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3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4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5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heme/theme6.xml" ContentType="application/vnd.openxmlformats-officedocument.theme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theme/theme7.xml" ContentType="application/vnd.openxmlformats-officedocument.theme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theme/theme8.xml" ContentType="application/vnd.openxmlformats-officedocument.theme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theme/theme9.xml" ContentType="application/vnd.openxmlformats-officedocument.theme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10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theme/theme11.xml" ContentType="application/vnd.openxmlformats-officedocument.theme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theme/theme12.xml" ContentType="application/vnd.openxmlformats-officedocument.theme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theme/theme13.xml" ContentType="application/vnd.openxmlformats-officedocument.theme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theme/theme14.xml" ContentType="application/vnd.openxmlformats-officedocument.theme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theme/theme15.xml" ContentType="application/vnd.openxmlformats-officedocument.theme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theme/theme16.xml" ContentType="application/vnd.openxmlformats-officedocument.theme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theme/theme17.xml" ContentType="application/vnd.openxmlformats-officedocument.theme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theme/theme18.xml" ContentType="application/vnd.openxmlformats-officedocument.theme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theme/theme19.xml" ContentType="application/vnd.openxmlformats-officedocument.theme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theme/theme20.xml" ContentType="application/vnd.openxmlformats-officedocument.theme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theme/theme21.xml" ContentType="application/vnd.openxmlformats-officedocument.theme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theme/theme22.xml" ContentType="application/vnd.openxmlformats-officedocument.theme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theme/theme23.xml" ContentType="application/vnd.openxmlformats-officedocument.theme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theme/theme24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theme/theme25.xml" ContentType="application/vnd.openxmlformats-officedocument.theme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theme/theme26.xml" ContentType="application/vnd.openxmlformats-officedocument.theme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theme/theme27.xml" ContentType="application/vnd.openxmlformats-officedocument.theme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theme/theme28.xml" ContentType="application/vnd.openxmlformats-officedocument.theme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theme/theme29.xml" ContentType="application/vnd.openxmlformats-officedocument.theme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theme/theme30.xml" ContentType="application/vnd.openxmlformats-officedocument.theme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theme/theme31.xml" ContentType="application/vnd.openxmlformats-officedocument.theme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theme/theme32.xml" ContentType="application/vnd.openxmlformats-officedocument.theme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theme/theme33.xml" ContentType="application/vnd.openxmlformats-officedocument.theme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theme/theme34.xml" ContentType="application/vnd.openxmlformats-officedocument.theme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theme/theme35.xml" ContentType="application/vnd.openxmlformats-officedocument.theme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theme/theme36.xml" ContentType="application/vnd.openxmlformats-officedocument.theme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theme/theme37.xml" ContentType="application/vnd.openxmlformats-officedocument.theme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theme/theme38.xml" ContentType="application/vnd.openxmlformats-officedocument.theme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theme/theme39.xml" ContentType="application/vnd.openxmlformats-officedocument.theme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theme/theme40.xml" ContentType="application/vnd.openxmlformats-officedocument.theme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theme/theme41.xml" ContentType="application/vnd.openxmlformats-officedocument.theme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theme/theme42.xml" ContentType="application/vnd.openxmlformats-officedocument.theme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theme/theme43.xml" ContentType="application/vnd.openxmlformats-officedocument.theme+xml"/>
  <Override PartName="/ppt/theme/theme44.xml" ContentType="application/vnd.openxmlformats-officedocument.theme+xml"/>
  <Override PartName="/ppt/theme/theme4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677" r:id="rId5"/>
    <p:sldMasterId id="2147483701" r:id="rId6"/>
    <p:sldMasterId id="2147483725" r:id="rId7"/>
    <p:sldMasterId id="2147483762" r:id="rId8"/>
    <p:sldMasterId id="2147483786" r:id="rId9"/>
    <p:sldMasterId id="2147483810" r:id="rId10"/>
    <p:sldMasterId id="2147483834" r:id="rId11"/>
    <p:sldMasterId id="2147483859" r:id="rId12"/>
    <p:sldMasterId id="2147483883" r:id="rId13"/>
    <p:sldMasterId id="2147483907" r:id="rId14"/>
    <p:sldMasterId id="2147483932" r:id="rId15"/>
    <p:sldMasterId id="2147483958" r:id="rId16"/>
    <p:sldMasterId id="2147483982" r:id="rId17"/>
    <p:sldMasterId id="2147484007" r:id="rId18"/>
    <p:sldMasterId id="2147484044" r:id="rId19"/>
    <p:sldMasterId id="2147484068" r:id="rId20"/>
    <p:sldMasterId id="2147484105" r:id="rId21"/>
    <p:sldMasterId id="2147484142" r:id="rId22"/>
    <p:sldMasterId id="2147484179" r:id="rId23"/>
    <p:sldMasterId id="2147484216" r:id="rId24"/>
    <p:sldMasterId id="2147484253" r:id="rId25"/>
    <p:sldMasterId id="2147484290" r:id="rId26"/>
    <p:sldMasterId id="2147484336" r:id="rId27"/>
    <p:sldMasterId id="2147484461" r:id="rId28"/>
    <p:sldMasterId id="2147484497" r:id="rId29"/>
    <p:sldMasterId id="2147484521" r:id="rId30"/>
    <p:sldMasterId id="2147484545" r:id="rId31"/>
    <p:sldMasterId id="2147484569" r:id="rId32"/>
    <p:sldMasterId id="2147484593" r:id="rId33"/>
    <p:sldMasterId id="2147484617" r:id="rId34"/>
    <p:sldMasterId id="2147484641" r:id="rId35"/>
    <p:sldMasterId id="2147484665" r:id="rId36"/>
    <p:sldMasterId id="2147484689" r:id="rId37"/>
    <p:sldMasterId id="2147484713" r:id="rId38"/>
    <p:sldMasterId id="2147484737" r:id="rId39"/>
    <p:sldMasterId id="2147484761" r:id="rId40"/>
    <p:sldMasterId id="2147484786" r:id="rId41"/>
    <p:sldMasterId id="2147484811" r:id="rId42"/>
    <p:sldMasterId id="2147484838" r:id="rId43"/>
    <p:sldMasterId id="2147484862" r:id="rId44"/>
    <p:sldMasterId id="2147484892" r:id="rId45"/>
    <p:sldMasterId id="2147484917" r:id="rId46"/>
  </p:sldMasterIdLst>
  <p:notesMasterIdLst>
    <p:notesMasterId r:id="rId55"/>
  </p:notesMasterIdLst>
  <p:handoutMasterIdLst>
    <p:handoutMasterId r:id="rId56"/>
  </p:handoutMasterIdLst>
  <p:sldIdLst>
    <p:sldId id="348" r:id="rId47"/>
    <p:sldId id="628" r:id="rId48"/>
    <p:sldId id="630" r:id="rId49"/>
    <p:sldId id="1324" r:id="rId50"/>
    <p:sldId id="631" r:id="rId51"/>
    <p:sldId id="635" r:id="rId52"/>
    <p:sldId id="1325" r:id="rId53"/>
    <p:sldId id="632" r:id="rId54"/>
  </p:sldIdLst>
  <p:sldSz cx="9906000" cy="6858000" type="A4"/>
  <p:notesSz cx="9926638" cy="6797675"/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69"/>
    <p:restoredTop sz="67905"/>
  </p:normalViewPr>
  <p:slideViewPr>
    <p:cSldViewPr snapToGrid="0">
      <p:cViewPr varScale="1">
        <p:scale>
          <a:sx n="59" d="100"/>
          <a:sy n="59" d="100"/>
        </p:scale>
        <p:origin x="1758" y="66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0.xml"/><Relationship Id="rId18" Type="http://schemas.openxmlformats.org/officeDocument/2006/relationships/slideMaster" Target="slideMasters/slideMaster15.xml"/><Relationship Id="rId26" Type="http://schemas.openxmlformats.org/officeDocument/2006/relationships/slideMaster" Target="slideMasters/slideMaster23.xml"/><Relationship Id="rId39" Type="http://schemas.openxmlformats.org/officeDocument/2006/relationships/slideMaster" Target="slideMasters/slideMaster36.xml"/><Relationship Id="rId21" Type="http://schemas.openxmlformats.org/officeDocument/2006/relationships/slideMaster" Target="slideMasters/slideMaster18.xml"/><Relationship Id="rId34" Type="http://schemas.openxmlformats.org/officeDocument/2006/relationships/slideMaster" Target="slideMasters/slideMaster31.xml"/><Relationship Id="rId42" Type="http://schemas.openxmlformats.org/officeDocument/2006/relationships/slideMaster" Target="slideMasters/slideMaster39.xml"/><Relationship Id="rId47" Type="http://schemas.openxmlformats.org/officeDocument/2006/relationships/slide" Target="slides/slide1.xml"/><Relationship Id="rId50" Type="http://schemas.openxmlformats.org/officeDocument/2006/relationships/slide" Target="slides/slide4.xml"/><Relationship Id="rId55" Type="http://schemas.openxmlformats.org/officeDocument/2006/relationships/notesMaster" Target="notesMasters/notesMaster1.xml"/><Relationship Id="rId7" Type="http://schemas.openxmlformats.org/officeDocument/2006/relationships/slideMaster" Target="slideMasters/slideMaster4.xml"/><Relationship Id="rId12" Type="http://schemas.openxmlformats.org/officeDocument/2006/relationships/slideMaster" Target="slideMasters/slideMaster9.xml"/><Relationship Id="rId17" Type="http://schemas.openxmlformats.org/officeDocument/2006/relationships/slideMaster" Target="slideMasters/slideMaster14.xml"/><Relationship Id="rId25" Type="http://schemas.openxmlformats.org/officeDocument/2006/relationships/slideMaster" Target="slideMasters/slideMaster22.xml"/><Relationship Id="rId33" Type="http://schemas.openxmlformats.org/officeDocument/2006/relationships/slideMaster" Target="slideMasters/slideMaster30.xml"/><Relationship Id="rId38" Type="http://schemas.openxmlformats.org/officeDocument/2006/relationships/slideMaster" Target="slideMasters/slideMaster35.xml"/><Relationship Id="rId46" Type="http://schemas.openxmlformats.org/officeDocument/2006/relationships/slideMaster" Target="slideMasters/slideMaster43.xml"/><Relationship Id="rId59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Master" Target="slideMasters/slideMaster13.xml"/><Relationship Id="rId20" Type="http://schemas.openxmlformats.org/officeDocument/2006/relationships/slideMaster" Target="slideMasters/slideMaster17.xml"/><Relationship Id="rId29" Type="http://schemas.openxmlformats.org/officeDocument/2006/relationships/slideMaster" Target="slideMasters/slideMaster26.xml"/><Relationship Id="rId41" Type="http://schemas.openxmlformats.org/officeDocument/2006/relationships/slideMaster" Target="slideMasters/slideMaster38.xml"/><Relationship Id="rId54" Type="http://schemas.openxmlformats.org/officeDocument/2006/relationships/slide" Target="slides/slide8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slideMaster" Target="slideMasters/slideMaster21.xml"/><Relationship Id="rId32" Type="http://schemas.openxmlformats.org/officeDocument/2006/relationships/slideMaster" Target="slideMasters/slideMaster29.xml"/><Relationship Id="rId37" Type="http://schemas.openxmlformats.org/officeDocument/2006/relationships/slideMaster" Target="slideMasters/slideMaster34.xml"/><Relationship Id="rId40" Type="http://schemas.openxmlformats.org/officeDocument/2006/relationships/slideMaster" Target="slideMasters/slideMaster37.xml"/><Relationship Id="rId45" Type="http://schemas.openxmlformats.org/officeDocument/2006/relationships/slideMaster" Target="slideMasters/slideMaster42.xml"/><Relationship Id="rId53" Type="http://schemas.openxmlformats.org/officeDocument/2006/relationships/slide" Target="slides/slide7.xml"/><Relationship Id="rId58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15" Type="http://schemas.openxmlformats.org/officeDocument/2006/relationships/slideMaster" Target="slideMasters/slideMaster12.xml"/><Relationship Id="rId23" Type="http://schemas.openxmlformats.org/officeDocument/2006/relationships/slideMaster" Target="slideMasters/slideMaster20.xml"/><Relationship Id="rId28" Type="http://schemas.openxmlformats.org/officeDocument/2006/relationships/slideMaster" Target="slideMasters/slideMaster25.xml"/><Relationship Id="rId36" Type="http://schemas.openxmlformats.org/officeDocument/2006/relationships/slideMaster" Target="slideMasters/slideMaster33.xml"/><Relationship Id="rId49" Type="http://schemas.openxmlformats.org/officeDocument/2006/relationships/slide" Target="slides/slide3.xml"/><Relationship Id="rId57" Type="http://schemas.openxmlformats.org/officeDocument/2006/relationships/presProps" Target="presProps.xml"/><Relationship Id="rId10" Type="http://schemas.openxmlformats.org/officeDocument/2006/relationships/slideMaster" Target="slideMasters/slideMaster7.xml"/><Relationship Id="rId19" Type="http://schemas.openxmlformats.org/officeDocument/2006/relationships/slideMaster" Target="slideMasters/slideMaster16.xml"/><Relationship Id="rId31" Type="http://schemas.openxmlformats.org/officeDocument/2006/relationships/slideMaster" Target="slideMasters/slideMaster28.xml"/><Relationship Id="rId44" Type="http://schemas.openxmlformats.org/officeDocument/2006/relationships/slideMaster" Target="slideMasters/slideMaster41.xml"/><Relationship Id="rId52" Type="http://schemas.openxmlformats.org/officeDocument/2006/relationships/slide" Target="slides/slide6.xml"/><Relationship Id="rId60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Master" Target="slideMasters/slideMaster11.xml"/><Relationship Id="rId22" Type="http://schemas.openxmlformats.org/officeDocument/2006/relationships/slideMaster" Target="slideMasters/slideMaster19.xml"/><Relationship Id="rId27" Type="http://schemas.openxmlformats.org/officeDocument/2006/relationships/slideMaster" Target="slideMasters/slideMaster24.xml"/><Relationship Id="rId30" Type="http://schemas.openxmlformats.org/officeDocument/2006/relationships/slideMaster" Target="slideMasters/slideMaster27.xml"/><Relationship Id="rId35" Type="http://schemas.openxmlformats.org/officeDocument/2006/relationships/slideMaster" Target="slideMasters/slideMaster32.xml"/><Relationship Id="rId43" Type="http://schemas.openxmlformats.org/officeDocument/2006/relationships/slideMaster" Target="slideMasters/slideMaster40.xml"/><Relationship Id="rId48" Type="http://schemas.openxmlformats.org/officeDocument/2006/relationships/slide" Target="slides/slide2.xml"/><Relationship Id="rId56" Type="http://schemas.openxmlformats.org/officeDocument/2006/relationships/handoutMaster" Target="handoutMasters/handoutMaster1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5.xml"/><Relationship Id="rId3" Type="http://schemas.openxmlformats.org/officeDocument/2006/relationships/customXml" Target="../customXml/item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02625" cy="34026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621696" y="0"/>
            <a:ext cx="4302625" cy="34026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4CD0BDF-96B5-4F6D-A384-D9C7704B1EB3}" type="datetimeFigureOut">
              <a:rPr lang="fi-FI" smtClean="0"/>
              <a:t>10.12.2018</a:t>
            </a:fld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457410"/>
            <a:ext cx="4302625" cy="34026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621696" y="6457410"/>
            <a:ext cx="4302625" cy="34026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CAE8BE0-325C-415F-B249-A710334C23DF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902804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301543" cy="33988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622799" y="0"/>
            <a:ext cx="4301543" cy="33988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1EEB215-FB16-421E-95B2-47536B649DFB}" type="datetimeFigureOut">
              <a:rPr lang="en-US" smtClean="0"/>
              <a:t>12/10/2018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122613" y="509588"/>
            <a:ext cx="3681412" cy="25495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92665" y="3228896"/>
            <a:ext cx="7941310" cy="305895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6456611"/>
            <a:ext cx="4301543" cy="33988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622799" y="6456611"/>
            <a:ext cx="4301543" cy="33988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B70DD41-3DB4-4E0B-A9AE-416370591C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99176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70DD41-3DB4-4E0B-A9AE-416370591CB3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9003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Clr>
                <a:schemeClr val="accent1"/>
              </a:buClr>
            </a:pPr>
            <a:endParaRPr lang="fi-FI" sz="1200" dirty="0">
              <a:solidFill>
                <a:schemeClr val="tx2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i-FI" sz="1200" dirty="0">
              <a:solidFill>
                <a:schemeClr val="tx2"/>
              </a:solidFill>
            </a:endParaRPr>
          </a:p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70DD41-3DB4-4E0B-A9AE-416370591CB3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60201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i-FI" sz="1200" dirty="0">
              <a:solidFill>
                <a:schemeClr val="tx2"/>
              </a:solidFill>
            </a:endParaRPr>
          </a:p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70DD41-3DB4-4E0B-A9AE-416370591CB3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59401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70DD41-3DB4-4E0B-A9AE-416370591CB3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45506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70DD41-3DB4-4E0B-A9AE-416370591CB3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49318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7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8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8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9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9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9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4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0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41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1.xml"/></Relationships>
</file>

<file path=ppt/slideLayouts/_rels/slideLayout1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4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5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42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2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43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3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9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0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3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4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5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ba4543\AppData\Local\Temp\200f7795-239d-4435-b3c3-fd2c95724d8e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6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7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9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ba4543\AppData\Local\Temp\200f7795-239d-4435-b3c3-fd2c95724d8e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8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ba4543\AppData\Local\Temp\200f7795-239d-4435-b3c3-fd2c95724d8e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8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9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89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ba4543\AppData\Local\Temp\200f7795-239d-4435-b3c3-fd2c95724d8e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9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0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4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ba4543\AppData\Local\Temp\200f7795-239d-4435-b3c3-fd2c95724d8e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0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1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9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ba4543\AppData\Local\Temp\200f7795-239d-4435-b3c3-fd2c95724d8e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2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4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ba4543\AppData\Local\Temp\200f7795-239d-4435-b3c3-fd2c95724d8e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2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4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Master" Target="../slideMasters/slideMaster24.xml"/><Relationship Id="rId1" Type="http://schemas.openxmlformats.org/officeDocument/2006/relationships/themeOverride" Target="../theme/themeOverride1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4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4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4.xml"/></Relationships>
</file>

<file path=ppt/slideLayouts/_rels/slideLayout6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Master" Target="../slideMasters/slideMaster24.xml"/><Relationship Id="rId1" Type="http://schemas.openxmlformats.org/officeDocument/2006/relationships/themeOverride" Target="../theme/themeOverride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4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4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.xml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Master" Target="../slideMasters/slideMaster24.xml"/><Relationship Id="rId1" Type="http://schemas.openxmlformats.org/officeDocument/2006/relationships/themeOverride" Target="../theme/themeOverride3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4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4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4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4.xml"/></Relationships>
</file>

<file path=ppt/slideLayouts/_rels/slideLayout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Master" Target="../slideMasters/slideMaster24.xml"/><Relationship Id="rId1" Type="http://schemas.openxmlformats.org/officeDocument/2006/relationships/themeOverride" Target="../theme/themeOverride4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4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4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4.xml"/></Relationships>
</file>

<file path=ppt/slideLayouts/_rels/slideLayout6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Master" Target="../slideMasters/slideMaster24.xml"/><Relationship Id="rId1" Type="http://schemas.openxmlformats.org/officeDocument/2006/relationships/themeOverride" Target="../theme/themeOverride5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4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4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5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hyperlink" Target="../../Desktop/ldrs%20vids/the_power_of_teamwork-mR0_SK1K8xY_fmt18.mp4" TargetMode="External"/><Relationship Id="rId1" Type="http://schemas.openxmlformats.org/officeDocument/2006/relationships/slideMaster" Target="../slideMasters/slideMaster26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6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7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9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0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1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2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4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3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3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4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4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5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6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6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04799491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08060818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1308629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7721769"/>
      </p:ext>
    </p:extLst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7191794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085188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5799335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6291140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89468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50187755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573636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730543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fi-FI"/>
              <a:t>Muokkaa perustyylejä osoitt.</a:t>
            </a:r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i-FI"/>
              <a:t>Muokkaa alaotsikon perustyyliä osoitt.</a:t>
            </a:r>
          </a:p>
        </p:txBody>
      </p:sp>
      <p:sp>
        <p:nvSpPr>
          <p:cNvPr id="4" name="Päiväyksen paikkamerkki 3"/>
          <p:cNvSpPr>
            <a:spLocks noGrp="1"/>
          </p:cNvSpPr>
          <p:nvPr>
            <p:ph type="dt" sz="half" idx="10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/>
          <a:lstStyle/>
          <a:p>
            <a:fld id="{E9249BDC-FA32-3C4C-A76A-19ABAEEF9DF5}" type="datetimeFigureOut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10.12.2018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1CC337-8C37-A845-96FD-9ECC99AE8FF7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52267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7095162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641735"/>
      </p:ext>
    </p:extLst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7628220"/>
      </p:ext>
    </p:extLst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29869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0215704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2532028"/>
      </p:ext>
    </p:extLst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1220727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1191147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809904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3287275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12103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2196997"/>
      </p:ext>
    </p:extLst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117947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572412"/>
      </p:ext>
    </p:extLst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43804826"/>
      </p:ext>
    </p:extLst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07360741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9109972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5831147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292585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3489918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952946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061876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397000"/>
      </p:ext>
    </p:extLst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06777926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56634032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238746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fi-FI"/>
              <a:t>Muokkaa perustyylejä osoitt.</a:t>
            </a:r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i-FI"/>
              <a:t>Muokkaa alaotsikon perustyyliä osoitt.</a:t>
            </a:r>
          </a:p>
        </p:txBody>
      </p:sp>
      <p:sp>
        <p:nvSpPr>
          <p:cNvPr id="4" name="Päiväyksen paikkamerkki 3"/>
          <p:cNvSpPr>
            <a:spLocks noGrp="1"/>
          </p:cNvSpPr>
          <p:nvPr>
            <p:ph type="dt" sz="half" idx="10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/>
          <a:lstStyle/>
          <a:p>
            <a:fld id="{E9249BDC-FA32-3C4C-A76A-19ABAEEF9DF5}" type="datetimeFigureOut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10.12.2018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1CC337-8C37-A845-96FD-9ECC99AE8FF7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30123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3832566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4115967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5732409"/>
      </p:ext>
    </p:extLst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2803730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3420305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636518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510811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7021620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546086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908144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9911883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4546859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741635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6247113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2505730"/>
      </p:ext>
    </p:extLst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568737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28271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88849062"/>
      </p:ext>
    </p:extLst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032048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881671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4730455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6018198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28803166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72781618"/>
      </p:ext>
    </p:extLst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370857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4488" y="620713"/>
            <a:ext cx="9286875" cy="6477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71463" y="1628775"/>
            <a:ext cx="9350375" cy="4752975"/>
          </a:xfrm>
        </p:spPr>
        <p:txBody>
          <a:bodyPr/>
          <a:lstStyle/>
          <a:p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quarter" idx="10"/>
          </p:nvPr>
        </p:nvSpPr>
        <p:spPr>
          <a:xfrm>
            <a:off x="2016125" y="6646863"/>
            <a:ext cx="2233613" cy="238125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DCD45E01-08C0-47CC-9D01-98F33789F586}" type="datetime1">
              <a:rPr lang="fi-FI">
                <a:solidFill>
                  <a:prstClr val="black"/>
                </a:solidFill>
              </a:rPr>
              <a:pPr>
                <a:defRPr/>
              </a:pPr>
              <a:t>10.12.2018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5110163" y="6637338"/>
            <a:ext cx="2311400" cy="476250"/>
          </a:xfrm>
        </p:spPr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BE86D27-0F0F-4E15-9A84-001BCA69BEC3}" type="slidenum">
              <a:rPr lang="en-US">
                <a:solidFill>
                  <a:srgbClr val="688181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721475"/>
      </p:ext>
    </p:extLst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195000" y="190501"/>
            <a:ext cx="9516000" cy="93599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fi-FI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368300"/>
            <a:ext cx="8915400" cy="698500"/>
          </a:xfrm>
        </p:spPr>
        <p:txBody>
          <a:bodyPr anchor="t"/>
          <a:lstStyle>
            <a:lvl1pPr algn="l">
              <a:defRPr b="0" i="0">
                <a:solidFill>
                  <a:schemeClr val="bg1"/>
                </a:solidFill>
                <a:latin typeface="Palatino Linotype" pitchFamily="18" charset="0"/>
                <a:cs typeface="Palatino Linotype" pitchFamily="18" charset="0"/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5300" y="1371600"/>
            <a:ext cx="8915400" cy="4749800"/>
          </a:xfrm>
        </p:spPr>
        <p:txBody>
          <a:bodyPr>
            <a:normAutofit/>
          </a:bodyPr>
          <a:lstStyle>
            <a:lvl1pPr>
              <a:defRPr sz="2000" b="0" i="0">
                <a:solidFill>
                  <a:srgbClr val="5F5E62"/>
                </a:solidFill>
                <a:latin typeface="Tahoma"/>
                <a:cs typeface="Tahoma"/>
              </a:defRPr>
            </a:lvl1pPr>
            <a:lvl2pPr>
              <a:defRPr sz="2000" b="0" i="0">
                <a:solidFill>
                  <a:srgbClr val="5F5E62"/>
                </a:solidFill>
                <a:latin typeface="Tahoma"/>
                <a:cs typeface="Tahoma"/>
              </a:defRPr>
            </a:lvl2pPr>
            <a:lvl3pPr>
              <a:defRPr sz="2000" b="0" i="0">
                <a:solidFill>
                  <a:srgbClr val="5F5E62"/>
                </a:solidFill>
                <a:latin typeface="Tahoma"/>
                <a:cs typeface="Tahoma"/>
              </a:defRPr>
            </a:lvl3pPr>
            <a:lvl4pPr>
              <a:defRPr sz="2000" b="0" i="0">
                <a:solidFill>
                  <a:srgbClr val="5F5E62"/>
                </a:solidFill>
                <a:latin typeface="Tahoma"/>
                <a:cs typeface="Tahoma"/>
              </a:defRPr>
            </a:lvl4pPr>
            <a:lvl5pPr>
              <a:defRPr sz="2000" b="0" i="0">
                <a:solidFill>
                  <a:srgbClr val="5F5E62"/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pic>
        <p:nvPicPr>
          <p:cNvPr id="9" name="Picture 8" descr="tunnus 1_tom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9211553" y="6057852"/>
            <a:ext cx="514601" cy="647749"/>
          </a:xfrm>
          <a:prstGeom prst="rect">
            <a:avLst/>
          </a:prstGeom>
        </p:spPr>
      </p:pic>
      <p:sp>
        <p:nvSpPr>
          <p:cNvPr id="11" name="Date Placeholder 3"/>
          <p:cNvSpPr>
            <a:spLocks noGrp="1"/>
          </p:cNvSpPr>
          <p:nvPr>
            <p:ph type="dt" sz="half" idx="2"/>
          </p:nvPr>
        </p:nvSpPr>
        <p:spPr>
          <a:xfrm>
            <a:off x="4296006" y="6350001"/>
            <a:ext cx="170603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rgbClr val="5F5E62"/>
                </a:solidFill>
                <a:latin typeface="Palatino Linotype" pitchFamily="18" charset="0"/>
                <a:cs typeface="Palatino Linotype" pitchFamily="18" charset="0"/>
              </a:defRPr>
            </a:lvl1pPr>
          </a:lstStyle>
          <a:p>
            <a:fld id="{39D58F12-BE1F-44C1-A146-E4D4491DE52B}" type="datetime1">
              <a:rPr lang="fi-FI" smtClean="0"/>
              <a:pPr/>
              <a:t>10.12.2018</a:t>
            </a:fld>
            <a:endParaRPr lang="fi-FI"/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4748" y="6350001"/>
            <a:ext cx="409998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rgbClr val="5F5E62"/>
                </a:solidFill>
                <a:latin typeface="Palatino Linotype" pitchFamily="18" charset="0"/>
                <a:cs typeface="Palatino Linotype" pitchFamily="18" charset="0"/>
              </a:defRPr>
            </a:lvl1pPr>
          </a:lstStyle>
          <a:p>
            <a:r>
              <a:rPr lang="fi-FI"/>
              <a:t>© Finanssialan Keskusliitto | Finansbranschens Centralförbund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718425" y="6356351"/>
            <a:ext cx="13620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rgbClr val="5F5E62"/>
                </a:solidFill>
                <a:latin typeface="Palatino Linotype" pitchFamily="18" charset="0"/>
                <a:cs typeface="Palatino Linotype" pitchFamily="18" charset="0"/>
              </a:defRPr>
            </a:lvl1pPr>
          </a:lstStyle>
          <a:p>
            <a:fld id="{2641EC20-DBCB-554D-9C9E-2961FE0B9F4F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11562461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914727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77901247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6796704"/>
      </p:ext>
    </p:extLst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0932639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8820810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42492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4768571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4081514"/>
      </p:ext>
    </p:extLst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7551199"/>
      </p:ext>
    </p:extLst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8405858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7584879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393721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5619361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576351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78676002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64494546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571116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123617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167413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4324228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5505153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1030775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603023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481580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70370597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896432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3970801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7645794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2394205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9227914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6244896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5516282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1583484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09107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4640930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2773131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2882129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224577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8523426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52776917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51091633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714252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178676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531720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56983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7852214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4518175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337376" y="742932"/>
            <a:ext cx="1574640" cy="288000"/>
            <a:chOff x="7574913" y="742932"/>
            <a:chExt cx="1574640" cy="288000"/>
          </a:xfrm>
          <a:solidFill>
            <a:schemeClr val="accent1"/>
          </a:solidFill>
        </p:grpSpPr>
        <p:sp>
          <p:nvSpPr>
            <p:cNvPr id="12" name="Rounded Rectangle 11"/>
            <p:cNvSpPr/>
            <p:nvPr/>
          </p:nvSpPr>
          <p:spPr>
            <a:xfrm>
              <a:off x="7574913" y="742932"/>
              <a:ext cx="1569087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i-FI" sz="1600" b="1" spc="-30">
                  <a:solidFill>
                    <a:prstClr val="white"/>
                  </a:solidFill>
                </a:rPr>
                <a:t>GROUP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4743014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5616926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5112561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90729385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33181098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868542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7074787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79533430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229" y="404813"/>
            <a:ext cx="9049544" cy="647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28229" y="1341438"/>
            <a:ext cx="9049544" cy="4751387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dt" sz="half" idx="10"/>
          </p:nvPr>
        </p:nvSpPr>
        <p:spPr>
          <a:xfrm>
            <a:off x="742950" y="6249988"/>
            <a:ext cx="2063750" cy="531812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144814-E7AA-472C-A310-DBFE327CEA51}" type="datetimeFigureOut">
              <a:rPr lang="en-GB" altLang="fi-FI">
                <a:solidFill>
                  <a:prstClr val="black"/>
                </a:solidFill>
              </a:rPr>
              <a:pPr>
                <a:defRPr/>
              </a:pPr>
              <a:t>10/12/2018</a:t>
            </a:fld>
            <a:endParaRPr lang="fi-FI" altLang="fi-FI">
              <a:solidFill>
                <a:prstClr val="black"/>
              </a:solidFill>
            </a:endParaRPr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 altLang="fi-FI">
              <a:solidFill>
                <a:srgbClr val="688181"/>
              </a:solidFill>
            </a:endParaRP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18A914-0CEA-417E-BCFE-839D62273C92}" type="slidenum">
              <a:rPr lang="fi-FI" altLang="fi-FI">
                <a:solidFill>
                  <a:srgbClr val="688181"/>
                </a:solidFill>
              </a:rPr>
              <a:pPr/>
              <a:t>‹#›</a:t>
            </a:fld>
            <a:endParaRPr lang="fi-FI" alt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181498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894293" y="2069990"/>
            <a:ext cx="8346000" cy="1344887"/>
          </a:xfrm>
        </p:spPr>
        <p:txBody>
          <a:bodyPr anchor="b">
            <a:normAutofit/>
          </a:bodyPr>
          <a:lstStyle>
            <a:lvl1pPr algn="r">
              <a:defRPr sz="2925" b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894293" y="3491990"/>
            <a:ext cx="8346000" cy="971275"/>
          </a:xfrm>
        </p:spPr>
        <p:txBody>
          <a:bodyPr>
            <a:normAutofit/>
          </a:bodyPr>
          <a:lstStyle>
            <a:lvl1pPr marL="0" indent="0" algn="r">
              <a:buNone/>
              <a:defRPr sz="1788"/>
            </a:lvl1pPr>
            <a:lvl2pPr marL="278606" indent="0" algn="ctr">
              <a:buNone/>
              <a:defRPr sz="1219"/>
            </a:lvl2pPr>
            <a:lvl3pPr marL="557213" indent="0" algn="ctr">
              <a:buNone/>
              <a:defRPr sz="1097"/>
            </a:lvl3pPr>
            <a:lvl4pPr marL="835819" indent="0" algn="ctr">
              <a:buNone/>
              <a:defRPr sz="975"/>
            </a:lvl4pPr>
            <a:lvl5pPr marL="1114425" indent="0" algn="ctr">
              <a:buNone/>
              <a:defRPr sz="975"/>
            </a:lvl5pPr>
            <a:lvl6pPr marL="1393031" indent="0" algn="ctr">
              <a:buNone/>
              <a:defRPr sz="975"/>
            </a:lvl6pPr>
            <a:lvl7pPr marL="1671638" indent="0" algn="ctr">
              <a:buNone/>
              <a:defRPr sz="975"/>
            </a:lvl7pPr>
            <a:lvl8pPr marL="1950244" indent="0" algn="ctr">
              <a:buNone/>
              <a:defRPr sz="975"/>
            </a:lvl8pPr>
            <a:lvl9pPr marL="2228850" indent="0" algn="ctr">
              <a:buNone/>
              <a:defRPr sz="975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537" y="6449950"/>
            <a:ext cx="630684" cy="2697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72927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41">
          <p15:clr>
            <a:srgbClr val="FBAE40"/>
          </p15:clr>
        </p15:guide>
      </p15:sldGuideLst>
    </p:ext>
  </p:extLst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75"/>
          <a:stretch/>
        </p:blipFill>
        <p:spPr>
          <a:xfrm>
            <a:off x="1176337" y="0"/>
            <a:ext cx="8729663" cy="6858000"/>
          </a:xfrm>
          <a:prstGeom prst="rect">
            <a:avLst/>
          </a:prstGeom>
        </p:spPr>
      </p:pic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Otsikko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537" y="6449950"/>
            <a:ext cx="630684" cy="2697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581341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439">
          <p15:clr>
            <a:srgbClr val="FBAE40"/>
          </p15:clr>
        </p15:guide>
        <p15:guide id="4" pos="241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9971012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082809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29328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997332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8139931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5804365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3681314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8407899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5147117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955277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168836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470970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987750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2583077"/>
      </p:ext>
    </p:extLst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29186894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23262845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99823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989501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4301222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9900637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7443018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611045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12562221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293096"/>
            <a:ext cx="9097058" cy="2088239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2952321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347412198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81678875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/>
          <a:lstStyle/>
          <a:p>
            <a:fld id="{66079F19-D375-4DE8-BDB8-CCC61763CEBB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0016783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229" y="404813"/>
            <a:ext cx="9049544" cy="647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28229" y="1341438"/>
            <a:ext cx="9049544" cy="4751387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dt" sz="half" idx="10"/>
          </p:nvPr>
        </p:nvSpPr>
        <p:spPr>
          <a:xfrm>
            <a:off x="742950" y="6249988"/>
            <a:ext cx="2063750" cy="531812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144814-E7AA-472C-A310-DBFE327CEA51}" type="datetimeFigureOut">
              <a:rPr lang="en-GB" altLang="fi-FI">
                <a:solidFill>
                  <a:srgbClr val="000000"/>
                </a:solidFill>
              </a:rPr>
              <a:pPr>
                <a:defRPr/>
              </a:pPr>
              <a:t>10/12/2018</a:t>
            </a:fld>
            <a:endParaRPr lang="fi-FI" altLang="fi-FI">
              <a:solidFill>
                <a:srgbClr val="000000"/>
              </a:solidFill>
            </a:endParaRPr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 altLang="fi-FI">
              <a:solidFill>
                <a:srgbClr val="000000"/>
              </a:solidFill>
            </a:endParaRP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18A914-0CEA-417E-BCFE-839D62273C92}" type="slidenum">
              <a:rPr lang="fi-FI" altLang="fi-FI">
                <a:solidFill>
                  <a:srgbClr val="000000"/>
                </a:solidFill>
              </a:rPr>
              <a:pPr/>
              <a:t>‹#›</a:t>
            </a:fld>
            <a:endParaRPr lang="fi-FI" altLang="fi-FI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294226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5919820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879169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4991055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8391727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0115304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290225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1512755"/>
      </p:ext>
    </p:extLst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85124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8661980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5614912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1415084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010239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4166983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94557656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98064355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2912062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325518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171266"/>
      </p:ext>
    </p:extLst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993997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Ins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INSIGHT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36349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3847030"/>
      </p:ext>
    </p:extLst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6885072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7908604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72438876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3139412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454641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446378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864406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451792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71078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3884867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Talent Vectia LEAN CFO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148227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700780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Talent Vectia LEAN CFO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603640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Talent Vectia LEAN CFO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556321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Talent Vectia LEAN CFO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595193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Talent Vectia LEAN CFO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093968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5221893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56794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8665782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8946578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8757257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572434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93069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794237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281027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423918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521930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9918598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0712536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Talent Vectia LEAN CFO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01546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184320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14100000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75153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435142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27073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121167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987956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871827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130660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855975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536749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5201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1172488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32091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3114214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04622180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3862927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891095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89477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75498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524131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9092933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9741134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4659360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6550480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25683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631825" y="5805330"/>
            <a:ext cx="8642350" cy="36052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906000" cy="45811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630237" y="4797190"/>
            <a:ext cx="8643937" cy="864120"/>
          </a:xfrm>
        </p:spPr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471AF0-F3B8-4153-9750-64626A3FA074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675C19-2CD5-4BC0-85E6-E2B57F08F2A0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4194251637"/>
      </p:ext>
    </p:extLst>
  </p:cSld>
  <p:clrMapOvr>
    <a:masterClrMapping/>
  </p:clrMapOvr>
  <p:transition spd="slow">
    <p:fad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906000" cy="4581525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72000" tIns="72000" rIns="72000" bIns="72000"/>
          <a:lstStyle>
            <a:lvl1pPr eaLnBrk="0" hangingPunct="0">
              <a:defRPr>
                <a:solidFill>
                  <a:srgbClr val="003082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rgbClr val="003082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rgbClr val="003082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rgbClr val="003082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rgbClr val="003082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3082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3082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3082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3082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003082"/>
              </a:buClr>
              <a:defRPr/>
            </a:pPr>
            <a:endParaRPr lang="fi-FI" altLang="fi-FI">
              <a:solidFill>
                <a:srgbClr val="BB5206"/>
              </a:solidFill>
            </a:endParaRPr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3513138" y="1268413"/>
            <a:ext cx="2879725" cy="2101850"/>
          </a:xfrm>
          <a:custGeom>
            <a:avLst/>
            <a:gdLst>
              <a:gd name="T0" fmla="*/ 322 w 2486"/>
              <a:gd name="T1" fmla="*/ 1024 h 1811"/>
              <a:gd name="T2" fmla="*/ 159 w 2486"/>
              <a:gd name="T3" fmla="*/ 1674 h 1811"/>
              <a:gd name="T4" fmla="*/ 38 w 2486"/>
              <a:gd name="T5" fmla="*/ 1811 h 1811"/>
              <a:gd name="T6" fmla="*/ 1 w 2486"/>
              <a:gd name="T7" fmla="*/ 1679 h 1811"/>
              <a:gd name="T8" fmla="*/ 185 w 2486"/>
              <a:gd name="T9" fmla="*/ 994 h 1811"/>
              <a:gd name="T10" fmla="*/ 361 w 2486"/>
              <a:gd name="T11" fmla="*/ 424 h 1811"/>
              <a:gd name="T12" fmla="*/ 396 w 2486"/>
              <a:gd name="T13" fmla="*/ 495 h 1811"/>
              <a:gd name="T14" fmla="*/ 358 w 2486"/>
              <a:gd name="T15" fmla="*/ 878 h 1811"/>
              <a:gd name="T16" fmla="*/ 603 w 2486"/>
              <a:gd name="T17" fmla="*/ 790 h 1811"/>
              <a:gd name="T18" fmla="*/ 20 w 2486"/>
              <a:gd name="T19" fmla="*/ 507 h 1811"/>
              <a:gd name="T20" fmla="*/ 241 w 2486"/>
              <a:gd name="T21" fmla="*/ 284 h 1811"/>
              <a:gd name="T22" fmla="*/ 713 w 2486"/>
              <a:gd name="T23" fmla="*/ 168 h 1811"/>
              <a:gd name="T24" fmla="*/ 1113 w 2486"/>
              <a:gd name="T25" fmla="*/ 62 h 1811"/>
              <a:gd name="T26" fmla="*/ 1180 w 2486"/>
              <a:gd name="T27" fmla="*/ 26 h 1811"/>
              <a:gd name="T28" fmla="*/ 984 w 2486"/>
              <a:gd name="T29" fmla="*/ 259 h 1811"/>
              <a:gd name="T30" fmla="*/ 479 w 2486"/>
              <a:gd name="T31" fmla="*/ 333 h 1811"/>
              <a:gd name="T32" fmla="*/ 120 w 2486"/>
              <a:gd name="T33" fmla="*/ 430 h 1811"/>
              <a:gd name="T34" fmla="*/ 2419 w 2486"/>
              <a:gd name="T35" fmla="*/ 714 h 1811"/>
              <a:gd name="T36" fmla="*/ 2265 w 2486"/>
              <a:gd name="T37" fmla="*/ 821 h 1811"/>
              <a:gd name="T38" fmla="*/ 2191 w 2486"/>
              <a:gd name="T39" fmla="*/ 728 h 1811"/>
              <a:gd name="T40" fmla="*/ 2203 w 2486"/>
              <a:gd name="T41" fmla="*/ 478 h 1811"/>
              <a:gd name="T42" fmla="*/ 1900 w 2486"/>
              <a:gd name="T43" fmla="*/ 870 h 1811"/>
              <a:gd name="T44" fmla="*/ 1704 w 2486"/>
              <a:gd name="T45" fmla="*/ 927 h 1811"/>
              <a:gd name="T46" fmla="*/ 1550 w 2486"/>
              <a:gd name="T47" fmla="*/ 955 h 1811"/>
              <a:gd name="T48" fmla="*/ 1337 w 2486"/>
              <a:gd name="T49" fmla="*/ 978 h 1811"/>
              <a:gd name="T50" fmla="*/ 1157 w 2486"/>
              <a:gd name="T51" fmla="*/ 1058 h 1811"/>
              <a:gd name="T52" fmla="*/ 1121 w 2486"/>
              <a:gd name="T53" fmla="*/ 1006 h 1811"/>
              <a:gd name="T54" fmla="*/ 1445 w 2486"/>
              <a:gd name="T55" fmla="*/ 682 h 1811"/>
              <a:gd name="T56" fmla="*/ 1252 w 2486"/>
              <a:gd name="T57" fmla="*/ 653 h 1811"/>
              <a:gd name="T58" fmla="*/ 1012 w 2486"/>
              <a:gd name="T59" fmla="*/ 1039 h 1811"/>
              <a:gd name="T60" fmla="*/ 875 w 2486"/>
              <a:gd name="T61" fmla="*/ 1103 h 1811"/>
              <a:gd name="T62" fmla="*/ 807 w 2486"/>
              <a:gd name="T63" fmla="*/ 1047 h 1811"/>
              <a:gd name="T64" fmla="*/ 666 w 2486"/>
              <a:gd name="T65" fmla="*/ 1165 h 1811"/>
              <a:gd name="T66" fmla="*/ 601 w 2486"/>
              <a:gd name="T67" fmla="*/ 1068 h 1811"/>
              <a:gd name="T68" fmla="*/ 694 w 2486"/>
              <a:gd name="T69" fmla="*/ 785 h 1811"/>
              <a:gd name="T70" fmla="*/ 903 w 2486"/>
              <a:gd name="T71" fmla="*/ 646 h 1811"/>
              <a:gd name="T72" fmla="*/ 913 w 2486"/>
              <a:gd name="T73" fmla="*/ 720 h 1811"/>
              <a:gd name="T74" fmla="*/ 783 w 2486"/>
              <a:gd name="T75" fmla="*/ 794 h 1811"/>
              <a:gd name="T76" fmla="*/ 719 w 2486"/>
              <a:gd name="T77" fmla="*/ 1000 h 1811"/>
              <a:gd name="T78" fmla="*/ 815 w 2486"/>
              <a:gd name="T79" fmla="*/ 956 h 1811"/>
              <a:gd name="T80" fmla="*/ 959 w 2486"/>
              <a:gd name="T81" fmla="*/ 925 h 1811"/>
              <a:gd name="T82" fmla="*/ 1020 w 2486"/>
              <a:gd name="T83" fmla="*/ 953 h 1811"/>
              <a:gd name="T84" fmla="*/ 1177 w 2486"/>
              <a:gd name="T85" fmla="*/ 586 h 1811"/>
              <a:gd name="T86" fmla="*/ 1230 w 2486"/>
              <a:gd name="T87" fmla="*/ 593 h 1811"/>
              <a:gd name="T88" fmla="*/ 1568 w 2486"/>
              <a:gd name="T89" fmla="*/ 517 h 1811"/>
              <a:gd name="T90" fmla="*/ 1544 w 2486"/>
              <a:gd name="T91" fmla="*/ 653 h 1811"/>
              <a:gd name="T92" fmla="*/ 1400 w 2486"/>
              <a:gd name="T93" fmla="*/ 884 h 1811"/>
              <a:gd name="T94" fmla="*/ 1609 w 2486"/>
              <a:gd name="T95" fmla="*/ 853 h 1811"/>
              <a:gd name="T96" fmla="*/ 1660 w 2486"/>
              <a:gd name="T97" fmla="*/ 620 h 1811"/>
              <a:gd name="T98" fmla="*/ 1863 w 2486"/>
              <a:gd name="T99" fmla="*/ 437 h 1811"/>
              <a:gd name="T100" fmla="*/ 1993 w 2486"/>
              <a:gd name="T101" fmla="*/ 468 h 1811"/>
              <a:gd name="T102" fmla="*/ 1973 w 2486"/>
              <a:gd name="T103" fmla="*/ 611 h 1811"/>
              <a:gd name="T104" fmla="*/ 1776 w 2486"/>
              <a:gd name="T105" fmla="*/ 680 h 1811"/>
              <a:gd name="T106" fmla="*/ 1893 w 2486"/>
              <a:gd name="T107" fmla="*/ 554 h 1811"/>
              <a:gd name="T108" fmla="*/ 1820 w 2486"/>
              <a:gd name="T109" fmla="*/ 536 h 1811"/>
              <a:gd name="T110" fmla="*/ 1726 w 2486"/>
              <a:gd name="T111" fmla="*/ 747 h 1811"/>
              <a:gd name="T112" fmla="*/ 1794 w 2486"/>
              <a:gd name="T113" fmla="*/ 838 h 1811"/>
              <a:gd name="T114" fmla="*/ 1966 w 2486"/>
              <a:gd name="T115" fmla="*/ 750 h 1811"/>
              <a:gd name="T116" fmla="*/ 2174 w 2486"/>
              <a:gd name="T117" fmla="*/ 364 h 1811"/>
              <a:gd name="T118" fmla="*/ 2232 w 2486"/>
              <a:gd name="T119" fmla="*/ 393 h 1811"/>
              <a:gd name="T120" fmla="*/ 2301 w 2486"/>
              <a:gd name="T121" fmla="*/ 647 h 1811"/>
              <a:gd name="T122" fmla="*/ 2370 w 2486"/>
              <a:gd name="T123" fmla="*/ 693 h 1811"/>
              <a:gd name="T124" fmla="*/ 2481 w 2486"/>
              <a:gd name="T125" fmla="*/ 572 h 1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6" h="1811">
                <a:moveTo>
                  <a:pt x="566" y="842"/>
                </a:moveTo>
                <a:lnTo>
                  <a:pt x="556" y="846"/>
                </a:lnTo>
                <a:lnTo>
                  <a:pt x="544" y="850"/>
                </a:lnTo>
                <a:lnTo>
                  <a:pt x="538" y="852"/>
                </a:lnTo>
                <a:lnTo>
                  <a:pt x="530" y="855"/>
                </a:lnTo>
                <a:lnTo>
                  <a:pt x="515" y="863"/>
                </a:lnTo>
                <a:lnTo>
                  <a:pt x="497" y="873"/>
                </a:lnTo>
                <a:lnTo>
                  <a:pt x="479" y="884"/>
                </a:lnTo>
                <a:lnTo>
                  <a:pt x="459" y="897"/>
                </a:lnTo>
                <a:lnTo>
                  <a:pt x="438" y="911"/>
                </a:lnTo>
                <a:lnTo>
                  <a:pt x="417" y="928"/>
                </a:lnTo>
                <a:lnTo>
                  <a:pt x="406" y="936"/>
                </a:lnTo>
                <a:lnTo>
                  <a:pt x="396" y="946"/>
                </a:lnTo>
                <a:lnTo>
                  <a:pt x="375" y="966"/>
                </a:lnTo>
                <a:lnTo>
                  <a:pt x="354" y="988"/>
                </a:lnTo>
                <a:lnTo>
                  <a:pt x="343" y="1000"/>
                </a:lnTo>
                <a:lnTo>
                  <a:pt x="333" y="1012"/>
                </a:lnTo>
                <a:lnTo>
                  <a:pt x="322" y="1024"/>
                </a:lnTo>
                <a:lnTo>
                  <a:pt x="312" y="1037"/>
                </a:lnTo>
                <a:lnTo>
                  <a:pt x="292" y="1064"/>
                </a:lnTo>
                <a:lnTo>
                  <a:pt x="284" y="1079"/>
                </a:lnTo>
                <a:lnTo>
                  <a:pt x="275" y="1094"/>
                </a:lnTo>
                <a:lnTo>
                  <a:pt x="261" y="1202"/>
                </a:lnTo>
                <a:lnTo>
                  <a:pt x="254" y="1255"/>
                </a:lnTo>
                <a:lnTo>
                  <a:pt x="246" y="1305"/>
                </a:lnTo>
                <a:lnTo>
                  <a:pt x="240" y="1352"/>
                </a:lnTo>
                <a:lnTo>
                  <a:pt x="232" y="1399"/>
                </a:lnTo>
                <a:lnTo>
                  <a:pt x="224" y="1443"/>
                </a:lnTo>
                <a:lnTo>
                  <a:pt x="216" y="1485"/>
                </a:lnTo>
                <a:lnTo>
                  <a:pt x="208" y="1519"/>
                </a:lnTo>
                <a:lnTo>
                  <a:pt x="200" y="1549"/>
                </a:lnTo>
                <a:lnTo>
                  <a:pt x="193" y="1579"/>
                </a:lnTo>
                <a:lnTo>
                  <a:pt x="184" y="1605"/>
                </a:lnTo>
                <a:lnTo>
                  <a:pt x="176" y="1630"/>
                </a:lnTo>
                <a:lnTo>
                  <a:pt x="168" y="1653"/>
                </a:lnTo>
                <a:lnTo>
                  <a:pt x="159" y="1674"/>
                </a:lnTo>
                <a:lnTo>
                  <a:pt x="150" y="1693"/>
                </a:lnTo>
                <a:lnTo>
                  <a:pt x="141" y="1710"/>
                </a:lnTo>
                <a:lnTo>
                  <a:pt x="133" y="1726"/>
                </a:lnTo>
                <a:lnTo>
                  <a:pt x="125" y="1740"/>
                </a:lnTo>
                <a:lnTo>
                  <a:pt x="117" y="1752"/>
                </a:lnTo>
                <a:lnTo>
                  <a:pt x="110" y="1763"/>
                </a:lnTo>
                <a:lnTo>
                  <a:pt x="102" y="1773"/>
                </a:lnTo>
                <a:lnTo>
                  <a:pt x="95" y="1780"/>
                </a:lnTo>
                <a:lnTo>
                  <a:pt x="89" y="1787"/>
                </a:lnTo>
                <a:lnTo>
                  <a:pt x="82" y="1793"/>
                </a:lnTo>
                <a:lnTo>
                  <a:pt x="74" y="1799"/>
                </a:lnTo>
                <a:lnTo>
                  <a:pt x="68" y="1803"/>
                </a:lnTo>
                <a:lnTo>
                  <a:pt x="61" y="1807"/>
                </a:lnTo>
                <a:lnTo>
                  <a:pt x="56" y="1810"/>
                </a:lnTo>
                <a:lnTo>
                  <a:pt x="49" y="1811"/>
                </a:lnTo>
                <a:lnTo>
                  <a:pt x="47" y="1811"/>
                </a:lnTo>
                <a:lnTo>
                  <a:pt x="44" y="1811"/>
                </a:lnTo>
                <a:lnTo>
                  <a:pt x="38" y="1811"/>
                </a:lnTo>
                <a:lnTo>
                  <a:pt x="33" y="1809"/>
                </a:lnTo>
                <a:lnTo>
                  <a:pt x="31" y="1808"/>
                </a:lnTo>
                <a:lnTo>
                  <a:pt x="28" y="1807"/>
                </a:lnTo>
                <a:lnTo>
                  <a:pt x="26" y="1806"/>
                </a:lnTo>
                <a:lnTo>
                  <a:pt x="24" y="1803"/>
                </a:lnTo>
                <a:lnTo>
                  <a:pt x="20" y="1799"/>
                </a:lnTo>
                <a:lnTo>
                  <a:pt x="19" y="1797"/>
                </a:lnTo>
                <a:lnTo>
                  <a:pt x="16" y="1795"/>
                </a:lnTo>
                <a:lnTo>
                  <a:pt x="13" y="1789"/>
                </a:lnTo>
                <a:lnTo>
                  <a:pt x="11" y="1783"/>
                </a:lnTo>
                <a:lnTo>
                  <a:pt x="9" y="1775"/>
                </a:lnTo>
                <a:lnTo>
                  <a:pt x="5" y="1763"/>
                </a:lnTo>
                <a:lnTo>
                  <a:pt x="3" y="1751"/>
                </a:lnTo>
                <a:lnTo>
                  <a:pt x="2" y="1738"/>
                </a:lnTo>
                <a:lnTo>
                  <a:pt x="1" y="1723"/>
                </a:lnTo>
                <a:lnTo>
                  <a:pt x="0" y="1709"/>
                </a:lnTo>
                <a:lnTo>
                  <a:pt x="0" y="1694"/>
                </a:lnTo>
                <a:lnTo>
                  <a:pt x="1" y="1679"/>
                </a:lnTo>
                <a:lnTo>
                  <a:pt x="2" y="1662"/>
                </a:lnTo>
                <a:lnTo>
                  <a:pt x="3" y="1646"/>
                </a:lnTo>
                <a:lnTo>
                  <a:pt x="5" y="1628"/>
                </a:lnTo>
                <a:lnTo>
                  <a:pt x="8" y="1611"/>
                </a:lnTo>
                <a:lnTo>
                  <a:pt x="11" y="1592"/>
                </a:lnTo>
                <a:lnTo>
                  <a:pt x="14" y="1575"/>
                </a:lnTo>
                <a:lnTo>
                  <a:pt x="18" y="1555"/>
                </a:lnTo>
                <a:lnTo>
                  <a:pt x="26" y="1517"/>
                </a:lnTo>
                <a:lnTo>
                  <a:pt x="37" y="1477"/>
                </a:lnTo>
                <a:lnTo>
                  <a:pt x="48" y="1436"/>
                </a:lnTo>
                <a:lnTo>
                  <a:pt x="61" y="1394"/>
                </a:lnTo>
                <a:lnTo>
                  <a:pt x="69" y="1373"/>
                </a:lnTo>
                <a:lnTo>
                  <a:pt x="76" y="1351"/>
                </a:lnTo>
                <a:lnTo>
                  <a:pt x="92" y="1309"/>
                </a:lnTo>
                <a:lnTo>
                  <a:pt x="108" y="1265"/>
                </a:lnTo>
                <a:lnTo>
                  <a:pt x="126" y="1222"/>
                </a:lnTo>
                <a:lnTo>
                  <a:pt x="145" y="1178"/>
                </a:lnTo>
                <a:lnTo>
                  <a:pt x="185" y="994"/>
                </a:lnTo>
                <a:lnTo>
                  <a:pt x="206" y="902"/>
                </a:lnTo>
                <a:lnTo>
                  <a:pt x="227" y="813"/>
                </a:lnTo>
                <a:lnTo>
                  <a:pt x="246" y="726"/>
                </a:lnTo>
                <a:lnTo>
                  <a:pt x="266" y="647"/>
                </a:lnTo>
                <a:lnTo>
                  <a:pt x="286" y="577"/>
                </a:lnTo>
                <a:lnTo>
                  <a:pt x="295" y="547"/>
                </a:lnTo>
                <a:lnTo>
                  <a:pt x="303" y="518"/>
                </a:lnTo>
                <a:lnTo>
                  <a:pt x="308" y="505"/>
                </a:lnTo>
                <a:lnTo>
                  <a:pt x="313" y="493"/>
                </a:lnTo>
                <a:lnTo>
                  <a:pt x="318" y="481"/>
                </a:lnTo>
                <a:lnTo>
                  <a:pt x="323" y="471"/>
                </a:lnTo>
                <a:lnTo>
                  <a:pt x="329" y="461"/>
                </a:lnTo>
                <a:lnTo>
                  <a:pt x="334" y="453"/>
                </a:lnTo>
                <a:lnTo>
                  <a:pt x="339" y="445"/>
                </a:lnTo>
                <a:lnTo>
                  <a:pt x="345" y="438"/>
                </a:lnTo>
                <a:lnTo>
                  <a:pt x="350" y="433"/>
                </a:lnTo>
                <a:lnTo>
                  <a:pt x="356" y="427"/>
                </a:lnTo>
                <a:lnTo>
                  <a:pt x="361" y="424"/>
                </a:lnTo>
                <a:lnTo>
                  <a:pt x="367" y="421"/>
                </a:lnTo>
                <a:lnTo>
                  <a:pt x="372" y="419"/>
                </a:lnTo>
                <a:lnTo>
                  <a:pt x="377" y="417"/>
                </a:lnTo>
                <a:lnTo>
                  <a:pt x="381" y="416"/>
                </a:lnTo>
                <a:lnTo>
                  <a:pt x="387" y="417"/>
                </a:lnTo>
                <a:lnTo>
                  <a:pt x="389" y="419"/>
                </a:lnTo>
                <a:lnTo>
                  <a:pt x="392" y="420"/>
                </a:lnTo>
                <a:lnTo>
                  <a:pt x="394" y="422"/>
                </a:lnTo>
                <a:lnTo>
                  <a:pt x="396" y="424"/>
                </a:lnTo>
                <a:lnTo>
                  <a:pt x="401" y="430"/>
                </a:lnTo>
                <a:lnTo>
                  <a:pt x="402" y="433"/>
                </a:lnTo>
                <a:lnTo>
                  <a:pt x="403" y="436"/>
                </a:lnTo>
                <a:lnTo>
                  <a:pt x="404" y="444"/>
                </a:lnTo>
                <a:lnTo>
                  <a:pt x="404" y="453"/>
                </a:lnTo>
                <a:lnTo>
                  <a:pt x="404" y="462"/>
                </a:lnTo>
                <a:lnTo>
                  <a:pt x="402" y="473"/>
                </a:lnTo>
                <a:lnTo>
                  <a:pt x="400" y="483"/>
                </a:lnTo>
                <a:lnTo>
                  <a:pt x="396" y="495"/>
                </a:lnTo>
                <a:lnTo>
                  <a:pt x="393" y="506"/>
                </a:lnTo>
                <a:lnTo>
                  <a:pt x="389" y="518"/>
                </a:lnTo>
                <a:lnTo>
                  <a:pt x="383" y="529"/>
                </a:lnTo>
                <a:lnTo>
                  <a:pt x="378" y="540"/>
                </a:lnTo>
                <a:lnTo>
                  <a:pt x="371" y="551"/>
                </a:lnTo>
                <a:lnTo>
                  <a:pt x="365" y="561"/>
                </a:lnTo>
                <a:lnTo>
                  <a:pt x="356" y="599"/>
                </a:lnTo>
                <a:lnTo>
                  <a:pt x="346" y="642"/>
                </a:lnTo>
                <a:lnTo>
                  <a:pt x="337" y="688"/>
                </a:lnTo>
                <a:lnTo>
                  <a:pt x="327" y="735"/>
                </a:lnTo>
                <a:lnTo>
                  <a:pt x="319" y="784"/>
                </a:lnTo>
                <a:lnTo>
                  <a:pt x="310" y="832"/>
                </a:lnTo>
                <a:lnTo>
                  <a:pt x="302" y="881"/>
                </a:lnTo>
                <a:lnTo>
                  <a:pt x="296" y="927"/>
                </a:lnTo>
                <a:lnTo>
                  <a:pt x="310" y="914"/>
                </a:lnTo>
                <a:lnTo>
                  <a:pt x="325" y="902"/>
                </a:lnTo>
                <a:lnTo>
                  <a:pt x="342" y="890"/>
                </a:lnTo>
                <a:lnTo>
                  <a:pt x="358" y="878"/>
                </a:lnTo>
                <a:lnTo>
                  <a:pt x="376" y="867"/>
                </a:lnTo>
                <a:lnTo>
                  <a:pt x="393" y="856"/>
                </a:lnTo>
                <a:lnTo>
                  <a:pt x="411" y="847"/>
                </a:lnTo>
                <a:lnTo>
                  <a:pt x="428" y="837"/>
                </a:lnTo>
                <a:lnTo>
                  <a:pt x="463" y="818"/>
                </a:lnTo>
                <a:lnTo>
                  <a:pt x="496" y="803"/>
                </a:lnTo>
                <a:lnTo>
                  <a:pt x="511" y="796"/>
                </a:lnTo>
                <a:lnTo>
                  <a:pt x="527" y="791"/>
                </a:lnTo>
                <a:lnTo>
                  <a:pt x="540" y="786"/>
                </a:lnTo>
                <a:lnTo>
                  <a:pt x="553" y="783"/>
                </a:lnTo>
                <a:lnTo>
                  <a:pt x="566" y="780"/>
                </a:lnTo>
                <a:lnTo>
                  <a:pt x="578" y="779"/>
                </a:lnTo>
                <a:lnTo>
                  <a:pt x="583" y="779"/>
                </a:lnTo>
                <a:lnTo>
                  <a:pt x="587" y="780"/>
                </a:lnTo>
                <a:lnTo>
                  <a:pt x="595" y="782"/>
                </a:lnTo>
                <a:lnTo>
                  <a:pt x="600" y="785"/>
                </a:lnTo>
                <a:lnTo>
                  <a:pt x="602" y="787"/>
                </a:lnTo>
                <a:lnTo>
                  <a:pt x="603" y="790"/>
                </a:lnTo>
                <a:lnTo>
                  <a:pt x="604" y="793"/>
                </a:lnTo>
                <a:lnTo>
                  <a:pt x="606" y="795"/>
                </a:lnTo>
                <a:lnTo>
                  <a:pt x="607" y="798"/>
                </a:lnTo>
                <a:lnTo>
                  <a:pt x="607" y="802"/>
                </a:lnTo>
                <a:lnTo>
                  <a:pt x="606" y="808"/>
                </a:lnTo>
                <a:lnTo>
                  <a:pt x="603" y="814"/>
                </a:lnTo>
                <a:lnTo>
                  <a:pt x="600" y="820"/>
                </a:lnTo>
                <a:lnTo>
                  <a:pt x="595" y="827"/>
                </a:lnTo>
                <a:lnTo>
                  <a:pt x="592" y="829"/>
                </a:lnTo>
                <a:lnTo>
                  <a:pt x="589" y="832"/>
                </a:lnTo>
                <a:lnTo>
                  <a:pt x="583" y="837"/>
                </a:lnTo>
                <a:lnTo>
                  <a:pt x="578" y="839"/>
                </a:lnTo>
                <a:lnTo>
                  <a:pt x="575" y="840"/>
                </a:lnTo>
                <a:lnTo>
                  <a:pt x="571" y="842"/>
                </a:lnTo>
                <a:lnTo>
                  <a:pt x="566" y="842"/>
                </a:lnTo>
                <a:close/>
                <a:moveTo>
                  <a:pt x="31" y="527"/>
                </a:moveTo>
                <a:lnTo>
                  <a:pt x="25" y="518"/>
                </a:lnTo>
                <a:lnTo>
                  <a:pt x="20" y="507"/>
                </a:lnTo>
                <a:lnTo>
                  <a:pt x="15" y="496"/>
                </a:lnTo>
                <a:lnTo>
                  <a:pt x="12" y="488"/>
                </a:lnTo>
                <a:lnTo>
                  <a:pt x="21" y="474"/>
                </a:lnTo>
                <a:lnTo>
                  <a:pt x="31" y="460"/>
                </a:lnTo>
                <a:lnTo>
                  <a:pt x="41" y="446"/>
                </a:lnTo>
                <a:lnTo>
                  <a:pt x="53" y="432"/>
                </a:lnTo>
                <a:lnTo>
                  <a:pt x="65" y="419"/>
                </a:lnTo>
                <a:lnTo>
                  <a:pt x="78" y="404"/>
                </a:lnTo>
                <a:lnTo>
                  <a:pt x="91" y="391"/>
                </a:lnTo>
                <a:lnTo>
                  <a:pt x="105" y="377"/>
                </a:lnTo>
                <a:lnTo>
                  <a:pt x="120" y="364"/>
                </a:lnTo>
                <a:lnTo>
                  <a:pt x="136" y="352"/>
                </a:lnTo>
                <a:lnTo>
                  <a:pt x="152" y="339"/>
                </a:lnTo>
                <a:lnTo>
                  <a:pt x="169" y="327"/>
                </a:lnTo>
                <a:lnTo>
                  <a:pt x="186" y="316"/>
                </a:lnTo>
                <a:lnTo>
                  <a:pt x="204" y="304"/>
                </a:lnTo>
                <a:lnTo>
                  <a:pt x="222" y="294"/>
                </a:lnTo>
                <a:lnTo>
                  <a:pt x="241" y="284"/>
                </a:lnTo>
                <a:lnTo>
                  <a:pt x="261" y="274"/>
                </a:lnTo>
                <a:lnTo>
                  <a:pt x="281" y="264"/>
                </a:lnTo>
                <a:lnTo>
                  <a:pt x="303" y="255"/>
                </a:lnTo>
                <a:lnTo>
                  <a:pt x="325" y="247"/>
                </a:lnTo>
                <a:lnTo>
                  <a:pt x="337" y="242"/>
                </a:lnTo>
                <a:lnTo>
                  <a:pt x="349" y="238"/>
                </a:lnTo>
                <a:lnTo>
                  <a:pt x="373" y="230"/>
                </a:lnTo>
                <a:lnTo>
                  <a:pt x="399" y="223"/>
                </a:lnTo>
                <a:lnTo>
                  <a:pt x="425" y="216"/>
                </a:lnTo>
                <a:lnTo>
                  <a:pt x="451" y="208"/>
                </a:lnTo>
                <a:lnTo>
                  <a:pt x="480" y="202"/>
                </a:lnTo>
                <a:lnTo>
                  <a:pt x="509" y="196"/>
                </a:lnTo>
                <a:lnTo>
                  <a:pt x="540" y="191"/>
                </a:lnTo>
                <a:lnTo>
                  <a:pt x="571" y="185"/>
                </a:lnTo>
                <a:lnTo>
                  <a:pt x="603" y="181"/>
                </a:lnTo>
                <a:lnTo>
                  <a:pt x="637" y="177"/>
                </a:lnTo>
                <a:lnTo>
                  <a:pt x="672" y="172"/>
                </a:lnTo>
                <a:lnTo>
                  <a:pt x="713" y="168"/>
                </a:lnTo>
                <a:lnTo>
                  <a:pt x="755" y="164"/>
                </a:lnTo>
                <a:lnTo>
                  <a:pt x="796" y="158"/>
                </a:lnTo>
                <a:lnTo>
                  <a:pt x="837" y="151"/>
                </a:lnTo>
                <a:lnTo>
                  <a:pt x="856" y="148"/>
                </a:lnTo>
                <a:lnTo>
                  <a:pt x="876" y="145"/>
                </a:lnTo>
                <a:lnTo>
                  <a:pt x="896" y="141"/>
                </a:lnTo>
                <a:lnTo>
                  <a:pt x="915" y="136"/>
                </a:lnTo>
                <a:lnTo>
                  <a:pt x="955" y="127"/>
                </a:lnTo>
                <a:lnTo>
                  <a:pt x="974" y="122"/>
                </a:lnTo>
                <a:lnTo>
                  <a:pt x="993" y="116"/>
                </a:lnTo>
                <a:lnTo>
                  <a:pt x="1006" y="112"/>
                </a:lnTo>
                <a:lnTo>
                  <a:pt x="1021" y="107"/>
                </a:lnTo>
                <a:lnTo>
                  <a:pt x="1048" y="96"/>
                </a:lnTo>
                <a:lnTo>
                  <a:pt x="1062" y="89"/>
                </a:lnTo>
                <a:lnTo>
                  <a:pt x="1075" y="83"/>
                </a:lnTo>
                <a:lnTo>
                  <a:pt x="1087" y="76"/>
                </a:lnTo>
                <a:lnTo>
                  <a:pt x="1101" y="68"/>
                </a:lnTo>
                <a:lnTo>
                  <a:pt x="1113" y="62"/>
                </a:lnTo>
                <a:lnTo>
                  <a:pt x="1124" y="54"/>
                </a:lnTo>
                <a:lnTo>
                  <a:pt x="1133" y="45"/>
                </a:lnTo>
                <a:lnTo>
                  <a:pt x="1143" y="38"/>
                </a:lnTo>
                <a:lnTo>
                  <a:pt x="1153" y="29"/>
                </a:lnTo>
                <a:lnTo>
                  <a:pt x="1157" y="26"/>
                </a:lnTo>
                <a:lnTo>
                  <a:pt x="1161" y="21"/>
                </a:lnTo>
                <a:lnTo>
                  <a:pt x="1168" y="12"/>
                </a:lnTo>
                <a:lnTo>
                  <a:pt x="1175" y="4"/>
                </a:lnTo>
                <a:lnTo>
                  <a:pt x="1176" y="2"/>
                </a:lnTo>
                <a:lnTo>
                  <a:pt x="1178" y="0"/>
                </a:lnTo>
                <a:lnTo>
                  <a:pt x="1180" y="0"/>
                </a:lnTo>
                <a:lnTo>
                  <a:pt x="1182" y="0"/>
                </a:lnTo>
                <a:lnTo>
                  <a:pt x="1183" y="0"/>
                </a:lnTo>
                <a:lnTo>
                  <a:pt x="1184" y="2"/>
                </a:lnTo>
                <a:lnTo>
                  <a:pt x="1184" y="3"/>
                </a:lnTo>
                <a:lnTo>
                  <a:pt x="1185" y="5"/>
                </a:lnTo>
                <a:lnTo>
                  <a:pt x="1184" y="8"/>
                </a:lnTo>
                <a:lnTo>
                  <a:pt x="1180" y="26"/>
                </a:lnTo>
                <a:lnTo>
                  <a:pt x="1178" y="34"/>
                </a:lnTo>
                <a:lnTo>
                  <a:pt x="1176" y="44"/>
                </a:lnTo>
                <a:lnTo>
                  <a:pt x="1171" y="62"/>
                </a:lnTo>
                <a:lnTo>
                  <a:pt x="1164" y="79"/>
                </a:lnTo>
                <a:lnTo>
                  <a:pt x="1155" y="97"/>
                </a:lnTo>
                <a:lnTo>
                  <a:pt x="1147" y="114"/>
                </a:lnTo>
                <a:lnTo>
                  <a:pt x="1136" y="132"/>
                </a:lnTo>
                <a:lnTo>
                  <a:pt x="1125" y="148"/>
                </a:lnTo>
                <a:lnTo>
                  <a:pt x="1111" y="165"/>
                </a:lnTo>
                <a:lnTo>
                  <a:pt x="1097" y="180"/>
                </a:lnTo>
                <a:lnTo>
                  <a:pt x="1090" y="188"/>
                </a:lnTo>
                <a:lnTo>
                  <a:pt x="1082" y="195"/>
                </a:lnTo>
                <a:lnTo>
                  <a:pt x="1064" y="210"/>
                </a:lnTo>
                <a:lnTo>
                  <a:pt x="1056" y="216"/>
                </a:lnTo>
                <a:lnTo>
                  <a:pt x="1047" y="223"/>
                </a:lnTo>
                <a:lnTo>
                  <a:pt x="1027" y="236"/>
                </a:lnTo>
                <a:lnTo>
                  <a:pt x="1006" y="248"/>
                </a:lnTo>
                <a:lnTo>
                  <a:pt x="984" y="259"/>
                </a:lnTo>
                <a:lnTo>
                  <a:pt x="969" y="265"/>
                </a:lnTo>
                <a:lnTo>
                  <a:pt x="953" y="272"/>
                </a:lnTo>
                <a:lnTo>
                  <a:pt x="936" y="277"/>
                </a:lnTo>
                <a:lnTo>
                  <a:pt x="919" y="283"/>
                </a:lnTo>
                <a:lnTo>
                  <a:pt x="901" y="288"/>
                </a:lnTo>
                <a:lnTo>
                  <a:pt x="883" y="294"/>
                </a:lnTo>
                <a:lnTo>
                  <a:pt x="863" y="298"/>
                </a:lnTo>
                <a:lnTo>
                  <a:pt x="842" y="303"/>
                </a:lnTo>
                <a:lnTo>
                  <a:pt x="821" y="306"/>
                </a:lnTo>
                <a:lnTo>
                  <a:pt x="799" y="309"/>
                </a:lnTo>
                <a:lnTo>
                  <a:pt x="752" y="316"/>
                </a:lnTo>
                <a:lnTo>
                  <a:pt x="728" y="318"/>
                </a:lnTo>
                <a:lnTo>
                  <a:pt x="703" y="320"/>
                </a:lnTo>
                <a:lnTo>
                  <a:pt x="677" y="322"/>
                </a:lnTo>
                <a:lnTo>
                  <a:pt x="649" y="323"/>
                </a:lnTo>
                <a:lnTo>
                  <a:pt x="534" y="330"/>
                </a:lnTo>
                <a:lnTo>
                  <a:pt x="506" y="331"/>
                </a:lnTo>
                <a:lnTo>
                  <a:pt x="479" y="333"/>
                </a:lnTo>
                <a:lnTo>
                  <a:pt x="452" y="334"/>
                </a:lnTo>
                <a:lnTo>
                  <a:pt x="426" y="336"/>
                </a:lnTo>
                <a:lnTo>
                  <a:pt x="400" y="340"/>
                </a:lnTo>
                <a:lnTo>
                  <a:pt x="375" y="342"/>
                </a:lnTo>
                <a:lnTo>
                  <a:pt x="349" y="345"/>
                </a:lnTo>
                <a:lnTo>
                  <a:pt x="325" y="350"/>
                </a:lnTo>
                <a:lnTo>
                  <a:pt x="302" y="354"/>
                </a:lnTo>
                <a:lnTo>
                  <a:pt x="279" y="359"/>
                </a:lnTo>
                <a:lnTo>
                  <a:pt x="256" y="366"/>
                </a:lnTo>
                <a:lnTo>
                  <a:pt x="234" y="373"/>
                </a:lnTo>
                <a:lnTo>
                  <a:pt x="219" y="378"/>
                </a:lnTo>
                <a:lnTo>
                  <a:pt x="204" y="384"/>
                </a:lnTo>
                <a:lnTo>
                  <a:pt x="189" y="390"/>
                </a:lnTo>
                <a:lnTo>
                  <a:pt x="175" y="397"/>
                </a:lnTo>
                <a:lnTo>
                  <a:pt x="161" y="404"/>
                </a:lnTo>
                <a:lnTo>
                  <a:pt x="147" y="412"/>
                </a:lnTo>
                <a:lnTo>
                  <a:pt x="134" y="421"/>
                </a:lnTo>
                <a:lnTo>
                  <a:pt x="120" y="430"/>
                </a:lnTo>
                <a:lnTo>
                  <a:pt x="107" y="439"/>
                </a:lnTo>
                <a:lnTo>
                  <a:pt x="95" y="450"/>
                </a:lnTo>
                <a:lnTo>
                  <a:pt x="83" y="461"/>
                </a:lnTo>
                <a:lnTo>
                  <a:pt x="71" y="473"/>
                </a:lnTo>
                <a:lnTo>
                  <a:pt x="60" y="485"/>
                </a:lnTo>
                <a:lnTo>
                  <a:pt x="55" y="492"/>
                </a:lnTo>
                <a:lnTo>
                  <a:pt x="50" y="499"/>
                </a:lnTo>
                <a:lnTo>
                  <a:pt x="41" y="512"/>
                </a:lnTo>
                <a:lnTo>
                  <a:pt x="31" y="527"/>
                </a:lnTo>
                <a:close/>
                <a:moveTo>
                  <a:pt x="2485" y="592"/>
                </a:moveTo>
                <a:lnTo>
                  <a:pt x="2481" y="605"/>
                </a:lnTo>
                <a:lnTo>
                  <a:pt x="2475" y="620"/>
                </a:lnTo>
                <a:lnTo>
                  <a:pt x="2472" y="628"/>
                </a:lnTo>
                <a:lnTo>
                  <a:pt x="2467" y="636"/>
                </a:lnTo>
                <a:lnTo>
                  <a:pt x="2457" y="655"/>
                </a:lnTo>
                <a:lnTo>
                  <a:pt x="2446" y="675"/>
                </a:lnTo>
                <a:lnTo>
                  <a:pt x="2433" y="694"/>
                </a:lnTo>
                <a:lnTo>
                  <a:pt x="2419" y="714"/>
                </a:lnTo>
                <a:lnTo>
                  <a:pt x="2404" y="734"/>
                </a:lnTo>
                <a:lnTo>
                  <a:pt x="2389" y="751"/>
                </a:lnTo>
                <a:lnTo>
                  <a:pt x="2382" y="760"/>
                </a:lnTo>
                <a:lnTo>
                  <a:pt x="2374" y="768"/>
                </a:lnTo>
                <a:lnTo>
                  <a:pt x="2366" y="775"/>
                </a:lnTo>
                <a:lnTo>
                  <a:pt x="2359" y="782"/>
                </a:lnTo>
                <a:lnTo>
                  <a:pt x="2350" y="789"/>
                </a:lnTo>
                <a:lnTo>
                  <a:pt x="2342" y="795"/>
                </a:lnTo>
                <a:lnTo>
                  <a:pt x="2335" y="801"/>
                </a:lnTo>
                <a:lnTo>
                  <a:pt x="2330" y="803"/>
                </a:lnTo>
                <a:lnTo>
                  <a:pt x="2326" y="806"/>
                </a:lnTo>
                <a:lnTo>
                  <a:pt x="2317" y="810"/>
                </a:lnTo>
                <a:lnTo>
                  <a:pt x="2308" y="814"/>
                </a:lnTo>
                <a:lnTo>
                  <a:pt x="2300" y="817"/>
                </a:lnTo>
                <a:lnTo>
                  <a:pt x="2290" y="819"/>
                </a:lnTo>
                <a:lnTo>
                  <a:pt x="2280" y="820"/>
                </a:lnTo>
                <a:lnTo>
                  <a:pt x="2270" y="821"/>
                </a:lnTo>
                <a:lnTo>
                  <a:pt x="2265" y="821"/>
                </a:lnTo>
                <a:lnTo>
                  <a:pt x="2259" y="820"/>
                </a:lnTo>
                <a:lnTo>
                  <a:pt x="2249" y="819"/>
                </a:lnTo>
                <a:lnTo>
                  <a:pt x="2244" y="817"/>
                </a:lnTo>
                <a:lnTo>
                  <a:pt x="2239" y="815"/>
                </a:lnTo>
                <a:lnTo>
                  <a:pt x="2230" y="810"/>
                </a:lnTo>
                <a:lnTo>
                  <a:pt x="2226" y="807"/>
                </a:lnTo>
                <a:lnTo>
                  <a:pt x="2222" y="804"/>
                </a:lnTo>
                <a:lnTo>
                  <a:pt x="2218" y="800"/>
                </a:lnTo>
                <a:lnTo>
                  <a:pt x="2214" y="796"/>
                </a:lnTo>
                <a:lnTo>
                  <a:pt x="2211" y="791"/>
                </a:lnTo>
                <a:lnTo>
                  <a:pt x="2208" y="786"/>
                </a:lnTo>
                <a:lnTo>
                  <a:pt x="2204" y="781"/>
                </a:lnTo>
                <a:lnTo>
                  <a:pt x="2202" y="775"/>
                </a:lnTo>
                <a:lnTo>
                  <a:pt x="2197" y="761"/>
                </a:lnTo>
                <a:lnTo>
                  <a:pt x="2195" y="754"/>
                </a:lnTo>
                <a:lnTo>
                  <a:pt x="2193" y="746"/>
                </a:lnTo>
                <a:lnTo>
                  <a:pt x="2192" y="737"/>
                </a:lnTo>
                <a:lnTo>
                  <a:pt x="2191" y="728"/>
                </a:lnTo>
                <a:lnTo>
                  <a:pt x="2191" y="709"/>
                </a:lnTo>
                <a:lnTo>
                  <a:pt x="2193" y="688"/>
                </a:lnTo>
                <a:lnTo>
                  <a:pt x="2195" y="677"/>
                </a:lnTo>
                <a:lnTo>
                  <a:pt x="2197" y="665"/>
                </a:lnTo>
                <a:lnTo>
                  <a:pt x="2201" y="641"/>
                </a:lnTo>
                <a:lnTo>
                  <a:pt x="2207" y="615"/>
                </a:lnTo>
                <a:lnTo>
                  <a:pt x="2215" y="583"/>
                </a:lnTo>
                <a:lnTo>
                  <a:pt x="2222" y="558"/>
                </a:lnTo>
                <a:lnTo>
                  <a:pt x="2225" y="539"/>
                </a:lnTo>
                <a:lnTo>
                  <a:pt x="2226" y="530"/>
                </a:lnTo>
                <a:lnTo>
                  <a:pt x="2227" y="524"/>
                </a:lnTo>
                <a:lnTo>
                  <a:pt x="2226" y="517"/>
                </a:lnTo>
                <a:lnTo>
                  <a:pt x="2225" y="512"/>
                </a:lnTo>
                <a:lnTo>
                  <a:pt x="2224" y="506"/>
                </a:lnTo>
                <a:lnTo>
                  <a:pt x="2222" y="501"/>
                </a:lnTo>
                <a:lnTo>
                  <a:pt x="2218" y="495"/>
                </a:lnTo>
                <a:lnTo>
                  <a:pt x="2214" y="490"/>
                </a:lnTo>
                <a:lnTo>
                  <a:pt x="2203" y="478"/>
                </a:lnTo>
                <a:lnTo>
                  <a:pt x="2191" y="466"/>
                </a:lnTo>
                <a:lnTo>
                  <a:pt x="2170" y="508"/>
                </a:lnTo>
                <a:lnTo>
                  <a:pt x="2149" y="551"/>
                </a:lnTo>
                <a:lnTo>
                  <a:pt x="2126" y="593"/>
                </a:lnTo>
                <a:lnTo>
                  <a:pt x="2100" y="632"/>
                </a:lnTo>
                <a:lnTo>
                  <a:pt x="2075" y="671"/>
                </a:lnTo>
                <a:lnTo>
                  <a:pt x="2063" y="690"/>
                </a:lnTo>
                <a:lnTo>
                  <a:pt x="2050" y="708"/>
                </a:lnTo>
                <a:lnTo>
                  <a:pt x="2037" y="726"/>
                </a:lnTo>
                <a:lnTo>
                  <a:pt x="2023" y="743"/>
                </a:lnTo>
                <a:lnTo>
                  <a:pt x="1996" y="775"/>
                </a:lnTo>
                <a:lnTo>
                  <a:pt x="1971" y="804"/>
                </a:lnTo>
                <a:lnTo>
                  <a:pt x="1958" y="817"/>
                </a:lnTo>
                <a:lnTo>
                  <a:pt x="1951" y="825"/>
                </a:lnTo>
                <a:lnTo>
                  <a:pt x="1944" y="831"/>
                </a:lnTo>
                <a:lnTo>
                  <a:pt x="1930" y="844"/>
                </a:lnTo>
                <a:lnTo>
                  <a:pt x="1915" y="858"/>
                </a:lnTo>
                <a:lnTo>
                  <a:pt x="1900" y="870"/>
                </a:lnTo>
                <a:lnTo>
                  <a:pt x="1884" y="882"/>
                </a:lnTo>
                <a:lnTo>
                  <a:pt x="1867" y="893"/>
                </a:lnTo>
                <a:lnTo>
                  <a:pt x="1859" y="897"/>
                </a:lnTo>
                <a:lnTo>
                  <a:pt x="1851" y="902"/>
                </a:lnTo>
                <a:lnTo>
                  <a:pt x="1834" y="911"/>
                </a:lnTo>
                <a:lnTo>
                  <a:pt x="1817" y="919"/>
                </a:lnTo>
                <a:lnTo>
                  <a:pt x="1808" y="921"/>
                </a:lnTo>
                <a:lnTo>
                  <a:pt x="1799" y="924"/>
                </a:lnTo>
                <a:lnTo>
                  <a:pt x="1790" y="927"/>
                </a:lnTo>
                <a:lnTo>
                  <a:pt x="1782" y="929"/>
                </a:lnTo>
                <a:lnTo>
                  <a:pt x="1772" y="931"/>
                </a:lnTo>
                <a:lnTo>
                  <a:pt x="1763" y="932"/>
                </a:lnTo>
                <a:lnTo>
                  <a:pt x="1754" y="932"/>
                </a:lnTo>
                <a:lnTo>
                  <a:pt x="1744" y="933"/>
                </a:lnTo>
                <a:lnTo>
                  <a:pt x="1728" y="932"/>
                </a:lnTo>
                <a:lnTo>
                  <a:pt x="1719" y="931"/>
                </a:lnTo>
                <a:lnTo>
                  <a:pt x="1712" y="929"/>
                </a:lnTo>
                <a:lnTo>
                  <a:pt x="1704" y="927"/>
                </a:lnTo>
                <a:lnTo>
                  <a:pt x="1696" y="924"/>
                </a:lnTo>
                <a:lnTo>
                  <a:pt x="1689" y="921"/>
                </a:lnTo>
                <a:lnTo>
                  <a:pt x="1681" y="918"/>
                </a:lnTo>
                <a:lnTo>
                  <a:pt x="1674" y="913"/>
                </a:lnTo>
                <a:lnTo>
                  <a:pt x="1667" y="909"/>
                </a:lnTo>
                <a:lnTo>
                  <a:pt x="1660" y="905"/>
                </a:lnTo>
                <a:lnTo>
                  <a:pt x="1655" y="899"/>
                </a:lnTo>
                <a:lnTo>
                  <a:pt x="1649" y="893"/>
                </a:lnTo>
                <a:lnTo>
                  <a:pt x="1644" y="886"/>
                </a:lnTo>
                <a:lnTo>
                  <a:pt x="1638" y="879"/>
                </a:lnTo>
                <a:lnTo>
                  <a:pt x="1634" y="872"/>
                </a:lnTo>
                <a:lnTo>
                  <a:pt x="1619" y="891"/>
                </a:lnTo>
                <a:lnTo>
                  <a:pt x="1610" y="900"/>
                </a:lnTo>
                <a:lnTo>
                  <a:pt x="1601" y="910"/>
                </a:lnTo>
                <a:lnTo>
                  <a:pt x="1581" y="929"/>
                </a:lnTo>
                <a:lnTo>
                  <a:pt x="1570" y="939"/>
                </a:lnTo>
                <a:lnTo>
                  <a:pt x="1560" y="947"/>
                </a:lnTo>
                <a:lnTo>
                  <a:pt x="1550" y="955"/>
                </a:lnTo>
                <a:lnTo>
                  <a:pt x="1537" y="964"/>
                </a:lnTo>
                <a:lnTo>
                  <a:pt x="1527" y="970"/>
                </a:lnTo>
                <a:lnTo>
                  <a:pt x="1514" y="977"/>
                </a:lnTo>
                <a:lnTo>
                  <a:pt x="1509" y="980"/>
                </a:lnTo>
                <a:lnTo>
                  <a:pt x="1502" y="983"/>
                </a:lnTo>
                <a:lnTo>
                  <a:pt x="1490" y="988"/>
                </a:lnTo>
                <a:lnTo>
                  <a:pt x="1478" y="992"/>
                </a:lnTo>
                <a:lnTo>
                  <a:pt x="1466" y="995"/>
                </a:lnTo>
                <a:lnTo>
                  <a:pt x="1454" y="997"/>
                </a:lnTo>
                <a:lnTo>
                  <a:pt x="1442" y="998"/>
                </a:lnTo>
                <a:lnTo>
                  <a:pt x="1430" y="998"/>
                </a:lnTo>
                <a:lnTo>
                  <a:pt x="1418" y="997"/>
                </a:lnTo>
                <a:lnTo>
                  <a:pt x="1406" y="994"/>
                </a:lnTo>
                <a:lnTo>
                  <a:pt x="1394" y="992"/>
                </a:lnTo>
                <a:lnTo>
                  <a:pt x="1370" y="986"/>
                </a:lnTo>
                <a:lnTo>
                  <a:pt x="1359" y="982"/>
                </a:lnTo>
                <a:lnTo>
                  <a:pt x="1348" y="980"/>
                </a:lnTo>
                <a:lnTo>
                  <a:pt x="1337" y="978"/>
                </a:lnTo>
                <a:lnTo>
                  <a:pt x="1326" y="977"/>
                </a:lnTo>
                <a:lnTo>
                  <a:pt x="1315" y="976"/>
                </a:lnTo>
                <a:lnTo>
                  <a:pt x="1304" y="977"/>
                </a:lnTo>
                <a:lnTo>
                  <a:pt x="1293" y="977"/>
                </a:lnTo>
                <a:lnTo>
                  <a:pt x="1282" y="979"/>
                </a:lnTo>
                <a:lnTo>
                  <a:pt x="1271" y="982"/>
                </a:lnTo>
                <a:lnTo>
                  <a:pt x="1262" y="986"/>
                </a:lnTo>
                <a:lnTo>
                  <a:pt x="1251" y="990"/>
                </a:lnTo>
                <a:lnTo>
                  <a:pt x="1241" y="994"/>
                </a:lnTo>
                <a:lnTo>
                  <a:pt x="1231" y="1000"/>
                </a:lnTo>
                <a:lnTo>
                  <a:pt x="1221" y="1005"/>
                </a:lnTo>
                <a:lnTo>
                  <a:pt x="1212" y="1011"/>
                </a:lnTo>
                <a:lnTo>
                  <a:pt x="1203" y="1017"/>
                </a:lnTo>
                <a:lnTo>
                  <a:pt x="1188" y="1029"/>
                </a:lnTo>
                <a:lnTo>
                  <a:pt x="1180" y="1035"/>
                </a:lnTo>
                <a:lnTo>
                  <a:pt x="1175" y="1040"/>
                </a:lnTo>
                <a:lnTo>
                  <a:pt x="1164" y="1050"/>
                </a:lnTo>
                <a:lnTo>
                  <a:pt x="1157" y="1058"/>
                </a:lnTo>
                <a:lnTo>
                  <a:pt x="1155" y="1061"/>
                </a:lnTo>
                <a:lnTo>
                  <a:pt x="1153" y="1061"/>
                </a:lnTo>
                <a:lnTo>
                  <a:pt x="1152" y="1062"/>
                </a:lnTo>
                <a:lnTo>
                  <a:pt x="1149" y="1063"/>
                </a:lnTo>
                <a:lnTo>
                  <a:pt x="1145" y="1063"/>
                </a:lnTo>
                <a:lnTo>
                  <a:pt x="1141" y="1062"/>
                </a:lnTo>
                <a:lnTo>
                  <a:pt x="1138" y="1061"/>
                </a:lnTo>
                <a:lnTo>
                  <a:pt x="1133" y="1059"/>
                </a:lnTo>
                <a:lnTo>
                  <a:pt x="1130" y="1056"/>
                </a:lnTo>
                <a:lnTo>
                  <a:pt x="1127" y="1052"/>
                </a:lnTo>
                <a:lnTo>
                  <a:pt x="1124" y="1049"/>
                </a:lnTo>
                <a:lnTo>
                  <a:pt x="1120" y="1045"/>
                </a:lnTo>
                <a:lnTo>
                  <a:pt x="1119" y="1039"/>
                </a:lnTo>
                <a:lnTo>
                  <a:pt x="1117" y="1035"/>
                </a:lnTo>
                <a:lnTo>
                  <a:pt x="1117" y="1029"/>
                </a:lnTo>
                <a:lnTo>
                  <a:pt x="1117" y="1024"/>
                </a:lnTo>
                <a:lnTo>
                  <a:pt x="1118" y="1018"/>
                </a:lnTo>
                <a:lnTo>
                  <a:pt x="1121" y="1006"/>
                </a:lnTo>
                <a:lnTo>
                  <a:pt x="1125" y="1000"/>
                </a:lnTo>
                <a:lnTo>
                  <a:pt x="1128" y="993"/>
                </a:lnTo>
                <a:lnTo>
                  <a:pt x="1132" y="987"/>
                </a:lnTo>
                <a:lnTo>
                  <a:pt x="1137" y="980"/>
                </a:lnTo>
                <a:lnTo>
                  <a:pt x="1147" y="966"/>
                </a:lnTo>
                <a:lnTo>
                  <a:pt x="1159" y="951"/>
                </a:lnTo>
                <a:lnTo>
                  <a:pt x="1172" y="935"/>
                </a:lnTo>
                <a:lnTo>
                  <a:pt x="1201" y="904"/>
                </a:lnTo>
                <a:lnTo>
                  <a:pt x="1234" y="872"/>
                </a:lnTo>
                <a:lnTo>
                  <a:pt x="1251" y="855"/>
                </a:lnTo>
                <a:lnTo>
                  <a:pt x="1267" y="840"/>
                </a:lnTo>
                <a:lnTo>
                  <a:pt x="1300" y="813"/>
                </a:lnTo>
                <a:lnTo>
                  <a:pt x="1329" y="787"/>
                </a:lnTo>
                <a:lnTo>
                  <a:pt x="1352" y="769"/>
                </a:lnTo>
                <a:lnTo>
                  <a:pt x="1377" y="748"/>
                </a:lnTo>
                <a:lnTo>
                  <a:pt x="1401" y="726"/>
                </a:lnTo>
                <a:lnTo>
                  <a:pt x="1424" y="703"/>
                </a:lnTo>
                <a:lnTo>
                  <a:pt x="1445" y="682"/>
                </a:lnTo>
                <a:lnTo>
                  <a:pt x="1464" y="663"/>
                </a:lnTo>
                <a:lnTo>
                  <a:pt x="1481" y="645"/>
                </a:lnTo>
                <a:lnTo>
                  <a:pt x="1493" y="631"/>
                </a:lnTo>
                <a:lnTo>
                  <a:pt x="1465" y="639"/>
                </a:lnTo>
                <a:lnTo>
                  <a:pt x="1432" y="647"/>
                </a:lnTo>
                <a:lnTo>
                  <a:pt x="1415" y="652"/>
                </a:lnTo>
                <a:lnTo>
                  <a:pt x="1397" y="655"/>
                </a:lnTo>
                <a:lnTo>
                  <a:pt x="1379" y="658"/>
                </a:lnTo>
                <a:lnTo>
                  <a:pt x="1359" y="661"/>
                </a:lnTo>
                <a:lnTo>
                  <a:pt x="1340" y="662"/>
                </a:lnTo>
                <a:lnTo>
                  <a:pt x="1322" y="663"/>
                </a:lnTo>
                <a:lnTo>
                  <a:pt x="1312" y="663"/>
                </a:lnTo>
                <a:lnTo>
                  <a:pt x="1303" y="663"/>
                </a:lnTo>
                <a:lnTo>
                  <a:pt x="1294" y="662"/>
                </a:lnTo>
                <a:lnTo>
                  <a:pt x="1286" y="661"/>
                </a:lnTo>
                <a:lnTo>
                  <a:pt x="1268" y="657"/>
                </a:lnTo>
                <a:lnTo>
                  <a:pt x="1260" y="655"/>
                </a:lnTo>
                <a:lnTo>
                  <a:pt x="1252" y="653"/>
                </a:lnTo>
                <a:lnTo>
                  <a:pt x="1244" y="650"/>
                </a:lnTo>
                <a:lnTo>
                  <a:pt x="1237" y="646"/>
                </a:lnTo>
                <a:lnTo>
                  <a:pt x="1230" y="643"/>
                </a:lnTo>
                <a:lnTo>
                  <a:pt x="1223" y="639"/>
                </a:lnTo>
                <a:lnTo>
                  <a:pt x="1189" y="722"/>
                </a:lnTo>
                <a:lnTo>
                  <a:pt x="1180" y="745"/>
                </a:lnTo>
                <a:lnTo>
                  <a:pt x="1170" y="768"/>
                </a:lnTo>
                <a:lnTo>
                  <a:pt x="1160" y="792"/>
                </a:lnTo>
                <a:lnTo>
                  <a:pt x="1148" y="816"/>
                </a:lnTo>
                <a:lnTo>
                  <a:pt x="1134" y="843"/>
                </a:lnTo>
                <a:lnTo>
                  <a:pt x="1120" y="871"/>
                </a:lnTo>
                <a:lnTo>
                  <a:pt x="1105" y="897"/>
                </a:lnTo>
                <a:lnTo>
                  <a:pt x="1090" y="923"/>
                </a:lnTo>
                <a:lnTo>
                  <a:pt x="1074" y="950"/>
                </a:lnTo>
                <a:lnTo>
                  <a:pt x="1059" y="974"/>
                </a:lnTo>
                <a:lnTo>
                  <a:pt x="1044" y="997"/>
                </a:lnTo>
                <a:lnTo>
                  <a:pt x="1028" y="1018"/>
                </a:lnTo>
                <a:lnTo>
                  <a:pt x="1012" y="1039"/>
                </a:lnTo>
                <a:lnTo>
                  <a:pt x="997" y="1057"/>
                </a:lnTo>
                <a:lnTo>
                  <a:pt x="989" y="1066"/>
                </a:lnTo>
                <a:lnTo>
                  <a:pt x="981" y="1073"/>
                </a:lnTo>
                <a:lnTo>
                  <a:pt x="966" y="1087"/>
                </a:lnTo>
                <a:lnTo>
                  <a:pt x="958" y="1093"/>
                </a:lnTo>
                <a:lnTo>
                  <a:pt x="951" y="1098"/>
                </a:lnTo>
                <a:lnTo>
                  <a:pt x="943" y="1104"/>
                </a:lnTo>
                <a:lnTo>
                  <a:pt x="935" y="1107"/>
                </a:lnTo>
                <a:lnTo>
                  <a:pt x="928" y="1110"/>
                </a:lnTo>
                <a:lnTo>
                  <a:pt x="921" y="1113"/>
                </a:lnTo>
                <a:lnTo>
                  <a:pt x="913" y="1115"/>
                </a:lnTo>
                <a:lnTo>
                  <a:pt x="907" y="1115"/>
                </a:lnTo>
                <a:lnTo>
                  <a:pt x="899" y="1115"/>
                </a:lnTo>
                <a:lnTo>
                  <a:pt x="892" y="1114"/>
                </a:lnTo>
                <a:lnTo>
                  <a:pt x="889" y="1113"/>
                </a:lnTo>
                <a:lnTo>
                  <a:pt x="886" y="1110"/>
                </a:lnTo>
                <a:lnTo>
                  <a:pt x="880" y="1107"/>
                </a:lnTo>
                <a:lnTo>
                  <a:pt x="875" y="1103"/>
                </a:lnTo>
                <a:lnTo>
                  <a:pt x="871" y="1096"/>
                </a:lnTo>
                <a:lnTo>
                  <a:pt x="866" y="1090"/>
                </a:lnTo>
                <a:lnTo>
                  <a:pt x="862" y="1082"/>
                </a:lnTo>
                <a:lnTo>
                  <a:pt x="859" y="1074"/>
                </a:lnTo>
                <a:lnTo>
                  <a:pt x="855" y="1064"/>
                </a:lnTo>
                <a:lnTo>
                  <a:pt x="853" y="1055"/>
                </a:lnTo>
                <a:lnTo>
                  <a:pt x="851" y="1045"/>
                </a:lnTo>
                <a:lnTo>
                  <a:pt x="850" y="1034"/>
                </a:lnTo>
                <a:lnTo>
                  <a:pt x="849" y="1022"/>
                </a:lnTo>
                <a:lnTo>
                  <a:pt x="849" y="1010"/>
                </a:lnTo>
                <a:lnTo>
                  <a:pt x="848" y="998"/>
                </a:lnTo>
                <a:lnTo>
                  <a:pt x="848" y="994"/>
                </a:lnTo>
                <a:lnTo>
                  <a:pt x="845" y="994"/>
                </a:lnTo>
                <a:lnTo>
                  <a:pt x="844" y="994"/>
                </a:lnTo>
                <a:lnTo>
                  <a:pt x="842" y="997"/>
                </a:lnTo>
                <a:lnTo>
                  <a:pt x="831" y="1014"/>
                </a:lnTo>
                <a:lnTo>
                  <a:pt x="819" y="1031"/>
                </a:lnTo>
                <a:lnTo>
                  <a:pt x="807" y="1047"/>
                </a:lnTo>
                <a:lnTo>
                  <a:pt x="796" y="1063"/>
                </a:lnTo>
                <a:lnTo>
                  <a:pt x="784" y="1078"/>
                </a:lnTo>
                <a:lnTo>
                  <a:pt x="772" y="1092"/>
                </a:lnTo>
                <a:lnTo>
                  <a:pt x="767" y="1098"/>
                </a:lnTo>
                <a:lnTo>
                  <a:pt x="760" y="1105"/>
                </a:lnTo>
                <a:lnTo>
                  <a:pt x="749" y="1117"/>
                </a:lnTo>
                <a:lnTo>
                  <a:pt x="737" y="1128"/>
                </a:lnTo>
                <a:lnTo>
                  <a:pt x="726" y="1138"/>
                </a:lnTo>
                <a:lnTo>
                  <a:pt x="715" y="1147"/>
                </a:lnTo>
                <a:lnTo>
                  <a:pt x="710" y="1150"/>
                </a:lnTo>
                <a:lnTo>
                  <a:pt x="703" y="1153"/>
                </a:lnTo>
                <a:lnTo>
                  <a:pt x="698" y="1156"/>
                </a:lnTo>
                <a:lnTo>
                  <a:pt x="692" y="1159"/>
                </a:lnTo>
                <a:lnTo>
                  <a:pt x="687" y="1161"/>
                </a:lnTo>
                <a:lnTo>
                  <a:pt x="682" y="1163"/>
                </a:lnTo>
                <a:lnTo>
                  <a:pt x="677" y="1164"/>
                </a:lnTo>
                <a:lnTo>
                  <a:pt x="671" y="1165"/>
                </a:lnTo>
                <a:lnTo>
                  <a:pt x="666" y="1165"/>
                </a:lnTo>
                <a:lnTo>
                  <a:pt x="660" y="1165"/>
                </a:lnTo>
                <a:lnTo>
                  <a:pt x="655" y="1164"/>
                </a:lnTo>
                <a:lnTo>
                  <a:pt x="648" y="1163"/>
                </a:lnTo>
                <a:lnTo>
                  <a:pt x="643" y="1160"/>
                </a:lnTo>
                <a:lnTo>
                  <a:pt x="637" y="1157"/>
                </a:lnTo>
                <a:lnTo>
                  <a:pt x="633" y="1153"/>
                </a:lnTo>
                <a:lnTo>
                  <a:pt x="629" y="1149"/>
                </a:lnTo>
                <a:lnTo>
                  <a:pt x="626" y="1147"/>
                </a:lnTo>
                <a:lnTo>
                  <a:pt x="624" y="1144"/>
                </a:lnTo>
                <a:lnTo>
                  <a:pt x="620" y="1139"/>
                </a:lnTo>
                <a:lnTo>
                  <a:pt x="617" y="1133"/>
                </a:lnTo>
                <a:lnTo>
                  <a:pt x="613" y="1127"/>
                </a:lnTo>
                <a:lnTo>
                  <a:pt x="608" y="1112"/>
                </a:lnTo>
                <a:lnTo>
                  <a:pt x="606" y="1104"/>
                </a:lnTo>
                <a:lnTo>
                  <a:pt x="604" y="1095"/>
                </a:lnTo>
                <a:lnTo>
                  <a:pt x="602" y="1086"/>
                </a:lnTo>
                <a:lnTo>
                  <a:pt x="601" y="1078"/>
                </a:lnTo>
                <a:lnTo>
                  <a:pt x="601" y="1068"/>
                </a:lnTo>
                <a:lnTo>
                  <a:pt x="600" y="1058"/>
                </a:lnTo>
                <a:lnTo>
                  <a:pt x="600" y="1048"/>
                </a:lnTo>
                <a:lnTo>
                  <a:pt x="600" y="1038"/>
                </a:lnTo>
                <a:lnTo>
                  <a:pt x="602" y="1016"/>
                </a:lnTo>
                <a:lnTo>
                  <a:pt x="603" y="1005"/>
                </a:lnTo>
                <a:lnTo>
                  <a:pt x="606" y="994"/>
                </a:lnTo>
                <a:lnTo>
                  <a:pt x="607" y="982"/>
                </a:lnTo>
                <a:lnTo>
                  <a:pt x="609" y="971"/>
                </a:lnTo>
                <a:lnTo>
                  <a:pt x="615" y="948"/>
                </a:lnTo>
                <a:lnTo>
                  <a:pt x="622" y="925"/>
                </a:lnTo>
                <a:lnTo>
                  <a:pt x="631" y="901"/>
                </a:lnTo>
                <a:lnTo>
                  <a:pt x="637" y="885"/>
                </a:lnTo>
                <a:lnTo>
                  <a:pt x="645" y="868"/>
                </a:lnTo>
                <a:lnTo>
                  <a:pt x="660" y="839"/>
                </a:lnTo>
                <a:lnTo>
                  <a:pt x="669" y="824"/>
                </a:lnTo>
                <a:lnTo>
                  <a:pt x="677" y="810"/>
                </a:lnTo>
                <a:lnTo>
                  <a:pt x="686" y="797"/>
                </a:lnTo>
                <a:lnTo>
                  <a:pt x="694" y="785"/>
                </a:lnTo>
                <a:lnTo>
                  <a:pt x="703" y="773"/>
                </a:lnTo>
                <a:lnTo>
                  <a:pt x="712" y="762"/>
                </a:lnTo>
                <a:lnTo>
                  <a:pt x="722" y="751"/>
                </a:lnTo>
                <a:lnTo>
                  <a:pt x="730" y="740"/>
                </a:lnTo>
                <a:lnTo>
                  <a:pt x="740" y="732"/>
                </a:lnTo>
                <a:lnTo>
                  <a:pt x="749" y="722"/>
                </a:lnTo>
                <a:lnTo>
                  <a:pt x="768" y="705"/>
                </a:lnTo>
                <a:lnTo>
                  <a:pt x="786" y="691"/>
                </a:lnTo>
                <a:lnTo>
                  <a:pt x="804" y="679"/>
                </a:lnTo>
                <a:lnTo>
                  <a:pt x="822" y="669"/>
                </a:lnTo>
                <a:lnTo>
                  <a:pt x="839" y="661"/>
                </a:lnTo>
                <a:lnTo>
                  <a:pt x="855" y="654"/>
                </a:lnTo>
                <a:lnTo>
                  <a:pt x="869" y="650"/>
                </a:lnTo>
                <a:lnTo>
                  <a:pt x="877" y="647"/>
                </a:lnTo>
                <a:lnTo>
                  <a:pt x="884" y="646"/>
                </a:lnTo>
                <a:lnTo>
                  <a:pt x="890" y="646"/>
                </a:lnTo>
                <a:lnTo>
                  <a:pt x="896" y="645"/>
                </a:lnTo>
                <a:lnTo>
                  <a:pt x="903" y="646"/>
                </a:lnTo>
                <a:lnTo>
                  <a:pt x="911" y="646"/>
                </a:lnTo>
                <a:lnTo>
                  <a:pt x="915" y="647"/>
                </a:lnTo>
                <a:lnTo>
                  <a:pt x="919" y="648"/>
                </a:lnTo>
                <a:lnTo>
                  <a:pt x="925" y="651"/>
                </a:lnTo>
                <a:lnTo>
                  <a:pt x="932" y="653"/>
                </a:lnTo>
                <a:lnTo>
                  <a:pt x="937" y="656"/>
                </a:lnTo>
                <a:lnTo>
                  <a:pt x="943" y="659"/>
                </a:lnTo>
                <a:lnTo>
                  <a:pt x="948" y="664"/>
                </a:lnTo>
                <a:lnTo>
                  <a:pt x="957" y="671"/>
                </a:lnTo>
                <a:lnTo>
                  <a:pt x="960" y="676"/>
                </a:lnTo>
                <a:lnTo>
                  <a:pt x="964" y="680"/>
                </a:lnTo>
                <a:lnTo>
                  <a:pt x="970" y="689"/>
                </a:lnTo>
                <a:lnTo>
                  <a:pt x="975" y="698"/>
                </a:lnTo>
                <a:lnTo>
                  <a:pt x="928" y="734"/>
                </a:lnTo>
                <a:lnTo>
                  <a:pt x="924" y="731"/>
                </a:lnTo>
                <a:lnTo>
                  <a:pt x="921" y="727"/>
                </a:lnTo>
                <a:lnTo>
                  <a:pt x="918" y="723"/>
                </a:lnTo>
                <a:lnTo>
                  <a:pt x="913" y="720"/>
                </a:lnTo>
                <a:lnTo>
                  <a:pt x="909" y="716"/>
                </a:lnTo>
                <a:lnTo>
                  <a:pt x="903" y="714"/>
                </a:lnTo>
                <a:lnTo>
                  <a:pt x="898" y="713"/>
                </a:lnTo>
                <a:lnTo>
                  <a:pt x="890" y="712"/>
                </a:lnTo>
                <a:lnTo>
                  <a:pt x="885" y="713"/>
                </a:lnTo>
                <a:lnTo>
                  <a:pt x="879" y="714"/>
                </a:lnTo>
                <a:lnTo>
                  <a:pt x="873" y="715"/>
                </a:lnTo>
                <a:lnTo>
                  <a:pt x="866" y="719"/>
                </a:lnTo>
                <a:lnTo>
                  <a:pt x="859" y="722"/>
                </a:lnTo>
                <a:lnTo>
                  <a:pt x="851" y="726"/>
                </a:lnTo>
                <a:lnTo>
                  <a:pt x="843" y="731"/>
                </a:lnTo>
                <a:lnTo>
                  <a:pt x="836" y="737"/>
                </a:lnTo>
                <a:lnTo>
                  <a:pt x="828" y="744"/>
                </a:lnTo>
                <a:lnTo>
                  <a:pt x="819" y="751"/>
                </a:lnTo>
                <a:lnTo>
                  <a:pt x="811" y="759"/>
                </a:lnTo>
                <a:lnTo>
                  <a:pt x="803" y="768"/>
                </a:lnTo>
                <a:lnTo>
                  <a:pt x="786" y="789"/>
                </a:lnTo>
                <a:lnTo>
                  <a:pt x="783" y="794"/>
                </a:lnTo>
                <a:lnTo>
                  <a:pt x="779" y="800"/>
                </a:lnTo>
                <a:lnTo>
                  <a:pt x="771" y="812"/>
                </a:lnTo>
                <a:lnTo>
                  <a:pt x="761" y="830"/>
                </a:lnTo>
                <a:lnTo>
                  <a:pt x="756" y="839"/>
                </a:lnTo>
                <a:lnTo>
                  <a:pt x="750" y="849"/>
                </a:lnTo>
                <a:lnTo>
                  <a:pt x="741" y="870"/>
                </a:lnTo>
                <a:lnTo>
                  <a:pt x="733" y="889"/>
                </a:lnTo>
                <a:lnTo>
                  <a:pt x="726" y="910"/>
                </a:lnTo>
                <a:lnTo>
                  <a:pt x="723" y="921"/>
                </a:lnTo>
                <a:lnTo>
                  <a:pt x="721" y="931"/>
                </a:lnTo>
                <a:lnTo>
                  <a:pt x="718" y="941"/>
                </a:lnTo>
                <a:lnTo>
                  <a:pt x="717" y="951"/>
                </a:lnTo>
                <a:lnTo>
                  <a:pt x="716" y="960"/>
                </a:lnTo>
                <a:lnTo>
                  <a:pt x="715" y="969"/>
                </a:lnTo>
                <a:lnTo>
                  <a:pt x="716" y="981"/>
                </a:lnTo>
                <a:lnTo>
                  <a:pt x="716" y="987"/>
                </a:lnTo>
                <a:lnTo>
                  <a:pt x="717" y="991"/>
                </a:lnTo>
                <a:lnTo>
                  <a:pt x="719" y="1000"/>
                </a:lnTo>
                <a:lnTo>
                  <a:pt x="722" y="1005"/>
                </a:lnTo>
                <a:lnTo>
                  <a:pt x="724" y="1009"/>
                </a:lnTo>
                <a:lnTo>
                  <a:pt x="726" y="1011"/>
                </a:lnTo>
                <a:lnTo>
                  <a:pt x="729" y="1014"/>
                </a:lnTo>
                <a:lnTo>
                  <a:pt x="732" y="1015"/>
                </a:lnTo>
                <a:lnTo>
                  <a:pt x="735" y="1016"/>
                </a:lnTo>
                <a:lnTo>
                  <a:pt x="739" y="1017"/>
                </a:lnTo>
                <a:lnTo>
                  <a:pt x="745" y="1017"/>
                </a:lnTo>
                <a:lnTo>
                  <a:pt x="750" y="1016"/>
                </a:lnTo>
                <a:lnTo>
                  <a:pt x="757" y="1014"/>
                </a:lnTo>
                <a:lnTo>
                  <a:pt x="762" y="1012"/>
                </a:lnTo>
                <a:lnTo>
                  <a:pt x="768" y="1008"/>
                </a:lnTo>
                <a:lnTo>
                  <a:pt x="773" y="1004"/>
                </a:lnTo>
                <a:lnTo>
                  <a:pt x="779" y="1000"/>
                </a:lnTo>
                <a:lnTo>
                  <a:pt x="784" y="994"/>
                </a:lnTo>
                <a:lnTo>
                  <a:pt x="792" y="987"/>
                </a:lnTo>
                <a:lnTo>
                  <a:pt x="799" y="977"/>
                </a:lnTo>
                <a:lnTo>
                  <a:pt x="815" y="956"/>
                </a:lnTo>
                <a:lnTo>
                  <a:pt x="823" y="944"/>
                </a:lnTo>
                <a:lnTo>
                  <a:pt x="832" y="931"/>
                </a:lnTo>
                <a:lnTo>
                  <a:pt x="840" y="917"/>
                </a:lnTo>
                <a:lnTo>
                  <a:pt x="849" y="902"/>
                </a:lnTo>
                <a:lnTo>
                  <a:pt x="866" y="871"/>
                </a:lnTo>
                <a:lnTo>
                  <a:pt x="883" y="838"/>
                </a:lnTo>
                <a:lnTo>
                  <a:pt x="899" y="802"/>
                </a:lnTo>
                <a:lnTo>
                  <a:pt x="914" y="765"/>
                </a:lnTo>
                <a:lnTo>
                  <a:pt x="1002" y="746"/>
                </a:lnTo>
                <a:lnTo>
                  <a:pt x="991" y="777"/>
                </a:lnTo>
                <a:lnTo>
                  <a:pt x="987" y="792"/>
                </a:lnTo>
                <a:lnTo>
                  <a:pt x="982" y="807"/>
                </a:lnTo>
                <a:lnTo>
                  <a:pt x="975" y="835"/>
                </a:lnTo>
                <a:lnTo>
                  <a:pt x="969" y="861"/>
                </a:lnTo>
                <a:lnTo>
                  <a:pt x="965" y="885"/>
                </a:lnTo>
                <a:lnTo>
                  <a:pt x="961" y="906"/>
                </a:lnTo>
                <a:lnTo>
                  <a:pt x="960" y="916"/>
                </a:lnTo>
                <a:lnTo>
                  <a:pt x="959" y="925"/>
                </a:lnTo>
                <a:lnTo>
                  <a:pt x="958" y="941"/>
                </a:lnTo>
                <a:lnTo>
                  <a:pt x="958" y="951"/>
                </a:lnTo>
                <a:lnTo>
                  <a:pt x="959" y="959"/>
                </a:lnTo>
                <a:lnTo>
                  <a:pt x="960" y="966"/>
                </a:lnTo>
                <a:lnTo>
                  <a:pt x="963" y="972"/>
                </a:lnTo>
                <a:lnTo>
                  <a:pt x="965" y="978"/>
                </a:lnTo>
                <a:lnTo>
                  <a:pt x="968" y="981"/>
                </a:lnTo>
                <a:lnTo>
                  <a:pt x="971" y="985"/>
                </a:lnTo>
                <a:lnTo>
                  <a:pt x="974" y="985"/>
                </a:lnTo>
                <a:lnTo>
                  <a:pt x="976" y="986"/>
                </a:lnTo>
                <a:lnTo>
                  <a:pt x="979" y="986"/>
                </a:lnTo>
                <a:lnTo>
                  <a:pt x="984" y="985"/>
                </a:lnTo>
                <a:lnTo>
                  <a:pt x="989" y="982"/>
                </a:lnTo>
                <a:lnTo>
                  <a:pt x="995" y="979"/>
                </a:lnTo>
                <a:lnTo>
                  <a:pt x="1001" y="975"/>
                </a:lnTo>
                <a:lnTo>
                  <a:pt x="1006" y="969"/>
                </a:lnTo>
                <a:lnTo>
                  <a:pt x="1013" y="962"/>
                </a:lnTo>
                <a:lnTo>
                  <a:pt x="1020" y="953"/>
                </a:lnTo>
                <a:lnTo>
                  <a:pt x="1038" y="928"/>
                </a:lnTo>
                <a:lnTo>
                  <a:pt x="1047" y="912"/>
                </a:lnTo>
                <a:lnTo>
                  <a:pt x="1057" y="895"/>
                </a:lnTo>
                <a:lnTo>
                  <a:pt x="1078" y="858"/>
                </a:lnTo>
                <a:lnTo>
                  <a:pt x="1089" y="838"/>
                </a:lnTo>
                <a:lnTo>
                  <a:pt x="1098" y="816"/>
                </a:lnTo>
                <a:lnTo>
                  <a:pt x="1109" y="793"/>
                </a:lnTo>
                <a:lnTo>
                  <a:pt x="1119" y="770"/>
                </a:lnTo>
                <a:lnTo>
                  <a:pt x="1129" y="746"/>
                </a:lnTo>
                <a:lnTo>
                  <a:pt x="1139" y="721"/>
                </a:lnTo>
                <a:lnTo>
                  <a:pt x="1149" y="694"/>
                </a:lnTo>
                <a:lnTo>
                  <a:pt x="1157" y="668"/>
                </a:lnTo>
                <a:lnTo>
                  <a:pt x="1166" y="642"/>
                </a:lnTo>
                <a:lnTo>
                  <a:pt x="1175" y="615"/>
                </a:lnTo>
                <a:lnTo>
                  <a:pt x="1176" y="606"/>
                </a:lnTo>
                <a:lnTo>
                  <a:pt x="1177" y="601"/>
                </a:lnTo>
                <a:lnTo>
                  <a:pt x="1177" y="596"/>
                </a:lnTo>
                <a:lnTo>
                  <a:pt x="1177" y="586"/>
                </a:lnTo>
                <a:lnTo>
                  <a:pt x="1176" y="581"/>
                </a:lnTo>
                <a:lnTo>
                  <a:pt x="1175" y="576"/>
                </a:lnTo>
                <a:lnTo>
                  <a:pt x="1175" y="572"/>
                </a:lnTo>
                <a:lnTo>
                  <a:pt x="1175" y="569"/>
                </a:lnTo>
                <a:lnTo>
                  <a:pt x="1176" y="566"/>
                </a:lnTo>
                <a:lnTo>
                  <a:pt x="1177" y="565"/>
                </a:lnTo>
                <a:lnTo>
                  <a:pt x="1180" y="564"/>
                </a:lnTo>
                <a:lnTo>
                  <a:pt x="1184" y="563"/>
                </a:lnTo>
                <a:lnTo>
                  <a:pt x="1187" y="564"/>
                </a:lnTo>
                <a:lnTo>
                  <a:pt x="1190" y="565"/>
                </a:lnTo>
                <a:lnTo>
                  <a:pt x="1196" y="566"/>
                </a:lnTo>
                <a:lnTo>
                  <a:pt x="1200" y="569"/>
                </a:lnTo>
                <a:lnTo>
                  <a:pt x="1205" y="572"/>
                </a:lnTo>
                <a:lnTo>
                  <a:pt x="1209" y="575"/>
                </a:lnTo>
                <a:lnTo>
                  <a:pt x="1212" y="578"/>
                </a:lnTo>
                <a:lnTo>
                  <a:pt x="1217" y="583"/>
                </a:lnTo>
                <a:lnTo>
                  <a:pt x="1222" y="592"/>
                </a:lnTo>
                <a:lnTo>
                  <a:pt x="1230" y="593"/>
                </a:lnTo>
                <a:lnTo>
                  <a:pt x="1236" y="594"/>
                </a:lnTo>
                <a:lnTo>
                  <a:pt x="1244" y="594"/>
                </a:lnTo>
                <a:lnTo>
                  <a:pt x="1253" y="595"/>
                </a:lnTo>
                <a:lnTo>
                  <a:pt x="1269" y="594"/>
                </a:lnTo>
                <a:lnTo>
                  <a:pt x="1289" y="592"/>
                </a:lnTo>
                <a:lnTo>
                  <a:pt x="1309" y="588"/>
                </a:lnTo>
                <a:lnTo>
                  <a:pt x="1329" y="584"/>
                </a:lnTo>
                <a:lnTo>
                  <a:pt x="1351" y="580"/>
                </a:lnTo>
                <a:lnTo>
                  <a:pt x="1373" y="573"/>
                </a:lnTo>
                <a:lnTo>
                  <a:pt x="1418" y="560"/>
                </a:lnTo>
                <a:lnTo>
                  <a:pt x="1462" y="546"/>
                </a:lnTo>
                <a:lnTo>
                  <a:pt x="1541" y="518"/>
                </a:lnTo>
                <a:lnTo>
                  <a:pt x="1547" y="516"/>
                </a:lnTo>
                <a:lnTo>
                  <a:pt x="1553" y="515"/>
                </a:lnTo>
                <a:lnTo>
                  <a:pt x="1557" y="515"/>
                </a:lnTo>
                <a:lnTo>
                  <a:pt x="1562" y="515"/>
                </a:lnTo>
                <a:lnTo>
                  <a:pt x="1565" y="516"/>
                </a:lnTo>
                <a:lnTo>
                  <a:pt x="1568" y="517"/>
                </a:lnTo>
                <a:lnTo>
                  <a:pt x="1571" y="520"/>
                </a:lnTo>
                <a:lnTo>
                  <a:pt x="1574" y="524"/>
                </a:lnTo>
                <a:lnTo>
                  <a:pt x="1578" y="530"/>
                </a:lnTo>
                <a:lnTo>
                  <a:pt x="1583" y="541"/>
                </a:lnTo>
                <a:lnTo>
                  <a:pt x="1589" y="554"/>
                </a:lnTo>
                <a:lnTo>
                  <a:pt x="1591" y="560"/>
                </a:lnTo>
                <a:lnTo>
                  <a:pt x="1592" y="566"/>
                </a:lnTo>
                <a:lnTo>
                  <a:pt x="1593" y="570"/>
                </a:lnTo>
                <a:lnTo>
                  <a:pt x="1593" y="574"/>
                </a:lnTo>
                <a:lnTo>
                  <a:pt x="1592" y="578"/>
                </a:lnTo>
                <a:lnTo>
                  <a:pt x="1591" y="582"/>
                </a:lnTo>
                <a:lnTo>
                  <a:pt x="1589" y="590"/>
                </a:lnTo>
                <a:lnTo>
                  <a:pt x="1583" y="600"/>
                </a:lnTo>
                <a:lnTo>
                  <a:pt x="1578" y="608"/>
                </a:lnTo>
                <a:lnTo>
                  <a:pt x="1573" y="617"/>
                </a:lnTo>
                <a:lnTo>
                  <a:pt x="1566" y="625"/>
                </a:lnTo>
                <a:lnTo>
                  <a:pt x="1559" y="634"/>
                </a:lnTo>
                <a:lnTo>
                  <a:pt x="1544" y="653"/>
                </a:lnTo>
                <a:lnTo>
                  <a:pt x="1536" y="662"/>
                </a:lnTo>
                <a:lnTo>
                  <a:pt x="1528" y="671"/>
                </a:lnTo>
                <a:lnTo>
                  <a:pt x="1509" y="691"/>
                </a:lnTo>
                <a:lnTo>
                  <a:pt x="1489" y="712"/>
                </a:lnTo>
                <a:lnTo>
                  <a:pt x="1450" y="752"/>
                </a:lnTo>
                <a:lnTo>
                  <a:pt x="1410" y="792"/>
                </a:lnTo>
                <a:lnTo>
                  <a:pt x="1374" y="828"/>
                </a:lnTo>
                <a:lnTo>
                  <a:pt x="1359" y="844"/>
                </a:lnTo>
                <a:lnTo>
                  <a:pt x="1345" y="859"/>
                </a:lnTo>
                <a:lnTo>
                  <a:pt x="1334" y="872"/>
                </a:lnTo>
                <a:lnTo>
                  <a:pt x="1325" y="884"/>
                </a:lnTo>
                <a:lnTo>
                  <a:pt x="1340" y="881"/>
                </a:lnTo>
                <a:lnTo>
                  <a:pt x="1348" y="881"/>
                </a:lnTo>
                <a:lnTo>
                  <a:pt x="1355" y="879"/>
                </a:lnTo>
                <a:lnTo>
                  <a:pt x="1362" y="879"/>
                </a:lnTo>
                <a:lnTo>
                  <a:pt x="1370" y="881"/>
                </a:lnTo>
                <a:lnTo>
                  <a:pt x="1385" y="882"/>
                </a:lnTo>
                <a:lnTo>
                  <a:pt x="1400" y="884"/>
                </a:lnTo>
                <a:lnTo>
                  <a:pt x="1414" y="887"/>
                </a:lnTo>
                <a:lnTo>
                  <a:pt x="1442" y="894"/>
                </a:lnTo>
                <a:lnTo>
                  <a:pt x="1462" y="900"/>
                </a:lnTo>
                <a:lnTo>
                  <a:pt x="1472" y="902"/>
                </a:lnTo>
                <a:lnTo>
                  <a:pt x="1482" y="905"/>
                </a:lnTo>
                <a:lnTo>
                  <a:pt x="1491" y="907"/>
                </a:lnTo>
                <a:lnTo>
                  <a:pt x="1502" y="908"/>
                </a:lnTo>
                <a:lnTo>
                  <a:pt x="1514" y="907"/>
                </a:lnTo>
                <a:lnTo>
                  <a:pt x="1528" y="906"/>
                </a:lnTo>
                <a:lnTo>
                  <a:pt x="1534" y="905"/>
                </a:lnTo>
                <a:lnTo>
                  <a:pt x="1540" y="902"/>
                </a:lnTo>
                <a:lnTo>
                  <a:pt x="1546" y="900"/>
                </a:lnTo>
                <a:lnTo>
                  <a:pt x="1552" y="898"/>
                </a:lnTo>
                <a:lnTo>
                  <a:pt x="1564" y="891"/>
                </a:lnTo>
                <a:lnTo>
                  <a:pt x="1575" y="884"/>
                </a:lnTo>
                <a:lnTo>
                  <a:pt x="1587" y="875"/>
                </a:lnTo>
                <a:lnTo>
                  <a:pt x="1598" y="864"/>
                </a:lnTo>
                <a:lnTo>
                  <a:pt x="1609" y="853"/>
                </a:lnTo>
                <a:lnTo>
                  <a:pt x="1620" y="840"/>
                </a:lnTo>
                <a:lnTo>
                  <a:pt x="1615" y="824"/>
                </a:lnTo>
                <a:lnTo>
                  <a:pt x="1614" y="815"/>
                </a:lnTo>
                <a:lnTo>
                  <a:pt x="1613" y="806"/>
                </a:lnTo>
                <a:lnTo>
                  <a:pt x="1613" y="797"/>
                </a:lnTo>
                <a:lnTo>
                  <a:pt x="1613" y="787"/>
                </a:lnTo>
                <a:lnTo>
                  <a:pt x="1613" y="768"/>
                </a:lnTo>
                <a:lnTo>
                  <a:pt x="1614" y="758"/>
                </a:lnTo>
                <a:lnTo>
                  <a:pt x="1616" y="747"/>
                </a:lnTo>
                <a:lnTo>
                  <a:pt x="1619" y="736"/>
                </a:lnTo>
                <a:lnTo>
                  <a:pt x="1621" y="724"/>
                </a:lnTo>
                <a:lnTo>
                  <a:pt x="1627" y="701"/>
                </a:lnTo>
                <a:lnTo>
                  <a:pt x="1631" y="688"/>
                </a:lnTo>
                <a:lnTo>
                  <a:pt x="1635" y="676"/>
                </a:lnTo>
                <a:lnTo>
                  <a:pt x="1643" y="656"/>
                </a:lnTo>
                <a:lnTo>
                  <a:pt x="1651" y="639"/>
                </a:lnTo>
                <a:lnTo>
                  <a:pt x="1656" y="629"/>
                </a:lnTo>
                <a:lnTo>
                  <a:pt x="1660" y="620"/>
                </a:lnTo>
                <a:lnTo>
                  <a:pt x="1670" y="602"/>
                </a:lnTo>
                <a:lnTo>
                  <a:pt x="1680" y="586"/>
                </a:lnTo>
                <a:lnTo>
                  <a:pt x="1691" y="570"/>
                </a:lnTo>
                <a:lnTo>
                  <a:pt x="1696" y="562"/>
                </a:lnTo>
                <a:lnTo>
                  <a:pt x="1702" y="554"/>
                </a:lnTo>
                <a:lnTo>
                  <a:pt x="1714" y="540"/>
                </a:lnTo>
                <a:lnTo>
                  <a:pt x="1727" y="526"/>
                </a:lnTo>
                <a:lnTo>
                  <a:pt x="1739" y="513"/>
                </a:lnTo>
                <a:lnTo>
                  <a:pt x="1752" y="501"/>
                </a:lnTo>
                <a:lnTo>
                  <a:pt x="1766" y="490"/>
                </a:lnTo>
                <a:lnTo>
                  <a:pt x="1781" y="479"/>
                </a:lnTo>
                <a:lnTo>
                  <a:pt x="1795" y="469"/>
                </a:lnTo>
                <a:lnTo>
                  <a:pt x="1809" y="460"/>
                </a:lnTo>
                <a:lnTo>
                  <a:pt x="1824" y="453"/>
                </a:lnTo>
                <a:lnTo>
                  <a:pt x="1834" y="448"/>
                </a:lnTo>
                <a:lnTo>
                  <a:pt x="1844" y="444"/>
                </a:lnTo>
                <a:lnTo>
                  <a:pt x="1854" y="440"/>
                </a:lnTo>
                <a:lnTo>
                  <a:pt x="1863" y="437"/>
                </a:lnTo>
                <a:lnTo>
                  <a:pt x="1873" y="434"/>
                </a:lnTo>
                <a:lnTo>
                  <a:pt x="1881" y="433"/>
                </a:lnTo>
                <a:lnTo>
                  <a:pt x="1890" y="431"/>
                </a:lnTo>
                <a:lnTo>
                  <a:pt x="1899" y="430"/>
                </a:lnTo>
                <a:lnTo>
                  <a:pt x="1915" y="430"/>
                </a:lnTo>
                <a:lnTo>
                  <a:pt x="1923" y="430"/>
                </a:lnTo>
                <a:lnTo>
                  <a:pt x="1931" y="431"/>
                </a:lnTo>
                <a:lnTo>
                  <a:pt x="1938" y="432"/>
                </a:lnTo>
                <a:lnTo>
                  <a:pt x="1945" y="433"/>
                </a:lnTo>
                <a:lnTo>
                  <a:pt x="1953" y="435"/>
                </a:lnTo>
                <a:lnTo>
                  <a:pt x="1958" y="438"/>
                </a:lnTo>
                <a:lnTo>
                  <a:pt x="1965" y="442"/>
                </a:lnTo>
                <a:lnTo>
                  <a:pt x="1970" y="445"/>
                </a:lnTo>
                <a:lnTo>
                  <a:pt x="1976" y="448"/>
                </a:lnTo>
                <a:lnTo>
                  <a:pt x="1980" y="453"/>
                </a:lnTo>
                <a:lnTo>
                  <a:pt x="1984" y="458"/>
                </a:lnTo>
                <a:lnTo>
                  <a:pt x="1989" y="462"/>
                </a:lnTo>
                <a:lnTo>
                  <a:pt x="1993" y="468"/>
                </a:lnTo>
                <a:lnTo>
                  <a:pt x="1996" y="474"/>
                </a:lnTo>
                <a:lnTo>
                  <a:pt x="1999" y="481"/>
                </a:lnTo>
                <a:lnTo>
                  <a:pt x="2001" y="488"/>
                </a:lnTo>
                <a:lnTo>
                  <a:pt x="2003" y="494"/>
                </a:lnTo>
                <a:lnTo>
                  <a:pt x="2004" y="502"/>
                </a:lnTo>
                <a:lnTo>
                  <a:pt x="2005" y="509"/>
                </a:lnTo>
                <a:lnTo>
                  <a:pt x="2005" y="517"/>
                </a:lnTo>
                <a:lnTo>
                  <a:pt x="2005" y="526"/>
                </a:lnTo>
                <a:lnTo>
                  <a:pt x="2004" y="535"/>
                </a:lnTo>
                <a:lnTo>
                  <a:pt x="2003" y="544"/>
                </a:lnTo>
                <a:lnTo>
                  <a:pt x="2001" y="553"/>
                </a:lnTo>
                <a:lnTo>
                  <a:pt x="1999" y="562"/>
                </a:lnTo>
                <a:lnTo>
                  <a:pt x="1995" y="571"/>
                </a:lnTo>
                <a:lnTo>
                  <a:pt x="1992" y="580"/>
                </a:lnTo>
                <a:lnTo>
                  <a:pt x="1988" y="588"/>
                </a:lnTo>
                <a:lnTo>
                  <a:pt x="1983" y="596"/>
                </a:lnTo>
                <a:lnTo>
                  <a:pt x="1979" y="604"/>
                </a:lnTo>
                <a:lnTo>
                  <a:pt x="1973" y="611"/>
                </a:lnTo>
                <a:lnTo>
                  <a:pt x="1968" y="619"/>
                </a:lnTo>
                <a:lnTo>
                  <a:pt x="1961" y="625"/>
                </a:lnTo>
                <a:lnTo>
                  <a:pt x="1955" y="633"/>
                </a:lnTo>
                <a:lnTo>
                  <a:pt x="1948" y="640"/>
                </a:lnTo>
                <a:lnTo>
                  <a:pt x="1940" y="646"/>
                </a:lnTo>
                <a:lnTo>
                  <a:pt x="1926" y="658"/>
                </a:lnTo>
                <a:lnTo>
                  <a:pt x="1917" y="664"/>
                </a:lnTo>
                <a:lnTo>
                  <a:pt x="1910" y="669"/>
                </a:lnTo>
                <a:lnTo>
                  <a:pt x="1892" y="679"/>
                </a:lnTo>
                <a:lnTo>
                  <a:pt x="1884" y="684"/>
                </a:lnTo>
                <a:lnTo>
                  <a:pt x="1875" y="688"/>
                </a:lnTo>
                <a:lnTo>
                  <a:pt x="1857" y="696"/>
                </a:lnTo>
                <a:lnTo>
                  <a:pt x="1838" y="703"/>
                </a:lnTo>
                <a:lnTo>
                  <a:pt x="1819" y="709"/>
                </a:lnTo>
                <a:lnTo>
                  <a:pt x="1810" y="711"/>
                </a:lnTo>
                <a:lnTo>
                  <a:pt x="1800" y="713"/>
                </a:lnTo>
                <a:lnTo>
                  <a:pt x="1782" y="716"/>
                </a:lnTo>
                <a:lnTo>
                  <a:pt x="1776" y="680"/>
                </a:lnTo>
                <a:lnTo>
                  <a:pt x="1788" y="675"/>
                </a:lnTo>
                <a:lnTo>
                  <a:pt x="1799" y="669"/>
                </a:lnTo>
                <a:lnTo>
                  <a:pt x="1810" y="664"/>
                </a:lnTo>
                <a:lnTo>
                  <a:pt x="1820" y="658"/>
                </a:lnTo>
                <a:lnTo>
                  <a:pt x="1829" y="652"/>
                </a:lnTo>
                <a:lnTo>
                  <a:pt x="1838" y="645"/>
                </a:lnTo>
                <a:lnTo>
                  <a:pt x="1845" y="639"/>
                </a:lnTo>
                <a:lnTo>
                  <a:pt x="1853" y="632"/>
                </a:lnTo>
                <a:lnTo>
                  <a:pt x="1859" y="624"/>
                </a:lnTo>
                <a:lnTo>
                  <a:pt x="1866" y="618"/>
                </a:lnTo>
                <a:lnTo>
                  <a:pt x="1871" y="610"/>
                </a:lnTo>
                <a:lnTo>
                  <a:pt x="1876" y="602"/>
                </a:lnTo>
                <a:lnTo>
                  <a:pt x="1880" y="594"/>
                </a:lnTo>
                <a:lnTo>
                  <a:pt x="1885" y="586"/>
                </a:lnTo>
                <a:lnTo>
                  <a:pt x="1888" y="578"/>
                </a:lnTo>
                <a:lnTo>
                  <a:pt x="1890" y="570"/>
                </a:lnTo>
                <a:lnTo>
                  <a:pt x="1892" y="562"/>
                </a:lnTo>
                <a:lnTo>
                  <a:pt x="1893" y="554"/>
                </a:lnTo>
                <a:lnTo>
                  <a:pt x="1893" y="547"/>
                </a:lnTo>
                <a:lnTo>
                  <a:pt x="1893" y="540"/>
                </a:lnTo>
                <a:lnTo>
                  <a:pt x="1892" y="534"/>
                </a:lnTo>
                <a:lnTo>
                  <a:pt x="1890" y="527"/>
                </a:lnTo>
                <a:lnTo>
                  <a:pt x="1887" y="523"/>
                </a:lnTo>
                <a:lnTo>
                  <a:pt x="1885" y="520"/>
                </a:lnTo>
                <a:lnTo>
                  <a:pt x="1882" y="518"/>
                </a:lnTo>
                <a:lnTo>
                  <a:pt x="1878" y="515"/>
                </a:lnTo>
                <a:lnTo>
                  <a:pt x="1873" y="513"/>
                </a:lnTo>
                <a:lnTo>
                  <a:pt x="1866" y="513"/>
                </a:lnTo>
                <a:lnTo>
                  <a:pt x="1862" y="513"/>
                </a:lnTo>
                <a:lnTo>
                  <a:pt x="1858" y="514"/>
                </a:lnTo>
                <a:lnTo>
                  <a:pt x="1854" y="515"/>
                </a:lnTo>
                <a:lnTo>
                  <a:pt x="1850" y="516"/>
                </a:lnTo>
                <a:lnTo>
                  <a:pt x="1845" y="518"/>
                </a:lnTo>
                <a:lnTo>
                  <a:pt x="1841" y="520"/>
                </a:lnTo>
                <a:lnTo>
                  <a:pt x="1831" y="527"/>
                </a:lnTo>
                <a:lnTo>
                  <a:pt x="1820" y="536"/>
                </a:lnTo>
                <a:lnTo>
                  <a:pt x="1815" y="541"/>
                </a:lnTo>
                <a:lnTo>
                  <a:pt x="1809" y="547"/>
                </a:lnTo>
                <a:lnTo>
                  <a:pt x="1798" y="558"/>
                </a:lnTo>
                <a:lnTo>
                  <a:pt x="1788" y="570"/>
                </a:lnTo>
                <a:lnTo>
                  <a:pt x="1784" y="575"/>
                </a:lnTo>
                <a:lnTo>
                  <a:pt x="1779" y="582"/>
                </a:lnTo>
                <a:lnTo>
                  <a:pt x="1771" y="595"/>
                </a:lnTo>
                <a:lnTo>
                  <a:pt x="1763" y="608"/>
                </a:lnTo>
                <a:lnTo>
                  <a:pt x="1756" y="622"/>
                </a:lnTo>
                <a:lnTo>
                  <a:pt x="1750" y="636"/>
                </a:lnTo>
                <a:lnTo>
                  <a:pt x="1744" y="651"/>
                </a:lnTo>
                <a:lnTo>
                  <a:pt x="1740" y="665"/>
                </a:lnTo>
                <a:lnTo>
                  <a:pt x="1736" y="679"/>
                </a:lnTo>
                <a:lnTo>
                  <a:pt x="1732" y="693"/>
                </a:lnTo>
                <a:lnTo>
                  <a:pt x="1729" y="708"/>
                </a:lnTo>
                <a:lnTo>
                  <a:pt x="1728" y="721"/>
                </a:lnTo>
                <a:lnTo>
                  <a:pt x="1726" y="734"/>
                </a:lnTo>
                <a:lnTo>
                  <a:pt x="1726" y="747"/>
                </a:lnTo>
                <a:lnTo>
                  <a:pt x="1726" y="757"/>
                </a:lnTo>
                <a:lnTo>
                  <a:pt x="1727" y="767"/>
                </a:lnTo>
                <a:lnTo>
                  <a:pt x="1729" y="777"/>
                </a:lnTo>
                <a:lnTo>
                  <a:pt x="1731" y="785"/>
                </a:lnTo>
                <a:lnTo>
                  <a:pt x="1732" y="790"/>
                </a:lnTo>
                <a:lnTo>
                  <a:pt x="1735" y="794"/>
                </a:lnTo>
                <a:lnTo>
                  <a:pt x="1738" y="802"/>
                </a:lnTo>
                <a:lnTo>
                  <a:pt x="1743" y="808"/>
                </a:lnTo>
                <a:lnTo>
                  <a:pt x="1748" y="815"/>
                </a:lnTo>
                <a:lnTo>
                  <a:pt x="1751" y="818"/>
                </a:lnTo>
                <a:lnTo>
                  <a:pt x="1754" y="821"/>
                </a:lnTo>
                <a:lnTo>
                  <a:pt x="1761" y="826"/>
                </a:lnTo>
                <a:lnTo>
                  <a:pt x="1767" y="830"/>
                </a:lnTo>
                <a:lnTo>
                  <a:pt x="1772" y="832"/>
                </a:lnTo>
                <a:lnTo>
                  <a:pt x="1776" y="833"/>
                </a:lnTo>
                <a:lnTo>
                  <a:pt x="1779" y="836"/>
                </a:lnTo>
                <a:lnTo>
                  <a:pt x="1784" y="837"/>
                </a:lnTo>
                <a:lnTo>
                  <a:pt x="1794" y="838"/>
                </a:lnTo>
                <a:lnTo>
                  <a:pt x="1804" y="838"/>
                </a:lnTo>
                <a:lnTo>
                  <a:pt x="1813" y="838"/>
                </a:lnTo>
                <a:lnTo>
                  <a:pt x="1823" y="837"/>
                </a:lnTo>
                <a:lnTo>
                  <a:pt x="1833" y="835"/>
                </a:lnTo>
                <a:lnTo>
                  <a:pt x="1843" y="831"/>
                </a:lnTo>
                <a:lnTo>
                  <a:pt x="1853" y="828"/>
                </a:lnTo>
                <a:lnTo>
                  <a:pt x="1863" y="824"/>
                </a:lnTo>
                <a:lnTo>
                  <a:pt x="1873" y="819"/>
                </a:lnTo>
                <a:lnTo>
                  <a:pt x="1884" y="814"/>
                </a:lnTo>
                <a:lnTo>
                  <a:pt x="1893" y="808"/>
                </a:lnTo>
                <a:lnTo>
                  <a:pt x="1903" y="802"/>
                </a:lnTo>
                <a:lnTo>
                  <a:pt x="1913" y="795"/>
                </a:lnTo>
                <a:lnTo>
                  <a:pt x="1922" y="789"/>
                </a:lnTo>
                <a:lnTo>
                  <a:pt x="1932" y="781"/>
                </a:lnTo>
                <a:lnTo>
                  <a:pt x="1940" y="774"/>
                </a:lnTo>
                <a:lnTo>
                  <a:pt x="1949" y="766"/>
                </a:lnTo>
                <a:lnTo>
                  <a:pt x="1958" y="758"/>
                </a:lnTo>
                <a:lnTo>
                  <a:pt x="1966" y="750"/>
                </a:lnTo>
                <a:lnTo>
                  <a:pt x="1976" y="740"/>
                </a:lnTo>
                <a:lnTo>
                  <a:pt x="1984" y="729"/>
                </a:lnTo>
                <a:lnTo>
                  <a:pt x="2002" y="709"/>
                </a:lnTo>
                <a:lnTo>
                  <a:pt x="2019" y="686"/>
                </a:lnTo>
                <a:lnTo>
                  <a:pt x="2036" y="663"/>
                </a:lnTo>
                <a:lnTo>
                  <a:pt x="2052" y="638"/>
                </a:lnTo>
                <a:lnTo>
                  <a:pt x="2066" y="613"/>
                </a:lnTo>
                <a:lnTo>
                  <a:pt x="2082" y="588"/>
                </a:lnTo>
                <a:lnTo>
                  <a:pt x="2095" y="563"/>
                </a:lnTo>
                <a:lnTo>
                  <a:pt x="2108" y="539"/>
                </a:lnTo>
                <a:lnTo>
                  <a:pt x="2120" y="514"/>
                </a:lnTo>
                <a:lnTo>
                  <a:pt x="2131" y="491"/>
                </a:lnTo>
                <a:lnTo>
                  <a:pt x="2141" y="468"/>
                </a:lnTo>
                <a:lnTo>
                  <a:pt x="2149" y="446"/>
                </a:lnTo>
                <a:lnTo>
                  <a:pt x="2156" y="425"/>
                </a:lnTo>
                <a:lnTo>
                  <a:pt x="2163" y="407"/>
                </a:lnTo>
                <a:lnTo>
                  <a:pt x="2168" y="389"/>
                </a:lnTo>
                <a:lnTo>
                  <a:pt x="2174" y="364"/>
                </a:lnTo>
                <a:lnTo>
                  <a:pt x="2177" y="350"/>
                </a:lnTo>
                <a:lnTo>
                  <a:pt x="2179" y="335"/>
                </a:lnTo>
                <a:lnTo>
                  <a:pt x="2179" y="333"/>
                </a:lnTo>
                <a:lnTo>
                  <a:pt x="2180" y="331"/>
                </a:lnTo>
                <a:lnTo>
                  <a:pt x="2182" y="330"/>
                </a:lnTo>
                <a:lnTo>
                  <a:pt x="2185" y="331"/>
                </a:lnTo>
                <a:lnTo>
                  <a:pt x="2189" y="332"/>
                </a:lnTo>
                <a:lnTo>
                  <a:pt x="2193" y="334"/>
                </a:lnTo>
                <a:lnTo>
                  <a:pt x="2200" y="339"/>
                </a:lnTo>
                <a:lnTo>
                  <a:pt x="2203" y="342"/>
                </a:lnTo>
                <a:lnTo>
                  <a:pt x="2207" y="344"/>
                </a:lnTo>
                <a:lnTo>
                  <a:pt x="2211" y="351"/>
                </a:lnTo>
                <a:lnTo>
                  <a:pt x="2214" y="357"/>
                </a:lnTo>
                <a:lnTo>
                  <a:pt x="2215" y="365"/>
                </a:lnTo>
                <a:lnTo>
                  <a:pt x="2218" y="373"/>
                </a:lnTo>
                <a:lnTo>
                  <a:pt x="2218" y="380"/>
                </a:lnTo>
                <a:lnTo>
                  <a:pt x="2224" y="387"/>
                </a:lnTo>
                <a:lnTo>
                  <a:pt x="2232" y="393"/>
                </a:lnTo>
                <a:lnTo>
                  <a:pt x="2248" y="407"/>
                </a:lnTo>
                <a:lnTo>
                  <a:pt x="2280" y="432"/>
                </a:lnTo>
                <a:lnTo>
                  <a:pt x="2284" y="435"/>
                </a:lnTo>
                <a:lnTo>
                  <a:pt x="2289" y="439"/>
                </a:lnTo>
                <a:lnTo>
                  <a:pt x="2293" y="443"/>
                </a:lnTo>
                <a:lnTo>
                  <a:pt x="2296" y="447"/>
                </a:lnTo>
                <a:lnTo>
                  <a:pt x="2302" y="456"/>
                </a:lnTo>
                <a:lnTo>
                  <a:pt x="2306" y="465"/>
                </a:lnTo>
                <a:lnTo>
                  <a:pt x="2308" y="470"/>
                </a:lnTo>
                <a:lnTo>
                  <a:pt x="2310" y="476"/>
                </a:lnTo>
                <a:lnTo>
                  <a:pt x="2312" y="488"/>
                </a:lnTo>
                <a:lnTo>
                  <a:pt x="2313" y="501"/>
                </a:lnTo>
                <a:lnTo>
                  <a:pt x="2312" y="516"/>
                </a:lnTo>
                <a:lnTo>
                  <a:pt x="2307" y="550"/>
                </a:lnTo>
                <a:lnTo>
                  <a:pt x="2303" y="589"/>
                </a:lnTo>
                <a:lnTo>
                  <a:pt x="2302" y="609"/>
                </a:lnTo>
                <a:lnTo>
                  <a:pt x="2301" y="629"/>
                </a:lnTo>
                <a:lnTo>
                  <a:pt x="2301" y="647"/>
                </a:lnTo>
                <a:lnTo>
                  <a:pt x="2301" y="656"/>
                </a:lnTo>
                <a:lnTo>
                  <a:pt x="2302" y="664"/>
                </a:lnTo>
                <a:lnTo>
                  <a:pt x="2302" y="669"/>
                </a:lnTo>
                <a:lnTo>
                  <a:pt x="2303" y="675"/>
                </a:lnTo>
                <a:lnTo>
                  <a:pt x="2305" y="684"/>
                </a:lnTo>
                <a:lnTo>
                  <a:pt x="2308" y="690"/>
                </a:lnTo>
                <a:lnTo>
                  <a:pt x="2311" y="693"/>
                </a:lnTo>
                <a:lnTo>
                  <a:pt x="2313" y="697"/>
                </a:lnTo>
                <a:lnTo>
                  <a:pt x="2317" y="701"/>
                </a:lnTo>
                <a:lnTo>
                  <a:pt x="2320" y="702"/>
                </a:lnTo>
                <a:lnTo>
                  <a:pt x="2323" y="703"/>
                </a:lnTo>
                <a:lnTo>
                  <a:pt x="2328" y="705"/>
                </a:lnTo>
                <a:lnTo>
                  <a:pt x="2335" y="706"/>
                </a:lnTo>
                <a:lnTo>
                  <a:pt x="2341" y="705"/>
                </a:lnTo>
                <a:lnTo>
                  <a:pt x="2348" y="704"/>
                </a:lnTo>
                <a:lnTo>
                  <a:pt x="2355" y="701"/>
                </a:lnTo>
                <a:lnTo>
                  <a:pt x="2362" y="698"/>
                </a:lnTo>
                <a:lnTo>
                  <a:pt x="2370" y="693"/>
                </a:lnTo>
                <a:lnTo>
                  <a:pt x="2376" y="689"/>
                </a:lnTo>
                <a:lnTo>
                  <a:pt x="2384" y="684"/>
                </a:lnTo>
                <a:lnTo>
                  <a:pt x="2391" y="677"/>
                </a:lnTo>
                <a:lnTo>
                  <a:pt x="2404" y="664"/>
                </a:lnTo>
                <a:lnTo>
                  <a:pt x="2409" y="656"/>
                </a:lnTo>
                <a:lnTo>
                  <a:pt x="2416" y="650"/>
                </a:lnTo>
                <a:lnTo>
                  <a:pt x="2427" y="633"/>
                </a:lnTo>
                <a:lnTo>
                  <a:pt x="2438" y="617"/>
                </a:lnTo>
                <a:lnTo>
                  <a:pt x="2446" y="600"/>
                </a:lnTo>
                <a:lnTo>
                  <a:pt x="2455" y="585"/>
                </a:lnTo>
                <a:lnTo>
                  <a:pt x="2462" y="570"/>
                </a:lnTo>
                <a:lnTo>
                  <a:pt x="2467" y="555"/>
                </a:lnTo>
                <a:lnTo>
                  <a:pt x="2467" y="554"/>
                </a:lnTo>
                <a:lnTo>
                  <a:pt x="2468" y="554"/>
                </a:lnTo>
                <a:lnTo>
                  <a:pt x="2472" y="557"/>
                </a:lnTo>
                <a:lnTo>
                  <a:pt x="2475" y="560"/>
                </a:lnTo>
                <a:lnTo>
                  <a:pt x="2478" y="565"/>
                </a:lnTo>
                <a:lnTo>
                  <a:pt x="2481" y="572"/>
                </a:lnTo>
                <a:lnTo>
                  <a:pt x="2485" y="578"/>
                </a:lnTo>
                <a:lnTo>
                  <a:pt x="2486" y="586"/>
                </a:lnTo>
                <a:lnTo>
                  <a:pt x="2486" y="588"/>
                </a:lnTo>
                <a:lnTo>
                  <a:pt x="2485" y="5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algn="ctr" rotWithShape="0">
              <a:prstClr val="black">
                <a:alpha val="10000"/>
              </a:prstClr>
            </a:outerShdw>
          </a:effectLst>
        </p:spPr>
        <p:txBody>
          <a:bodyPr/>
          <a:lstStyle/>
          <a:p>
            <a:pPr algn="ctr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3082"/>
              </a:buClr>
              <a:buFontTx/>
              <a:buChar char="•"/>
              <a:defRPr/>
            </a:pPr>
            <a:endParaRPr lang="fi-FI">
              <a:solidFill>
                <a:srgbClr val="003082"/>
              </a:solidFill>
            </a:endParaRPr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631825" y="5805330"/>
            <a:ext cx="8642350" cy="36052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630237" y="4797190"/>
            <a:ext cx="8643937" cy="864120"/>
          </a:xfrm>
        </p:spPr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69C351-1F6A-4D9A-936A-F3CCDADCC054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7" name="Rectangle 13"/>
          <p:cNvSpPr>
            <a:spLocks noGrp="1" noChangeArrowheads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634006-1576-4B08-A5D5-45739BE7843B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8" name="Rectangle 10"/>
          <p:cNvSpPr>
            <a:spLocks noGrp="1" noChangeArrowheads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696434796"/>
      </p:ext>
    </p:extLst>
  </p:cSld>
  <p:clrMapOvr>
    <a:masterClrMapping/>
  </p:clrMapOvr>
  <p:transition spd="slow">
    <p:fade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econd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641029" y="5301260"/>
            <a:ext cx="8642350" cy="576080"/>
          </a:xfrm>
          <a:prstGeom prst="rect">
            <a:avLst/>
          </a:prstGeom>
        </p:spPr>
        <p:txBody>
          <a:bodyPr/>
          <a:lstStyle>
            <a:lvl1pPr marL="0" indent="0" algn="l">
              <a:spcAft>
                <a:spcPts val="0"/>
              </a:spcAft>
              <a:buNone/>
              <a:defRPr sz="1800">
                <a:solidFill>
                  <a:schemeClr val="tx1"/>
                </a:solidFill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-1"/>
            <a:ext cx="9906000" cy="43656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4"/>
          </p:nvPr>
        </p:nvSpPr>
        <p:spPr>
          <a:xfrm>
            <a:off x="631825" y="5949350"/>
            <a:ext cx="8642350" cy="2165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itle 13"/>
          <p:cNvSpPr>
            <a:spLocks noGrp="1"/>
          </p:cNvSpPr>
          <p:nvPr>
            <p:ph type="title"/>
          </p:nvPr>
        </p:nvSpPr>
        <p:spPr>
          <a:xfrm>
            <a:off x="630238" y="4509150"/>
            <a:ext cx="8643937" cy="720100"/>
          </a:xfrm>
        </p:spPr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E1266-2C6C-41FA-999F-173972A34A79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7" name="Rectangle 13"/>
          <p:cNvSpPr>
            <a:spLocks noGrp="1" noChangeArrowheads="1"/>
          </p:cNvSpPr>
          <p:nvPr>
            <p:ph type="dt" sz="half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1E3A88-5115-40D4-BD99-E15C820D7A51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8" name="Rectangle 7"/>
          <p:cNvSpPr>
            <a:spLocks noGrp="1" noChangeArrowheads="1"/>
          </p:cNvSpPr>
          <p:nvPr>
            <p:ph type="ftr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982482112"/>
      </p:ext>
    </p:extLst>
  </p:cSld>
  <p:clrMapOvr>
    <a:masterClrMapping/>
  </p:clrMapOvr>
  <p:transition spd="slow">
    <p:fade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9"/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35FE2E-62B4-401D-995D-BC7AFDFAD60A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5" name="Rectangle 13"/>
          <p:cNvSpPr>
            <a:spLocks noGrp="1" noChangeArrowheads="1"/>
          </p:cNvSpPr>
          <p:nvPr>
            <p:ph type="dt" sz="half" idx="1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48DBF1-43D5-4210-A4EB-414529345745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6" name="Rectangle 10"/>
          <p:cNvSpPr>
            <a:spLocks noGrp="1" noChangeArrowheads="1"/>
          </p:cNvSpPr>
          <p:nvPr>
            <p:ph type="ftr" sz="quarter" idx="1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727884649"/>
      </p:ext>
    </p:extLst>
  </p:cSld>
  <p:clrMapOvr>
    <a:masterClrMapping/>
  </p:clrMapOvr>
  <p:transition spd="slow">
    <p:fade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bg>
      <p:bgPr>
        <a:gradFill rotWithShape="0">
          <a:gsLst>
            <a:gs pos="0">
              <a:srgbClr val="DE7108"/>
            </a:gs>
            <a:gs pos="100000">
              <a:srgbClr val="C86607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4" descr="new_tight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659813" y="265113"/>
            <a:ext cx="977900" cy="715962"/>
          </a:xfrm>
          <a:prstGeom prst="rect">
            <a:avLst/>
          </a:prstGeom>
          <a:noFill/>
          <a:ln>
            <a:noFill/>
          </a:ln>
          <a:effectLst>
            <a:outerShdw blurRad="254000" algn="ctr" rotWithShape="0">
              <a:prstClr val="black">
                <a:alpha val="1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29"/>
          <p:cNvSpPr>
            <a:spLocks noGrp="1" noChangeArrowheads="1"/>
          </p:cNvSpPr>
          <p:nvPr>
            <p:ph type="title"/>
          </p:nvPr>
        </p:nvSpPr>
        <p:spPr bwMode="auto">
          <a:xfrm>
            <a:off x="630238" y="2420861"/>
            <a:ext cx="7707312" cy="1008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3"/>
          </p:nvPr>
        </p:nvSpPr>
        <p:spPr>
          <a:xfrm>
            <a:off x="637122" y="3573020"/>
            <a:ext cx="7700254" cy="57608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6795AC3-BFEF-4E6A-BF74-EFD347B5B54C}" type="slidenum">
              <a:rPr lang="fi-FI" altLang="fi-FI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FFFFFF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46A3FD0-08EC-4F37-BAC4-781B7805C3B6}" type="datetime1">
              <a:rPr lang="fi-FI">
                <a:solidFill>
                  <a:srgbClr val="FFFFFF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FFFFFF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1611814532"/>
      </p:ext>
    </p:extLst>
  </p:cSld>
  <p:clrMapOvr>
    <a:masterClrMapping/>
  </p:clrMapOvr>
  <p:transition spd="slow">
    <p:fade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lue">
    <p:bg>
      <p:bgPr>
        <a:gradFill rotWithShape="0">
          <a:gsLst>
            <a:gs pos="0">
              <a:schemeClr val="accent2"/>
            </a:gs>
            <a:gs pos="100000">
              <a:srgbClr val="408AA4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4" descr="new_tight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659813" y="265113"/>
            <a:ext cx="977900" cy="715962"/>
          </a:xfrm>
          <a:prstGeom prst="rect">
            <a:avLst/>
          </a:prstGeom>
          <a:noFill/>
          <a:ln>
            <a:noFill/>
          </a:ln>
          <a:effectLst>
            <a:outerShdw blurRad="254000" algn="ctr" rotWithShape="0">
              <a:prstClr val="black">
                <a:alpha val="1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9"/>
          <p:cNvSpPr>
            <a:spLocks noGrp="1" noChangeArrowheads="1"/>
          </p:cNvSpPr>
          <p:nvPr>
            <p:ph type="title"/>
          </p:nvPr>
        </p:nvSpPr>
        <p:spPr bwMode="auto">
          <a:xfrm>
            <a:off x="630238" y="2420861"/>
            <a:ext cx="7707312" cy="1008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9" name="Text Placeholder 13"/>
          <p:cNvSpPr>
            <a:spLocks noGrp="1"/>
          </p:cNvSpPr>
          <p:nvPr>
            <p:ph type="body" sz="quarter" idx="13"/>
          </p:nvPr>
        </p:nvSpPr>
        <p:spPr>
          <a:xfrm>
            <a:off x="637122" y="3573020"/>
            <a:ext cx="7700254" cy="57608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C86487DB-6EA9-479A-A283-DE44E85DBD6C}" type="slidenum">
              <a:rPr lang="fi-FI" altLang="fi-FI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FFFFFF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07C30E92-27E3-4008-8C83-49A8FDAA39BF}" type="datetime1">
              <a:rPr lang="fi-FI">
                <a:solidFill>
                  <a:srgbClr val="FFFFFF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FFFFFF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363115631"/>
      </p:ext>
    </p:extLst>
  </p:cSld>
  <p:clrMapOvr>
    <a:masterClrMapping/>
  </p:clrMapOvr>
  <p:transition spd="slow">
    <p:fade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gray">
    <p:bg>
      <p:bgPr>
        <a:gradFill rotWithShape="0">
          <a:gsLst>
            <a:gs pos="0">
              <a:schemeClr val="bg2"/>
            </a:gs>
            <a:gs pos="100000">
              <a:srgbClr val="737373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4" descr="new_tight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659813" y="265113"/>
            <a:ext cx="977900" cy="715962"/>
          </a:xfrm>
          <a:prstGeom prst="rect">
            <a:avLst/>
          </a:prstGeom>
          <a:noFill/>
          <a:ln>
            <a:noFill/>
          </a:ln>
          <a:effectLst>
            <a:outerShdw blurRad="254000" algn="ctr" rotWithShape="0">
              <a:prstClr val="black">
                <a:alpha val="1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9"/>
          <p:cNvSpPr>
            <a:spLocks noGrp="1" noChangeArrowheads="1"/>
          </p:cNvSpPr>
          <p:nvPr>
            <p:ph type="title"/>
          </p:nvPr>
        </p:nvSpPr>
        <p:spPr bwMode="auto">
          <a:xfrm>
            <a:off x="630238" y="2420861"/>
            <a:ext cx="7707312" cy="1008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9" name="Text Placeholder 13"/>
          <p:cNvSpPr>
            <a:spLocks noGrp="1"/>
          </p:cNvSpPr>
          <p:nvPr>
            <p:ph type="body" sz="quarter" idx="13"/>
          </p:nvPr>
        </p:nvSpPr>
        <p:spPr>
          <a:xfrm>
            <a:off x="637122" y="3573020"/>
            <a:ext cx="7700254" cy="57608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A3B25FCA-B2DF-4601-9B89-2F2101C58E59}" type="slidenum">
              <a:rPr lang="fi-FI" altLang="fi-FI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FFFFFF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88784DE-E9E2-42EA-A6FA-21124A053C9E}" type="datetime1">
              <a:rPr lang="fi-FI">
                <a:solidFill>
                  <a:srgbClr val="FFFFFF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FFFFFF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1341331468"/>
      </p:ext>
    </p:extLst>
  </p:cSld>
  <p:clrMapOvr>
    <a:masterClrMapping/>
  </p:clrMapOvr>
  <p:transition spd="slow">
    <p:fade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/>
          <p:cNvSpPr>
            <a:spLocks noEditPoints="1"/>
          </p:cNvSpPr>
          <p:nvPr/>
        </p:nvSpPr>
        <p:spPr bwMode="auto">
          <a:xfrm>
            <a:off x="8645525" y="257175"/>
            <a:ext cx="985838" cy="719138"/>
          </a:xfrm>
          <a:custGeom>
            <a:avLst/>
            <a:gdLst>
              <a:gd name="T0" fmla="*/ 322 w 2486"/>
              <a:gd name="T1" fmla="*/ 1024 h 1811"/>
              <a:gd name="T2" fmla="*/ 159 w 2486"/>
              <a:gd name="T3" fmla="*/ 1674 h 1811"/>
              <a:gd name="T4" fmla="*/ 38 w 2486"/>
              <a:gd name="T5" fmla="*/ 1811 h 1811"/>
              <a:gd name="T6" fmla="*/ 1 w 2486"/>
              <a:gd name="T7" fmla="*/ 1679 h 1811"/>
              <a:gd name="T8" fmla="*/ 185 w 2486"/>
              <a:gd name="T9" fmla="*/ 994 h 1811"/>
              <a:gd name="T10" fmla="*/ 361 w 2486"/>
              <a:gd name="T11" fmla="*/ 424 h 1811"/>
              <a:gd name="T12" fmla="*/ 396 w 2486"/>
              <a:gd name="T13" fmla="*/ 495 h 1811"/>
              <a:gd name="T14" fmla="*/ 358 w 2486"/>
              <a:gd name="T15" fmla="*/ 878 h 1811"/>
              <a:gd name="T16" fmla="*/ 603 w 2486"/>
              <a:gd name="T17" fmla="*/ 790 h 1811"/>
              <a:gd name="T18" fmla="*/ 20 w 2486"/>
              <a:gd name="T19" fmla="*/ 507 h 1811"/>
              <a:gd name="T20" fmla="*/ 241 w 2486"/>
              <a:gd name="T21" fmla="*/ 284 h 1811"/>
              <a:gd name="T22" fmla="*/ 713 w 2486"/>
              <a:gd name="T23" fmla="*/ 168 h 1811"/>
              <a:gd name="T24" fmla="*/ 1113 w 2486"/>
              <a:gd name="T25" fmla="*/ 62 h 1811"/>
              <a:gd name="T26" fmla="*/ 1180 w 2486"/>
              <a:gd name="T27" fmla="*/ 26 h 1811"/>
              <a:gd name="T28" fmla="*/ 984 w 2486"/>
              <a:gd name="T29" fmla="*/ 259 h 1811"/>
              <a:gd name="T30" fmla="*/ 479 w 2486"/>
              <a:gd name="T31" fmla="*/ 333 h 1811"/>
              <a:gd name="T32" fmla="*/ 120 w 2486"/>
              <a:gd name="T33" fmla="*/ 430 h 1811"/>
              <a:gd name="T34" fmla="*/ 2419 w 2486"/>
              <a:gd name="T35" fmla="*/ 714 h 1811"/>
              <a:gd name="T36" fmla="*/ 2265 w 2486"/>
              <a:gd name="T37" fmla="*/ 821 h 1811"/>
              <a:gd name="T38" fmla="*/ 2191 w 2486"/>
              <a:gd name="T39" fmla="*/ 728 h 1811"/>
              <a:gd name="T40" fmla="*/ 2203 w 2486"/>
              <a:gd name="T41" fmla="*/ 478 h 1811"/>
              <a:gd name="T42" fmla="*/ 1900 w 2486"/>
              <a:gd name="T43" fmla="*/ 870 h 1811"/>
              <a:gd name="T44" fmla="*/ 1704 w 2486"/>
              <a:gd name="T45" fmla="*/ 927 h 1811"/>
              <a:gd name="T46" fmla="*/ 1550 w 2486"/>
              <a:gd name="T47" fmla="*/ 955 h 1811"/>
              <a:gd name="T48" fmla="*/ 1337 w 2486"/>
              <a:gd name="T49" fmla="*/ 978 h 1811"/>
              <a:gd name="T50" fmla="*/ 1157 w 2486"/>
              <a:gd name="T51" fmla="*/ 1058 h 1811"/>
              <a:gd name="T52" fmla="*/ 1121 w 2486"/>
              <a:gd name="T53" fmla="*/ 1006 h 1811"/>
              <a:gd name="T54" fmla="*/ 1445 w 2486"/>
              <a:gd name="T55" fmla="*/ 682 h 1811"/>
              <a:gd name="T56" fmla="*/ 1252 w 2486"/>
              <a:gd name="T57" fmla="*/ 653 h 1811"/>
              <a:gd name="T58" fmla="*/ 1012 w 2486"/>
              <a:gd name="T59" fmla="*/ 1039 h 1811"/>
              <a:gd name="T60" fmla="*/ 875 w 2486"/>
              <a:gd name="T61" fmla="*/ 1103 h 1811"/>
              <a:gd name="T62" fmla="*/ 807 w 2486"/>
              <a:gd name="T63" fmla="*/ 1047 h 1811"/>
              <a:gd name="T64" fmla="*/ 666 w 2486"/>
              <a:gd name="T65" fmla="*/ 1165 h 1811"/>
              <a:gd name="T66" fmla="*/ 601 w 2486"/>
              <a:gd name="T67" fmla="*/ 1068 h 1811"/>
              <a:gd name="T68" fmla="*/ 694 w 2486"/>
              <a:gd name="T69" fmla="*/ 785 h 1811"/>
              <a:gd name="T70" fmla="*/ 903 w 2486"/>
              <a:gd name="T71" fmla="*/ 646 h 1811"/>
              <a:gd name="T72" fmla="*/ 913 w 2486"/>
              <a:gd name="T73" fmla="*/ 720 h 1811"/>
              <a:gd name="T74" fmla="*/ 783 w 2486"/>
              <a:gd name="T75" fmla="*/ 794 h 1811"/>
              <a:gd name="T76" fmla="*/ 719 w 2486"/>
              <a:gd name="T77" fmla="*/ 1000 h 1811"/>
              <a:gd name="T78" fmla="*/ 815 w 2486"/>
              <a:gd name="T79" fmla="*/ 956 h 1811"/>
              <a:gd name="T80" fmla="*/ 959 w 2486"/>
              <a:gd name="T81" fmla="*/ 925 h 1811"/>
              <a:gd name="T82" fmla="*/ 1020 w 2486"/>
              <a:gd name="T83" fmla="*/ 953 h 1811"/>
              <a:gd name="T84" fmla="*/ 1177 w 2486"/>
              <a:gd name="T85" fmla="*/ 586 h 1811"/>
              <a:gd name="T86" fmla="*/ 1230 w 2486"/>
              <a:gd name="T87" fmla="*/ 593 h 1811"/>
              <a:gd name="T88" fmla="*/ 1568 w 2486"/>
              <a:gd name="T89" fmla="*/ 517 h 1811"/>
              <a:gd name="T90" fmla="*/ 1544 w 2486"/>
              <a:gd name="T91" fmla="*/ 653 h 1811"/>
              <a:gd name="T92" fmla="*/ 1400 w 2486"/>
              <a:gd name="T93" fmla="*/ 884 h 1811"/>
              <a:gd name="T94" fmla="*/ 1609 w 2486"/>
              <a:gd name="T95" fmla="*/ 853 h 1811"/>
              <a:gd name="T96" fmla="*/ 1660 w 2486"/>
              <a:gd name="T97" fmla="*/ 620 h 1811"/>
              <a:gd name="T98" fmla="*/ 1863 w 2486"/>
              <a:gd name="T99" fmla="*/ 437 h 1811"/>
              <a:gd name="T100" fmla="*/ 1993 w 2486"/>
              <a:gd name="T101" fmla="*/ 468 h 1811"/>
              <a:gd name="T102" fmla="*/ 1973 w 2486"/>
              <a:gd name="T103" fmla="*/ 611 h 1811"/>
              <a:gd name="T104" fmla="*/ 1776 w 2486"/>
              <a:gd name="T105" fmla="*/ 680 h 1811"/>
              <a:gd name="T106" fmla="*/ 1893 w 2486"/>
              <a:gd name="T107" fmla="*/ 554 h 1811"/>
              <a:gd name="T108" fmla="*/ 1820 w 2486"/>
              <a:gd name="T109" fmla="*/ 536 h 1811"/>
              <a:gd name="T110" fmla="*/ 1726 w 2486"/>
              <a:gd name="T111" fmla="*/ 747 h 1811"/>
              <a:gd name="T112" fmla="*/ 1794 w 2486"/>
              <a:gd name="T113" fmla="*/ 838 h 1811"/>
              <a:gd name="T114" fmla="*/ 1966 w 2486"/>
              <a:gd name="T115" fmla="*/ 750 h 1811"/>
              <a:gd name="T116" fmla="*/ 2174 w 2486"/>
              <a:gd name="T117" fmla="*/ 364 h 1811"/>
              <a:gd name="T118" fmla="*/ 2232 w 2486"/>
              <a:gd name="T119" fmla="*/ 393 h 1811"/>
              <a:gd name="T120" fmla="*/ 2301 w 2486"/>
              <a:gd name="T121" fmla="*/ 647 h 1811"/>
              <a:gd name="T122" fmla="*/ 2370 w 2486"/>
              <a:gd name="T123" fmla="*/ 693 h 1811"/>
              <a:gd name="T124" fmla="*/ 2481 w 2486"/>
              <a:gd name="T125" fmla="*/ 572 h 1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6" h="1811">
                <a:moveTo>
                  <a:pt x="566" y="842"/>
                </a:moveTo>
                <a:lnTo>
                  <a:pt x="556" y="846"/>
                </a:lnTo>
                <a:lnTo>
                  <a:pt x="544" y="850"/>
                </a:lnTo>
                <a:lnTo>
                  <a:pt x="538" y="852"/>
                </a:lnTo>
                <a:lnTo>
                  <a:pt x="530" y="855"/>
                </a:lnTo>
                <a:lnTo>
                  <a:pt x="515" y="863"/>
                </a:lnTo>
                <a:lnTo>
                  <a:pt x="497" y="873"/>
                </a:lnTo>
                <a:lnTo>
                  <a:pt x="479" y="884"/>
                </a:lnTo>
                <a:lnTo>
                  <a:pt x="459" y="897"/>
                </a:lnTo>
                <a:lnTo>
                  <a:pt x="438" y="911"/>
                </a:lnTo>
                <a:lnTo>
                  <a:pt x="417" y="928"/>
                </a:lnTo>
                <a:lnTo>
                  <a:pt x="406" y="936"/>
                </a:lnTo>
                <a:lnTo>
                  <a:pt x="396" y="946"/>
                </a:lnTo>
                <a:lnTo>
                  <a:pt x="375" y="966"/>
                </a:lnTo>
                <a:lnTo>
                  <a:pt x="354" y="988"/>
                </a:lnTo>
                <a:lnTo>
                  <a:pt x="343" y="1000"/>
                </a:lnTo>
                <a:lnTo>
                  <a:pt x="333" y="1012"/>
                </a:lnTo>
                <a:lnTo>
                  <a:pt x="322" y="1024"/>
                </a:lnTo>
                <a:lnTo>
                  <a:pt x="312" y="1037"/>
                </a:lnTo>
                <a:lnTo>
                  <a:pt x="292" y="1064"/>
                </a:lnTo>
                <a:lnTo>
                  <a:pt x="284" y="1079"/>
                </a:lnTo>
                <a:lnTo>
                  <a:pt x="275" y="1094"/>
                </a:lnTo>
                <a:lnTo>
                  <a:pt x="261" y="1202"/>
                </a:lnTo>
                <a:lnTo>
                  <a:pt x="254" y="1255"/>
                </a:lnTo>
                <a:lnTo>
                  <a:pt x="246" y="1305"/>
                </a:lnTo>
                <a:lnTo>
                  <a:pt x="240" y="1352"/>
                </a:lnTo>
                <a:lnTo>
                  <a:pt x="232" y="1399"/>
                </a:lnTo>
                <a:lnTo>
                  <a:pt x="224" y="1443"/>
                </a:lnTo>
                <a:lnTo>
                  <a:pt x="216" y="1485"/>
                </a:lnTo>
                <a:lnTo>
                  <a:pt x="208" y="1519"/>
                </a:lnTo>
                <a:lnTo>
                  <a:pt x="200" y="1549"/>
                </a:lnTo>
                <a:lnTo>
                  <a:pt x="193" y="1579"/>
                </a:lnTo>
                <a:lnTo>
                  <a:pt x="184" y="1605"/>
                </a:lnTo>
                <a:lnTo>
                  <a:pt x="176" y="1630"/>
                </a:lnTo>
                <a:lnTo>
                  <a:pt x="168" y="1653"/>
                </a:lnTo>
                <a:lnTo>
                  <a:pt x="159" y="1674"/>
                </a:lnTo>
                <a:lnTo>
                  <a:pt x="150" y="1693"/>
                </a:lnTo>
                <a:lnTo>
                  <a:pt x="141" y="1710"/>
                </a:lnTo>
                <a:lnTo>
                  <a:pt x="133" y="1726"/>
                </a:lnTo>
                <a:lnTo>
                  <a:pt x="125" y="1740"/>
                </a:lnTo>
                <a:lnTo>
                  <a:pt x="117" y="1752"/>
                </a:lnTo>
                <a:lnTo>
                  <a:pt x="110" y="1763"/>
                </a:lnTo>
                <a:lnTo>
                  <a:pt x="102" y="1773"/>
                </a:lnTo>
                <a:lnTo>
                  <a:pt x="95" y="1780"/>
                </a:lnTo>
                <a:lnTo>
                  <a:pt x="89" y="1787"/>
                </a:lnTo>
                <a:lnTo>
                  <a:pt x="82" y="1793"/>
                </a:lnTo>
                <a:lnTo>
                  <a:pt x="74" y="1799"/>
                </a:lnTo>
                <a:lnTo>
                  <a:pt x="68" y="1803"/>
                </a:lnTo>
                <a:lnTo>
                  <a:pt x="61" y="1807"/>
                </a:lnTo>
                <a:lnTo>
                  <a:pt x="56" y="1810"/>
                </a:lnTo>
                <a:lnTo>
                  <a:pt x="49" y="1811"/>
                </a:lnTo>
                <a:lnTo>
                  <a:pt x="47" y="1811"/>
                </a:lnTo>
                <a:lnTo>
                  <a:pt x="44" y="1811"/>
                </a:lnTo>
                <a:lnTo>
                  <a:pt x="38" y="1811"/>
                </a:lnTo>
                <a:lnTo>
                  <a:pt x="33" y="1809"/>
                </a:lnTo>
                <a:lnTo>
                  <a:pt x="31" y="1808"/>
                </a:lnTo>
                <a:lnTo>
                  <a:pt x="28" y="1807"/>
                </a:lnTo>
                <a:lnTo>
                  <a:pt x="26" y="1806"/>
                </a:lnTo>
                <a:lnTo>
                  <a:pt x="24" y="1803"/>
                </a:lnTo>
                <a:lnTo>
                  <a:pt x="20" y="1799"/>
                </a:lnTo>
                <a:lnTo>
                  <a:pt x="19" y="1797"/>
                </a:lnTo>
                <a:lnTo>
                  <a:pt x="16" y="1795"/>
                </a:lnTo>
                <a:lnTo>
                  <a:pt x="13" y="1789"/>
                </a:lnTo>
                <a:lnTo>
                  <a:pt x="11" y="1783"/>
                </a:lnTo>
                <a:lnTo>
                  <a:pt x="9" y="1775"/>
                </a:lnTo>
                <a:lnTo>
                  <a:pt x="5" y="1763"/>
                </a:lnTo>
                <a:lnTo>
                  <a:pt x="3" y="1751"/>
                </a:lnTo>
                <a:lnTo>
                  <a:pt x="2" y="1738"/>
                </a:lnTo>
                <a:lnTo>
                  <a:pt x="1" y="1723"/>
                </a:lnTo>
                <a:lnTo>
                  <a:pt x="0" y="1709"/>
                </a:lnTo>
                <a:lnTo>
                  <a:pt x="0" y="1694"/>
                </a:lnTo>
                <a:lnTo>
                  <a:pt x="1" y="1679"/>
                </a:lnTo>
                <a:lnTo>
                  <a:pt x="2" y="1662"/>
                </a:lnTo>
                <a:lnTo>
                  <a:pt x="3" y="1646"/>
                </a:lnTo>
                <a:lnTo>
                  <a:pt x="5" y="1628"/>
                </a:lnTo>
                <a:lnTo>
                  <a:pt x="8" y="1611"/>
                </a:lnTo>
                <a:lnTo>
                  <a:pt x="11" y="1592"/>
                </a:lnTo>
                <a:lnTo>
                  <a:pt x="14" y="1575"/>
                </a:lnTo>
                <a:lnTo>
                  <a:pt x="18" y="1555"/>
                </a:lnTo>
                <a:lnTo>
                  <a:pt x="26" y="1517"/>
                </a:lnTo>
                <a:lnTo>
                  <a:pt x="37" y="1477"/>
                </a:lnTo>
                <a:lnTo>
                  <a:pt x="48" y="1436"/>
                </a:lnTo>
                <a:lnTo>
                  <a:pt x="61" y="1394"/>
                </a:lnTo>
                <a:lnTo>
                  <a:pt x="69" y="1373"/>
                </a:lnTo>
                <a:lnTo>
                  <a:pt x="76" y="1351"/>
                </a:lnTo>
                <a:lnTo>
                  <a:pt x="92" y="1309"/>
                </a:lnTo>
                <a:lnTo>
                  <a:pt x="108" y="1265"/>
                </a:lnTo>
                <a:lnTo>
                  <a:pt x="126" y="1222"/>
                </a:lnTo>
                <a:lnTo>
                  <a:pt x="145" y="1178"/>
                </a:lnTo>
                <a:lnTo>
                  <a:pt x="185" y="994"/>
                </a:lnTo>
                <a:lnTo>
                  <a:pt x="206" y="902"/>
                </a:lnTo>
                <a:lnTo>
                  <a:pt x="227" y="813"/>
                </a:lnTo>
                <a:lnTo>
                  <a:pt x="246" y="726"/>
                </a:lnTo>
                <a:lnTo>
                  <a:pt x="266" y="647"/>
                </a:lnTo>
                <a:lnTo>
                  <a:pt x="286" y="577"/>
                </a:lnTo>
                <a:lnTo>
                  <a:pt x="295" y="547"/>
                </a:lnTo>
                <a:lnTo>
                  <a:pt x="303" y="518"/>
                </a:lnTo>
                <a:lnTo>
                  <a:pt x="308" y="505"/>
                </a:lnTo>
                <a:lnTo>
                  <a:pt x="313" y="493"/>
                </a:lnTo>
                <a:lnTo>
                  <a:pt x="318" y="481"/>
                </a:lnTo>
                <a:lnTo>
                  <a:pt x="323" y="471"/>
                </a:lnTo>
                <a:lnTo>
                  <a:pt x="329" y="461"/>
                </a:lnTo>
                <a:lnTo>
                  <a:pt x="334" y="453"/>
                </a:lnTo>
                <a:lnTo>
                  <a:pt x="339" y="445"/>
                </a:lnTo>
                <a:lnTo>
                  <a:pt x="345" y="438"/>
                </a:lnTo>
                <a:lnTo>
                  <a:pt x="350" y="433"/>
                </a:lnTo>
                <a:lnTo>
                  <a:pt x="356" y="427"/>
                </a:lnTo>
                <a:lnTo>
                  <a:pt x="361" y="424"/>
                </a:lnTo>
                <a:lnTo>
                  <a:pt x="367" y="421"/>
                </a:lnTo>
                <a:lnTo>
                  <a:pt x="372" y="419"/>
                </a:lnTo>
                <a:lnTo>
                  <a:pt x="377" y="417"/>
                </a:lnTo>
                <a:lnTo>
                  <a:pt x="381" y="416"/>
                </a:lnTo>
                <a:lnTo>
                  <a:pt x="387" y="417"/>
                </a:lnTo>
                <a:lnTo>
                  <a:pt x="389" y="419"/>
                </a:lnTo>
                <a:lnTo>
                  <a:pt x="392" y="420"/>
                </a:lnTo>
                <a:lnTo>
                  <a:pt x="394" y="422"/>
                </a:lnTo>
                <a:lnTo>
                  <a:pt x="396" y="424"/>
                </a:lnTo>
                <a:lnTo>
                  <a:pt x="401" y="430"/>
                </a:lnTo>
                <a:lnTo>
                  <a:pt x="402" y="433"/>
                </a:lnTo>
                <a:lnTo>
                  <a:pt x="403" y="436"/>
                </a:lnTo>
                <a:lnTo>
                  <a:pt x="404" y="444"/>
                </a:lnTo>
                <a:lnTo>
                  <a:pt x="404" y="453"/>
                </a:lnTo>
                <a:lnTo>
                  <a:pt x="404" y="462"/>
                </a:lnTo>
                <a:lnTo>
                  <a:pt x="402" y="473"/>
                </a:lnTo>
                <a:lnTo>
                  <a:pt x="400" y="483"/>
                </a:lnTo>
                <a:lnTo>
                  <a:pt x="396" y="495"/>
                </a:lnTo>
                <a:lnTo>
                  <a:pt x="393" y="506"/>
                </a:lnTo>
                <a:lnTo>
                  <a:pt x="389" y="518"/>
                </a:lnTo>
                <a:lnTo>
                  <a:pt x="383" y="529"/>
                </a:lnTo>
                <a:lnTo>
                  <a:pt x="378" y="540"/>
                </a:lnTo>
                <a:lnTo>
                  <a:pt x="371" y="551"/>
                </a:lnTo>
                <a:lnTo>
                  <a:pt x="365" y="561"/>
                </a:lnTo>
                <a:lnTo>
                  <a:pt x="356" y="599"/>
                </a:lnTo>
                <a:lnTo>
                  <a:pt x="346" y="642"/>
                </a:lnTo>
                <a:lnTo>
                  <a:pt x="337" y="688"/>
                </a:lnTo>
                <a:lnTo>
                  <a:pt x="327" y="735"/>
                </a:lnTo>
                <a:lnTo>
                  <a:pt x="319" y="784"/>
                </a:lnTo>
                <a:lnTo>
                  <a:pt x="310" y="832"/>
                </a:lnTo>
                <a:lnTo>
                  <a:pt x="302" y="881"/>
                </a:lnTo>
                <a:lnTo>
                  <a:pt x="296" y="927"/>
                </a:lnTo>
                <a:lnTo>
                  <a:pt x="310" y="914"/>
                </a:lnTo>
                <a:lnTo>
                  <a:pt x="325" y="902"/>
                </a:lnTo>
                <a:lnTo>
                  <a:pt x="342" y="890"/>
                </a:lnTo>
                <a:lnTo>
                  <a:pt x="358" y="878"/>
                </a:lnTo>
                <a:lnTo>
                  <a:pt x="376" y="867"/>
                </a:lnTo>
                <a:lnTo>
                  <a:pt x="393" y="856"/>
                </a:lnTo>
                <a:lnTo>
                  <a:pt x="411" y="847"/>
                </a:lnTo>
                <a:lnTo>
                  <a:pt x="428" y="837"/>
                </a:lnTo>
                <a:lnTo>
                  <a:pt x="463" y="818"/>
                </a:lnTo>
                <a:lnTo>
                  <a:pt x="496" y="803"/>
                </a:lnTo>
                <a:lnTo>
                  <a:pt x="511" y="796"/>
                </a:lnTo>
                <a:lnTo>
                  <a:pt x="527" y="791"/>
                </a:lnTo>
                <a:lnTo>
                  <a:pt x="540" y="786"/>
                </a:lnTo>
                <a:lnTo>
                  <a:pt x="553" y="783"/>
                </a:lnTo>
                <a:lnTo>
                  <a:pt x="566" y="780"/>
                </a:lnTo>
                <a:lnTo>
                  <a:pt x="578" y="779"/>
                </a:lnTo>
                <a:lnTo>
                  <a:pt x="583" y="779"/>
                </a:lnTo>
                <a:lnTo>
                  <a:pt x="587" y="780"/>
                </a:lnTo>
                <a:lnTo>
                  <a:pt x="595" y="782"/>
                </a:lnTo>
                <a:lnTo>
                  <a:pt x="600" y="785"/>
                </a:lnTo>
                <a:lnTo>
                  <a:pt x="602" y="787"/>
                </a:lnTo>
                <a:lnTo>
                  <a:pt x="603" y="790"/>
                </a:lnTo>
                <a:lnTo>
                  <a:pt x="604" y="793"/>
                </a:lnTo>
                <a:lnTo>
                  <a:pt x="606" y="795"/>
                </a:lnTo>
                <a:lnTo>
                  <a:pt x="607" y="798"/>
                </a:lnTo>
                <a:lnTo>
                  <a:pt x="607" y="802"/>
                </a:lnTo>
                <a:lnTo>
                  <a:pt x="606" y="808"/>
                </a:lnTo>
                <a:lnTo>
                  <a:pt x="603" y="814"/>
                </a:lnTo>
                <a:lnTo>
                  <a:pt x="600" y="820"/>
                </a:lnTo>
                <a:lnTo>
                  <a:pt x="595" y="827"/>
                </a:lnTo>
                <a:lnTo>
                  <a:pt x="592" y="829"/>
                </a:lnTo>
                <a:lnTo>
                  <a:pt x="589" y="832"/>
                </a:lnTo>
                <a:lnTo>
                  <a:pt x="583" y="837"/>
                </a:lnTo>
                <a:lnTo>
                  <a:pt x="578" y="839"/>
                </a:lnTo>
                <a:lnTo>
                  <a:pt x="575" y="840"/>
                </a:lnTo>
                <a:lnTo>
                  <a:pt x="571" y="842"/>
                </a:lnTo>
                <a:lnTo>
                  <a:pt x="566" y="842"/>
                </a:lnTo>
                <a:close/>
                <a:moveTo>
                  <a:pt x="31" y="527"/>
                </a:moveTo>
                <a:lnTo>
                  <a:pt x="25" y="518"/>
                </a:lnTo>
                <a:lnTo>
                  <a:pt x="20" y="507"/>
                </a:lnTo>
                <a:lnTo>
                  <a:pt x="15" y="496"/>
                </a:lnTo>
                <a:lnTo>
                  <a:pt x="12" y="488"/>
                </a:lnTo>
                <a:lnTo>
                  <a:pt x="21" y="474"/>
                </a:lnTo>
                <a:lnTo>
                  <a:pt x="31" y="460"/>
                </a:lnTo>
                <a:lnTo>
                  <a:pt x="41" y="446"/>
                </a:lnTo>
                <a:lnTo>
                  <a:pt x="53" y="432"/>
                </a:lnTo>
                <a:lnTo>
                  <a:pt x="65" y="419"/>
                </a:lnTo>
                <a:lnTo>
                  <a:pt x="78" y="404"/>
                </a:lnTo>
                <a:lnTo>
                  <a:pt x="91" y="391"/>
                </a:lnTo>
                <a:lnTo>
                  <a:pt x="105" y="377"/>
                </a:lnTo>
                <a:lnTo>
                  <a:pt x="120" y="364"/>
                </a:lnTo>
                <a:lnTo>
                  <a:pt x="136" y="352"/>
                </a:lnTo>
                <a:lnTo>
                  <a:pt x="152" y="339"/>
                </a:lnTo>
                <a:lnTo>
                  <a:pt x="169" y="327"/>
                </a:lnTo>
                <a:lnTo>
                  <a:pt x="186" y="316"/>
                </a:lnTo>
                <a:lnTo>
                  <a:pt x="204" y="304"/>
                </a:lnTo>
                <a:lnTo>
                  <a:pt x="222" y="294"/>
                </a:lnTo>
                <a:lnTo>
                  <a:pt x="241" y="284"/>
                </a:lnTo>
                <a:lnTo>
                  <a:pt x="261" y="274"/>
                </a:lnTo>
                <a:lnTo>
                  <a:pt x="281" y="264"/>
                </a:lnTo>
                <a:lnTo>
                  <a:pt x="303" y="255"/>
                </a:lnTo>
                <a:lnTo>
                  <a:pt x="325" y="247"/>
                </a:lnTo>
                <a:lnTo>
                  <a:pt x="337" y="242"/>
                </a:lnTo>
                <a:lnTo>
                  <a:pt x="349" y="238"/>
                </a:lnTo>
                <a:lnTo>
                  <a:pt x="373" y="230"/>
                </a:lnTo>
                <a:lnTo>
                  <a:pt x="399" y="223"/>
                </a:lnTo>
                <a:lnTo>
                  <a:pt x="425" y="216"/>
                </a:lnTo>
                <a:lnTo>
                  <a:pt x="451" y="208"/>
                </a:lnTo>
                <a:lnTo>
                  <a:pt x="480" y="202"/>
                </a:lnTo>
                <a:lnTo>
                  <a:pt x="509" y="196"/>
                </a:lnTo>
                <a:lnTo>
                  <a:pt x="540" y="191"/>
                </a:lnTo>
                <a:lnTo>
                  <a:pt x="571" y="185"/>
                </a:lnTo>
                <a:lnTo>
                  <a:pt x="603" y="181"/>
                </a:lnTo>
                <a:lnTo>
                  <a:pt x="637" y="177"/>
                </a:lnTo>
                <a:lnTo>
                  <a:pt x="672" y="172"/>
                </a:lnTo>
                <a:lnTo>
                  <a:pt x="713" y="168"/>
                </a:lnTo>
                <a:lnTo>
                  <a:pt x="755" y="164"/>
                </a:lnTo>
                <a:lnTo>
                  <a:pt x="796" y="158"/>
                </a:lnTo>
                <a:lnTo>
                  <a:pt x="837" y="151"/>
                </a:lnTo>
                <a:lnTo>
                  <a:pt x="856" y="148"/>
                </a:lnTo>
                <a:lnTo>
                  <a:pt x="876" y="145"/>
                </a:lnTo>
                <a:lnTo>
                  <a:pt x="896" y="141"/>
                </a:lnTo>
                <a:lnTo>
                  <a:pt x="915" y="136"/>
                </a:lnTo>
                <a:lnTo>
                  <a:pt x="955" y="127"/>
                </a:lnTo>
                <a:lnTo>
                  <a:pt x="974" y="122"/>
                </a:lnTo>
                <a:lnTo>
                  <a:pt x="993" y="116"/>
                </a:lnTo>
                <a:lnTo>
                  <a:pt x="1006" y="112"/>
                </a:lnTo>
                <a:lnTo>
                  <a:pt x="1021" y="107"/>
                </a:lnTo>
                <a:lnTo>
                  <a:pt x="1048" y="96"/>
                </a:lnTo>
                <a:lnTo>
                  <a:pt x="1062" y="89"/>
                </a:lnTo>
                <a:lnTo>
                  <a:pt x="1075" y="83"/>
                </a:lnTo>
                <a:lnTo>
                  <a:pt x="1087" y="76"/>
                </a:lnTo>
                <a:lnTo>
                  <a:pt x="1101" y="68"/>
                </a:lnTo>
                <a:lnTo>
                  <a:pt x="1113" y="62"/>
                </a:lnTo>
                <a:lnTo>
                  <a:pt x="1124" y="54"/>
                </a:lnTo>
                <a:lnTo>
                  <a:pt x="1133" y="45"/>
                </a:lnTo>
                <a:lnTo>
                  <a:pt x="1143" y="38"/>
                </a:lnTo>
                <a:lnTo>
                  <a:pt x="1153" y="29"/>
                </a:lnTo>
                <a:lnTo>
                  <a:pt x="1157" y="26"/>
                </a:lnTo>
                <a:lnTo>
                  <a:pt x="1161" y="21"/>
                </a:lnTo>
                <a:lnTo>
                  <a:pt x="1168" y="12"/>
                </a:lnTo>
                <a:lnTo>
                  <a:pt x="1175" y="4"/>
                </a:lnTo>
                <a:lnTo>
                  <a:pt x="1176" y="2"/>
                </a:lnTo>
                <a:lnTo>
                  <a:pt x="1178" y="0"/>
                </a:lnTo>
                <a:lnTo>
                  <a:pt x="1180" y="0"/>
                </a:lnTo>
                <a:lnTo>
                  <a:pt x="1182" y="0"/>
                </a:lnTo>
                <a:lnTo>
                  <a:pt x="1183" y="0"/>
                </a:lnTo>
                <a:lnTo>
                  <a:pt x="1184" y="2"/>
                </a:lnTo>
                <a:lnTo>
                  <a:pt x="1184" y="3"/>
                </a:lnTo>
                <a:lnTo>
                  <a:pt x="1185" y="5"/>
                </a:lnTo>
                <a:lnTo>
                  <a:pt x="1184" y="8"/>
                </a:lnTo>
                <a:lnTo>
                  <a:pt x="1180" y="26"/>
                </a:lnTo>
                <a:lnTo>
                  <a:pt x="1178" y="34"/>
                </a:lnTo>
                <a:lnTo>
                  <a:pt x="1176" y="44"/>
                </a:lnTo>
                <a:lnTo>
                  <a:pt x="1171" y="62"/>
                </a:lnTo>
                <a:lnTo>
                  <a:pt x="1164" y="79"/>
                </a:lnTo>
                <a:lnTo>
                  <a:pt x="1155" y="97"/>
                </a:lnTo>
                <a:lnTo>
                  <a:pt x="1147" y="114"/>
                </a:lnTo>
                <a:lnTo>
                  <a:pt x="1136" y="132"/>
                </a:lnTo>
                <a:lnTo>
                  <a:pt x="1125" y="148"/>
                </a:lnTo>
                <a:lnTo>
                  <a:pt x="1111" y="165"/>
                </a:lnTo>
                <a:lnTo>
                  <a:pt x="1097" y="180"/>
                </a:lnTo>
                <a:lnTo>
                  <a:pt x="1090" y="188"/>
                </a:lnTo>
                <a:lnTo>
                  <a:pt x="1082" y="195"/>
                </a:lnTo>
                <a:lnTo>
                  <a:pt x="1064" y="210"/>
                </a:lnTo>
                <a:lnTo>
                  <a:pt x="1056" y="216"/>
                </a:lnTo>
                <a:lnTo>
                  <a:pt x="1047" y="223"/>
                </a:lnTo>
                <a:lnTo>
                  <a:pt x="1027" y="236"/>
                </a:lnTo>
                <a:lnTo>
                  <a:pt x="1006" y="248"/>
                </a:lnTo>
                <a:lnTo>
                  <a:pt x="984" y="259"/>
                </a:lnTo>
                <a:lnTo>
                  <a:pt x="969" y="265"/>
                </a:lnTo>
                <a:lnTo>
                  <a:pt x="953" y="272"/>
                </a:lnTo>
                <a:lnTo>
                  <a:pt x="936" y="277"/>
                </a:lnTo>
                <a:lnTo>
                  <a:pt x="919" y="283"/>
                </a:lnTo>
                <a:lnTo>
                  <a:pt x="901" y="288"/>
                </a:lnTo>
                <a:lnTo>
                  <a:pt x="883" y="294"/>
                </a:lnTo>
                <a:lnTo>
                  <a:pt x="863" y="298"/>
                </a:lnTo>
                <a:lnTo>
                  <a:pt x="842" y="303"/>
                </a:lnTo>
                <a:lnTo>
                  <a:pt x="821" y="306"/>
                </a:lnTo>
                <a:lnTo>
                  <a:pt x="799" y="309"/>
                </a:lnTo>
                <a:lnTo>
                  <a:pt x="752" y="316"/>
                </a:lnTo>
                <a:lnTo>
                  <a:pt x="728" y="318"/>
                </a:lnTo>
                <a:lnTo>
                  <a:pt x="703" y="320"/>
                </a:lnTo>
                <a:lnTo>
                  <a:pt x="677" y="322"/>
                </a:lnTo>
                <a:lnTo>
                  <a:pt x="649" y="323"/>
                </a:lnTo>
                <a:lnTo>
                  <a:pt x="534" y="330"/>
                </a:lnTo>
                <a:lnTo>
                  <a:pt x="506" y="331"/>
                </a:lnTo>
                <a:lnTo>
                  <a:pt x="479" y="333"/>
                </a:lnTo>
                <a:lnTo>
                  <a:pt x="452" y="334"/>
                </a:lnTo>
                <a:lnTo>
                  <a:pt x="426" y="336"/>
                </a:lnTo>
                <a:lnTo>
                  <a:pt x="400" y="340"/>
                </a:lnTo>
                <a:lnTo>
                  <a:pt x="375" y="342"/>
                </a:lnTo>
                <a:lnTo>
                  <a:pt x="349" y="345"/>
                </a:lnTo>
                <a:lnTo>
                  <a:pt x="325" y="350"/>
                </a:lnTo>
                <a:lnTo>
                  <a:pt x="302" y="354"/>
                </a:lnTo>
                <a:lnTo>
                  <a:pt x="279" y="359"/>
                </a:lnTo>
                <a:lnTo>
                  <a:pt x="256" y="366"/>
                </a:lnTo>
                <a:lnTo>
                  <a:pt x="234" y="373"/>
                </a:lnTo>
                <a:lnTo>
                  <a:pt x="219" y="378"/>
                </a:lnTo>
                <a:lnTo>
                  <a:pt x="204" y="384"/>
                </a:lnTo>
                <a:lnTo>
                  <a:pt x="189" y="390"/>
                </a:lnTo>
                <a:lnTo>
                  <a:pt x="175" y="397"/>
                </a:lnTo>
                <a:lnTo>
                  <a:pt x="161" y="404"/>
                </a:lnTo>
                <a:lnTo>
                  <a:pt x="147" y="412"/>
                </a:lnTo>
                <a:lnTo>
                  <a:pt x="134" y="421"/>
                </a:lnTo>
                <a:lnTo>
                  <a:pt x="120" y="430"/>
                </a:lnTo>
                <a:lnTo>
                  <a:pt x="107" y="439"/>
                </a:lnTo>
                <a:lnTo>
                  <a:pt x="95" y="450"/>
                </a:lnTo>
                <a:lnTo>
                  <a:pt x="83" y="461"/>
                </a:lnTo>
                <a:lnTo>
                  <a:pt x="71" y="473"/>
                </a:lnTo>
                <a:lnTo>
                  <a:pt x="60" y="485"/>
                </a:lnTo>
                <a:lnTo>
                  <a:pt x="55" y="492"/>
                </a:lnTo>
                <a:lnTo>
                  <a:pt x="50" y="499"/>
                </a:lnTo>
                <a:lnTo>
                  <a:pt x="41" y="512"/>
                </a:lnTo>
                <a:lnTo>
                  <a:pt x="31" y="527"/>
                </a:lnTo>
                <a:close/>
                <a:moveTo>
                  <a:pt x="2485" y="592"/>
                </a:moveTo>
                <a:lnTo>
                  <a:pt x="2481" y="605"/>
                </a:lnTo>
                <a:lnTo>
                  <a:pt x="2475" y="620"/>
                </a:lnTo>
                <a:lnTo>
                  <a:pt x="2472" y="628"/>
                </a:lnTo>
                <a:lnTo>
                  <a:pt x="2467" y="636"/>
                </a:lnTo>
                <a:lnTo>
                  <a:pt x="2457" y="655"/>
                </a:lnTo>
                <a:lnTo>
                  <a:pt x="2446" y="675"/>
                </a:lnTo>
                <a:lnTo>
                  <a:pt x="2433" y="694"/>
                </a:lnTo>
                <a:lnTo>
                  <a:pt x="2419" y="714"/>
                </a:lnTo>
                <a:lnTo>
                  <a:pt x="2404" y="734"/>
                </a:lnTo>
                <a:lnTo>
                  <a:pt x="2389" y="751"/>
                </a:lnTo>
                <a:lnTo>
                  <a:pt x="2382" y="760"/>
                </a:lnTo>
                <a:lnTo>
                  <a:pt x="2374" y="768"/>
                </a:lnTo>
                <a:lnTo>
                  <a:pt x="2366" y="775"/>
                </a:lnTo>
                <a:lnTo>
                  <a:pt x="2359" y="782"/>
                </a:lnTo>
                <a:lnTo>
                  <a:pt x="2350" y="789"/>
                </a:lnTo>
                <a:lnTo>
                  <a:pt x="2342" y="795"/>
                </a:lnTo>
                <a:lnTo>
                  <a:pt x="2335" y="801"/>
                </a:lnTo>
                <a:lnTo>
                  <a:pt x="2330" y="803"/>
                </a:lnTo>
                <a:lnTo>
                  <a:pt x="2326" y="806"/>
                </a:lnTo>
                <a:lnTo>
                  <a:pt x="2317" y="810"/>
                </a:lnTo>
                <a:lnTo>
                  <a:pt x="2308" y="814"/>
                </a:lnTo>
                <a:lnTo>
                  <a:pt x="2300" y="817"/>
                </a:lnTo>
                <a:lnTo>
                  <a:pt x="2290" y="819"/>
                </a:lnTo>
                <a:lnTo>
                  <a:pt x="2280" y="820"/>
                </a:lnTo>
                <a:lnTo>
                  <a:pt x="2270" y="821"/>
                </a:lnTo>
                <a:lnTo>
                  <a:pt x="2265" y="821"/>
                </a:lnTo>
                <a:lnTo>
                  <a:pt x="2259" y="820"/>
                </a:lnTo>
                <a:lnTo>
                  <a:pt x="2249" y="819"/>
                </a:lnTo>
                <a:lnTo>
                  <a:pt x="2244" y="817"/>
                </a:lnTo>
                <a:lnTo>
                  <a:pt x="2239" y="815"/>
                </a:lnTo>
                <a:lnTo>
                  <a:pt x="2230" y="810"/>
                </a:lnTo>
                <a:lnTo>
                  <a:pt x="2226" y="807"/>
                </a:lnTo>
                <a:lnTo>
                  <a:pt x="2222" y="804"/>
                </a:lnTo>
                <a:lnTo>
                  <a:pt x="2218" y="800"/>
                </a:lnTo>
                <a:lnTo>
                  <a:pt x="2214" y="796"/>
                </a:lnTo>
                <a:lnTo>
                  <a:pt x="2211" y="791"/>
                </a:lnTo>
                <a:lnTo>
                  <a:pt x="2208" y="786"/>
                </a:lnTo>
                <a:lnTo>
                  <a:pt x="2204" y="781"/>
                </a:lnTo>
                <a:lnTo>
                  <a:pt x="2202" y="775"/>
                </a:lnTo>
                <a:lnTo>
                  <a:pt x="2197" y="761"/>
                </a:lnTo>
                <a:lnTo>
                  <a:pt x="2195" y="754"/>
                </a:lnTo>
                <a:lnTo>
                  <a:pt x="2193" y="746"/>
                </a:lnTo>
                <a:lnTo>
                  <a:pt x="2192" y="737"/>
                </a:lnTo>
                <a:lnTo>
                  <a:pt x="2191" y="728"/>
                </a:lnTo>
                <a:lnTo>
                  <a:pt x="2191" y="709"/>
                </a:lnTo>
                <a:lnTo>
                  <a:pt x="2193" y="688"/>
                </a:lnTo>
                <a:lnTo>
                  <a:pt x="2195" y="677"/>
                </a:lnTo>
                <a:lnTo>
                  <a:pt x="2197" y="665"/>
                </a:lnTo>
                <a:lnTo>
                  <a:pt x="2201" y="641"/>
                </a:lnTo>
                <a:lnTo>
                  <a:pt x="2207" y="615"/>
                </a:lnTo>
                <a:lnTo>
                  <a:pt x="2215" y="583"/>
                </a:lnTo>
                <a:lnTo>
                  <a:pt x="2222" y="558"/>
                </a:lnTo>
                <a:lnTo>
                  <a:pt x="2225" y="539"/>
                </a:lnTo>
                <a:lnTo>
                  <a:pt x="2226" y="530"/>
                </a:lnTo>
                <a:lnTo>
                  <a:pt x="2227" y="524"/>
                </a:lnTo>
                <a:lnTo>
                  <a:pt x="2226" y="517"/>
                </a:lnTo>
                <a:lnTo>
                  <a:pt x="2225" y="512"/>
                </a:lnTo>
                <a:lnTo>
                  <a:pt x="2224" y="506"/>
                </a:lnTo>
                <a:lnTo>
                  <a:pt x="2222" y="501"/>
                </a:lnTo>
                <a:lnTo>
                  <a:pt x="2218" y="495"/>
                </a:lnTo>
                <a:lnTo>
                  <a:pt x="2214" y="490"/>
                </a:lnTo>
                <a:lnTo>
                  <a:pt x="2203" y="478"/>
                </a:lnTo>
                <a:lnTo>
                  <a:pt x="2191" y="466"/>
                </a:lnTo>
                <a:lnTo>
                  <a:pt x="2170" y="508"/>
                </a:lnTo>
                <a:lnTo>
                  <a:pt x="2149" y="551"/>
                </a:lnTo>
                <a:lnTo>
                  <a:pt x="2126" y="593"/>
                </a:lnTo>
                <a:lnTo>
                  <a:pt x="2100" y="632"/>
                </a:lnTo>
                <a:lnTo>
                  <a:pt x="2075" y="671"/>
                </a:lnTo>
                <a:lnTo>
                  <a:pt x="2063" y="690"/>
                </a:lnTo>
                <a:lnTo>
                  <a:pt x="2050" y="708"/>
                </a:lnTo>
                <a:lnTo>
                  <a:pt x="2037" y="726"/>
                </a:lnTo>
                <a:lnTo>
                  <a:pt x="2023" y="743"/>
                </a:lnTo>
                <a:lnTo>
                  <a:pt x="1996" y="775"/>
                </a:lnTo>
                <a:lnTo>
                  <a:pt x="1971" y="804"/>
                </a:lnTo>
                <a:lnTo>
                  <a:pt x="1958" y="817"/>
                </a:lnTo>
                <a:lnTo>
                  <a:pt x="1951" y="825"/>
                </a:lnTo>
                <a:lnTo>
                  <a:pt x="1944" y="831"/>
                </a:lnTo>
                <a:lnTo>
                  <a:pt x="1930" y="844"/>
                </a:lnTo>
                <a:lnTo>
                  <a:pt x="1915" y="858"/>
                </a:lnTo>
                <a:lnTo>
                  <a:pt x="1900" y="870"/>
                </a:lnTo>
                <a:lnTo>
                  <a:pt x="1884" y="882"/>
                </a:lnTo>
                <a:lnTo>
                  <a:pt x="1867" y="893"/>
                </a:lnTo>
                <a:lnTo>
                  <a:pt x="1859" y="897"/>
                </a:lnTo>
                <a:lnTo>
                  <a:pt x="1851" y="902"/>
                </a:lnTo>
                <a:lnTo>
                  <a:pt x="1834" y="911"/>
                </a:lnTo>
                <a:lnTo>
                  <a:pt x="1817" y="919"/>
                </a:lnTo>
                <a:lnTo>
                  <a:pt x="1808" y="921"/>
                </a:lnTo>
                <a:lnTo>
                  <a:pt x="1799" y="924"/>
                </a:lnTo>
                <a:lnTo>
                  <a:pt x="1790" y="927"/>
                </a:lnTo>
                <a:lnTo>
                  <a:pt x="1782" y="929"/>
                </a:lnTo>
                <a:lnTo>
                  <a:pt x="1772" y="931"/>
                </a:lnTo>
                <a:lnTo>
                  <a:pt x="1763" y="932"/>
                </a:lnTo>
                <a:lnTo>
                  <a:pt x="1754" y="932"/>
                </a:lnTo>
                <a:lnTo>
                  <a:pt x="1744" y="933"/>
                </a:lnTo>
                <a:lnTo>
                  <a:pt x="1728" y="932"/>
                </a:lnTo>
                <a:lnTo>
                  <a:pt x="1719" y="931"/>
                </a:lnTo>
                <a:lnTo>
                  <a:pt x="1712" y="929"/>
                </a:lnTo>
                <a:lnTo>
                  <a:pt x="1704" y="927"/>
                </a:lnTo>
                <a:lnTo>
                  <a:pt x="1696" y="924"/>
                </a:lnTo>
                <a:lnTo>
                  <a:pt x="1689" y="921"/>
                </a:lnTo>
                <a:lnTo>
                  <a:pt x="1681" y="918"/>
                </a:lnTo>
                <a:lnTo>
                  <a:pt x="1674" y="913"/>
                </a:lnTo>
                <a:lnTo>
                  <a:pt x="1667" y="909"/>
                </a:lnTo>
                <a:lnTo>
                  <a:pt x="1660" y="905"/>
                </a:lnTo>
                <a:lnTo>
                  <a:pt x="1655" y="899"/>
                </a:lnTo>
                <a:lnTo>
                  <a:pt x="1649" y="893"/>
                </a:lnTo>
                <a:lnTo>
                  <a:pt x="1644" y="886"/>
                </a:lnTo>
                <a:lnTo>
                  <a:pt x="1638" y="879"/>
                </a:lnTo>
                <a:lnTo>
                  <a:pt x="1634" y="872"/>
                </a:lnTo>
                <a:lnTo>
                  <a:pt x="1619" y="891"/>
                </a:lnTo>
                <a:lnTo>
                  <a:pt x="1610" y="900"/>
                </a:lnTo>
                <a:lnTo>
                  <a:pt x="1601" y="910"/>
                </a:lnTo>
                <a:lnTo>
                  <a:pt x="1581" y="929"/>
                </a:lnTo>
                <a:lnTo>
                  <a:pt x="1570" y="939"/>
                </a:lnTo>
                <a:lnTo>
                  <a:pt x="1560" y="947"/>
                </a:lnTo>
                <a:lnTo>
                  <a:pt x="1550" y="955"/>
                </a:lnTo>
                <a:lnTo>
                  <a:pt x="1537" y="964"/>
                </a:lnTo>
                <a:lnTo>
                  <a:pt x="1527" y="970"/>
                </a:lnTo>
                <a:lnTo>
                  <a:pt x="1514" y="977"/>
                </a:lnTo>
                <a:lnTo>
                  <a:pt x="1509" y="980"/>
                </a:lnTo>
                <a:lnTo>
                  <a:pt x="1502" y="983"/>
                </a:lnTo>
                <a:lnTo>
                  <a:pt x="1490" y="988"/>
                </a:lnTo>
                <a:lnTo>
                  <a:pt x="1478" y="992"/>
                </a:lnTo>
                <a:lnTo>
                  <a:pt x="1466" y="995"/>
                </a:lnTo>
                <a:lnTo>
                  <a:pt x="1454" y="997"/>
                </a:lnTo>
                <a:lnTo>
                  <a:pt x="1442" y="998"/>
                </a:lnTo>
                <a:lnTo>
                  <a:pt x="1430" y="998"/>
                </a:lnTo>
                <a:lnTo>
                  <a:pt x="1418" y="997"/>
                </a:lnTo>
                <a:lnTo>
                  <a:pt x="1406" y="994"/>
                </a:lnTo>
                <a:lnTo>
                  <a:pt x="1394" y="992"/>
                </a:lnTo>
                <a:lnTo>
                  <a:pt x="1370" y="986"/>
                </a:lnTo>
                <a:lnTo>
                  <a:pt x="1359" y="982"/>
                </a:lnTo>
                <a:lnTo>
                  <a:pt x="1348" y="980"/>
                </a:lnTo>
                <a:lnTo>
                  <a:pt x="1337" y="978"/>
                </a:lnTo>
                <a:lnTo>
                  <a:pt x="1326" y="977"/>
                </a:lnTo>
                <a:lnTo>
                  <a:pt x="1315" y="976"/>
                </a:lnTo>
                <a:lnTo>
                  <a:pt x="1304" y="977"/>
                </a:lnTo>
                <a:lnTo>
                  <a:pt x="1293" y="977"/>
                </a:lnTo>
                <a:lnTo>
                  <a:pt x="1282" y="979"/>
                </a:lnTo>
                <a:lnTo>
                  <a:pt x="1271" y="982"/>
                </a:lnTo>
                <a:lnTo>
                  <a:pt x="1262" y="986"/>
                </a:lnTo>
                <a:lnTo>
                  <a:pt x="1251" y="990"/>
                </a:lnTo>
                <a:lnTo>
                  <a:pt x="1241" y="994"/>
                </a:lnTo>
                <a:lnTo>
                  <a:pt x="1231" y="1000"/>
                </a:lnTo>
                <a:lnTo>
                  <a:pt x="1221" y="1005"/>
                </a:lnTo>
                <a:lnTo>
                  <a:pt x="1212" y="1011"/>
                </a:lnTo>
                <a:lnTo>
                  <a:pt x="1203" y="1017"/>
                </a:lnTo>
                <a:lnTo>
                  <a:pt x="1188" y="1029"/>
                </a:lnTo>
                <a:lnTo>
                  <a:pt x="1180" y="1035"/>
                </a:lnTo>
                <a:lnTo>
                  <a:pt x="1175" y="1040"/>
                </a:lnTo>
                <a:lnTo>
                  <a:pt x="1164" y="1050"/>
                </a:lnTo>
                <a:lnTo>
                  <a:pt x="1157" y="1058"/>
                </a:lnTo>
                <a:lnTo>
                  <a:pt x="1155" y="1061"/>
                </a:lnTo>
                <a:lnTo>
                  <a:pt x="1153" y="1061"/>
                </a:lnTo>
                <a:lnTo>
                  <a:pt x="1152" y="1062"/>
                </a:lnTo>
                <a:lnTo>
                  <a:pt x="1149" y="1063"/>
                </a:lnTo>
                <a:lnTo>
                  <a:pt x="1145" y="1063"/>
                </a:lnTo>
                <a:lnTo>
                  <a:pt x="1141" y="1062"/>
                </a:lnTo>
                <a:lnTo>
                  <a:pt x="1138" y="1061"/>
                </a:lnTo>
                <a:lnTo>
                  <a:pt x="1133" y="1059"/>
                </a:lnTo>
                <a:lnTo>
                  <a:pt x="1130" y="1056"/>
                </a:lnTo>
                <a:lnTo>
                  <a:pt x="1127" y="1052"/>
                </a:lnTo>
                <a:lnTo>
                  <a:pt x="1124" y="1049"/>
                </a:lnTo>
                <a:lnTo>
                  <a:pt x="1120" y="1045"/>
                </a:lnTo>
                <a:lnTo>
                  <a:pt x="1119" y="1039"/>
                </a:lnTo>
                <a:lnTo>
                  <a:pt x="1117" y="1035"/>
                </a:lnTo>
                <a:lnTo>
                  <a:pt x="1117" y="1029"/>
                </a:lnTo>
                <a:lnTo>
                  <a:pt x="1117" y="1024"/>
                </a:lnTo>
                <a:lnTo>
                  <a:pt x="1118" y="1018"/>
                </a:lnTo>
                <a:lnTo>
                  <a:pt x="1121" y="1006"/>
                </a:lnTo>
                <a:lnTo>
                  <a:pt x="1125" y="1000"/>
                </a:lnTo>
                <a:lnTo>
                  <a:pt x="1128" y="993"/>
                </a:lnTo>
                <a:lnTo>
                  <a:pt x="1132" y="987"/>
                </a:lnTo>
                <a:lnTo>
                  <a:pt x="1137" y="980"/>
                </a:lnTo>
                <a:lnTo>
                  <a:pt x="1147" y="966"/>
                </a:lnTo>
                <a:lnTo>
                  <a:pt x="1159" y="951"/>
                </a:lnTo>
                <a:lnTo>
                  <a:pt x="1172" y="935"/>
                </a:lnTo>
                <a:lnTo>
                  <a:pt x="1201" y="904"/>
                </a:lnTo>
                <a:lnTo>
                  <a:pt x="1234" y="872"/>
                </a:lnTo>
                <a:lnTo>
                  <a:pt x="1251" y="855"/>
                </a:lnTo>
                <a:lnTo>
                  <a:pt x="1267" y="840"/>
                </a:lnTo>
                <a:lnTo>
                  <a:pt x="1300" y="813"/>
                </a:lnTo>
                <a:lnTo>
                  <a:pt x="1329" y="787"/>
                </a:lnTo>
                <a:lnTo>
                  <a:pt x="1352" y="769"/>
                </a:lnTo>
                <a:lnTo>
                  <a:pt x="1377" y="748"/>
                </a:lnTo>
                <a:lnTo>
                  <a:pt x="1401" y="726"/>
                </a:lnTo>
                <a:lnTo>
                  <a:pt x="1424" y="703"/>
                </a:lnTo>
                <a:lnTo>
                  <a:pt x="1445" y="682"/>
                </a:lnTo>
                <a:lnTo>
                  <a:pt x="1464" y="663"/>
                </a:lnTo>
                <a:lnTo>
                  <a:pt x="1481" y="645"/>
                </a:lnTo>
                <a:lnTo>
                  <a:pt x="1493" y="631"/>
                </a:lnTo>
                <a:lnTo>
                  <a:pt x="1465" y="639"/>
                </a:lnTo>
                <a:lnTo>
                  <a:pt x="1432" y="647"/>
                </a:lnTo>
                <a:lnTo>
                  <a:pt x="1415" y="652"/>
                </a:lnTo>
                <a:lnTo>
                  <a:pt x="1397" y="655"/>
                </a:lnTo>
                <a:lnTo>
                  <a:pt x="1379" y="658"/>
                </a:lnTo>
                <a:lnTo>
                  <a:pt x="1359" y="661"/>
                </a:lnTo>
                <a:lnTo>
                  <a:pt x="1340" y="662"/>
                </a:lnTo>
                <a:lnTo>
                  <a:pt x="1322" y="663"/>
                </a:lnTo>
                <a:lnTo>
                  <a:pt x="1312" y="663"/>
                </a:lnTo>
                <a:lnTo>
                  <a:pt x="1303" y="663"/>
                </a:lnTo>
                <a:lnTo>
                  <a:pt x="1294" y="662"/>
                </a:lnTo>
                <a:lnTo>
                  <a:pt x="1286" y="661"/>
                </a:lnTo>
                <a:lnTo>
                  <a:pt x="1268" y="657"/>
                </a:lnTo>
                <a:lnTo>
                  <a:pt x="1260" y="655"/>
                </a:lnTo>
                <a:lnTo>
                  <a:pt x="1252" y="653"/>
                </a:lnTo>
                <a:lnTo>
                  <a:pt x="1244" y="650"/>
                </a:lnTo>
                <a:lnTo>
                  <a:pt x="1237" y="646"/>
                </a:lnTo>
                <a:lnTo>
                  <a:pt x="1230" y="643"/>
                </a:lnTo>
                <a:lnTo>
                  <a:pt x="1223" y="639"/>
                </a:lnTo>
                <a:lnTo>
                  <a:pt x="1189" y="722"/>
                </a:lnTo>
                <a:lnTo>
                  <a:pt x="1180" y="745"/>
                </a:lnTo>
                <a:lnTo>
                  <a:pt x="1170" y="768"/>
                </a:lnTo>
                <a:lnTo>
                  <a:pt x="1160" y="792"/>
                </a:lnTo>
                <a:lnTo>
                  <a:pt x="1148" y="816"/>
                </a:lnTo>
                <a:lnTo>
                  <a:pt x="1134" y="843"/>
                </a:lnTo>
                <a:lnTo>
                  <a:pt x="1120" y="871"/>
                </a:lnTo>
                <a:lnTo>
                  <a:pt x="1105" y="897"/>
                </a:lnTo>
                <a:lnTo>
                  <a:pt x="1090" y="923"/>
                </a:lnTo>
                <a:lnTo>
                  <a:pt x="1074" y="950"/>
                </a:lnTo>
                <a:lnTo>
                  <a:pt x="1059" y="974"/>
                </a:lnTo>
                <a:lnTo>
                  <a:pt x="1044" y="997"/>
                </a:lnTo>
                <a:lnTo>
                  <a:pt x="1028" y="1018"/>
                </a:lnTo>
                <a:lnTo>
                  <a:pt x="1012" y="1039"/>
                </a:lnTo>
                <a:lnTo>
                  <a:pt x="997" y="1057"/>
                </a:lnTo>
                <a:lnTo>
                  <a:pt x="989" y="1066"/>
                </a:lnTo>
                <a:lnTo>
                  <a:pt x="981" y="1073"/>
                </a:lnTo>
                <a:lnTo>
                  <a:pt x="966" y="1087"/>
                </a:lnTo>
                <a:lnTo>
                  <a:pt x="958" y="1093"/>
                </a:lnTo>
                <a:lnTo>
                  <a:pt x="951" y="1098"/>
                </a:lnTo>
                <a:lnTo>
                  <a:pt x="943" y="1104"/>
                </a:lnTo>
                <a:lnTo>
                  <a:pt x="935" y="1107"/>
                </a:lnTo>
                <a:lnTo>
                  <a:pt x="928" y="1110"/>
                </a:lnTo>
                <a:lnTo>
                  <a:pt x="921" y="1113"/>
                </a:lnTo>
                <a:lnTo>
                  <a:pt x="913" y="1115"/>
                </a:lnTo>
                <a:lnTo>
                  <a:pt x="907" y="1115"/>
                </a:lnTo>
                <a:lnTo>
                  <a:pt x="899" y="1115"/>
                </a:lnTo>
                <a:lnTo>
                  <a:pt x="892" y="1114"/>
                </a:lnTo>
                <a:lnTo>
                  <a:pt x="889" y="1113"/>
                </a:lnTo>
                <a:lnTo>
                  <a:pt x="886" y="1110"/>
                </a:lnTo>
                <a:lnTo>
                  <a:pt x="880" y="1107"/>
                </a:lnTo>
                <a:lnTo>
                  <a:pt x="875" y="1103"/>
                </a:lnTo>
                <a:lnTo>
                  <a:pt x="871" y="1096"/>
                </a:lnTo>
                <a:lnTo>
                  <a:pt x="866" y="1090"/>
                </a:lnTo>
                <a:lnTo>
                  <a:pt x="862" y="1082"/>
                </a:lnTo>
                <a:lnTo>
                  <a:pt x="859" y="1074"/>
                </a:lnTo>
                <a:lnTo>
                  <a:pt x="855" y="1064"/>
                </a:lnTo>
                <a:lnTo>
                  <a:pt x="853" y="1055"/>
                </a:lnTo>
                <a:lnTo>
                  <a:pt x="851" y="1045"/>
                </a:lnTo>
                <a:lnTo>
                  <a:pt x="850" y="1034"/>
                </a:lnTo>
                <a:lnTo>
                  <a:pt x="849" y="1022"/>
                </a:lnTo>
                <a:lnTo>
                  <a:pt x="849" y="1010"/>
                </a:lnTo>
                <a:lnTo>
                  <a:pt x="848" y="998"/>
                </a:lnTo>
                <a:lnTo>
                  <a:pt x="848" y="994"/>
                </a:lnTo>
                <a:lnTo>
                  <a:pt x="845" y="994"/>
                </a:lnTo>
                <a:lnTo>
                  <a:pt x="844" y="994"/>
                </a:lnTo>
                <a:lnTo>
                  <a:pt x="842" y="997"/>
                </a:lnTo>
                <a:lnTo>
                  <a:pt x="831" y="1014"/>
                </a:lnTo>
                <a:lnTo>
                  <a:pt x="819" y="1031"/>
                </a:lnTo>
                <a:lnTo>
                  <a:pt x="807" y="1047"/>
                </a:lnTo>
                <a:lnTo>
                  <a:pt x="796" y="1063"/>
                </a:lnTo>
                <a:lnTo>
                  <a:pt x="784" y="1078"/>
                </a:lnTo>
                <a:lnTo>
                  <a:pt x="772" y="1092"/>
                </a:lnTo>
                <a:lnTo>
                  <a:pt x="767" y="1098"/>
                </a:lnTo>
                <a:lnTo>
                  <a:pt x="760" y="1105"/>
                </a:lnTo>
                <a:lnTo>
                  <a:pt x="749" y="1117"/>
                </a:lnTo>
                <a:lnTo>
                  <a:pt x="737" y="1128"/>
                </a:lnTo>
                <a:lnTo>
                  <a:pt x="726" y="1138"/>
                </a:lnTo>
                <a:lnTo>
                  <a:pt x="715" y="1147"/>
                </a:lnTo>
                <a:lnTo>
                  <a:pt x="710" y="1150"/>
                </a:lnTo>
                <a:lnTo>
                  <a:pt x="703" y="1153"/>
                </a:lnTo>
                <a:lnTo>
                  <a:pt x="698" y="1156"/>
                </a:lnTo>
                <a:lnTo>
                  <a:pt x="692" y="1159"/>
                </a:lnTo>
                <a:lnTo>
                  <a:pt x="687" y="1161"/>
                </a:lnTo>
                <a:lnTo>
                  <a:pt x="682" y="1163"/>
                </a:lnTo>
                <a:lnTo>
                  <a:pt x="677" y="1164"/>
                </a:lnTo>
                <a:lnTo>
                  <a:pt x="671" y="1165"/>
                </a:lnTo>
                <a:lnTo>
                  <a:pt x="666" y="1165"/>
                </a:lnTo>
                <a:lnTo>
                  <a:pt x="660" y="1165"/>
                </a:lnTo>
                <a:lnTo>
                  <a:pt x="655" y="1164"/>
                </a:lnTo>
                <a:lnTo>
                  <a:pt x="648" y="1163"/>
                </a:lnTo>
                <a:lnTo>
                  <a:pt x="643" y="1160"/>
                </a:lnTo>
                <a:lnTo>
                  <a:pt x="637" y="1157"/>
                </a:lnTo>
                <a:lnTo>
                  <a:pt x="633" y="1153"/>
                </a:lnTo>
                <a:lnTo>
                  <a:pt x="629" y="1149"/>
                </a:lnTo>
                <a:lnTo>
                  <a:pt x="626" y="1147"/>
                </a:lnTo>
                <a:lnTo>
                  <a:pt x="624" y="1144"/>
                </a:lnTo>
                <a:lnTo>
                  <a:pt x="620" y="1139"/>
                </a:lnTo>
                <a:lnTo>
                  <a:pt x="617" y="1133"/>
                </a:lnTo>
                <a:lnTo>
                  <a:pt x="613" y="1127"/>
                </a:lnTo>
                <a:lnTo>
                  <a:pt x="608" y="1112"/>
                </a:lnTo>
                <a:lnTo>
                  <a:pt x="606" y="1104"/>
                </a:lnTo>
                <a:lnTo>
                  <a:pt x="604" y="1095"/>
                </a:lnTo>
                <a:lnTo>
                  <a:pt x="602" y="1086"/>
                </a:lnTo>
                <a:lnTo>
                  <a:pt x="601" y="1078"/>
                </a:lnTo>
                <a:lnTo>
                  <a:pt x="601" y="1068"/>
                </a:lnTo>
                <a:lnTo>
                  <a:pt x="600" y="1058"/>
                </a:lnTo>
                <a:lnTo>
                  <a:pt x="600" y="1048"/>
                </a:lnTo>
                <a:lnTo>
                  <a:pt x="600" y="1038"/>
                </a:lnTo>
                <a:lnTo>
                  <a:pt x="602" y="1016"/>
                </a:lnTo>
                <a:lnTo>
                  <a:pt x="603" y="1005"/>
                </a:lnTo>
                <a:lnTo>
                  <a:pt x="606" y="994"/>
                </a:lnTo>
                <a:lnTo>
                  <a:pt x="607" y="982"/>
                </a:lnTo>
                <a:lnTo>
                  <a:pt x="609" y="971"/>
                </a:lnTo>
                <a:lnTo>
                  <a:pt x="615" y="948"/>
                </a:lnTo>
                <a:lnTo>
                  <a:pt x="622" y="925"/>
                </a:lnTo>
                <a:lnTo>
                  <a:pt x="631" y="901"/>
                </a:lnTo>
                <a:lnTo>
                  <a:pt x="637" y="885"/>
                </a:lnTo>
                <a:lnTo>
                  <a:pt x="645" y="868"/>
                </a:lnTo>
                <a:lnTo>
                  <a:pt x="660" y="839"/>
                </a:lnTo>
                <a:lnTo>
                  <a:pt x="669" y="824"/>
                </a:lnTo>
                <a:lnTo>
                  <a:pt x="677" y="810"/>
                </a:lnTo>
                <a:lnTo>
                  <a:pt x="686" y="797"/>
                </a:lnTo>
                <a:lnTo>
                  <a:pt x="694" y="785"/>
                </a:lnTo>
                <a:lnTo>
                  <a:pt x="703" y="773"/>
                </a:lnTo>
                <a:lnTo>
                  <a:pt x="712" y="762"/>
                </a:lnTo>
                <a:lnTo>
                  <a:pt x="722" y="751"/>
                </a:lnTo>
                <a:lnTo>
                  <a:pt x="730" y="740"/>
                </a:lnTo>
                <a:lnTo>
                  <a:pt x="740" y="732"/>
                </a:lnTo>
                <a:lnTo>
                  <a:pt x="749" y="722"/>
                </a:lnTo>
                <a:lnTo>
                  <a:pt x="768" y="705"/>
                </a:lnTo>
                <a:lnTo>
                  <a:pt x="786" y="691"/>
                </a:lnTo>
                <a:lnTo>
                  <a:pt x="804" y="679"/>
                </a:lnTo>
                <a:lnTo>
                  <a:pt x="822" y="669"/>
                </a:lnTo>
                <a:lnTo>
                  <a:pt x="839" y="661"/>
                </a:lnTo>
                <a:lnTo>
                  <a:pt x="855" y="654"/>
                </a:lnTo>
                <a:lnTo>
                  <a:pt x="869" y="650"/>
                </a:lnTo>
                <a:lnTo>
                  <a:pt x="877" y="647"/>
                </a:lnTo>
                <a:lnTo>
                  <a:pt x="884" y="646"/>
                </a:lnTo>
                <a:lnTo>
                  <a:pt x="890" y="646"/>
                </a:lnTo>
                <a:lnTo>
                  <a:pt x="896" y="645"/>
                </a:lnTo>
                <a:lnTo>
                  <a:pt x="903" y="646"/>
                </a:lnTo>
                <a:lnTo>
                  <a:pt x="911" y="646"/>
                </a:lnTo>
                <a:lnTo>
                  <a:pt x="915" y="647"/>
                </a:lnTo>
                <a:lnTo>
                  <a:pt x="919" y="648"/>
                </a:lnTo>
                <a:lnTo>
                  <a:pt x="925" y="651"/>
                </a:lnTo>
                <a:lnTo>
                  <a:pt x="932" y="653"/>
                </a:lnTo>
                <a:lnTo>
                  <a:pt x="937" y="656"/>
                </a:lnTo>
                <a:lnTo>
                  <a:pt x="943" y="659"/>
                </a:lnTo>
                <a:lnTo>
                  <a:pt x="948" y="664"/>
                </a:lnTo>
                <a:lnTo>
                  <a:pt x="957" y="671"/>
                </a:lnTo>
                <a:lnTo>
                  <a:pt x="960" y="676"/>
                </a:lnTo>
                <a:lnTo>
                  <a:pt x="964" y="680"/>
                </a:lnTo>
                <a:lnTo>
                  <a:pt x="970" y="689"/>
                </a:lnTo>
                <a:lnTo>
                  <a:pt x="975" y="698"/>
                </a:lnTo>
                <a:lnTo>
                  <a:pt x="928" y="734"/>
                </a:lnTo>
                <a:lnTo>
                  <a:pt x="924" y="731"/>
                </a:lnTo>
                <a:lnTo>
                  <a:pt x="921" y="727"/>
                </a:lnTo>
                <a:lnTo>
                  <a:pt x="918" y="723"/>
                </a:lnTo>
                <a:lnTo>
                  <a:pt x="913" y="720"/>
                </a:lnTo>
                <a:lnTo>
                  <a:pt x="909" y="716"/>
                </a:lnTo>
                <a:lnTo>
                  <a:pt x="903" y="714"/>
                </a:lnTo>
                <a:lnTo>
                  <a:pt x="898" y="713"/>
                </a:lnTo>
                <a:lnTo>
                  <a:pt x="890" y="712"/>
                </a:lnTo>
                <a:lnTo>
                  <a:pt x="885" y="713"/>
                </a:lnTo>
                <a:lnTo>
                  <a:pt x="879" y="714"/>
                </a:lnTo>
                <a:lnTo>
                  <a:pt x="873" y="715"/>
                </a:lnTo>
                <a:lnTo>
                  <a:pt x="866" y="719"/>
                </a:lnTo>
                <a:lnTo>
                  <a:pt x="859" y="722"/>
                </a:lnTo>
                <a:lnTo>
                  <a:pt x="851" y="726"/>
                </a:lnTo>
                <a:lnTo>
                  <a:pt x="843" y="731"/>
                </a:lnTo>
                <a:lnTo>
                  <a:pt x="836" y="737"/>
                </a:lnTo>
                <a:lnTo>
                  <a:pt x="828" y="744"/>
                </a:lnTo>
                <a:lnTo>
                  <a:pt x="819" y="751"/>
                </a:lnTo>
                <a:lnTo>
                  <a:pt x="811" y="759"/>
                </a:lnTo>
                <a:lnTo>
                  <a:pt x="803" y="768"/>
                </a:lnTo>
                <a:lnTo>
                  <a:pt x="786" y="789"/>
                </a:lnTo>
                <a:lnTo>
                  <a:pt x="783" y="794"/>
                </a:lnTo>
                <a:lnTo>
                  <a:pt x="779" y="800"/>
                </a:lnTo>
                <a:lnTo>
                  <a:pt x="771" y="812"/>
                </a:lnTo>
                <a:lnTo>
                  <a:pt x="761" y="830"/>
                </a:lnTo>
                <a:lnTo>
                  <a:pt x="756" y="839"/>
                </a:lnTo>
                <a:lnTo>
                  <a:pt x="750" y="849"/>
                </a:lnTo>
                <a:lnTo>
                  <a:pt x="741" y="870"/>
                </a:lnTo>
                <a:lnTo>
                  <a:pt x="733" y="889"/>
                </a:lnTo>
                <a:lnTo>
                  <a:pt x="726" y="910"/>
                </a:lnTo>
                <a:lnTo>
                  <a:pt x="723" y="921"/>
                </a:lnTo>
                <a:lnTo>
                  <a:pt x="721" y="931"/>
                </a:lnTo>
                <a:lnTo>
                  <a:pt x="718" y="941"/>
                </a:lnTo>
                <a:lnTo>
                  <a:pt x="717" y="951"/>
                </a:lnTo>
                <a:lnTo>
                  <a:pt x="716" y="960"/>
                </a:lnTo>
                <a:lnTo>
                  <a:pt x="715" y="969"/>
                </a:lnTo>
                <a:lnTo>
                  <a:pt x="716" y="981"/>
                </a:lnTo>
                <a:lnTo>
                  <a:pt x="716" y="987"/>
                </a:lnTo>
                <a:lnTo>
                  <a:pt x="717" y="991"/>
                </a:lnTo>
                <a:lnTo>
                  <a:pt x="719" y="1000"/>
                </a:lnTo>
                <a:lnTo>
                  <a:pt x="722" y="1005"/>
                </a:lnTo>
                <a:lnTo>
                  <a:pt x="724" y="1009"/>
                </a:lnTo>
                <a:lnTo>
                  <a:pt x="726" y="1011"/>
                </a:lnTo>
                <a:lnTo>
                  <a:pt x="729" y="1014"/>
                </a:lnTo>
                <a:lnTo>
                  <a:pt x="732" y="1015"/>
                </a:lnTo>
                <a:lnTo>
                  <a:pt x="735" y="1016"/>
                </a:lnTo>
                <a:lnTo>
                  <a:pt x="739" y="1017"/>
                </a:lnTo>
                <a:lnTo>
                  <a:pt x="745" y="1017"/>
                </a:lnTo>
                <a:lnTo>
                  <a:pt x="750" y="1016"/>
                </a:lnTo>
                <a:lnTo>
                  <a:pt x="757" y="1014"/>
                </a:lnTo>
                <a:lnTo>
                  <a:pt x="762" y="1012"/>
                </a:lnTo>
                <a:lnTo>
                  <a:pt x="768" y="1008"/>
                </a:lnTo>
                <a:lnTo>
                  <a:pt x="773" y="1004"/>
                </a:lnTo>
                <a:lnTo>
                  <a:pt x="779" y="1000"/>
                </a:lnTo>
                <a:lnTo>
                  <a:pt x="784" y="994"/>
                </a:lnTo>
                <a:lnTo>
                  <a:pt x="792" y="987"/>
                </a:lnTo>
                <a:lnTo>
                  <a:pt x="799" y="977"/>
                </a:lnTo>
                <a:lnTo>
                  <a:pt x="815" y="956"/>
                </a:lnTo>
                <a:lnTo>
                  <a:pt x="823" y="944"/>
                </a:lnTo>
                <a:lnTo>
                  <a:pt x="832" y="931"/>
                </a:lnTo>
                <a:lnTo>
                  <a:pt x="840" y="917"/>
                </a:lnTo>
                <a:lnTo>
                  <a:pt x="849" y="902"/>
                </a:lnTo>
                <a:lnTo>
                  <a:pt x="866" y="871"/>
                </a:lnTo>
                <a:lnTo>
                  <a:pt x="883" y="838"/>
                </a:lnTo>
                <a:lnTo>
                  <a:pt x="899" y="802"/>
                </a:lnTo>
                <a:lnTo>
                  <a:pt x="914" y="765"/>
                </a:lnTo>
                <a:lnTo>
                  <a:pt x="1002" y="746"/>
                </a:lnTo>
                <a:lnTo>
                  <a:pt x="991" y="777"/>
                </a:lnTo>
                <a:lnTo>
                  <a:pt x="987" y="792"/>
                </a:lnTo>
                <a:lnTo>
                  <a:pt x="982" y="807"/>
                </a:lnTo>
                <a:lnTo>
                  <a:pt x="975" y="835"/>
                </a:lnTo>
                <a:lnTo>
                  <a:pt x="969" y="861"/>
                </a:lnTo>
                <a:lnTo>
                  <a:pt x="965" y="885"/>
                </a:lnTo>
                <a:lnTo>
                  <a:pt x="961" y="906"/>
                </a:lnTo>
                <a:lnTo>
                  <a:pt x="960" y="916"/>
                </a:lnTo>
                <a:lnTo>
                  <a:pt x="959" y="925"/>
                </a:lnTo>
                <a:lnTo>
                  <a:pt x="958" y="941"/>
                </a:lnTo>
                <a:lnTo>
                  <a:pt x="958" y="951"/>
                </a:lnTo>
                <a:lnTo>
                  <a:pt x="959" y="959"/>
                </a:lnTo>
                <a:lnTo>
                  <a:pt x="960" y="966"/>
                </a:lnTo>
                <a:lnTo>
                  <a:pt x="963" y="972"/>
                </a:lnTo>
                <a:lnTo>
                  <a:pt x="965" y="978"/>
                </a:lnTo>
                <a:lnTo>
                  <a:pt x="968" y="981"/>
                </a:lnTo>
                <a:lnTo>
                  <a:pt x="971" y="985"/>
                </a:lnTo>
                <a:lnTo>
                  <a:pt x="974" y="985"/>
                </a:lnTo>
                <a:lnTo>
                  <a:pt x="976" y="986"/>
                </a:lnTo>
                <a:lnTo>
                  <a:pt x="979" y="986"/>
                </a:lnTo>
                <a:lnTo>
                  <a:pt x="984" y="985"/>
                </a:lnTo>
                <a:lnTo>
                  <a:pt x="989" y="982"/>
                </a:lnTo>
                <a:lnTo>
                  <a:pt x="995" y="979"/>
                </a:lnTo>
                <a:lnTo>
                  <a:pt x="1001" y="975"/>
                </a:lnTo>
                <a:lnTo>
                  <a:pt x="1006" y="969"/>
                </a:lnTo>
                <a:lnTo>
                  <a:pt x="1013" y="962"/>
                </a:lnTo>
                <a:lnTo>
                  <a:pt x="1020" y="953"/>
                </a:lnTo>
                <a:lnTo>
                  <a:pt x="1038" y="928"/>
                </a:lnTo>
                <a:lnTo>
                  <a:pt x="1047" y="912"/>
                </a:lnTo>
                <a:lnTo>
                  <a:pt x="1057" y="895"/>
                </a:lnTo>
                <a:lnTo>
                  <a:pt x="1078" y="858"/>
                </a:lnTo>
                <a:lnTo>
                  <a:pt x="1089" y="838"/>
                </a:lnTo>
                <a:lnTo>
                  <a:pt x="1098" y="816"/>
                </a:lnTo>
                <a:lnTo>
                  <a:pt x="1109" y="793"/>
                </a:lnTo>
                <a:lnTo>
                  <a:pt x="1119" y="770"/>
                </a:lnTo>
                <a:lnTo>
                  <a:pt x="1129" y="746"/>
                </a:lnTo>
                <a:lnTo>
                  <a:pt x="1139" y="721"/>
                </a:lnTo>
                <a:lnTo>
                  <a:pt x="1149" y="694"/>
                </a:lnTo>
                <a:lnTo>
                  <a:pt x="1157" y="668"/>
                </a:lnTo>
                <a:lnTo>
                  <a:pt x="1166" y="642"/>
                </a:lnTo>
                <a:lnTo>
                  <a:pt x="1175" y="615"/>
                </a:lnTo>
                <a:lnTo>
                  <a:pt x="1176" y="606"/>
                </a:lnTo>
                <a:lnTo>
                  <a:pt x="1177" y="601"/>
                </a:lnTo>
                <a:lnTo>
                  <a:pt x="1177" y="596"/>
                </a:lnTo>
                <a:lnTo>
                  <a:pt x="1177" y="586"/>
                </a:lnTo>
                <a:lnTo>
                  <a:pt x="1176" y="581"/>
                </a:lnTo>
                <a:lnTo>
                  <a:pt x="1175" y="576"/>
                </a:lnTo>
                <a:lnTo>
                  <a:pt x="1175" y="572"/>
                </a:lnTo>
                <a:lnTo>
                  <a:pt x="1175" y="569"/>
                </a:lnTo>
                <a:lnTo>
                  <a:pt x="1176" y="566"/>
                </a:lnTo>
                <a:lnTo>
                  <a:pt x="1177" y="565"/>
                </a:lnTo>
                <a:lnTo>
                  <a:pt x="1180" y="564"/>
                </a:lnTo>
                <a:lnTo>
                  <a:pt x="1184" y="563"/>
                </a:lnTo>
                <a:lnTo>
                  <a:pt x="1187" y="564"/>
                </a:lnTo>
                <a:lnTo>
                  <a:pt x="1190" y="565"/>
                </a:lnTo>
                <a:lnTo>
                  <a:pt x="1196" y="566"/>
                </a:lnTo>
                <a:lnTo>
                  <a:pt x="1200" y="569"/>
                </a:lnTo>
                <a:lnTo>
                  <a:pt x="1205" y="572"/>
                </a:lnTo>
                <a:lnTo>
                  <a:pt x="1209" y="575"/>
                </a:lnTo>
                <a:lnTo>
                  <a:pt x="1212" y="578"/>
                </a:lnTo>
                <a:lnTo>
                  <a:pt x="1217" y="583"/>
                </a:lnTo>
                <a:lnTo>
                  <a:pt x="1222" y="592"/>
                </a:lnTo>
                <a:lnTo>
                  <a:pt x="1230" y="593"/>
                </a:lnTo>
                <a:lnTo>
                  <a:pt x="1236" y="594"/>
                </a:lnTo>
                <a:lnTo>
                  <a:pt x="1244" y="594"/>
                </a:lnTo>
                <a:lnTo>
                  <a:pt x="1253" y="595"/>
                </a:lnTo>
                <a:lnTo>
                  <a:pt x="1269" y="594"/>
                </a:lnTo>
                <a:lnTo>
                  <a:pt x="1289" y="592"/>
                </a:lnTo>
                <a:lnTo>
                  <a:pt x="1309" y="588"/>
                </a:lnTo>
                <a:lnTo>
                  <a:pt x="1329" y="584"/>
                </a:lnTo>
                <a:lnTo>
                  <a:pt x="1351" y="580"/>
                </a:lnTo>
                <a:lnTo>
                  <a:pt x="1373" y="573"/>
                </a:lnTo>
                <a:lnTo>
                  <a:pt x="1418" y="560"/>
                </a:lnTo>
                <a:lnTo>
                  <a:pt x="1462" y="546"/>
                </a:lnTo>
                <a:lnTo>
                  <a:pt x="1541" y="518"/>
                </a:lnTo>
                <a:lnTo>
                  <a:pt x="1547" y="516"/>
                </a:lnTo>
                <a:lnTo>
                  <a:pt x="1553" y="515"/>
                </a:lnTo>
                <a:lnTo>
                  <a:pt x="1557" y="515"/>
                </a:lnTo>
                <a:lnTo>
                  <a:pt x="1562" y="515"/>
                </a:lnTo>
                <a:lnTo>
                  <a:pt x="1565" y="516"/>
                </a:lnTo>
                <a:lnTo>
                  <a:pt x="1568" y="517"/>
                </a:lnTo>
                <a:lnTo>
                  <a:pt x="1571" y="520"/>
                </a:lnTo>
                <a:lnTo>
                  <a:pt x="1574" y="524"/>
                </a:lnTo>
                <a:lnTo>
                  <a:pt x="1578" y="530"/>
                </a:lnTo>
                <a:lnTo>
                  <a:pt x="1583" y="541"/>
                </a:lnTo>
                <a:lnTo>
                  <a:pt x="1589" y="554"/>
                </a:lnTo>
                <a:lnTo>
                  <a:pt x="1591" y="560"/>
                </a:lnTo>
                <a:lnTo>
                  <a:pt x="1592" y="566"/>
                </a:lnTo>
                <a:lnTo>
                  <a:pt x="1593" y="570"/>
                </a:lnTo>
                <a:lnTo>
                  <a:pt x="1593" y="574"/>
                </a:lnTo>
                <a:lnTo>
                  <a:pt x="1592" y="578"/>
                </a:lnTo>
                <a:lnTo>
                  <a:pt x="1591" y="582"/>
                </a:lnTo>
                <a:lnTo>
                  <a:pt x="1589" y="590"/>
                </a:lnTo>
                <a:lnTo>
                  <a:pt x="1583" y="600"/>
                </a:lnTo>
                <a:lnTo>
                  <a:pt x="1578" y="608"/>
                </a:lnTo>
                <a:lnTo>
                  <a:pt x="1573" y="617"/>
                </a:lnTo>
                <a:lnTo>
                  <a:pt x="1566" y="625"/>
                </a:lnTo>
                <a:lnTo>
                  <a:pt x="1559" y="634"/>
                </a:lnTo>
                <a:lnTo>
                  <a:pt x="1544" y="653"/>
                </a:lnTo>
                <a:lnTo>
                  <a:pt x="1536" y="662"/>
                </a:lnTo>
                <a:lnTo>
                  <a:pt x="1528" y="671"/>
                </a:lnTo>
                <a:lnTo>
                  <a:pt x="1509" y="691"/>
                </a:lnTo>
                <a:lnTo>
                  <a:pt x="1489" y="712"/>
                </a:lnTo>
                <a:lnTo>
                  <a:pt x="1450" y="752"/>
                </a:lnTo>
                <a:lnTo>
                  <a:pt x="1410" y="792"/>
                </a:lnTo>
                <a:lnTo>
                  <a:pt x="1374" y="828"/>
                </a:lnTo>
                <a:lnTo>
                  <a:pt x="1359" y="844"/>
                </a:lnTo>
                <a:lnTo>
                  <a:pt x="1345" y="859"/>
                </a:lnTo>
                <a:lnTo>
                  <a:pt x="1334" y="872"/>
                </a:lnTo>
                <a:lnTo>
                  <a:pt x="1325" y="884"/>
                </a:lnTo>
                <a:lnTo>
                  <a:pt x="1340" y="881"/>
                </a:lnTo>
                <a:lnTo>
                  <a:pt x="1348" y="881"/>
                </a:lnTo>
                <a:lnTo>
                  <a:pt x="1355" y="879"/>
                </a:lnTo>
                <a:lnTo>
                  <a:pt x="1362" y="879"/>
                </a:lnTo>
                <a:lnTo>
                  <a:pt x="1370" y="881"/>
                </a:lnTo>
                <a:lnTo>
                  <a:pt x="1385" y="882"/>
                </a:lnTo>
                <a:lnTo>
                  <a:pt x="1400" y="884"/>
                </a:lnTo>
                <a:lnTo>
                  <a:pt x="1414" y="887"/>
                </a:lnTo>
                <a:lnTo>
                  <a:pt x="1442" y="894"/>
                </a:lnTo>
                <a:lnTo>
                  <a:pt x="1462" y="900"/>
                </a:lnTo>
                <a:lnTo>
                  <a:pt x="1472" y="902"/>
                </a:lnTo>
                <a:lnTo>
                  <a:pt x="1482" y="905"/>
                </a:lnTo>
                <a:lnTo>
                  <a:pt x="1491" y="907"/>
                </a:lnTo>
                <a:lnTo>
                  <a:pt x="1502" y="908"/>
                </a:lnTo>
                <a:lnTo>
                  <a:pt x="1514" y="907"/>
                </a:lnTo>
                <a:lnTo>
                  <a:pt x="1528" y="906"/>
                </a:lnTo>
                <a:lnTo>
                  <a:pt x="1534" y="905"/>
                </a:lnTo>
                <a:lnTo>
                  <a:pt x="1540" y="902"/>
                </a:lnTo>
                <a:lnTo>
                  <a:pt x="1546" y="900"/>
                </a:lnTo>
                <a:lnTo>
                  <a:pt x="1552" y="898"/>
                </a:lnTo>
                <a:lnTo>
                  <a:pt x="1564" y="891"/>
                </a:lnTo>
                <a:lnTo>
                  <a:pt x="1575" y="884"/>
                </a:lnTo>
                <a:lnTo>
                  <a:pt x="1587" y="875"/>
                </a:lnTo>
                <a:lnTo>
                  <a:pt x="1598" y="864"/>
                </a:lnTo>
                <a:lnTo>
                  <a:pt x="1609" y="853"/>
                </a:lnTo>
                <a:lnTo>
                  <a:pt x="1620" y="840"/>
                </a:lnTo>
                <a:lnTo>
                  <a:pt x="1615" y="824"/>
                </a:lnTo>
                <a:lnTo>
                  <a:pt x="1614" y="815"/>
                </a:lnTo>
                <a:lnTo>
                  <a:pt x="1613" y="806"/>
                </a:lnTo>
                <a:lnTo>
                  <a:pt x="1613" y="797"/>
                </a:lnTo>
                <a:lnTo>
                  <a:pt x="1613" y="787"/>
                </a:lnTo>
                <a:lnTo>
                  <a:pt x="1613" y="768"/>
                </a:lnTo>
                <a:lnTo>
                  <a:pt x="1614" y="758"/>
                </a:lnTo>
                <a:lnTo>
                  <a:pt x="1616" y="747"/>
                </a:lnTo>
                <a:lnTo>
                  <a:pt x="1619" y="736"/>
                </a:lnTo>
                <a:lnTo>
                  <a:pt x="1621" y="724"/>
                </a:lnTo>
                <a:lnTo>
                  <a:pt x="1627" y="701"/>
                </a:lnTo>
                <a:lnTo>
                  <a:pt x="1631" y="688"/>
                </a:lnTo>
                <a:lnTo>
                  <a:pt x="1635" y="676"/>
                </a:lnTo>
                <a:lnTo>
                  <a:pt x="1643" y="656"/>
                </a:lnTo>
                <a:lnTo>
                  <a:pt x="1651" y="639"/>
                </a:lnTo>
                <a:lnTo>
                  <a:pt x="1656" y="629"/>
                </a:lnTo>
                <a:lnTo>
                  <a:pt x="1660" y="620"/>
                </a:lnTo>
                <a:lnTo>
                  <a:pt x="1670" y="602"/>
                </a:lnTo>
                <a:lnTo>
                  <a:pt x="1680" y="586"/>
                </a:lnTo>
                <a:lnTo>
                  <a:pt x="1691" y="570"/>
                </a:lnTo>
                <a:lnTo>
                  <a:pt x="1696" y="562"/>
                </a:lnTo>
                <a:lnTo>
                  <a:pt x="1702" y="554"/>
                </a:lnTo>
                <a:lnTo>
                  <a:pt x="1714" y="540"/>
                </a:lnTo>
                <a:lnTo>
                  <a:pt x="1727" y="526"/>
                </a:lnTo>
                <a:lnTo>
                  <a:pt x="1739" y="513"/>
                </a:lnTo>
                <a:lnTo>
                  <a:pt x="1752" y="501"/>
                </a:lnTo>
                <a:lnTo>
                  <a:pt x="1766" y="490"/>
                </a:lnTo>
                <a:lnTo>
                  <a:pt x="1781" y="479"/>
                </a:lnTo>
                <a:lnTo>
                  <a:pt x="1795" y="469"/>
                </a:lnTo>
                <a:lnTo>
                  <a:pt x="1809" y="460"/>
                </a:lnTo>
                <a:lnTo>
                  <a:pt x="1824" y="453"/>
                </a:lnTo>
                <a:lnTo>
                  <a:pt x="1834" y="448"/>
                </a:lnTo>
                <a:lnTo>
                  <a:pt x="1844" y="444"/>
                </a:lnTo>
                <a:lnTo>
                  <a:pt x="1854" y="440"/>
                </a:lnTo>
                <a:lnTo>
                  <a:pt x="1863" y="437"/>
                </a:lnTo>
                <a:lnTo>
                  <a:pt x="1873" y="434"/>
                </a:lnTo>
                <a:lnTo>
                  <a:pt x="1881" y="433"/>
                </a:lnTo>
                <a:lnTo>
                  <a:pt x="1890" y="431"/>
                </a:lnTo>
                <a:lnTo>
                  <a:pt x="1899" y="430"/>
                </a:lnTo>
                <a:lnTo>
                  <a:pt x="1915" y="430"/>
                </a:lnTo>
                <a:lnTo>
                  <a:pt x="1923" y="430"/>
                </a:lnTo>
                <a:lnTo>
                  <a:pt x="1931" y="431"/>
                </a:lnTo>
                <a:lnTo>
                  <a:pt x="1938" y="432"/>
                </a:lnTo>
                <a:lnTo>
                  <a:pt x="1945" y="433"/>
                </a:lnTo>
                <a:lnTo>
                  <a:pt x="1953" y="435"/>
                </a:lnTo>
                <a:lnTo>
                  <a:pt x="1958" y="438"/>
                </a:lnTo>
                <a:lnTo>
                  <a:pt x="1965" y="442"/>
                </a:lnTo>
                <a:lnTo>
                  <a:pt x="1970" y="445"/>
                </a:lnTo>
                <a:lnTo>
                  <a:pt x="1976" y="448"/>
                </a:lnTo>
                <a:lnTo>
                  <a:pt x="1980" y="453"/>
                </a:lnTo>
                <a:lnTo>
                  <a:pt x="1984" y="458"/>
                </a:lnTo>
                <a:lnTo>
                  <a:pt x="1989" y="462"/>
                </a:lnTo>
                <a:lnTo>
                  <a:pt x="1993" y="468"/>
                </a:lnTo>
                <a:lnTo>
                  <a:pt x="1996" y="474"/>
                </a:lnTo>
                <a:lnTo>
                  <a:pt x="1999" y="481"/>
                </a:lnTo>
                <a:lnTo>
                  <a:pt x="2001" y="488"/>
                </a:lnTo>
                <a:lnTo>
                  <a:pt x="2003" y="494"/>
                </a:lnTo>
                <a:lnTo>
                  <a:pt x="2004" y="502"/>
                </a:lnTo>
                <a:lnTo>
                  <a:pt x="2005" y="509"/>
                </a:lnTo>
                <a:lnTo>
                  <a:pt x="2005" y="517"/>
                </a:lnTo>
                <a:lnTo>
                  <a:pt x="2005" y="526"/>
                </a:lnTo>
                <a:lnTo>
                  <a:pt x="2004" y="535"/>
                </a:lnTo>
                <a:lnTo>
                  <a:pt x="2003" y="544"/>
                </a:lnTo>
                <a:lnTo>
                  <a:pt x="2001" y="553"/>
                </a:lnTo>
                <a:lnTo>
                  <a:pt x="1999" y="562"/>
                </a:lnTo>
                <a:lnTo>
                  <a:pt x="1995" y="571"/>
                </a:lnTo>
                <a:lnTo>
                  <a:pt x="1992" y="580"/>
                </a:lnTo>
                <a:lnTo>
                  <a:pt x="1988" y="588"/>
                </a:lnTo>
                <a:lnTo>
                  <a:pt x="1983" y="596"/>
                </a:lnTo>
                <a:lnTo>
                  <a:pt x="1979" y="604"/>
                </a:lnTo>
                <a:lnTo>
                  <a:pt x="1973" y="611"/>
                </a:lnTo>
                <a:lnTo>
                  <a:pt x="1968" y="619"/>
                </a:lnTo>
                <a:lnTo>
                  <a:pt x="1961" y="625"/>
                </a:lnTo>
                <a:lnTo>
                  <a:pt x="1955" y="633"/>
                </a:lnTo>
                <a:lnTo>
                  <a:pt x="1948" y="640"/>
                </a:lnTo>
                <a:lnTo>
                  <a:pt x="1940" y="646"/>
                </a:lnTo>
                <a:lnTo>
                  <a:pt x="1926" y="658"/>
                </a:lnTo>
                <a:lnTo>
                  <a:pt x="1917" y="664"/>
                </a:lnTo>
                <a:lnTo>
                  <a:pt x="1910" y="669"/>
                </a:lnTo>
                <a:lnTo>
                  <a:pt x="1892" y="679"/>
                </a:lnTo>
                <a:lnTo>
                  <a:pt x="1884" y="684"/>
                </a:lnTo>
                <a:lnTo>
                  <a:pt x="1875" y="688"/>
                </a:lnTo>
                <a:lnTo>
                  <a:pt x="1857" y="696"/>
                </a:lnTo>
                <a:lnTo>
                  <a:pt x="1838" y="703"/>
                </a:lnTo>
                <a:lnTo>
                  <a:pt x="1819" y="709"/>
                </a:lnTo>
                <a:lnTo>
                  <a:pt x="1810" y="711"/>
                </a:lnTo>
                <a:lnTo>
                  <a:pt x="1800" y="713"/>
                </a:lnTo>
                <a:lnTo>
                  <a:pt x="1782" y="716"/>
                </a:lnTo>
                <a:lnTo>
                  <a:pt x="1776" y="680"/>
                </a:lnTo>
                <a:lnTo>
                  <a:pt x="1788" y="675"/>
                </a:lnTo>
                <a:lnTo>
                  <a:pt x="1799" y="669"/>
                </a:lnTo>
                <a:lnTo>
                  <a:pt x="1810" y="664"/>
                </a:lnTo>
                <a:lnTo>
                  <a:pt x="1820" y="658"/>
                </a:lnTo>
                <a:lnTo>
                  <a:pt x="1829" y="652"/>
                </a:lnTo>
                <a:lnTo>
                  <a:pt x="1838" y="645"/>
                </a:lnTo>
                <a:lnTo>
                  <a:pt x="1845" y="639"/>
                </a:lnTo>
                <a:lnTo>
                  <a:pt x="1853" y="632"/>
                </a:lnTo>
                <a:lnTo>
                  <a:pt x="1859" y="624"/>
                </a:lnTo>
                <a:lnTo>
                  <a:pt x="1866" y="618"/>
                </a:lnTo>
                <a:lnTo>
                  <a:pt x="1871" y="610"/>
                </a:lnTo>
                <a:lnTo>
                  <a:pt x="1876" y="602"/>
                </a:lnTo>
                <a:lnTo>
                  <a:pt x="1880" y="594"/>
                </a:lnTo>
                <a:lnTo>
                  <a:pt x="1885" y="586"/>
                </a:lnTo>
                <a:lnTo>
                  <a:pt x="1888" y="578"/>
                </a:lnTo>
                <a:lnTo>
                  <a:pt x="1890" y="570"/>
                </a:lnTo>
                <a:lnTo>
                  <a:pt x="1892" y="562"/>
                </a:lnTo>
                <a:lnTo>
                  <a:pt x="1893" y="554"/>
                </a:lnTo>
                <a:lnTo>
                  <a:pt x="1893" y="547"/>
                </a:lnTo>
                <a:lnTo>
                  <a:pt x="1893" y="540"/>
                </a:lnTo>
                <a:lnTo>
                  <a:pt x="1892" y="534"/>
                </a:lnTo>
                <a:lnTo>
                  <a:pt x="1890" y="527"/>
                </a:lnTo>
                <a:lnTo>
                  <a:pt x="1887" y="523"/>
                </a:lnTo>
                <a:lnTo>
                  <a:pt x="1885" y="520"/>
                </a:lnTo>
                <a:lnTo>
                  <a:pt x="1882" y="518"/>
                </a:lnTo>
                <a:lnTo>
                  <a:pt x="1878" y="515"/>
                </a:lnTo>
                <a:lnTo>
                  <a:pt x="1873" y="513"/>
                </a:lnTo>
                <a:lnTo>
                  <a:pt x="1866" y="513"/>
                </a:lnTo>
                <a:lnTo>
                  <a:pt x="1862" y="513"/>
                </a:lnTo>
                <a:lnTo>
                  <a:pt x="1858" y="514"/>
                </a:lnTo>
                <a:lnTo>
                  <a:pt x="1854" y="515"/>
                </a:lnTo>
                <a:lnTo>
                  <a:pt x="1850" y="516"/>
                </a:lnTo>
                <a:lnTo>
                  <a:pt x="1845" y="518"/>
                </a:lnTo>
                <a:lnTo>
                  <a:pt x="1841" y="520"/>
                </a:lnTo>
                <a:lnTo>
                  <a:pt x="1831" y="527"/>
                </a:lnTo>
                <a:lnTo>
                  <a:pt x="1820" y="536"/>
                </a:lnTo>
                <a:lnTo>
                  <a:pt x="1815" y="541"/>
                </a:lnTo>
                <a:lnTo>
                  <a:pt x="1809" y="547"/>
                </a:lnTo>
                <a:lnTo>
                  <a:pt x="1798" y="558"/>
                </a:lnTo>
                <a:lnTo>
                  <a:pt x="1788" y="570"/>
                </a:lnTo>
                <a:lnTo>
                  <a:pt x="1784" y="575"/>
                </a:lnTo>
                <a:lnTo>
                  <a:pt x="1779" y="582"/>
                </a:lnTo>
                <a:lnTo>
                  <a:pt x="1771" y="595"/>
                </a:lnTo>
                <a:lnTo>
                  <a:pt x="1763" y="608"/>
                </a:lnTo>
                <a:lnTo>
                  <a:pt x="1756" y="622"/>
                </a:lnTo>
                <a:lnTo>
                  <a:pt x="1750" y="636"/>
                </a:lnTo>
                <a:lnTo>
                  <a:pt x="1744" y="651"/>
                </a:lnTo>
                <a:lnTo>
                  <a:pt x="1740" y="665"/>
                </a:lnTo>
                <a:lnTo>
                  <a:pt x="1736" y="679"/>
                </a:lnTo>
                <a:lnTo>
                  <a:pt x="1732" y="693"/>
                </a:lnTo>
                <a:lnTo>
                  <a:pt x="1729" y="708"/>
                </a:lnTo>
                <a:lnTo>
                  <a:pt x="1728" y="721"/>
                </a:lnTo>
                <a:lnTo>
                  <a:pt x="1726" y="734"/>
                </a:lnTo>
                <a:lnTo>
                  <a:pt x="1726" y="747"/>
                </a:lnTo>
                <a:lnTo>
                  <a:pt x="1726" y="757"/>
                </a:lnTo>
                <a:lnTo>
                  <a:pt x="1727" y="767"/>
                </a:lnTo>
                <a:lnTo>
                  <a:pt x="1729" y="777"/>
                </a:lnTo>
                <a:lnTo>
                  <a:pt x="1731" y="785"/>
                </a:lnTo>
                <a:lnTo>
                  <a:pt x="1732" y="790"/>
                </a:lnTo>
                <a:lnTo>
                  <a:pt x="1735" y="794"/>
                </a:lnTo>
                <a:lnTo>
                  <a:pt x="1738" y="802"/>
                </a:lnTo>
                <a:lnTo>
                  <a:pt x="1743" y="808"/>
                </a:lnTo>
                <a:lnTo>
                  <a:pt x="1748" y="815"/>
                </a:lnTo>
                <a:lnTo>
                  <a:pt x="1751" y="818"/>
                </a:lnTo>
                <a:lnTo>
                  <a:pt x="1754" y="821"/>
                </a:lnTo>
                <a:lnTo>
                  <a:pt x="1761" y="826"/>
                </a:lnTo>
                <a:lnTo>
                  <a:pt x="1767" y="830"/>
                </a:lnTo>
                <a:lnTo>
                  <a:pt x="1772" y="832"/>
                </a:lnTo>
                <a:lnTo>
                  <a:pt x="1776" y="833"/>
                </a:lnTo>
                <a:lnTo>
                  <a:pt x="1779" y="836"/>
                </a:lnTo>
                <a:lnTo>
                  <a:pt x="1784" y="837"/>
                </a:lnTo>
                <a:lnTo>
                  <a:pt x="1794" y="838"/>
                </a:lnTo>
                <a:lnTo>
                  <a:pt x="1804" y="838"/>
                </a:lnTo>
                <a:lnTo>
                  <a:pt x="1813" y="838"/>
                </a:lnTo>
                <a:lnTo>
                  <a:pt x="1823" y="837"/>
                </a:lnTo>
                <a:lnTo>
                  <a:pt x="1833" y="835"/>
                </a:lnTo>
                <a:lnTo>
                  <a:pt x="1843" y="831"/>
                </a:lnTo>
                <a:lnTo>
                  <a:pt x="1853" y="828"/>
                </a:lnTo>
                <a:lnTo>
                  <a:pt x="1863" y="824"/>
                </a:lnTo>
                <a:lnTo>
                  <a:pt x="1873" y="819"/>
                </a:lnTo>
                <a:lnTo>
                  <a:pt x="1884" y="814"/>
                </a:lnTo>
                <a:lnTo>
                  <a:pt x="1893" y="808"/>
                </a:lnTo>
                <a:lnTo>
                  <a:pt x="1903" y="802"/>
                </a:lnTo>
                <a:lnTo>
                  <a:pt x="1913" y="795"/>
                </a:lnTo>
                <a:lnTo>
                  <a:pt x="1922" y="789"/>
                </a:lnTo>
                <a:lnTo>
                  <a:pt x="1932" y="781"/>
                </a:lnTo>
                <a:lnTo>
                  <a:pt x="1940" y="774"/>
                </a:lnTo>
                <a:lnTo>
                  <a:pt x="1949" y="766"/>
                </a:lnTo>
                <a:lnTo>
                  <a:pt x="1958" y="758"/>
                </a:lnTo>
                <a:lnTo>
                  <a:pt x="1966" y="750"/>
                </a:lnTo>
                <a:lnTo>
                  <a:pt x="1976" y="740"/>
                </a:lnTo>
                <a:lnTo>
                  <a:pt x="1984" y="729"/>
                </a:lnTo>
                <a:lnTo>
                  <a:pt x="2002" y="709"/>
                </a:lnTo>
                <a:lnTo>
                  <a:pt x="2019" y="686"/>
                </a:lnTo>
                <a:lnTo>
                  <a:pt x="2036" y="663"/>
                </a:lnTo>
                <a:lnTo>
                  <a:pt x="2052" y="638"/>
                </a:lnTo>
                <a:lnTo>
                  <a:pt x="2066" y="613"/>
                </a:lnTo>
                <a:lnTo>
                  <a:pt x="2082" y="588"/>
                </a:lnTo>
                <a:lnTo>
                  <a:pt x="2095" y="563"/>
                </a:lnTo>
                <a:lnTo>
                  <a:pt x="2108" y="539"/>
                </a:lnTo>
                <a:lnTo>
                  <a:pt x="2120" y="514"/>
                </a:lnTo>
                <a:lnTo>
                  <a:pt x="2131" y="491"/>
                </a:lnTo>
                <a:lnTo>
                  <a:pt x="2141" y="468"/>
                </a:lnTo>
                <a:lnTo>
                  <a:pt x="2149" y="446"/>
                </a:lnTo>
                <a:lnTo>
                  <a:pt x="2156" y="425"/>
                </a:lnTo>
                <a:lnTo>
                  <a:pt x="2163" y="407"/>
                </a:lnTo>
                <a:lnTo>
                  <a:pt x="2168" y="389"/>
                </a:lnTo>
                <a:lnTo>
                  <a:pt x="2174" y="364"/>
                </a:lnTo>
                <a:lnTo>
                  <a:pt x="2177" y="350"/>
                </a:lnTo>
                <a:lnTo>
                  <a:pt x="2179" y="335"/>
                </a:lnTo>
                <a:lnTo>
                  <a:pt x="2179" y="333"/>
                </a:lnTo>
                <a:lnTo>
                  <a:pt x="2180" y="331"/>
                </a:lnTo>
                <a:lnTo>
                  <a:pt x="2182" y="330"/>
                </a:lnTo>
                <a:lnTo>
                  <a:pt x="2185" y="331"/>
                </a:lnTo>
                <a:lnTo>
                  <a:pt x="2189" y="332"/>
                </a:lnTo>
                <a:lnTo>
                  <a:pt x="2193" y="334"/>
                </a:lnTo>
                <a:lnTo>
                  <a:pt x="2200" y="339"/>
                </a:lnTo>
                <a:lnTo>
                  <a:pt x="2203" y="342"/>
                </a:lnTo>
                <a:lnTo>
                  <a:pt x="2207" y="344"/>
                </a:lnTo>
                <a:lnTo>
                  <a:pt x="2211" y="351"/>
                </a:lnTo>
                <a:lnTo>
                  <a:pt x="2214" y="357"/>
                </a:lnTo>
                <a:lnTo>
                  <a:pt x="2215" y="365"/>
                </a:lnTo>
                <a:lnTo>
                  <a:pt x="2218" y="373"/>
                </a:lnTo>
                <a:lnTo>
                  <a:pt x="2218" y="380"/>
                </a:lnTo>
                <a:lnTo>
                  <a:pt x="2224" y="387"/>
                </a:lnTo>
                <a:lnTo>
                  <a:pt x="2232" y="393"/>
                </a:lnTo>
                <a:lnTo>
                  <a:pt x="2248" y="407"/>
                </a:lnTo>
                <a:lnTo>
                  <a:pt x="2280" y="432"/>
                </a:lnTo>
                <a:lnTo>
                  <a:pt x="2284" y="435"/>
                </a:lnTo>
                <a:lnTo>
                  <a:pt x="2289" y="439"/>
                </a:lnTo>
                <a:lnTo>
                  <a:pt x="2293" y="443"/>
                </a:lnTo>
                <a:lnTo>
                  <a:pt x="2296" y="447"/>
                </a:lnTo>
                <a:lnTo>
                  <a:pt x="2302" y="456"/>
                </a:lnTo>
                <a:lnTo>
                  <a:pt x="2306" y="465"/>
                </a:lnTo>
                <a:lnTo>
                  <a:pt x="2308" y="470"/>
                </a:lnTo>
                <a:lnTo>
                  <a:pt x="2310" y="476"/>
                </a:lnTo>
                <a:lnTo>
                  <a:pt x="2312" y="488"/>
                </a:lnTo>
                <a:lnTo>
                  <a:pt x="2313" y="501"/>
                </a:lnTo>
                <a:lnTo>
                  <a:pt x="2312" y="516"/>
                </a:lnTo>
                <a:lnTo>
                  <a:pt x="2307" y="550"/>
                </a:lnTo>
                <a:lnTo>
                  <a:pt x="2303" y="589"/>
                </a:lnTo>
                <a:lnTo>
                  <a:pt x="2302" y="609"/>
                </a:lnTo>
                <a:lnTo>
                  <a:pt x="2301" y="629"/>
                </a:lnTo>
                <a:lnTo>
                  <a:pt x="2301" y="647"/>
                </a:lnTo>
                <a:lnTo>
                  <a:pt x="2301" y="656"/>
                </a:lnTo>
                <a:lnTo>
                  <a:pt x="2302" y="664"/>
                </a:lnTo>
                <a:lnTo>
                  <a:pt x="2302" y="669"/>
                </a:lnTo>
                <a:lnTo>
                  <a:pt x="2303" y="675"/>
                </a:lnTo>
                <a:lnTo>
                  <a:pt x="2305" y="684"/>
                </a:lnTo>
                <a:lnTo>
                  <a:pt x="2308" y="690"/>
                </a:lnTo>
                <a:lnTo>
                  <a:pt x="2311" y="693"/>
                </a:lnTo>
                <a:lnTo>
                  <a:pt x="2313" y="697"/>
                </a:lnTo>
                <a:lnTo>
                  <a:pt x="2317" y="701"/>
                </a:lnTo>
                <a:lnTo>
                  <a:pt x="2320" y="702"/>
                </a:lnTo>
                <a:lnTo>
                  <a:pt x="2323" y="703"/>
                </a:lnTo>
                <a:lnTo>
                  <a:pt x="2328" y="705"/>
                </a:lnTo>
                <a:lnTo>
                  <a:pt x="2335" y="706"/>
                </a:lnTo>
                <a:lnTo>
                  <a:pt x="2341" y="705"/>
                </a:lnTo>
                <a:lnTo>
                  <a:pt x="2348" y="704"/>
                </a:lnTo>
                <a:lnTo>
                  <a:pt x="2355" y="701"/>
                </a:lnTo>
                <a:lnTo>
                  <a:pt x="2362" y="698"/>
                </a:lnTo>
                <a:lnTo>
                  <a:pt x="2370" y="693"/>
                </a:lnTo>
                <a:lnTo>
                  <a:pt x="2376" y="689"/>
                </a:lnTo>
                <a:lnTo>
                  <a:pt x="2384" y="684"/>
                </a:lnTo>
                <a:lnTo>
                  <a:pt x="2391" y="677"/>
                </a:lnTo>
                <a:lnTo>
                  <a:pt x="2404" y="664"/>
                </a:lnTo>
                <a:lnTo>
                  <a:pt x="2409" y="656"/>
                </a:lnTo>
                <a:lnTo>
                  <a:pt x="2416" y="650"/>
                </a:lnTo>
                <a:lnTo>
                  <a:pt x="2427" y="633"/>
                </a:lnTo>
                <a:lnTo>
                  <a:pt x="2438" y="617"/>
                </a:lnTo>
                <a:lnTo>
                  <a:pt x="2446" y="600"/>
                </a:lnTo>
                <a:lnTo>
                  <a:pt x="2455" y="585"/>
                </a:lnTo>
                <a:lnTo>
                  <a:pt x="2462" y="570"/>
                </a:lnTo>
                <a:lnTo>
                  <a:pt x="2467" y="555"/>
                </a:lnTo>
                <a:lnTo>
                  <a:pt x="2467" y="554"/>
                </a:lnTo>
                <a:lnTo>
                  <a:pt x="2468" y="554"/>
                </a:lnTo>
                <a:lnTo>
                  <a:pt x="2472" y="557"/>
                </a:lnTo>
                <a:lnTo>
                  <a:pt x="2475" y="560"/>
                </a:lnTo>
                <a:lnTo>
                  <a:pt x="2478" y="565"/>
                </a:lnTo>
                <a:lnTo>
                  <a:pt x="2481" y="572"/>
                </a:lnTo>
                <a:lnTo>
                  <a:pt x="2485" y="578"/>
                </a:lnTo>
                <a:lnTo>
                  <a:pt x="2486" y="586"/>
                </a:lnTo>
                <a:lnTo>
                  <a:pt x="2486" y="588"/>
                </a:lnTo>
                <a:lnTo>
                  <a:pt x="2485" y="5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algn="ctr" rotWithShape="0">
              <a:prstClr val="black">
                <a:alpha val="60000"/>
              </a:prstClr>
            </a:outerShdw>
          </a:effectLst>
        </p:spPr>
        <p:txBody>
          <a:bodyPr/>
          <a:lstStyle/>
          <a:p>
            <a:pPr algn="ctr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3082"/>
              </a:buClr>
              <a:buFontTx/>
              <a:buChar char="•"/>
              <a:defRPr/>
            </a:pPr>
            <a:endParaRPr lang="fi-FI">
              <a:solidFill>
                <a:srgbClr val="003082"/>
              </a:solidFill>
            </a:endParaRPr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906000" cy="6857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13" name="Rectangle 29"/>
          <p:cNvSpPr>
            <a:spLocks noGrp="1" noChangeArrowheads="1"/>
          </p:cNvSpPr>
          <p:nvPr>
            <p:ph type="title"/>
          </p:nvPr>
        </p:nvSpPr>
        <p:spPr bwMode="auto">
          <a:xfrm>
            <a:off x="630238" y="2420861"/>
            <a:ext cx="7707312" cy="1008176"/>
          </a:xfrm>
          <a:prstGeom prst="rect">
            <a:avLst/>
          </a:prstGeom>
          <a:extLst/>
        </p:spPr>
        <p:txBody>
          <a:bodyPr/>
          <a:lstStyle>
            <a:lvl1pPr>
              <a:defRPr sz="3600">
                <a:solidFill>
                  <a:schemeClr val="bg1"/>
                </a:solidFill>
                <a:effectLst>
                  <a:outerShdw blurRad="254000" algn="ctr" rotWithShape="0">
                    <a:prstClr val="black">
                      <a:alpha val="80000"/>
                    </a:prstClr>
                  </a:outerShdw>
                </a:effectLst>
              </a:defRPr>
            </a:lvl1pPr>
          </a:lstStyle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4"/>
          </p:nvPr>
        </p:nvSpPr>
        <p:spPr>
          <a:xfrm>
            <a:off x="637122" y="3573020"/>
            <a:ext cx="7700254" cy="57608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00">
                <a:solidFill>
                  <a:schemeClr val="bg1"/>
                </a:solidFill>
                <a:effectLst>
                  <a:outerShdw blurRad="254000" algn="ctr" rotWithShape="0">
                    <a:prstClr val="black">
                      <a:alpha val="80000"/>
                    </a:prstClr>
                  </a:outerShdw>
                </a:effectLst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E4EBAA1E-996D-4DCD-BACB-56478C8948DC}" type="slidenum">
              <a:rPr lang="fi-FI" altLang="fi-FI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FFFFFF"/>
              </a:solidFill>
            </a:endParaRPr>
          </a:p>
        </p:txBody>
      </p:sp>
      <p:sp>
        <p:nvSpPr>
          <p:cNvPr id="7" name="Rectangle 13"/>
          <p:cNvSpPr>
            <a:spLocks noGrp="1" noChangeArrowheads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FF05A30-9A4E-44B2-A8B4-0A91B2F2028D}" type="datetime1">
              <a:rPr lang="fi-FI">
                <a:solidFill>
                  <a:srgbClr val="FFFFFF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9" name="Rectangle 10"/>
          <p:cNvSpPr>
            <a:spLocks noGrp="1" noChangeArrowheads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FFFFFF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44068660"/>
      </p:ext>
    </p:extLst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schemeClr val="bg1"/>
                </a:solidFill>
                <a:latin typeface="+mj-lt"/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49620327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bg>
      <p:bgPr>
        <a:gradFill rotWithShape="0">
          <a:gsLst>
            <a:gs pos="0">
              <a:schemeClr val="bg1"/>
            </a:gs>
            <a:gs pos="100000">
              <a:srgbClr val="F2F2F2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628649" y="1628775"/>
            <a:ext cx="8645525" cy="4537075"/>
          </a:xfrm>
          <a:prstGeom prst="rect">
            <a:avLst/>
          </a:prstGeom>
        </p:spPr>
        <p:txBody>
          <a:bodyPr/>
          <a:lstStyle>
            <a:lvl1pPr marL="449263" indent="-449263">
              <a:spcAft>
                <a:spcPts val="1200"/>
              </a:spcAft>
              <a:buClr>
                <a:schemeClr val="tx2"/>
              </a:buClr>
              <a:buFont typeface="+mj-lt"/>
              <a:buAutoNum type="arabicPeriod"/>
              <a:defRPr sz="2400">
                <a:solidFill>
                  <a:schemeClr val="tx2"/>
                </a:solidFill>
              </a:defRPr>
            </a:lvl1pPr>
            <a:lvl2pPr marL="898525" indent="-450850">
              <a:spcAft>
                <a:spcPts val="1200"/>
              </a:spcAft>
              <a:buClr>
                <a:schemeClr val="tx2"/>
              </a:buClr>
              <a:buFont typeface="+mj-lt"/>
              <a:buAutoNum type="alphaLcPeriod"/>
              <a:defRPr sz="2400">
                <a:solidFill>
                  <a:schemeClr val="tx2"/>
                </a:solidFill>
              </a:defRPr>
            </a:lvl2pPr>
            <a:lvl3pPr marL="1163638" indent="-265113">
              <a:spcAft>
                <a:spcPts val="1200"/>
              </a:spcAft>
              <a:buClr>
                <a:schemeClr val="tx2"/>
              </a:buClr>
              <a:defRPr>
                <a:solidFill>
                  <a:schemeClr val="tx2"/>
                </a:solidFill>
              </a:defRPr>
            </a:lvl3pPr>
            <a:lvl4pPr marL="1438275" indent="-274638">
              <a:spcAft>
                <a:spcPts val="1200"/>
              </a:spcAft>
              <a:buClr>
                <a:schemeClr val="tx2"/>
              </a:buClr>
              <a:defRPr>
                <a:solidFill>
                  <a:schemeClr val="tx2"/>
                </a:solidFill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EA633E-18C1-4FA9-B700-F4FBEF2598B7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5" name="Rectangle 13"/>
          <p:cNvSpPr>
            <a:spLocks noGrp="1" noChangeArrowheads="1"/>
          </p:cNvSpPr>
          <p:nvPr>
            <p:ph type="dt" sz="half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pPr>
              <a:defRPr/>
            </a:pPr>
            <a:fld id="{C9D18F68-D9BF-47C0-9FB5-A17E5E5B82D2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843804279"/>
      </p:ext>
    </p:extLst>
  </p:cSld>
  <p:clrMapOvr>
    <a:masterClrMapping/>
  </p:clrMapOvr>
  <p:transition spd="slow">
    <p:fade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kstin paikkamerkki 2"/>
          <p:cNvSpPr>
            <a:spLocks noGrp="1"/>
          </p:cNvSpPr>
          <p:nvPr>
            <p:ph type="body" idx="13"/>
          </p:nvPr>
        </p:nvSpPr>
        <p:spPr>
          <a:xfrm>
            <a:off x="631824" y="1628775"/>
            <a:ext cx="8642351" cy="3603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00" b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4"/>
          </p:nvPr>
        </p:nvSpPr>
        <p:spPr>
          <a:xfrm>
            <a:off x="631825" y="1989138"/>
            <a:ext cx="8642350" cy="41767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482E96-9240-4481-84D0-0B0B55AA2814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5E2059-1C26-4CEF-BFED-CC33EA53BB18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8" name="Rectangle 10"/>
          <p:cNvSpPr>
            <a:spLocks noGrp="1" noChangeArrowheads="1"/>
          </p:cNvSpPr>
          <p:nvPr>
            <p:ph type="ftr" sz="quarter" idx="1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497879599"/>
      </p:ext>
    </p:extLst>
  </p:cSld>
  <p:clrMapOvr>
    <a:masterClrMapping/>
  </p:clrMapOvr>
  <p:transition spd="slow">
    <p:fade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31825" y="1628775"/>
            <a:ext cx="4249738" cy="45370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5024438" y="1628775"/>
            <a:ext cx="4249737" cy="45370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94A6DF-79F4-46F2-87D4-3F58E1450140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9B9D78-0950-4427-9CCD-D717A65A3F97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ftr" sz="quarter" idx="1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1509110662"/>
      </p:ext>
    </p:extLst>
  </p:cSld>
  <p:clrMapOvr>
    <a:masterClrMapping/>
  </p:clrMapOvr>
  <p:transition spd="slow">
    <p:fade/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ai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631824" y="1628775"/>
            <a:ext cx="4240213" cy="3603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00" b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kstin paikkamerkki 4"/>
          <p:cNvSpPr>
            <a:spLocks noGrp="1"/>
          </p:cNvSpPr>
          <p:nvPr>
            <p:ph type="body" sz="quarter" idx="3"/>
          </p:nvPr>
        </p:nvSpPr>
        <p:spPr>
          <a:xfrm>
            <a:off x="5032376" y="1628775"/>
            <a:ext cx="4241800" cy="3603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00" b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8"/>
          <p:cNvSpPr>
            <a:spLocks noGrp="1"/>
          </p:cNvSpPr>
          <p:nvPr>
            <p:ph sz="quarter" idx="13"/>
          </p:nvPr>
        </p:nvSpPr>
        <p:spPr>
          <a:xfrm>
            <a:off x="631825" y="1989138"/>
            <a:ext cx="4249738" cy="41767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2" name="Content Placeholder 10"/>
          <p:cNvSpPr>
            <a:spLocks noGrp="1"/>
          </p:cNvSpPr>
          <p:nvPr>
            <p:ph sz="quarter" idx="14"/>
          </p:nvPr>
        </p:nvSpPr>
        <p:spPr>
          <a:xfrm>
            <a:off x="5024438" y="1989138"/>
            <a:ext cx="4249737" cy="41767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0C6BC3-0904-4B19-8232-3ECEA1B72337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8" name="Rectangle 13"/>
          <p:cNvSpPr>
            <a:spLocks noGrp="1" noChangeArrowheads="1"/>
          </p:cNvSpPr>
          <p:nvPr>
            <p:ph type="dt" sz="half" idx="1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2910A9-E0CD-4E35-A9DE-D5039F2AF5D9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9" name="Rectangle 10"/>
          <p:cNvSpPr>
            <a:spLocks noGrp="1" noChangeArrowheads="1"/>
          </p:cNvSpPr>
          <p:nvPr>
            <p:ph type="ftr" sz="quarter" idx="1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686964211"/>
      </p:ext>
    </p:extLst>
  </p:cSld>
  <p:clrMapOvr>
    <a:masterClrMapping/>
  </p:clrMapOvr>
  <p:transition spd="slow">
    <p:fade/>
  </p:transition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s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3C838-1E61-464F-9501-69ED7A36444D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4" name="Rectangle 13"/>
          <p:cNvSpPr>
            <a:spLocks noGrp="1" noChangeArrowheads="1"/>
          </p:cNvSpPr>
          <p:nvPr>
            <p:ph type="dt" sz="half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38B8D3-A1D7-4599-8A48-3AF195E4F2D5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5" name="Rectangle 10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13606098"/>
      </p:ext>
    </p:extLst>
  </p:cSld>
  <p:clrMapOvr>
    <a:masterClrMapping/>
  </p:clrMapOvr>
  <p:transition spd="slow">
    <p:fade/>
  </p:transition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5024438" y="1628775"/>
            <a:ext cx="4881562" cy="45370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4"/>
          </p:nvPr>
        </p:nvSpPr>
        <p:spPr>
          <a:xfrm>
            <a:off x="631825" y="1628775"/>
            <a:ext cx="4249738" cy="45370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515C60-4EC8-4D86-B2AB-D05488489A5F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50F0FA-ACCB-4104-86C1-7EC02FE51D4C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ftr" sz="quarter" idx="1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128884975"/>
      </p:ext>
    </p:extLst>
  </p:cSld>
  <p:clrMapOvr>
    <a:masterClrMapping/>
  </p:clrMapOvr>
  <p:transition spd="slow">
    <p:fade/>
  </p:transition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Picture th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7473280" y="1628775"/>
            <a:ext cx="2432720" cy="45370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4"/>
          </p:nvPr>
        </p:nvSpPr>
        <p:spPr>
          <a:xfrm>
            <a:off x="631824" y="1628775"/>
            <a:ext cx="6697505" cy="45370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F1001-3DE9-4BB2-8E83-0A70A1CD0F6B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5CAE41-4A5E-446A-8542-0F70E60DE8E7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ftr" sz="quarter" idx="1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1231356399"/>
      </p:ext>
    </p:extLst>
  </p:cSld>
  <p:clrMapOvr>
    <a:masterClrMapping/>
  </p:clrMapOvr>
  <p:transition spd="slow">
    <p:fade/>
  </p:transition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7545360" y="4005080"/>
            <a:ext cx="2360640" cy="21607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9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5027214" y="1628776"/>
            <a:ext cx="4878786" cy="2232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10" name="Picture Placeholder 11"/>
          <p:cNvSpPr>
            <a:spLocks noGrp="1"/>
          </p:cNvSpPr>
          <p:nvPr>
            <p:ph type="pic" sz="quarter" idx="15"/>
          </p:nvPr>
        </p:nvSpPr>
        <p:spPr>
          <a:xfrm>
            <a:off x="5027214" y="4005081"/>
            <a:ext cx="2374126" cy="21607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11" name="Content Placeholder 8"/>
          <p:cNvSpPr>
            <a:spLocks noGrp="1"/>
          </p:cNvSpPr>
          <p:nvPr>
            <p:ph sz="quarter" idx="16"/>
          </p:nvPr>
        </p:nvSpPr>
        <p:spPr>
          <a:xfrm>
            <a:off x="631825" y="1628775"/>
            <a:ext cx="4249166" cy="45370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F67E8-F064-409A-951E-DEC96BEF11E8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12" name="Rectangle 13"/>
          <p:cNvSpPr>
            <a:spLocks noGrp="1" noChangeArrowheads="1"/>
          </p:cNvSpPr>
          <p:nvPr>
            <p:ph type="dt" sz="half" idx="1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8034B-5C90-4424-A58E-95EC46CB65B1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13" name="Rectangle 10"/>
          <p:cNvSpPr>
            <a:spLocks noGrp="1" noChangeArrowheads="1"/>
          </p:cNvSpPr>
          <p:nvPr>
            <p:ph type="ftr" sz="quarter" idx="19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515093914"/>
      </p:ext>
    </p:extLst>
  </p:cSld>
  <p:clrMapOvr>
    <a:masterClrMapping/>
  </p:clrMapOvr>
  <p:transition spd="slow">
    <p:fade/>
  </p:transition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Picture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4005263"/>
            <a:ext cx="9906000" cy="21605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4"/>
          </p:nvPr>
        </p:nvSpPr>
        <p:spPr>
          <a:xfrm>
            <a:off x="631824" y="1628775"/>
            <a:ext cx="8642351" cy="223228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B34AE3-4E50-456F-9A7D-85F479875E23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C25701-507F-4D40-817E-5239566A7627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ftr" sz="quarter" idx="1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784049097"/>
      </p:ext>
    </p:extLst>
  </p:cSld>
  <p:clrMapOvr>
    <a:masterClrMapping/>
  </p:clrMapOvr>
  <p:transition spd="slow">
    <p:fade/>
  </p:transition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Pictures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7545360" y="4005080"/>
            <a:ext cx="2360640" cy="21607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9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0" y="4005263"/>
            <a:ext cx="4878786" cy="21605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10" name="Picture Placeholder 11"/>
          <p:cNvSpPr>
            <a:spLocks noGrp="1"/>
          </p:cNvSpPr>
          <p:nvPr>
            <p:ph type="pic" sz="quarter" idx="15"/>
          </p:nvPr>
        </p:nvSpPr>
        <p:spPr>
          <a:xfrm>
            <a:off x="5027214" y="4005081"/>
            <a:ext cx="2374126" cy="21607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11" name="Content Placeholder 8"/>
          <p:cNvSpPr>
            <a:spLocks noGrp="1"/>
          </p:cNvSpPr>
          <p:nvPr>
            <p:ph sz="quarter" idx="16"/>
          </p:nvPr>
        </p:nvSpPr>
        <p:spPr>
          <a:xfrm>
            <a:off x="631824" y="1628775"/>
            <a:ext cx="8642351" cy="223228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FDA8B3-96D1-4673-ABA8-9A8E78E8B80D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12" name="Rectangle 13"/>
          <p:cNvSpPr>
            <a:spLocks noGrp="1" noChangeArrowheads="1"/>
          </p:cNvSpPr>
          <p:nvPr>
            <p:ph type="dt" sz="half" idx="1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FA13E-1A02-4658-BED8-93A149C79A9C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13" name="Rectangle 10"/>
          <p:cNvSpPr>
            <a:spLocks noGrp="1" noChangeArrowheads="1"/>
          </p:cNvSpPr>
          <p:nvPr>
            <p:ph type="ftr" sz="quarter" idx="19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5160448"/>
      </p:ext>
    </p:extLst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schemeClr val="bg1"/>
                  </a:solidFill>
                  <a:latin typeface="+mj-lt"/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8660765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1628775"/>
            <a:ext cx="9906000" cy="45370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B27B3C-CEC4-445B-B1F2-B4D2C9DECB91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5" name="Rectangle 13"/>
          <p:cNvSpPr>
            <a:spLocks noGrp="1" noChangeArrowheads="1"/>
          </p:cNvSpPr>
          <p:nvPr>
            <p:ph type="dt" sz="half" idx="1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8CAA6-C365-4672-A53F-31F87AB6F9ED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6" name="Rectangle 10"/>
          <p:cNvSpPr>
            <a:spLocks noGrp="1" noChangeArrowheads="1"/>
          </p:cNvSpPr>
          <p:nvPr>
            <p:ph type="ftr" sz="quarter" idx="1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932360876"/>
      </p:ext>
    </p:extLst>
  </p:cSld>
  <p:clrMapOvr>
    <a:masterClrMapping/>
  </p:clrMapOvr>
  <p:transition spd="slow">
    <p:fade/>
  </p:transition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edia Placeholder 3"/>
          <p:cNvSpPr>
            <a:spLocks noGrp="1"/>
          </p:cNvSpPr>
          <p:nvPr>
            <p:ph type="media" sz="quarter" idx="13"/>
          </p:nvPr>
        </p:nvSpPr>
        <p:spPr>
          <a:xfrm>
            <a:off x="0" y="1628775"/>
            <a:ext cx="9906000" cy="45370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media</a:t>
            </a:r>
            <a:endParaRPr lang="fi-FI" noProof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BD139C-7728-4AD9-A9E1-3E0F018ADE8A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8ED7D8-8FD5-44A6-B6BA-AE51218130AA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ftr" sz="quarter" idx="1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774373793"/>
      </p:ext>
    </p:extLst>
  </p:cSld>
  <p:clrMapOvr>
    <a:masterClrMapping/>
  </p:clrMapOvr>
  <p:transition spd="slow">
    <p:fade/>
  </p:transition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346665-28CD-4389-B668-1F647C5AD6E3}" type="slidenum">
              <a:rPr lang="fi-FI" altLang="fi-FI">
                <a:solidFill>
                  <a:srgbClr val="4799B6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3" name="Rectangle 13"/>
          <p:cNvSpPr>
            <a:spLocks noGrp="1" noChangeArrowheads="1"/>
          </p:cNvSpPr>
          <p:nvPr>
            <p:ph type="dt" sz="half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62A8A3-5BF9-4611-9F92-9FEFA6DB68A8}" type="datetime1">
              <a:rPr lang="fi-FI">
                <a:solidFill>
                  <a:srgbClr val="4799B6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4" name="Rectangle 10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828153617"/>
      </p:ext>
    </p:extLst>
  </p:cSld>
  <p:clrMapOvr>
    <a:masterClrMapping/>
  </p:clrMapOvr>
  <p:transition spd="slow">
    <p:fade/>
  </p:transition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og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6"/>
          <p:cNvSpPr>
            <a:spLocks noEditPoints="1"/>
          </p:cNvSpPr>
          <p:nvPr/>
        </p:nvSpPr>
        <p:spPr bwMode="auto">
          <a:xfrm>
            <a:off x="8645525" y="257175"/>
            <a:ext cx="985838" cy="719138"/>
          </a:xfrm>
          <a:custGeom>
            <a:avLst/>
            <a:gdLst>
              <a:gd name="T0" fmla="*/ 322 w 2486"/>
              <a:gd name="T1" fmla="*/ 1024 h 1811"/>
              <a:gd name="T2" fmla="*/ 159 w 2486"/>
              <a:gd name="T3" fmla="*/ 1674 h 1811"/>
              <a:gd name="T4" fmla="*/ 38 w 2486"/>
              <a:gd name="T5" fmla="*/ 1811 h 1811"/>
              <a:gd name="T6" fmla="*/ 1 w 2486"/>
              <a:gd name="T7" fmla="*/ 1679 h 1811"/>
              <a:gd name="T8" fmla="*/ 185 w 2486"/>
              <a:gd name="T9" fmla="*/ 994 h 1811"/>
              <a:gd name="T10" fmla="*/ 361 w 2486"/>
              <a:gd name="T11" fmla="*/ 424 h 1811"/>
              <a:gd name="T12" fmla="*/ 396 w 2486"/>
              <a:gd name="T13" fmla="*/ 495 h 1811"/>
              <a:gd name="T14" fmla="*/ 358 w 2486"/>
              <a:gd name="T15" fmla="*/ 878 h 1811"/>
              <a:gd name="T16" fmla="*/ 603 w 2486"/>
              <a:gd name="T17" fmla="*/ 790 h 1811"/>
              <a:gd name="T18" fmla="*/ 20 w 2486"/>
              <a:gd name="T19" fmla="*/ 507 h 1811"/>
              <a:gd name="T20" fmla="*/ 241 w 2486"/>
              <a:gd name="T21" fmla="*/ 284 h 1811"/>
              <a:gd name="T22" fmla="*/ 713 w 2486"/>
              <a:gd name="T23" fmla="*/ 168 h 1811"/>
              <a:gd name="T24" fmla="*/ 1113 w 2486"/>
              <a:gd name="T25" fmla="*/ 62 h 1811"/>
              <a:gd name="T26" fmla="*/ 1180 w 2486"/>
              <a:gd name="T27" fmla="*/ 26 h 1811"/>
              <a:gd name="T28" fmla="*/ 984 w 2486"/>
              <a:gd name="T29" fmla="*/ 259 h 1811"/>
              <a:gd name="T30" fmla="*/ 479 w 2486"/>
              <a:gd name="T31" fmla="*/ 333 h 1811"/>
              <a:gd name="T32" fmla="*/ 120 w 2486"/>
              <a:gd name="T33" fmla="*/ 430 h 1811"/>
              <a:gd name="T34" fmla="*/ 2419 w 2486"/>
              <a:gd name="T35" fmla="*/ 714 h 1811"/>
              <a:gd name="T36" fmla="*/ 2265 w 2486"/>
              <a:gd name="T37" fmla="*/ 821 h 1811"/>
              <a:gd name="T38" fmla="*/ 2191 w 2486"/>
              <a:gd name="T39" fmla="*/ 728 h 1811"/>
              <a:gd name="T40" fmla="*/ 2203 w 2486"/>
              <a:gd name="T41" fmla="*/ 478 h 1811"/>
              <a:gd name="T42" fmla="*/ 1900 w 2486"/>
              <a:gd name="T43" fmla="*/ 870 h 1811"/>
              <a:gd name="T44" fmla="*/ 1704 w 2486"/>
              <a:gd name="T45" fmla="*/ 927 h 1811"/>
              <a:gd name="T46" fmla="*/ 1550 w 2486"/>
              <a:gd name="T47" fmla="*/ 955 h 1811"/>
              <a:gd name="T48" fmla="*/ 1337 w 2486"/>
              <a:gd name="T49" fmla="*/ 978 h 1811"/>
              <a:gd name="T50" fmla="*/ 1157 w 2486"/>
              <a:gd name="T51" fmla="*/ 1058 h 1811"/>
              <a:gd name="T52" fmla="*/ 1121 w 2486"/>
              <a:gd name="T53" fmla="*/ 1006 h 1811"/>
              <a:gd name="T54" fmla="*/ 1445 w 2486"/>
              <a:gd name="T55" fmla="*/ 682 h 1811"/>
              <a:gd name="T56" fmla="*/ 1252 w 2486"/>
              <a:gd name="T57" fmla="*/ 653 h 1811"/>
              <a:gd name="T58" fmla="*/ 1012 w 2486"/>
              <a:gd name="T59" fmla="*/ 1039 h 1811"/>
              <a:gd name="T60" fmla="*/ 875 w 2486"/>
              <a:gd name="T61" fmla="*/ 1103 h 1811"/>
              <a:gd name="T62" fmla="*/ 807 w 2486"/>
              <a:gd name="T63" fmla="*/ 1047 h 1811"/>
              <a:gd name="T64" fmla="*/ 666 w 2486"/>
              <a:gd name="T65" fmla="*/ 1165 h 1811"/>
              <a:gd name="T66" fmla="*/ 601 w 2486"/>
              <a:gd name="T67" fmla="*/ 1068 h 1811"/>
              <a:gd name="T68" fmla="*/ 694 w 2486"/>
              <a:gd name="T69" fmla="*/ 785 h 1811"/>
              <a:gd name="T70" fmla="*/ 903 w 2486"/>
              <a:gd name="T71" fmla="*/ 646 h 1811"/>
              <a:gd name="T72" fmla="*/ 913 w 2486"/>
              <a:gd name="T73" fmla="*/ 720 h 1811"/>
              <a:gd name="T74" fmla="*/ 783 w 2486"/>
              <a:gd name="T75" fmla="*/ 794 h 1811"/>
              <a:gd name="T76" fmla="*/ 719 w 2486"/>
              <a:gd name="T77" fmla="*/ 1000 h 1811"/>
              <a:gd name="T78" fmla="*/ 815 w 2486"/>
              <a:gd name="T79" fmla="*/ 956 h 1811"/>
              <a:gd name="T80" fmla="*/ 959 w 2486"/>
              <a:gd name="T81" fmla="*/ 925 h 1811"/>
              <a:gd name="T82" fmla="*/ 1020 w 2486"/>
              <a:gd name="T83" fmla="*/ 953 h 1811"/>
              <a:gd name="T84" fmla="*/ 1177 w 2486"/>
              <a:gd name="T85" fmla="*/ 586 h 1811"/>
              <a:gd name="T86" fmla="*/ 1230 w 2486"/>
              <a:gd name="T87" fmla="*/ 593 h 1811"/>
              <a:gd name="T88" fmla="*/ 1568 w 2486"/>
              <a:gd name="T89" fmla="*/ 517 h 1811"/>
              <a:gd name="T90" fmla="*/ 1544 w 2486"/>
              <a:gd name="T91" fmla="*/ 653 h 1811"/>
              <a:gd name="T92" fmla="*/ 1400 w 2486"/>
              <a:gd name="T93" fmla="*/ 884 h 1811"/>
              <a:gd name="T94" fmla="*/ 1609 w 2486"/>
              <a:gd name="T95" fmla="*/ 853 h 1811"/>
              <a:gd name="T96" fmla="*/ 1660 w 2486"/>
              <a:gd name="T97" fmla="*/ 620 h 1811"/>
              <a:gd name="T98" fmla="*/ 1863 w 2486"/>
              <a:gd name="T99" fmla="*/ 437 h 1811"/>
              <a:gd name="T100" fmla="*/ 1993 w 2486"/>
              <a:gd name="T101" fmla="*/ 468 h 1811"/>
              <a:gd name="T102" fmla="*/ 1973 w 2486"/>
              <a:gd name="T103" fmla="*/ 611 h 1811"/>
              <a:gd name="T104" fmla="*/ 1776 w 2486"/>
              <a:gd name="T105" fmla="*/ 680 h 1811"/>
              <a:gd name="T106" fmla="*/ 1893 w 2486"/>
              <a:gd name="T107" fmla="*/ 554 h 1811"/>
              <a:gd name="T108" fmla="*/ 1820 w 2486"/>
              <a:gd name="T109" fmla="*/ 536 h 1811"/>
              <a:gd name="T110" fmla="*/ 1726 w 2486"/>
              <a:gd name="T111" fmla="*/ 747 h 1811"/>
              <a:gd name="T112" fmla="*/ 1794 w 2486"/>
              <a:gd name="T113" fmla="*/ 838 h 1811"/>
              <a:gd name="T114" fmla="*/ 1966 w 2486"/>
              <a:gd name="T115" fmla="*/ 750 h 1811"/>
              <a:gd name="T116" fmla="*/ 2174 w 2486"/>
              <a:gd name="T117" fmla="*/ 364 h 1811"/>
              <a:gd name="T118" fmla="*/ 2232 w 2486"/>
              <a:gd name="T119" fmla="*/ 393 h 1811"/>
              <a:gd name="T120" fmla="*/ 2301 w 2486"/>
              <a:gd name="T121" fmla="*/ 647 h 1811"/>
              <a:gd name="T122" fmla="*/ 2370 w 2486"/>
              <a:gd name="T123" fmla="*/ 693 h 1811"/>
              <a:gd name="T124" fmla="*/ 2481 w 2486"/>
              <a:gd name="T125" fmla="*/ 572 h 1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6" h="1811">
                <a:moveTo>
                  <a:pt x="566" y="842"/>
                </a:moveTo>
                <a:lnTo>
                  <a:pt x="556" y="846"/>
                </a:lnTo>
                <a:lnTo>
                  <a:pt x="544" y="850"/>
                </a:lnTo>
                <a:lnTo>
                  <a:pt x="538" y="852"/>
                </a:lnTo>
                <a:lnTo>
                  <a:pt x="530" y="855"/>
                </a:lnTo>
                <a:lnTo>
                  <a:pt x="515" y="863"/>
                </a:lnTo>
                <a:lnTo>
                  <a:pt x="497" y="873"/>
                </a:lnTo>
                <a:lnTo>
                  <a:pt x="479" y="884"/>
                </a:lnTo>
                <a:lnTo>
                  <a:pt x="459" y="897"/>
                </a:lnTo>
                <a:lnTo>
                  <a:pt x="438" y="911"/>
                </a:lnTo>
                <a:lnTo>
                  <a:pt x="417" y="928"/>
                </a:lnTo>
                <a:lnTo>
                  <a:pt x="406" y="936"/>
                </a:lnTo>
                <a:lnTo>
                  <a:pt x="396" y="946"/>
                </a:lnTo>
                <a:lnTo>
                  <a:pt x="375" y="966"/>
                </a:lnTo>
                <a:lnTo>
                  <a:pt x="354" y="988"/>
                </a:lnTo>
                <a:lnTo>
                  <a:pt x="343" y="1000"/>
                </a:lnTo>
                <a:lnTo>
                  <a:pt x="333" y="1012"/>
                </a:lnTo>
                <a:lnTo>
                  <a:pt x="322" y="1024"/>
                </a:lnTo>
                <a:lnTo>
                  <a:pt x="312" y="1037"/>
                </a:lnTo>
                <a:lnTo>
                  <a:pt x="292" y="1064"/>
                </a:lnTo>
                <a:lnTo>
                  <a:pt x="284" y="1079"/>
                </a:lnTo>
                <a:lnTo>
                  <a:pt x="275" y="1094"/>
                </a:lnTo>
                <a:lnTo>
                  <a:pt x="261" y="1202"/>
                </a:lnTo>
                <a:lnTo>
                  <a:pt x="254" y="1255"/>
                </a:lnTo>
                <a:lnTo>
                  <a:pt x="246" y="1305"/>
                </a:lnTo>
                <a:lnTo>
                  <a:pt x="240" y="1352"/>
                </a:lnTo>
                <a:lnTo>
                  <a:pt x="232" y="1399"/>
                </a:lnTo>
                <a:lnTo>
                  <a:pt x="224" y="1443"/>
                </a:lnTo>
                <a:lnTo>
                  <a:pt x="216" y="1485"/>
                </a:lnTo>
                <a:lnTo>
                  <a:pt x="208" y="1519"/>
                </a:lnTo>
                <a:lnTo>
                  <a:pt x="200" y="1549"/>
                </a:lnTo>
                <a:lnTo>
                  <a:pt x="193" y="1579"/>
                </a:lnTo>
                <a:lnTo>
                  <a:pt x="184" y="1605"/>
                </a:lnTo>
                <a:lnTo>
                  <a:pt x="176" y="1630"/>
                </a:lnTo>
                <a:lnTo>
                  <a:pt x="168" y="1653"/>
                </a:lnTo>
                <a:lnTo>
                  <a:pt x="159" y="1674"/>
                </a:lnTo>
                <a:lnTo>
                  <a:pt x="150" y="1693"/>
                </a:lnTo>
                <a:lnTo>
                  <a:pt x="141" y="1710"/>
                </a:lnTo>
                <a:lnTo>
                  <a:pt x="133" y="1726"/>
                </a:lnTo>
                <a:lnTo>
                  <a:pt x="125" y="1740"/>
                </a:lnTo>
                <a:lnTo>
                  <a:pt x="117" y="1752"/>
                </a:lnTo>
                <a:lnTo>
                  <a:pt x="110" y="1763"/>
                </a:lnTo>
                <a:lnTo>
                  <a:pt x="102" y="1773"/>
                </a:lnTo>
                <a:lnTo>
                  <a:pt x="95" y="1780"/>
                </a:lnTo>
                <a:lnTo>
                  <a:pt x="89" y="1787"/>
                </a:lnTo>
                <a:lnTo>
                  <a:pt x="82" y="1793"/>
                </a:lnTo>
                <a:lnTo>
                  <a:pt x="74" y="1799"/>
                </a:lnTo>
                <a:lnTo>
                  <a:pt x="68" y="1803"/>
                </a:lnTo>
                <a:lnTo>
                  <a:pt x="61" y="1807"/>
                </a:lnTo>
                <a:lnTo>
                  <a:pt x="56" y="1810"/>
                </a:lnTo>
                <a:lnTo>
                  <a:pt x="49" y="1811"/>
                </a:lnTo>
                <a:lnTo>
                  <a:pt x="47" y="1811"/>
                </a:lnTo>
                <a:lnTo>
                  <a:pt x="44" y="1811"/>
                </a:lnTo>
                <a:lnTo>
                  <a:pt x="38" y="1811"/>
                </a:lnTo>
                <a:lnTo>
                  <a:pt x="33" y="1809"/>
                </a:lnTo>
                <a:lnTo>
                  <a:pt x="31" y="1808"/>
                </a:lnTo>
                <a:lnTo>
                  <a:pt x="28" y="1807"/>
                </a:lnTo>
                <a:lnTo>
                  <a:pt x="26" y="1806"/>
                </a:lnTo>
                <a:lnTo>
                  <a:pt x="24" y="1803"/>
                </a:lnTo>
                <a:lnTo>
                  <a:pt x="20" y="1799"/>
                </a:lnTo>
                <a:lnTo>
                  <a:pt x="19" y="1797"/>
                </a:lnTo>
                <a:lnTo>
                  <a:pt x="16" y="1795"/>
                </a:lnTo>
                <a:lnTo>
                  <a:pt x="13" y="1789"/>
                </a:lnTo>
                <a:lnTo>
                  <a:pt x="11" y="1783"/>
                </a:lnTo>
                <a:lnTo>
                  <a:pt x="9" y="1775"/>
                </a:lnTo>
                <a:lnTo>
                  <a:pt x="5" y="1763"/>
                </a:lnTo>
                <a:lnTo>
                  <a:pt x="3" y="1751"/>
                </a:lnTo>
                <a:lnTo>
                  <a:pt x="2" y="1738"/>
                </a:lnTo>
                <a:lnTo>
                  <a:pt x="1" y="1723"/>
                </a:lnTo>
                <a:lnTo>
                  <a:pt x="0" y="1709"/>
                </a:lnTo>
                <a:lnTo>
                  <a:pt x="0" y="1694"/>
                </a:lnTo>
                <a:lnTo>
                  <a:pt x="1" y="1679"/>
                </a:lnTo>
                <a:lnTo>
                  <a:pt x="2" y="1662"/>
                </a:lnTo>
                <a:lnTo>
                  <a:pt x="3" y="1646"/>
                </a:lnTo>
                <a:lnTo>
                  <a:pt x="5" y="1628"/>
                </a:lnTo>
                <a:lnTo>
                  <a:pt x="8" y="1611"/>
                </a:lnTo>
                <a:lnTo>
                  <a:pt x="11" y="1592"/>
                </a:lnTo>
                <a:lnTo>
                  <a:pt x="14" y="1575"/>
                </a:lnTo>
                <a:lnTo>
                  <a:pt x="18" y="1555"/>
                </a:lnTo>
                <a:lnTo>
                  <a:pt x="26" y="1517"/>
                </a:lnTo>
                <a:lnTo>
                  <a:pt x="37" y="1477"/>
                </a:lnTo>
                <a:lnTo>
                  <a:pt x="48" y="1436"/>
                </a:lnTo>
                <a:lnTo>
                  <a:pt x="61" y="1394"/>
                </a:lnTo>
                <a:lnTo>
                  <a:pt x="69" y="1373"/>
                </a:lnTo>
                <a:lnTo>
                  <a:pt x="76" y="1351"/>
                </a:lnTo>
                <a:lnTo>
                  <a:pt x="92" y="1309"/>
                </a:lnTo>
                <a:lnTo>
                  <a:pt x="108" y="1265"/>
                </a:lnTo>
                <a:lnTo>
                  <a:pt x="126" y="1222"/>
                </a:lnTo>
                <a:lnTo>
                  <a:pt x="145" y="1178"/>
                </a:lnTo>
                <a:lnTo>
                  <a:pt x="185" y="994"/>
                </a:lnTo>
                <a:lnTo>
                  <a:pt x="206" y="902"/>
                </a:lnTo>
                <a:lnTo>
                  <a:pt x="227" y="813"/>
                </a:lnTo>
                <a:lnTo>
                  <a:pt x="246" y="726"/>
                </a:lnTo>
                <a:lnTo>
                  <a:pt x="266" y="647"/>
                </a:lnTo>
                <a:lnTo>
                  <a:pt x="286" y="577"/>
                </a:lnTo>
                <a:lnTo>
                  <a:pt x="295" y="547"/>
                </a:lnTo>
                <a:lnTo>
                  <a:pt x="303" y="518"/>
                </a:lnTo>
                <a:lnTo>
                  <a:pt x="308" y="505"/>
                </a:lnTo>
                <a:lnTo>
                  <a:pt x="313" y="493"/>
                </a:lnTo>
                <a:lnTo>
                  <a:pt x="318" y="481"/>
                </a:lnTo>
                <a:lnTo>
                  <a:pt x="323" y="471"/>
                </a:lnTo>
                <a:lnTo>
                  <a:pt x="329" y="461"/>
                </a:lnTo>
                <a:lnTo>
                  <a:pt x="334" y="453"/>
                </a:lnTo>
                <a:lnTo>
                  <a:pt x="339" y="445"/>
                </a:lnTo>
                <a:lnTo>
                  <a:pt x="345" y="438"/>
                </a:lnTo>
                <a:lnTo>
                  <a:pt x="350" y="433"/>
                </a:lnTo>
                <a:lnTo>
                  <a:pt x="356" y="427"/>
                </a:lnTo>
                <a:lnTo>
                  <a:pt x="361" y="424"/>
                </a:lnTo>
                <a:lnTo>
                  <a:pt x="367" y="421"/>
                </a:lnTo>
                <a:lnTo>
                  <a:pt x="372" y="419"/>
                </a:lnTo>
                <a:lnTo>
                  <a:pt x="377" y="417"/>
                </a:lnTo>
                <a:lnTo>
                  <a:pt x="381" y="416"/>
                </a:lnTo>
                <a:lnTo>
                  <a:pt x="387" y="417"/>
                </a:lnTo>
                <a:lnTo>
                  <a:pt x="389" y="419"/>
                </a:lnTo>
                <a:lnTo>
                  <a:pt x="392" y="420"/>
                </a:lnTo>
                <a:lnTo>
                  <a:pt x="394" y="422"/>
                </a:lnTo>
                <a:lnTo>
                  <a:pt x="396" y="424"/>
                </a:lnTo>
                <a:lnTo>
                  <a:pt x="401" y="430"/>
                </a:lnTo>
                <a:lnTo>
                  <a:pt x="402" y="433"/>
                </a:lnTo>
                <a:lnTo>
                  <a:pt x="403" y="436"/>
                </a:lnTo>
                <a:lnTo>
                  <a:pt x="404" y="444"/>
                </a:lnTo>
                <a:lnTo>
                  <a:pt x="404" y="453"/>
                </a:lnTo>
                <a:lnTo>
                  <a:pt x="404" y="462"/>
                </a:lnTo>
                <a:lnTo>
                  <a:pt x="402" y="473"/>
                </a:lnTo>
                <a:lnTo>
                  <a:pt x="400" y="483"/>
                </a:lnTo>
                <a:lnTo>
                  <a:pt x="396" y="495"/>
                </a:lnTo>
                <a:lnTo>
                  <a:pt x="393" y="506"/>
                </a:lnTo>
                <a:lnTo>
                  <a:pt x="389" y="518"/>
                </a:lnTo>
                <a:lnTo>
                  <a:pt x="383" y="529"/>
                </a:lnTo>
                <a:lnTo>
                  <a:pt x="378" y="540"/>
                </a:lnTo>
                <a:lnTo>
                  <a:pt x="371" y="551"/>
                </a:lnTo>
                <a:lnTo>
                  <a:pt x="365" y="561"/>
                </a:lnTo>
                <a:lnTo>
                  <a:pt x="356" y="599"/>
                </a:lnTo>
                <a:lnTo>
                  <a:pt x="346" y="642"/>
                </a:lnTo>
                <a:lnTo>
                  <a:pt x="337" y="688"/>
                </a:lnTo>
                <a:lnTo>
                  <a:pt x="327" y="735"/>
                </a:lnTo>
                <a:lnTo>
                  <a:pt x="319" y="784"/>
                </a:lnTo>
                <a:lnTo>
                  <a:pt x="310" y="832"/>
                </a:lnTo>
                <a:lnTo>
                  <a:pt x="302" y="881"/>
                </a:lnTo>
                <a:lnTo>
                  <a:pt x="296" y="927"/>
                </a:lnTo>
                <a:lnTo>
                  <a:pt x="310" y="914"/>
                </a:lnTo>
                <a:lnTo>
                  <a:pt x="325" y="902"/>
                </a:lnTo>
                <a:lnTo>
                  <a:pt x="342" y="890"/>
                </a:lnTo>
                <a:lnTo>
                  <a:pt x="358" y="878"/>
                </a:lnTo>
                <a:lnTo>
                  <a:pt x="376" y="867"/>
                </a:lnTo>
                <a:lnTo>
                  <a:pt x="393" y="856"/>
                </a:lnTo>
                <a:lnTo>
                  <a:pt x="411" y="847"/>
                </a:lnTo>
                <a:lnTo>
                  <a:pt x="428" y="837"/>
                </a:lnTo>
                <a:lnTo>
                  <a:pt x="463" y="818"/>
                </a:lnTo>
                <a:lnTo>
                  <a:pt x="496" y="803"/>
                </a:lnTo>
                <a:lnTo>
                  <a:pt x="511" y="796"/>
                </a:lnTo>
                <a:lnTo>
                  <a:pt x="527" y="791"/>
                </a:lnTo>
                <a:lnTo>
                  <a:pt x="540" y="786"/>
                </a:lnTo>
                <a:lnTo>
                  <a:pt x="553" y="783"/>
                </a:lnTo>
                <a:lnTo>
                  <a:pt x="566" y="780"/>
                </a:lnTo>
                <a:lnTo>
                  <a:pt x="578" y="779"/>
                </a:lnTo>
                <a:lnTo>
                  <a:pt x="583" y="779"/>
                </a:lnTo>
                <a:lnTo>
                  <a:pt x="587" y="780"/>
                </a:lnTo>
                <a:lnTo>
                  <a:pt x="595" y="782"/>
                </a:lnTo>
                <a:lnTo>
                  <a:pt x="600" y="785"/>
                </a:lnTo>
                <a:lnTo>
                  <a:pt x="602" y="787"/>
                </a:lnTo>
                <a:lnTo>
                  <a:pt x="603" y="790"/>
                </a:lnTo>
                <a:lnTo>
                  <a:pt x="604" y="793"/>
                </a:lnTo>
                <a:lnTo>
                  <a:pt x="606" y="795"/>
                </a:lnTo>
                <a:lnTo>
                  <a:pt x="607" y="798"/>
                </a:lnTo>
                <a:lnTo>
                  <a:pt x="607" y="802"/>
                </a:lnTo>
                <a:lnTo>
                  <a:pt x="606" y="808"/>
                </a:lnTo>
                <a:lnTo>
                  <a:pt x="603" y="814"/>
                </a:lnTo>
                <a:lnTo>
                  <a:pt x="600" y="820"/>
                </a:lnTo>
                <a:lnTo>
                  <a:pt x="595" y="827"/>
                </a:lnTo>
                <a:lnTo>
                  <a:pt x="592" y="829"/>
                </a:lnTo>
                <a:lnTo>
                  <a:pt x="589" y="832"/>
                </a:lnTo>
                <a:lnTo>
                  <a:pt x="583" y="837"/>
                </a:lnTo>
                <a:lnTo>
                  <a:pt x="578" y="839"/>
                </a:lnTo>
                <a:lnTo>
                  <a:pt x="575" y="840"/>
                </a:lnTo>
                <a:lnTo>
                  <a:pt x="571" y="842"/>
                </a:lnTo>
                <a:lnTo>
                  <a:pt x="566" y="842"/>
                </a:lnTo>
                <a:close/>
                <a:moveTo>
                  <a:pt x="31" y="527"/>
                </a:moveTo>
                <a:lnTo>
                  <a:pt x="25" y="518"/>
                </a:lnTo>
                <a:lnTo>
                  <a:pt x="20" y="507"/>
                </a:lnTo>
                <a:lnTo>
                  <a:pt x="15" y="496"/>
                </a:lnTo>
                <a:lnTo>
                  <a:pt x="12" y="488"/>
                </a:lnTo>
                <a:lnTo>
                  <a:pt x="21" y="474"/>
                </a:lnTo>
                <a:lnTo>
                  <a:pt x="31" y="460"/>
                </a:lnTo>
                <a:lnTo>
                  <a:pt x="41" y="446"/>
                </a:lnTo>
                <a:lnTo>
                  <a:pt x="53" y="432"/>
                </a:lnTo>
                <a:lnTo>
                  <a:pt x="65" y="419"/>
                </a:lnTo>
                <a:lnTo>
                  <a:pt x="78" y="404"/>
                </a:lnTo>
                <a:lnTo>
                  <a:pt x="91" y="391"/>
                </a:lnTo>
                <a:lnTo>
                  <a:pt x="105" y="377"/>
                </a:lnTo>
                <a:lnTo>
                  <a:pt x="120" y="364"/>
                </a:lnTo>
                <a:lnTo>
                  <a:pt x="136" y="352"/>
                </a:lnTo>
                <a:lnTo>
                  <a:pt x="152" y="339"/>
                </a:lnTo>
                <a:lnTo>
                  <a:pt x="169" y="327"/>
                </a:lnTo>
                <a:lnTo>
                  <a:pt x="186" y="316"/>
                </a:lnTo>
                <a:lnTo>
                  <a:pt x="204" y="304"/>
                </a:lnTo>
                <a:lnTo>
                  <a:pt x="222" y="294"/>
                </a:lnTo>
                <a:lnTo>
                  <a:pt x="241" y="284"/>
                </a:lnTo>
                <a:lnTo>
                  <a:pt x="261" y="274"/>
                </a:lnTo>
                <a:lnTo>
                  <a:pt x="281" y="264"/>
                </a:lnTo>
                <a:lnTo>
                  <a:pt x="303" y="255"/>
                </a:lnTo>
                <a:lnTo>
                  <a:pt x="325" y="247"/>
                </a:lnTo>
                <a:lnTo>
                  <a:pt x="337" y="242"/>
                </a:lnTo>
                <a:lnTo>
                  <a:pt x="349" y="238"/>
                </a:lnTo>
                <a:lnTo>
                  <a:pt x="373" y="230"/>
                </a:lnTo>
                <a:lnTo>
                  <a:pt x="399" y="223"/>
                </a:lnTo>
                <a:lnTo>
                  <a:pt x="425" y="216"/>
                </a:lnTo>
                <a:lnTo>
                  <a:pt x="451" y="208"/>
                </a:lnTo>
                <a:lnTo>
                  <a:pt x="480" y="202"/>
                </a:lnTo>
                <a:lnTo>
                  <a:pt x="509" y="196"/>
                </a:lnTo>
                <a:lnTo>
                  <a:pt x="540" y="191"/>
                </a:lnTo>
                <a:lnTo>
                  <a:pt x="571" y="185"/>
                </a:lnTo>
                <a:lnTo>
                  <a:pt x="603" y="181"/>
                </a:lnTo>
                <a:lnTo>
                  <a:pt x="637" y="177"/>
                </a:lnTo>
                <a:lnTo>
                  <a:pt x="672" y="172"/>
                </a:lnTo>
                <a:lnTo>
                  <a:pt x="713" y="168"/>
                </a:lnTo>
                <a:lnTo>
                  <a:pt x="755" y="164"/>
                </a:lnTo>
                <a:lnTo>
                  <a:pt x="796" y="158"/>
                </a:lnTo>
                <a:lnTo>
                  <a:pt x="837" y="151"/>
                </a:lnTo>
                <a:lnTo>
                  <a:pt x="856" y="148"/>
                </a:lnTo>
                <a:lnTo>
                  <a:pt x="876" y="145"/>
                </a:lnTo>
                <a:lnTo>
                  <a:pt x="896" y="141"/>
                </a:lnTo>
                <a:lnTo>
                  <a:pt x="915" y="136"/>
                </a:lnTo>
                <a:lnTo>
                  <a:pt x="955" y="127"/>
                </a:lnTo>
                <a:lnTo>
                  <a:pt x="974" y="122"/>
                </a:lnTo>
                <a:lnTo>
                  <a:pt x="993" y="116"/>
                </a:lnTo>
                <a:lnTo>
                  <a:pt x="1006" y="112"/>
                </a:lnTo>
                <a:lnTo>
                  <a:pt x="1021" y="107"/>
                </a:lnTo>
                <a:lnTo>
                  <a:pt x="1048" y="96"/>
                </a:lnTo>
                <a:lnTo>
                  <a:pt x="1062" y="89"/>
                </a:lnTo>
                <a:lnTo>
                  <a:pt x="1075" y="83"/>
                </a:lnTo>
                <a:lnTo>
                  <a:pt x="1087" y="76"/>
                </a:lnTo>
                <a:lnTo>
                  <a:pt x="1101" y="68"/>
                </a:lnTo>
                <a:lnTo>
                  <a:pt x="1113" y="62"/>
                </a:lnTo>
                <a:lnTo>
                  <a:pt x="1124" y="54"/>
                </a:lnTo>
                <a:lnTo>
                  <a:pt x="1133" y="45"/>
                </a:lnTo>
                <a:lnTo>
                  <a:pt x="1143" y="38"/>
                </a:lnTo>
                <a:lnTo>
                  <a:pt x="1153" y="29"/>
                </a:lnTo>
                <a:lnTo>
                  <a:pt x="1157" y="26"/>
                </a:lnTo>
                <a:lnTo>
                  <a:pt x="1161" y="21"/>
                </a:lnTo>
                <a:lnTo>
                  <a:pt x="1168" y="12"/>
                </a:lnTo>
                <a:lnTo>
                  <a:pt x="1175" y="4"/>
                </a:lnTo>
                <a:lnTo>
                  <a:pt x="1176" y="2"/>
                </a:lnTo>
                <a:lnTo>
                  <a:pt x="1178" y="0"/>
                </a:lnTo>
                <a:lnTo>
                  <a:pt x="1180" y="0"/>
                </a:lnTo>
                <a:lnTo>
                  <a:pt x="1182" y="0"/>
                </a:lnTo>
                <a:lnTo>
                  <a:pt x="1183" y="0"/>
                </a:lnTo>
                <a:lnTo>
                  <a:pt x="1184" y="2"/>
                </a:lnTo>
                <a:lnTo>
                  <a:pt x="1184" y="3"/>
                </a:lnTo>
                <a:lnTo>
                  <a:pt x="1185" y="5"/>
                </a:lnTo>
                <a:lnTo>
                  <a:pt x="1184" y="8"/>
                </a:lnTo>
                <a:lnTo>
                  <a:pt x="1180" y="26"/>
                </a:lnTo>
                <a:lnTo>
                  <a:pt x="1178" y="34"/>
                </a:lnTo>
                <a:lnTo>
                  <a:pt x="1176" y="44"/>
                </a:lnTo>
                <a:lnTo>
                  <a:pt x="1171" y="62"/>
                </a:lnTo>
                <a:lnTo>
                  <a:pt x="1164" y="79"/>
                </a:lnTo>
                <a:lnTo>
                  <a:pt x="1155" y="97"/>
                </a:lnTo>
                <a:lnTo>
                  <a:pt x="1147" y="114"/>
                </a:lnTo>
                <a:lnTo>
                  <a:pt x="1136" y="132"/>
                </a:lnTo>
                <a:lnTo>
                  <a:pt x="1125" y="148"/>
                </a:lnTo>
                <a:lnTo>
                  <a:pt x="1111" y="165"/>
                </a:lnTo>
                <a:lnTo>
                  <a:pt x="1097" y="180"/>
                </a:lnTo>
                <a:lnTo>
                  <a:pt x="1090" y="188"/>
                </a:lnTo>
                <a:lnTo>
                  <a:pt x="1082" y="195"/>
                </a:lnTo>
                <a:lnTo>
                  <a:pt x="1064" y="210"/>
                </a:lnTo>
                <a:lnTo>
                  <a:pt x="1056" y="216"/>
                </a:lnTo>
                <a:lnTo>
                  <a:pt x="1047" y="223"/>
                </a:lnTo>
                <a:lnTo>
                  <a:pt x="1027" y="236"/>
                </a:lnTo>
                <a:lnTo>
                  <a:pt x="1006" y="248"/>
                </a:lnTo>
                <a:lnTo>
                  <a:pt x="984" y="259"/>
                </a:lnTo>
                <a:lnTo>
                  <a:pt x="969" y="265"/>
                </a:lnTo>
                <a:lnTo>
                  <a:pt x="953" y="272"/>
                </a:lnTo>
                <a:lnTo>
                  <a:pt x="936" y="277"/>
                </a:lnTo>
                <a:lnTo>
                  <a:pt x="919" y="283"/>
                </a:lnTo>
                <a:lnTo>
                  <a:pt x="901" y="288"/>
                </a:lnTo>
                <a:lnTo>
                  <a:pt x="883" y="294"/>
                </a:lnTo>
                <a:lnTo>
                  <a:pt x="863" y="298"/>
                </a:lnTo>
                <a:lnTo>
                  <a:pt x="842" y="303"/>
                </a:lnTo>
                <a:lnTo>
                  <a:pt x="821" y="306"/>
                </a:lnTo>
                <a:lnTo>
                  <a:pt x="799" y="309"/>
                </a:lnTo>
                <a:lnTo>
                  <a:pt x="752" y="316"/>
                </a:lnTo>
                <a:lnTo>
                  <a:pt x="728" y="318"/>
                </a:lnTo>
                <a:lnTo>
                  <a:pt x="703" y="320"/>
                </a:lnTo>
                <a:lnTo>
                  <a:pt x="677" y="322"/>
                </a:lnTo>
                <a:lnTo>
                  <a:pt x="649" y="323"/>
                </a:lnTo>
                <a:lnTo>
                  <a:pt x="534" y="330"/>
                </a:lnTo>
                <a:lnTo>
                  <a:pt x="506" y="331"/>
                </a:lnTo>
                <a:lnTo>
                  <a:pt x="479" y="333"/>
                </a:lnTo>
                <a:lnTo>
                  <a:pt x="452" y="334"/>
                </a:lnTo>
                <a:lnTo>
                  <a:pt x="426" y="336"/>
                </a:lnTo>
                <a:lnTo>
                  <a:pt x="400" y="340"/>
                </a:lnTo>
                <a:lnTo>
                  <a:pt x="375" y="342"/>
                </a:lnTo>
                <a:lnTo>
                  <a:pt x="349" y="345"/>
                </a:lnTo>
                <a:lnTo>
                  <a:pt x="325" y="350"/>
                </a:lnTo>
                <a:lnTo>
                  <a:pt x="302" y="354"/>
                </a:lnTo>
                <a:lnTo>
                  <a:pt x="279" y="359"/>
                </a:lnTo>
                <a:lnTo>
                  <a:pt x="256" y="366"/>
                </a:lnTo>
                <a:lnTo>
                  <a:pt x="234" y="373"/>
                </a:lnTo>
                <a:lnTo>
                  <a:pt x="219" y="378"/>
                </a:lnTo>
                <a:lnTo>
                  <a:pt x="204" y="384"/>
                </a:lnTo>
                <a:lnTo>
                  <a:pt x="189" y="390"/>
                </a:lnTo>
                <a:lnTo>
                  <a:pt x="175" y="397"/>
                </a:lnTo>
                <a:lnTo>
                  <a:pt x="161" y="404"/>
                </a:lnTo>
                <a:lnTo>
                  <a:pt x="147" y="412"/>
                </a:lnTo>
                <a:lnTo>
                  <a:pt x="134" y="421"/>
                </a:lnTo>
                <a:lnTo>
                  <a:pt x="120" y="430"/>
                </a:lnTo>
                <a:lnTo>
                  <a:pt x="107" y="439"/>
                </a:lnTo>
                <a:lnTo>
                  <a:pt x="95" y="450"/>
                </a:lnTo>
                <a:lnTo>
                  <a:pt x="83" y="461"/>
                </a:lnTo>
                <a:lnTo>
                  <a:pt x="71" y="473"/>
                </a:lnTo>
                <a:lnTo>
                  <a:pt x="60" y="485"/>
                </a:lnTo>
                <a:lnTo>
                  <a:pt x="55" y="492"/>
                </a:lnTo>
                <a:lnTo>
                  <a:pt x="50" y="499"/>
                </a:lnTo>
                <a:lnTo>
                  <a:pt x="41" y="512"/>
                </a:lnTo>
                <a:lnTo>
                  <a:pt x="31" y="527"/>
                </a:lnTo>
                <a:close/>
                <a:moveTo>
                  <a:pt x="2485" y="592"/>
                </a:moveTo>
                <a:lnTo>
                  <a:pt x="2481" y="605"/>
                </a:lnTo>
                <a:lnTo>
                  <a:pt x="2475" y="620"/>
                </a:lnTo>
                <a:lnTo>
                  <a:pt x="2472" y="628"/>
                </a:lnTo>
                <a:lnTo>
                  <a:pt x="2467" y="636"/>
                </a:lnTo>
                <a:lnTo>
                  <a:pt x="2457" y="655"/>
                </a:lnTo>
                <a:lnTo>
                  <a:pt x="2446" y="675"/>
                </a:lnTo>
                <a:lnTo>
                  <a:pt x="2433" y="694"/>
                </a:lnTo>
                <a:lnTo>
                  <a:pt x="2419" y="714"/>
                </a:lnTo>
                <a:lnTo>
                  <a:pt x="2404" y="734"/>
                </a:lnTo>
                <a:lnTo>
                  <a:pt x="2389" y="751"/>
                </a:lnTo>
                <a:lnTo>
                  <a:pt x="2382" y="760"/>
                </a:lnTo>
                <a:lnTo>
                  <a:pt x="2374" y="768"/>
                </a:lnTo>
                <a:lnTo>
                  <a:pt x="2366" y="775"/>
                </a:lnTo>
                <a:lnTo>
                  <a:pt x="2359" y="782"/>
                </a:lnTo>
                <a:lnTo>
                  <a:pt x="2350" y="789"/>
                </a:lnTo>
                <a:lnTo>
                  <a:pt x="2342" y="795"/>
                </a:lnTo>
                <a:lnTo>
                  <a:pt x="2335" y="801"/>
                </a:lnTo>
                <a:lnTo>
                  <a:pt x="2330" y="803"/>
                </a:lnTo>
                <a:lnTo>
                  <a:pt x="2326" y="806"/>
                </a:lnTo>
                <a:lnTo>
                  <a:pt x="2317" y="810"/>
                </a:lnTo>
                <a:lnTo>
                  <a:pt x="2308" y="814"/>
                </a:lnTo>
                <a:lnTo>
                  <a:pt x="2300" y="817"/>
                </a:lnTo>
                <a:lnTo>
                  <a:pt x="2290" y="819"/>
                </a:lnTo>
                <a:lnTo>
                  <a:pt x="2280" y="820"/>
                </a:lnTo>
                <a:lnTo>
                  <a:pt x="2270" y="821"/>
                </a:lnTo>
                <a:lnTo>
                  <a:pt x="2265" y="821"/>
                </a:lnTo>
                <a:lnTo>
                  <a:pt x="2259" y="820"/>
                </a:lnTo>
                <a:lnTo>
                  <a:pt x="2249" y="819"/>
                </a:lnTo>
                <a:lnTo>
                  <a:pt x="2244" y="817"/>
                </a:lnTo>
                <a:lnTo>
                  <a:pt x="2239" y="815"/>
                </a:lnTo>
                <a:lnTo>
                  <a:pt x="2230" y="810"/>
                </a:lnTo>
                <a:lnTo>
                  <a:pt x="2226" y="807"/>
                </a:lnTo>
                <a:lnTo>
                  <a:pt x="2222" y="804"/>
                </a:lnTo>
                <a:lnTo>
                  <a:pt x="2218" y="800"/>
                </a:lnTo>
                <a:lnTo>
                  <a:pt x="2214" y="796"/>
                </a:lnTo>
                <a:lnTo>
                  <a:pt x="2211" y="791"/>
                </a:lnTo>
                <a:lnTo>
                  <a:pt x="2208" y="786"/>
                </a:lnTo>
                <a:lnTo>
                  <a:pt x="2204" y="781"/>
                </a:lnTo>
                <a:lnTo>
                  <a:pt x="2202" y="775"/>
                </a:lnTo>
                <a:lnTo>
                  <a:pt x="2197" y="761"/>
                </a:lnTo>
                <a:lnTo>
                  <a:pt x="2195" y="754"/>
                </a:lnTo>
                <a:lnTo>
                  <a:pt x="2193" y="746"/>
                </a:lnTo>
                <a:lnTo>
                  <a:pt x="2192" y="737"/>
                </a:lnTo>
                <a:lnTo>
                  <a:pt x="2191" y="728"/>
                </a:lnTo>
                <a:lnTo>
                  <a:pt x="2191" y="709"/>
                </a:lnTo>
                <a:lnTo>
                  <a:pt x="2193" y="688"/>
                </a:lnTo>
                <a:lnTo>
                  <a:pt x="2195" y="677"/>
                </a:lnTo>
                <a:lnTo>
                  <a:pt x="2197" y="665"/>
                </a:lnTo>
                <a:lnTo>
                  <a:pt x="2201" y="641"/>
                </a:lnTo>
                <a:lnTo>
                  <a:pt x="2207" y="615"/>
                </a:lnTo>
                <a:lnTo>
                  <a:pt x="2215" y="583"/>
                </a:lnTo>
                <a:lnTo>
                  <a:pt x="2222" y="558"/>
                </a:lnTo>
                <a:lnTo>
                  <a:pt x="2225" y="539"/>
                </a:lnTo>
                <a:lnTo>
                  <a:pt x="2226" y="530"/>
                </a:lnTo>
                <a:lnTo>
                  <a:pt x="2227" y="524"/>
                </a:lnTo>
                <a:lnTo>
                  <a:pt x="2226" y="517"/>
                </a:lnTo>
                <a:lnTo>
                  <a:pt x="2225" y="512"/>
                </a:lnTo>
                <a:lnTo>
                  <a:pt x="2224" y="506"/>
                </a:lnTo>
                <a:lnTo>
                  <a:pt x="2222" y="501"/>
                </a:lnTo>
                <a:lnTo>
                  <a:pt x="2218" y="495"/>
                </a:lnTo>
                <a:lnTo>
                  <a:pt x="2214" y="490"/>
                </a:lnTo>
                <a:lnTo>
                  <a:pt x="2203" y="478"/>
                </a:lnTo>
                <a:lnTo>
                  <a:pt x="2191" y="466"/>
                </a:lnTo>
                <a:lnTo>
                  <a:pt x="2170" y="508"/>
                </a:lnTo>
                <a:lnTo>
                  <a:pt x="2149" y="551"/>
                </a:lnTo>
                <a:lnTo>
                  <a:pt x="2126" y="593"/>
                </a:lnTo>
                <a:lnTo>
                  <a:pt x="2100" y="632"/>
                </a:lnTo>
                <a:lnTo>
                  <a:pt x="2075" y="671"/>
                </a:lnTo>
                <a:lnTo>
                  <a:pt x="2063" y="690"/>
                </a:lnTo>
                <a:lnTo>
                  <a:pt x="2050" y="708"/>
                </a:lnTo>
                <a:lnTo>
                  <a:pt x="2037" y="726"/>
                </a:lnTo>
                <a:lnTo>
                  <a:pt x="2023" y="743"/>
                </a:lnTo>
                <a:lnTo>
                  <a:pt x="1996" y="775"/>
                </a:lnTo>
                <a:lnTo>
                  <a:pt x="1971" y="804"/>
                </a:lnTo>
                <a:lnTo>
                  <a:pt x="1958" y="817"/>
                </a:lnTo>
                <a:lnTo>
                  <a:pt x="1951" y="825"/>
                </a:lnTo>
                <a:lnTo>
                  <a:pt x="1944" y="831"/>
                </a:lnTo>
                <a:lnTo>
                  <a:pt x="1930" y="844"/>
                </a:lnTo>
                <a:lnTo>
                  <a:pt x="1915" y="858"/>
                </a:lnTo>
                <a:lnTo>
                  <a:pt x="1900" y="870"/>
                </a:lnTo>
                <a:lnTo>
                  <a:pt x="1884" y="882"/>
                </a:lnTo>
                <a:lnTo>
                  <a:pt x="1867" y="893"/>
                </a:lnTo>
                <a:lnTo>
                  <a:pt x="1859" y="897"/>
                </a:lnTo>
                <a:lnTo>
                  <a:pt x="1851" y="902"/>
                </a:lnTo>
                <a:lnTo>
                  <a:pt x="1834" y="911"/>
                </a:lnTo>
                <a:lnTo>
                  <a:pt x="1817" y="919"/>
                </a:lnTo>
                <a:lnTo>
                  <a:pt x="1808" y="921"/>
                </a:lnTo>
                <a:lnTo>
                  <a:pt x="1799" y="924"/>
                </a:lnTo>
                <a:lnTo>
                  <a:pt x="1790" y="927"/>
                </a:lnTo>
                <a:lnTo>
                  <a:pt x="1782" y="929"/>
                </a:lnTo>
                <a:lnTo>
                  <a:pt x="1772" y="931"/>
                </a:lnTo>
                <a:lnTo>
                  <a:pt x="1763" y="932"/>
                </a:lnTo>
                <a:lnTo>
                  <a:pt x="1754" y="932"/>
                </a:lnTo>
                <a:lnTo>
                  <a:pt x="1744" y="933"/>
                </a:lnTo>
                <a:lnTo>
                  <a:pt x="1728" y="932"/>
                </a:lnTo>
                <a:lnTo>
                  <a:pt x="1719" y="931"/>
                </a:lnTo>
                <a:lnTo>
                  <a:pt x="1712" y="929"/>
                </a:lnTo>
                <a:lnTo>
                  <a:pt x="1704" y="927"/>
                </a:lnTo>
                <a:lnTo>
                  <a:pt x="1696" y="924"/>
                </a:lnTo>
                <a:lnTo>
                  <a:pt x="1689" y="921"/>
                </a:lnTo>
                <a:lnTo>
                  <a:pt x="1681" y="918"/>
                </a:lnTo>
                <a:lnTo>
                  <a:pt x="1674" y="913"/>
                </a:lnTo>
                <a:lnTo>
                  <a:pt x="1667" y="909"/>
                </a:lnTo>
                <a:lnTo>
                  <a:pt x="1660" y="905"/>
                </a:lnTo>
                <a:lnTo>
                  <a:pt x="1655" y="899"/>
                </a:lnTo>
                <a:lnTo>
                  <a:pt x="1649" y="893"/>
                </a:lnTo>
                <a:lnTo>
                  <a:pt x="1644" y="886"/>
                </a:lnTo>
                <a:lnTo>
                  <a:pt x="1638" y="879"/>
                </a:lnTo>
                <a:lnTo>
                  <a:pt x="1634" y="872"/>
                </a:lnTo>
                <a:lnTo>
                  <a:pt x="1619" y="891"/>
                </a:lnTo>
                <a:lnTo>
                  <a:pt x="1610" y="900"/>
                </a:lnTo>
                <a:lnTo>
                  <a:pt x="1601" y="910"/>
                </a:lnTo>
                <a:lnTo>
                  <a:pt x="1581" y="929"/>
                </a:lnTo>
                <a:lnTo>
                  <a:pt x="1570" y="939"/>
                </a:lnTo>
                <a:lnTo>
                  <a:pt x="1560" y="947"/>
                </a:lnTo>
                <a:lnTo>
                  <a:pt x="1550" y="955"/>
                </a:lnTo>
                <a:lnTo>
                  <a:pt x="1537" y="964"/>
                </a:lnTo>
                <a:lnTo>
                  <a:pt x="1527" y="970"/>
                </a:lnTo>
                <a:lnTo>
                  <a:pt x="1514" y="977"/>
                </a:lnTo>
                <a:lnTo>
                  <a:pt x="1509" y="980"/>
                </a:lnTo>
                <a:lnTo>
                  <a:pt x="1502" y="983"/>
                </a:lnTo>
                <a:lnTo>
                  <a:pt x="1490" y="988"/>
                </a:lnTo>
                <a:lnTo>
                  <a:pt x="1478" y="992"/>
                </a:lnTo>
                <a:lnTo>
                  <a:pt x="1466" y="995"/>
                </a:lnTo>
                <a:lnTo>
                  <a:pt x="1454" y="997"/>
                </a:lnTo>
                <a:lnTo>
                  <a:pt x="1442" y="998"/>
                </a:lnTo>
                <a:lnTo>
                  <a:pt x="1430" y="998"/>
                </a:lnTo>
                <a:lnTo>
                  <a:pt x="1418" y="997"/>
                </a:lnTo>
                <a:lnTo>
                  <a:pt x="1406" y="994"/>
                </a:lnTo>
                <a:lnTo>
                  <a:pt x="1394" y="992"/>
                </a:lnTo>
                <a:lnTo>
                  <a:pt x="1370" y="986"/>
                </a:lnTo>
                <a:lnTo>
                  <a:pt x="1359" y="982"/>
                </a:lnTo>
                <a:lnTo>
                  <a:pt x="1348" y="980"/>
                </a:lnTo>
                <a:lnTo>
                  <a:pt x="1337" y="978"/>
                </a:lnTo>
                <a:lnTo>
                  <a:pt x="1326" y="977"/>
                </a:lnTo>
                <a:lnTo>
                  <a:pt x="1315" y="976"/>
                </a:lnTo>
                <a:lnTo>
                  <a:pt x="1304" y="977"/>
                </a:lnTo>
                <a:lnTo>
                  <a:pt x="1293" y="977"/>
                </a:lnTo>
                <a:lnTo>
                  <a:pt x="1282" y="979"/>
                </a:lnTo>
                <a:lnTo>
                  <a:pt x="1271" y="982"/>
                </a:lnTo>
                <a:lnTo>
                  <a:pt x="1262" y="986"/>
                </a:lnTo>
                <a:lnTo>
                  <a:pt x="1251" y="990"/>
                </a:lnTo>
                <a:lnTo>
                  <a:pt x="1241" y="994"/>
                </a:lnTo>
                <a:lnTo>
                  <a:pt x="1231" y="1000"/>
                </a:lnTo>
                <a:lnTo>
                  <a:pt x="1221" y="1005"/>
                </a:lnTo>
                <a:lnTo>
                  <a:pt x="1212" y="1011"/>
                </a:lnTo>
                <a:lnTo>
                  <a:pt x="1203" y="1017"/>
                </a:lnTo>
                <a:lnTo>
                  <a:pt x="1188" y="1029"/>
                </a:lnTo>
                <a:lnTo>
                  <a:pt x="1180" y="1035"/>
                </a:lnTo>
                <a:lnTo>
                  <a:pt x="1175" y="1040"/>
                </a:lnTo>
                <a:lnTo>
                  <a:pt x="1164" y="1050"/>
                </a:lnTo>
                <a:lnTo>
                  <a:pt x="1157" y="1058"/>
                </a:lnTo>
                <a:lnTo>
                  <a:pt x="1155" y="1061"/>
                </a:lnTo>
                <a:lnTo>
                  <a:pt x="1153" y="1061"/>
                </a:lnTo>
                <a:lnTo>
                  <a:pt x="1152" y="1062"/>
                </a:lnTo>
                <a:lnTo>
                  <a:pt x="1149" y="1063"/>
                </a:lnTo>
                <a:lnTo>
                  <a:pt x="1145" y="1063"/>
                </a:lnTo>
                <a:lnTo>
                  <a:pt x="1141" y="1062"/>
                </a:lnTo>
                <a:lnTo>
                  <a:pt x="1138" y="1061"/>
                </a:lnTo>
                <a:lnTo>
                  <a:pt x="1133" y="1059"/>
                </a:lnTo>
                <a:lnTo>
                  <a:pt x="1130" y="1056"/>
                </a:lnTo>
                <a:lnTo>
                  <a:pt x="1127" y="1052"/>
                </a:lnTo>
                <a:lnTo>
                  <a:pt x="1124" y="1049"/>
                </a:lnTo>
                <a:lnTo>
                  <a:pt x="1120" y="1045"/>
                </a:lnTo>
                <a:lnTo>
                  <a:pt x="1119" y="1039"/>
                </a:lnTo>
                <a:lnTo>
                  <a:pt x="1117" y="1035"/>
                </a:lnTo>
                <a:lnTo>
                  <a:pt x="1117" y="1029"/>
                </a:lnTo>
                <a:lnTo>
                  <a:pt x="1117" y="1024"/>
                </a:lnTo>
                <a:lnTo>
                  <a:pt x="1118" y="1018"/>
                </a:lnTo>
                <a:lnTo>
                  <a:pt x="1121" y="1006"/>
                </a:lnTo>
                <a:lnTo>
                  <a:pt x="1125" y="1000"/>
                </a:lnTo>
                <a:lnTo>
                  <a:pt x="1128" y="993"/>
                </a:lnTo>
                <a:lnTo>
                  <a:pt x="1132" y="987"/>
                </a:lnTo>
                <a:lnTo>
                  <a:pt x="1137" y="980"/>
                </a:lnTo>
                <a:lnTo>
                  <a:pt x="1147" y="966"/>
                </a:lnTo>
                <a:lnTo>
                  <a:pt x="1159" y="951"/>
                </a:lnTo>
                <a:lnTo>
                  <a:pt x="1172" y="935"/>
                </a:lnTo>
                <a:lnTo>
                  <a:pt x="1201" y="904"/>
                </a:lnTo>
                <a:lnTo>
                  <a:pt x="1234" y="872"/>
                </a:lnTo>
                <a:lnTo>
                  <a:pt x="1251" y="855"/>
                </a:lnTo>
                <a:lnTo>
                  <a:pt x="1267" y="840"/>
                </a:lnTo>
                <a:lnTo>
                  <a:pt x="1300" y="813"/>
                </a:lnTo>
                <a:lnTo>
                  <a:pt x="1329" y="787"/>
                </a:lnTo>
                <a:lnTo>
                  <a:pt x="1352" y="769"/>
                </a:lnTo>
                <a:lnTo>
                  <a:pt x="1377" y="748"/>
                </a:lnTo>
                <a:lnTo>
                  <a:pt x="1401" y="726"/>
                </a:lnTo>
                <a:lnTo>
                  <a:pt x="1424" y="703"/>
                </a:lnTo>
                <a:lnTo>
                  <a:pt x="1445" y="682"/>
                </a:lnTo>
                <a:lnTo>
                  <a:pt x="1464" y="663"/>
                </a:lnTo>
                <a:lnTo>
                  <a:pt x="1481" y="645"/>
                </a:lnTo>
                <a:lnTo>
                  <a:pt x="1493" y="631"/>
                </a:lnTo>
                <a:lnTo>
                  <a:pt x="1465" y="639"/>
                </a:lnTo>
                <a:lnTo>
                  <a:pt x="1432" y="647"/>
                </a:lnTo>
                <a:lnTo>
                  <a:pt x="1415" y="652"/>
                </a:lnTo>
                <a:lnTo>
                  <a:pt x="1397" y="655"/>
                </a:lnTo>
                <a:lnTo>
                  <a:pt x="1379" y="658"/>
                </a:lnTo>
                <a:lnTo>
                  <a:pt x="1359" y="661"/>
                </a:lnTo>
                <a:lnTo>
                  <a:pt x="1340" y="662"/>
                </a:lnTo>
                <a:lnTo>
                  <a:pt x="1322" y="663"/>
                </a:lnTo>
                <a:lnTo>
                  <a:pt x="1312" y="663"/>
                </a:lnTo>
                <a:lnTo>
                  <a:pt x="1303" y="663"/>
                </a:lnTo>
                <a:lnTo>
                  <a:pt x="1294" y="662"/>
                </a:lnTo>
                <a:lnTo>
                  <a:pt x="1286" y="661"/>
                </a:lnTo>
                <a:lnTo>
                  <a:pt x="1268" y="657"/>
                </a:lnTo>
                <a:lnTo>
                  <a:pt x="1260" y="655"/>
                </a:lnTo>
                <a:lnTo>
                  <a:pt x="1252" y="653"/>
                </a:lnTo>
                <a:lnTo>
                  <a:pt x="1244" y="650"/>
                </a:lnTo>
                <a:lnTo>
                  <a:pt x="1237" y="646"/>
                </a:lnTo>
                <a:lnTo>
                  <a:pt x="1230" y="643"/>
                </a:lnTo>
                <a:lnTo>
                  <a:pt x="1223" y="639"/>
                </a:lnTo>
                <a:lnTo>
                  <a:pt x="1189" y="722"/>
                </a:lnTo>
                <a:lnTo>
                  <a:pt x="1180" y="745"/>
                </a:lnTo>
                <a:lnTo>
                  <a:pt x="1170" y="768"/>
                </a:lnTo>
                <a:lnTo>
                  <a:pt x="1160" y="792"/>
                </a:lnTo>
                <a:lnTo>
                  <a:pt x="1148" y="816"/>
                </a:lnTo>
                <a:lnTo>
                  <a:pt x="1134" y="843"/>
                </a:lnTo>
                <a:lnTo>
                  <a:pt x="1120" y="871"/>
                </a:lnTo>
                <a:lnTo>
                  <a:pt x="1105" y="897"/>
                </a:lnTo>
                <a:lnTo>
                  <a:pt x="1090" y="923"/>
                </a:lnTo>
                <a:lnTo>
                  <a:pt x="1074" y="950"/>
                </a:lnTo>
                <a:lnTo>
                  <a:pt x="1059" y="974"/>
                </a:lnTo>
                <a:lnTo>
                  <a:pt x="1044" y="997"/>
                </a:lnTo>
                <a:lnTo>
                  <a:pt x="1028" y="1018"/>
                </a:lnTo>
                <a:lnTo>
                  <a:pt x="1012" y="1039"/>
                </a:lnTo>
                <a:lnTo>
                  <a:pt x="997" y="1057"/>
                </a:lnTo>
                <a:lnTo>
                  <a:pt x="989" y="1066"/>
                </a:lnTo>
                <a:lnTo>
                  <a:pt x="981" y="1073"/>
                </a:lnTo>
                <a:lnTo>
                  <a:pt x="966" y="1087"/>
                </a:lnTo>
                <a:lnTo>
                  <a:pt x="958" y="1093"/>
                </a:lnTo>
                <a:lnTo>
                  <a:pt x="951" y="1098"/>
                </a:lnTo>
                <a:lnTo>
                  <a:pt x="943" y="1104"/>
                </a:lnTo>
                <a:lnTo>
                  <a:pt x="935" y="1107"/>
                </a:lnTo>
                <a:lnTo>
                  <a:pt x="928" y="1110"/>
                </a:lnTo>
                <a:lnTo>
                  <a:pt x="921" y="1113"/>
                </a:lnTo>
                <a:lnTo>
                  <a:pt x="913" y="1115"/>
                </a:lnTo>
                <a:lnTo>
                  <a:pt x="907" y="1115"/>
                </a:lnTo>
                <a:lnTo>
                  <a:pt x="899" y="1115"/>
                </a:lnTo>
                <a:lnTo>
                  <a:pt x="892" y="1114"/>
                </a:lnTo>
                <a:lnTo>
                  <a:pt x="889" y="1113"/>
                </a:lnTo>
                <a:lnTo>
                  <a:pt x="886" y="1110"/>
                </a:lnTo>
                <a:lnTo>
                  <a:pt x="880" y="1107"/>
                </a:lnTo>
                <a:lnTo>
                  <a:pt x="875" y="1103"/>
                </a:lnTo>
                <a:lnTo>
                  <a:pt x="871" y="1096"/>
                </a:lnTo>
                <a:lnTo>
                  <a:pt x="866" y="1090"/>
                </a:lnTo>
                <a:lnTo>
                  <a:pt x="862" y="1082"/>
                </a:lnTo>
                <a:lnTo>
                  <a:pt x="859" y="1074"/>
                </a:lnTo>
                <a:lnTo>
                  <a:pt x="855" y="1064"/>
                </a:lnTo>
                <a:lnTo>
                  <a:pt x="853" y="1055"/>
                </a:lnTo>
                <a:lnTo>
                  <a:pt x="851" y="1045"/>
                </a:lnTo>
                <a:lnTo>
                  <a:pt x="850" y="1034"/>
                </a:lnTo>
                <a:lnTo>
                  <a:pt x="849" y="1022"/>
                </a:lnTo>
                <a:lnTo>
                  <a:pt x="849" y="1010"/>
                </a:lnTo>
                <a:lnTo>
                  <a:pt x="848" y="998"/>
                </a:lnTo>
                <a:lnTo>
                  <a:pt x="848" y="994"/>
                </a:lnTo>
                <a:lnTo>
                  <a:pt x="845" y="994"/>
                </a:lnTo>
                <a:lnTo>
                  <a:pt x="844" y="994"/>
                </a:lnTo>
                <a:lnTo>
                  <a:pt x="842" y="997"/>
                </a:lnTo>
                <a:lnTo>
                  <a:pt x="831" y="1014"/>
                </a:lnTo>
                <a:lnTo>
                  <a:pt x="819" y="1031"/>
                </a:lnTo>
                <a:lnTo>
                  <a:pt x="807" y="1047"/>
                </a:lnTo>
                <a:lnTo>
                  <a:pt x="796" y="1063"/>
                </a:lnTo>
                <a:lnTo>
                  <a:pt x="784" y="1078"/>
                </a:lnTo>
                <a:lnTo>
                  <a:pt x="772" y="1092"/>
                </a:lnTo>
                <a:lnTo>
                  <a:pt x="767" y="1098"/>
                </a:lnTo>
                <a:lnTo>
                  <a:pt x="760" y="1105"/>
                </a:lnTo>
                <a:lnTo>
                  <a:pt x="749" y="1117"/>
                </a:lnTo>
                <a:lnTo>
                  <a:pt x="737" y="1128"/>
                </a:lnTo>
                <a:lnTo>
                  <a:pt x="726" y="1138"/>
                </a:lnTo>
                <a:lnTo>
                  <a:pt x="715" y="1147"/>
                </a:lnTo>
                <a:lnTo>
                  <a:pt x="710" y="1150"/>
                </a:lnTo>
                <a:lnTo>
                  <a:pt x="703" y="1153"/>
                </a:lnTo>
                <a:lnTo>
                  <a:pt x="698" y="1156"/>
                </a:lnTo>
                <a:lnTo>
                  <a:pt x="692" y="1159"/>
                </a:lnTo>
                <a:lnTo>
                  <a:pt x="687" y="1161"/>
                </a:lnTo>
                <a:lnTo>
                  <a:pt x="682" y="1163"/>
                </a:lnTo>
                <a:lnTo>
                  <a:pt x="677" y="1164"/>
                </a:lnTo>
                <a:lnTo>
                  <a:pt x="671" y="1165"/>
                </a:lnTo>
                <a:lnTo>
                  <a:pt x="666" y="1165"/>
                </a:lnTo>
                <a:lnTo>
                  <a:pt x="660" y="1165"/>
                </a:lnTo>
                <a:lnTo>
                  <a:pt x="655" y="1164"/>
                </a:lnTo>
                <a:lnTo>
                  <a:pt x="648" y="1163"/>
                </a:lnTo>
                <a:lnTo>
                  <a:pt x="643" y="1160"/>
                </a:lnTo>
                <a:lnTo>
                  <a:pt x="637" y="1157"/>
                </a:lnTo>
                <a:lnTo>
                  <a:pt x="633" y="1153"/>
                </a:lnTo>
                <a:lnTo>
                  <a:pt x="629" y="1149"/>
                </a:lnTo>
                <a:lnTo>
                  <a:pt x="626" y="1147"/>
                </a:lnTo>
                <a:lnTo>
                  <a:pt x="624" y="1144"/>
                </a:lnTo>
                <a:lnTo>
                  <a:pt x="620" y="1139"/>
                </a:lnTo>
                <a:lnTo>
                  <a:pt x="617" y="1133"/>
                </a:lnTo>
                <a:lnTo>
                  <a:pt x="613" y="1127"/>
                </a:lnTo>
                <a:lnTo>
                  <a:pt x="608" y="1112"/>
                </a:lnTo>
                <a:lnTo>
                  <a:pt x="606" y="1104"/>
                </a:lnTo>
                <a:lnTo>
                  <a:pt x="604" y="1095"/>
                </a:lnTo>
                <a:lnTo>
                  <a:pt x="602" y="1086"/>
                </a:lnTo>
                <a:lnTo>
                  <a:pt x="601" y="1078"/>
                </a:lnTo>
                <a:lnTo>
                  <a:pt x="601" y="1068"/>
                </a:lnTo>
                <a:lnTo>
                  <a:pt x="600" y="1058"/>
                </a:lnTo>
                <a:lnTo>
                  <a:pt x="600" y="1048"/>
                </a:lnTo>
                <a:lnTo>
                  <a:pt x="600" y="1038"/>
                </a:lnTo>
                <a:lnTo>
                  <a:pt x="602" y="1016"/>
                </a:lnTo>
                <a:lnTo>
                  <a:pt x="603" y="1005"/>
                </a:lnTo>
                <a:lnTo>
                  <a:pt x="606" y="994"/>
                </a:lnTo>
                <a:lnTo>
                  <a:pt x="607" y="982"/>
                </a:lnTo>
                <a:lnTo>
                  <a:pt x="609" y="971"/>
                </a:lnTo>
                <a:lnTo>
                  <a:pt x="615" y="948"/>
                </a:lnTo>
                <a:lnTo>
                  <a:pt x="622" y="925"/>
                </a:lnTo>
                <a:lnTo>
                  <a:pt x="631" y="901"/>
                </a:lnTo>
                <a:lnTo>
                  <a:pt x="637" y="885"/>
                </a:lnTo>
                <a:lnTo>
                  <a:pt x="645" y="868"/>
                </a:lnTo>
                <a:lnTo>
                  <a:pt x="660" y="839"/>
                </a:lnTo>
                <a:lnTo>
                  <a:pt x="669" y="824"/>
                </a:lnTo>
                <a:lnTo>
                  <a:pt x="677" y="810"/>
                </a:lnTo>
                <a:lnTo>
                  <a:pt x="686" y="797"/>
                </a:lnTo>
                <a:lnTo>
                  <a:pt x="694" y="785"/>
                </a:lnTo>
                <a:lnTo>
                  <a:pt x="703" y="773"/>
                </a:lnTo>
                <a:lnTo>
                  <a:pt x="712" y="762"/>
                </a:lnTo>
                <a:lnTo>
                  <a:pt x="722" y="751"/>
                </a:lnTo>
                <a:lnTo>
                  <a:pt x="730" y="740"/>
                </a:lnTo>
                <a:lnTo>
                  <a:pt x="740" y="732"/>
                </a:lnTo>
                <a:lnTo>
                  <a:pt x="749" y="722"/>
                </a:lnTo>
                <a:lnTo>
                  <a:pt x="768" y="705"/>
                </a:lnTo>
                <a:lnTo>
                  <a:pt x="786" y="691"/>
                </a:lnTo>
                <a:lnTo>
                  <a:pt x="804" y="679"/>
                </a:lnTo>
                <a:lnTo>
                  <a:pt x="822" y="669"/>
                </a:lnTo>
                <a:lnTo>
                  <a:pt x="839" y="661"/>
                </a:lnTo>
                <a:lnTo>
                  <a:pt x="855" y="654"/>
                </a:lnTo>
                <a:lnTo>
                  <a:pt x="869" y="650"/>
                </a:lnTo>
                <a:lnTo>
                  <a:pt x="877" y="647"/>
                </a:lnTo>
                <a:lnTo>
                  <a:pt x="884" y="646"/>
                </a:lnTo>
                <a:lnTo>
                  <a:pt x="890" y="646"/>
                </a:lnTo>
                <a:lnTo>
                  <a:pt x="896" y="645"/>
                </a:lnTo>
                <a:lnTo>
                  <a:pt x="903" y="646"/>
                </a:lnTo>
                <a:lnTo>
                  <a:pt x="911" y="646"/>
                </a:lnTo>
                <a:lnTo>
                  <a:pt x="915" y="647"/>
                </a:lnTo>
                <a:lnTo>
                  <a:pt x="919" y="648"/>
                </a:lnTo>
                <a:lnTo>
                  <a:pt x="925" y="651"/>
                </a:lnTo>
                <a:lnTo>
                  <a:pt x="932" y="653"/>
                </a:lnTo>
                <a:lnTo>
                  <a:pt x="937" y="656"/>
                </a:lnTo>
                <a:lnTo>
                  <a:pt x="943" y="659"/>
                </a:lnTo>
                <a:lnTo>
                  <a:pt x="948" y="664"/>
                </a:lnTo>
                <a:lnTo>
                  <a:pt x="957" y="671"/>
                </a:lnTo>
                <a:lnTo>
                  <a:pt x="960" y="676"/>
                </a:lnTo>
                <a:lnTo>
                  <a:pt x="964" y="680"/>
                </a:lnTo>
                <a:lnTo>
                  <a:pt x="970" y="689"/>
                </a:lnTo>
                <a:lnTo>
                  <a:pt x="975" y="698"/>
                </a:lnTo>
                <a:lnTo>
                  <a:pt x="928" y="734"/>
                </a:lnTo>
                <a:lnTo>
                  <a:pt x="924" y="731"/>
                </a:lnTo>
                <a:lnTo>
                  <a:pt x="921" y="727"/>
                </a:lnTo>
                <a:lnTo>
                  <a:pt x="918" y="723"/>
                </a:lnTo>
                <a:lnTo>
                  <a:pt x="913" y="720"/>
                </a:lnTo>
                <a:lnTo>
                  <a:pt x="909" y="716"/>
                </a:lnTo>
                <a:lnTo>
                  <a:pt x="903" y="714"/>
                </a:lnTo>
                <a:lnTo>
                  <a:pt x="898" y="713"/>
                </a:lnTo>
                <a:lnTo>
                  <a:pt x="890" y="712"/>
                </a:lnTo>
                <a:lnTo>
                  <a:pt x="885" y="713"/>
                </a:lnTo>
                <a:lnTo>
                  <a:pt x="879" y="714"/>
                </a:lnTo>
                <a:lnTo>
                  <a:pt x="873" y="715"/>
                </a:lnTo>
                <a:lnTo>
                  <a:pt x="866" y="719"/>
                </a:lnTo>
                <a:lnTo>
                  <a:pt x="859" y="722"/>
                </a:lnTo>
                <a:lnTo>
                  <a:pt x="851" y="726"/>
                </a:lnTo>
                <a:lnTo>
                  <a:pt x="843" y="731"/>
                </a:lnTo>
                <a:lnTo>
                  <a:pt x="836" y="737"/>
                </a:lnTo>
                <a:lnTo>
                  <a:pt x="828" y="744"/>
                </a:lnTo>
                <a:lnTo>
                  <a:pt x="819" y="751"/>
                </a:lnTo>
                <a:lnTo>
                  <a:pt x="811" y="759"/>
                </a:lnTo>
                <a:lnTo>
                  <a:pt x="803" y="768"/>
                </a:lnTo>
                <a:lnTo>
                  <a:pt x="786" y="789"/>
                </a:lnTo>
                <a:lnTo>
                  <a:pt x="783" y="794"/>
                </a:lnTo>
                <a:lnTo>
                  <a:pt x="779" y="800"/>
                </a:lnTo>
                <a:lnTo>
                  <a:pt x="771" y="812"/>
                </a:lnTo>
                <a:lnTo>
                  <a:pt x="761" y="830"/>
                </a:lnTo>
                <a:lnTo>
                  <a:pt x="756" y="839"/>
                </a:lnTo>
                <a:lnTo>
                  <a:pt x="750" y="849"/>
                </a:lnTo>
                <a:lnTo>
                  <a:pt x="741" y="870"/>
                </a:lnTo>
                <a:lnTo>
                  <a:pt x="733" y="889"/>
                </a:lnTo>
                <a:lnTo>
                  <a:pt x="726" y="910"/>
                </a:lnTo>
                <a:lnTo>
                  <a:pt x="723" y="921"/>
                </a:lnTo>
                <a:lnTo>
                  <a:pt x="721" y="931"/>
                </a:lnTo>
                <a:lnTo>
                  <a:pt x="718" y="941"/>
                </a:lnTo>
                <a:lnTo>
                  <a:pt x="717" y="951"/>
                </a:lnTo>
                <a:lnTo>
                  <a:pt x="716" y="960"/>
                </a:lnTo>
                <a:lnTo>
                  <a:pt x="715" y="969"/>
                </a:lnTo>
                <a:lnTo>
                  <a:pt x="716" y="981"/>
                </a:lnTo>
                <a:lnTo>
                  <a:pt x="716" y="987"/>
                </a:lnTo>
                <a:lnTo>
                  <a:pt x="717" y="991"/>
                </a:lnTo>
                <a:lnTo>
                  <a:pt x="719" y="1000"/>
                </a:lnTo>
                <a:lnTo>
                  <a:pt x="722" y="1005"/>
                </a:lnTo>
                <a:lnTo>
                  <a:pt x="724" y="1009"/>
                </a:lnTo>
                <a:lnTo>
                  <a:pt x="726" y="1011"/>
                </a:lnTo>
                <a:lnTo>
                  <a:pt x="729" y="1014"/>
                </a:lnTo>
                <a:lnTo>
                  <a:pt x="732" y="1015"/>
                </a:lnTo>
                <a:lnTo>
                  <a:pt x="735" y="1016"/>
                </a:lnTo>
                <a:lnTo>
                  <a:pt x="739" y="1017"/>
                </a:lnTo>
                <a:lnTo>
                  <a:pt x="745" y="1017"/>
                </a:lnTo>
                <a:lnTo>
                  <a:pt x="750" y="1016"/>
                </a:lnTo>
                <a:lnTo>
                  <a:pt x="757" y="1014"/>
                </a:lnTo>
                <a:lnTo>
                  <a:pt x="762" y="1012"/>
                </a:lnTo>
                <a:lnTo>
                  <a:pt x="768" y="1008"/>
                </a:lnTo>
                <a:lnTo>
                  <a:pt x="773" y="1004"/>
                </a:lnTo>
                <a:lnTo>
                  <a:pt x="779" y="1000"/>
                </a:lnTo>
                <a:lnTo>
                  <a:pt x="784" y="994"/>
                </a:lnTo>
                <a:lnTo>
                  <a:pt x="792" y="987"/>
                </a:lnTo>
                <a:lnTo>
                  <a:pt x="799" y="977"/>
                </a:lnTo>
                <a:lnTo>
                  <a:pt x="815" y="956"/>
                </a:lnTo>
                <a:lnTo>
                  <a:pt x="823" y="944"/>
                </a:lnTo>
                <a:lnTo>
                  <a:pt x="832" y="931"/>
                </a:lnTo>
                <a:lnTo>
                  <a:pt x="840" y="917"/>
                </a:lnTo>
                <a:lnTo>
                  <a:pt x="849" y="902"/>
                </a:lnTo>
                <a:lnTo>
                  <a:pt x="866" y="871"/>
                </a:lnTo>
                <a:lnTo>
                  <a:pt x="883" y="838"/>
                </a:lnTo>
                <a:lnTo>
                  <a:pt x="899" y="802"/>
                </a:lnTo>
                <a:lnTo>
                  <a:pt x="914" y="765"/>
                </a:lnTo>
                <a:lnTo>
                  <a:pt x="1002" y="746"/>
                </a:lnTo>
                <a:lnTo>
                  <a:pt x="991" y="777"/>
                </a:lnTo>
                <a:lnTo>
                  <a:pt x="987" y="792"/>
                </a:lnTo>
                <a:lnTo>
                  <a:pt x="982" y="807"/>
                </a:lnTo>
                <a:lnTo>
                  <a:pt x="975" y="835"/>
                </a:lnTo>
                <a:lnTo>
                  <a:pt x="969" y="861"/>
                </a:lnTo>
                <a:lnTo>
                  <a:pt x="965" y="885"/>
                </a:lnTo>
                <a:lnTo>
                  <a:pt x="961" y="906"/>
                </a:lnTo>
                <a:lnTo>
                  <a:pt x="960" y="916"/>
                </a:lnTo>
                <a:lnTo>
                  <a:pt x="959" y="925"/>
                </a:lnTo>
                <a:lnTo>
                  <a:pt x="958" y="941"/>
                </a:lnTo>
                <a:lnTo>
                  <a:pt x="958" y="951"/>
                </a:lnTo>
                <a:lnTo>
                  <a:pt x="959" y="959"/>
                </a:lnTo>
                <a:lnTo>
                  <a:pt x="960" y="966"/>
                </a:lnTo>
                <a:lnTo>
                  <a:pt x="963" y="972"/>
                </a:lnTo>
                <a:lnTo>
                  <a:pt x="965" y="978"/>
                </a:lnTo>
                <a:lnTo>
                  <a:pt x="968" y="981"/>
                </a:lnTo>
                <a:lnTo>
                  <a:pt x="971" y="985"/>
                </a:lnTo>
                <a:lnTo>
                  <a:pt x="974" y="985"/>
                </a:lnTo>
                <a:lnTo>
                  <a:pt x="976" y="986"/>
                </a:lnTo>
                <a:lnTo>
                  <a:pt x="979" y="986"/>
                </a:lnTo>
                <a:lnTo>
                  <a:pt x="984" y="985"/>
                </a:lnTo>
                <a:lnTo>
                  <a:pt x="989" y="982"/>
                </a:lnTo>
                <a:lnTo>
                  <a:pt x="995" y="979"/>
                </a:lnTo>
                <a:lnTo>
                  <a:pt x="1001" y="975"/>
                </a:lnTo>
                <a:lnTo>
                  <a:pt x="1006" y="969"/>
                </a:lnTo>
                <a:lnTo>
                  <a:pt x="1013" y="962"/>
                </a:lnTo>
                <a:lnTo>
                  <a:pt x="1020" y="953"/>
                </a:lnTo>
                <a:lnTo>
                  <a:pt x="1038" y="928"/>
                </a:lnTo>
                <a:lnTo>
                  <a:pt x="1047" y="912"/>
                </a:lnTo>
                <a:lnTo>
                  <a:pt x="1057" y="895"/>
                </a:lnTo>
                <a:lnTo>
                  <a:pt x="1078" y="858"/>
                </a:lnTo>
                <a:lnTo>
                  <a:pt x="1089" y="838"/>
                </a:lnTo>
                <a:lnTo>
                  <a:pt x="1098" y="816"/>
                </a:lnTo>
                <a:lnTo>
                  <a:pt x="1109" y="793"/>
                </a:lnTo>
                <a:lnTo>
                  <a:pt x="1119" y="770"/>
                </a:lnTo>
                <a:lnTo>
                  <a:pt x="1129" y="746"/>
                </a:lnTo>
                <a:lnTo>
                  <a:pt x="1139" y="721"/>
                </a:lnTo>
                <a:lnTo>
                  <a:pt x="1149" y="694"/>
                </a:lnTo>
                <a:lnTo>
                  <a:pt x="1157" y="668"/>
                </a:lnTo>
                <a:lnTo>
                  <a:pt x="1166" y="642"/>
                </a:lnTo>
                <a:lnTo>
                  <a:pt x="1175" y="615"/>
                </a:lnTo>
                <a:lnTo>
                  <a:pt x="1176" y="606"/>
                </a:lnTo>
                <a:lnTo>
                  <a:pt x="1177" y="601"/>
                </a:lnTo>
                <a:lnTo>
                  <a:pt x="1177" y="596"/>
                </a:lnTo>
                <a:lnTo>
                  <a:pt x="1177" y="586"/>
                </a:lnTo>
                <a:lnTo>
                  <a:pt x="1176" y="581"/>
                </a:lnTo>
                <a:lnTo>
                  <a:pt x="1175" y="576"/>
                </a:lnTo>
                <a:lnTo>
                  <a:pt x="1175" y="572"/>
                </a:lnTo>
                <a:lnTo>
                  <a:pt x="1175" y="569"/>
                </a:lnTo>
                <a:lnTo>
                  <a:pt x="1176" y="566"/>
                </a:lnTo>
                <a:lnTo>
                  <a:pt x="1177" y="565"/>
                </a:lnTo>
                <a:lnTo>
                  <a:pt x="1180" y="564"/>
                </a:lnTo>
                <a:lnTo>
                  <a:pt x="1184" y="563"/>
                </a:lnTo>
                <a:lnTo>
                  <a:pt x="1187" y="564"/>
                </a:lnTo>
                <a:lnTo>
                  <a:pt x="1190" y="565"/>
                </a:lnTo>
                <a:lnTo>
                  <a:pt x="1196" y="566"/>
                </a:lnTo>
                <a:lnTo>
                  <a:pt x="1200" y="569"/>
                </a:lnTo>
                <a:lnTo>
                  <a:pt x="1205" y="572"/>
                </a:lnTo>
                <a:lnTo>
                  <a:pt x="1209" y="575"/>
                </a:lnTo>
                <a:lnTo>
                  <a:pt x="1212" y="578"/>
                </a:lnTo>
                <a:lnTo>
                  <a:pt x="1217" y="583"/>
                </a:lnTo>
                <a:lnTo>
                  <a:pt x="1222" y="592"/>
                </a:lnTo>
                <a:lnTo>
                  <a:pt x="1230" y="593"/>
                </a:lnTo>
                <a:lnTo>
                  <a:pt x="1236" y="594"/>
                </a:lnTo>
                <a:lnTo>
                  <a:pt x="1244" y="594"/>
                </a:lnTo>
                <a:lnTo>
                  <a:pt x="1253" y="595"/>
                </a:lnTo>
                <a:lnTo>
                  <a:pt x="1269" y="594"/>
                </a:lnTo>
                <a:lnTo>
                  <a:pt x="1289" y="592"/>
                </a:lnTo>
                <a:lnTo>
                  <a:pt x="1309" y="588"/>
                </a:lnTo>
                <a:lnTo>
                  <a:pt x="1329" y="584"/>
                </a:lnTo>
                <a:lnTo>
                  <a:pt x="1351" y="580"/>
                </a:lnTo>
                <a:lnTo>
                  <a:pt x="1373" y="573"/>
                </a:lnTo>
                <a:lnTo>
                  <a:pt x="1418" y="560"/>
                </a:lnTo>
                <a:lnTo>
                  <a:pt x="1462" y="546"/>
                </a:lnTo>
                <a:lnTo>
                  <a:pt x="1541" y="518"/>
                </a:lnTo>
                <a:lnTo>
                  <a:pt x="1547" y="516"/>
                </a:lnTo>
                <a:lnTo>
                  <a:pt x="1553" y="515"/>
                </a:lnTo>
                <a:lnTo>
                  <a:pt x="1557" y="515"/>
                </a:lnTo>
                <a:lnTo>
                  <a:pt x="1562" y="515"/>
                </a:lnTo>
                <a:lnTo>
                  <a:pt x="1565" y="516"/>
                </a:lnTo>
                <a:lnTo>
                  <a:pt x="1568" y="517"/>
                </a:lnTo>
                <a:lnTo>
                  <a:pt x="1571" y="520"/>
                </a:lnTo>
                <a:lnTo>
                  <a:pt x="1574" y="524"/>
                </a:lnTo>
                <a:lnTo>
                  <a:pt x="1578" y="530"/>
                </a:lnTo>
                <a:lnTo>
                  <a:pt x="1583" y="541"/>
                </a:lnTo>
                <a:lnTo>
                  <a:pt x="1589" y="554"/>
                </a:lnTo>
                <a:lnTo>
                  <a:pt x="1591" y="560"/>
                </a:lnTo>
                <a:lnTo>
                  <a:pt x="1592" y="566"/>
                </a:lnTo>
                <a:lnTo>
                  <a:pt x="1593" y="570"/>
                </a:lnTo>
                <a:lnTo>
                  <a:pt x="1593" y="574"/>
                </a:lnTo>
                <a:lnTo>
                  <a:pt x="1592" y="578"/>
                </a:lnTo>
                <a:lnTo>
                  <a:pt x="1591" y="582"/>
                </a:lnTo>
                <a:lnTo>
                  <a:pt x="1589" y="590"/>
                </a:lnTo>
                <a:lnTo>
                  <a:pt x="1583" y="600"/>
                </a:lnTo>
                <a:lnTo>
                  <a:pt x="1578" y="608"/>
                </a:lnTo>
                <a:lnTo>
                  <a:pt x="1573" y="617"/>
                </a:lnTo>
                <a:lnTo>
                  <a:pt x="1566" y="625"/>
                </a:lnTo>
                <a:lnTo>
                  <a:pt x="1559" y="634"/>
                </a:lnTo>
                <a:lnTo>
                  <a:pt x="1544" y="653"/>
                </a:lnTo>
                <a:lnTo>
                  <a:pt x="1536" y="662"/>
                </a:lnTo>
                <a:lnTo>
                  <a:pt x="1528" y="671"/>
                </a:lnTo>
                <a:lnTo>
                  <a:pt x="1509" y="691"/>
                </a:lnTo>
                <a:lnTo>
                  <a:pt x="1489" y="712"/>
                </a:lnTo>
                <a:lnTo>
                  <a:pt x="1450" y="752"/>
                </a:lnTo>
                <a:lnTo>
                  <a:pt x="1410" y="792"/>
                </a:lnTo>
                <a:lnTo>
                  <a:pt x="1374" y="828"/>
                </a:lnTo>
                <a:lnTo>
                  <a:pt x="1359" y="844"/>
                </a:lnTo>
                <a:lnTo>
                  <a:pt x="1345" y="859"/>
                </a:lnTo>
                <a:lnTo>
                  <a:pt x="1334" y="872"/>
                </a:lnTo>
                <a:lnTo>
                  <a:pt x="1325" y="884"/>
                </a:lnTo>
                <a:lnTo>
                  <a:pt x="1340" y="881"/>
                </a:lnTo>
                <a:lnTo>
                  <a:pt x="1348" y="881"/>
                </a:lnTo>
                <a:lnTo>
                  <a:pt x="1355" y="879"/>
                </a:lnTo>
                <a:lnTo>
                  <a:pt x="1362" y="879"/>
                </a:lnTo>
                <a:lnTo>
                  <a:pt x="1370" y="881"/>
                </a:lnTo>
                <a:lnTo>
                  <a:pt x="1385" y="882"/>
                </a:lnTo>
                <a:lnTo>
                  <a:pt x="1400" y="884"/>
                </a:lnTo>
                <a:lnTo>
                  <a:pt x="1414" y="887"/>
                </a:lnTo>
                <a:lnTo>
                  <a:pt x="1442" y="894"/>
                </a:lnTo>
                <a:lnTo>
                  <a:pt x="1462" y="900"/>
                </a:lnTo>
                <a:lnTo>
                  <a:pt x="1472" y="902"/>
                </a:lnTo>
                <a:lnTo>
                  <a:pt x="1482" y="905"/>
                </a:lnTo>
                <a:lnTo>
                  <a:pt x="1491" y="907"/>
                </a:lnTo>
                <a:lnTo>
                  <a:pt x="1502" y="908"/>
                </a:lnTo>
                <a:lnTo>
                  <a:pt x="1514" y="907"/>
                </a:lnTo>
                <a:lnTo>
                  <a:pt x="1528" y="906"/>
                </a:lnTo>
                <a:lnTo>
                  <a:pt x="1534" y="905"/>
                </a:lnTo>
                <a:lnTo>
                  <a:pt x="1540" y="902"/>
                </a:lnTo>
                <a:lnTo>
                  <a:pt x="1546" y="900"/>
                </a:lnTo>
                <a:lnTo>
                  <a:pt x="1552" y="898"/>
                </a:lnTo>
                <a:lnTo>
                  <a:pt x="1564" y="891"/>
                </a:lnTo>
                <a:lnTo>
                  <a:pt x="1575" y="884"/>
                </a:lnTo>
                <a:lnTo>
                  <a:pt x="1587" y="875"/>
                </a:lnTo>
                <a:lnTo>
                  <a:pt x="1598" y="864"/>
                </a:lnTo>
                <a:lnTo>
                  <a:pt x="1609" y="853"/>
                </a:lnTo>
                <a:lnTo>
                  <a:pt x="1620" y="840"/>
                </a:lnTo>
                <a:lnTo>
                  <a:pt x="1615" y="824"/>
                </a:lnTo>
                <a:lnTo>
                  <a:pt x="1614" y="815"/>
                </a:lnTo>
                <a:lnTo>
                  <a:pt x="1613" y="806"/>
                </a:lnTo>
                <a:lnTo>
                  <a:pt x="1613" y="797"/>
                </a:lnTo>
                <a:lnTo>
                  <a:pt x="1613" y="787"/>
                </a:lnTo>
                <a:lnTo>
                  <a:pt x="1613" y="768"/>
                </a:lnTo>
                <a:lnTo>
                  <a:pt x="1614" y="758"/>
                </a:lnTo>
                <a:lnTo>
                  <a:pt x="1616" y="747"/>
                </a:lnTo>
                <a:lnTo>
                  <a:pt x="1619" y="736"/>
                </a:lnTo>
                <a:lnTo>
                  <a:pt x="1621" y="724"/>
                </a:lnTo>
                <a:lnTo>
                  <a:pt x="1627" y="701"/>
                </a:lnTo>
                <a:lnTo>
                  <a:pt x="1631" y="688"/>
                </a:lnTo>
                <a:lnTo>
                  <a:pt x="1635" y="676"/>
                </a:lnTo>
                <a:lnTo>
                  <a:pt x="1643" y="656"/>
                </a:lnTo>
                <a:lnTo>
                  <a:pt x="1651" y="639"/>
                </a:lnTo>
                <a:lnTo>
                  <a:pt x="1656" y="629"/>
                </a:lnTo>
                <a:lnTo>
                  <a:pt x="1660" y="620"/>
                </a:lnTo>
                <a:lnTo>
                  <a:pt x="1670" y="602"/>
                </a:lnTo>
                <a:lnTo>
                  <a:pt x="1680" y="586"/>
                </a:lnTo>
                <a:lnTo>
                  <a:pt x="1691" y="570"/>
                </a:lnTo>
                <a:lnTo>
                  <a:pt x="1696" y="562"/>
                </a:lnTo>
                <a:lnTo>
                  <a:pt x="1702" y="554"/>
                </a:lnTo>
                <a:lnTo>
                  <a:pt x="1714" y="540"/>
                </a:lnTo>
                <a:lnTo>
                  <a:pt x="1727" y="526"/>
                </a:lnTo>
                <a:lnTo>
                  <a:pt x="1739" y="513"/>
                </a:lnTo>
                <a:lnTo>
                  <a:pt x="1752" y="501"/>
                </a:lnTo>
                <a:lnTo>
                  <a:pt x="1766" y="490"/>
                </a:lnTo>
                <a:lnTo>
                  <a:pt x="1781" y="479"/>
                </a:lnTo>
                <a:lnTo>
                  <a:pt x="1795" y="469"/>
                </a:lnTo>
                <a:lnTo>
                  <a:pt x="1809" y="460"/>
                </a:lnTo>
                <a:lnTo>
                  <a:pt x="1824" y="453"/>
                </a:lnTo>
                <a:lnTo>
                  <a:pt x="1834" y="448"/>
                </a:lnTo>
                <a:lnTo>
                  <a:pt x="1844" y="444"/>
                </a:lnTo>
                <a:lnTo>
                  <a:pt x="1854" y="440"/>
                </a:lnTo>
                <a:lnTo>
                  <a:pt x="1863" y="437"/>
                </a:lnTo>
                <a:lnTo>
                  <a:pt x="1873" y="434"/>
                </a:lnTo>
                <a:lnTo>
                  <a:pt x="1881" y="433"/>
                </a:lnTo>
                <a:lnTo>
                  <a:pt x="1890" y="431"/>
                </a:lnTo>
                <a:lnTo>
                  <a:pt x="1899" y="430"/>
                </a:lnTo>
                <a:lnTo>
                  <a:pt x="1915" y="430"/>
                </a:lnTo>
                <a:lnTo>
                  <a:pt x="1923" y="430"/>
                </a:lnTo>
                <a:lnTo>
                  <a:pt x="1931" y="431"/>
                </a:lnTo>
                <a:lnTo>
                  <a:pt x="1938" y="432"/>
                </a:lnTo>
                <a:lnTo>
                  <a:pt x="1945" y="433"/>
                </a:lnTo>
                <a:lnTo>
                  <a:pt x="1953" y="435"/>
                </a:lnTo>
                <a:lnTo>
                  <a:pt x="1958" y="438"/>
                </a:lnTo>
                <a:lnTo>
                  <a:pt x="1965" y="442"/>
                </a:lnTo>
                <a:lnTo>
                  <a:pt x="1970" y="445"/>
                </a:lnTo>
                <a:lnTo>
                  <a:pt x="1976" y="448"/>
                </a:lnTo>
                <a:lnTo>
                  <a:pt x="1980" y="453"/>
                </a:lnTo>
                <a:lnTo>
                  <a:pt x="1984" y="458"/>
                </a:lnTo>
                <a:lnTo>
                  <a:pt x="1989" y="462"/>
                </a:lnTo>
                <a:lnTo>
                  <a:pt x="1993" y="468"/>
                </a:lnTo>
                <a:lnTo>
                  <a:pt x="1996" y="474"/>
                </a:lnTo>
                <a:lnTo>
                  <a:pt x="1999" y="481"/>
                </a:lnTo>
                <a:lnTo>
                  <a:pt x="2001" y="488"/>
                </a:lnTo>
                <a:lnTo>
                  <a:pt x="2003" y="494"/>
                </a:lnTo>
                <a:lnTo>
                  <a:pt x="2004" y="502"/>
                </a:lnTo>
                <a:lnTo>
                  <a:pt x="2005" y="509"/>
                </a:lnTo>
                <a:lnTo>
                  <a:pt x="2005" y="517"/>
                </a:lnTo>
                <a:lnTo>
                  <a:pt x="2005" y="526"/>
                </a:lnTo>
                <a:lnTo>
                  <a:pt x="2004" y="535"/>
                </a:lnTo>
                <a:lnTo>
                  <a:pt x="2003" y="544"/>
                </a:lnTo>
                <a:lnTo>
                  <a:pt x="2001" y="553"/>
                </a:lnTo>
                <a:lnTo>
                  <a:pt x="1999" y="562"/>
                </a:lnTo>
                <a:lnTo>
                  <a:pt x="1995" y="571"/>
                </a:lnTo>
                <a:lnTo>
                  <a:pt x="1992" y="580"/>
                </a:lnTo>
                <a:lnTo>
                  <a:pt x="1988" y="588"/>
                </a:lnTo>
                <a:lnTo>
                  <a:pt x="1983" y="596"/>
                </a:lnTo>
                <a:lnTo>
                  <a:pt x="1979" y="604"/>
                </a:lnTo>
                <a:lnTo>
                  <a:pt x="1973" y="611"/>
                </a:lnTo>
                <a:lnTo>
                  <a:pt x="1968" y="619"/>
                </a:lnTo>
                <a:lnTo>
                  <a:pt x="1961" y="625"/>
                </a:lnTo>
                <a:lnTo>
                  <a:pt x="1955" y="633"/>
                </a:lnTo>
                <a:lnTo>
                  <a:pt x="1948" y="640"/>
                </a:lnTo>
                <a:lnTo>
                  <a:pt x="1940" y="646"/>
                </a:lnTo>
                <a:lnTo>
                  <a:pt x="1926" y="658"/>
                </a:lnTo>
                <a:lnTo>
                  <a:pt x="1917" y="664"/>
                </a:lnTo>
                <a:lnTo>
                  <a:pt x="1910" y="669"/>
                </a:lnTo>
                <a:lnTo>
                  <a:pt x="1892" y="679"/>
                </a:lnTo>
                <a:lnTo>
                  <a:pt x="1884" y="684"/>
                </a:lnTo>
                <a:lnTo>
                  <a:pt x="1875" y="688"/>
                </a:lnTo>
                <a:lnTo>
                  <a:pt x="1857" y="696"/>
                </a:lnTo>
                <a:lnTo>
                  <a:pt x="1838" y="703"/>
                </a:lnTo>
                <a:lnTo>
                  <a:pt x="1819" y="709"/>
                </a:lnTo>
                <a:lnTo>
                  <a:pt x="1810" y="711"/>
                </a:lnTo>
                <a:lnTo>
                  <a:pt x="1800" y="713"/>
                </a:lnTo>
                <a:lnTo>
                  <a:pt x="1782" y="716"/>
                </a:lnTo>
                <a:lnTo>
                  <a:pt x="1776" y="680"/>
                </a:lnTo>
                <a:lnTo>
                  <a:pt x="1788" y="675"/>
                </a:lnTo>
                <a:lnTo>
                  <a:pt x="1799" y="669"/>
                </a:lnTo>
                <a:lnTo>
                  <a:pt x="1810" y="664"/>
                </a:lnTo>
                <a:lnTo>
                  <a:pt x="1820" y="658"/>
                </a:lnTo>
                <a:lnTo>
                  <a:pt x="1829" y="652"/>
                </a:lnTo>
                <a:lnTo>
                  <a:pt x="1838" y="645"/>
                </a:lnTo>
                <a:lnTo>
                  <a:pt x="1845" y="639"/>
                </a:lnTo>
                <a:lnTo>
                  <a:pt x="1853" y="632"/>
                </a:lnTo>
                <a:lnTo>
                  <a:pt x="1859" y="624"/>
                </a:lnTo>
                <a:lnTo>
                  <a:pt x="1866" y="618"/>
                </a:lnTo>
                <a:lnTo>
                  <a:pt x="1871" y="610"/>
                </a:lnTo>
                <a:lnTo>
                  <a:pt x="1876" y="602"/>
                </a:lnTo>
                <a:lnTo>
                  <a:pt x="1880" y="594"/>
                </a:lnTo>
                <a:lnTo>
                  <a:pt x="1885" y="586"/>
                </a:lnTo>
                <a:lnTo>
                  <a:pt x="1888" y="578"/>
                </a:lnTo>
                <a:lnTo>
                  <a:pt x="1890" y="570"/>
                </a:lnTo>
                <a:lnTo>
                  <a:pt x="1892" y="562"/>
                </a:lnTo>
                <a:lnTo>
                  <a:pt x="1893" y="554"/>
                </a:lnTo>
                <a:lnTo>
                  <a:pt x="1893" y="547"/>
                </a:lnTo>
                <a:lnTo>
                  <a:pt x="1893" y="540"/>
                </a:lnTo>
                <a:lnTo>
                  <a:pt x="1892" y="534"/>
                </a:lnTo>
                <a:lnTo>
                  <a:pt x="1890" y="527"/>
                </a:lnTo>
                <a:lnTo>
                  <a:pt x="1887" y="523"/>
                </a:lnTo>
                <a:lnTo>
                  <a:pt x="1885" y="520"/>
                </a:lnTo>
                <a:lnTo>
                  <a:pt x="1882" y="518"/>
                </a:lnTo>
                <a:lnTo>
                  <a:pt x="1878" y="515"/>
                </a:lnTo>
                <a:lnTo>
                  <a:pt x="1873" y="513"/>
                </a:lnTo>
                <a:lnTo>
                  <a:pt x="1866" y="513"/>
                </a:lnTo>
                <a:lnTo>
                  <a:pt x="1862" y="513"/>
                </a:lnTo>
                <a:lnTo>
                  <a:pt x="1858" y="514"/>
                </a:lnTo>
                <a:lnTo>
                  <a:pt x="1854" y="515"/>
                </a:lnTo>
                <a:lnTo>
                  <a:pt x="1850" y="516"/>
                </a:lnTo>
                <a:lnTo>
                  <a:pt x="1845" y="518"/>
                </a:lnTo>
                <a:lnTo>
                  <a:pt x="1841" y="520"/>
                </a:lnTo>
                <a:lnTo>
                  <a:pt x="1831" y="527"/>
                </a:lnTo>
                <a:lnTo>
                  <a:pt x="1820" y="536"/>
                </a:lnTo>
                <a:lnTo>
                  <a:pt x="1815" y="541"/>
                </a:lnTo>
                <a:lnTo>
                  <a:pt x="1809" y="547"/>
                </a:lnTo>
                <a:lnTo>
                  <a:pt x="1798" y="558"/>
                </a:lnTo>
                <a:lnTo>
                  <a:pt x="1788" y="570"/>
                </a:lnTo>
                <a:lnTo>
                  <a:pt x="1784" y="575"/>
                </a:lnTo>
                <a:lnTo>
                  <a:pt x="1779" y="582"/>
                </a:lnTo>
                <a:lnTo>
                  <a:pt x="1771" y="595"/>
                </a:lnTo>
                <a:lnTo>
                  <a:pt x="1763" y="608"/>
                </a:lnTo>
                <a:lnTo>
                  <a:pt x="1756" y="622"/>
                </a:lnTo>
                <a:lnTo>
                  <a:pt x="1750" y="636"/>
                </a:lnTo>
                <a:lnTo>
                  <a:pt x="1744" y="651"/>
                </a:lnTo>
                <a:lnTo>
                  <a:pt x="1740" y="665"/>
                </a:lnTo>
                <a:lnTo>
                  <a:pt x="1736" y="679"/>
                </a:lnTo>
                <a:lnTo>
                  <a:pt x="1732" y="693"/>
                </a:lnTo>
                <a:lnTo>
                  <a:pt x="1729" y="708"/>
                </a:lnTo>
                <a:lnTo>
                  <a:pt x="1728" y="721"/>
                </a:lnTo>
                <a:lnTo>
                  <a:pt x="1726" y="734"/>
                </a:lnTo>
                <a:lnTo>
                  <a:pt x="1726" y="747"/>
                </a:lnTo>
                <a:lnTo>
                  <a:pt x="1726" y="757"/>
                </a:lnTo>
                <a:lnTo>
                  <a:pt x="1727" y="767"/>
                </a:lnTo>
                <a:lnTo>
                  <a:pt x="1729" y="777"/>
                </a:lnTo>
                <a:lnTo>
                  <a:pt x="1731" y="785"/>
                </a:lnTo>
                <a:lnTo>
                  <a:pt x="1732" y="790"/>
                </a:lnTo>
                <a:lnTo>
                  <a:pt x="1735" y="794"/>
                </a:lnTo>
                <a:lnTo>
                  <a:pt x="1738" y="802"/>
                </a:lnTo>
                <a:lnTo>
                  <a:pt x="1743" y="808"/>
                </a:lnTo>
                <a:lnTo>
                  <a:pt x="1748" y="815"/>
                </a:lnTo>
                <a:lnTo>
                  <a:pt x="1751" y="818"/>
                </a:lnTo>
                <a:lnTo>
                  <a:pt x="1754" y="821"/>
                </a:lnTo>
                <a:lnTo>
                  <a:pt x="1761" y="826"/>
                </a:lnTo>
                <a:lnTo>
                  <a:pt x="1767" y="830"/>
                </a:lnTo>
                <a:lnTo>
                  <a:pt x="1772" y="832"/>
                </a:lnTo>
                <a:lnTo>
                  <a:pt x="1776" y="833"/>
                </a:lnTo>
                <a:lnTo>
                  <a:pt x="1779" y="836"/>
                </a:lnTo>
                <a:lnTo>
                  <a:pt x="1784" y="837"/>
                </a:lnTo>
                <a:lnTo>
                  <a:pt x="1794" y="838"/>
                </a:lnTo>
                <a:lnTo>
                  <a:pt x="1804" y="838"/>
                </a:lnTo>
                <a:lnTo>
                  <a:pt x="1813" y="838"/>
                </a:lnTo>
                <a:lnTo>
                  <a:pt x="1823" y="837"/>
                </a:lnTo>
                <a:lnTo>
                  <a:pt x="1833" y="835"/>
                </a:lnTo>
                <a:lnTo>
                  <a:pt x="1843" y="831"/>
                </a:lnTo>
                <a:lnTo>
                  <a:pt x="1853" y="828"/>
                </a:lnTo>
                <a:lnTo>
                  <a:pt x="1863" y="824"/>
                </a:lnTo>
                <a:lnTo>
                  <a:pt x="1873" y="819"/>
                </a:lnTo>
                <a:lnTo>
                  <a:pt x="1884" y="814"/>
                </a:lnTo>
                <a:lnTo>
                  <a:pt x="1893" y="808"/>
                </a:lnTo>
                <a:lnTo>
                  <a:pt x="1903" y="802"/>
                </a:lnTo>
                <a:lnTo>
                  <a:pt x="1913" y="795"/>
                </a:lnTo>
                <a:lnTo>
                  <a:pt x="1922" y="789"/>
                </a:lnTo>
                <a:lnTo>
                  <a:pt x="1932" y="781"/>
                </a:lnTo>
                <a:lnTo>
                  <a:pt x="1940" y="774"/>
                </a:lnTo>
                <a:lnTo>
                  <a:pt x="1949" y="766"/>
                </a:lnTo>
                <a:lnTo>
                  <a:pt x="1958" y="758"/>
                </a:lnTo>
                <a:lnTo>
                  <a:pt x="1966" y="750"/>
                </a:lnTo>
                <a:lnTo>
                  <a:pt x="1976" y="740"/>
                </a:lnTo>
                <a:lnTo>
                  <a:pt x="1984" y="729"/>
                </a:lnTo>
                <a:lnTo>
                  <a:pt x="2002" y="709"/>
                </a:lnTo>
                <a:lnTo>
                  <a:pt x="2019" y="686"/>
                </a:lnTo>
                <a:lnTo>
                  <a:pt x="2036" y="663"/>
                </a:lnTo>
                <a:lnTo>
                  <a:pt x="2052" y="638"/>
                </a:lnTo>
                <a:lnTo>
                  <a:pt x="2066" y="613"/>
                </a:lnTo>
                <a:lnTo>
                  <a:pt x="2082" y="588"/>
                </a:lnTo>
                <a:lnTo>
                  <a:pt x="2095" y="563"/>
                </a:lnTo>
                <a:lnTo>
                  <a:pt x="2108" y="539"/>
                </a:lnTo>
                <a:lnTo>
                  <a:pt x="2120" y="514"/>
                </a:lnTo>
                <a:lnTo>
                  <a:pt x="2131" y="491"/>
                </a:lnTo>
                <a:lnTo>
                  <a:pt x="2141" y="468"/>
                </a:lnTo>
                <a:lnTo>
                  <a:pt x="2149" y="446"/>
                </a:lnTo>
                <a:lnTo>
                  <a:pt x="2156" y="425"/>
                </a:lnTo>
                <a:lnTo>
                  <a:pt x="2163" y="407"/>
                </a:lnTo>
                <a:lnTo>
                  <a:pt x="2168" y="389"/>
                </a:lnTo>
                <a:lnTo>
                  <a:pt x="2174" y="364"/>
                </a:lnTo>
                <a:lnTo>
                  <a:pt x="2177" y="350"/>
                </a:lnTo>
                <a:lnTo>
                  <a:pt x="2179" y="335"/>
                </a:lnTo>
                <a:lnTo>
                  <a:pt x="2179" y="333"/>
                </a:lnTo>
                <a:lnTo>
                  <a:pt x="2180" y="331"/>
                </a:lnTo>
                <a:lnTo>
                  <a:pt x="2182" y="330"/>
                </a:lnTo>
                <a:lnTo>
                  <a:pt x="2185" y="331"/>
                </a:lnTo>
                <a:lnTo>
                  <a:pt x="2189" y="332"/>
                </a:lnTo>
                <a:lnTo>
                  <a:pt x="2193" y="334"/>
                </a:lnTo>
                <a:lnTo>
                  <a:pt x="2200" y="339"/>
                </a:lnTo>
                <a:lnTo>
                  <a:pt x="2203" y="342"/>
                </a:lnTo>
                <a:lnTo>
                  <a:pt x="2207" y="344"/>
                </a:lnTo>
                <a:lnTo>
                  <a:pt x="2211" y="351"/>
                </a:lnTo>
                <a:lnTo>
                  <a:pt x="2214" y="357"/>
                </a:lnTo>
                <a:lnTo>
                  <a:pt x="2215" y="365"/>
                </a:lnTo>
                <a:lnTo>
                  <a:pt x="2218" y="373"/>
                </a:lnTo>
                <a:lnTo>
                  <a:pt x="2218" y="380"/>
                </a:lnTo>
                <a:lnTo>
                  <a:pt x="2224" y="387"/>
                </a:lnTo>
                <a:lnTo>
                  <a:pt x="2232" y="393"/>
                </a:lnTo>
                <a:lnTo>
                  <a:pt x="2248" y="407"/>
                </a:lnTo>
                <a:lnTo>
                  <a:pt x="2280" y="432"/>
                </a:lnTo>
                <a:lnTo>
                  <a:pt x="2284" y="435"/>
                </a:lnTo>
                <a:lnTo>
                  <a:pt x="2289" y="439"/>
                </a:lnTo>
                <a:lnTo>
                  <a:pt x="2293" y="443"/>
                </a:lnTo>
                <a:lnTo>
                  <a:pt x="2296" y="447"/>
                </a:lnTo>
                <a:lnTo>
                  <a:pt x="2302" y="456"/>
                </a:lnTo>
                <a:lnTo>
                  <a:pt x="2306" y="465"/>
                </a:lnTo>
                <a:lnTo>
                  <a:pt x="2308" y="470"/>
                </a:lnTo>
                <a:lnTo>
                  <a:pt x="2310" y="476"/>
                </a:lnTo>
                <a:lnTo>
                  <a:pt x="2312" y="488"/>
                </a:lnTo>
                <a:lnTo>
                  <a:pt x="2313" y="501"/>
                </a:lnTo>
                <a:lnTo>
                  <a:pt x="2312" y="516"/>
                </a:lnTo>
                <a:lnTo>
                  <a:pt x="2307" y="550"/>
                </a:lnTo>
                <a:lnTo>
                  <a:pt x="2303" y="589"/>
                </a:lnTo>
                <a:lnTo>
                  <a:pt x="2302" y="609"/>
                </a:lnTo>
                <a:lnTo>
                  <a:pt x="2301" y="629"/>
                </a:lnTo>
                <a:lnTo>
                  <a:pt x="2301" y="647"/>
                </a:lnTo>
                <a:lnTo>
                  <a:pt x="2301" y="656"/>
                </a:lnTo>
                <a:lnTo>
                  <a:pt x="2302" y="664"/>
                </a:lnTo>
                <a:lnTo>
                  <a:pt x="2302" y="669"/>
                </a:lnTo>
                <a:lnTo>
                  <a:pt x="2303" y="675"/>
                </a:lnTo>
                <a:lnTo>
                  <a:pt x="2305" y="684"/>
                </a:lnTo>
                <a:lnTo>
                  <a:pt x="2308" y="690"/>
                </a:lnTo>
                <a:lnTo>
                  <a:pt x="2311" y="693"/>
                </a:lnTo>
                <a:lnTo>
                  <a:pt x="2313" y="697"/>
                </a:lnTo>
                <a:lnTo>
                  <a:pt x="2317" y="701"/>
                </a:lnTo>
                <a:lnTo>
                  <a:pt x="2320" y="702"/>
                </a:lnTo>
                <a:lnTo>
                  <a:pt x="2323" y="703"/>
                </a:lnTo>
                <a:lnTo>
                  <a:pt x="2328" y="705"/>
                </a:lnTo>
                <a:lnTo>
                  <a:pt x="2335" y="706"/>
                </a:lnTo>
                <a:lnTo>
                  <a:pt x="2341" y="705"/>
                </a:lnTo>
                <a:lnTo>
                  <a:pt x="2348" y="704"/>
                </a:lnTo>
                <a:lnTo>
                  <a:pt x="2355" y="701"/>
                </a:lnTo>
                <a:lnTo>
                  <a:pt x="2362" y="698"/>
                </a:lnTo>
                <a:lnTo>
                  <a:pt x="2370" y="693"/>
                </a:lnTo>
                <a:lnTo>
                  <a:pt x="2376" y="689"/>
                </a:lnTo>
                <a:lnTo>
                  <a:pt x="2384" y="684"/>
                </a:lnTo>
                <a:lnTo>
                  <a:pt x="2391" y="677"/>
                </a:lnTo>
                <a:lnTo>
                  <a:pt x="2404" y="664"/>
                </a:lnTo>
                <a:lnTo>
                  <a:pt x="2409" y="656"/>
                </a:lnTo>
                <a:lnTo>
                  <a:pt x="2416" y="650"/>
                </a:lnTo>
                <a:lnTo>
                  <a:pt x="2427" y="633"/>
                </a:lnTo>
                <a:lnTo>
                  <a:pt x="2438" y="617"/>
                </a:lnTo>
                <a:lnTo>
                  <a:pt x="2446" y="600"/>
                </a:lnTo>
                <a:lnTo>
                  <a:pt x="2455" y="585"/>
                </a:lnTo>
                <a:lnTo>
                  <a:pt x="2462" y="570"/>
                </a:lnTo>
                <a:lnTo>
                  <a:pt x="2467" y="555"/>
                </a:lnTo>
                <a:lnTo>
                  <a:pt x="2467" y="554"/>
                </a:lnTo>
                <a:lnTo>
                  <a:pt x="2468" y="554"/>
                </a:lnTo>
                <a:lnTo>
                  <a:pt x="2472" y="557"/>
                </a:lnTo>
                <a:lnTo>
                  <a:pt x="2475" y="560"/>
                </a:lnTo>
                <a:lnTo>
                  <a:pt x="2478" y="565"/>
                </a:lnTo>
                <a:lnTo>
                  <a:pt x="2481" y="572"/>
                </a:lnTo>
                <a:lnTo>
                  <a:pt x="2485" y="578"/>
                </a:lnTo>
                <a:lnTo>
                  <a:pt x="2486" y="586"/>
                </a:lnTo>
                <a:lnTo>
                  <a:pt x="2486" y="588"/>
                </a:lnTo>
                <a:lnTo>
                  <a:pt x="2485" y="5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algn="ctr" rotWithShape="0">
              <a:prstClr val="black">
                <a:alpha val="60000"/>
              </a:prstClr>
            </a:outerShdw>
          </a:effectLst>
        </p:spPr>
        <p:txBody>
          <a:bodyPr/>
          <a:lstStyle/>
          <a:p>
            <a:pPr algn="ctr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3082"/>
              </a:buClr>
              <a:buFontTx/>
              <a:buChar char="•"/>
              <a:defRPr/>
            </a:pPr>
            <a:endParaRPr lang="fi-FI">
              <a:solidFill>
                <a:srgbClr val="003082"/>
              </a:solidFill>
            </a:endParaRPr>
          </a:p>
        </p:txBody>
      </p:sp>
      <p:sp>
        <p:nvSpPr>
          <p:cNvPr id="7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1"/>
            <a:ext cx="990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tlCol="0">
            <a:no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 noProof="0"/>
              <a:t>Click icon to add picture</a:t>
            </a:r>
            <a:endParaRPr lang="sv-SE" noProof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630237" y="2960935"/>
            <a:ext cx="8643937" cy="936130"/>
          </a:xfrm>
        </p:spPr>
        <p:txBody>
          <a:bodyPr anchor="ctr"/>
          <a:lstStyle>
            <a:lvl1pPr algn="ctr">
              <a:defRPr sz="3600">
                <a:solidFill>
                  <a:schemeClr val="bg1"/>
                </a:solidFill>
                <a:effectLst>
                  <a:outerShdw blurRad="254000" algn="ctr" rotWithShape="0">
                    <a:prstClr val="black">
                      <a:alpha val="60000"/>
                    </a:prst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EA7F52BA-EF78-4D4E-8DEA-3137A6E9A079}" type="slidenum">
              <a:rPr lang="fi-FI" altLang="fi-FI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FFFFFF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dt" sz="half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262D4CC5-2643-44F7-8B58-7361BE899893}" type="datetime1">
              <a:rPr lang="fi-FI">
                <a:solidFill>
                  <a:srgbClr val="FFFFFF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9" name="Rectangle 10"/>
          <p:cNvSpPr>
            <a:spLocks noGrp="1" noChangeArrowheads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FFFFFF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083826482"/>
      </p:ext>
    </p:extLst>
  </p:cSld>
  <p:clrMapOvr>
    <a:masterClrMapping/>
  </p:clrMapOvr>
  <p:transition spd="slow">
    <p:fade/>
  </p:transition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">
    <p:bg>
      <p:bgPr>
        <a:gradFill rotWithShape="0">
          <a:gsLst>
            <a:gs pos="0">
              <a:schemeClr val="tx1"/>
            </a:gs>
            <a:gs pos="100000">
              <a:srgbClr val="002B75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/>
          <p:cNvSpPr>
            <a:spLocks noEditPoints="1"/>
          </p:cNvSpPr>
          <p:nvPr/>
        </p:nvSpPr>
        <p:spPr bwMode="auto">
          <a:xfrm>
            <a:off x="3513138" y="2378075"/>
            <a:ext cx="2879725" cy="2101850"/>
          </a:xfrm>
          <a:custGeom>
            <a:avLst/>
            <a:gdLst>
              <a:gd name="T0" fmla="*/ 322 w 2486"/>
              <a:gd name="T1" fmla="*/ 1024 h 1811"/>
              <a:gd name="T2" fmla="*/ 159 w 2486"/>
              <a:gd name="T3" fmla="*/ 1674 h 1811"/>
              <a:gd name="T4" fmla="*/ 38 w 2486"/>
              <a:gd name="T5" fmla="*/ 1811 h 1811"/>
              <a:gd name="T6" fmla="*/ 1 w 2486"/>
              <a:gd name="T7" fmla="*/ 1679 h 1811"/>
              <a:gd name="T8" fmla="*/ 185 w 2486"/>
              <a:gd name="T9" fmla="*/ 994 h 1811"/>
              <a:gd name="T10" fmla="*/ 361 w 2486"/>
              <a:gd name="T11" fmla="*/ 424 h 1811"/>
              <a:gd name="T12" fmla="*/ 396 w 2486"/>
              <a:gd name="T13" fmla="*/ 495 h 1811"/>
              <a:gd name="T14" fmla="*/ 358 w 2486"/>
              <a:gd name="T15" fmla="*/ 878 h 1811"/>
              <a:gd name="T16" fmla="*/ 603 w 2486"/>
              <a:gd name="T17" fmla="*/ 790 h 1811"/>
              <a:gd name="T18" fmla="*/ 20 w 2486"/>
              <a:gd name="T19" fmla="*/ 507 h 1811"/>
              <a:gd name="T20" fmla="*/ 241 w 2486"/>
              <a:gd name="T21" fmla="*/ 284 h 1811"/>
              <a:gd name="T22" fmla="*/ 713 w 2486"/>
              <a:gd name="T23" fmla="*/ 168 h 1811"/>
              <a:gd name="T24" fmla="*/ 1113 w 2486"/>
              <a:gd name="T25" fmla="*/ 62 h 1811"/>
              <a:gd name="T26" fmla="*/ 1180 w 2486"/>
              <a:gd name="T27" fmla="*/ 26 h 1811"/>
              <a:gd name="T28" fmla="*/ 984 w 2486"/>
              <a:gd name="T29" fmla="*/ 259 h 1811"/>
              <a:gd name="T30" fmla="*/ 479 w 2486"/>
              <a:gd name="T31" fmla="*/ 333 h 1811"/>
              <a:gd name="T32" fmla="*/ 120 w 2486"/>
              <a:gd name="T33" fmla="*/ 430 h 1811"/>
              <a:gd name="T34" fmla="*/ 2419 w 2486"/>
              <a:gd name="T35" fmla="*/ 714 h 1811"/>
              <a:gd name="T36" fmla="*/ 2265 w 2486"/>
              <a:gd name="T37" fmla="*/ 821 h 1811"/>
              <a:gd name="T38" fmla="*/ 2191 w 2486"/>
              <a:gd name="T39" fmla="*/ 728 h 1811"/>
              <a:gd name="T40" fmla="*/ 2203 w 2486"/>
              <a:gd name="T41" fmla="*/ 478 h 1811"/>
              <a:gd name="T42" fmla="*/ 1900 w 2486"/>
              <a:gd name="T43" fmla="*/ 870 h 1811"/>
              <a:gd name="T44" fmla="*/ 1704 w 2486"/>
              <a:gd name="T45" fmla="*/ 927 h 1811"/>
              <a:gd name="T46" fmla="*/ 1550 w 2486"/>
              <a:gd name="T47" fmla="*/ 955 h 1811"/>
              <a:gd name="T48" fmla="*/ 1337 w 2486"/>
              <a:gd name="T49" fmla="*/ 978 h 1811"/>
              <a:gd name="T50" fmla="*/ 1157 w 2486"/>
              <a:gd name="T51" fmla="*/ 1058 h 1811"/>
              <a:gd name="T52" fmla="*/ 1121 w 2486"/>
              <a:gd name="T53" fmla="*/ 1006 h 1811"/>
              <a:gd name="T54" fmla="*/ 1445 w 2486"/>
              <a:gd name="T55" fmla="*/ 682 h 1811"/>
              <a:gd name="T56" fmla="*/ 1252 w 2486"/>
              <a:gd name="T57" fmla="*/ 653 h 1811"/>
              <a:gd name="T58" fmla="*/ 1012 w 2486"/>
              <a:gd name="T59" fmla="*/ 1039 h 1811"/>
              <a:gd name="T60" fmla="*/ 875 w 2486"/>
              <a:gd name="T61" fmla="*/ 1103 h 1811"/>
              <a:gd name="T62" fmla="*/ 807 w 2486"/>
              <a:gd name="T63" fmla="*/ 1047 h 1811"/>
              <a:gd name="T64" fmla="*/ 666 w 2486"/>
              <a:gd name="T65" fmla="*/ 1165 h 1811"/>
              <a:gd name="T66" fmla="*/ 601 w 2486"/>
              <a:gd name="T67" fmla="*/ 1068 h 1811"/>
              <a:gd name="T68" fmla="*/ 694 w 2486"/>
              <a:gd name="T69" fmla="*/ 785 h 1811"/>
              <a:gd name="T70" fmla="*/ 903 w 2486"/>
              <a:gd name="T71" fmla="*/ 646 h 1811"/>
              <a:gd name="T72" fmla="*/ 913 w 2486"/>
              <a:gd name="T73" fmla="*/ 720 h 1811"/>
              <a:gd name="T74" fmla="*/ 783 w 2486"/>
              <a:gd name="T75" fmla="*/ 794 h 1811"/>
              <a:gd name="T76" fmla="*/ 719 w 2486"/>
              <a:gd name="T77" fmla="*/ 1000 h 1811"/>
              <a:gd name="T78" fmla="*/ 815 w 2486"/>
              <a:gd name="T79" fmla="*/ 956 h 1811"/>
              <a:gd name="T80" fmla="*/ 959 w 2486"/>
              <a:gd name="T81" fmla="*/ 925 h 1811"/>
              <a:gd name="T82" fmla="*/ 1020 w 2486"/>
              <a:gd name="T83" fmla="*/ 953 h 1811"/>
              <a:gd name="T84" fmla="*/ 1177 w 2486"/>
              <a:gd name="T85" fmla="*/ 586 h 1811"/>
              <a:gd name="T86" fmla="*/ 1230 w 2486"/>
              <a:gd name="T87" fmla="*/ 593 h 1811"/>
              <a:gd name="T88" fmla="*/ 1568 w 2486"/>
              <a:gd name="T89" fmla="*/ 517 h 1811"/>
              <a:gd name="T90" fmla="*/ 1544 w 2486"/>
              <a:gd name="T91" fmla="*/ 653 h 1811"/>
              <a:gd name="T92" fmla="*/ 1400 w 2486"/>
              <a:gd name="T93" fmla="*/ 884 h 1811"/>
              <a:gd name="T94" fmla="*/ 1609 w 2486"/>
              <a:gd name="T95" fmla="*/ 853 h 1811"/>
              <a:gd name="T96" fmla="*/ 1660 w 2486"/>
              <a:gd name="T97" fmla="*/ 620 h 1811"/>
              <a:gd name="T98" fmla="*/ 1863 w 2486"/>
              <a:gd name="T99" fmla="*/ 437 h 1811"/>
              <a:gd name="T100" fmla="*/ 1993 w 2486"/>
              <a:gd name="T101" fmla="*/ 468 h 1811"/>
              <a:gd name="T102" fmla="*/ 1973 w 2486"/>
              <a:gd name="T103" fmla="*/ 611 h 1811"/>
              <a:gd name="T104" fmla="*/ 1776 w 2486"/>
              <a:gd name="T105" fmla="*/ 680 h 1811"/>
              <a:gd name="T106" fmla="*/ 1893 w 2486"/>
              <a:gd name="T107" fmla="*/ 554 h 1811"/>
              <a:gd name="T108" fmla="*/ 1820 w 2486"/>
              <a:gd name="T109" fmla="*/ 536 h 1811"/>
              <a:gd name="T110" fmla="*/ 1726 w 2486"/>
              <a:gd name="T111" fmla="*/ 747 h 1811"/>
              <a:gd name="T112" fmla="*/ 1794 w 2486"/>
              <a:gd name="T113" fmla="*/ 838 h 1811"/>
              <a:gd name="T114" fmla="*/ 1966 w 2486"/>
              <a:gd name="T115" fmla="*/ 750 h 1811"/>
              <a:gd name="T116" fmla="*/ 2174 w 2486"/>
              <a:gd name="T117" fmla="*/ 364 h 1811"/>
              <a:gd name="T118" fmla="*/ 2232 w 2486"/>
              <a:gd name="T119" fmla="*/ 393 h 1811"/>
              <a:gd name="T120" fmla="*/ 2301 w 2486"/>
              <a:gd name="T121" fmla="*/ 647 h 1811"/>
              <a:gd name="T122" fmla="*/ 2370 w 2486"/>
              <a:gd name="T123" fmla="*/ 693 h 1811"/>
              <a:gd name="T124" fmla="*/ 2481 w 2486"/>
              <a:gd name="T125" fmla="*/ 572 h 1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6" h="1811">
                <a:moveTo>
                  <a:pt x="566" y="842"/>
                </a:moveTo>
                <a:lnTo>
                  <a:pt x="556" y="846"/>
                </a:lnTo>
                <a:lnTo>
                  <a:pt x="544" y="850"/>
                </a:lnTo>
                <a:lnTo>
                  <a:pt x="538" y="852"/>
                </a:lnTo>
                <a:lnTo>
                  <a:pt x="530" y="855"/>
                </a:lnTo>
                <a:lnTo>
                  <a:pt x="515" y="863"/>
                </a:lnTo>
                <a:lnTo>
                  <a:pt x="497" y="873"/>
                </a:lnTo>
                <a:lnTo>
                  <a:pt x="479" y="884"/>
                </a:lnTo>
                <a:lnTo>
                  <a:pt x="459" y="897"/>
                </a:lnTo>
                <a:lnTo>
                  <a:pt x="438" y="911"/>
                </a:lnTo>
                <a:lnTo>
                  <a:pt x="417" y="928"/>
                </a:lnTo>
                <a:lnTo>
                  <a:pt x="406" y="936"/>
                </a:lnTo>
                <a:lnTo>
                  <a:pt x="396" y="946"/>
                </a:lnTo>
                <a:lnTo>
                  <a:pt x="375" y="966"/>
                </a:lnTo>
                <a:lnTo>
                  <a:pt x="354" y="988"/>
                </a:lnTo>
                <a:lnTo>
                  <a:pt x="343" y="1000"/>
                </a:lnTo>
                <a:lnTo>
                  <a:pt x="333" y="1012"/>
                </a:lnTo>
                <a:lnTo>
                  <a:pt x="322" y="1024"/>
                </a:lnTo>
                <a:lnTo>
                  <a:pt x="312" y="1037"/>
                </a:lnTo>
                <a:lnTo>
                  <a:pt x="292" y="1064"/>
                </a:lnTo>
                <a:lnTo>
                  <a:pt x="284" y="1079"/>
                </a:lnTo>
                <a:lnTo>
                  <a:pt x="275" y="1094"/>
                </a:lnTo>
                <a:lnTo>
                  <a:pt x="261" y="1202"/>
                </a:lnTo>
                <a:lnTo>
                  <a:pt x="254" y="1255"/>
                </a:lnTo>
                <a:lnTo>
                  <a:pt x="246" y="1305"/>
                </a:lnTo>
                <a:lnTo>
                  <a:pt x="240" y="1352"/>
                </a:lnTo>
                <a:lnTo>
                  <a:pt x="232" y="1399"/>
                </a:lnTo>
                <a:lnTo>
                  <a:pt x="224" y="1443"/>
                </a:lnTo>
                <a:lnTo>
                  <a:pt x="216" y="1485"/>
                </a:lnTo>
                <a:lnTo>
                  <a:pt x="208" y="1519"/>
                </a:lnTo>
                <a:lnTo>
                  <a:pt x="200" y="1549"/>
                </a:lnTo>
                <a:lnTo>
                  <a:pt x="193" y="1579"/>
                </a:lnTo>
                <a:lnTo>
                  <a:pt x="184" y="1605"/>
                </a:lnTo>
                <a:lnTo>
                  <a:pt x="176" y="1630"/>
                </a:lnTo>
                <a:lnTo>
                  <a:pt x="168" y="1653"/>
                </a:lnTo>
                <a:lnTo>
                  <a:pt x="159" y="1674"/>
                </a:lnTo>
                <a:lnTo>
                  <a:pt x="150" y="1693"/>
                </a:lnTo>
                <a:lnTo>
                  <a:pt x="141" y="1710"/>
                </a:lnTo>
                <a:lnTo>
                  <a:pt x="133" y="1726"/>
                </a:lnTo>
                <a:lnTo>
                  <a:pt x="125" y="1740"/>
                </a:lnTo>
                <a:lnTo>
                  <a:pt x="117" y="1752"/>
                </a:lnTo>
                <a:lnTo>
                  <a:pt x="110" y="1763"/>
                </a:lnTo>
                <a:lnTo>
                  <a:pt x="102" y="1773"/>
                </a:lnTo>
                <a:lnTo>
                  <a:pt x="95" y="1780"/>
                </a:lnTo>
                <a:lnTo>
                  <a:pt x="89" y="1787"/>
                </a:lnTo>
                <a:lnTo>
                  <a:pt x="82" y="1793"/>
                </a:lnTo>
                <a:lnTo>
                  <a:pt x="74" y="1799"/>
                </a:lnTo>
                <a:lnTo>
                  <a:pt x="68" y="1803"/>
                </a:lnTo>
                <a:lnTo>
                  <a:pt x="61" y="1807"/>
                </a:lnTo>
                <a:lnTo>
                  <a:pt x="56" y="1810"/>
                </a:lnTo>
                <a:lnTo>
                  <a:pt x="49" y="1811"/>
                </a:lnTo>
                <a:lnTo>
                  <a:pt x="47" y="1811"/>
                </a:lnTo>
                <a:lnTo>
                  <a:pt x="44" y="1811"/>
                </a:lnTo>
                <a:lnTo>
                  <a:pt x="38" y="1811"/>
                </a:lnTo>
                <a:lnTo>
                  <a:pt x="33" y="1809"/>
                </a:lnTo>
                <a:lnTo>
                  <a:pt x="31" y="1808"/>
                </a:lnTo>
                <a:lnTo>
                  <a:pt x="28" y="1807"/>
                </a:lnTo>
                <a:lnTo>
                  <a:pt x="26" y="1806"/>
                </a:lnTo>
                <a:lnTo>
                  <a:pt x="24" y="1803"/>
                </a:lnTo>
                <a:lnTo>
                  <a:pt x="20" y="1799"/>
                </a:lnTo>
                <a:lnTo>
                  <a:pt x="19" y="1797"/>
                </a:lnTo>
                <a:lnTo>
                  <a:pt x="16" y="1795"/>
                </a:lnTo>
                <a:lnTo>
                  <a:pt x="13" y="1789"/>
                </a:lnTo>
                <a:lnTo>
                  <a:pt x="11" y="1783"/>
                </a:lnTo>
                <a:lnTo>
                  <a:pt x="9" y="1775"/>
                </a:lnTo>
                <a:lnTo>
                  <a:pt x="5" y="1763"/>
                </a:lnTo>
                <a:lnTo>
                  <a:pt x="3" y="1751"/>
                </a:lnTo>
                <a:lnTo>
                  <a:pt x="2" y="1738"/>
                </a:lnTo>
                <a:lnTo>
                  <a:pt x="1" y="1723"/>
                </a:lnTo>
                <a:lnTo>
                  <a:pt x="0" y="1709"/>
                </a:lnTo>
                <a:lnTo>
                  <a:pt x="0" y="1694"/>
                </a:lnTo>
                <a:lnTo>
                  <a:pt x="1" y="1679"/>
                </a:lnTo>
                <a:lnTo>
                  <a:pt x="2" y="1662"/>
                </a:lnTo>
                <a:lnTo>
                  <a:pt x="3" y="1646"/>
                </a:lnTo>
                <a:lnTo>
                  <a:pt x="5" y="1628"/>
                </a:lnTo>
                <a:lnTo>
                  <a:pt x="8" y="1611"/>
                </a:lnTo>
                <a:lnTo>
                  <a:pt x="11" y="1592"/>
                </a:lnTo>
                <a:lnTo>
                  <a:pt x="14" y="1575"/>
                </a:lnTo>
                <a:lnTo>
                  <a:pt x="18" y="1555"/>
                </a:lnTo>
                <a:lnTo>
                  <a:pt x="26" y="1517"/>
                </a:lnTo>
                <a:lnTo>
                  <a:pt x="37" y="1477"/>
                </a:lnTo>
                <a:lnTo>
                  <a:pt x="48" y="1436"/>
                </a:lnTo>
                <a:lnTo>
                  <a:pt x="61" y="1394"/>
                </a:lnTo>
                <a:lnTo>
                  <a:pt x="69" y="1373"/>
                </a:lnTo>
                <a:lnTo>
                  <a:pt x="76" y="1351"/>
                </a:lnTo>
                <a:lnTo>
                  <a:pt x="92" y="1309"/>
                </a:lnTo>
                <a:lnTo>
                  <a:pt x="108" y="1265"/>
                </a:lnTo>
                <a:lnTo>
                  <a:pt x="126" y="1222"/>
                </a:lnTo>
                <a:lnTo>
                  <a:pt x="145" y="1178"/>
                </a:lnTo>
                <a:lnTo>
                  <a:pt x="185" y="994"/>
                </a:lnTo>
                <a:lnTo>
                  <a:pt x="206" y="902"/>
                </a:lnTo>
                <a:lnTo>
                  <a:pt x="227" y="813"/>
                </a:lnTo>
                <a:lnTo>
                  <a:pt x="246" y="726"/>
                </a:lnTo>
                <a:lnTo>
                  <a:pt x="266" y="647"/>
                </a:lnTo>
                <a:lnTo>
                  <a:pt x="286" y="577"/>
                </a:lnTo>
                <a:lnTo>
                  <a:pt x="295" y="547"/>
                </a:lnTo>
                <a:lnTo>
                  <a:pt x="303" y="518"/>
                </a:lnTo>
                <a:lnTo>
                  <a:pt x="308" y="505"/>
                </a:lnTo>
                <a:lnTo>
                  <a:pt x="313" y="493"/>
                </a:lnTo>
                <a:lnTo>
                  <a:pt x="318" y="481"/>
                </a:lnTo>
                <a:lnTo>
                  <a:pt x="323" y="471"/>
                </a:lnTo>
                <a:lnTo>
                  <a:pt x="329" y="461"/>
                </a:lnTo>
                <a:lnTo>
                  <a:pt x="334" y="453"/>
                </a:lnTo>
                <a:lnTo>
                  <a:pt x="339" y="445"/>
                </a:lnTo>
                <a:lnTo>
                  <a:pt x="345" y="438"/>
                </a:lnTo>
                <a:lnTo>
                  <a:pt x="350" y="433"/>
                </a:lnTo>
                <a:lnTo>
                  <a:pt x="356" y="427"/>
                </a:lnTo>
                <a:lnTo>
                  <a:pt x="361" y="424"/>
                </a:lnTo>
                <a:lnTo>
                  <a:pt x="367" y="421"/>
                </a:lnTo>
                <a:lnTo>
                  <a:pt x="372" y="419"/>
                </a:lnTo>
                <a:lnTo>
                  <a:pt x="377" y="417"/>
                </a:lnTo>
                <a:lnTo>
                  <a:pt x="381" y="416"/>
                </a:lnTo>
                <a:lnTo>
                  <a:pt x="387" y="417"/>
                </a:lnTo>
                <a:lnTo>
                  <a:pt x="389" y="419"/>
                </a:lnTo>
                <a:lnTo>
                  <a:pt x="392" y="420"/>
                </a:lnTo>
                <a:lnTo>
                  <a:pt x="394" y="422"/>
                </a:lnTo>
                <a:lnTo>
                  <a:pt x="396" y="424"/>
                </a:lnTo>
                <a:lnTo>
                  <a:pt x="401" y="430"/>
                </a:lnTo>
                <a:lnTo>
                  <a:pt x="402" y="433"/>
                </a:lnTo>
                <a:lnTo>
                  <a:pt x="403" y="436"/>
                </a:lnTo>
                <a:lnTo>
                  <a:pt x="404" y="444"/>
                </a:lnTo>
                <a:lnTo>
                  <a:pt x="404" y="453"/>
                </a:lnTo>
                <a:lnTo>
                  <a:pt x="404" y="462"/>
                </a:lnTo>
                <a:lnTo>
                  <a:pt x="402" y="473"/>
                </a:lnTo>
                <a:lnTo>
                  <a:pt x="400" y="483"/>
                </a:lnTo>
                <a:lnTo>
                  <a:pt x="396" y="495"/>
                </a:lnTo>
                <a:lnTo>
                  <a:pt x="393" y="506"/>
                </a:lnTo>
                <a:lnTo>
                  <a:pt x="389" y="518"/>
                </a:lnTo>
                <a:lnTo>
                  <a:pt x="383" y="529"/>
                </a:lnTo>
                <a:lnTo>
                  <a:pt x="378" y="540"/>
                </a:lnTo>
                <a:lnTo>
                  <a:pt x="371" y="551"/>
                </a:lnTo>
                <a:lnTo>
                  <a:pt x="365" y="561"/>
                </a:lnTo>
                <a:lnTo>
                  <a:pt x="356" y="599"/>
                </a:lnTo>
                <a:lnTo>
                  <a:pt x="346" y="642"/>
                </a:lnTo>
                <a:lnTo>
                  <a:pt x="337" y="688"/>
                </a:lnTo>
                <a:lnTo>
                  <a:pt x="327" y="735"/>
                </a:lnTo>
                <a:lnTo>
                  <a:pt x="319" y="784"/>
                </a:lnTo>
                <a:lnTo>
                  <a:pt x="310" y="832"/>
                </a:lnTo>
                <a:lnTo>
                  <a:pt x="302" y="881"/>
                </a:lnTo>
                <a:lnTo>
                  <a:pt x="296" y="927"/>
                </a:lnTo>
                <a:lnTo>
                  <a:pt x="310" y="914"/>
                </a:lnTo>
                <a:lnTo>
                  <a:pt x="325" y="902"/>
                </a:lnTo>
                <a:lnTo>
                  <a:pt x="342" y="890"/>
                </a:lnTo>
                <a:lnTo>
                  <a:pt x="358" y="878"/>
                </a:lnTo>
                <a:lnTo>
                  <a:pt x="376" y="867"/>
                </a:lnTo>
                <a:lnTo>
                  <a:pt x="393" y="856"/>
                </a:lnTo>
                <a:lnTo>
                  <a:pt x="411" y="847"/>
                </a:lnTo>
                <a:lnTo>
                  <a:pt x="428" y="837"/>
                </a:lnTo>
                <a:lnTo>
                  <a:pt x="463" y="818"/>
                </a:lnTo>
                <a:lnTo>
                  <a:pt x="496" y="803"/>
                </a:lnTo>
                <a:lnTo>
                  <a:pt x="511" y="796"/>
                </a:lnTo>
                <a:lnTo>
                  <a:pt x="527" y="791"/>
                </a:lnTo>
                <a:lnTo>
                  <a:pt x="540" y="786"/>
                </a:lnTo>
                <a:lnTo>
                  <a:pt x="553" y="783"/>
                </a:lnTo>
                <a:lnTo>
                  <a:pt x="566" y="780"/>
                </a:lnTo>
                <a:lnTo>
                  <a:pt x="578" y="779"/>
                </a:lnTo>
                <a:lnTo>
                  <a:pt x="583" y="779"/>
                </a:lnTo>
                <a:lnTo>
                  <a:pt x="587" y="780"/>
                </a:lnTo>
                <a:lnTo>
                  <a:pt x="595" y="782"/>
                </a:lnTo>
                <a:lnTo>
                  <a:pt x="600" y="785"/>
                </a:lnTo>
                <a:lnTo>
                  <a:pt x="602" y="787"/>
                </a:lnTo>
                <a:lnTo>
                  <a:pt x="603" y="790"/>
                </a:lnTo>
                <a:lnTo>
                  <a:pt x="604" y="793"/>
                </a:lnTo>
                <a:lnTo>
                  <a:pt x="606" y="795"/>
                </a:lnTo>
                <a:lnTo>
                  <a:pt x="607" y="798"/>
                </a:lnTo>
                <a:lnTo>
                  <a:pt x="607" y="802"/>
                </a:lnTo>
                <a:lnTo>
                  <a:pt x="606" y="808"/>
                </a:lnTo>
                <a:lnTo>
                  <a:pt x="603" y="814"/>
                </a:lnTo>
                <a:lnTo>
                  <a:pt x="600" y="820"/>
                </a:lnTo>
                <a:lnTo>
                  <a:pt x="595" y="827"/>
                </a:lnTo>
                <a:lnTo>
                  <a:pt x="592" y="829"/>
                </a:lnTo>
                <a:lnTo>
                  <a:pt x="589" y="832"/>
                </a:lnTo>
                <a:lnTo>
                  <a:pt x="583" y="837"/>
                </a:lnTo>
                <a:lnTo>
                  <a:pt x="578" y="839"/>
                </a:lnTo>
                <a:lnTo>
                  <a:pt x="575" y="840"/>
                </a:lnTo>
                <a:lnTo>
                  <a:pt x="571" y="842"/>
                </a:lnTo>
                <a:lnTo>
                  <a:pt x="566" y="842"/>
                </a:lnTo>
                <a:close/>
                <a:moveTo>
                  <a:pt x="31" y="527"/>
                </a:moveTo>
                <a:lnTo>
                  <a:pt x="25" y="518"/>
                </a:lnTo>
                <a:lnTo>
                  <a:pt x="20" y="507"/>
                </a:lnTo>
                <a:lnTo>
                  <a:pt x="15" y="496"/>
                </a:lnTo>
                <a:lnTo>
                  <a:pt x="12" y="488"/>
                </a:lnTo>
                <a:lnTo>
                  <a:pt x="21" y="474"/>
                </a:lnTo>
                <a:lnTo>
                  <a:pt x="31" y="460"/>
                </a:lnTo>
                <a:lnTo>
                  <a:pt x="41" y="446"/>
                </a:lnTo>
                <a:lnTo>
                  <a:pt x="53" y="432"/>
                </a:lnTo>
                <a:lnTo>
                  <a:pt x="65" y="419"/>
                </a:lnTo>
                <a:lnTo>
                  <a:pt x="78" y="404"/>
                </a:lnTo>
                <a:lnTo>
                  <a:pt x="91" y="391"/>
                </a:lnTo>
                <a:lnTo>
                  <a:pt x="105" y="377"/>
                </a:lnTo>
                <a:lnTo>
                  <a:pt x="120" y="364"/>
                </a:lnTo>
                <a:lnTo>
                  <a:pt x="136" y="352"/>
                </a:lnTo>
                <a:lnTo>
                  <a:pt x="152" y="339"/>
                </a:lnTo>
                <a:lnTo>
                  <a:pt x="169" y="327"/>
                </a:lnTo>
                <a:lnTo>
                  <a:pt x="186" y="316"/>
                </a:lnTo>
                <a:lnTo>
                  <a:pt x="204" y="304"/>
                </a:lnTo>
                <a:lnTo>
                  <a:pt x="222" y="294"/>
                </a:lnTo>
                <a:lnTo>
                  <a:pt x="241" y="284"/>
                </a:lnTo>
                <a:lnTo>
                  <a:pt x="261" y="274"/>
                </a:lnTo>
                <a:lnTo>
                  <a:pt x="281" y="264"/>
                </a:lnTo>
                <a:lnTo>
                  <a:pt x="303" y="255"/>
                </a:lnTo>
                <a:lnTo>
                  <a:pt x="325" y="247"/>
                </a:lnTo>
                <a:lnTo>
                  <a:pt x="337" y="242"/>
                </a:lnTo>
                <a:lnTo>
                  <a:pt x="349" y="238"/>
                </a:lnTo>
                <a:lnTo>
                  <a:pt x="373" y="230"/>
                </a:lnTo>
                <a:lnTo>
                  <a:pt x="399" y="223"/>
                </a:lnTo>
                <a:lnTo>
                  <a:pt x="425" y="216"/>
                </a:lnTo>
                <a:lnTo>
                  <a:pt x="451" y="208"/>
                </a:lnTo>
                <a:lnTo>
                  <a:pt x="480" y="202"/>
                </a:lnTo>
                <a:lnTo>
                  <a:pt x="509" y="196"/>
                </a:lnTo>
                <a:lnTo>
                  <a:pt x="540" y="191"/>
                </a:lnTo>
                <a:lnTo>
                  <a:pt x="571" y="185"/>
                </a:lnTo>
                <a:lnTo>
                  <a:pt x="603" y="181"/>
                </a:lnTo>
                <a:lnTo>
                  <a:pt x="637" y="177"/>
                </a:lnTo>
                <a:lnTo>
                  <a:pt x="672" y="172"/>
                </a:lnTo>
                <a:lnTo>
                  <a:pt x="713" y="168"/>
                </a:lnTo>
                <a:lnTo>
                  <a:pt x="755" y="164"/>
                </a:lnTo>
                <a:lnTo>
                  <a:pt x="796" y="158"/>
                </a:lnTo>
                <a:lnTo>
                  <a:pt x="837" y="151"/>
                </a:lnTo>
                <a:lnTo>
                  <a:pt x="856" y="148"/>
                </a:lnTo>
                <a:lnTo>
                  <a:pt x="876" y="145"/>
                </a:lnTo>
                <a:lnTo>
                  <a:pt x="896" y="141"/>
                </a:lnTo>
                <a:lnTo>
                  <a:pt x="915" y="136"/>
                </a:lnTo>
                <a:lnTo>
                  <a:pt x="955" y="127"/>
                </a:lnTo>
                <a:lnTo>
                  <a:pt x="974" y="122"/>
                </a:lnTo>
                <a:lnTo>
                  <a:pt x="993" y="116"/>
                </a:lnTo>
                <a:lnTo>
                  <a:pt x="1006" y="112"/>
                </a:lnTo>
                <a:lnTo>
                  <a:pt x="1021" y="107"/>
                </a:lnTo>
                <a:lnTo>
                  <a:pt x="1048" y="96"/>
                </a:lnTo>
                <a:lnTo>
                  <a:pt x="1062" y="89"/>
                </a:lnTo>
                <a:lnTo>
                  <a:pt x="1075" y="83"/>
                </a:lnTo>
                <a:lnTo>
                  <a:pt x="1087" y="76"/>
                </a:lnTo>
                <a:lnTo>
                  <a:pt x="1101" y="68"/>
                </a:lnTo>
                <a:lnTo>
                  <a:pt x="1113" y="62"/>
                </a:lnTo>
                <a:lnTo>
                  <a:pt x="1124" y="54"/>
                </a:lnTo>
                <a:lnTo>
                  <a:pt x="1133" y="45"/>
                </a:lnTo>
                <a:lnTo>
                  <a:pt x="1143" y="38"/>
                </a:lnTo>
                <a:lnTo>
                  <a:pt x="1153" y="29"/>
                </a:lnTo>
                <a:lnTo>
                  <a:pt x="1157" y="26"/>
                </a:lnTo>
                <a:lnTo>
                  <a:pt x="1161" y="21"/>
                </a:lnTo>
                <a:lnTo>
                  <a:pt x="1168" y="12"/>
                </a:lnTo>
                <a:lnTo>
                  <a:pt x="1175" y="4"/>
                </a:lnTo>
                <a:lnTo>
                  <a:pt x="1176" y="2"/>
                </a:lnTo>
                <a:lnTo>
                  <a:pt x="1178" y="0"/>
                </a:lnTo>
                <a:lnTo>
                  <a:pt x="1180" y="0"/>
                </a:lnTo>
                <a:lnTo>
                  <a:pt x="1182" y="0"/>
                </a:lnTo>
                <a:lnTo>
                  <a:pt x="1183" y="0"/>
                </a:lnTo>
                <a:lnTo>
                  <a:pt x="1184" y="2"/>
                </a:lnTo>
                <a:lnTo>
                  <a:pt x="1184" y="3"/>
                </a:lnTo>
                <a:lnTo>
                  <a:pt x="1185" y="5"/>
                </a:lnTo>
                <a:lnTo>
                  <a:pt x="1184" y="8"/>
                </a:lnTo>
                <a:lnTo>
                  <a:pt x="1180" y="26"/>
                </a:lnTo>
                <a:lnTo>
                  <a:pt x="1178" y="34"/>
                </a:lnTo>
                <a:lnTo>
                  <a:pt x="1176" y="44"/>
                </a:lnTo>
                <a:lnTo>
                  <a:pt x="1171" y="62"/>
                </a:lnTo>
                <a:lnTo>
                  <a:pt x="1164" y="79"/>
                </a:lnTo>
                <a:lnTo>
                  <a:pt x="1155" y="97"/>
                </a:lnTo>
                <a:lnTo>
                  <a:pt x="1147" y="114"/>
                </a:lnTo>
                <a:lnTo>
                  <a:pt x="1136" y="132"/>
                </a:lnTo>
                <a:lnTo>
                  <a:pt x="1125" y="148"/>
                </a:lnTo>
                <a:lnTo>
                  <a:pt x="1111" y="165"/>
                </a:lnTo>
                <a:lnTo>
                  <a:pt x="1097" y="180"/>
                </a:lnTo>
                <a:lnTo>
                  <a:pt x="1090" y="188"/>
                </a:lnTo>
                <a:lnTo>
                  <a:pt x="1082" y="195"/>
                </a:lnTo>
                <a:lnTo>
                  <a:pt x="1064" y="210"/>
                </a:lnTo>
                <a:lnTo>
                  <a:pt x="1056" y="216"/>
                </a:lnTo>
                <a:lnTo>
                  <a:pt x="1047" y="223"/>
                </a:lnTo>
                <a:lnTo>
                  <a:pt x="1027" y="236"/>
                </a:lnTo>
                <a:lnTo>
                  <a:pt x="1006" y="248"/>
                </a:lnTo>
                <a:lnTo>
                  <a:pt x="984" y="259"/>
                </a:lnTo>
                <a:lnTo>
                  <a:pt x="969" y="265"/>
                </a:lnTo>
                <a:lnTo>
                  <a:pt x="953" y="272"/>
                </a:lnTo>
                <a:lnTo>
                  <a:pt x="936" y="277"/>
                </a:lnTo>
                <a:lnTo>
                  <a:pt x="919" y="283"/>
                </a:lnTo>
                <a:lnTo>
                  <a:pt x="901" y="288"/>
                </a:lnTo>
                <a:lnTo>
                  <a:pt x="883" y="294"/>
                </a:lnTo>
                <a:lnTo>
                  <a:pt x="863" y="298"/>
                </a:lnTo>
                <a:lnTo>
                  <a:pt x="842" y="303"/>
                </a:lnTo>
                <a:lnTo>
                  <a:pt x="821" y="306"/>
                </a:lnTo>
                <a:lnTo>
                  <a:pt x="799" y="309"/>
                </a:lnTo>
                <a:lnTo>
                  <a:pt x="752" y="316"/>
                </a:lnTo>
                <a:lnTo>
                  <a:pt x="728" y="318"/>
                </a:lnTo>
                <a:lnTo>
                  <a:pt x="703" y="320"/>
                </a:lnTo>
                <a:lnTo>
                  <a:pt x="677" y="322"/>
                </a:lnTo>
                <a:lnTo>
                  <a:pt x="649" y="323"/>
                </a:lnTo>
                <a:lnTo>
                  <a:pt x="534" y="330"/>
                </a:lnTo>
                <a:lnTo>
                  <a:pt x="506" y="331"/>
                </a:lnTo>
                <a:lnTo>
                  <a:pt x="479" y="333"/>
                </a:lnTo>
                <a:lnTo>
                  <a:pt x="452" y="334"/>
                </a:lnTo>
                <a:lnTo>
                  <a:pt x="426" y="336"/>
                </a:lnTo>
                <a:lnTo>
                  <a:pt x="400" y="340"/>
                </a:lnTo>
                <a:lnTo>
                  <a:pt x="375" y="342"/>
                </a:lnTo>
                <a:lnTo>
                  <a:pt x="349" y="345"/>
                </a:lnTo>
                <a:lnTo>
                  <a:pt x="325" y="350"/>
                </a:lnTo>
                <a:lnTo>
                  <a:pt x="302" y="354"/>
                </a:lnTo>
                <a:lnTo>
                  <a:pt x="279" y="359"/>
                </a:lnTo>
                <a:lnTo>
                  <a:pt x="256" y="366"/>
                </a:lnTo>
                <a:lnTo>
                  <a:pt x="234" y="373"/>
                </a:lnTo>
                <a:lnTo>
                  <a:pt x="219" y="378"/>
                </a:lnTo>
                <a:lnTo>
                  <a:pt x="204" y="384"/>
                </a:lnTo>
                <a:lnTo>
                  <a:pt x="189" y="390"/>
                </a:lnTo>
                <a:lnTo>
                  <a:pt x="175" y="397"/>
                </a:lnTo>
                <a:lnTo>
                  <a:pt x="161" y="404"/>
                </a:lnTo>
                <a:lnTo>
                  <a:pt x="147" y="412"/>
                </a:lnTo>
                <a:lnTo>
                  <a:pt x="134" y="421"/>
                </a:lnTo>
                <a:lnTo>
                  <a:pt x="120" y="430"/>
                </a:lnTo>
                <a:lnTo>
                  <a:pt x="107" y="439"/>
                </a:lnTo>
                <a:lnTo>
                  <a:pt x="95" y="450"/>
                </a:lnTo>
                <a:lnTo>
                  <a:pt x="83" y="461"/>
                </a:lnTo>
                <a:lnTo>
                  <a:pt x="71" y="473"/>
                </a:lnTo>
                <a:lnTo>
                  <a:pt x="60" y="485"/>
                </a:lnTo>
                <a:lnTo>
                  <a:pt x="55" y="492"/>
                </a:lnTo>
                <a:lnTo>
                  <a:pt x="50" y="499"/>
                </a:lnTo>
                <a:lnTo>
                  <a:pt x="41" y="512"/>
                </a:lnTo>
                <a:lnTo>
                  <a:pt x="31" y="527"/>
                </a:lnTo>
                <a:close/>
                <a:moveTo>
                  <a:pt x="2485" y="592"/>
                </a:moveTo>
                <a:lnTo>
                  <a:pt x="2481" y="605"/>
                </a:lnTo>
                <a:lnTo>
                  <a:pt x="2475" y="620"/>
                </a:lnTo>
                <a:lnTo>
                  <a:pt x="2472" y="628"/>
                </a:lnTo>
                <a:lnTo>
                  <a:pt x="2467" y="636"/>
                </a:lnTo>
                <a:lnTo>
                  <a:pt x="2457" y="655"/>
                </a:lnTo>
                <a:lnTo>
                  <a:pt x="2446" y="675"/>
                </a:lnTo>
                <a:lnTo>
                  <a:pt x="2433" y="694"/>
                </a:lnTo>
                <a:lnTo>
                  <a:pt x="2419" y="714"/>
                </a:lnTo>
                <a:lnTo>
                  <a:pt x="2404" y="734"/>
                </a:lnTo>
                <a:lnTo>
                  <a:pt x="2389" y="751"/>
                </a:lnTo>
                <a:lnTo>
                  <a:pt x="2382" y="760"/>
                </a:lnTo>
                <a:lnTo>
                  <a:pt x="2374" y="768"/>
                </a:lnTo>
                <a:lnTo>
                  <a:pt x="2366" y="775"/>
                </a:lnTo>
                <a:lnTo>
                  <a:pt x="2359" y="782"/>
                </a:lnTo>
                <a:lnTo>
                  <a:pt x="2350" y="789"/>
                </a:lnTo>
                <a:lnTo>
                  <a:pt x="2342" y="795"/>
                </a:lnTo>
                <a:lnTo>
                  <a:pt x="2335" y="801"/>
                </a:lnTo>
                <a:lnTo>
                  <a:pt x="2330" y="803"/>
                </a:lnTo>
                <a:lnTo>
                  <a:pt x="2326" y="806"/>
                </a:lnTo>
                <a:lnTo>
                  <a:pt x="2317" y="810"/>
                </a:lnTo>
                <a:lnTo>
                  <a:pt x="2308" y="814"/>
                </a:lnTo>
                <a:lnTo>
                  <a:pt x="2300" y="817"/>
                </a:lnTo>
                <a:lnTo>
                  <a:pt x="2290" y="819"/>
                </a:lnTo>
                <a:lnTo>
                  <a:pt x="2280" y="820"/>
                </a:lnTo>
                <a:lnTo>
                  <a:pt x="2270" y="821"/>
                </a:lnTo>
                <a:lnTo>
                  <a:pt x="2265" y="821"/>
                </a:lnTo>
                <a:lnTo>
                  <a:pt x="2259" y="820"/>
                </a:lnTo>
                <a:lnTo>
                  <a:pt x="2249" y="819"/>
                </a:lnTo>
                <a:lnTo>
                  <a:pt x="2244" y="817"/>
                </a:lnTo>
                <a:lnTo>
                  <a:pt x="2239" y="815"/>
                </a:lnTo>
                <a:lnTo>
                  <a:pt x="2230" y="810"/>
                </a:lnTo>
                <a:lnTo>
                  <a:pt x="2226" y="807"/>
                </a:lnTo>
                <a:lnTo>
                  <a:pt x="2222" y="804"/>
                </a:lnTo>
                <a:lnTo>
                  <a:pt x="2218" y="800"/>
                </a:lnTo>
                <a:lnTo>
                  <a:pt x="2214" y="796"/>
                </a:lnTo>
                <a:lnTo>
                  <a:pt x="2211" y="791"/>
                </a:lnTo>
                <a:lnTo>
                  <a:pt x="2208" y="786"/>
                </a:lnTo>
                <a:lnTo>
                  <a:pt x="2204" y="781"/>
                </a:lnTo>
                <a:lnTo>
                  <a:pt x="2202" y="775"/>
                </a:lnTo>
                <a:lnTo>
                  <a:pt x="2197" y="761"/>
                </a:lnTo>
                <a:lnTo>
                  <a:pt x="2195" y="754"/>
                </a:lnTo>
                <a:lnTo>
                  <a:pt x="2193" y="746"/>
                </a:lnTo>
                <a:lnTo>
                  <a:pt x="2192" y="737"/>
                </a:lnTo>
                <a:lnTo>
                  <a:pt x="2191" y="728"/>
                </a:lnTo>
                <a:lnTo>
                  <a:pt x="2191" y="709"/>
                </a:lnTo>
                <a:lnTo>
                  <a:pt x="2193" y="688"/>
                </a:lnTo>
                <a:lnTo>
                  <a:pt x="2195" y="677"/>
                </a:lnTo>
                <a:lnTo>
                  <a:pt x="2197" y="665"/>
                </a:lnTo>
                <a:lnTo>
                  <a:pt x="2201" y="641"/>
                </a:lnTo>
                <a:lnTo>
                  <a:pt x="2207" y="615"/>
                </a:lnTo>
                <a:lnTo>
                  <a:pt x="2215" y="583"/>
                </a:lnTo>
                <a:lnTo>
                  <a:pt x="2222" y="558"/>
                </a:lnTo>
                <a:lnTo>
                  <a:pt x="2225" y="539"/>
                </a:lnTo>
                <a:lnTo>
                  <a:pt x="2226" y="530"/>
                </a:lnTo>
                <a:lnTo>
                  <a:pt x="2227" y="524"/>
                </a:lnTo>
                <a:lnTo>
                  <a:pt x="2226" y="517"/>
                </a:lnTo>
                <a:lnTo>
                  <a:pt x="2225" y="512"/>
                </a:lnTo>
                <a:lnTo>
                  <a:pt x="2224" y="506"/>
                </a:lnTo>
                <a:lnTo>
                  <a:pt x="2222" y="501"/>
                </a:lnTo>
                <a:lnTo>
                  <a:pt x="2218" y="495"/>
                </a:lnTo>
                <a:lnTo>
                  <a:pt x="2214" y="490"/>
                </a:lnTo>
                <a:lnTo>
                  <a:pt x="2203" y="478"/>
                </a:lnTo>
                <a:lnTo>
                  <a:pt x="2191" y="466"/>
                </a:lnTo>
                <a:lnTo>
                  <a:pt x="2170" y="508"/>
                </a:lnTo>
                <a:lnTo>
                  <a:pt x="2149" y="551"/>
                </a:lnTo>
                <a:lnTo>
                  <a:pt x="2126" y="593"/>
                </a:lnTo>
                <a:lnTo>
                  <a:pt x="2100" y="632"/>
                </a:lnTo>
                <a:lnTo>
                  <a:pt x="2075" y="671"/>
                </a:lnTo>
                <a:lnTo>
                  <a:pt x="2063" y="690"/>
                </a:lnTo>
                <a:lnTo>
                  <a:pt x="2050" y="708"/>
                </a:lnTo>
                <a:lnTo>
                  <a:pt x="2037" y="726"/>
                </a:lnTo>
                <a:lnTo>
                  <a:pt x="2023" y="743"/>
                </a:lnTo>
                <a:lnTo>
                  <a:pt x="1996" y="775"/>
                </a:lnTo>
                <a:lnTo>
                  <a:pt x="1971" y="804"/>
                </a:lnTo>
                <a:lnTo>
                  <a:pt x="1958" y="817"/>
                </a:lnTo>
                <a:lnTo>
                  <a:pt x="1951" y="825"/>
                </a:lnTo>
                <a:lnTo>
                  <a:pt x="1944" y="831"/>
                </a:lnTo>
                <a:lnTo>
                  <a:pt x="1930" y="844"/>
                </a:lnTo>
                <a:lnTo>
                  <a:pt x="1915" y="858"/>
                </a:lnTo>
                <a:lnTo>
                  <a:pt x="1900" y="870"/>
                </a:lnTo>
                <a:lnTo>
                  <a:pt x="1884" y="882"/>
                </a:lnTo>
                <a:lnTo>
                  <a:pt x="1867" y="893"/>
                </a:lnTo>
                <a:lnTo>
                  <a:pt x="1859" y="897"/>
                </a:lnTo>
                <a:lnTo>
                  <a:pt x="1851" y="902"/>
                </a:lnTo>
                <a:lnTo>
                  <a:pt x="1834" y="911"/>
                </a:lnTo>
                <a:lnTo>
                  <a:pt x="1817" y="919"/>
                </a:lnTo>
                <a:lnTo>
                  <a:pt x="1808" y="921"/>
                </a:lnTo>
                <a:lnTo>
                  <a:pt x="1799" y="924"/>
                </a:lnTo>
                <a:lnTo>
                  <a:pt x="1790" y="927"/>
                </a:lnTo>
                <a:lnTo>
                  <a:pt x="1782" y="929"/>
                </a:lnTo>
                <a:lnTo>
                  <a:pt x="1772" y="931"/>
                </a:lnTo>
                <a:lnTo>
                  <a:pt x="1763" y="932"/>
                </a:lnTo>
                <a:lnTo>
                  <a:pt x="1754" y="932"/>
                </a:lnTo>
                <a:lnTo>
                  <a:pt x="1744" y="933"/>
                </a:lnTo>
                <a:lnTo>
                  <a:pt x="1728" y="932"/>
                </a:lnTo>
                <a:lnTo>
                  <a:pt x="1719" y="931"/>
                </a:lnTo>
                <a:lnTo>
                  <a:pt x="1712" y="929"/>
                </a:lnTo>
                <a:lnTo>
                  <a:pt x="1704" y="927"/>
                </a:lnTo>
                <a:lnTo>
                  <a:pt x="1696" y="924"/>
                </a:lnTo>
                <a:lnTo>
                  <a:pt x="1689" y="921"/>
                </a:lnTo>
                <a:lnTo>
                  <a:pt x="1681" y="918"/>
                </a:lnTo>
                <a:lnTo>
                  <a:pt x="1674" y="913"/>
                </a:lnTo>
                <a:lnTo>
                  <a:pt x="1667" y="909"/>
                </a:lnTo>
                <a:lnTo>
                  <a:pt x="1660" y="905"/>
                </a:lnTo>
                <a:lnTo>
                  <a:pt x="1655" y="899"/>
                </a:lnTo>
                <a:lnTo>
                  <a:pt x="1649" y="893"/>
                </a:lnTo>
                <a:lnTo>
                  <a:pt x="1644" y="886"/>
                </a:lnTo>
                <a:lnTo>
                  <a:pt x="1638" y="879"/>
                </a:lnTo>
                <a:lnTo>
                  <a:pt x="1634" y="872"/>
                </a:lnTo>
                <a:lnTo>
                  <a:pt x="1619" y="891"/>
                </a:lnTo>
                <a:lnTo>
                  <a:pt x="1610" y="900"/>
                </a:lnTo>
                <a:lnTo>
                  <a:pt x="1601" y="910"/>
                </a:lnTo>
                <a:lnTo>
                  <a:pt x="1581" y="929"/>
                </a:lnTo>
                <a:lnTo>
                  <a:pt x="1570" y="939"/>
                </a:lnTo>
                <a:lnTo>
                  <a:pt x="1560" y="947"/>
                </a:lnTo>
                <a:lnTo>
                  <a:pt x="1550" y="955"/>
                </a:lnTo>
                <a:lnTo>
                  <a:pt x="1537" y="964"/>
                </a:lnTo>
                <a:lnTo>
                  <a:pt x="1527" y="970"/>
                </a:lnTo>
                <a:lnTo>
                  <a:pt x="1514" y="977"/>
                </a:lnTo>
                <a:lnTo>
                  <a:pt x="1509" y="980"/>
                </a:lnTo>
                <a:lnTo>
                  <a:pt x="1502" y="983"/>
                </a:lnTo>
                <a:lnTo>
                  <a:pt x="1490" y="988"/>
                </a:lnTo>
                <a:lnTo>
                  <a:pt x="1478" y="992"/>
                </a:lnTo>
                <a:lnTo>
                  <a:pt x="1466" y="995"/>
                </a:lnTo>
                <a:lnTo>
                  <a:pt x="1454" y="997"/>
                </a:lnTo>
                <a:lnTo>
                  <a:pt x="1442" y="998"/>
                </a:lnTo>
                <a:lnTo>
                  <a:pt x="1430" y="998"/>
                </a:lnTo>
                <a:lnTo>
                  <a:pt x="1418" y="997"/>
                </a:lnTo>
                <a:lnTo>
                  <a:pt x="1406" y="994"/>
                </a:lnTo>
                <a:lnTo>
                  <a:pt x="1394" y="992"/>
                </a:lnTo>
                <a:lnTo>
                  <a:pt x="1370" y="986"/>
                </a:lnTo>
                <a:lnTo>
                  <a:pt x="1359" y="982"/>
                </a:lnTo>
                <a:lnTo>
                  <a:pt x="1348" y="980"/>
                </a:lnTo>
                <a:lnTo>
                  <a:pt x="1337" y="978"/>
                </a:lnTo>
                <a:lnTo>
                  <a:pt x="1326" y="977"/>
                </a:lnTo>
                <a:lnTo>
                  <a:pt x="1315" y="976"/>
                </a:lnTo>
                <a:lnTo>
                  <a:pt x="1304" y="977"/>
                </a:lnTo>
                <a:lnTo>
                  <a:pt x="1293" y="977"/>
                </a:lnTo>
                <a:lnTo>
                  <a:pt x="1282" y="979"/>
                </a:lnTo>
                <a:lnTo>
                  <a:pt x="1271" y="982"/>
                </a:lnTo>
                <a:lnTo>
                  <a:pt x="1262" y="986"/>
                </a:lnTo>
                <a:lnTo>
                  <a:pt x="1251" y="990"/>
                </a:lnTo>
                <a:lnTo>
                  <a:pt x="1241" y="994"/>
                </a:lnTo>
                <a:lnTo>
                  <a:pt x="1231" y="1000"/>
                </a:lnTo>
                <a:lnTo>
                  <a:pt x="1221" y="1005"/>
                </a:lnTo>
                <a:lnTo>
                  <a:pt x="1212" y="1011"/>
                </a:lnTo>
                <a:lnTo>
                  <a:pt x="1203" y="1017"/>
                </a:lnTo>
                <a:lnTo>
                  <a:pt x="1188" y="1029"/>
                </a:lnTo>
                <a:lnTo>
                  <a:pt x="1180" y="1035"/>
                </a:lnTo>
                <a:lnTo>
                  <a:pt x="1175" y="1040"/>
                </a:lnTo>
                <a:lnTo>
                  <a:pt x="1164" y="1050"/>
                </a:lnTo>
                <a:lnTo>
                  <a:pt x="1157" y="1058"/>
                </a:lnTo>
                <a:lnTo>
                  <a:pt x="1155" y="1061"/>
                </a:lnTo>
                <a:lnTo>
                  <a:pt x="1153" y="1061"/>
                </a:lnTo>
                <a:lnTo>
                  <a:pt x="1152" y="1062"/>
                </a:lnTo>
                <a:lnTo>
                  <a:pt x="1149" y="1063"/>
                </a:lnTo>
                <a:lnTo>
                  <a:pt x="1145" y="1063"/>
                </a:lnTo>
                <a:lnTo>
                  <a:pt x="1141" y="1062"/>
                </a:lnTo>
                <a:lnTo>
                  <a:pt x="1138" y="1061"/>
                </a:lnTo>
                <a:lnTo>
                  <a:pt x="1133" y="1059"/>
                </a:lnTo>
                <a:lnTo>
                  <a:pt x="1130" y="1056"/>
                </a:lnTo>
                <a:lnTo>
                  <a:pt x="1127" y="1052"/>
                </a:lnTo>
                <a:lnTo>
                  <a:pt x="1124" y="1049"/>
                </a:lnTo>
                <a:lnTo>
                  <a:pt x="1120" y="1045"/>
                </a:lnTo>
                <a:lnTo>
                  <a:pt x="1119" y="1039"/>
                </a:lnTo>
                <a:lnTo>
                  <a:pt x="1117" y="1035"/>
                </a:lnTo>
                <a:lnTo>
                  <a:pt x="1117" y="1029"/>
                </a:lnTo>
                <a:lnTo>
                  <a:pt x="1117" y="1024"/>
                </a:lnTo>
                <a:lnTo>
                  <a:pt x="1118" y="1018"/>
                </a:lnTo>
                <a:lnTo>
                  <a:pt x="1121" y="1006"/>
                </a:lnTo>
                <a:lnTo>
                  <a:pt x="1125" y="1000"/>
                </a:lnTo>
                <a:lnTo>
                  <a:pt x="1128" y="993"/>
                </a:lnTo>
                <a:lnTo>
                  <a:pt x="1132" y="987"/>
                </a:lnTo>
                <a:lnTo>
                  <a:pt x="1137" y="980"/>
                </a:lnTo>
                <a:lnTo>
                  <a:pt x="1147" y="966"/>
                </a:lnTo>
                <a:lnTo>
                  <a:pt x="1159" y="951"/>
                </a:lnTo>
                <a:lnTo>
                  <a:pt x="1172" y="935"/>
                </a:lnTo>
                <a:lnTo>
                  <a:pt x="1201" y="904"/>
                </a:lnTo>
                <a:lnTo>
                  <a:pt x="1234" y="872"/>
                </a:lnTo>
                <a:lnTo>
                  <a:pt x="1251" y="855"/>
                </a:lnTo>
                <a:lnTo>
                  <a:pt x="1267" y="840"/>
                </a:lnTo>
                <a:lnTo>
                  <a:pt x="1300" y="813"/>
                </a:lnTo>
                <a:lnTo>
                  <a:pt x="1329" y="787"/>
                </a:lnTo>
                <a:lnTo>
                  <a:pt x="1352" y="769"/>
                </a:lnTo>
                <a:lnTo>
                  <a:pt x="1377" y="748"/>
                </a:lnTo>
                <a:lnTo>
                  <a:pt x="1401" y="726"/>
                </a:lnTo>
                <a:lnTo>
                  <a:pt x="1424" y="703"/>
                </a:lnTo>
                <a:lnTo>
                  <a:pt x="1445" y="682"/>
                </a:lnTo>
                <a:lnTo>
                  <a:pt x="1464" y="663"/>
                </a:lnTo>
                <a:lnTo>
                  <a:pt x="1481" y="645"/>
                </a:lnTo>
                <a:lnTo>
                  <a:pt x="1493" y="631"/>
                </a:lnTo>
                <a:lnTo>
                  <a:pt x="1465" y="639"/>
                </a:lnTo>
                <a:lnTo>
                  <a:pt x="1432" y="647"/>
                </a:lnTo>
                <a:lnTo>
                  <a:pt x="1415" y="652"/>
                </a:lnTo>
                <a:lnTo>
                  <a:pt x="1397" y="655"/>
                </a:lnTo>
                <a:lnTo>
                  <a:pt x="1379" y="658"/>
                </a:lnTo>
                <a:lnTo>
                  <a:pt x="1359" y="661"/>
                </a:lnTo>
                <a:lnTo>
                  <a:pt x="1340" y="662"/>
                </a:lnTo>
                <a:lnTo>
                  <a:pt x="1322" y="663"/>
                </a:lnTo>
                <a:lnTo>
                  <a:pt x="1312" y="663"/>
                </a:lnTo>
                <a:lnTo>
                  <a:pt x="1303" y="663"/>
                </a:lnTo>
                <a:lnTo>
                  <a:pt x="1294" y="662"/>
                </a:lnTo>
                <a:lnTo>
                  <a:pt x="1286" y="661"/>
                </a:lnTo>
                <a:lnTo>
                  <a:pt x="1268" y="657"/>
                </a:lnTo>
                <a:lnTo>
                  <a:pt x="1260" y="655"/>
                </a:lnTo>
                <a:lnTo>
                  <a:pt x="1252" y="653"/>
                </a:lnTo>
                <a:lnTo>
                  <a:pt x="1244" y="650"/>
                </a:lnTo>
                <a:lnTo>
                  <a:pt x="1237" y="646"/>
                </a:lnTo>
                <a:lnTo>
                  <a:pt x="1230" y="643"/>
                </a:lnTo>
                <a:lnTo>
                  <a:pt x="1223" y="639"/>
                </a:lnTo>
                <a:lnTo>
                  <a:pt x="1189" y="722"/>
                </a:lnTo>
                <a:lnTo>
                  <a:pt x="1180" y="745"/>
                </a:lnTo>
                <a:lnTo>
                  <a:pt x="1170" y="768"/>
                </a:lnTo>
                <a:lnTo>
                  <a:pt x="1160" y="792"/>
                </a:lnTo>
                <a:lnTo>
                  <a:pt x="1148" y="816"/>
                </a:lnTo>
                <a:lnTo>
                  <a:pt x="1134" y="843"/>
                </a:lnTo>
                <a:lnTo>
                  <a:pt x="1120" y="871"/>
                </a:lnTo>
                <a:lnTo>
                  <a:pt x="1105" y="897"/>
                </a:lnTo>
                <a:lnTo>
                  <a:pt x="1090" y="923"/>
                </a:lnTo>
                <a:lnTo>
                  <a:pt x="1074" y="950"/>
                </a:lnTo>
                <a:lnTo>
                  <a:pt x="1059" y="974"/>
                </a:lnTo>
                <a:lnTo>
                  <a:pt x="1044" y="997"/>
                </a:lnTo>
                <a:lnTo>
                  <a:pt x="1028" y="1018"/>
                </a:lnTo>
                <a:lnTo>
                  <a:pt x="1012" y="1039"/>
                </a:lnTo>
                <a:lnTo>
                  <a:pt x="997" y="1057"/>
                </a:lnTo>
                <a:lnTo>
                  <a:pt x="989" y="1066"/>
                </a:lnTo>
                <a:lnTo>
                  <a:pt x="981" y="1073"/>
                </a:lnTo>
                <a:lnTo>
                  <a:pt x="966" y="1087"/>
                </a:lnTo>
                <a:lnTo>
                  <a:pt x="958" y="1093"/>
                </a:lnTo>
                <a:lnTo>
                  <a:pt x="951" y="1098"/>
                </a:lnTo>
                <a:lnTo>
                  <a:pt x="943" y="1104"/>
                </a:lnTo>
                <a:lnTo>
                  <a:pt x="935" y="1107"/>
                </a:lnTo>
                <a:lnTo>
                  <a:pt x="928" y="1110"/>
                </a:lnTo>
                <a:lnTo>
                  <a:pt x="921" y="1113"/>
                </a:lnTo>
                <a:lnTo>
                  <a:pt x="913" y="1115"/>
                </a:lnTo>
                <a:lnTo>
                  <a:pt x="907" y="1115"/>
                </a:lnTo>
                <a:lnTo>
                  <a:pt x="899" y="1115"/>
                </a:lnTo>
                <a:lnTo>
                  <a:pt x="892" y="1114"/>
                </a:lnTo>
                <a:lnTo>
                  <a:pt x="889" y="1113"/>
                </a:lnTo>
                <a:lnTo>
                  <a:pt x="886" y="1110"/>
                </a:lnTo>
                <a:lnTo>
                  <a:pt x="880" y="1107"/>
                </a:lnTo>
                <a:lnTo>
                  <a:pt x="875" y="1103"/>
                </a:lnTo>
                <a:lnTo>
                  <a:pt x="871" y="1096"/>
                </a:lnTo>
                <a:lnTo>
                  <a:pt x="866" y="1090"/>
                </a:lnTo>
                <a:lnTo>
                  <a:pt x="862" y="1082"/>
                </a:lnTo>
                <a:lnTo>
                  <a:pt x="859" y="1074"/>
                </a:lnTo>
                <a:lnTo>
                  <a:pt x="855" y="1064"/>
                </a:lnTo>
                <a:lnTo>
                  <a:pt x="853" y="1055"/>
                </a:lnTo>
                <a:lnTo>
                  <a:pt x="851" y="1045"/>
                </a:lnTo>
                <a:lnTo>
                  <a:pt x="850" y="1034"/>
                </a:lnTo>
                <a:lnTo>
                  <a:pt x="849" y="1022"/>
                </a:lnTo>
                <a:lnTo>
                  <a:pt x="849" y="1010"/>
                </a:lnTo>
                <a:lnTo>
                  <a:pt x="848" y="998"/>
                </a:lnTo>
                <a:lnTo>
                  <a:pt x="848" y="994"/>
                </a:lnTo>
                <a:lnTo>
                  <a:pt x="845" y="994"/>
                </a:lnTo>
                <a:lnTo>
                  <a:pt x="844" y="994"/>
                </a:lnTo>
                <a:lnTo>
                  <a:pt x="842" y="997"/>
                </a:lnTo>
                <a:lnTo>
                  <a:pt x="831" y="1014"/>
                </a:lnTo>
                <a:lnTo>
                  <a:pt x="819" y="1031"/>
                </a:lnTo>
                <a:lnTo>
                  <a:pt x="807" y="1047"/>
                </a:lnTo>
                <a:lnTo>
                  <a:pt x="796" y="1063"/>
                </a:lnTo>
                <a:lnTo>
                  <a:pt x="784" y="1078"/>
                </a:lnTo>
                <a:lnTo>
                  <a:pt x="772" y="1092"/>
                </a:lnTo>
                <a:lnTo>
                  <a:pt x="767" y="1098"/>
                </a:lnTo>
                <a:lnTo>
                  <a:pt x="760" y="1105"/>
                </a:lnTo>
                <a:lnTo>
                  <a:pt x="749" y="1117"/>
                </a:lnTo>
                <a:lnTo>
                  <a:pt x="737" y="1128"/>
                </a:lnTo>
                <a:lnTo>
                  <a:pt x="726" y="1138"/>
                </a:lnTo>
                <a:lnTo>
                  <a:pt x="715" y="1147"/>
                </a:lnTo>
                <a:lnTo>
                  <a:pt x="710" y="1150"/>
                </a:lnTo>
                <a:lnTo>
                  <a:pt x="703" y="1153"/>
                </a:lnTo>
                <a:lnTo>
                  <a:pt x="698" y="1156"/>
                </a:lnTo>
                <a:lnTo>
                  <a:pt x="692" y="1159"/>
                </a:lnTo>
                <a:lnTo>
                  <a:pt x="687" y="1161"/>
                </a:lnTo>
                <a:lnTo>
                  <a:pt x="682" y="1163"/>
                </a:lnTo>
                <a:lnTo>
                  <a:pt x="677" y="1164"/>
                </a:lnTo>
                <a:lnTo>
                  <a:pt x="671" y="1165"/>
                </a:lnTo>
                <a:lnTo>
                  <a:pt x="666" y="1165"/>
                </a:lnTo>
                <a:lnTo>
                  <a:pt x="660" y="1165"/>
                </a:lnTo>
                <a:lnTo>
                  <a:pt x="655" y="1164"/>
                </a:lnTo>
                <a:lnTo>
                  <a:pt x="648" y="1163"/>
                </a:lnTo>
                <a:lnTo>
                  <a:pt x="643" y="1160"/>
                </a:lnTo>
                <a:lnTo>
                  <a:pt x="637" y="1157"/>
                </a:lnTo>
                <a:lnTo>
                  <a:pt x="633" y="1153"/>
                </a:lnTo>
                <a:lnTo>
                  <a:pt x="629" y="1149"/>
                </a:lnTo>
                <a:lnTo>
                  <a:pt x="626" y="1147"/>
                </a:lnTo>
                <a:lnTo>
                  <a:pt x="624" y="1144"/>
                </a:lnTo>
                <a:lnTo>
                  <a:pt x="620" y="1139"/>
                </a:lnTo>
                <a:lnTo>
                  <a:pt x="617" y="1133"/>
                </a:lnTo>
                <a:lnTo>
                  <a:pt x="613" y="1127"/>
                </a:lnTo>
                <a:lnTo>
                  <a:pt x="608" y="1112"/>
                </a:lnTo>
                <a:lnTo>
                  <a:pt x="606" y="1104"/>
                </a:lnTo>
                <a:lnTo>
                  <a:pt x="604" y="1095"/>
                </a:lnTo>
                <a:lnTo>
                  <a:pt x="602" y="1086"/>
                </a:lnTo>
                <a:lnTo>
                  <a:pt x="601" y="1078"/>
                </a:lnTo>
                <a:lnTo>
                  <a:pt x="601" y="1068"/>
                </a:lnTo>
                <a:lnTo>
                  <a:pt x="600" y="1058"/>
                </a:lnTo>
                <a:lnTo>
                  <a:pt x="600" y="1048"/>
                </a:lnTo>
                <a:lnTo>
                  <a:pt x="600" y="1038"/>
                </a:lnTo>
                <a:lnTo>
                  <a:pt x="602" y="1016"/>
                </a:lnTo>
                <a:lnTo>
                  <a:pt x="603" y="1005"/>
                </a:lnTo>
                <a:lnTo>
                  <a:pt x="606" y="994"/>
                </a:lnTo>
                <a:lnTo>
                  <a:pt x="607" y="982"/>
                </a:lnTo>
                <a:lnTo>
                  <a:pt x="609" y="971"/>
                </a:lnTo>
                <a:lnTo>
                  <a:pt x="615" y="948"/>
                </a:lnTo>
                <a:lnTo>
                  <a:pt x="622" y="925"/>
                </a:lnTo>
                <a:lnTo>
                  <a:pt x="631" y="901"/>
                </a:lnTo>
                <a:lnTo>
                  <a:pt x="637" y="885"/>
                </a:lnTo>
                <a:lnTo>
                  <a:pt x="645" y="868"/>
                </a:lnTo>
                <a:lnTo>
                  <a:pt x="660" y="839"/>
                </a:lnTo>
                <a:lnTo>
                  <a:pt x="669" y="824"/>
                </a:lnTo>
                <a:lnTo>
                  <a:pt x="677" y="810"/>
                </a:lnTo>
                <a:lnTo>
                  <a:pt x="686" y="797"/>
                </a:lnTo>
                <a:lnTo>
                  <a:pt x="694" y="785"/>
                </a:lnTo>
                <a:lnTo>
                  <a:pt x="703" y="773"/>
                </a:lnTo>
                <a:lnTo>
                  <a:pt x="712" y="762"/>
                </a:lnTo>
                <a:lnTo>
                  <a:pt x="722" y="751"/>
                </a:lnTo>
                <a:lnTo>
                  <a:pt x="730" y="740"/>
                </a:lnTo>
                <a:lnTo>
                  <a:pt x="740" y="732"/>
                </a:lnTo>
                <a:lnTo>
                  <a:pt x="749" y="722"/>
                </a:lnTo>
                <a:lnTo>
                  <a:pt x="768" y="705"/>
                </a:lnTo>
                <a:lnTo>
                  <a:pt x="786" y="691"/>
                </a:lnTo>
                <a:lnTo>
                  <a:pt x="804" y="679"/>
                </a:lnTo>
                <a:lnTo>
                  <a:pt x="822" y="669"/>
                </a:lnTo>
                <a:lnTo>
                  <a:pt x="839" y="661"/>
                </a:lnTo>
                <a:lnTo>
                  <a:pt x="855" y="654"/>
                </a:lnTo>
                <a:lnTo>
                  <a:pt x="869" y="650"/>
                </a:lnTo>
                <a:lnTo>
                  <a:pt x="877" y="647"/>
                </a:lnTo>
                <a:lnTo>
                  <a:pt x="884" y="646"/>
                </a:lnTo>
                <a:lnTo>
                  <a:pt x="890" y="646"/>
                </a:lnTo>
                <a:lnTo>
                  <a:pt x="896" y="645"/>
                </a:lnTo>
                <a:lnTo>
                  <a:pt x="903" y="646"/>
                </a:lnTo>
                <a:lnTo>
                  <a:pt x="911" y="646"/>
                </a:lnTo>
                <a:lnTo>
                  <a:pt x="915" y="647"/>
                </a:lnTo>
                <a:lnTo>
                  <a:pt x="919" y="648"/>
                </a:lnTo>
                <a:lnTo>
                  <a:pt x="925" y="651"/>
                </a:lnTo>
                <a:lnTo>
                  <a:pt x="932" y="653"/>
                </a:lnTo>
                <a:lnTo>
                  <a:pt x="937" y="656"/>
                </a:lnTo>
                <a:lnTo>
                  <a:pt x="943" y="659"/>
                </a:lnTo>
                <a:lnTo>
                  <a:pt x="948" y="664"/>
                </a:lnTo>
                <a:lnTo>
                  <a:pt x="957" y="671"/>
                </a:lnTo>
                <a:lnTo>
                  <a:pt x="960" y="676"/>
                </a:lnTo>
                <a:lnTo>
                  <a:pt x="964" y="680"/>
                </a:lnTo>
                <a:lnTo>
                  <a:pt x="970" y="689"/>
                </a:lnTo>
                <a:lnTo>
                  <a:pt x="975" y="698"/>
                </a:lnTo>
                <a:lnTo>
                  <a:pt x="928" y="734"/>
                </a:lnTo>
                <a:lnTo>
                  <a:pt x="924" y="731"/>
                </a:lnTo>
                <a:lnTo>
                  <a:pt x="921" y="727"/>
                </a:lnTo>
                <a:lnTo>
                  <a:pt x="918" y="723"/>
                </a:lnTo>
                <a:lnTo>
                  <a:pt x="913" y="720"/>
                </a:lnTo>
                <a:lnTo>
                  <a:pt x="909" y="716"/>
                </a:lnTo>
                <a:lnTo>
                  <a:pt x="903" y="714"/>
                </a:lnTo>
                <a:lnTo>
                  <a:pt x="898" y="713"/>
                </a:lnTo>
                <a:lnTo>
                  <a:pt x="890" y="712"/>
                </a:lnTo>
                <a:lnTo>
                  <a:pt x="885" y="713"/>
                </a:lnTo>
                <a:lnTo>
                  <a:pt x="879" y="714"/>
                </a:lnTo>
                <a:lnTo>
                  <a:pt x="873" y="715"/>
                </a:lnTo>
                <a:lnTo>
                  <a:pt x="866" y="719"/>
                </a:lnTo>
                <a:lnTo>
                  <a:pt x="859" y="722"/>
                </a:lnTo>
                <a:lnTo>
                  <a:pt x="851" y="726"/>
                </a:lnTo>
                <a:lnTo>
                  <a:pt x="843" y="731"/>
                </a:lnTo>
                <a:lnTo>
                  <a:pt x="836" y="737"/>
                </a:lnTo>
                <a:lnTo>
                  <a:pt x="828" y="744"/>
                </a:lnTo>
                <a:lnTo>
                  <a:pt x="819" y="751"/>
                </a:lnTo>
                <a:lnTo>
                  <a:pt x="811" y="759"/>
                </a:lnTo>
                <a:lnTo>
                  <a:pt x="803" y="768"/>
                </a:lnTo>
                <a:lnTo>
                  <a:pt x="786" y="789"/>
                </a:lnTo>
                <a:lnTo>
                  <a:pt x="783" y="794"/>
                </a:lnTo>
                <a:lnTo>
                  <a:pt x="779" y="800"/>
                </a:lnTo>
                <a:lnTo>
                  <a:pt x="771" y="812"/>
                </a:lnTo>
                <a:lnTo>
                  <a:pt x="761" y="830"/>
                </a:lnTo>
                <a:lnTo>
                  <a:pt x="756" y="839"/>
                </a:lnTo>
                <a:lnTo>
                  <a:pt x="750" y="849"/>
                </a:lnTo>
                <a:lnTo>
                  <a:pt x="741" y="870"/>
                </a:lnTo>
                <a:lnTo>
                  <a:pt x="733" y="889"/>
                </a:lnTo>
                <a:lnTo>
                  <a:pt x="726" y="910"/>
                </a:lnTo>
                <a:lnTo>
                  <a:pt x="723" y="921"/>
                </a:lnTo>
                <a:lnTo>
                  <a:pt x="721" y="931"/>
                </a:lnTo>
                <a:lnTo>
                  <a:pt x="718" y="941"/>
                </a:lnTo>
                <a:lnTo>
                  <a:pt x="717" y="951"/>
                </a:lnTo>
                <a:lnTo>
                  <a:pt x="716" y="960"/>
                </a:lnTo>
                <a:lnTo>
                  <a:pt x="715" y="969"/>
                </a:lnTo>
                <a:lnTo>
                  <a:pt x="716" y="981"/>
                </a:lnTo>
                <a:lnTo>
                  <a:pt x="716" y="987"/>
                </a:lnTo>
                <a:lnTo>
                  <a:pt x="717" y="991"/>
                </a:lnTo>
                <a:lnTo>
                  <a:pt x="719" y="1000"/>
                </a:lnTo>
                <a:lnTo>
                  <a:pt x="722" y="1005"/>
                </a:lnTo>
                <a:lnTo>
                  <a:pt x="724" y="1009"/>
                </a:lnTo>
                <a:lnTo>
                  <a:pt x="726" y="1011"/>
                </a:lnTo>
                <a:lnTo>
                  <a:pt x="729" y="1014"/>
                </a:lnTo>
                <a:lnTo>
                  <a:pt x="732" y="1015"/>
                </a:lnTo>
                <a:lnTo>
                  <a:pt x="735" y="1016"/>
                </a:lnTo>
                <a:lnTo>
                  <a:pt x="739" y="1017"/>
                </a:lnTo>
                <a:lnTo>
                  <a:pt x="745" y="1017"/>
                </a:lnTo>
                <a:lnTo>
                  <a:pt x="750" y="1016"/>
                </a:lnTo>
                <a:lnTo>
                  <a:pt x="757" y="1014"/>
                </a:lnTo>
                <a:lnTo>
                  <a:pt x="762" y="1012"/>
                </a:lnTo>
                <a:lnTo>
                  <a:pt x="768" y="1008"/>
                </a:lnTo>
                <a:lnTo>
                  <a:pt x="773" y="1004"/>
                </a:lnTo>
                <a:lnTo>
                  <a:pt x="779" y="1000"/>
                </a:lnTo>
                <a:lnTo>
                  <a:pt x="784" y="994"/>
                </a:lnTo>
                <a:lnTo>
                  <a:pt x="792" y="987"/>
                </a:lnTo>
                <a:lnTo>
                  <a:pt x="799" y="977"/>
                </a:lnTo>
                <a:lnTo>
                  <a:pt x="815" y="956"/>
                </a:lnTo>
                <a:lnTo>
                  <a:pt x="823" y="944"/>
                </a:lnTo>
                <a:lnTo>
                  <a:pt x="832" y="931"/>
                </a:lnTo>
                <a:lnTo>
                  <a:pt x="840" y="917"/>
                </a:lnTo>
                <a:lnTo>
                  <a:pt x="849" y="902"/>
                </a:lnTo>
                <a:lnTo>
                  <a:pt x="866" y="871"/>
                </a:lnTo>
                <a:lnTo>
                  <a:pt x="883" y="838"/>
                </a:lnTo>
                <a:lnTo>
                  <a:pt x="899" y="802"/>
                </a:lnTo>
                <a:lnTo>
                  <a:pt x="914" y="765"/>
                </a:lnTo>
                <a:lnTo>
                  <a:pt x="1002" y="746"/>
                </a:lnTo>
                <a:lnTo>
                  <a:pt x="991" y="777"/>
                </a:lnTo>
                <a:lnTo>
                  <a:pt x="987" y="792"/>
                </a:lnTo>
                <a:lnTo>
                  <a:pt x="982" y="807"/>
                </a:lnTo>
                <a:lnTo>
                  <a:pt x="975" y="835"/>
                </a:lnTo>
                <a:lnTo>
                  <a:pt x="969" y="861"/>
                </a:lnTo>
                <a:lnTo>
                  <a:pt x="965" y="885"/>
                </a:lnTo>
                <a:lnTo>
                  <a:pt x="961" y="906"/>
                </a:lnTo>
                <a:lnTo>
                  <a:pt x="960" y="916"/>
                </a:lnTo>
                <a:lnTo>
                  <a:pt x="959" y="925"/>
                </a:lnTo>
                <a:lnTo>
                  <a:pt x="958" y="941"/>
                </a:lnTo>
                <a:lnTo>
                  <a:pt x="958" y="951"/>
                </a:lnTo>
                <a:lnTo>
                  <a:pt x="959" y="959"/>
                </a:lnTo>
                <a:lnTo>
                  <a:pt x="960" y="966"/>
                </a:lnTo>
                <a:lnTo>
                  <a:pt x="963" y="972"/>
                </a:lnTo>
                <a:lnTo>
                  <a:pt x="965" y="978"/>
                </a:lnTo>
                <a:lnTo>
                  <a:pt x="968" y="981"/>
                </a:lnTo>
                <a:lnTo>
                  <a:pt x="971" y="985"/>
                </a:lnTo>
                <a:lnTo>
                  <a:pt x="974" y="985"/>
                </a:lnTo>
                <a:lnTo>
                  <a:pt x="976" y="986"/>
                </a:lnTo>
                <a:lnTo>
                  <a:pt x="979" y="986"/>
                </a:lnTo>
                <a:lnTo>
                  <a:pt x="984" y="985"/>
                </a:lnTo>
                <a:lnTo>
                  <a:pt x="989" y="982"/>
                </a:lnTo>
                <a:lnTo>
                  <a:pt x="995" y="979"/>
                </a:lnTo>
                <a:lnTo>
                  <a:pt x="1001" y="975"/>
                </a:lnTo>
                <a:lnTo>
                  <a:pt x="1006" y="969"/>
                </a:lnTo>
                <a:lnTo>
                  <a:pt x="1013" y="962"/>
                </a:lnTo>
                <a:lnTo>
                  <a:pt x="1020" y="953"/>
                </a:lnTo>
                <a:lnTo>
                  <a:pt x="1038" y="928"/>
                </a:lnTo>
                <a:lnTo>
                  <a:pt x="1047" y="912"/>
                </a:lnTo>
                <a:lnTo>
                  <a:pt x="1057" y="895"/>
                </a:lnTo>
                <a:lnTo>
                  <a:pt x="1078" y="858"/>
                </a:lnTo>
                <a:lnTo>
                  <a:pt x="1089" y="838"/>
                </a:lnTo>
                <a:lnTo>
                  <a:pt x="1098" y="816"/>
                </a:lnTo>
                <a:lnTo>
                  <a:pt x="1109" y="793"/>
                </a:lnTo>
                <a:lnTo>
                  <a:pt x="1119" y="770"/>
                </a:lnTo>
                <a:lnTo>
                  <a:pt x="1129" y="746"/>
                </a:lnTo>
                <a:lnTo>
                  <a:pt x="1139" y="721"/>
                </a:lnTo>
                <a:lnTo>
                  <a:pt x="1149" y="694"/>
                </a:lnTo>
                <a:lnTo>
                  <a:pt x="1157" y="668"/>
                </a:lnTo>
                <a:lnTo>
                  <a:pt x="1166" y="642"/>
                </a:lnTo>
                <a:lnTo>
                  <a:pt x="1175" y="615"/>
                </a:lnTo>
                <a:lnTo>
                  <a:pt x="1176" y="606"/>
                </a:lnTo>
                <a:lnTo>
                  <a:pt x="1177" y="601"/>
                </a:lnTo>
                <a:lnTo>
                  <a:pt x="1177" y="596"/>
                </a:lnTo>
                <a:lnTo>
                  <a:pt x="1177" y="586"/>
                </a:lnTo>
                <a:lnTo>
                  <a:pt x="1176" y="581"/>
                </a:lnTo>
                <a:lnTo>
                  <a:pt x="1175" y="576"/>
                </a:lnTo>
                <a:lnTo>
                  <a:pt x="1175" y="572"/>
                </a:lnTo>
                <a:lnTo>
                  <a:pt x="1175" y="569"/>
                </a:lnTo>
                <a:lnTo>
                  <a:pt x="1176" y="566"/>
                </a:lnTo>
                <a:lnTo>
                  <a:pt x="1177" y="565"/>
                </a:lnTo>
                <a:lnTo>
                  <a:pt x="1180" y="564"/>
                </a:lnTo>
                <a:lnTo>
                  <a:pt x="1184" y="563"/>
                </a:lnTo>
                <a:lnTo>
                  <a:pt x="1187" y="564"/>
                </a:lnTo>
                <a:lnTo>
                  <a:pt x="1190" y="565"/>
                </a:lnTo>
                <a:lnTo>
                  <a:pt x="1196" y="566"/>
                </a:lnTo>
                <a:lnTo>
                  <a:pt x="1200" y="569"/>
                </a:lnTo>
                <a:lnTo>
                  <a:pt x="1205" y="572"/>
                </a:lnTo>
                <a:lnTo>
                  <a:pt x="1209" y="575"/>
                </a:lnTo>
                <a:lnTo>
                  <a:pt x="1212" y="578"/>
                </a:lnTo>
                <a:lnTo>
                  <a:pt x="1217" y="583"/>
                </a:lnTo>
                <a:lnTo>
                  <a:pt x="1222" y="592"/>
                </a:lnTo>
                <a:lnTo>
                  <a:pt x="1230" y="593"/>
                </a:lnTo>
                <a:lnTo>
                  <a:pt x="1236" y="594"/>
                </a:lnTo>
                <a:lnTo>
                  <a:pt x="1244" y="594"/>
                </a:lnTo>
                <a:lnTo>
                  <a:pt x="1253" y="595"/>
                </a:lnTo>
                <a:lnTo>
                  <a:pt x="1269" y="594"/>
                </a:lnTo>
                <a:lnTo>
                  <a:pt x="1289" y="592"/>
                </a:lnTo>
                <a:lnTo>
                  <a:pt x="1309" y="588"/>
                </a:lnTo>
                <a:lnTo>
                  <a:pt x="1329" y="584"/>
                </a:lnTo>
                <a:lnTo>
                  <a:pt x="1351" y="580"/>
                </a:lnTo>
                <a:lnTo>
                  <a:pt x="1373" y="573"/>
                </a:lnTo>
                <a:lnTo>
                  <a:pt x="1418" y="560"/>
                </a:lnTo>
                <a:lnTo>
                  <a:pt x="1462" y="546"/>
                </a:lnTo>
                <a:lnTo>
                  <a:pt x="1541" y="518"/>
                </a:lnTo>
                <a:lnTo>
                  <a:pt x="1547" y="516"/>
                </a:lnTo>
                <a:lnTo>
                  <a:pt x="1553" y="515"/>
                </a:lnTo>
                <a:lnTo>
                  <a:pt x="1557" y="515"/>
                </a:lnTo>
                <a:lnTo>
                  <a:pt x="1562" y="515"/>
                </a:lnTo>
                <a:lnTo>
                  <a:pt x="1565" y="516"/>
                </a:lnTo>
                <a:lnTo>
                  <a:pt x="1568" y="517"/>
                </a:lnTo>
                <a:lnTo>
                  <a:pt x="1571" y="520"/>
                </a:lnTo>
                <a:lnTo>
                  <a:pt x="1574" y="524"/>
                </a:lnTo>
                <a:lnTo>
                  <a:pt x="1578" y="530"/>
                </a:lnTo>
                <a:lnTo>
                  <a:pt x="1583" y="541"/>
                </a:lnTo>
                <a:lnTo>
                  <a:pt x="1589" y="554"/>
                </a:lnTo>
                <a:lnTo>
                  <a:pt x="1591" y="560"/>
                </a:lnTo>
                <a:lnTo>
                  <a:pt x="1592" y="566"/>
                </a:lnTo>
                <a:lnTo>
                  <a:pt x="1593" y="570"/>
                </a:lnTo>
                <a:lnTo>
                  <a:pt x="1593" y="574"/>
                </a:lnTo>
                <a:lnTo>
                  <a:pt x="1592" y="578"/>
                </a:lnTo>
                <a:lnTo>
                  <a:pt x="1591" y="582"/>
                </a:lnTo>
                <a:lnTo>
                  <a:pt x="1589" y="590"/>
                </a:lnTo>
                <a:lnTo>
                  <a:pt x="1583" y="600"/>
                </a:lnTo>
                <a:lnTo>
                  <a:pt x="1578" y="608"/>
                </a:lnTo>
                <a:lnTo>
                  <a:pt x="1573" y="617"/>
                </a:lnTo>
                <a:lnTo>
                  <a:pt x="1566" y="625"/>
                </a:lnTo>
                <a:lnTo>
                  <a:pt x="1559" y="634"/>
                </a:lnTo>
                <a:lnTo>
                  <a:pt x="1544" y="653"/>
                </a:lnTo>
                <a:lnTo>
                  <a:pt x="1536" y="662"/>
                </a:lnTo>
                <a:lnTo>
                  <a:pt x="1528" y="671"/>
                </a:lnTo>
                <a:lnTo>
                  <a:pt x="1509" y="691"/>
                </a:lnTo>
                <a:lnTo>
                  <a:pt x="1489" y="712"/>
                </a:lnTo>
                <a:lnTo>
                  <a:pt x="1450" y="752"/>
                </a:lnTo>
                <a:lnTo>
                  <a:pt x="1410" y="792"/>
                </a:lnTo>
                <a:lnTo>
                  <a:pt x="1374" y="828"/>
                </a:lnTo>
                <a:lnTo>
                  <a:pt x="1359" y="844"/>
                </a:lnTo>
                <a:lnTo>
                  <a:pt x="1345" y="859"/>
                </a:lnTo>
                <a:lnTo>
                  <a:pt x="1334" y="872"/>
                </a:lnTo>
                <a:lnTo>
                  <a:pt x="1325" y="884"/>
                </a:lnTo>
                <a:lnTo>
                  <a:pt x="1340" y="881"/>
                </a:lnTo>
                <a:lnTo>
                  <a:pt x="1348" y="881"/>
                </a:lnTo>
                <a:lnTo>
                  <a:pt x="1355" y="879"/>
                </a:lnTo>
                <a:lnTo>
                  <a:pt x="1362" y="879"/>
                </a:lnTo>
                <a:lnTo>
                  <a:pt x="1370" y="881"/>
                </a:lnTo>
                <a:lnTo>
                  <a:pt x="1385" y="882"/>
                </a:lnTo>
                <a:lnTo>
                  <a:pt x="1400" y="884"/>
                </a:lnTo>
                <a:lnTo>
                  <a:pt x="1414" y="887"/>
                </a:lnTo>
                <a:lnTo>
                  <a:pt x="1442" y="894"/>
                </a:lnTo>
                <a:lnTo>
                  <a:pt x="1462" y="900"/>
                </a:lnTo>
                <a:lnTo>
                  <a:pt x="1472" y="902"/>
                </a:lnTo>
                <a:lnTo>
                  <a:pt x="1482" y="905"/>
                </a:lnTo>
                <a:lnTo>
                  <a:pt x="1491" y="907"/>
                </a:lnTo>
                <a:lnTo>
                  <a:pt x="1502" y="908"/>
                </a:lnTo>
                <a:lnTo>
                  <a:pt x="1514" y="907"/>
                </a:lnTo>
                <a:lnTo>
                  <a:pt x="1528" y="906"/>
                </a:lnTo>
                <a:lnTo>
                  <a:pt x="1534" y="905"/>
                </a:lnTo>
                <a:lnTo>
                  <a:pt x="1540" y="902"/>
                </a:lnTo>
                <a:lnTo>
                  <a:pt x="1546" y="900"/>
                </a:lnTo>
                <a:lnTo>
                  <a:pt x="1552" y="898"/>
                </a:lnTo>
                <a:lnTo>
                  <a:pt x="1564" y="891"/>
                </a:lnTo>
                <a:lnTo>
                  <a:pt x="1575" y="884"/>
                </a:lnTo>
                <a:lnTo>
                  <a:pt x="1587" y="875"/>
                </a:lnTo>
                <a:lnTo>
                  <a:pt x="1598" y="864"/>
                </a:lnTo>
                <a:lnTo>
                  <a:pt x="1609" y="853"/>
                </a:lnTo>
                <a:lnTo>
                  <a:pt x="1620" y="840"/>
                </a:lnTo>
                <a:lnTo>
                  <a:pt x="1615" y="824"/>
                </a:lnTo>
                <a:lnTo>
                  <a:pt x="1614" y="815"/>
                </a:lnTo>
                <a:lnTo>
                  <a:pt x="1613" y="806"/>
                </a:lnTo>
                <a:lnTo>
                  <a:pt x="1613" y="797"/>
                </a:lnTo>
                <a:lnTo>
                  <a:pt x="1613" y="787"/>
                </a:lnTo>
                <a:lnTo>
                  <a:pt x="1613" y="768"/>
                </a:lnTo>
                <a:lnTo>
                  <a:pt x="1614" y="758"/>
                </a:lnTo>
                <a:lnTo>
                  <a:pt x="1616" y="747"/>
                </a:lnTo>
                <a:lnTo>
                  <a:pt x="1619" y="736"/>
                </a:lnTo>
                <a:lnTo>
                  <a:pt x="1621" y="724"/>
                </a:lnTo>
                <a:lnTo>
                  <a:pt x="1627" y="701"/>
                </a:lnTo>
                <a:lnTo>
                  <a:pt x="1631" y="688"/>
                </a:lnTo>
                <a:lnTo>
                  <a:pt x="1635" y="676"/>
                </a:lnTo>
                <a:lnTo>
                  <a:pt x="1643" y="656"/>
                </a:lnTo>
                <a:lnTo>
                  <a:pt x="1651" y="639"/>
                </a:lnTo>
                <a:lnTo>
                  <a:pt x="1656" y="629"/>
                </a:lnTo>
                <a:lnTo>
                  <a:pt x="1660" y="620"/>
                </a:lnTo>
                <a:lnTo>
                  <a:pt x="1670" y="602"/>
                </a:lnTo>
                <a:lnTo>
                  <a:pt x="1680" y="586"/>
                </a:lnTo>
                <a:lnTo>
                  <a:pt x="1691" y="570"/>
                </a:lnTo>
                <a:lnTo>
                  <a:pt x="1696" y="562"/>
                </a:lnTo>
                <a:lnTo>
                  <a:pt x="1702" y="554"/>
                </a:lnTo>
                <a:lnTo>
                  <a:pt x="1714" y="540"/>
                </a:lnTo>
                <a:lnTo>
                  <a:pt x="1727" y="526"/>
                </a:lnTo>
                <a:lnTo>
                  <a:pt x="1739" y="513"/>
                </a:lnTo>
                <a:lnTo>
                  <a:pt x="1752" y="501"/>
                </a:lnTo>
                <a:lnTo>
                  <a:pt x="1766" y="490"/>
                </a:lnTo>
                <a:lnTo>
                  <a:pt x="1781" y="479"/>
                </a:lnTo>
                <a:lnTo>
                  <a:pt x="1795" y="469"/>
                </a:lnTo>
                <a:lnTo>
                  <a:pt x="1809" y="460"/>
                </a:lnTo>
                <a:lnTo>
                  <a:pt x="1824" y="453"/>
                </a:lnTo>
                <a:lnTo>
                  <a:pt x="1834" y="448"/>
                </a:lnTo>
                <a:lnTo>
                  <a:pt x="1844" y="444"/>
                </a:lnTo>
                <a:lnTo>
                  <a:pt x="1854" y="440"/>
                </a:lnTo>
                <a:lnTo>
                  <a:pt x="1863" y="437"/>
                </a:lnTo>
                <a:lnTo>
                  <a:pt x="1873" y="434"/>
                </a:lnTo>
                <a:lnTo>
                  <a:pt x="1881" y="433"/>
                </a:lnTo>
                <a:lnTo>
                  <a:pt x="1890" y="431"/>
                </a:lnTo>
                <a:lnTo>
                  <a:pt x="1899" y="430"/>
                </a:lnTo>
                <a:lnTo>
                  <a:pt x="1915" y="430"/>
                </a:lnTo>
                <a:lnTo>
                  <a:pt x="1923" y="430"/>
                </a:lnTo>
                <a:lnTo>
                  <a:pt x="1931" y="431"/>
                </a:lnTo>
                <a:lnTo>
                  <a:pt x="1938" y="432"/>
                </a:lnTo>
                <a:lnTo>
                  <a:pt x="1945" y="433"/>
                </a:lnTo>
                <a:lnTo>
                  <a:pt x="1953" y="435"/>
                </a:lnTo>
                <a:lnTo>
                  <a:pt x="1958" y="438"/>
                </a:lnTo>
                <a:lnTo>
                  <a:pt x="1965" y="442"/>
                </a:lnTo>
                <a:lnTo>
                  <a:pt x="1970" y="445"/>
                </a:lnTo>
                <a:lnTo>
                  <a:pt x="1976" y="448"/>
                </a:lnTo>
                <a:lnTo>
                  <a:pt x="1980" y="453"/>
                </a:lnTo>
                <a:lnTo>
                  <a:pt x="1984" y="458"/>
                </a:lnTo>
                <a:lnTo>
                  <a:pt x="1989" y="462"/>
                </a:lnTo>
                <a:lnTo>
                  <a:pt x="1993" y="468"/>
                </a:lnTo>
                <a:lnTo>
                  <a:pt x="1996" y="474"/>
                </a:lnTo>
                <a:lnTo>
                  <a:pt x="1999" y="481"/>
                </a:lnTo>
                <a:lnTo>
                  <a:pt x="2001" y="488"/>
                </a:lnTo>
                <a:lnTo>
                  <a:pt x="2003" y="494"/>
                </a:lnTo>
                <a:lnTo>
                  <a:pt x="2004" y="502"/>
                </a:lnTo>
                <a:lnTo>
                  <a:pt x="2005" y="509"/>
                </a:lnTo>
                <a:lnTo>
                  <a:pt x="2005" y="517"/>
                </a:lnTo>
                <a:lnTo>
                  <a:pt x="2005" y="526"/>
                </a:lnTo>
                <a:lnTo>
                  <a:pt x="2004" y="535"/>
                </a:lnTo>
                <a:lnTo>
                  <a:pt x="2003" y="544"/>
                </a:lnTo>
                <a:lnTo>
                  <a:pt x="2001" y="553"/>
                </a:lnTo>
                <a:lnTo>
                  <a:pt x="1999" y="562"/>
                </a:lnTo>
                <a:lnTo>
                  <a:pt x="1995" y="571"/>
                </a:lnTo>
                <a:lnTo>
                  <a:pt x="1992" y="580"/>
                </a:lnTo>
                <a:lnTo>
                  <a:pt x="1988" y="588"/>
                </a:lnTo>
                <a:lnTo>
                  <a:pt x="1983" y="596"/>
                </a:lnTo>
                <a:lnTo>
                  <a:pt x="1979" y="604"/>
                </a:lnTo>
                <a:lnTo>
                  <a:pt x="1973" y="611"/>
                </a:lnTo>
                <a:lnTo>
                  <a:pt x="1968" y="619"/>
                </a:lnTo>
                <a:lnTo>
                  <a:pt x="1961" y="625"/>
                </a:lnTo>
                <a:lnTo>
                  <a:pt x="1955" y="633"/>
                </a:lnTo>
                <a:lnTo>
                  <a:pt x="1948" y="640"/>
                </a:lnTo>
                <a:lnTo>
                  <a:pt x="1940" y="646"/>
                </a:lnTo>
                <a:lnTo>
                  <a:pt x="1926" y="658"/>
                </a:lnTo>
                <a:lnTo>
                  <a:pt x="1917" y="664"/>
                </a:lnTo>
                <a:lnTo>
                  <a:pt x="1910" y="669"/>
                </a:lnTo>
                <a:lnTo>
                  <a:pt x="1892" y="679"/>
                </a:lnTo>
                <a:lnTo>
                  <a:pt x="1884" y="684"/>
                </a:lnTo>
                <a:lnTo>
                  <a:pt x="1875" y="688"/>
                </a:lnTo>
                <a:lnTo>
                  <a:pt x="1857" y="696"/>
                </a:lnTo>
                <a:lnTo>
                  <a:pt x="1838" y="703"/>
                </a:lnTo>
                <a:lnTo>
                  <a:pt x="1819" y="709"/>
                </a:lnTo>
                <a:lnTo>
                  <a:pt x="1810" y="711"/>
                </a:lnTo>
                <a:lnTo>
                  <a:pt x="1800" y="713"/>
                </a:lnTo>
                <a:lnTo>
                  <a:pt x="1782" y="716"/>
                </a:lnTo>
                <a:lnTo>
                  <a:pt x="1776" y="680"/>
                </a:lnTo>
                <a:lnTo>
                  <a:pt x="1788" y="675"/>
                </a:lnTo>
                <a:lnTo>
                  <a:pt x="1799" y="669"/>
                </a:lnTo>
                <a:lnTo>
                  <a:pt x="1810" y="664"/>
                </a:lnTo>
                <a:lnTo>
                  <a:pt x="1820" y="658"/>
                </a:lnTo>
                <a:lnTo>
                  <a:pt x="1829" y="652"/>
                </a:lnTo>
                <a:lnTo>
                  <a:pt x="1838" y="645"/>
                </a:lnTo>
                <a:lnTo>
                  <a:pt x="1845" y="639"/>
                </a:lnTo>
                <a:lnTo>
                  <a:pt x="1853" y="632"/>
                </a:lnTo>
                <a:lnTo>
                  <a:pt x="1859" y="624"/>
                </a:lnTo>
                <a:lnTo>
                  <a:pt x="1866" y="618"/>
                </a:lnTo>
                <a:lnTo>
                  <a:pt x="1871" y="610"/>
                </a:lnTo>
                <a:lnTo>
                  <a:pt x="1876" y="602"/>
                </a:lnTo>
                <a:lnTo>
                  <a:pt x="1880" y="594"/>
                </a:lnTo>
                <a:lnTo>
                  <a:pt x="1885" y="586"/>
                </a:lnTo>
                <a:lnTo>
                  <a:pt x="1888" y="578"/>
                </a:lnTo>
                <a:lnTo>
                  <a:pt x="1890" y="570"/>
                </a:lnTo>
                <a:lnTo>
                  <a:pt x="1892" y="562"/>
                </a:lnTo>
                <a:lnTo>
                  <a:pt x="1893" y="554"/>
                </a:lnTo>
                <a:lnTo>
                  <a:pt x="1893" y="547"/>
                </a:lnTo>
                <a:lnTo>
                  <a:pt x="1893" y="540"/>
                </a:lnTo>
                <a:lnTo>
                  <a:pt x="1892" y="534"/>
                </a:lnTo>
                <a:lnTo>
                  <a:pt x="1890" y="527"/>
                </a:lnTo>
                <a:lnTo>
                  <a:pt x="1887" y="523"/>
                </a:lnTo>
                <a:lnTo>
                  <a:pt x="1885" y="520"/>
                </a:lnTo>
                <a:lnTo>
                  <a:pt x="1882" y="518"/>
                </a:lnTo>
                <a:lnTo>
                  <a:pt x="1878" y="515"/>
                </a:lnTo>
                <a:lnTo>
                  <a:pt x="1873" y="513"/>
                </a:lnTo>
                <a:lnTo>
                  <a:pt x="1866" y="513"/>
                </a:lnTo>
                <a:lnTo>
                  <a:pt x="1862" y="513"/>
                </a:lnTo>
                <a:lnTo>
                  <a:pt x="1858" y="514"/>
                </a:lnTo>
                <a:lnTo>
                  <a:pt x="1854" y="515"/>
                </a:lnTo>
                <a:lnTo>
                  <a:pt x="1850" y="516"/>
                </a:lnTo>
                <a:lnTo>
                  <a:pt x="1845" y="518"/>
                </a:lnTo>
                <a:lnTo>
                  <a:pt x="1841" y="520"/>
                </a:lnTo>
                <a:lnTo>
                  <a:pt x="1831" y="527"/>
                </a:lnTo>
                <a:lnTo>
                  <a:pt x="1820" y="536"/>
                </a:lnTo>
                <a:lnTo>
                  <a:pt x="1815" y="541"/>
                </a:lnTo>
                <a:lnTo>
                  <a:pt x="1809" y="547"/>
                </a:lnTo>
                <a:lnTo>
                  <a:pt x="1798" y="558"/>
                </a:lnTo>
                <a:lnTo>
                  <a:pt x="1788" y="570"/>
                </a:lnTo>
                <a:lnTo>
                  <a:pt x="1784" y="575"/>
                </a:lnTo>
                <a:lnTo>
                  <a:pt x="1779" y="582"/>
                </a:lnTo>
                <a:lnTo>
                  <a:pt x="1771" y="595"/>
                </a:lnTo>
                <a:lnTo>
                  <a:pt x="1763" y="608"/>
                </a:lnTo>
                <a:lnTo>
                  <a:pt x="1756" y="622"/>
                </a:lnTo>
                <a:lnTo>
                  <a:pt x="1750" y="636"/>
                </a:lnTo>
                <a:lnTo>
                  <a:pt x="1744" y="651"/>
                </a:lnTo>
                <a:lnTo>
                  <a:pt x="1740" y="665"/>
                </a:lnTo>
                <a:lnTo>
                  <a:pt x="1736" y="679"/>
                </a:lnTo>
                <a:lnTo>
                  <a:pt x="1732" y="693"/>
                </a:lnTo>
                <a:lnTo>
                  <a:pt x="1729" y="708"/>
                </a:lnTo>
                <a:lnTo>
                  <a:pt x="1728" y="721"/>
                </a:lnTo>
                <a:lnTo>
                  <a:pt x="1726" y="734"/>
                </a:lnTo>
                <a:lnTo>
                  <a:pt x="1726" y="747"/>
                </a:lnTo>
                <a:lnTo>
                  <a:pt x="1726" y="757"/>
                </a:lnTo>
                <a:lnTo>
                  <a:pt x="1727" y="767"/>
                </a:lnTo>
                <a:lnTo>
                  <a:pt x="1729" y="777"/>
                </a:lnTo>
                <a:lnTo>
                  <a:pt x="1731" y="785"/>
                </a:lnTo>
                <a:lnTo>
                  <a:pt x="1732" y="790"/>
                </a:lnTo>
                <a:lnTo>
                  <a:pt x="1735" y="794"/>
                </a:lnTo>
                <a:lnTo>
                  <a:pt x="1738" y="802"/>
                </a:lnTo>
                <a:lnTo>
                  <a:pt x="1743" y="808"/>
                </a:lnTo>
                <a:lnTo>
                  <a:pt x="1748" y="815"/>
                </a:lnTo>
                <a:lnTo>
                  <a:pt x="1751" y="818"/>
                </a:lnTo>
                <a:lnTo>
                  <a:pt x="1754" y="821"/>
                </a:lnTo>
                <a:lnTo>
                  <a:pt x="1761" y="826"/>
                </a:lnTo>
                <a:lnTo>
                  <a:pt x="1767" y="830"/>
                </a:lnTo>
                <a:lnTo>
                  <a:pt x="1772" y="832"/>
                </a:lnTo>
                <a:lnTo>
                  <a:pt x="1776" y="833"/>
                </a:lnTo>
                <a:lnTo>
                  <a:pt x="1779" y="836"/>
                </a:lnTo>
                <a:lnTo>
                  <a:pt x="1784" y="837"/>
                </a:lnTo>
                <a:lnTo>
                  <a:pt x="1794" y="838"/>
                </a:lnTo>
                <a:lnTo>
                  <a:pt x="1804" y="838"/>
                </a:lnTo>
                <a:lnTo>
                  <a:pt x="1813" y="838"/>
                </a:lnTo>
                <a:lnTo>
                  <a:pt x="1823" y="837"/>
                </a:lnTo>
                <a:lnTo>
                  <a:pt x="1833" y="835"/>
                </a:lnTo>
                <a:lnTo>
                  <a:pt x="1843" y="831"/>
                </a:lnTo>
                <a:lnTo>
                  <a:pt x="1853" y="828"/>
                </a:lnTo>
                <a:lnTo>
                  <a:pt x="1863" y="824"/>
                </a:lnTo>
                <a:lnTo>
                  <a:pt x="1873" y="819"/>
                </a:lnTo>
                <a:lnTo>
                  <a:pt x="1884" y="814"/>
                </a:lnTo>
                <a:lnTo>
                  <a:pt x="1893" y="808"/>
                </a:lnTo>
                <a:lnTo>
                  <a:pt x="1903" y="802"/>
                </a:lnTo>
                <a:lnTo>
                  <a:pt x="1913" y="795"/>
                </a:lnTo>
                <a:lnTo>
                  <a:pt x="1922" y="789"/>
                </a:lnTo>
                <a:lnTo>
                  <a:pt x="1932" y="781"/>
                </a:lnTo>
                <a:lnTo>
                  <a:pt x="1940" y="774"/>
                </a:lnTo>
                <a:lnTo>
                  <a:pt x="1949" y="766"/>
                </a:lnTo>
                <a:lnTo>
                  <a:pt x="1958" y="758"/>
                </a:lnTo>
                <a:lnTo>
                  <a:pt x="1966" y="750"/>
                </a:lnTo>
                <a:lnTo>
                  <a:pt x="1976" y="740"/>
                </a:lnTo>
                <a:lnTo>
                  <a:pt x="1984" y="729"/>
                </a:lnTo>
                <a:lnTo>
                  <a:pt x="2002" y="709"/>
                </a:lnTo>
                <a:lnTo>
                  <a:pt x="2019" y="686"/>
                </a:lnTo>
                <a:lnTo>
                  <a:pt x="2036" y="663"/>
                </a:lnTo>
                <a:lnTo>
                  <a:pt x="2052" y="638"/>
                </a:lnTo>
                <a:lnTo>
                  <a:pt x="2066" y="613"/>
                </a:lnTo>
                <a:lnTo>
                  <a:pt x="2082" y="588"/>
                </a:lnTo>
                <a:lnTo>
                  <a:pt x="2095" y="563"/>
                </a:lnTo>
                <a:lnTo>
                  <a:pt x="2108" y="539"/>
                </a:lnTo>
                <a:lnTo>
                  <a:pt x="2120" y="514"/>
                </a:lnTo>
                <a:lnTo>
                  <a:pt x="2131" y="491"/>
                </a:lnTo>
                <a:lnTo>
                  <a:pt x="2141" y="468"/>
                </a:lnTo>
                <a:lnTo>
                  <a:pt x="2149" y="446"/>
                </a:lnTo>
                <a:lnTo>
                  <a:pt x="2156" y="425"/>
                </a:lnTo>
                <a:lnTo>
                  <a:pt x="2163" y="407"/>
                </a:lnTo>
                <a:lnTo>
                  <a:pt x="2168" y="389"/>
                </a:lnTo>
                <a:lnTo>
                  <a:pt x="2174" y="364"/>
                </a:lnTo>
                <a:lnTo>
                  <a:pt x="2177" y="350"/>
                </a:lnTo>
                <a:lnTo>
                  <a:pt x="2179" y="335"/>
                </a:lnTo>
                <a:lnTo>
                  <a:pt x="2179" y="333"/>
                </a:lnTo>
                <a:lnTo>
                  <a:pt x="2180" y="331"/>
                </a:lnTo>
                <a:lnTo>
                  <a:pt x="2182" y="330"/>
                </a:lnTo>
                <a:lnTo>
                  <a:pt x="2185" y="331"/>
                </a:lnTo>
                <a:lnTo>
                  <a:pt x="2189" y="332"/>
                </a:lnTo>
                <a:lnTo>
                  <a:pt x="2193" y="334"/>
                </a:lnTo>
                <a:lnTo>
                  <a:pt x="2200" y="339"/>
                </a:lnTo>
                <a:lnTo>
                  <a:pt x="2203" y="342"/>
                </a:lnTo>
                <a:lnTo>
                  <a:pt x="2207" y="344"/>
                </a:lnTo>
                <a:lnTo>
                  <a:pt x="2211" y="351"/>
                </a:lnTo>
                <a:lnTo>
                  <a:pt x="2214" y="357"/>
                </a:lnTo>
                <a:lnTo>
                  <a:pt x="2215" y="365"/>
                </a:lnTo>
                <a:lnTo>
                  <a:pt x="2218" y="373"/>
                </a:lnTo>
                <a:lnTo>
                  <a:pt x="2218" y="380"/>
                </a:lnTo>
                <a:lnTo>
                  <a:pt x="2224" y="387"/>
                </a:lnTo>
                <a:lnTo>
                  <a:pt x="2232" y="393"/>
                </a:lnTo>
                <a:lnTo>
                  <a:pt x="2248" y="407"/>
                </a:lnTo>
                <a:lnTo>
                  <a:pt x="2280" y="432"/>
                </a:lnTo>
                <a:lnTo>
                  <a:pt x="2284" y="435"/>
                </a:lnTo>
                <a:lnTo>
                  <a:pt x="2289" y="439"/>
                </a:lnTo>
                <a:lnTo>
                  <a:pt x="2293" y="443"/>
                </a:lnTo>
                <a:lnTo>
                  <a:pt x="2296" y="447"/>
                </a:lnTo>
                <a:lnTo>
                  <a:pt x="2302" y="456"/>
                </a:lnTo>
                <a:lnTo>
                  <a:pt x="2306" y="465"/>
                </a:lnTo>
                <a:lnTo>
                  <a:pt x="2308" y="470"/>
                </a:lnTo>
                <a:lnTo>
                  <a:pt x="2310" y="476"/>
                </a:lnTo>
                <a:lnTo>
                  <a:pt x="2312" y="488"/>
                </a:lnTo>
                <a:lnTo>
                  <a:pt x="2313" y="501"/>
                </a:lnTo>
                <a:lnTo>
                  <a:pt x="2312" y="516"/>
                </a:lnTo>
                <a:lnTo>
                  <a:pt x="2307" y="550"/>
                </a:lnTo>
                <a:lnTo>
                  <a:pt x="2303" y="589"/>
                </a:lnTo>
                <a:lnTo>
                  <a:pt x="2302" y="609"/>
                </a:lnTo>
                <a:lnTo>
                  <a:pt x="2301" y="629"/>
                </a:lnTo>
                <a:lnTo>
                  <a:pt x="2301" y="647"/>
                </a:lnTo>
                <a:lnTo>
                  <a:pt x="2301" y="656"/>
                </a:lnTo>
                <a:lnTo>
                  <a:pt x="2302" y="664"/>
                </a:lnTo>
                <a:lnTo>
                  <a:pt x="2302" y="669"/>
                </a:lnTo>
                <a:lnTo>
                  <a:pt x="2303" y="675"/>
                </a:lnTo>
                <a:lnTo>
                  <a:pt x="2305" y="684"/>
                </a:lnTo>
                <a:lnTo>
                  <a:pt x="2308" y="690"/>
                </a:lnTo>
                <a:lnTo>
                  <a:pt x="2311" y="693"/>
                </a:lnTo>
                <a:lnTo>
                  <a:pt x="2313" y="697"/>
                </a:lnTo>
                <a:lnTo>
                  <a:pt x="2317" y="701"/>
                </a:lnTo>
                <a:lnTo>
                  <a:pt x="2320" y="702"/>
                </a:lnTo>
                <a:lnTo>
                  <a:pt x="2323" y="703"/>
                </a:lnTo>
                <a:lnTo>
                  <a:pt x="2328" y="705"/>
                </a:lnTo>
                <a:lnTo>
                  <a:pt x="2335" y="706"/>
                </a:lnTo>
                <a:lnTo>
                  <a:pt x="2341" y="705"/>
                </a:lnTo>
                <a:lnTo>
                  <a:pt x="2348" y="704"/>
                </a:lnTo>
                <a:lnTo>
                  <a:pt x="2355" y="701"/>
                </a:lnTo>
                <a:lnTo>
                  <a:pt x="2362" y="698"/>
                </a:lnTo>
                <a:lnTo>
                  <a:pt x="2370" y="693"/>
                </a:lnTo>
                <a:lnTo>
                  <a:pt x="2376" y="689"/>
                </a:lnTo>
                <a:lnTo>
                  <a:pt x="2384" y="684"/>
                </a:lnTo>
                <a:lnTo>
                  <a:pt x="2391" y="677"/>
                </a:lnTo>
                <a:lnTo>
                  <a:pt x="2404" y="664"/>
                </a:lnTo>
                <a:lnTo>
                  <a:pt x="2409" y="656"/>
                </a:lnTo>
                <a:lnTo>
                  <a:pt x="2416" y="650"/>
                </a:lnTo>
                <a:lnTo>
                  <a:pt x="2427" y="633"/>
                </a:lnTo>
                <a:lnTo>
                  <a:pt x="2438" y="617"/>
                </a:lnTo>
                <a:lnTo>
                  <a:pt x="2446" y="600"/>
                </a:lnTo>
                <a:lnTo>
                  <a:pt x="2455" y="585"/>
                </a:lnTo>
                <a:lnTo>
                  <a:pt x="2462" y="570"/>
                </a:lnTo>
                <a:lnTo>
                  <a:pt x="2467" y="555"/>
                </a:lnTo>
                <a:lnTo>
                  <a:pt x="2467" y="554"/>
                </a:lnTo>
                <a:lnTo>
                  <a:pt x="2468" y="554"/>
                </a:lnTo>
                <a:lnTo>
                  <a:pt x="2472" y="557"/>
                </a:lnTo>
                <a:lnTo>
                  <a:pt x="2475" y="560"/>
                </a:lnTo>
                <a:lnTo>
                  <a:pt x="2478" y="565"/>
                </a:lnTo>
                <a:lnTo>
                  <a:pt x="2481" y="572"/>
                </a:lnTo>
                <a:lnTo>
                  <a:pt x="2485" y="578"/>
                </a:lnTo>
                <a:lnTo>
                  <a:pt x="2486" y="586"/>
                </a:lnTo>
                <a:lnTo>
                  <a:pt x="2486" y="588"/>
                </a:lnTo>
                <a:lnTo>
                  <a:pt x="2485" y="5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algn="ctr" rotWithShape="0">
              <a:prstClr val="black">
                <a:alpha val="10000"/>
              </a:prstClr>
            </a:outerShdw>
          </a:effectLst>
        </p:spPr>
        <p:txBody>
          <a:bodyPr/>
          <a:lstStyle/>
          <a:p>
            <a:pPr algn="ctr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3082"/>
              </a:buClr>
              <a:buFontTx/>
              <a:buChar char="•"/>
              <a:defRPr/>
            </a:pPr>
            <a:endParaRPr lang="fi-FI">
              <a:solidFill>
                <a:srgbClr val="003082"/>
              </a:solidFill>
            </a:endParaRP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995F4D20-AF13-40F7-9E88-297138499AA9}" type="slidenum">
              <a:rPr lang="fi-FI" altLang="fi-FI">
                <a:solidFill>
                  <a:srgbClr val="003082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003082"/>
              </a:solidFill>
            </a:endParaRPr>
          </a:p>
        </p:txBody>
      </p:sp>
      <p:sp>
        <p:nvSpPr>
          <p:cNvPr id="4" name="Rectangle 13"/>
          <p:cNvSpPr>
            <a:spLocks noGrp="1" noChangeArrowheads="1"/>
          </p:cNvSpPr>
          <p:nvPr>
            <p:ph type="dt" sz="half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503F889B-7203-467A-818C-F28EF20694F8}" type="datetime1">
              <a:rPr lang="fi-FI">
                <a:solidFill>
                  <a:srgbClr val="003082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3082"/>
              </a:solidFill>
            </a:endParaRPr>
          </a:p>
        </p:txBody>
      </p:sp>
      <p:sp>
        <p:nvSpPr>
          <p:cNvPr id="5" name="Rectangle 10"/>
          <p:cNvSpPr>
            <a:spLocks noGrp="1" noChangeArrowheads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003082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685353829"/>
      </p:ext>
    </p:extLst>
  </p:cSld>
  <p:clrMapOvr>
    <a:masterClrMapping/>
  </p:clrMapOvr>
  <p:transition spd="slow">
    <p:fade/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slide">
    <p:bg>
      <p:bgPr>
        <a:gradFill rotWithShape="0">
          <a:gsLst>
            <a:gs pos="0">
              <a:schemeClr val="accent2"/>
            </a:gs>
            <a:gs pos="100000">
              <a:srgbClr val="408AA4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6"/>
          <p:cNvSpPr>
            <a:spLocks noEditPoints="1"/>
          </p:cNvSpPr>
          <p:nvPr/>
        </p:nvSpPr>
        <p:spPr bwMode="auto">
          <a:xfrm>
            <a:off x="3513138" y="1552575"/>
            <a:ext cx="2879725" cy="2100263"/>
          </a:xfrm>
          <a:custGeom>
            <a:avLst/>
            <a:gdLst>
              <a:gd name="T0" fmla="*/ 322 w 2486"/>
              <a:gd name="T1" fmla="*/ 1024 h 1811"/>
              <a:gd name="T2" fmla="*/ 159 w 2486"/>
              <a:gd name="T3" fmla="*/ 1674 h 1811"/>
              <a:gd name="T4" fmla="*/ 38 w 2486"/>
              <a:gd name="T5" fmla="*/ 1811 h 1811"/>
              <a:gd name="T6" fmla="*/ 1 w 2486"/>
              <a:gd name="T7" fmla="*/ 1679 h 1811"/>
              <a:gd name="T8" fmla="*/ 185 w 2486"/>
              <a:gd name="T9" fmla="*/ 994 h 1811"/>
              <a:gd name="T10" fmla="*/ 361 w 2486"/>
              <a:gd name="T11" fmla="*/ 424 h 1811"/>
              <a:gd name="T12" fmla="*/ 396 w 2486"/>
              <a:gd name="T13" fmla="*/ 495 h 1811"/>
              <a:gd name="T14" fmla="*/ 358 w 2486"/>
              <a:gd name="T15" fmla="*/ 878 h 1811"/>
              <a:gd name="T16" fmla="*/ 603 w 2486"/>
              <a:gd name="T17" fmla="*/ 790 h 1811"/>
              <a:gd name="T18" fmla="*/ 20 w 2486"/>
              <a:gd name="T19" fmla="*/ 507 h 1811"/>
              <a:gd name="T20" fmla="*/ 241 w 2486"/>
              <a:gd name="T21" fmla="*/ 284 h 1811"/>
              <a:gd name="T22" fmla="*/ 713 w 2486"/>
              <a:gd name="T23" fmla="*/ 168 h 1811"/>
              <a:gd name="T24" fmla="*/ 1113 w 2486"/>
              <a:gd name="T25" fmla="*/ 62 h 1811"/>
              <a:gd name="T26" fmla="*/ 1180 w 2486"/>
              <a:gd name="T27" fmla="*/ 26 h 1811"/>
              <a:gd name="T28" fmla="*/ 984 w 2486"/>
              <a:gd name="T29" fmla="*/ 259 h 1811"/>
              <a:gd name="T30" fmla="*/ 479 w 2486"/>
              <a:gd name="T31" fmla="*/ 333 h 1811"/>
              <a:gd name="T32" fmla="*/ 120 w 2486"/>
              <a:gd name="T33" fmla="*/ 430 h 1811"/>
              <a:gd name="T34" fmla="*/ 2419 w 2486"/>
              <a:gd name="T35" fmla="*/ 714 h 1811"/>
              <a:gd name="T36" fmla="*/ 2265 w 2486"/>
              <a:gd name="T37" fmla="*/ 821 h 1811"/>
              <a:gd name="T38" fmla="*/ 2191 w 2486"/>
              <a:gd name="T39" fmla="*/ 728 h 1811"/>
              <a:gd name="T40" fmla="*/ 2203 w 2486"/>
              <a:gd name="T41" fmla="*/ 478 h 1811"/>
              <a:gd name="T42" fmla="*/ 1900 w 2486"/>
              <a:gd name="T43" fmla="*/ 870 h 1811"/>
              <a:gd name="T44" fmla="*/ 1704 w 2486"/>
              <a:gd name="T45" fmla="*/ 927 h 1811"/>
              <a:gd name="T46" fmla="*/ 1550 w 2486"/>
              <a:gd name="T47" fmla="*/ 955 h 1811"/>
              <a:gd name="T48" fmla="*/ 1337 w 2486"/>
              <a:gd name="T49" fmla="*/ 978 h 1811"/>
              <a:gd name="T50" fmla="*/ 1157 w 2486"/>
              <a:gd name="T51" fmla="*/ 1058 h 1811"/>
              <a:gd name="T52" fmla="*/ 1121 w 2486"/>
              <a:gd name="T53" fmla="*/ 1006 h 1811"/>
              <a:gd name="T54" fmla="*/ 1445 w 2486"/>
              <a:gd name="T55" fmla="*/ 682 h 1811"/>
              <a:gd name="T56" fmla="*/ 1252 w 2486"/>
              <a:gd name="T57" fmla="*/ 653 h 1811"/>
              <a:gd name="T58" fmla="*/ 1012 w 2486"/>
              <a:gd name="T59" fmla="*/ 1039 h 1811"/>
              <a:gd name="T60" fmla="*/ 875 w 2486"/>
              <a:gd name="T61" fmla="*/ 1103 h 1811"/>
              <a:gd name="T62" fmla="*/ 807 w 2486"/>
              <a:gd name="T63" fmla="*/ 1047 h 1811"/>
              <a:gd name="T64" fmla="*/ 666 w 2486"/>
              <a:gd name="T65" fmla="*/ 1165 h 1811"/>
              <a:gd name="T66" fmla="*/ 601 w 2486"/>
              <a:gd name="T67" fmla="*/ 1068 h 1811"/>
              <a:gd name="T68" fmla="*/ 694 w 2486"/>
              <a:gd name="T69" fmla="*/ 785 h 1811"/>
              <a:gd name="T70" fmla="*/ 903 w 2486"/>
              <a:gd name="T71" fmla="*/ 646 h 1811"/>
              <a:gd name="T72" fmla="*/ 913 w 2486"/>
              <a:gd name="T73" fmla="*/ 720 h 1811"/>
              <a:gd name="T74" fmla="*/ 783 w 2486"/>
              <a:gd name="T75" fmla="*/ 794 h 1811"/>
              <a:gd name="T76" fmla="*/ 719 w 2486"/>
              <a:gd name="T77" fmla="*/ 1000 h 1811"/>
              <a:gd name="T78" fmla="*/ 815 w 2486"/>
              <a:gd name="T79" fmla="*/ 956 h 1811"/>
              <a:gd name="T80" fmla="*/ 959 w 2486"/>
              <a:gd name="T81" fmla="*/ 925 h 1811"/>
              <a:gd name="T82" fmla="*/ 1020 w 2486"/>
              <a:gd name="T83" fmla="*/ 953 h 1811"/>
              <a:gd name="T84" fmla="*/ 1177 w 2486"/>
              <a:gd name="T85" fmla="*/ 586 h 1811"/>
              <a:gd name="T86" fmla="*/ 1230 w 2486"/>
              <a:gd name="T87" fmla="*/ 593 h 1811"/>
              <a:gd name="T88" fmla="*/ 1568 w 2486"/>
              <a:gd name="T89" fmla="*/ 517 h 1811"/>
              <a:gd name="T90" fmla="*/ 1544 w 2486"/>
              <a:gd name="T91" fmla="*/ 653 h 1811"/>
              <a:gd name="T92" fmla="*/ 1400 w 2486"/>
              <a:gd name="T93" fmla="*/ 884 h 1811"/>
              <a:gd name="T94" fmla="*/ 1609 w 2486"/>
              <a:gd name="T95" fmla="*/ 853 h 1811"/>
              <a:gd name="T96" fmla="*/ 1660 w 2486"/>
              <a:gd name="T97" fmla="*/ 620 h 1811"/>
              <a:gd name="T98" fmla="*/ 1863 w 2486"/>
              <a:gd name="T99" fmla="*/ 437 h 1811"/>
              <a:gd name="T100" fmla="*/ 1993 w 2486"/>
              <a:gd name="T101" fmla="*/ 468 h 1811"/>
              <a:gd name="T102" fmla="*/ 1973 w 2486"/>
              <a:gd name="T103" fmla="*/ 611 h 1811"/>
              <a:gd name="T104" fmla="*/ 1776 w 2486"/>
              <a:gd name="T105" fmla="*/ 680 h 1811"/>
              <a:gd name="T106" fmla="*/ 1893 w 2486"/>
              <a:gd name="T107" fmla="*/ 554 h 1811"/>
              <a:gd name="T108" fmla="*/ 1820 w 2486"/>
              <a:gd name="T109" fmla="*/ 536 h 1811"/>
              <a:gd name="T110" fmla="*/ 1726 w 2486"/>
              <a:gd name="T111" fmla="*/ 747 h 1811"/>
              <a:gd name="T112" fmla="*/ 1794 w 2486"/>
              <a:gd name="T113" fmla="*/ 838 h 1811"/>
              <a:gd name="T114" fmla="*/ 1966 w 2486"/>
              <a:gd name="T115" fmla="*/ 750 h 1811"/>
              <a:gd name="T116" fmla="*/ 2174 w 2486"/>
              <a:gd name="T117" fmla="*/ 364 h 1811"/>
              <a:gd name="T118" fmla="*/ 2232 w 2486"/>
              <a:gd name="T119" fmla="*/ 393 h 1811"/>
              <a:gd name="T120" fmla="*/ 2301 w 2486"/>
              <a:gd name="T121" fmla="*/ 647 h 1811"/>
              <a:gd name="T122" fmla="*/ 2370 w 2486"/>
              <a:gd name="T123" fmla="*/ 693 h 1811"/>
              <a:gd name="T124" fmla="*/ 2481 w 2486"/>
              <a:gd name="T125" fmla="*/ 572 h 1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6" h="1811">
                <a:moveTo>
                  <a:pt x="566" y="842"/>
                </a:moveTo>
                <a:lnTo>
                  <a:pt x="556" y="846"/>
                </a:lnTo>
                <a:lnTo>
                  <a:pt x="544" y="850"/>
                </a:lnTo>
                <a:lnTo>
                  <a:pt x="538" y="852"/>
                </a:lnTo>
                <a:lnTo>
                  <a:pt x="530" y="855"/>
                </a:lnTo>
                <a:lnTo>
                  <a:pt x="515" y="863"/>
                </a:lnTo>
                <a:lnTo>
                  <a:pt x="497" y="873"/>
                </a:lnTo>
                <a:lnTo>
                  <a:pt x="479" y="884"/>
                </a:lnTo>
                <a:lnTo>
                  <a:pt x="459" y="897"/>
                </a:lnTo>
                <a:lnTo>
                  <a:pt x="438" y="911"/>
                </a:lnTo>
                <a:lnTo>
                  <a:pt x="417" y="928"/>
                </a:lnTo>
                <a:lnTo>
                  <a:pt x="406" y="936"/>
                </a:lnTo>
                <a:lnTo>
                  <a:pt x="396" y="946"/>
                </a:lnTo>
                <a:lnTo>
                  <a:pt x="375" y="966"/>
                </a:lnTo>
                <a:lnTo>
                  <a:pt x="354" y="988"/>
                </a:lnTo>
                <a:lnTo>
                  <a:pt x="343" y="1000"/>
                </a:lnTo>
                <a:lnTo>
                  <a:pt x="333" y="1012"/>
                </a:lnTo>
                <a:lnTo>
                  <a:pt x="322" y="1024"/>
                </a:lnTo>
                <a:lnTo>
                  <a:pt x="312" y="1037"/>
                </a:lnTo>
                <a:lnTo>
                  <a:pt x="292" y="1064"/>
                </a:lnTo>
                <a:lnTo>
                  <a:pt x="284" y="1079"/>
                </a:lnTo>
                <a:lnTo>
                  <a:pt x="275" y="1094"/>
                </a:lnTo>
                <a:lnTo>
                  <a:pt x="261" y="1202"/>
                </a:lnTo>
                <a:lnTo>
                  <a:pt x="254" y="1255"/>
                </a:lnTo>
                <a:lnTo>
                  <a:pt x="246" y="1305"/>
                </a:lnTo>
                <a:lnTo>
                  <a:pt x="240" y="1352"/>
                </a:lnTo>
                <a:lnTo>
                  <a:pt x="232" y="1399"/>
                </a:lnTo>
                <a:lnTo>
                  <a:pt x="224" y="1443"/>
                </a:lnTo>
                <a:lnTo>
                  <a:pt x="216" y="1485"/>
                </a:lnTo>
                <a:lnTo>
                  <a:pt x="208" y="1519"/>
                </a:lnTo>
                <a:lnTo>
                  <a:pt x="200" y="1549"/>
                </a:lnTo>
                <a:lnTo>
                  <a:pt x="193" y="1579"/>
                </a:lnTo>
                <a:lnTo>
                  <a:pt x="184" y="1605"/>
                </a:lnTo>
                <a:lnTo>
                  <a:pt x="176" y="1630"/>
                </a:lnTo>
                <a:lnTo>
                  <a:pt x="168" y="1653"/>
                </a:lnTo>
                <a:lnTo>
                  <a:pt x="159" y="1674"/>
                </a:lnTo>
                <a:lnTo>
                  <a:pt x="150" y="1693"/>
                </a:lnTo>
                <a:lnTo>
                  <a:pt x="141" y="1710"/>
                </a:lnTo>
                <a:lnTo>
                  <a:pt x="133" y="1726"/>
                </a:lnTo>
                <a:lnTo>
                  <a:pt x="125" y="1740"/>
                </a:lnTo>
                <a:lnTo>
                  <a:pt x="117" y="1752"/>
                </a:lnTo>
                <a:lnTo>
                  <a:pt x="110" y="1763"/>
                </a:lnTo>
                <a:lnTo>
                  <a:pt x="102" y="1773"/>
                </a:lnTo>
                <a:lnTo>
                  <a:pt x="95" y="1780"/>
                </a:lnTo>
                <a:lnTo>
                  <a:pt x="89" y="1787"/>
                </a:lnTo>
                <a:lnTo>
                  <a:pt x="82" y="1793"/>
                </a:lnTo>
                <a:lnTo>
                  <a:pt x="74" y="1799"/>
                </a:lnTo>
                <a:lnTo>
                  <a:pt x="68" y="1803"/>
                </a:lnTo>
                <a:lnTo>
                  <a:pt x="61" y="1807"/>
                </a:lnTo>
                <a:lnTo>
                  <a:pt x="56" y="1810"/>
                </a:lnTo>
                <a:lnTo>
                  <a:pt x="49" y="1811"/>
                </a:lnTo>
                <a:lnTo>
                  <a:pt x="47" y="1811"/>
                </a:lnTo>
                <a:lnTo>
                  <a:pt x="44" y="1811"/>
                </a:lnTo>
                <a:lnTo>
                  <a:pt x="38" y="1811"/>
                </a:lnTo>
                <a:lnTo>
                  <a:pt x="33" y="1809"/>
                </a:lnTo>
                <a:lnTo>
                  <a:pt x="31" y="1808"/>
                </a:lnTo>
                <a:lnTo>
                  <a:pt x="28" y="1807"/>
                </a:lnTo>
                <a:lnTo>
                  <a:pt x="26" y="1806"/>
                </a:lnTo>
                <a:lnTo>
                  <a:pt x="24" y="1803"/>
                </a:lnTo>
                <a:lnTo>
                  <a:pt x="20" y="1799"/>
                </a:lnTo>
                <a:lnTo>
                  <a:pt x="19" y="1797"/>
                </a:lnTo>
                <a:lnTo>
                  <a:pt x="16" y="1795"/>
                </a:lnTo>
                <a:lnTo>
                  <a:pt x="13" y="1789"/>
                </a:lnTo>
                <a:lnTo>
                  <a:pt x="11" y="1783"/>
                </a:lnTo>
                <a:lnTo>
                  <a:pt x="9" y="1775"/>
                </a:lnTo>
                <a:lnTo>
                  <a:pt x="5" y="1763"/>
                </a:lnTo>
                <a:lnTo>
                  <a:pt x="3" y="1751"/>
                </a:lnTo>
                <a:lnTo>
                  <a:pt x="2" y="1738"/>
                </a:lnTo>
                <a:lnTo>
                  <a:pt x="1" y="1723"/>
                </a:lnTo>
                <a:lnTo>
                  <a:pt x="0" y="1709"/>
                </a:lnTo>
                <a:lnTo>
                  <a:pt x="0" y="1694"/>
                </a:lnTo>
                <a:lnTo>
                  <a:pt x="1" y="1679"/>
                </a:lnTo>
                <a:lnTo>
                  <a:pt x="2" y="1662"/>
                </a:lnTo>
                <a:lnTo>
                  <a:pt x="3" y="1646"/>
                </a:lnTo>
                <a:lnTo>
                  <a:pt x="5" y="1628"/>
                </a:lnTo>
                <a:lnTo>
                  <a:pt x="8" y="1611"/>
                </a:lnTo>
                <a:lnTo>
                  <a:pt x="11" y="1592"/>
                </a:lnTo>
                <a:lnTo>
                  <a:pt x="14" y="1575"/>
                </a:lnTo>
                <a:lnTo>
                  <a:pt x="18" y="1555"/>
                </a:lnTo>
                <a:lnTo>
                  <a:pt x="26" y="1517"/>
                </a:lnTo>
                <a:lnTo>
                  <a:pt x="37" y="1477"/>
                </a:lnTo>
                <a:lnTo>
                  <a:pt x="48" y="1436"/>
                </a:lnTo>
                <a:lnTo>
                  <a:pt x="61" y="1394"/>
                </a:lnTo>
                <a:lnTo>
                  <a:pt x="69" y="1373"/>
                </a:lnTo>
                <a:lnTo>
                  <a:pt x="76" y="1351"/>
                </a:lnTo>
                <a:lnTo>
                  <a:pt x="92" y="1309"/>
                </a:lnTo>
                <a:lnTo>
                  <a:pt x="108" y="1265"/>
                </a:lnTo>
                <a:lnTo>
                  <a:pt x="126" y="1222"/>
                </a:lnTo>
                <a:lnTo>
                  <a:pt x="145" y="1178"/>
                </a:lnTo>
                <a:lnTo>
                  <a:pt x="185" y="994"/>
                </a:lnTo>
                <a:lnTo>
                  <a:pt x="206" y="902"/>
                </a:lnTo>
                <a:lnTo>
                  <a:pt x="227" y="813"/>
                </a:lnTo>
                <a:lnTo>
                  <a:pt x="246" y="726"/>
                </a:lnTo>
                <a:lnTo>
                  <a:pt x="266" y="647"/>
                </a:lnTo>
                <a:lnTo>
                  <a:pt x="286" y="577"/>
                </a:lnTo>
                <a:lnTo>
                  <a:pt x="295" y="547"/>
                </a:lnTo>
                <a:lnTo>
                  <a:pt x="303" y="518"/>
                </a:lnTo>
                <a:lnTo>
                  <a:pt x="308" y="505"/>
                </a:lnTo>
                <a:lnTo>
                  <a:pt x="313" y="493"/>
                </a:lnTo>
                <a:lnTo>
                  <a:pt x="318" y="481"/>
                </a:lnTo>
                <a:lnTo>
                  <a:pt x="323" y="471"/>
                </a:lnTo>
                <a:lnTo>
                  <a:pt x="329" y="461"/>
                </a:lnTo>
                <a:lnTo>
                  <a:pt x="334" y="453"/>
                </a:lnTo>
                <a:lnTo>
                  <a:pt x="339" y="445"/>
                </a:lnTo>
                <a:lnTo>
                  <a:pt x="345" y="438"/>
                </a:lnTo>
                <a:lnTo>
                  <a:pt x="350" y="433"/>
                </a:lnTo>
                <a:lnTo>
                  <a:pt x="356" y="427"/>
                </a:lnTo>
                <a:lnTo>
                  <a:pt x="361" y="424"/>
                </a:lnTo>
                <a:lnTo>
                  <a:pt x="367" y="421"/>
                </a:lnTo>
                <a:lnTo>
                  <a:pt x="372" y="419"/>
                </a:lnTo>
                <a:lnTo>
                  <a:pt x="377" y="417"/>
                </a:lnTo>
                <a:lnTo>
                  <a:pt x="381" y="416"/>
                </a:lnTo>
                <a:lnTo>
                  <a:pt x="387" y="417"/>
                </a:lnTo>
                <a:lnTo>
                  <a:pt x="389" y="419"/>
                </a:lnTo>
                <a:lnTo>
                  <a:pt x="392" y="420"/>
                </a:lnTo>
                <a:lnTo>
                  <a:pt x="394" y="422"/>
                </a:lnTo>
                <a:lnTo>
                  <a:pt x="396" y="424"/>
                </a:lnTo>
                <a:lnTo>
                  <a:pt x="401" y="430"/>
                </a:lnTo>
                <a:lnTo>
                  <a:pt x="402" y="433"/>
                </a:lnTo>
                <a:lnTo>
                  <a:pt x="403" y="436"/>
                </a:lnTo>
                <a:lnTo>
                  <a:pt x="404" y="444"/>
                </a:lnTo>
                <a:lnTo>
                  <a:pt x="404" y="453"/>
                </a:lnTo>
                <a:lnTo>
                  <a:pt x="404" y="462"/>
                </a:lnTo>
                <a:lnTo>
                  <a:pt x="402" y="473"/>
                </a:lnTo>
                <a:lnTo>
                  <a:pt x="400" y="483"/>
                </a:lnTo>
                <a:lnTo>
                  <a:pt x="396" y="495"/>
                </a:lnTo>
                <a:lnTo>
                  <a:pt x="393" y="506"/>
                </a:lnTo>
                <a:lnTo>
                  <a:pt x="389" y="518"/>
                </a:lnTo>
                <a:lnTo>
                  <a:pt x="383" y="529"/>
                </a:lnTo>
                <a:lnTo>
                  <a:pt x="378" y="540"/>
                </a:lnTo>
                <a:lnTo>
                  <a:pt x="371" y="551"/>
                </a:lnTo>
                <a:lnTo>
                  <a:pt x="365" y="561"/>
                </a:lnTo>
                <a:lnTo>
                  <a:pt x="356" y="599"/>
                </a:lnTo>
                <a:lnTo>
                  <a:pt x="346" y="642"/>
                </a:lnTo>
                <a:lnTo>
                  <a:pt x="337" y="688"/>
                </a:lnTo>
                <a:lnTo>
                  <a:pt x="327" y="735"/>
                </a:lnTo>
                <a:lnTo>
                  <a:pt x="319" y="784"/>
                </a:lnTo>
                <a:lnTo>
                  <a:pt x="310" y="832"/>
                </a:lnTo>
                <a:lnTo>
                  <a:pt x="302" y="881"/>
                </a:lnTo>
                <a:lnTo>
                  <a:pt x="296" y="927"/>
                </a:lnTo>
                <a:lnTo>
                  <a:pt x="310" y="914"/>
                </a:lnTo>
                <a:lnTo>
                  <a:pt x="325" y="902"/>
                </a:lnTo>
                <a:lnTo>
                  <a:pt x="342" y="890"/>
                </a:lnTo>
                <a:lnTo>
                  <a:pt x="358" y="878"/>
                </a:lnTo>
                <a:lnTo>
                  <a:pt x="376" y="867"/>
                </a:lnTo>
                <a:lnTo>
                  <a:pt x="393" y="856"/>
                </a:lnTo>
                <a:lnTo>
                  <a:pt x="411" y="847"/>
                </a:lnTo>
                <a:lnTo>
                  <a:pt x="428" y="837"/>
                </a:lnTo>
                <a:lnTo>
                  <a:pt x="463" y="818"/>
                </a:lnTo>
                <a:lnTo>
                  <a:pt x="496" y="803"/>
                </a:lnTo>
                <a:lnTo>
                  <a:pt x="511" y="796"/>
                </a:lnTo>
                <a:lnTo>
                  <a:pt x="527" y="791"/>
                </a:lnTo>
                <a:lnTo>
                  <a:pt x="540" y="786"/>
                </a:lnTo>
                <a:lnTo>
                  <a:pt x="553" y="783"/>
                </a:lnTo>
                <a:lnTo>
                  <a:pt x="566" y="780"/>
                </a:lnTo>
                <a:lnTo>
                  <a:pt x="578" y="779"/>
                </a:lnTo>
                <a:lnTo>
                  <a:pt x="583" y="779"/>
                </a:lnTo>
                <a:lnTo>
                  <a:pt x="587" y="780"/>
                </a:lnTo>
                <a:lnTo>
                  <a:pt x="595" y="782"/>
                </a:lnTo>
                <a:lnTo>
                  <a:pt x="600" y="785"/>
                </a:lnTo>
                <a:lnTo>
                  <a:pt x="602" y="787"/>
                </a:lnTo>
                <a:lnTo>
                  <a:pt x="603" y="790"/>
                </a:lnTo>
                <a:lnTo>
                  <a:pt x="604" y="793"/>
                </a:lnTo>
                <a:lnTo>
                  <a:pt x="606" y="795"/>
                </a:lnTo>
                <a:lnTo>
                  <a:pt x="607" y="798"/>
                </a:lnTo>
                <a:lnTo>
                  <a:pt x="607" y="802"/>
                </a:lnTo>
                <a:lnTo>
                  <a:pt x="606" y="808"/>
                </a:lnTo>
                <a:lnTo>
                  <a:pt x="603" y="814"/>
                </a:lnTo>
                <a:lnTo>
                  <a:pt x="600" y="820"/>
                </a:lnTo>
                <a:lnTo>
                  <a:pt x="595" y="827"/>
                </a:lnTo>
                <a:lnTo>
                  <a:pt x="592" y="829"/>
                </a:lnTo>
                <a:lnTo>
                  <a:pt x="589" y="832"/>
                </a:lnTo>
                <a:lnTo>
                  <a:pt x="583" y="837"/>
                </a:lnTo>
                <a:lnTo>
                  <a:pt x="578" y="839"/>
                </a:lnTo>
                <a:lnTo>
                  <a:pt x="575" y="840"/>
                </a:lnTo>
                <a:lnTo>
                  <a:pt x="571" y="842"/>
                </a:lnTo>
                <a:lnTo>
                  <a:pt x="566" y="842"/>
                </a:lnTo>
                <a:close/>
                <a:moveTo>
                  <a:pt x="31" y="527"/>
                </a:moveTo>
                <a:lnTo>
                  <a:pt x="25" y="518"/>
                </a:lnTo>
                <a:lnTo>
                  <a:pt x="20" y="507"/>
                </a:lnTo>
                <a:lnTo>
                  <a:pt x="15" y="496"/>
                </a:lnTo>
                <a:lnTo>
                  <a:pt x="12" y="488"/>
                </a:lnTo>
                <a:lnTo>
                  <a:pt x="21" y="474"/>
                </a:lnTo>
                <a:lnTo>
                  <a:pt x="31" y="460"/>
                </a:lnTo>
                <a:lnTo>
                  <a:pt x="41" y="446"/>
                </a:lnTo>
                <a:lnTo>
                  <a:pt x="53" y="432"/>
                </a:lnTo>
                <a:lnTo>
                  <a:pt x="65" y="419"/>
                </a:lnTo>
                <a:lnTo>
                  <a:pt x="78" y="404"/>
                </a:lnTo>
                <a:lnTo>
                  <a:pt x="91" y="391"/>
                </a:lnTo>
                <a:lnTo>
                  <a:pt x="105" y="377"/>
                </a:lnTo>
                <a:lnTo>
                  <a:pt x="120" y="364"/>
                </a:lnTo>
                <a:lnTo>
                  <a:pt x="136" y="352"/>
                </a:lnTo>
                <a:lnTo>
                  <a:pt x="152" y="339"/>
                </a:lnTo>
                <a:lnTo>
                  <a:pt x="169" y="327"/>
                </a:lnTo>
                <a:lnTo>
                  <a:pt x="186" y="316"/>
                </a:lnTo>
                <a:lnTo>
                  <a:pt x="204" y="304"/>
                </a:lnTo>
                <a:lnTo>
                  <a:pt x="222" y="294"/>
                </a:lnTo>
                <a:lnTo>
                  <a:pt x="241" y="284"/>
                </a:lnTo>
                <a:lnTo>
                  <a:pt x="261" y="274"/>
                </a:lnTo>
                <a:lnTo>
                  <a:pt x="281" y="264"/>
                </a:lnTo>
                <a:lnTo>
                  <a:pt x="303" y="255"/>
                </a:lnTo>
                <a:lnTo>
                  <a:pt x="325" y="247"/>
                </a:lnTo>
                <a:lnTo>
                  <a:pt x="337" y="242"/>
                </a:lnTo>
                <a:lnTo>
                  <a:pt x="349" y="238"/>
                </a:lnTo>
                <a:lnTo>
                  <a:pt x="373" y="230"/>
                </a:lnTo>
                <a:lnTo>
                  <a:pt x="399" y="223"/>
                </a:lnTo>
                <a:lnTo>
                  <a:pt x="425" y="216"/>
                </a:lnTo>
                <a:lnTo>
                  <a:pt x="451" y="208"/>
                </a:lnTo>
                <a:lnTo>
                  <a:pt x="480" y="202"/>
                </a:lnTo>
                <a:lnTo>
                  <a:pt x="509" y="196"/>
                </a:lnTo>
                <a:lnTo>
                  <a:pt x="540" y="191"/>
                </a:lnTo>
                <a:lnTo>
                  <a:pt x="571" y="185"/>
                </a:lnTo>
                <a:lnTo>
                  <a:pt x="603" y="181"/>
                </a:lnTo>
                <a:lnTo>
                  <a:pt x="637" y="177"/>
                </a:lnTo>
                <a:lnTo>
                  <a:pt x="672" y="172"/>
                </a:lnTo>
                <a:lnTo>
                  <a:pt x="713" y="168"/>
                </a:lnTo>
                <a:lnTo>
                  <a:pt x="755" y="164"/>
                </a:lnTo>
                <a:lnTo>
                  <a:pt x="796" y="158"/>
                </a:lnTo>
                <a:lnTo>
                  <a:pt x="837" y="151"/>
                </a:lnTo>
                <a:lnTo>
                  <a:pt x="856" y="148"/>
                </a:lnTo>
                <a:lnTo>
                  <a:pt x="876" y="145"/>
                </a:lnTo>
                <a:lnTo>
                  <a:pt x="896" y="141"/>
                </a:lnTo>
                <a:lnTo>
                  <a:pt x="915" y="136"/>
                </a:lnTo>
                <a:lnTo>
                  <a:pt x="955" y="127"/>
                </a:lnTo>
                <a:lnTo>
                  <a:pt x="974" y="122"/>
                </a:lnTo>
                <a:lnTo>
                  <a:pt x="993" y="116"/>
                </a:lnTo>
                <a:lnTo>
                  <a:pt x="1006" y="112"/>
                </a:lnTo>
                <a:lnTo>
                  <a:pt x="1021" y="107"/>
                </a:lnTo>
                <a:lnTo>
                  <a:pt x="1048" y="96"/>
                </a:lnTo>
                <a:lnTo>
                  <a:pt x="1062" y="89"/>
                </a:lnTo>
                <a:lnTo>
                  <a:pt x="1075" y="83"/>
                </a:lnTo>
                <a:lnTo>
                  <a:pt x="1087" y="76"/>
                </a:lnTo>
                <a:lnTo>
                  <a:pt x="1101" y="68"/>
                </a:lnTo>
                <a:lnTo>
                  <a:pt x="1113" y="62"/>
                </a:lnTo>
                <a:lnTo>
                  <a:pt x="1124" y="54"/>
                </a:lnTo>
                <a:lnTo>
                  <a:pt x="1133" y="45"/>
                </a:lnTo>
                <a:lnTo>
                  <a:pt x="1143" y="38"/>
                </a:lnTo>
                <a:lnTo>
                  <a:pt x="1153" y="29"/>
                </a:lnTo>
                <a:lnTo>
                  <a:pt x="1157" y="26"/>
                </a:lnTo>
                <a:lnTo>
                  <a:pt x="1161" y="21"/>
                </a:lnTo>
                <a:lnTo>
                  <a:pt x="1168" y="12"/>
                </a:lnTo>
                <a:lnTo>
                  <a:pt x="1175" y="4"/>
                </a:lnTo>
                <a:lnTo>
                  <a:pt x="1176" y="2"/>
                </a:lnTo>
                <a:lnTo>
                  <a:pt x="1178" y="0"/>
                </a:lnTo>
                <a:lnTo>
                  <a:pt x="1180" y="0"/>
                </a:lnTo>
                <a:lnTo>
                  <a:pt x="1182" y="0"/>
                </a:lnTo>
                <a:lnTo>
                  <a:pt x="1183" y="0"/>
                </a:lnTo>
                <a:lnTo>
                  <a:pt x="1184" y="2"/>
                </a:lnTo>
                <a:lnTo>
                  <a:pt x="1184" y="3"/>
                </a:lnTo>
                <a:lnTo>
                  <a:pt x="1185" y="5"/>
                </a:lnTo>
                <a:lnTo>
                  <a:pt x="1184" y="8"/>
                </a:lnTo>
                <a:lnTo>
                  <a:pt x="1180" y="26"/>
                </a:lnTo>
                <a:lnTo>
                  <a:pt x="1178" y="34"/>
                </a:lnTo>
                <a:lnTo>
                  <a:pt x="1176" y="44"/>
                </a:lnTo>
                <a:lnTo>
                  <a:pt x="1171" y="62"/>
                </a:lnTo>
                <a:lnTo>
                  <a:pt x="1164" y="79"/>
                </a:lnTo>
                <a:lnTo>
                  <a:pt x="1155" y="97"/>
                </a:lnTo>
                <a:lnTo>
                  <a:pt x="1147" y="114"/>
                </a:lnTo>
                <a:lnTo>
                  <a:pt x="1136" y="132"/>
                </a:lnTo>
                <a:lnTo>
                  <a:pt x="1125" y="148"/>
                </a:lnTo>
                <a:lnTo>
                  <a:pt x="1111" y="165"/>
                </a:lnTo>
                <a:lnTo>
                  <a:pt x="1097" y="180"/>
                </a:lnTo>
                <a:lnTo>
                  <a:pt x="1090" y="188"/>
                </a:lnTo>
                <a:lnTo>
                  <a:pt x="1082" y="195"/>
                </a:lnTo>
                <a:lnTo>
                  <a:pt x="1064" y="210"/>
                </a:lnTo>
                <a:lnTo>
                  <a:pt x="1056" y="216"/>
                </a:lnTo>
                <a:lnTo>
                  <a:pt x="1047" y="223"/>
                </a:lnTo>
                <a:lnTo>
                  <a:pt x="1027" y="236"/>
                </a:lnTo>
                <a:lnTo>
                  <a:pt x="1006" y="248"/>
                </a:lnTo>
                <a:lnTo>
                  <a:pt x="984" y="259"/>
                </a:lnTo>
                <a:lnTo>
                  <a:pt x="969" y="265"/>
                </a:lnTo>
                <a:lnTo>
                  <a:pt x="953" y="272"/>
                </a:lnTo>
                <a:lnTo>
                  <a:pt x="936" y="277"/>
                </a:lnTo>
                <a:lnTo>
                  <a:pt x="919" y="283"/>
                </a:lnTo>
                <a:lnTo>
                  <a:pt x="901" y="288"/>
                </a:lnTo>
                <a:lnTo>
                  <a:pt x="883" y="294"/>
                </a:lnTo>
                <a:lnTo>
                  <a:pt x="863" y="298"/>
                </a:lnTo>
                <a:lnTo>
                  <a:pt x="842" y="303"/>
                </a:lnTo>
                <a:lnTo>
                  <a:pt x="821" y="306"/>
                </a:lnTo>
                <a:lnTo>
                  <a:pt x="799" y="309"/>
                </a:lnTo>
                <a:lnTo>
                  <a:pt x="752" y="316"/>
                </a:lnTo>
                <a:lnTo>
                  <a:pt x="728" y="318"/>
                </a:lnTo>
                <a:lnTo>
                  <a:pt x="703" y="320"/>
                </a:lnTo>
                <a:lnTo>
                  <a:pt x="677" y="322"/>
                </a:lnTo>
                <a:lnTo>
                  <a:pt x="649" y="323"/>
                </a:lnTo>
                <a:lnTo>
                  <a:pt x="534" y="330"/>
                </a:lnTo>
                <a:lnTo>
                  <a:pt x="506" y="331"/>
                </a:lnTo>
                <a:lnTo>
                  <a:pt x="479" y="333"/>
                </a:lnTo>
                <a:lnTo>
                  <a:pt x="452" y="334"/>
                </a:lnTo>
                <a:lnTo>
                  <a:pt x="426" y="336"/>
                </a:lnTo>
                <a:lnTo>
                  <a:pt x="400" y="340"/>
                </a:lnTo>
                <a:lnTo>
                  <a:pt x="375" y="342"/>
                </a:lnTo>
                <a:lnTo>
                  <a:pt x="349" y="345"/>
                </a:lnTo>
                <a:lnTo>
                  <a:pt x="325" y="350"/>
                </a:lnTo>
                <a:lnTo>
                  <a:pt x="302" y="354"/>
                </a:lnTo>
                <a:lnTo>
                  <a:pt x="279" y="359"/>
                </a:lnTo>
                <a:lnTo>
                  <a:pt x="256" y="366"/>
                </a:lnTo>
                <a:lnTo>
                  <a:pt x="234" y="373"/>
                </a:lnTo>
                <a:lnTo>
                  <a:pt x="219" y="378"/>
                </a:lnTo>
                <a:lnTo>
                  <a:pt x="204" y="384"/>
                </a:lnTo>
                <a:lnTo>
                  <a:pt x="189" y="390"/>
                </a:lnTo>
                <a:lnTo>
                  <a:pt x="175" y="397"/>
                </a:lnTo>
                <a:lnTo>
                  <a:pt x="161" y="404"/>
                </a:lnTo>
                <a:lnTo>
                  <a:pt x="147" y="412"/>
                </a:lnTo>
                <a:lnTo>
                  <a:pt x="134" y="421"/>
                </a:lnTo>
                <a:lnTo>
                  <a:pt x="120" y="430"/>
                </a:lnTo>
                <a:lnTo>
                  <a:pt x="107" y="439"/>
                </a:lnTo>
                <a:lnTo>
                  <a:pt x="95" y="450"/>
                </a:lnTo>
                <a:lnTo>
                  <a:pt x="83" y="461"/>
                </a:lnTo>
                <a:lnTo>
                  <a:pt x="71" y="473"/>
                </a:lnTo>
                <a:lnTo>
                  <a:pt x="60" y="485"/>
                </a:lnTo>
                <a:lnTo>
                  <a:pt x="55" y="492"/>
                </a:lnTo>
                <a:lnTo>
                  <a:pt x="50" y="499"/>
                </a:lnTo>
                <a:lnTo>
                  <a:pt x="41" y="512"/>
                </a:lnTo>
                <a:lnTo>
                  <a:pt x="31" y="527"/>
                </a:lnTo>
                <a:close/>
                <a:moveTo>
                  <a:pt x="2485" y="592"/>
                </a:moveTo>
                <a:lnTo>
                  <a:pt x="2481" y="605"/>
                </a:lnTo>
                <a:lnTo>
                  <a:pt x="2475" y="620"/>
                </a:lnTo>
                <a:lnTo>
                  <a:pt x="2472" y="628"/>
                </a:lnTo>
                <a:lnTo>
                  <a:pt x="2467" y="636"/>
                </a:lnTo>
                <a:lnTo>
                  <a:pt x="2457" y="655"/>
                </a:lnTo>
                <a:lnTo>
                  <a:pt x="2446" y="675"/>
                </a:lnTo>
                <a:lnTo>
                  <a:pt x="2433" y="694"/>
                </a:lnTo>
                <a:lnTo>
                  <a:pt x="2419" y="714"/>
                </a:lnTo>
                <a:lnTo>
                  <a:pt x="2404" y="734"/>
                </a:lnTo>
                <a:lnTo>
                  <a:pt x="2389" y="751"/>
                </a:lnTo>
                <a:lnTo>
                  <a:pt x="2382" y="760"/>
                </a:lnTo>
                <a:lnTo>
                  <a:pt x="2374" y="768"/>
                </a:lnTo>
                <a:lnTo>
                  <a:pt x="2366" y="775"/>
                </a:lnTo>
                <a:lnTo>
                  <a:pt x="2359" y="782"/>
                </a:lnTo>
                <a:lnTo>
                  <a:pt x="2350" y="789"/>
                </a:lnTo>
                <a:lnTo>
                  <a:pt x="2342" y="795"/>
                </a:lnTo>
                <a:lnTo>
                  <a:pt x="2335" y="801"/>
                </a:lnTo>
                <a:lnTo>
                  <a:pt x="2330" y="803"/>
                </a:lnTo>
                <a:lnTo>
                  <a:pt x="2326" y="806"/>
                </a:lnTo>
                <a:lnTo>
                  <a:pt x="2317" y="810"/>
                </a:lnTo>
                <a:lnTo>
                  <a:pt x="2308" y="814"/>
                </a:lnTo>
                <a:lnTo>
                  <a:pt x="2300" y="817"/>
                </a:lnTo>
                <a:lnTo>
                  <a:pt x="2290" y="819"/>
                </a:lnTo>
                <a:lnTo>
                  <a:pt x="2280" y="820"/>
                </a:lnTo>
                <a:lnTo>
                  <a:pt x="2270" y="821"/>
                </a:lnTo>
                <a:lnTo>
                  <a:pt x="2265" y="821"/>
                </a:lnTo>
                <a:lnTo>
                  <a:pt x="2259" y="820"/>
                </a:lnTo>
                <a:lnTo>
                  <a:pt x="2249" y="819"/>
                </a:lnTo>
                <a:lnTo>
                  <a:pt x="2244" y="817"/>
                </a:lnTo>
                <a:lnTo>
                  <a:pt x="2239" y="815"/>
                </a:lnTo>
                <a:lnTo>
                  <a:pt x="2230" y="810"/>
                </a:lnTo>
                <a:lnTo>
                  <a:pt x="2226" y="807"/>
                </a:lnTo>
                <a:lnTo>
                  <a:pt x="2222" y="804"/>
                </a:lnTo>
                <a:lnTo>
                  <a:pt x="2218" y="800"/>
                </a:lnTo>
                <a:lnTo>
                  <a:pt x="2214" y="796"/>
                </a:lnTo>
                <a:lnTo>
                  <a:pt x="2211" y="791"/>
                </a:lnTo>
                <a:lnTo>
                  <a:pt x="2208" y="786"/>
                </a:lnTo>
                <a:lnTo>
                  <a:pt x="2204" y="781"/>
                </a:lnTo>
                <a:lnTo>
                  <a:pt x="2202" y="775"/>
                </a:lnTo>
                <a:lnTo>
                  <a:pt x="2197" y="761"/>
                </a:lnTo>
                <a:lnTo>
                  <a:pt x="2195" y="754"/>
                </a:lnTo>
                <a:lnTo>
                  <a:pt x="2193" y="746"/>
                </a:lnTo>
                <a:lnTo>
                  <a:pt x="2192" y="737"/>
                </a:lnTo>
                <a:lnTo>
                  <a:pt x="2191" y="728"/>
                </a:lnTo>
                <a:lnTo>
                  <a:pt x="2191" y="709"/>
                </a:lnTo>
                <a:lnTo>
                  <a:pt x="2193" y="688"/>
                </a:lnTo>
                <a:lnTo>
                  <a:pt x="2195" y="677"/>
                </a:lnTo>
                <a:lnTo>
                  <a:pt x="2197" y="665"/>
                </a:lnTo>
                <a:lnTo>
                  <a:pt x="2201" y="641"/>
                </a:lnTo>
                <a:lnTo>
                  <a:pt x="2207" y="615"/>
                </a:lnTo>
                <a:lnTo>
                  <a:pt x="2215" y="583"/>
                </a:lnTo>
                <a:lnTo>
                  <a:pt x="2222" y="558"/>
                </a:lnTo>
                <a:lnTo>
                  <a:pt x="2225" y="539"/>
                </a:lnTo>
                <a:lnTo>
                  <a:pt x="2226" y="530"/>
                </a:lnTo>
                <a:lnTo>
                  <a:pt x="2227" y="524"/>
                </a:lnTo>
                <a:lnTo>
                  <a:pt x="2226" y="517"/>
                </a:lnTo>
                <a:lnTo>
                  <a:pt x="2225" y="512"/>
                </a:lnTo>
                <a:lnTo>
                  <a:pt x="2224" y="506"/>
                </a:lnTo>
                <a:lnTo>
                  <a:pt x="2222" y="501"/>
                </a:lnTo>
                <a:lnTo>
                  <a:pt x="2218" y="495"/>
                </a:lnTo>
                <a:lnTo>
                  <a:pt x="2214" y="490"/>
                </a:lnTo>
                <a:lnTo>
                  <a:pt x="2203" y="478"/>
                </a:lnTo>
                <a:lnTo>
                  <a:pt x="2191" y="466"/>
                </a:lnTo>
                <a:lnTo>
                  <a:pt x="2170" y="508"/>
                </a:lnTo>
                <a:lnTo>
                  <a:pt x="2149" y="551"/>
                </a:lnTo>
                <a:lnTo>
                  <a:pt x="2126" y="593"/>
                </a:lnTo>
                <a:lnTo>
                  <a:pt x="2100" y="632"/>
                </a:lnTo>
                <a:lnTo>
                  <a:pt x="2075" y="671"/>
                </a:lnTo>
                <a:lnTo>
                  <a:pt x="2063" y="690"/>
                </a:lnTo>
                <a:lnTo>
                  <a:pt x="2050" y="708"/>
                </a:lnTo>
                <a:lnTo>
                  <a:pt x="2037" y="726"/>
                </a:lnTo>
                <a:lnTo>
                  <a:pt x="2023" y="743"/>
                </a:lnTo>
                <a:lnTo>
                  <a:pt x="1996" y="775"/>
                </a:lnTo>
                <a:lnTo>
                  <a:pt x="1971" y="804"/>
                </a:lnTo>
                <a:lnTo>
                  <a:pt x="1958" y="817"/>
                </a:lnTo>
                <a:lnTo>
                  <a:pt x="1951" y="825"/>
                </a:lnTo>
                <a:lnTo>
                  <a:pt x="1944" y="831"/>
                </a:lnTo>
                <a:lnTo>
                  <a:pt x="1930" y="844"/>
                </a:lnTo>
                <a:lnTo>
                  <a:pt x="1915" y="858"/>
                </a:lnTo>
                <a:lnTo>
                  <a:pt x="1900" y="870"/>
                </a:lnTo>
                <a:lnTo>
                  <a:pt x="1884" y="882"/>
                </a:lnTo>
                <a:lnTo>
                  <a:pt x="1867" y="893"/>
                </a:lnTo>
                <a:lnTo>
                  <a:pt x="1859" y="897"/>
                </a:lnTo>
                <a:lnTo>
                  <a:pt x="1851" y="902"/>
                </a:lnTo>
                <a:lnTo>
                  <a:pt x="1834" y="911"/>
                </a:lnTo>
                <a:lnTo>
                  <a:pt x="1817" y="919"/>
                </a:lnTo>
                <a:lnTo>
                  <a:pt x="1808" y="921"/>
                </a:lnTo>
                <a:lnTo>
                  <a:pt x="1799" y="924"/>
                </a:lnTo>
                <a:lnTo>
                  <a:pt x="1790" y="927"/>
                </a:lnTo>
                <a:lnTo>
                  <a:pt x="1782" y="929"/>
                </a:lnTo>
                <a:lnTo>
                  <a:pt x="1772" y="931"/>
                </a:lnTo>
                <a:lnTo>
                  <a:pt x="1763" y="932"/>
                </a:lnTo>
                <a:lnTo>
                  <a:pt x="1754" y="932"/>
                </a:lnTo>
                <a:lnTo>
                  <a:pt x="1744" y="933"/>
                </a:lnTo>
                <a:lnTo>
                  <a:pt x="1728" y="932"/>
                </a:lnTo>
                <a:lnTo>
                  <a:pt x="1719" y="931"/>
                </a:lnTo>
                <a:lnTo>
                  <a:pt x="1712" y="929"/>
                </a:lnTo>
                <a:lnTo>
                  <a:pt x="1704" y="927"/>
                </a:lnTo>
                <a:lnTo>
                  <a:pt x="1696" y="924"/>
                </a:lnTo>
                <a:lnTo>
                  <a:pt x="1689" y="921"/>
                </a:lnTo>
                <a:lnTo>
                  <a:pt x="1681" y="918"/>
                </a:lnTo>
                <a:lnTo>
                  <a:pt x="1674" y="913"/>
                </a:lnTo>
                <a:lnTo>
                  <a:pt x="1667" y="909"/>
                </a:lnTo>
                <a:lnTo>
                  <a:pt x="1660" y="905"/>
                </a:lnTo>
                <a:lnTo>
                  <a:pt x="1655" y="899"/>
                </a:lnTo>
                <a:lnTo>
                  <a:pt x="1649" y="893"/>
                </a:lnTo>
                <a:lnTo>
                  <a:pt x="1644" y="886"/>
                </a:lnTo>
                <a:lnTo>
                  <a:pt x="1638" y="879"/>
                </a:lnTo>
                <a:lnTo>
                  <a:pt x="1634" y="872"/>
                </a:lnTo>
                <a:lnTo>
                  <a:pt x="1619" y="891"/>
                </a:lnTo>
                <a:lnTo>
                  <a:pt x="1610" y="900"/>
                </a:lnTo>
                <a:lnTo>
                  <a:pt x="1601" y="910"/>
                </a:lnTo>
                <a:lnTo>
                  <a:pt x="1581" y="929"/>
                </a:lnTo>
                <a:lnTo>
                  <a:pt x="1570" y="939"/>
                </a:lnTo>
                <a:lnTo>
                  <a:pt x="1560" y="947"/>
                </a:lnTo>
                <a:lnTo>
                  <a:pt x="1550" y="955"/>
                </a:lnTo>
                <a:lnTo>
                  <a:pt x="1537" y="964"/>
                </a:lnTo>
                <a:lnTo>
                  <a:pt x="1527" y="970"/>
                </a:lnTo>
                <a:lnTo>
                  <a:pt x="1514" y="977"/>
                </a:lnTo>
                <a:lnTo>
                  <a:pt x="1509" y="980"/>
                </a:lnTo>
                <a:lnTo>
                  <a:pt x="1502" y="983"/>
                </a:lnTo>
                <a:lnTo>
                  <a:pt x="1490" y="988"/>
                </a:lnTo>
                <a:lnTo>
                  <a:pt x="1478" y="992"/>
                </a:lnTo>
                <a:lnTo>
                  <a:pt x="1466" y="995"/>
                </a:lnTo>
                <a:lnTo>
                  <a:pt x="1454" y="997"/>
                </a:lnTo>
                <a:lnTo>
                  <a:pt x="1442" y="998"/>
                </a:lnTo>
                <a:lnTo>
                  <a:pt x="1430" y="998"/>
                </a:lnTo>
                <a:lnTo>
                  <a:pt x="1418" y="997"/>
                </a:lnTo>
                <a:lnTo>
                  <a:pt x="1406" y="994"/>
                </a:lnTo>
                <a:lnTo>
                  <a:pt x="1394" y="992"/>
                </a:lnTo>
                <a:lnTo>
                  <a:pt x="1370" y="986"/>
                </a:lnTo>
                <a:lnTo>
                  <a:pt x="1359" y="982"/>
                </a:lnTo>
                <a:lnTo>
                  <a:pt x="1348" y="980"/>
                </a:lnTo>
                <a:lnTo>
                  <a:pt x="1337" y="978"/>
                </a:lnTo>
                <a:lnTo>
                  <a:pt x="1326" y="977"/>
                </a:lnTo>
                <a:lnTo>
                  <a:pt x="1315" y="976"/>
                </a:lnTo>
                <a:lnTo>
                  <a:pt x="1304" y="977"/>
                </a:lnTo>
                <a:lnTo>
                  <a:pt x="1293" y="977"/>
                </a:lnTo>
                <a:lnTo>
                  <a:pt x="1282" y="979"/>
                </a:lnTo>
                <a:lnTo>
                  <a:pt x="1271" y="982"/>
                </a:lnTo>
                <a:lnTo>
                  <a:pt x="1262" y="986"/>
                </a:lnTo>
                <a:lnTo>
                  <a:pt x="1251" y="990"/>
                </a:lnTo>
                <a:lnTo>
                  <a:pt x="1241" y="994"/>
                </a:lnTo>
                <a:lnTo>
                  <a:pt x="1231" y="1000"/>
                </a:lnTo>
                <a:lnTo>
                  <a:pt x="1221" y="1005"/>
                </a:lnTo>
                <a:lnTo>
                  <a:pt x="1212" y="1011"/>
                </a:lnTo>
                <a:lnTo>
                  <a:pt x="1203" y="1017"/>
                </a:lnTo>
                <a:lnTo>
                  <a:pt x="1188" y="1029"/>
                </a:lnTo>
                <a:lnTo>
                  <a:pt x="1180" y="1035"/>
                </a:lnTo>
                <a:lnTo>
                  <a:pt x="1175" y="1040"/>
                </a:lnTo>
                <a:lnTo>
                  <a:pt x="1164" y="1050"/>
                </a:lnTo>
                <a:lnTo>
                  <a:pt x="1157" y="1058"/>
                </a:lnTo>
                <a:lnTo>
                  <a:pt x="1155" y="1061"/>
                </a:lnTo>
                <a:lnTo>
                  <a:pt x="1153" y="1061"/>
                </a:lnTo>
                <a:lnTo>
                  <a:pt x="1152" y="1062"/>
                </a:lnTo>
                <a:lnTo>
                  <a:pt x="1149" y="1063"/>
                </a:lnTo>
                <a:lnTo>
                  <a:pt x="1145" y="1063"/>
                </a:lnTo>
                <a:lnTo>
                  <a:pt x="1141" y="1062"/>
                </a:lnTo>
                <a:lnTo>
                  <a:pt x="1138" y="1061"/>
                </a:lnTo>
                <a:lnTo>
                  <a:pt x="1133" y="1059"/>
                </a:lnTo>
                <a:lnTo>
                  <a:pt x="1130" y="1056"/>
                </a:lnTo>
                <a:lnTo>
                  <a:pt x="1127" y="1052"/>
                </a:lnTo>
                <a:lnTo>
                  <a:pt x="1124" y="1049"/>
                </a:lnTo>
                <a:lnTo>
                  <a:pt x="1120" y="1045"/>
                </a:lnTo>
                <a:lnTo>
                  <a:pt x="1119" y="1039"/>
                </a:lnTo>
                <a:lnTo>
                  <a:pt x="1117" y="1035"/>
                </a:lnTo>
                <a:lnTo>
                  <a:pt x="1117" y="1029"/>
                </a:lnTo>
                <a:lnTo>
                  <a:pt x="1117" y="1024"/>
                </a:lnTo>
                <a:lnTo>
                  <a:pt x="1118" y="1018"/>
                </a:lnTo>
                <a:lnTo>
                  <a:pt x="1121" y="1006"/>
                </a:lnTo>
                <a:lnTo>
                  <a:pt x="1125" y="1000"/>
                </a:lnTo>
                <a:lnTo>
                  <a:pt x="1128" y="993"/>
                </a:lnTo>
                <a:lnTo>
                  <a:pt x="1132" y="987"/>
                </a:lnTo>
                <a:lnTo>
                  <a:pt x="1137" y="980"/>
                </a:lnTo>
                <a:lnTo>
                  <a:pt x="1147" y="966"/>
                </a:lnTo>
                <a:lnTo>
                  <a:pt x="1159" y="951"/>
                </a:lnTo>
                <a:lnTo>
                  <a:pt x="1172" y="935"/>
                </a:lnTo>
                <a:lnTo>
                  <a:pt x="1201" y="904"/>
                </a:lnTo>
                <a:lnTo>
                  <a:pt x="1234" y="872"/>
                </a:lnTo>
                <a:lnTo>
                  <a:pt x="1251" y="855"/>
                </a:lnTo>
                <a:lnTo>
                  <a:pt x="1267" y="840"/>
                </a:lnTo>
                <a:lnTo>
                  <a:pt x="1300" y="813"/>
                </a:lnTo>
                <a:lnTo>
                  <a:pt x="1329" y="787"/>
                </a:lnTo>
                <a:lnTo>
                  <a:pt x="1352" y="769"/>
                </a:lnTo>
                <a:lnTo>
                  <a:pt x="1377" y="748"/>
                </a:lnTo>
                <a:lnTo>
                  <a:pt x="1401" y="726"/>
                </a:lnTo>
                <a:lnTo>
                  <a:pt x="1424" y="703"/>
                </a:lnTo>
                <a:lnTo>
                  <a:pt x="1445" y="682"/>
                </a:lnTo>
                <a:lnTo>
                  <a:pt x="1464" y="663"/>
                </a:lnTo>
                <a:lnTo>
                  <a:pt x="1481" y="645"/>
                </a:lnTo>
                <a:lnTo>
                  <a:pt x="1493" y="631"/>
                </a:lnTo>
                <a:lnTo>
                  <a:pt x="1465" y="639"/>
                </a:lnTo>
                <a:lnTo>
                  <a:pt x="1432" y="647"/>
                </a:lnTo>
                <a:lnTo>
                  <a:pt x="1415" y="652"/>
                </a:lnTo>
                <a:lnTo>
                  <a:pt x="1397" y="655"/>
                </a:lnTo>
                <a:lnTo>
                  <a:pt x="1379" y="658"/>
                </a:lnTo>
                <a:lnTo>
                  <a:pt x="1359" y="661"/>
                </a:lnTo>
                <a:lnTo>
                  <a:pt x="1340" y="662"/>
                </a:lnTo>
                <a:lnTo>
                  <a:pt x="1322" y="663"/>
                </a:lnTo>
                <a:lnTo>
                  <a:pt x="1312" y="663"/>
                </a:lnTo>
                <a:lnTo>
                  <a:pt x="1303" y="663"/>
                </a:lnTo>
                <a:lnTo>
                  <a:pt x="1294" y="662"/>
                </a:lnTo>
                <a:lnTo>
                  <a:pt x="1286" y="661"/>
                </a:lnTo>
                <a:lnTo>
                  <a:pt x="1268" y="657"/>
                </a:lnTo>
                <a:lnTo>
                  <a:pt x="1260" y="655"/>
                </a:lnTo>
                <a:lnTo>
                  <a:pt x="1252" y="653"/>
                </a:lnTo>
                <a:lnTo>
                  <a:pt x="1244" y="650"/>
                </a:lnTo>
                <a:lnTo>
                  <a:pt x="1237" y="646"/>
                </a:lnTo>
                <a:lnTo>
                  <a:pt x="1230" y="643"/>
                </a:lnTo>
                <a:lnTo>
                  <a:pt x="1223" y="639"/>
                </a:lnTo>
                <a:lnTo>
                  <a:pt x="1189" y="722"/>
                </a:lnTo>
                <a:lnTo>
                  <a:pt x="1180" y="745"/>
                </a:lnTo>
                <a:lnTo>
                  <a:pt x="1170" y="768"/>
                </a:lnTo>
                <a:lnTo>
                  <a:pt x="1160" y="792"/>
                </a:lnTo>
                <a:lnTo>
                  <a:pt x="1148" y="816"/>
                </a:lnTo>
                <a:lnTo>
                  <a:pt x="1134" y="843"/>
                </a:lnTo>
                <a:lnTo>
                  <a:pt x="1120" y="871"/>
                </a:lnTo>
                <a:lnTo>
                  <a:pt x="1105" y="897"/>
                </a:lnTo>
                <a:lnTo>
                  <a:pt x="1090" y="923"/>
                </a:lnTo>
                <a:lnTo>
                  <a:pt x="1074" y="950"/>
                </a:lnTo>
                <a:lnTo>
                  <a:pt x="1059" y="974"/>
                </a:lnTo>
                <a:lnTo>
                  <a:pt x="1044" y="997"/>
                </a:lnTo>
                <a:lnTo>
                  <a:pt x="1028" y="1018"/>
                </a:lnTo>
                <a:lnTo>
                  <a:pt x="1012" y="1039"/>
                </a:lnTo>
                <a:lnTo>
                  <a:pt x="997" y="1057"/>
                </a:lnTo>
                <a:lnTo>
                  <a:pt x="989" y="1066"/>
                </a:lnTo>
                <a:lnTo>
                  <a:pt x="981" y="1073"/>
                </a:lnTo>
                <a:lnTo>
                  <a:pt x="966" y="1087"/>
                </a:lnTo>
                <a:lnTo>
                  <a:pt x="958" y="1093"/>
                </a:lnTo>
                <a:lnTo>
                  <a:pt x="951" y="1098"/>
                </a:lnTo>
                <a:lnTo>
                  <a:pt x="943" y="1104"/>
                </a:lnTo>
                <a:lnTo>
                  <a:pt x="935" y="1107"/>
                </a:lnTo>
                <a:lnTo>
                  <a:pt x="928" y="1110"/>
                </a:lnTo>
                <a:lnTo>
                  <a:pt x="921" y="1113"/>
                </a:lnTo>
                <a:lnTo>
                  <a:pt x="913" y="1115"/>
                </a:lnTo>
                <a:lnTo>
                  <a:pt x="907" y="1115"/>
                </a:lnTo>
                <a:lnTo>
                  <a:pt x="899" y="1115"/>
                </a:lnTo>
                <a:lnTo>
                  <a:pt x="892" y="1114"/>
                </a:lnTo>
                <a:lnTo>
                  <a:pt x="889" y="1113"/>
                </a:lnTo>
                <a:lnTo>
                  <a:pt x="886" y="1110"/>
                </a:lnTo>
                <a:lnTo>
                  <a:pt x="880" y="1107"/>
                </a:lnTo>
                <a:lnTo>
                  <a:pt x="875" y="1103"/>
                </a:lnTo>
                <a:lnTo>
                  <a:pt x="871" y="1096"/>
                </a:lnTo>
                <a:lnTo>
                  <a:pt x="866" y="1090"/>
                </a:lnTo>
                <a:lnTo>
                  <a:pt x="862" y="1082"/>
                </a:lnTo>
                <a:lnTo>
                  <a:pt x="859" y="1074"/>
                </a:lnTo>
                <a:lnTo>
                  <a:pt x="855" y="1064"/>
                </a:lnTo>
                <a:lnTo>
                  <a:pt x="853" y="1055"/>
                </a:lnTo>
                <a:lnTo>
                  <a:pt x="851" y="1045"/>
                </a:lnTo>
                <a:lnTo>
                  <a:pt x="850" y="1034"/>
                </a:lnTo>
                <a:lnTo>
                  <a:pt x="849" y="1022"/>
                </a:lnTo>
                <a:lnTo>
                  <a:pt x="849" y="1010"/>
                </a:lnTo>
                <a:lnTo>
                  <a:pt x="848" y="998"/>
                </a:lnTo>
                <a:lnTo>
                  <a:pt x="848" y="994"/>
                </a:lnTo>
                <a:lnTo>
                  <a:pt x="845" y="994"/>
                </a:lnTo>
                <a:lnTo>
                  <a:pt x="844" y="994"/>
                </a:lnTo>
                <a:lnTo>
                  <a:pt x="842" y="997"/>
                </a:lnTo>
                <a:lnTo>
                  <a:pt x="831" y="1014"/>
                </a:lnTo>
                <a:lnTo>
                  <a:pt x="819" y="1031"/>
                </a:lnTo>
                <a:lnTo>
                  <a:pt x="807" y="1047"/>
                </a:lnTo>
                <a:lnTo>
                  <a:pt x="796" y="1063"/>
                </a:lnTo>
                <a:lnTo>
                  <a:pt x="784" y="1078"/>
                </a:lnTo>
                <a:lnTo>
                  <a:pt x="772" y="1092"/>
                </a:lnTo>
                <a:lnTo>
                  <a:pt x="767" y="1098"/>
                </a:lnTo>
                <a:lnTo>
                  <a:pt x="760" y="1105"/>
                </a:lnTo>
                <a:lnTo>
                  <a:pt x="749" y="1117"/>
                </a:lnTo>
                <a:lnTo>
                  <a:pt x="737" y="1128"/>
                </a:lnTo>
                <a:lnTo>
                  <a:pt x="726" y="1138"/>
                </a:lnTo>
                <a:lnTo>
                  <a:pt x="715" y="1147"/>
                </a:lnTo>
                <a:lnTo>
                  <a:pt x="710" y="1150"/>
                </a:lnTo>
                <a:lnTo>
                  <a:pt x="703" y="1153"/>
                </a:lnTo>
                <a:lnTo>
                  <a:pt x="698" y="1156"/>
                </a:lnTo>
                <a:lnTo>
                  <a:pt x="692" y="1159"/>
                </a:lnTo>
                <a:lnTo>
                  <a:pt x="687" y="1161"/>
                </a:lnTo>
                <a:lnTo>
                  <a:pt x="682" y="1163"/>
                </a:lnTo>
                <a:lnTo>
                  <a:pt x="677" y="1164"/>
                </a:lnTo>
                <a:lnTo>
                  <a:pt x="671" y="1165"/>
                </a:lnTo>
                <a:lnTo>
                  <a:pt x="666" y="1165"/>
                </a:lnTo>
                <a:lnTo>
                  <a:pt x="660" y="1165"/>
                </a:lnTo>
                <a:lnTo>
                  <a:pt x="655" y="1164"/>
                </a:lnTo>
                <a:lnTo>
                  <a:pt x="648" y="1163"/>
                </a:lnTo>
                <a:lnTo>
                  <a:pt x="643" y="1160"/>
                </a:lnTo>
                <a:lnTo>
                  <a:pt x="637" y="1157"/>
                </a:lnTo>
                <a:lnTo>
                  <a:pt x="633" y="1153"/>
                </a:lnTo>
                <a:lnTo>
                  <a:pt x="629" y="1149"/>
                </a:lnTo>
                <a:lnTo>
                  <a:pt x="626" y="1147"/>
                </a:lnTo>
                <a:lnTo>
                  <a:pt x="624" y="1144"/>
                </a:lnTo>
                <a:lnTo>
                  <a:pt x="620" y="1139"/>
                </a:lnTo>
                <a:lnTo>
                  <a:pt x="617" y="1133"/>
                </a:lnTo>
                <a:lnTo>
                  <a:pt x="613" y="1127"/>
                </a:lnTo>
                <a:lnTo>
                  <a:pt x="608" y="1112"/>
                </a:lnTo>
                <a:lnTo>
                  <a:pt x="606" y="1104"/>
                </a:lnTo>
                <a:lnTo>
                  <a:pt x="604" y="1095"/>
                </a:lnTo>
                <a:lnTo>
                  <a:pt x="602" y="1086"/>
                </a:lnTo>
                <a:lnTo>
                  <a:pt x="601" y="1078"/>
                </a:lnTo>
                <a:lnTo>
                  <a:pt x="601" y="1068"/>
                </a:lnTo>
                <a:lnTo>
                  <a:pt x="600" y="1058"/>
                </a:lnTo>
                <a:lnTo>
                  <a:pt x="600" y="1048"/>
                </a:lnTo>
                <a:lnTo>
                  <a:pt x="600" y="1038"/>
                </a:lnTo>
                <a:lnTo>
                  <a:pt x="602" y="1016"/>
                </a:lnTo>
                <a:lnTo>
                  <a:pt x="603" y="1005"/>
                </a:lnTo>
                <a:lnTo>
                  <a:pt x="606" y="994"/>
                </a:lnTo>
                <a:lnTo>
                  <a:pt x="607" y="982"/>
                </a:lnTo>
                <a:lnTo>
                  <a:pt x="609" y="971"/>
                </a:lnTo>
                <a:lnTo>
                  <a:pt x="615" y="948"/>
                </a:lnTo>
                <a:lnTo>
                  <a:pt x="622" y="925"/>
                </a:lnTo>
                <a:lnTo>
                  <a:pt x="631" y="901"/>
                </a:lnTo>
                <a:lnTo>
                  <a:pt x="637" y="885"/>
                </a:lnTo>
                <a:lnTo>
                  <a:pt x="645" y="868"/>
                </a:lnTo>
                <a:lnTo>
                  <a:pt x="660" y="839"/>
                </a:lnTo>
                <a:lnTo>
                  <a:pt x="669" y="824"/>
                </a:lnTo>
                <a:lnTo>
                  <a:pt x="677" y="810"/>
                </a:lnTo>
                <a:lnTo>
                  <a:pt x="686" y="797"/>
                </a:lnTo>
                <a:lnTo>
                  <a:pt x="694" y="785"/>
                </a:lnTo>
                <a:lnTo>
                  <a:pt x="703" y="773"/>
                </a:lnTo>
                <a:lnTo>
                  <a:pt x="712" y="762"/>
                </a:lnTo>
                <a:lnTo>
                  <a:pt x="722" y="751"/>
                </a:lnTo>
                <a:lnTo>
                  <a:pt x="730" y="740"/>
                </a:lnTo>
                <a:lnTo>
                  <a:pt x="740" y="732"/>
                </a:lnTo>
                <a:lnTo>
                  <a:pt x="749" y="722"/>
                </a:lnTo>
                <a:lnTo>
                  <a:pt x="768" y="705"/>
                </a:lnTo>
                <a:lnTo>
                  <a:pt x="786" y="691"/>
                </a:lnTo>
                <a:lnTo>
                  <a:pt x="804" y="679"/>
                </a:lnTo>
                <a:lnTo>
                  <a:pt x="822" y="669"/>
                </a:lnTo>
                <a:lnTo>
                  <a:pt x="839" y="661"/>
                </a:lnTo>
                <a:lnTo>
                  <a:pt x="855" y="654"/>
                </a:lnTo>
                <a:lnTo>
                  <a:pt x="869" y="650"/>
                </a:lnTo>
                <a:lnTo>
                  <a:pt x="877" y="647"/>
                </a:lnTo>
                <a:lnTo>
                  <a:pt x="884" y="646"/>
                </a:lnTo>
                <a:lnTo>
                  <a:pt x="890" y="646"/>
                </a:lnTo>
                <a:lnTo>
                  <a:pt x="896" y="645"/>
                </a:lnTo>
                <a:lnTo>
                  <a:pt x="903" y="646"/>
                </a:lnTo>
                <a:lnTo>
                  <a:pt x="911" y="646"/>
                </a:lnTo>
                <a:lnTo>
                  <a:pt x="915" y="647"/>
                </a:lnTo>
                <a:lnTo>
                  <a:pt x="919" y="648"/>
                </a:lnTo>
                <a:lnTo>
                  <a:pt x="925" y="651"/>
                </a:lnTo>
                <a:lnTo>
                  <a:pt x="932" y="653"/>
                </a:lnTo>
                <a:lnTo>
                  <a:pt x="937" y="656"/>
                </a:lnTo>
                <a:lnTo>
                  <a:pt x="943" y="659"/>
                </a:lnTo>
                <a:lnTo>
                  <a:pt x="948" y="664"/>
                </a:lnTo>
                <a:lnTo>
                  <a:pt x="957" y="671"/>
                </a:lnTo>
                <a:lnTo>
                  <a:pt x="960" y="676"/>
                </a:lnTo>
                <a:lnTo>
                  <a:pt x="964" y="680"/>
                </a:lnTo>
                <a:lnTo>
                  <a:pt x="970" y="689"/>
                </a:lnTo>
                <a:lnTo>
                  <a:pt x="975" y="698"/>
                </a:lnTo>
                <a:lnTo>
                  <a:pt x="928" y="734"/>
                </a:lnTo>
                <a:lnTo>
                  <a:pt x="924" y="731"/>
                </a:lnTo>
                <a:lnTo>
                  <a:pt x="921" y="727"/>
                </a:lnTo>
                <a:lnTo>
                  <a:pt x="918" y="723"/>
                </a:lnTo>
                <a:lnTo>
                  <a:pt x="913" y="720"/>
                </a:lnTo>
                <a:lnTo>
                  <a:pt x="909" y="716"/>
                </a:lnTo>
                <a:lnTo>
                  <a:pt x="903" y="714"/>
                </a:lnTo>
                <a:lnTo>
                  <a:pt x="898" y="713"/>
                </a:lnTo>
                <a:lnTo>
                  <a:pt x="890" y="712"/>
                </a:lnTo>
                <a:lnTo>
                  <a:pt x="885" y="713"/>
                </a:lnTo>
                <a:lnTo>
                  <a:pt x="879" y="714"/>
                </a:lnTo>
                <a:lnTo>
                  <a:pt x="873" y="715"/>
                </a:lnTo>
                <a:lnTo>
                  <a:pt x="866" y="719"/>
                </a:lnTo>
                <a:lnTo>
                  <a:pt x="859" y="722"/>
                </a:lnTo>
                <a:lnTo>
                  <a:pt x="851" y="726"/>
                </a:lnTo>
                <a:lnTo>
                  <a:pt x="843" y="731"/>
                </a:lnTo>
                <a:lnTo>
                  <a:pt x="836" y="737"/>
                </a:lnTo>
                <a:lnTo>
                  <a:pt x="828" y="744"/>
                </a:lnTo>
                <a:lnTo>
                  <a:pt x="819" y="751"/>
                </a:lnTo>
                <a:lnTo>
                  <a:pt x="811" y="759"/>
                </a:lnTo>
                <a:lnTo>
                  <a:pt x="803" y="768"/>
                </a:lnTo>
                <a:lnTo>
                  <a:pt x="786" y="789"/>
                </a:lnTo>
                <a:lnTo>
                  <a:pt x="783" y="794"/>
                </a:lnTo>
                <a:lnTo>
                  <a:pt x="779" y="800"/>
                </a:lnTo>
                <a:lnTo>
                  <a:pt x="771" y="812"/>
                </a:lnTo>
                <a:lnTo>
                  <a:pt x="761" y="830"/>
                </a:lnTo>
                <a:lnTo>
                  <a:pt x="756" y="839"/>
                </a:lnTo>
                <a:lnTo>
                  <a:pt x="750" y="849"/>
                </a:lnTo>
                <a:lnTo>
                  <a:pt x="741" y="870"/>
                </a:lnTo>
                <a:lnTo>
                  <a:pt x="733" y="889"/>
                </a:lnTo>
                <a:lnTo>
                  <a:pt x="726" y="910"/>
                </a:lnTo>
                <a:lnTo>
                  <a:pt x="723" y="921"/>
                </a:lnTo>
                <a:lnTo>
                  <a:pt x="721" y="931"/>
                </a:lnTo>
                <a:lnTo>
                  <a:pt x="718" y="941"/>
                </a:lnTo>
                <a:lnTo>
                  <a:pt x="717" y="951"/>
                </a:lnTo>
                <a:lnTo>
                  <a:pt x="716" y="960"/>
                </a:lnTo>
                <a:lnTo>
                  <a:pt x="715" y="969"/>
                </a:lnTo>
                <a:lnTo>
                  <a:pt x="716" y="981"/>
                </a:lnTo>
                <a:lnTo>
                  <a:pt x="716" y="987"/>
                </a:lnTo>
                <a:lnTo>
                  <a:pt x="717" y="991"/>
                </a:lnTo>
                <a:lnTo>
                  <a:pt x="719" y="1000"/>
                </a:lnTo>
                <a:lnTo>
                  <a:pt x="722" y="1005"/>
                </a:lnTo>
                <a:lnTo>
                  <a:pt x="724" y="1009"/>
                </a:lnTo>
                <a:lnTo>
                  <a:pt x="726" y="1011"/>
                </a:lnTo>
                <a:lnTo>
                  <a:pt x="729" y="1014"/>
                </a:lnTo>
                <a:lnTo>
                  <a:pt x="732" y="1015"/>
                </a:lnTo>
                <a:lnTo>
                  <a:pt x="735" y="1016"/>
                </a:lnTo>
                <a:lnTo>
                  <a:pt x="739" y="1017"/>
                </a:lnTo>
                <a:lnTo>
                  <a:pt x="745" y="1017"/>
                </a:lnTo>
                <a:lnTo>
                  <a:pt x="750" y="1016"/>
                </a:lnTo>
                <a:lnTo>
                  <a:pt x="757" y="1014"/>
                </a:lnTo>
                <a:lnTo>
                  <a:pt x="762" y="1012"/>
                </a:lnTo>
                <a:lnTo>
                  <a:pt x="768" y="1008"/>
                </a:lnTo>
                <a:lnTo>
                  <a:pt x="773" y="1004"/>
                </a:lnTo>
                <a:lnTo>
                  <a:pt x="779" y="1000"/>
                </a:lnTo>
                <a:lnTo>
                  <a:pt x="784" y="994"/>
                </a:lnTo>
                <a:lnTo>
                  <a:pt x="792" y="987"/>
                </a:lnTo>
                <a:lnTo>
                  <a:pt x="799" y="977"/>
                </a:lnTo>
                <a:lnTo>
                  <a:pt x="815" y="956"/>
                </a:lnTo>
                <a:lnTo>
                  <a:pt x="823" y="944"/>
                </a:lnTo>
                <a:lnTo>
                  <a:pt x="832" y="931"/>
                </a:lnTo>
                <a:lnTo>
                  <a:pt x="840" y="917"/>
                </a:lnTo>
                <a:lnTo>
                  <a:pt x="849" y="902"/>
                </a:lnTo>
                <a:lnTo>
                  <a:pt x="866" y="871"/>
                </a:lnTo>
                <a:lnTo>
                  <a:pt x="883" y="838"/>
                </a:lnTo>
                <a:lnTo>
                  <a:pt x="899" y="802"/>
                </a:lnTo>
                <a:lnTo>
                  <a:pt x="914" y="765"/>
                </a:lnTo>
                <a:lnTo>
                  <a:pt x="1002" y="746"/>
                </a:lnTo>
                <a:lnTo>
                  <a:pt x="991" y="777"/>
                </a:lnTo>
                <a:lnTo>
                  <a:pt x="987" y="792"/>
                </a:lnTo>
                <a:lnTo>
                  <a:pt x="982" y="807"/>
                </a:lnTo>
                <a:lnTo>
                  <a:pt x="975" y="835"/>
                </a:lnTo>
                <a:lnTo>
                  <a:pt x="969" y="861"/>
                </a:lnTo>
                <a:lnTo>
                  <a:pt x="965" y="885"/>
                </a:lnTo>
                <a:lnTo>
                  <a:pt x="961" y="906"/>
                </a:lnTo>
                <a:lnTo>
                  <a:pt x="960" y="916"/>
                </a:lnTo>
                <a:lnTo>
                  <a:pt x="959" y="925"/>
                </a:lnTo>
                <a:lnTo>
                  <a:pt x="958" y="941"/>
                </a:lnTo>
                <a:lnTo>
                  <a:pt x="958" y="951"/>
                </a:lnTo>
                <a:lnTo>
                  <a:pt x="959" y="959"/>
                </a:lnTo>
                <a:lnTo>
                  <a:pt x="960" y="966"/>
                </a:lnTo>
                <a:lnTo>
                  <a:pt x="963" y="972"/>
                </a:lnTo>
                <a:lnTo>
                  <a:pt x="965" y="978"/>
                </a:lnTo>
                <a:lnTo>
                  <a:pt x="968" y="981"/>
                </a:lnTo>
                <a:lnTo>
                  <a:pt x="971" y="985"/>
                </a:lnTo>
                <a:lnTo>
                  <a:pt x="974" y="985"/>
                </a:lnTo>
                <a:lnTo>
                  <a:pt x="976" y="986"/>
                </a:lnTo>
                <a:lnTo>
                  <a:pt x="979" y="986"/>
                </a:lnTo>
                <a:lnTo>
                  <a:pt x="984" y="985"/>
                </a:lnTo>
                <a:lnTo>
                  <a:pt x="989" y="982"/>
                </a:lnTo>
                <a:lnTo>
                  <a:pt x="995" y="979"/>
                </a:lnTo>
                <a:lnTo>
                  <a:pt x="1001" y="975"/>
                </a:lnTo>
                <a:lnTo>
                  <a:pt x="1006" y="969"/>
                </a:lnTo>
                <a:lnTo>
                  <a:pt x="1013" y="962"/>
                </a:lnTo>
                <a:lnTo>
                  <a:pt x="1020" y="953"/>
                </a:lnTo>
                <a:lnTo>
                  <a:pt x="1038" y="928"/>
                </a:lnTo>
                <a:lnTo>
                  <a:pt x="1047" y="912"/>
                </a:lnTo>
                <a:lnTo>
                  <a:pt x="1057" y="895"/>
                </a:lnTo>
                <a:lnTo>
                  <a:pt x="1078" y="858"/>
                </a:lnTo>
                <a:lnTo>
                  <a:pt x="1089" y="838"/>
                </a:lnTo>
                <a:lnTo>
                  <a:pt x="1098" y="816"/>
                </a:lnTo>
                <a:lnTo>
                  <a:pt x="1109" y="793"/>
                </a:lnTo>
                <a:lnTo>
                  <a:pt x="1119" y="770"/>
                </a:lnTo>
                <a:lnTo>
                  <a:pt x="1129" y="746"/>
                </a:lnTo>
                <a:lnTo>
                  <a:pt x="1139" y="721"/>
                </a:lnTo>
                <a:lnTo>
                  <a:pt x="1149" y="694"/>
                </a:lnTo>
                <a:lnTo>
                  <a:pt x="1157" y="668"/>
                </a:lnTo>
                <a:lnTo>
                  <a:pt x="1166" y="642"/>
                </a:lnTo>
                <a:lnTo>
                  <a:pt x="1175" y="615"/>
                </a:lnTo>
                <a:lnTo>
                  <a:pt x="1176" y="606"/>
                </a:lnTo>
                <a:lnTo>
                  <a:pt x="1177" y="601"/>
                </a:lnTo>
                <a:lnTo>
                  <a:pt x="1177" y="596"/>
                </a:lnTo>
                <a:lnTo>
                  <a:pt x="1177" y="586"/>
                </a:lnTo>
                <a:lnTo>
                  <a:pt x="1176" y="581"/>
                </a:lnTo>
                <a:lnTo>
                  <a:pt x="1175" y="576"/>
                </a:lnTo>
                <a:lnTo>
                  <a:pt x="1175" y="572"/>
                </a:lnTo>
                <a:lnTo>
                  <a:pt x="1175" y="569"/>
                </a:lnTo>
                <a:lnTo>
                  <a:pt x="1176" y="566"/>
                </a:lnTo>
                <a:lnTo>
                  <a:pt x="1177" y="565"/>
                </a:lnTo>
                <a:lnTo>
                  <a:pt x="1180" y="564"/>
                </a:lnTo>
                <a:lnTo>
                  <a:pt x="1184" y="563"/>
                </a:lnTo>
                <a:lnTo>
                  <a:pt x="1187" y="564"/>
                </a:lnTo>
                <a:lnTo>
                  <a:pt x="1190" y="565"/>
                </a:lnTo>
                <a:lnTo>
                  <a:pt x="1196" y="566"/>
                </a:lnTo>
                <a:lnTo>
                  <a:pt x="1200" y="569"/>
                </a:lnTo>
                <a:lnTo>
                  <a:pt x="1205" y="572"/>
                </a:lnTo>
                <a:lnTo>
                  <a:pt x="1209" y="575"/>
                </a:lnTo>
                <a:lnTo>
                  <a:pt x="1212" y="578"/>
                </a:lnTo>
                <a:lnTo>
                  <a:pt x="1217" y="583"/>
                </a:lnTo>
                <a:lnTo>
                  <a:pt x="1222" y="592"/>
                </a:lnTo>
                <a:lnTo>
                  <a:pt x="1230" y="593"/>
                </a:lnTo>
                <a:lnTo>
                  <a:pt x="1236" y="594"/>
                </a:lnTo>
                <a:lnTo>
                  <a:pt x="1244" y="594"/>
                </a:lnTo>
                <a:lnTo>
                  <a:pt x="1253" y="595"/>
                </a:lnTo>
                <a:lnTo>
                  <a:pt x="1269" y="594"/>
                </a:lnTo>
                <a:lnTo>
                  <a:pt x="1289" y="592"/>
                </a:lnTo>
                <a:lnTo>
                  <a:pt x="1309" y="588"/>
                </a:lnTo>
                <a:lnTo>
                  <a:pt x="1329" y="584"/>
                </a:lnTo>
                <a:lnTo>
                  <a:pt x="1351" y="580"/>
                </a:lnTo>
                <a:lnTo>
                  <a:pt x="1373" y="573"/>
                </a:lnTo>
                <a:lnTo>
                  <a:pt x="1418" y="560"/>
                </a:lnTo>
                <a:lnTo>
                  <a:pt x="1462" y="546"/>
                </a:lnTo>
                <a:lnTo>
                  <a:pt x="1541" y="518"/>
                </a:lnTo>
                <a:lnTo>
                  <a:pt x="1547" y="516"/>
                </a:lnTo>
                <a:lnTo>
                  <a:pt x="1553" y="515"/>
                </a:lnTo>
                <a:lnTo>
                  <a:pt x="1557" y="515"/>
                </a:lnTo>
                <a:lnTo>
                  <a:pt x="1562" y="515"/>
                </a:lnTo>
                <a:lnTo>
                  <a:pt x="1565" y="516"/>
                </a:lnTo>
                <a:lnTo>
                  <a:pt x="1568" y="517"/>
                </a:lnTo>
                <a:lnTo>
                  <a:pt x="1571" y="520"/>
                </a:lnTo>
                <a:lnTo>
                  <a:pt x="1574" y="524"/>
                </a:lnTo>
                <a:lnTo>
                  <a:pt x="1578" y="530"/>
                </a:lnTo>
                <a:lnTo>
                  <a:pt x="1583" y="541"/>
                </a:lnTo>
                <a:lnTo>
                  <a:pt x="1589" y="554"/>
                </a:lnTo>
                <a:lnTo>
                  <a:pt x="1591" y="560"/>
                </a:lnTo>
                <a:lnTo>
                  <a:pt x="1592" y="566"/>
                </a:lnTo>
                <a:lnTo>
                  <a:pt x="1593" y="570"/>
                </a:lnTo>
                <a:lnTo>
                  <a:pt x="1593" y="574"/>
                </a:lnTo>
                <a:lnTo>
                  <a:pt x="1592" y="578"/>
                </a:lnTo>
                <a:lnTo>
                  <a:pt x="1591" y="582"/>
                </a:lnTo>
                <a:lnTo>
                  <a:pt x="1589" y="590"/>
                </a:lnTo>
                <a:lnTo>
                  <a:pt x="1583" y="600"/>
                </a:lnTo>
                <a:lnTo>
                  <a:pt x="1578" y="608"/>
                </a:lnTo>
                <a:lnTo>
                  <a:pt x="1573" y="617"/>
                </a:lnTo>
                <a:lnTo>
                  <a:pt x="1566" y="625"/>
                </a:lnTo>
                <a:lnTo>
                  <a:pt x="1559" y="634"/>
                </a:lnTo>
                <a:lnTo>
                  <a:pt x="1544" y="653"/>
                </a:lnTo>
                <a:lnTo>
                  <a:pt x="1536" y="662"/>
                </a:lnTo>
                <a:lnTo>
                  <a:pt x="1528" y="671"/>
                </a:lnTo>
                <a:lnTo>
                  <a:pt x="1509" y="691"/>
                </a:lnTo>
                <a:lnTo>
                  <a:pt x="1489" y="712"/>
                </a:lnTo>
                <a:lnTo>
                  <a:pt x="1450" y="752"/>
                </a:lnTo>
                <a:lnTo>
                  <a:pt x="1410" y="792"/>
                </a:lnTo>
                <a:lnTo>
                  <a:pt x="1374" y="828"/>
                </a:lnTo>
                <a:lnTo>
                  <a:pt x="1359" y="844"/>
                </a:lnTo>
                <a:lnTo>
                  <a:pt x="1345" y="859"/>
                </a:lnTo>
                <a:lnTo>
                  <a:pt x="1334" y="872"/>
                </a:lnTo>
                <a:lnTo>
                  <a:pt x="1325" y="884"/>
                </a:lnTo>
                <a:lnTo>
                  <a:pt x="1340" y="881"/>
                </a:lnTo>
                <a:lnTo>
                  <a:pt x="1348" y="881"/>
                </a:lnTo>
                <a:lnTo>
                  <a:pt x="1355" y="879"/>
                </a:lnTo>
                <a:lnTo>
                  <a:pt x="1362" y="879"/>
                </a:lnTo>
                <a:lnTo>
                  <a:pt x="1370" y="881"/>
                </a:lnTo>
                <a:lnTo>
                  <a:pt x="1385" y="882"/>
                </a:lnTo>
                <a:lnTo>
                  <a:pt x="1400" y="884"/>
                </a:lnTo>
                <a:lnTo>
                  <a:pt x="1414" y="887"/>
                </a:lnTo>
                <a:lnTo>
                  <a:pt x="1442" y="894"/>
                </a:lnTo>
                <a:lnTo>
                  <a:pt x="1462" y="900"/>
                </a:lnTo>
                <a:lnTo>
                  <a:pt x="1472" y="902"/>
                </a:lnTo>
                <a:lnTo>
                  <a:pt x="1482" y="905"/>
                </a:lnTo>
                <a:lnTo>
                  <a:pt x="1491" y="907"/>
                </a:lnTo>
                <a:lnTo>
                  <a:pt x="1502" y="908"/>
                </a:lnTo>
                <a:lnTo>
                  <a:pt x="1514" y="907"/>
                </a:lnTo>
                <a:lnTo>
                  <a:pt x="1528" y="906"/>
                </a:lnTo>
                <a:lnTo>
                  <a:pt x="1534" y="905"/>
                </a:lnTo>
                <a:lnTo>
                  <a:pt x="1540" y="902"/>
                </a:lnTo>
                <a:lnTo>
                  <a:pt x="1546" y="900"/>
                </a:lnTo>
                <a:lnTo>
                  <a:pt x="1552" y="898"/>
                </a:lnTo>
                <a:lnTo>
                  <a:pt x="1564" y="891"/>
                </a:lnTo>
                <a:lnTo>
                  <a:pt x="1575" y="884"/>
                </a:lnTo>
                <a:lnTo>
                  <a:pt x="1587" y="875"/>
                </a:lnTo>
                <a:lnTo>
                  <a:pt x="1598" y="864"/>
                </a:lnTo>
                <a:lnTo>
                  <a:pt x="1609" y="853"/>
                </a:lnTo>
                <a:lnTo>
                  <a:pt x="1620" y="840"/>
                </a:lnTo>
                <a:lnTo>
                  <a:pt x="1615" y="824"/>
                </a:lnTo>
                <a:lnTo>
                  <a:pt x="1614" y="815"/>
                </a:lnTo>
                <a:lnTo>
                  <a:pt x="1613" y="806"/>
                </a:lnTo>
                <a:lnTo>
                  <a:pt x="1613" y="797"/>
                </a:lnTo>
                <a:lnTo>
                  <a:pt x="1613" y="787"/>
                </a:lnTo>
                <a:lnTo>
                  <a:pt x="1613" y="768"/>
                </a:lnTo>
                <a:lnTo>
                  <a:pt x="1614" y="758"/>
                </a:lnTo>
                <a:lnTo>
                  <a:pt x="1616" y="747"/>
                </a:lnTo>
                <a:lnTo>
                  <a:pt x="1619" y="736"/>
                </a:lnTo>
                <a:lnTo>
                  <a:pt x="1621" y="724"/>
                </a:lnTo>
                <a:lnTo>
                  <a:pt x="1627" y="701"/>
                </a:lnTo>
                <a:lnTo>
                  <a:pt x="1631" y="688"/>
                </a:lnTo>
                <a:lnTo>
                  <a:pt x="1635" y="676"/>
                </a:lnTo>
                <a:lnTo>
                  <a:pt x="1643" y="656"/>
                </a:lnTo>
                <a:lnTo>
                  <a:pt x="1651" y="639"/>
                </a:lnTo>
                <a:lnTo>
                  <a:pt x="1656" y="629"/>
                </a:lnTo>
                <a:lnTo>
                  <a:pt x="1660" y="620"/>
                </a:lnTo>
                <a:lnTo>
                  <a:pt x="1670" y="602"/>
                </a:lnTo>
                <a:lnTo>
                  <a:pt x="1680" y="586"/>
                </a:lnTo>
                <a:lnTo>
                  <a:pt x="1691" y="570"/>
                </a:lnTo>
                <a:lnTo>
                  <a:pt x="1696" y="562"/>
                </a:lnTo>
                <a:lnTo>
                  <a:pt x="1702" y="554"/>
                </a:lnTo>
                <a:lnTo>
                  <a:pt x="1714" y="540"/>
                </a:lnTo>
                <a:lnTo>
                  <a:pt x="1727" y="526"/>
                </a:lnTo>
                <a:lnTo>
                  <a:pt x="1739" y="513"/>
                </a:lnTo>
                <a:lnTo>
                  <a:pt x="1752" y="501"/>
                </a:lnTo>
                <a:lnTo>
                  <a:pt x="1766" y="490"/>
                </a:lnTo>
                <a:lnTo>
                  <a:pt x="1781" y="479"/>
                </a:lnTo>
                <a:lnTo>
                  <a:pt x="1795" y="469"/>
                </a:lnTo>
                <a:lnTo>
                  <a:pt x="1809" y="460"/>
                </a:lnTo>
                <a:lnTo>
                  <a:pt x="1824" y="453"/>
                </a:lnTo>
                <a:lnTo>
                  <a:pt x="1834" y="448"/>
                </a:lnTo>
                <a:lnTo>
                  <a:pt x="1844" y="444"/>
                </a:lnTo>
                <a:lnTo>
                  <a:pt x="1854" y="440"/>
                </a:lnTo>
                <a:lnTo>
                  <a:pt x="1863" y="437"/>
                </a:lnTo>
                <a:lnTo>
                  <a:pt x="1873" y="434"/>
                </a:lnTo>
                <a:lnTo>
                  <a:pt x="1881" y="433"/>
                </a:lnTo>
                <a:lnTo>
                  <a:pt x="1890" y="431"/>
                </a:lnTo>
                <a:lnTo>
                  <a:pt x="1899" y="430"/>
                </a:lnTo>
                <a:lnTo>
                  <a:pt x="1915" y="430"/>
                </a:lnTo>
                <a:lnTo>
                  <a:pt x="1923" y="430"/>
                </a:lnTo>
                <a:lnTo>
                  <a:pt x="1931" y="431"/>
                </a:lnTo>
                <a:lnTo>
                  <a:pt x="1938" y="432"/>
                </a:lnTo>
                <a:lnTo>
                  <a:pt x="1945" y="433"/>
                </a:lnTo>
                <a:lnTo>
                  <a:pt x="1953" y="435"/>
                </a:lnTo>
                <a:lnTo>
                  <a:pt x="1958" y="438"/>
                </a:lnTo>
                <a:lnTo>
                  <a:pt x="1965" y="442"/>
                </a:lnTo>
                <a:lnTo>
                  <a:pt x="1970" y="445"/>
                </a:lnTo>
                <a:lnTo>
                  <a:pt x="1976" y="448"/>
                </a:lnTo>
                <a:lnTo>
                  <a:pt x="1980" y="453"/>
                </a:lnTo>
                <a:lnTo>
                  <a:pt x="1984" y="458"/>
                </a:lnTo>
                <a:lnTo>
                  <a:pt x="1989" y="462"/>
                </a:lnTo>
                <a:lnTo>
                  <a:pt x="1993" y="468"/>
                </a:lnTo>
                <a:lnTo>
                  <a:pt x="1996" y="474"/>
                </a:lnTo>
                <a:lnTo>
                  <a:pt x="1999" y="481"/>
                </a:lnTo>
                <a:lnTo>
                  <a:pt x="2001" y="488"/>
                </a:lnTo>
                <a:lnTo>
                  <a:pt x="2003" y="494"/>
                </a:lnTo>
                <a:lnTo>
                  <a:pt x="2004" y="502"/>
                </a:lnTo>
                <a:lnTo>
                  <a:pt x="2005" y="509"/>
                </a:lnTo>
                <a:lnTo>
                  <a:pt x="2005" y="517"/>
                </a:lnTo>
                <a:lnTo>
                  <a:pt x="2005" y="526"/>
                </a:lnTo>
                <a:lnTo>
                  <a:pt x="2004" y="535"/>
                </a:lnTo>
                <a:lnTo>
                  <a:pt x="2003" y="544"/>
                </a:lnTo>
                <a:lnTo>
                  <a:pt x="2001" y="553"/>
                </a:lnTo>
                <a:lnTo>
                  <a:pt x="1999" y="562"/>
                </a:lnTo>
                <a:lnTo>
                  <a:pt x="1995" y="571"/>
                </a:lnTo>
                <a:lnTo>
                  <a:pt x="1992" y="580"/>
                </a:lnTo>
                <a:lnTo>
                  <a:pt x="1988" y="588"/>
                </a:lnTo>
                <a:lnTo>
                  <a:pt x="1983" y="596"/>
                </a:lnTo>
                <a:lnTo>
                  <a:pt x="1979" y="604"/>
                </a:lnTo>
                <a:lnTo>
                  <a:pt x="1973" y="611"/>
                </a:lnTo>
                <a:lnTo>
                  <a:pt x="1968" y="619"/>
                </a:lnTo>
                <a:lnTo>
                  <a:pt x="1961" y="625"/>
                </a:lnTo>
                <a:lnTo>
                  <a:pt x="1955" y="633"/>
                </a:lnTo>
                <a:lnTo>
                  <a:pt x="1948" y="640"/>
                </a:lnTo>
                <a:lnTo>
                  <a:pt x="1940" y="646"/>
                </a:lnTo>
                <a:lnTo>
                  <a:pt x="1926" y="658"/>
                </a:lnTo>
                <a:lnTo>
                  <a:pt x="1917" y="664"/>
                </a:lnTo>
                <a:lnTo>
                  <a:pt x="1910" y="669"/>
                </a:lnTo>
                <a:lnTo>
                  <a:pt x="1892" y="679"/>
                </a:lnTo>
                <a:lnTo>
                  <a:pt x="1884" y="684"/>
                </a:lnTo>
                <a:lnTo>
                  <a:pt x="1875" y="688"/>
                </a:lnTo>
                <a:lnTo>
                  <a:pt x="1857" y="696"/>
                </a:lnTo>
                <a:lnTo>
                  <a:pt x="1838" y="703"/>
                </a:lnTo>
                <a:lnTo>
                  <a:pt x="1819" y="709"/>
                </a:lnTo>
                <a:lnTo>
                  <a:pt x="1810" y="711"/>
                </a:lnTo>
                <a:lnTo>
                  <a:pt x="1800" y="713"/>
                </a:lnTo>
                <a:lnTo>
                  <a:pt x="1782" y="716"/>
                </a:lnTo>
                <a:lnTo>
                  <a:pt x="1776" y="680"/>
                </a:lnTo>
                <a:lnTo>
                  <a:pt x="1788" y="675"/>
                </a:lnTo>
                <a:lnTo>
                  <a:pt x="1799" y="669"/>
                </a:lnTo>
                <a:lnTo>
                  <a:pt x="1810" y="664"/>
                </a:lnTo>
                <a:lnTo>
                  <a:pt x="1820" y="658"/>
                </a:lnTo>
                <a:lnTo>
                  <a:pt x="1829" y="652"/>
                </a:lnTo>
                <a:lnTo>
                  <a:pt x="1838" y="645"/>
                </a:lnTo>
                <a:lnTo>
                  <a:pt x="1845" y="639"/>
                </a:lnTo>
                <a:lnTo>
                  <a:pt x="1853" y="632"/>
                </a:lnTo>
                <a:lnTo>
                  <a:pt x="1859" y="624"/>
                </a:lnTo>
                <a:lnTo>
                  <a:pt x="1866" y="618"/>
                </a:lnTo>
                <a:lnTo>
                  <a:pt x="1871" y="610"/>
                </a:lnTo>
                <a:lnTo>
                  <a:pt x="1876" y="602"/>
                </a:lnTo>
                <a:lnTo>
                  <a:pt x="1880" y="594"/>
                </a:lnTo>
                <a:lnTo>
                  <a:pt x="1885" y="586"/>
                </a:lnTo>
                <a:lnTo>
                  <a:pt x="1888" y="578"/>
                </a:lnTo>
                <a:lnTo>
                  <a:pt x="1890" y="570"/>
                </a:lnTo>
                <a:lnTo>
                  <a:pt x="1892" y="562"/>
                </a:lnTo>
                <a:lnTo>
                  <a:pt x="1893" y="554"/>
                </a:lnTo>
                <a:lnTo>
                  <a:pt x="1893" y="547"/>
                </a:lnTo>
                <a:lnTo>
                  <a:pt x="1893" y="540"/>
                </a:lnTo>
                <a:lnTo>
                  <a:pt x="1892" y="534"/>
                </a:lnTo>
                <a:lnTo>
                  <a:pt x="1890" y="527"/>
                </a:lnTo>
                <a:lnTo>
                  <a:pt x="1887" y="523"/>
                </a:lnTo>
                <a:lnTo>
                  <a:pt x="1885" y="520"/>
                </a:lnTo>
                <a:lnTo>
                  <a:pt x="1882" y="518"/>
                </a:lnTo>
                <a:lnTo>
                  <a:pt x="1878" y="515"/>
                </a:lnTo>
                <a:lnTo>
                  <a:pt x="1873" y="513"/>
                </a:lnTo>
                <a:lnTo>
                  <a:pt x="1866" y="513"/>
                </a:lnTo>
                <a:lnTo>
                  <a:pt x="1862" y="513"/>
                </a:lnTo>
                <a:lnTo>
                  <a:pt x="1858" y="514"/>
                </a:lnTo>
                <a:lnTo>
                  <a:pt x="1854" y="515"/>
                </a:lnTo>
                <a:lnTo>
                  <a:pt x="1850" y="516"/>
                </a:lnTo>
                <a:lnTo>
                  <a:pt x="1845" y="518"/>
                </a:lnTo>
                <a:lnTo>
                  <a:pt x="1841" y="520"/>
                </a:lnTo>
                <a:lnTo>
                  <a:pt x="1831" y="527"/>
                </a:lnTo>
                <a:lnTo>
                  <a:pt x="1820" y="536"/>
                </a:lnTo>
                <a:lnTo>
                  <a:pt x="1815" y="541"/>
                </a:lnTo>
                <a:lnTo>
                  <a:pt x="1809" y="547"/>
                </a:lnTo>
                <a:lnTo>
                  <a:pt x="1798" y="558"/>
                </a:lnTo>
                <a:lnTo>
                  <a:pt x="1788" y="570"/>
                </a:lnTo>
                <a:lnTo>
                  <a:pt x="1784" y="575"/>
                </a:lnTo>
                <a:lnTo>
                  <a:pt x="1779" y="582"/>
                </a:lnTo>
                <a:lnTo>
                  <a:pt x="1771" y="595"/>
                </a:lnTo>
                <a:lnTo>
                  <a:pt x="1763" y="608"/>
                </a:lnTo>
                <a:lnTo>
                  <a:pt x="1756" y="622"/>
                </a:lnTo>
                <a:lnTo>
                  <a:pt x="1750" y="636"/>
                </a:lnTo>
                <a:lnTo>
                  <a:pt x="1744" y="651"/>
                </a:lnTo>
                <a:lnTo>
                  <a:pt x="1740" y="665"/>
                </a:lnTo>
                <a:lnTo>
                  <a:pt x="1736" y="679"/>
                </a:lnTo>
                <a:lnTo>
                  <a:pt x="1732" y="693"/>
                </a:lnTo>
                <a:lnTo>
                  <a:pt x="1729" y="708"/>
                </a:lnTo>
                <a:lnTo>
                  <a:pt x="1728" y="721"/>
                </a:lnTo>
                <a:lnTo>
                  <a:pt x="1726" y="734"/>
                </a:lnTo>
                <a:lnTo>
                  <a:pt x="1726" y="747"/>
                </a:lnTo>
                <a:lnTo>
                  <a:pt x="1726" y="757"/>
                </a:lnTo>
                <a:lnTo>
                  <a:pt x="1727" y="767"/>
                </a:lnTo>
                <a:lnTo>
                  <a:pt x="1729" y="777"/>
                </a:lnTo>
                <a:lnTo>
                  <a:pt x="1731" y="785"/>
                </a:lnTo>
                <a:lnTo>
                  <a:pt x="1732" y="790"/>
                </a:lnTo>
                <a:lnTo>
                  <a:pt x="1735" y="794"/>
                </a:lnTo>
                <a:lnTo>
                  <a:pt x="1738" y="802"/>
                </a:lnTo>
                <a:lnTo>
                  <a:pt x="1743" y="808"/>
                </a:lnTo>
                <a:lnTo>
                  <a:pt x="1748" y="815"/>
                </a:lnTo>
                <a:lnTo>
                  <a:pt x="1751" y="818"/>
                </a:lnTo>
                <a:lnTo>
                  <a:pt x="1754" y="821"/>
                </a:lnTo>
                <a:lnTo>
                  <a:pt x="1761" y="826"/>
                </a:lnTo>
                <a:lnTo>
                  <a:pt x="1767" y="830"/>
                </a:lnTo>
                <a:lnTo>
                  <a:pt x="1772" y="832"/>
                </a:lnTo>
                <a:lnTo>
                  <a:pt x="1776" y="833"/>
                </a:lnTo>
                <a:lnTo>
                  <a:pt x="1779" y="836"/>
                </a:lnTo>
                <a:lnTo>
                  <a:pt x="1784" y="837"/>
                </a:lnTo>
                <a:lnTo>
                  <a:pt x="1794" y="838"/>
                </a:lnTo>
                <a:lnTo>
                  <a:pt x="1804" y="838"/>
                </a:lnTo>
                <a:lnTo>
                  <a:pt x="1813" y="838"/>
                </a:lnTo>
                <a:lnTo>
                  <a:pt x="1823" y="837"/>
                </a:lnTo>
                <a:lnTo>
                  <a:pt x="1833" y="835"/>
                </a:lnTo>
                <a:lnTo>
                  <a:pt x="1843" y="831"/>
                </a:lnTo>
                <a:lnTo>
                  <a:pt x="1853" y="828"/>
                </a:lnTo>
                <a:lnTo>
                  <a:pt x="1863" y="824"/>
                </a:lnTo>
                <a:lnTo>
                  <a:pt x="1873" y="819"/>
                </a:lnTo>
                <a:lnTo>
                  <a:pt x="1884" y="814"/>
                </a:lnTo>
                <a:lnTo>
                  <a:pt x="1893" y="808"/>
                </a:lnTo>
                <a:lnTo>
                  <a:pt x="1903" y="802"/>
                </a:lnTo>
                <a:lnTo>
                  <a:pt x="1913" y="795"/>
                </a:lnTo>
                <a:lnTo>
                  <a:pt x="1922" y="789"/>
                </a:lnTo>
                <a:lnTo>
                  <a:pt x="1932" y="781"/>
                </a:lnTo>
                <a:lnTo>
                  <a:pt x="1940" y="774"/>
                </a:lnTo>
                <a:lnTo>
                  <a:pt x="1949" y="766"/>
                </a:lnTo>
                <a:lnTo>
                  <a:pt x="1958" y="758"/>
                </a:lnTo>
                <a:lnTo>
                  <a:pt x="1966" y="750"/>
                </a:lnTo>
                <a:lnTo>
                  <a:pt x="1976" y="740"/>
                </a:lnTo>
                <a:lnTo>
                  <a:pt x="1984" y="729"/>
                </a:lnTo>
                <a:lnTo>
                  <a:pt x="2002" y="709"/>
                </a:lnTo>
                <a:lnTo>
                  <a:pt x="2019" y="686"/>
                </a:lnTo>
                <a:lnTo>
                  <a:pt x="2036" y="663"/>
                </a:lnTo>
                <a:lnTo>
                  <a:pt x="2052" y="638"/>
                </a:lnTo>
                <a:lnTo>
                  <a:pt x="2066" y="613"/>
                </a:lnTo>
                <a:lnTo>
                  <a:pt x="2082" y="588"/>
                </a:lnTo>
                <a:lnTo>
                  <a:pt x="2095" y="563"/>
                </a:lnTo>
                <a:lnTo>
                  <a:pt x="2108" y="539"/>
                </a:lnTo>
                <a:lnTo>
                  <a:pt x="2120" y="514"/>
                </a:lnTo>
                <a:lnTo>
                  <a:pt x="2131" y="491"/>
                </a:lnTo>
                <a:lnTo>
                  <a:pt x="2141" y="468"/>
                </a:lnTo>
                <a:lnTo>
                  <a:pt x="2149" y="446"/>
                </a:lnTo>
                <a:lnTo>
                  <a:pt x="2156" y="425"/>
                </a:lnTo>
                <a:lnTo>
                  <a:pt x="2163" y="407"/>
                </a:lnTo>
                <a:lnTo>
                  <a:pt x="2168" y="389"/>
                </a:lnTo>
                <a:lnTo>
                  <a:pt x="2174" y="364"/>
                </a:lnTo>
                <a:lnTo>
                  <a:pt x="2177" y="350"/>
                </a:lnTo>
                <a:lnTo>
                  <a:pt x="2179" y="335"/>
                </a:lnTo>
                <a:lnTo>
                  <a:pt x="2179" y="333"/>
                </a:lnTo>
                <a:lnTo>
                  <a:pt x="2180" y="331"/>
                </a:lnTo>
                <a:lnTo>
                  <a:pt x="2182" y="330"/>
                </a:lnTo>
                <a:lnTo>
                  <a:pt x="2185" y="331"/>
                </a:lnTo>
                <a:lnTo>
                  <a:pt x="2189" y="332"/>
                </a:lnTo>
                <a:lnTo>
                  <a:pt x="2193" y="334"/>
                </a:lnTo>
                <a:lnTo>
                  <a:pt x="2200" y="339"/>
                </a:lnTo>
                <a:lnTo>
                  <a:pt x="2203" y="342"/>
                </a:lnTo>
                <a:lnTo>
                  <a:pt x="2207" y="344"/>
                </a:lnTo>
                <a:lnTo>
                  <a:pt x="2211" y="351"/>
                </a:lnTo>
                <a:lnTo>
                  <a:pt x="2214" y="357"/>
                </a:lnTo>
                <a:lnTo>
                  <a:pt x="2215" y="365"/>
                </a:lnTo>
                <a:lnTo>
                  <a:pt x="2218" y="373"/>
                </a:lnTo>
                <a:lnTo>
                  <a:pt x="2218" y="380"/>
                </a:lnTo>
                <a:lnTo>
                  <a:pt x="2224" y="387"/>
                </a:lnTo>
                <a:lnTo>
                  <a:pt x="2232" y="393"/>
                </a:lnTo>
                <a:lnTo>
                  <a:pt x="2248" y="407"/>
                </a:lnTo>
                <a:lnTo>
                  <a:pt x="2280" y="432"/>
                </a:lnTo>
                <a:lnTo>
                  <a:pt x="2284" y="435"/>
                </a:lnTo>
                <a:lnTo>
                  <a:pt x="2289" y="439"/>
                </a:lnTo>
                <a:lnTo>
                  <a:pt x="2293" y="443"/>
                </a:lnTo>
                <a:lnTo>
                  <a:pt x="2296" y="447"/>
                </a:lnTo>
                <a:lnTo>
                  <a:pt x="2302" y="456"/>
                </a:lnTo>
                <a:lnTo>
                  <a:pt x="2306" y="465"/>
                </a:lnTo>
                <a:lnTo>
                  <a:pt x="2308" y="470"/>
                </a:lnTo>
                <a:lnTo>
                  <a:pt x="2310" y="476"/>
                </a:lnTo>
                <a:lnTo>
                  <a:pt x="2312" y="488"/>
                </a:lnTo>
                <a:lnTo>
                  <a:pt x="2313" y="501"/>
                </a:lnTo>
                <a:lnTo>
                  <a:pt x="2312" y="516"/>
                </a:lnTo>
                <a:lnTo>
                  <a:pt x="2307" y="550"/>
                </a:lnTo>
                <a:lnTo>
                  <a:pt x="2303" y="589"/>
                </a:lnTo>
                <a:lnTo>
                  <a:pt x="2302" y="609"/>
                </a:lnTo>
                <a:lnTo>
                  <a:pt x="2301" y="629"/>
                </a:lnTo>
                <a:lnTo>
                  <a:pt x="2301" y="647"/>
                </a:lnTo>
                <a:lnTo>
                  <a:pt x="2301" y="656"/>
                </a:lnTo>
                <a:lnTo>
                  <a:pt x="2302" y="664"/>
                </a:lnTo>
                <a:lnTo>
                  <a:pt x="2302" y="669"/>
                </a:lnTo>
                <a:lnTo>
                  <a:pt x="2303" y="675"/>
                </a:lnTo>
                <a:lnTo>
                  <a:pt x="2305" y="684"/>
                </a:lnTo>
                <a:lnTo>
                  <a:pt x="2308" y="690"/>
                </a:lnTo>
                <a:lnTo>
                  <a:pt x="2311" y="693"/>
                </a:lnTo>
                <a:lnTo>
                  <a:pt x="2313" y="697"/>
                </a:lnTo>
                <a:lnTo>
                  <a:pt x="2317" y="701"/>
                </a:lnTo>
                <a:lnTo>
                  <a:pt x="2320" y="702"/>
                </a:lnTo>
                <a:lnTo>
                  <a:pt x="2323" y="703"/>
                </a:lnTo>
                <a:lnTo>
                  <a:pt x="2328" y="705"/>
                </a:lnTo>
                <a:lnTo>
                  <a:pt x="2335" y="706"/>
                </a:lnTo>
                <a:lnTo>
                  <a:pt x="2341" y="705"/>
                </a:lnTo>
                <a:lnTo>
                  <a:pt x="2348" y="704"/>
                </a:lnTo>
                <a:lnTo>
                  <a:pt x="2355" y="701"/>
                </a:lnTo>
                <a:lnTo>
                  <a:pt x="2362" y="698"/>
                </a:lnTo>
                <a:lnTo>
                  <a:pt x="2370" y="693"/>
                </a:lnTo>
                <a:lnTo>
                  <a:pt x="2376" y="689"/>
                </a:lnTo>
                <a:lnTo>
                  <a:pt x="2384" y="684"/>
                </a:lnTo>
                <a:lnTo>
                  <a:pt x="2391" y="677"/>
                </a:lnTo>
                <a:lnTo>
                  <a:pt x="2404" y="664"/>
                </a:lnTo>
                <a:lnTo>
                  <a:pt x="2409" y="656"/>
                </a:lnTo>
                <a:lnTo>
                  <a:pt x="2416" y="650"/>
                </a:lnTo>
                <a:lnTo>
                  <a:pt x="2427" y="633"/>
                </a:lnTo>
                <a:lnTo>
                  <a:pt x="2438" y="617"/>
                </a:lnTo>
                <a:lnTo>
                  <a:pt x="2446" y="600"/>
                </a:lnTo>
                <a:lnTo>
                  <a:pt x="2455" y="585"/>
                </a:lnTo>
                <a:lnTo>
                  <a:pt x="2462" y="570"/>
                </a:lnTo>
                <a:lnTo>
                  <a:pt x="2467" y="555"/>
                </a:lnTo>
                <a:lnTo>
                  <a:pt x="2467" y="554"/>
                </a:lnTo>
                <a:lnTo>
                  <a:pt x="2468" y="554"/>
                </a:lnTo>
                <a:lnTo>
                  <a:pt x="2472" y="557"/>
                </a:lnTo>
                <a:lnTo>
                  <a:pt x="2475" y="560"/>
                </a:lnTo>
                <a:lnTo>
                  <a:pt x="2478" y="565"/>
                </a:lnTo>
                <a:lnTo>
                  <a:pt x="2481" y="572"/>
                </a:lnTo>
                <a:lnTo>
                  <a:pt x="2485" y="578"/>
                </a:lnTo>
                <a:lnTo>
                  <a:pt x="2486" y="586"/>
                </a:lnTo>
                <a:lnTo>
                  <a:pt x="2486" y="588"/>
                </a:lnTo>
                <a:lnTo>
                  <a:pt x="2485" y="5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algn="ctr" rotWithShape="0">
              <a:prstClr val="black">
                <a:alpha val="10000"/>
              </a:prstClr>
            </a:outerShdw>
          </a:effectLst>
        </p:spPr>
        <p:txBody>
          <a:bodyPr/>
          <a:lstStyle/>
          <a:p>
            <a:pPr algn="ctr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3082"/>
              </a:buClr>
              <a:buFontTx/>
              <a:buChar char="•"/>
              <a:defRPr/>
            </a:pPr>
            <a:endParaRPr lang="fi-FI">
              <a:solidFill>
                <a:srgbClr val="003082"/>
              </a:solidFill>
            </a:endParaRPr>
          </a:p>
        </p:txBody>
      </p:sp>
      <p:sp>
        <p:nvSpPr>
          <p:cNvPr id="9" name="Text Placeholder 13"/>
          <p:cNvSpPr>
            <a:spLocks noGrp="1"/>
          </p:cNvSpPr>
          <p:nvPr>
            <p:ph type="body" sz="quarter" idx="13"/>
          </p:nvPr>
        </p:nvSpPr>
        <p:spPr>
          <a:xfrm>
            <a:off x="637121" y="4221110"/>
            <a:ext cx="8637053" cy="1944306"/>
          </a:xfrm>
          <a:prstGeom prst="rect">
            <a:avLst/>
          </a:prstGeom>
        </p:spPr>
        <p:txBody>
          <a:bodyPr/>
          <a:lstStyle>
            <a:lvl1pPr marL="0" indent="0" algn="ctr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CD82CDAE-2F0E-4879-A8CC-DA442BA9C8D7}" type="slidenum">
              <a:rPr lang="fi-FI" altLang="fi-FI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fi-FI" altLang="fi-FI">
              <a:solidFill>
                <a:srgbClr val="FFFFFF"/>
              </a:solidFill>
            </a:endParaRPr>
          </a:p>
        </p:txBody>
      </p:sp>
      <p:sp>
        <p:nvSpPr>
          <p:cNvPr id="5" name="Rectangle 13"/>
          <p:cNvSpPr>
            <a:spLocks noGrp="1" noChangeArrowheads="1"/>
          </p:cNvSpPr>
          <p:nvPr>
            <p:ph type="dt" sz="half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EEA3C1EF-AB97-43D4-9280-55EE3C311A3B}" type="datetime1">
              <a:rPr lang="fi-FI">
                <a:solidFill>
                  <a:srgbClr val="FFFFFF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6" name="Rectangle 10"/>
          <p:cNvSpPr>
            <a:spLocks noGrp="1" noChangeArrowheads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buClr>
                <a:srgbClr val="003082"/>
              </a:buClr>
              <a:defRPr/>
            </a:pPr>
            <a:r>
              <a:rPr lang="en-US">
                <a:solidFill>
                  <a:srgbClr val="FFFFFF"/>
                </a:solidFill>
              </a:rPr>
              <a:t>© Fazer.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363534008"/>
      </p:ext>
    </p:extLst>
  </p:cSld>
  <p:clrMapOvr>
    <a:masterClrMapping/>
  </p:clrMapOvr>
  <p:transition spd="slow">
    <p:fade/>
  </p:transition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3877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900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662">
                <a:solidFill>
                  <a:schemeClr val="tx2"/>
                </a:solidFill>
              </a:defRPr>
            </a:lvl1pPr>
            <a:lvl2pPr marL="422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44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661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6881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1102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532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9542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3763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3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84406" tIns="42203" rIns="84406" bIns="42203" numCol="1" anchor="t" anchorCtr="0" compatLnSpc="1">
            <a:prstTxWarp prst="textNoShape">
              <a:avLst/>
            </a:prstTxWarp>
          </a:bodyPr>
          <a:lstStyle/>
          <a:p>
            <a:endParaRPr lang="fi-FI" sz="1662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4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7755798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585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688854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3877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900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662">
                <a:solidFill>
                  <a:schemeClr val="tx2"/>
                </a:solidFill>
              </a:defRPr>
            </a:lvl1pPr>
            <a:lvl2pPr marL="422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44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661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6881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1102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532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9542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3763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4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772747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477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3877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900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662">
                <a:solidFill>
                  <a:schemeClr val="tx2"/>
                </a:solidFill>
              </a:defRPr>
            </a:lvl1pPr>
            <a:lvl2pPr marL="422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44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661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6881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1102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532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9542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3763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4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84454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schemeClr val="bg1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99375398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2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215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3877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900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662">
                <a:solidFill>
                  <a:schemeClr val="tx2"/>
                </a:solidFill>
              </a:defRPr>
            </a:lvl1pPr>
            <a:lvl2pPr marL="422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44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661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6881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1102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532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9542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3763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4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323377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3877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382988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3877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31099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3877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297180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3877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3810320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3877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339605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4" y="1268414"/>
            <a:ext cx="4442222" cy="4897436"/>
          </a:xfrm>
        </p:spPr>
        <p:txBody>
          <a:bodyPr>
            <a:noAutofit/>
          </a:bodyPr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74643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7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1846" b="1">
                <a:solidFill>
                  <a:schemeClr val="accent1"/>
                </a:solidFill>
              </a:defRPr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7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1846" b="1">
                <a:solidFill>
                  <a:schemeClr val="accent1"/>
                </a:solidFill>
              </a:defRPr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061649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215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6551329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215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215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976065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26196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schemeClr val="bg1"/>
                  </a:solidFill>
                </a:rPr>
                <a:t>TEAM</a:t>
              </a:r>
              <a:r>
                <a:rPr lang="fi-FI" sz="1600" b="1" spc="-30" baseline="0">
                  <a:solidFill>
                    <a:schemeClr val="bg1"/>
                  </a:solidFill>
                </a:rPr>
                <a:t> WORK</a:t>
              </a:r>
              <a:endParaRPr lang="fi-FI" sz="1600" b="1" spc="-30">
                <a:solidFill>
                  <a:schemeClr val="bg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70402225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807248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18832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7" y="742932"/>
            <a:ext cx="1432113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477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3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662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810681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7" y="742932"/>
            <a:ext cx="1432113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477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62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1079659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3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477" b="1" spc="-28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62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8020660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2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3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477" b="1" spc="-28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62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0450225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2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525538"/>
          <a:lstStyle/>
          <a:p>
            <a:pPr>
              <a:lnSpc>
                <a:spcPct val="82000"/>
              </a:lnSpc>
              <a:defRPr/>
            </a:pPr>
            <a:r>
              <a:rPr lang="en-US" sz="1292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292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292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646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92"/>
              </a:spcBef>
              <a:defRPr/>
            </a:pPr>
            <a:r>
              <a:rPr lang="en-US" sz="1108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92"/>
              </a:spcBef>
              <a:defRPr/>
            </a:pPr>
            <a:r>
              <a:rPr lang="en-US" sz="1108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92"/>
              </a:spcBef>
              <a:defRPr/>
            </a:pPr>
            <a:r>
              <a:rPr lang="en-US" sz="1108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92"/>
              </a:spcBef>
              <a:defRPr/>
            </a:pPr>
            <a:r>
              <a:rPr lang="en-US" sz="1108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695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61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 sz="1662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3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477" b="1" spc="-28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62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2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111419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7" y="1988842"/>
            <a:ext cx="7632849" cy="2851851"/>
            <a:chOff x="1136576" y="2348880"/>
            <a:chExt cx="7632849" cy="2851851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331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15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5648992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682695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613659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latin typeface="+mj-lt"/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latin typeface="+mj-lt"/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latin typeface="+mj-lt"/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latin typeface="+mj-lt"/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latin typeface="+mj-lt"/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latin typeface="+mj-lt"/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latin typeface="+mj-lt"/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736131136"/>
              </p:ext>
            </p:extLst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 sz="18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schemeClr val="bg1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59894392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644317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258627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0990544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215473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2123743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1261687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420080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9810717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312278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25161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noProof="0">
                  <a:solidFill>
                    <a:schemeClr val="tx2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67591239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927328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8092085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72013424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3496681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63655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9835863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2075850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 err="1">
                  <a:solidFill>
                    <a:prstClr val="white"/>
                  </a:solidFill>
                </a:rPr>
                <a:t>dialog</a:t>
              </a:r>
              <a:endParaRPr lang="fi-FI" sz="1600" b="1" spc="-30">
                <a:solidFill>
                  <a:prstClr val="white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446641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780669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8937545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39766145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99948578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759918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4511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217334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089473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2472960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0610513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9392973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4265335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102734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6546214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374777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5390526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63792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824861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34976717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28809546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847505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53811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569931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7675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5867525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1114027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582375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83975285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19335603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826503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0486965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75882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65158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0257216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21516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3799094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7071452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9096413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5545981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0455267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926023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9078018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783885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47090112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2389007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838410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4477920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4993870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METHOD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0107081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Ins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INSIGHT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3690165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Approa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APPROACH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871520" y="742932"/>
              <a:ext cx="272480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277157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5454048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98163870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9345674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826" y="188641"/>
            <a:ext cx="7838810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284020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2688672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7052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8664799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6267391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241443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9738508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83307" y="6525344"/>
            <a:ext cx="1560173" cy="216024"/>
          </a:xfrm>
          <a:prstGeom prst="rect">
            <a:avLst/>
          </a:prstGeom>
        </p:spPr>
        <p:txBody>
          <a:bodyPr/>
          <a:lstStyle/>
          <a:p>
            <a:endParaRPr lang="fi-FI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266687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9393675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9316342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6390779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3109462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8147698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823147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557864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741820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26053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33226969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53831864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ext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683889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8138735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8686394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METHOD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5598682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4103762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74523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421348490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6165202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669010" y="4985247"/>
          <a:ext cx="27069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413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13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13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13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138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826" y="188641"/>
            <a:ext cx="7838810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6634978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pic>
        <p:nvPicPr>
          <p:cNvPr id="1026" name="Picture 2" descr="C:\Users\syvahenr\AppData\Local\Microsoft\Windows\Temporary Internet Files\Content.Outlook\XO3VPTEX\Renewal_RGB (2)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2680" y="2774382"/>
            <a:ext cx="5760640" cy="1309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06860978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0683065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9780592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573012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839332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804942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0351660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8069093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317079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4779479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5825079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6759274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00521931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35070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0150374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93115919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39404892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753562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8129891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371998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8661044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3582461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2120760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0354812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36399902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0661091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432792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7848848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5583276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381352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50603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9599359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4476537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0961311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7428432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831036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0962646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1824374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577680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023570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359879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812415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801079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51284445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248118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6499091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8342209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1419197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5841450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5292413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0755052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68612007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6861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8015080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818622" y="5925281"/>
            <a:ext cx="7723585" cy="239183"/>
          </a:xfrm>
        </p:spPr>
        <p:txBody>
          <a:bodyPr vert="horz" lIns="36000" tIns="36000" rIns="36000" bIns="36000" rtlCol="0" anchor="ctr" anchorCtr="0">
            <a:no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FontTx/>
              <a:buNone/>
              <a:defRPr lang="fi-FI" sz="1000" spc="31" baseline="0" dirty="0">
                <a:solidFill>
                  <a:srgbClr val="7F7F7F"/>
                </a:solidFill>
              </a:defRPr>
            </a:lvl1pPr>
          </a:lstStyle>
          <a:p>
            <a:pPr marL="0" lvl="0"/>
            <a:r>
              <a:rPr lang="en-US"/>
              <a:t>Date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8542" y="1604799"/>
            <a:ext cx="8268840" cy="1824203"/>
          </a:xfrm>
        </p:spPr>
        <p:txBody>
          <a:bodyPr anchor="b" anchorCtr="0"/>
          <a:lstStyle>
            <a:lvl1pPr>
              <a:lnSpc>
                <a:spcPct val="95000"/>
              </a:lnSpc>
              <a:defRPr sz="4400" spc="-12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18540" y="4101075"/>
            <a:ext cx="8268840" cy="768085"/>
          </a:xfrm>
        </p:spPr>
        <p:txBody>
          <a:bodyPr/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b="1" spc="-31" baseline="0">
                <a:solidFill>
                  <a:schemeClr val="accent1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4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0CA7C0B1-BC6D-4BBE-876C-3969B2354E5B}" type="datetime1">
              <a:rPr lang="fi-FI" smtClean="0"/>
              <a:pPr/>
              <a:t>10.12.2018</a:t>
            </a:fld>
            <a:endParaRPr lang="fi-FI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Etunimi Sukunimi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3593525"/>
      </p:ext>
    </p:extLst>
  </p:cSld>
  <p:clrMapOvr>
    <a:masterClrMapping/>
  </p:clrMapOvr>
  <p:transition spd="med">
    <p:fade/>
  </p:transition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gment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>
                <a:solidFill>
                  <a:srgbClr val="000000"/>
                </a:solidFill>
              </a:rPr>
              <a:t>YIT   |  </a:t>
            </a:r>
            <a:fld id="{163958C4-C85F-4CE8-8346-7D298C1F2E3E}" type="slidenum">
              <a:rPr lang="en-GB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r>
              <a:rPr lang="en-GB">
                <a:solidFill>
                  <a:srgbClr val="000000"/>
                </a:solidFill>
              </a:rPr>
              <a:t>  |  Internal </a:t>
            </a:r>
          </a:p>
        </p:txBody>
      </p:sp>
      <p:sp>
        <p:nvSpPr>
          <p:cNvPr id="5" name="Sisällön paikkamerkki 2"/>
          <p:cNvSpPr>
            <a:spLocks noGrp="1"/>
          </p:cNvSpPr>
          <p:nvPr>
            <p:ph idx="1" hasCustomPrompt="1"/>
          </p:nvPr>
        </p:nvSpPr>
        <p:spPr>
          <a:xfrm>
            <a:off x="272480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6" name="Sisällön paikkamerkki 2"/>
          <p:cNvSpPr>
            <a:spLocks noGrp="1"/>
          </p:cNvSpPr>
          <p:nvPr>
            <p:ph idx="11" hasCustomPrompt="1"/>
          </p:nvPr>
        </p:nvSpPr>
        <p:spPr>
          <a:xfrm>
            <a:off x="3152801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7" name="Sisällön paikkamerkki 2"/>
          <p:cNvSpPr>
            <a:spLocks noGrp="1"/>
          </p:cNvSpPr>
          <p:nvPr>
            <p:ph idx="12" hasCustomPrompt="1"/>
          </p:nvPr>
        </p:nvSpPr>
        <p:spPr>
          <a:xfrm>
            <a:off x="6033120" y="2802194"/>
            <a:ext cx="3600400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8" name="Sisällön paikkamerkki 2"/>
          <p:cNvSpPr>
            <a:spLocks noGrp="1"/>
          </p:cNvSpPr>
          <p:nvPr>
            <p:ph idx="13" hasCustomPrompt="1"/>
          </p:nvPr>
        </p:nvSpPr>
        <p:spPr>
          <a:xfrm>
            <a:off x="272481" y="4890426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9" name="Sisällön paikkamerkki 2"/>
          <p:cNvSpPr>
            <a:spLocks noGrp="1"/>
          </p:cNvSpPr>
          <p:nvPr>
            <p:ph idx="14" hasCustomPrompt="1"/>
          </p:nvPr>
        </p:nvSpPr>
        <p:spPr>
          <a:xfrm>
            <a:off x="3152801" y="4890426"/>
            <a:ext cx="2736303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10" name="Sisällön paikkamerkki 2"/>
          <p:cNvSpPr>
            <a:spLocks noGrp="1"/>
          </p:cNvSpPr>
          <p:nvPr>
            <p:ph idx="15" hasCustomPrompt="1"/>
          </p:nvPr>
        </p:nvSpPr>
        <p:spPr>
          <a:xfrm>
            <a:off x="6105128" y="4890426"/>
            <a:ext cx="3528392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9020963"/>
      </p:ext>
    </p:extLst>
  </p:cSld>
  <p:clrMapOvr>
    <a:masterClrMapping/>
  </p:clrMapOvr>
  <p:transition/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99634427"/>
      </p:ext>
    </p:extLst>
  </p:cSld>
  <p:clrMapOvr>
    <a:masterClrMapping/>
  </p:clrMapOvr>
  <p:transition/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8621" y="1701803"/>
            <a:ext cx="8268762" cy="42227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4A7AF4E2-2478-4600-B0F7-48DBC5DB3E25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1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78548203"/>
      </p:ext>
    </p:extLst>
  </p:cSld>
  <p:clrMapOvr>
    <a:masterClrMapping/>
  </p:clrMapOvr>
  <p:transition spd="med">
    <p:fade/>
  </p:transition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E06418C6-5A96-46AA-96B8-0CB2016EDEE8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41332186"/>
      </p:ext>
    </p:extLst>
  </p:cSld>
  <p:clrMapOvr>
    <a:masterClrMapping/>
  </p:clrMapOvr>
  <p:transition spd="med">
    <p:fade/>
  </p:transition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 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74ED9FC0-9CEC-4803-BC6D-865CF19DF7CF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7" name="Group 6"/>
          <p:cNvGrpSpPr>
            <a:grpSpLocks noChangeAspect="1"/>
          </p:cNvGrpSpPr>
          <p:nvPr userDrawn="1"/>
        </p:nvGrpSpPr>
        <p:grpSpPr>
          <a:xfrm>
            <a:off x="8853542" y="6261453"/>
            <a:ext cx="911846" cy="432000"/>
            <a:chOff x="3563938" y="1468438"/>
            <a:chExt cx="5753101" cy="2214562"/>
          </a:xfrm>
          <a:solidFill>
            <a:schemeClr val="bg2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563938" y="1468438"/>
              <a:ext cx="2105025" cy="2214562"/>
            </a:xfrm>
            <a:custGeom>
              <a:avLst/>
              <a:gdLst>
                <a:gd name="T0" fmla="*/ 622 w 1326"/>
                <a:gd name="T1" fmla="*/ 667 h 1395"/>
                <a:gd name="T2" fmla="*/ 445 w 1326"/>
                <a:gd name="T3" fmla="*/ 513 h 1395"/>
                <a:gd name="T4" fmla="*/ 443 w 1326"/>
                <a:gd name="T5" fmla="*/ 512 h 1395"/>
                <a:gd name="T6" fmla="*/ 442 w 1326"/>
                <a:gd name="T7" fmla="*/ 514 h 1395"/>
                <a:gd name="T8" fmla="*/ 441 w 1326"/>
                <a:gd name="T9" fmla="*/ 697 h 1395"/>
                <a:gd name="T10" fmla="*/ 222 w 1326"/>
                <a:gd name="T11" fmla="*/ 145 h 1395"/>
                <a:gd name="T12" fmla="*/ 220 w 1326"/>
                <a:gd name="T13" fmla="*/ 146 h 1395"/>
                <a:gd name="T14" fmla="*/ 219 w 1326"/>
                <a:gd name="T15" fmla="*/ 696 h 1395"/>
                <a:gd name="T16" fmla="*/ 218 w 1326"/>
                <a:gd name="T17" fmla="*/ 697 h 1395"/>
                <a:gd name="T18" fmla="*/ 3 w 1326"/>
                <a:gd name="T19" fmla="*/ 5 h 1395"/>
                <a:gd name="T20" fmla="*/ 1 w 1326"/>
                <a:gd name="T21" fmla="*/ 0 h 1395"/>
                <a:gd name="T22" fmla="*/ 0 w 1326"/>
                <a:gd name="T23" fmla="*/ 5 h 1395"/>
                <a:gd name="T24" fmla="*/ 0 w 1326"/>
                <a:gd name="T25" fmla="*/ 623 h 1395"/>
                <a:gd name="T26" fmla="*/ 2 w 1326"/>
                <a:gd name="T27" fmla="*/ 626 h 1395"/>
                <a:gd name="T28" fmla="*/ 169 w 1326"/>
                <a:gd name="T29" fmla="*/ 731 h 1395"/>
                <a:gd name="T30" fmla="*/ 174 w 1326"/>
                <a:gd name="T31" fmla="*/ 732 h 1395"/>
                <a:gd name="T32" fmla="*/ 452 w 1326"/>
                <a:gd name="T33" fmla="*/ 732 h 1395"/>
                <a:gd name="T34" fmla="*/ 454 w 1326"/>
                <a:gd name="T35" fmla="*/ 734 h 1395"/>
                <a:gd name="T36" fmla="*/ 573 w 1326"/>
                <a:gd name="T37" fmla="*/ 1036 h 1395"/>
                <a:gd name="T38" fmla="*/ 574 w 1326"/>
                <a:gd name="T39" fmla="*/ 1041 h 1395"/>
                <a:gd name="T40" fmla="*/ 512 w 1326"/>
                <a:gd name="T41" fmla="*/ 1171 h 1395"/>
                <a:gd name="T42" fmla="*/ 511 w 1326"/>
                <a:gd name="T43" fmla="*/ 1174 h 1395"/>
                <a:gd name="T44" fmla="*/ 595 w 1326"/>
                <a:gd name="T45" fmla="*/ 1390 h 1395"/>
                <a:gd name="T46" fmla="*/ 598 w 1326"/>
                <a:gd name="T47" fmla="*/ 1394 h 1395"/>
                <a:gd name="T48" fmla="*/ 602 w 1326"/>
                <a:gd name="T49" fmla="*/ 1395 h 1395"/>
                <a:gd name="T50" fmla="*/ 725 w 1326"/>
                <a:gd name="T51" fmla="*/ 1395 h 1395"/>
                <a:gd name="T52" fmla="*/ 729 w 1326"/>
                <a:gd name="T53" fmla="*/ 1393 h 1395"/>
                <a:gd name="T54" fmla="*/ 813 w 1326"/>
                <a:gd name="T55" fmla="*/ 1178 h 1395"/>
                <a:gd name="T56" fmla="*/ 814 w 1326"/>
                <a:gd name="T57" fmla="*/ 1174 h 1395"/>
                <a:gd name="T58" fmla="*/ 751 w 1326"/>
                <a:gd name="T59" fmla="*/ 1043 h 1395"/>
                <a:gd name="T60" fmla="*/ 751 w 1326"/>
                <a:gd name="T61" fmla="*/ 1038 h 1395"/>
                <a:gd name="T62" fmla="*/ 870 w 1326"/>
                <a:gd name="T63" fmla="*/ 735 h 1395"/>
                <a:gd name="T64" fmla="*/ 874 w 1326"/>
                <a:gd name="T65" fmla="*/ 732 h 1395"/>
                <a:gd name="T66" fmla="*/ 1155 w 1326"/>
                <a:gd name="T67" fmla="*/ 732 h 1395"/>
                <a:gd name="T68" fmla="*/ 1322 w 1326"/>
                <a:gd name="T69" fmla="*/ 627 h 1395"/>
                <a:gd name="T70" fmla="*/ 1325 w 1326"/>
                <a:gd name="T71" fmla="*/ 625 h 1395"/>
                <a:gd name="T72" fmla="*/ 1326 w 1326"/>
                <a:gd name="T73" fmla="*/ 621 h 1395"/>
                <a:gd name="T74" fmla="*/ 1325 w 1326"/>
                <a:gd name="T75" fmla="*/ 1 h 1395"/>
                <a:gd name="T76" fmla="*/ 1324 w 1326"/>
                <a:gd name="T77" fmla="*/ 1 h 1395"/>
                <a:gd name="T78" fmla="*/ 1108 w 1326"/>
                <a:gd name="T79" fmla="*/ 696 h 1395"/>
                <a:gd name="T80" fmla="*/ 1106 w 1326"/>
                <a:gd name="T81" fmla="*/ 696 h 1395"/>
                <a:gd name="T82" fmla="*/ 1106 w 1326"/>
                <a:gd name="T83" fmla="*/ 145 h 1395"/>
                <a:gd name="T84" fmla="*/ 1104 w 1326"/>
                <a:gd name="T85" fmla="*/ 145 h 1395"/>
                <a:gd name="T86" fmla="*/ 884 w 1326"/>
                <a:gd name="T87" fmla="*/ 696 h 1395"/>
                <a:gd name="T88" fmla="*/ 883 w 1326"/>
                <a:gd name="T89" fmla="*/ 696 h 1395"/>
                <a:gd name="T90" fmla="*/ 883 w 1326"/>
                <a:gd name="T91" fmla="*/ 513 h 1395"/>
                <a:gd name="T92" fmla="*/ 881 w 1326"/>
                <a:gd name="T93" fmla="*/ 513 h 1395"/>
                <a:gd name="T94" fmla="*/ 776 w 1326"/>
                <a:gd name="T95" fmla="*/ 604 h 1395"/>
                <a:gd name="T96" fmla="*/ 668 w 1326"/>
                <a:gd name="T97" fmla="*/ 699 h 1395"/>
                <a:gd name="T98" fmla="*/ 663 w 1326"/>
                <a:gd name="T99" fmla="*/ 701 h 1395"/>
                <a:gd name="T100" fmla="*/ 660 w 1326"/>
                <a:gd name="T101" fmla="*/ 70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6" h="1395">
                  <a:moveTo>
                    <a:pt x="657" y="699"/>
                  </a:moveTo>
                  <a:lnTo>
                    <a:pt x="622" y="667"/>
                  </a:lnTo>
                  <a:lnTo>
                    <a:pt x="549" y="604"/>
                  </a:lnTo>
                  <a:lnTo>
                    <a:pt x="445" y="513"/>
                  </a:lnTo>
                  <a:lnTo>
                    <a:pt x="444" y="513"/>
                  </a:lnTo>
                  <a:lnTo>
                    <a:pt x="443" y="512"/>
                  </a:lnTo>
                  <a:lnTo>
                    <a:pt x="442" y="513"/>
                  </a:lnTo>
                  <a:lnTo>
                    <a:pt x="442" y="514"/>
                  </a:lnTo>
                  <a:lnTo>
                    <a:pt x="442" y="696"/>
                  </a:lnTo>
                  <a:lnTo>
                    <a:pt x="441" y="697"/>
                  </a:lnTo>
                  <a:lnTo>
                    <a:pt x="440" y="696"/>
                  </a:lnTo>
                  <a:lnTo>
                    <a:pt x="222" y="145"/>
                  </a:lnTo>
                  <a:lnTo>
                    <a:pt x="220" y="145"/>
                  </a:lnTo>
                  <a:lnTo>
                    <a:pt x="220" y="146"/>
                  </a:lnTo>
                  <a:lnTo>
                    <a:pt x="220" y="696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8" y="697"/>
                  </a:lnTo>
                  <a:lnTo>
                    <a:pt x="218" y="696"/>
                  </a:lnTo>
                  <a:lnTo>
                    <a:pt x="3" y="5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21"/>
                  </a:lnTo>
                  <a:lnTo>
                    <a:pt x="0" y="623"/>
                  </a:lnTo>
                  <a:lnTo>
                    <a:pt x="1" y="625"/>
                  </a:lnTo>
                  <a:lnTo>
                    <a:pt x="2" y="626"/>
                  </a:lnTo>
                  <a:lnTo>
                    <a:pt x="3" y="627"/>
                  </a:lnTo>
                  <a:lnTo>
                    <a:pt x="169" y="731"/>
                  </a:lnTo>
                  <a:lnTo>
                    <a:pt x="171" y="732"/>
                  </a:lnTo>
                  <a:lnTo>
                    <a:pt x="174" y="732"/>
                  </a:lnTo>
                  <a:lnTo>
                    <a:pt x="451" y="732"/>
                  </a:lnTo>
                  <a:lnTo>
                    <a:pt x="452" y="732"/>
                  </a:lnTo>
                  <a:lnTo>
                    <a:pt x="453" y="733"/>
                  </a:lnTo>
                  <a:lnTo>
                    <a:pt x="454" y="734"/>
                  </a:lnTo>
                  <a:lnTo>
                    <a:pt x="455" y="735"/>
                  </a:lnTo>
                  <a:lnTo>
                    <a:pt x="573" y="1036"/>
                  </a:lnTo>
                  <a:lnTo>
                    <a:pt x="574" y="1039"/>
                  </a:lnTo>
                  <a:lnTo>
                    <a:pt x="574" y="1041"/>
                  </a:lnTo>
                  <a:lnTo>
                    <a:pt x="574" y="1043"/>
                  </a:lnTo>
                  <a:lnTo>
                    <a:pt x="512" y="1171"/>
                  </a:lnTo>
                  <a:lnTo>
                    <a:pt x="511" y="1173"/>
                  </a:lnTo>
                  <a:lnTo>
                    <a:pt x="511" y="1174"/>
                  </a:lnTo>
                  <a:lnTo>
                    <a:pt x="511" y="1178"/>
                  </a:lnTo>
                  <a:lnTo>
                    <a:pt x="595" y="1390"/>
                  </a:lnTo>
                  <a:lnTo>
                    <a:pt x="596" y="1393"/>
                  </a:lnTo>
                  <a:lnTo>
                    <a:pt x="598" y="1394"/>
                  </a:lnTo>
                  <a:lnTo>
                    <a:pt x="600" y="1395"/>
                  </a:lnTo>
                  <a:lnTo>
                    <a:pt x="602" y="1395"/>
                  </a:lnTo>
                  <a:lnTo>
                    <a:pt x="723" y="1395"/>
                  </a:lnTo>
                  <a:lnTo>
                    <a:pt x="725" y="1395"/>
                  </a:lnTo>
                  <a:lnTo>
                    <a:pt x="727" y="1394"/>
                  </a:lnTo>
                  <a:lnTo>
                    <a:pt x="729" y="1393"/>
                  </a:lnTo>
                  <a:lnTo>
                    <a:pt x="730" y="1390"/>
                  </a:lnTo>
                  <a:lnTo>
                    <a:pt x="813" y="1178"/>
                  </a:lnTo>
                  <a:lnTo>
                    <a:pt x="814" y="1176"/>
                  </a:lnTo>
                  <a:lnTo>
                    <a:pt x="814" y="1174"/>
                  </a:lnTo>
                  <a:lnTo>
                    <a:pt x="813" y="1171"/>
                  </a:lnTo>
                  <a:lnTo>
                    <a:pt x="751" y="1043"/>
                  </a:lnTo>
                  <a:lnTo>
                    <a:pt x="750" y="1039"/>
                  </a:lnTo>
                  <a:lnTo>
                    <a:pt x="751" y="1038"/>
                  </a:lnTo>
                  <a:lnTo>
                    <a:pt x="751" y="1036"/>
                  </a:lnTo>
                  <a:lnTo>
                    <a:pt x="870" y="735"/>
                  </a:lnTo>
                  <a:lnTo>
                    <a:pt x="871" y="733"/>
                  </a:lnTo>
                  <a:lnTo>
                    <a:pt x="874" y="732"/>
                  </a:lnTo>
                  <a:lnTo>
                    <a:pt x="1152" y="732"/>
                  </a:lnTo>
                  <a:lnTo>
                    <a:pt x="1155" y="732"/>
                  </a:lnTo>
                  <a:lnTo>
                    <a:pt x="1157" y="731"/>
                  </a:lnTo>
                  <a:lnTo>
                    <a:pt x="1322" y="627"/>
                  </a:lnTo>
                  <a:lnTo>
                    <a:pt x="1324" y="626"/>
                  </a:lnTo>
                  <a:lnTo>
                    <a:pt x="1325" y="625"/>
                  </a:lnTo>
                  <a:lnTo>
                    <a:pt x="1325" y="623"/>
                  </a:lnTo>
                  <a:lnTo>
                    <a:pt x="1326" y="621"/>
                  </a:lnTo>
                  <a:lnTo>
                    <a:pt x="1326" y="5"/>
                  </a:lnTo>
                  <a:lnTo>
                    <a:pt x="1325" y="1"/>
                  </a:lnTo>
                  <a:lnTo>
                    <a:pt x="1325" y="0"/>
                  </a:lnTo>
                  <a:lnTo>
                    <a:pt x="1324" y="1"/>
                  </a:lnTo>
                  <a:lnTo>
                    <a:pt x="1322" y="5"/>
                  </a:lnTo>
                  <a:lnTo>
                    <a:pt x="1108" y="696"/>
                  </a:lnTo>
                  <a:lnTo>
                    <a:pt x="1107" y="697"/>
                  </a:lnTo>
                  <a:lnTo>
                    <a:pt x="1106" y="696"/>
                  </a:lnTo>
                  <a:lnTo>
                    <a:pt x="1106" y="146"/>
                  </a:lnTo>
                  <a:lnTo>
                    <a:pt x="1106" y="145"/>
                  </a:lnTo>
                  <a:lnTo>
                    <a:pt x="1105" y="145"/>
                  </a:lnTo>
                  <a:lnTo>
                    <a:pt x="1104" y="145"/>
                  </a:lnTo>
                  <a:lnTo>
                    <a:pt x="885" y="696"/>
                  </a:lnTo>
                  <a:lnTo>
                    <a:pt x="884" y="696"/>
                  </a:lnTo>
                  <a:lnTo>
                    <a:pt x="884" y="697"/>
                  </a:lnTo>
                  <a:lnTo>
                    <a:pt x="883" y="696"/>
                  </a:lnTo>
                  <a:lnTo>
                    <a:pt x="883" y="514"/>
                  </a:lnTo>
                  <a:lnTo>
                    <a:pt x="883" y="513"/>
                  </a:lnTo>
                  <a:lnTo>
                    <a:pt x="882" y="512"/>
                  </a:lnTo>
                  <a:lnTo>
                    <a:pt x="881" y="513"/>
                  </a:lnTo>
                  <a:lnTo>
                    <a:pt x="880" y="513"/>
                  </a:lnTo>
                  <a:lnTo>
                    <a:pt x="776" y="604"/>
                  </a:lnTo>
                  <a:lnTo>
                    <a:pt x="703" y="667"/>
                  </a:lnTo>
                  <a:lnTo>
                    <a:pt x="668" y="699"/>
                  </a:lnTo>
                  <a:lnTo>
                    <a:pt x="665" y="700"/>
                  </a:lnTo>
                  <a:lnTo>
                    <a:pt x="663" y="701"/>
                  </a:lnTo>
                  <a:lnTo>
                    <a:pt x="662" y="701"/>
                  </a:lnTo>
                  <a:lnTo>
                    <a:pt x="660" y="700"/>
                  </a:lnTo>
                  <a:lnTo>
                    <a:pt x="657" y="6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5975351" y="2460625"/>
              <a:ext cx="3341688" cy="884237"/>
            </a:xfrm>
            <a:custGeom>
              <a:avLst/>
              <a:gdLst>
                <a:gd name="T0" fmla="*/ 2054 w 2105"/>
                <a:gd name="T1" fmla="*/ 7 h 557"/>
                <a:gd name="T2" fmla="*/ 1768 w 2105"/>
                <a:gd name="T3" fmla="*/ 7 h 557"/>
                <a:gd name="T4" fmla="*/ 1886 w 2105"/>
                <a:gd name="T5" fmla="*/ 118 h 557"/>
                <a:gd name="T6" fmla="*/ 2105 w 2105"/>
                <a:gd name="T7" fmla="*/ 545 h 557"/>
                <a:gd name="T8" fmla="*/ 1953 w 2105"/>
                <a:gd name="T9" fmla="*/ 499 h 557"/>
                <a:gd name="T10" fmla="*/ 1871 w 2105"/>
                <a:gd name="T11" fmla="*/ 549 h 557"/>
                <a:gd name="T12" fmla="*/ 1735 w 2105"/>
                <a:gd name="T13" fmla="*/ 521 h 557"/>
                <a:gd name="T14" fmla="*/ 1709 w 2105"/>
                <a:gd name="T15" fmla="*/ 426 h 557"/>
                <a:gd name="T16" fmla="*/ 1793 w 2105"/>
                <a:gd name="T17" fmla="*/ 324 h 557"/>
                <a:gd name="T18" fmla="*/ 1953 w 2105"/>
                <a:gd name="T19" fmla="*/ 287 h 557"/>
                <a:gd name="T20" fmla="*/ 1884 w 2105"/>
                <a:gd name="T21" fmla="*/ 256 h 557"/>
                <a:gd name="T22" fmla="*/ 1730 w 2105"/>
                <a:gd name="T23" fmla="*/ 217 h 557"/>
                <a:gd name="T24" fmla="*/ 1834 w 2105"/>
                <a:gd name="T25" fmla="*/ 157 h 557"/>
                <a:gd name="T26" fmla="*/ 2022 w 2105"/>
                <a:gd name="T27" fmla="*/ 161 h 557"/>
                <a:gd name="T28" fmla="*/ 2091 w 2105"/>
                <a:gd name="T29" fmla="*/ 255 h 557"/>
                <a:gd name="T30" fmla="*/ 1952 w 2105"/>
                <a:gd name="T31" fmla="*/ 369 h 557"/>
                <a:gd name="T32" fmla="*/ 1856 w 2105"/>
                <a:gd name="T33" fmla="*/ 398 h 557"/>
                <a:gd name="T34" fmla="*/ 1883 w 2105"/>
                <a:gd name="T35" fmla="*/ 446 h 557"/>
                <a:gd name="T36" fmla="*/ 1181 w 2105"/>
                <a:gd name="T37" fmla="*/ 554 h 557"/>
                <a:gd name="T38" fmla="*/ 1071 w 2105"/>
                <a:gd name="T39" fmla="*/ 508 h 557"/>
                <a:gd name="T40" fmla="*/ 1052 w 2105"/>
                <a:gd name="T41" fmla="*/ 258 h 557"/>
                <a:gd name="T42" fmla="*/ 1009 w 2105"/>
                <a:gd name="T43" fmla="*/ 152 h 557"/>
                <a:gd name="T44" fmla="*/ 1199 w 2105"/>
                <a:gd name="T45" fmla="*/ 18 h 557"/>
                <a:gd name="T46" fmla="*/ 1304 w 2105"/>
                <a:gd name="T47" fmla="*/ 153 h 557"/>
                <a:gd name="T48" fmla="*/ 1207 w 2105"/>
                <a:gd name="T49" fmla="*/ 260 h 557"/>
                <a:gd name="T50" fmla="*/ 1231 w 2105"/>
                <a:gd name="T51" fmla="*/ 448 h 557"/>
                <a:gd name="T52" fmla="*/ 1293 w 2105"/>
                <a:gd name="T53" fmla="*/ 545 h 557"/>
                <a:gd name="T54" fmla="*/ 7 w 2105"/>
                <a:gd name="T55" fmla="*/ 0 h 557"/>
                <a:gd name="T56" fmla="*/ 387 w 2105"/>
                <a:gd name="T57" fmla="*/ 0 h 557"/>
                <a:gd name="T58" fmla="*/ 574 w 2105"/>
                <a:gd name="T59" fmla="*/ 549 h 557"/>
                <a:gd name="T60" fmla="*/ 409 w 2105"/>
                <a:gd name="T61" fmla="*/ 343 h 557"/>
                <a:gd name="T62" fmla="*/ 149 w 2105"/>
                <a:gd name="T63" fmla="*/ 284 h 557"/>
                <a:gd name="T64" fmla="*/ 5 w 2105"/>
                <a:gd name="T65" fmla="*/ 549 h 557"/>
                <a:gd name="T66" fmla="*/ 870 w 2105"/>
                <a:gd name="T67" fmla="*/ 282 h 557"/>
                <a:gd name="T68" fmla="*/ 798 w 2105"/>
                <a:gd name="T69" fmla="*/ 249 h 557"/>
                <a:gd name="T70" fmla="*/ 754 w 2105"/>
                <a:gd name="T71" fmla="*/ 307 h 557"/>
                <a:gd name="T72" fmla="*/ 753 w 2105"/>
                <a:gd name="T73" fmla="*/ 395 h 557"/>
                <a:gd name="T74" fmla="*/ 801 w 2105"/>
                <a:gd name="T75" fmla="*/ 455 h 557"/>
                <a:gd name="T76" fmla="*/ 938 w 2105"/>
                <a:gd name="T77" fmla="*/ 425 h 557"/>
                <a:gd name="T78" fmla="*/ 963 w 2105"/>
                <a:gd name="T79" fmla="*/ 529 h 557"/>
                <a:gd name="T80" fmla="*/ 759 w 2105"/>
                <a:gd name="T81" fmla="*/ 552 h 557"/>
                <a:gd name="T82" fmla="*/ 638 w 2105"/>
                <a:gd name="T83" fmla="*/ 479 h 557"/>
                <a:gd name="T84" fmla="*/ 608 w 2105"/>
                <a:gd name="T85" fmla="*/ 310 h 557"/>
                <a:gd name="T86" fmla="*/ 687 w 2105"/>
                <a:gd name="T87" fmla="*/ 183 h 557"/>
                <a:gd name="T88" fmla="*/ 877 w 2105"/>
                <a:gd name="T89" fmla="*/ 152 h 557"/>
                <a:gd name="T90" fmla="*/ 982 w 2105"/>
                <a:gd name="T91" fmla="*/ 241 h 557"/>
                <a:gd name="T92" fmla="*/ 1460 w 2105"/>
                <a:gd name="T93" fmla="*/ 555 h 557"/>
                <a:gd name="T94" fmla="*/ 1314 w 2105"/>
                <a:gd name="T95" fmla="*/ 499 h 557"/>
                <a:gd name="T96" fmla="*/ 1411 w 2105"/>
                <a:gd name="T97" fmla="*/ 445 h 557"/>
                <a:gd name="T98" fmla="*/ 1551 w 2105"/>
                <a:gd name="T99" fmla="*/ 452 h 557"/>
                <a:gd name="T100" fmla="*/ 1521 w 2105"/>
                <a:gd name="T101" fmla="*/ 412 h 557"/>
                <a:gd name="T102" fmla="*/ 1351 w 2105"/>
                <a:gd name="T103" fmla="*/ 347 h 557"/>
                <a:gd name="T104" fmla="*/ 1336 w 2105"/>
                <a:gd name="T105" fmla="*/ 240 h 557"/>
                <a:gd name="T106" fmla="*/ 1437 w 2105"/>
                <a:gd name="T107" fmla="*/ 151 h 557"/>
                <a:gd name="T108" fmla="*/ 1639 w 2105"/>
                <a:gd name="T109" fmla="*/ 175 h 557"/>
                <a:gd name="T110" fmla="*/ 1618 w 2105"/>
                <a:gd name="T111" fmla="*/ 277 h 557"/>
                <a:gd name="T112" fmla="*/ 1473 w 2105"/>
                <a:gd name="T113" fmla="*/ 250 h 557"/>
                <a:gd name="T114" fmla="*/ 1490 w 2105"/>
                <a:gd name="T115" fmla="*/ 289 h 557"/>
                <a:gd name="T116" fmla="*/ 1671 w 2105"/>
                <a:gd name="T117" fmla="*/ 352 h 557"/>
                <a:gd name="T118" fmla="*/ 1682 w 2105"/>
                <a:gd name="T119" fmla="*/ 468 h 557"/>
                <a:gd name="T120" fmla="*/ 1551 w 2105"/>
                <a:gd name="T121" fmla="*/ 55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5" h="557">
                  <a:moveTo>
                    <a:pt x="1936" y="115"/>
                  </a:moveTo>
                  <a:lnTo>
                    <a:pt x="1936" y="7"/>
                  </a:lnTo>
                  <a:lnTo>
                    <a:pt x="1936" y="5"/>
                  </a:lnTo>
                  <a:lnTo>
                    <a:pt x="1937" y="3"/>
                  </a:lnTo>
                  <a:lnTo>
                    <a:pt x="1938" y="2"/>
                  </a:lnTo>
                  <a:lnTo>
                    <a:pt x="1939" y="1"/>
                  </a:lnTo>
                  <a:lnTo>
                    <a:pt x="1942" y="0"/>
                  </a:lnTo>
                  <a:lnTo>
                    <a:pt x="1943" y="0"/>
                  </a:lnTo>
                  <a:lnTo>
                    <a:pt x="2047" y="0"/>
                  </a:lnTo>
                  <a:lnTo>
                    <a:pt x="2050" y="0"/>
                  </a:lnTo>
                  <a:lnTo>
                    <a:pt x="2051" y="1"/>
                  </a:lnTo>
                  <a:lnTo>
                    <a:pt x="2053" y="2"/>
                  </a:lnTo>
                  <a:lnTo>
                    <a:pt x="2053" y="3"/>
                  </a:lnTo>
                  <a:lnTo>
                    <a:pt x="2054" y="6"/>
                  </a:lnTo>
                  <a:lnTo>
                    <a:pt x="2054" y="7"/>
                  </a:lnTo>
                  <a:lnTo>
                    <a:pt x="2054" y="115"/>
                  </a:lnTo>
                  <a:lnTo>
                    <a:pt x="2054" y="118"/>
                  </a:lnTo>
                  <a:lnTo>
                    <a:pt x="2053" y="120"/>
                  </a:lnTo>
                  <a:lnTo>
                    <a:pt x="2052" y="121"/>
                  </a:lnTo>
                  <a:lnTo>
                    <a:pt x="2051" y="122"/>
                  </a:lnTo>
                  <a:lnTo>
                    <a:pt x="2048" y="122"/>
                  </a:lnTo>
                  <a:lnTo>
                    <a:pt x="2047" y="123"/>
                  </a:lnTo>
                  <a:lnTo>
                    <a:pt x="1943" y="123"/>
                  </a:lnTo>
                  <a:lnTo>
                    <a:pt x="1941" y="122"/>
                  </a:lnTo>
                  <a:lnTo>
                    <a:pt x="1939" y="121"/>
                  </a:lnTo>
                  <a:lnTo>
                    <a:pt x="1938" y="120"/>
                  </a:lnTo>
                  <a:lnTo>
                    <a:pt x="1937" y="119"/>
                  </a:lnTo>
                  <a:lnTo>
                    <a:pt x="1936" y="117"/>
                  </a:lnTo>
                  <a:lnTo>
                    <a:pt x="1936" y="115"/>
                  </a:lnTo>
                  <a:close/>
                  <a:moveTo>
                    <a:pt x="1768" y="7"/>
                  </a:moveTo>
                  <a:lnTo>
                    <a:pt x="1768" y="5"/>
                  </a:lnTo>
                  <a:lnTo>
                    <a:pt x="1769" y="3"/>
                  </a:lnTo>
                  <a:lnTo>
                    <a:pt x="1770" y="2"/>
                  </a:lnTo>
                  <a:lnTo>
                    <a:pt x="1771" y="1"/>
                  </a:lnTo>
                  <a:lnTo>
                    <a:pt x="1774" y="0"/>
                  </a:lnTo>
                  <a:lnTo>
                    <a:pt x="1775" y="0"/>
                  </a:lnTo>
                  <a:lnTo>
                    <a:pt x="1879" y="0"/>
                  </a:lnTo>
                  <a:lnTo>
                    <a:pt x="1881" y="0"/>
                  </a:lnTo>
                  <a:lnTo>
                    <a:pt x="1883" y="1"/>
                  </a:lnTo>
                  <a:lnTo>
                    <a:pt x="1884" y="2"/>
                  </a:lnTo>
                  <a:lnTo>
                    <a:pt x="1885" y="3"/>
                  </a:lnTo>
                  <a:lnTo>
                    <a:pt x="1886" y="6"/>
                  </a:lnTo>
                  <a:lnTo>
                    <a:pt x="1886" y="7"/>
                  </a:lnTo>
                  <a:lnTo>
                    <a:pt x="1886" y="115"/>
                  </a:lnTo>
                  <a:lnTo>
                    <a:pt x="1886" y="118"/>
                  </a:lnTo>
                  <a:lnTo>
                    <a:pt x="1885" y="120"/>
                  </a:lnTo>
                  <a:lnTo>
                    <a:pt x="1884" y="121"/>
                  </a:lnTo>
                  <a:lnTo>
                    <a:pt x="1883" y="122"/>
                  </a:lnTo>
                  <a:lnTo>
                    <a:pt x="1880" y="122"/>
                  </a:lnTo>
                  <a:lnTo>
                    <a:pt x="1879" y="123"/>
                  </a:lnTo>
                  <a:lnTo>
                    <a:pt x="1775" y="123"/>
                  </a:lnTo>
                  <a:lnTo>
                    <a:pt x="1772" y="122"/>
                  </a:lnTo>
                  <a:lnTo>
                    <a:pt x="1771" y="121"/>
                  </a:lnTo>
                  <a:lnTo>
                    <a:pt x="1769" y="120"/>
                  </a:lnTo>
                  <a:lnTo>
                    <a:pt x="1769" y="119"/>
                  </a:lnTo>
                  <a:lnTo>
                    <a:pt x="1768" y="117"/>
                  </a:lnTo>
                  <a:lnTo>
                    <a:pt x="1768" y="115"/>
                  </a:lnTo>
                  <a:lnTo>
                    <a:pt x="1768" y="7"/>
                  </a:lnTo>
                  <a:close/>
                  <a:moveTo>
                    <a:pt x="2104" y="543"/>
                  </a:moveTo>
                  <a:lnTo>
                    <a:pt x="2105" y="545"/>
                  </a:lnTo>
                  <a:lnTo>
                    <a:pt x="2105" y="546"/>
                  </a:lnTo>
                  <a:lnTo>
                    <a:pt x="2104" y="548"/>
                  </a:lnTo>
                  <a:lnTo>
                    <a:pt x="2103" y="548"/>
                  </a:lnTo>
                  <a:lnTo>
                    <a:pt x="2101" y="549"/>
                  </a:lnTo>
                  <a:lnTo>
                    <a:pt x="2100" y="549"/>
                  </a:lnTo>
                  <a:lnTo>
                    <a:pt x="1968" y="549"/>
                  </a:lnTo>
                  <a:lnTo>
                    <a:pt x="1966" y="549"/>
                  </a:lnTo>
                  <a:lnTo>
                    <a:pt x="1964" y="548"/>
                  </a:lnTo>
                  <a:lnTo>
                    <a:pt x="1962" y="547"/>
                  </a:lnTo>
                  <a:lnTo>
                    <a:pt x="1960" y="544"/>
                  </a:lnTo>
                  <a:lnTo>
                    <a:pt x="1960" y="542"/>
                  </a:lnTo>
                  <a:lnTo>
                    <a:pt x="1957" y="531"/>
                  </a:lnTo>
                  <a:lnTo>
                    <a:pt x="1955" y="520"/>
                  </a:lnTo>
                  <a:lnTo>
                    <a:pt x="1953" y="509"/>
                  </a:lnTo>
                  <a:lnTo>
                    <a:pt x="1953" y="499"/>
                  </a:lnTo>
                  <a:lnTo>
                    <a:pt x="1953" y="496"/>
                  </a:lnTo>
                  <a:lnTo>
                    <a:pt x="1952" y="495"/>
                  </a:lnTo>
                  <a:lnTo>
                    <a:pt x="1951" y="495"/>
                  </a:lnTo>
                  <a:lnTo>
                    <a:pt x="1949" y="496"/>
                  </a:lnTo>
                  <a:lnTo>
                    <a:pt x="1948" y="497"/>
                  </a:lnTo>
                  <a:lnTo>
                    <a:pt x="1943" y="503"/>
                  </a:lnTo>
                  <a:lnTo>
                    <a:pt x="1937" y="510"/>
                  </a:lnTo>
                  <a:lnTo>
                    <a:pt x="1931" y="515"/>
                  </a:lnTo>
                  <a:lnTo>
                    <a:pt x="1925" y="521"/>
                  </a:lnTo>
                  <a:lnTo>
                    <a:pt x="1918" y="526"/>
                  </a:lnTo>
                  <a:lnTo>
                    <a:pt x="1911" y="531"/>
                  </a:lnTo>
                  <a:lnTo>
                    <a:pt x="1896" y="539"/>
                  </a:lnTo>
                  <a:lnTo>
                    <a:pt x="1888" y="543"/>
                  </a:lnTo>
                  <a:lnTo>
                    <a:pt x="1880" y="546"/>
                  </a:lnTo>
                  <a:lnTo>
                    <a:pt x="1871" y="549"/>
                  </a:lnTo>
                  <a:lnTo>
                    <a:pt x="1862" y="551"/>
                  </a:lnTo>
                  <a:lnTo>
                    <a:pt x="1852" y="553"/>
                  </a:lnTo>
                  <a:lnTo>
                    <a:pt x="1842" y="554"/>
                  </a:lnTo>
                  <a:lnTo>
                    <a:pt x="1832" y="555"/>
                  </a:lnTo>
                  <a:lnTo>
                    <a:pt x="1821" y="555"/>
                  </a:lnTo>
                  <a:lnTo>
                    <a:pt x="1810" y="555"/>
                  </a:lnTo>
                  <a:lnTo>
                    <a:pt x="1800" y="554"/>
                  </a:lnTo>
                  <a:lnTo>
                    <a:pt x="1789" y="551"/>
                  </a:lnTo>
                  <a:lnTo>
                    <a:pt x="1779" y="549"/>
                  </a:lnTo>
                  <a:lnTo>
                    <a:pt x="1769" y="545"/>
                  </a:lnTo>
                  <a:lnTo>
                    <a:pt x="1760" y="540"/>
                  </a:lnTo>
                  <a:lnTo>
                    <a:pt x="1751" y="534"/>
                  </a:lnTo>
                  <a:lnTo>
                    <a:pt x="1743" y="528"/>
                  </a:lnTo>
                  <a:lnTo>
                    <a:pt x="1739" y="524"/>
                  </a:lnTo>
                  <a:lnTo>
                    <a:pt x="1735" y="521"/>
                  </a:lnTo>
                  <a:lnTo>
                    <a:pt x="1732" y="517"/>
                  </a:lnTo>
                  <a:lnTo>
                    <a:pt x="1729" y="512"/>
                  </a:lnTo>
                  <a:lnTo>
                    <a:pt x="1725" y="508"/>
                  </a:lnTo>
                  <a:lnTo>
                    <a:pt x="1722" y="503"/>
                  </a:lnTo>
                  <a:lnTo>
                    <a:pt x="1720" y="498"/>
                  </a:lnTo>
                  <a:lnTo>
                    <a:pt x="1717" y="493"/>
                  </a:lnTo>
                  <a:lnTo>
                    <a:pt x="1715" y="488"/>
                  </a:lnTo>
                  <a:lnTo>
                    <a:pt x="1713" y="482"/>
                  </a:lnTo>
                  <a:lnTo>
                    <a:pt x="1712" y="476"/>
                  </a:lnTo>
                  <a:lnTo>
                    <a:pt x="1710" y="470"/>
                  </a:lnTo>
                  <a:lnTo>
                    <a:pt x="1708" y="457"/>
                  </a:lnTo>
                  <a:lnTo>
                    <a:pt x="1708" y="450"/>
                  </a:lnTo>
                  <a:lnTo>
                    <a:pt x="1708" y="443"/>
                  </a:lnTo>
                  <a:lnTo>
                    <a:pt x="1708" y="434"/>
                  </a:lnTo>
                  <a:lnTo>
                    <a:pt x="1709" y="426"/>
                  </a:lnTo>
                  <a:lnTo>
                    <a:pt x="1710" y="419"/>
                  </a:lnTo>
                  <a:lnTo>
                    <a:pt x="1712" y="411"/>
                  </a:lnTo>
                  <a:lnTo>
                    <a:pt x="1714" y="404"/>
                  </a:lnTo>
                  <a:lnTo>
                    <a:pt x="1716" y="396"/>
                  </a:lnTo>
                  <a:lnTo>
                    <a:pt x="1719" y="389"/>
                  </a:lnTo>
                  <a:lnTo>
                    <a:pt x="1723" y="383"/>
                  </a:lnTo>
                  <a:lnTo>
                    <a:pt x="1727" y="376"/>
                  </a:lnTo>
                  <a:lnTo>
                    <a:pt x="1732" y="370"/>
                  </a:lnTo>
                  <a:lnTo>
                    <a:pt x="1742" y="358"/>
                  </a:lnTo>
                  <a:lnTo>
                    <a:pt x="1748" y="352"/>
                  </a:lnTo>
                  <a:lnTo>
                    <a:pt x="1754" y="347"/>
                  </a:lnTo>
                  <a:lnTo>
                    <a:pt x="1768" y="337"/>
                  </a:lnTo>
                  <a:lnTo>
                    <a:pt x="1776" y="332"/>
                  </a:lnTo>
                  <a:lnTo>
                    <a:pt x="1784" y="328"/>
                  </a:lnTo>
                  <a:lnTo>
                    <a:pt x="1793" y="324"/>
                  </a:lnTo>
                  <a:lnTo>
                    <a:pt x="1802" y="320"/>
                  </a:lnTo>
                  <a:lnTo>
                    <a:pt x="1811" y="316"/>
                  </a:lnTo>
                  <a:lnTo>
                    <a:pt x="1821" y="313"/>
                  </a:lnTo>
                  <a:lnTo>
                    <a:pt x="1832" y="309"/>
                  </a:lnTo>
                  <a:lnTo>
                    <a:pt x="1843" y="306"/>
                  </a:lnTo>
                  <a:lnTo>
                    <a:pt x="1866" y="301"/>
                  </a:lnTo>
                  <a:lnTo>
                    <a:pt x="1891" y="297"/>
                  </a:lnTo>
                  <a:lnTo>
                    <a:pt x="1904" y="296"/>
                  </a:lnTo>
                  <a:lnTo>
                    <a:pt x="1917" y="294"/>
                  </a:lnTo>
                  <a:lnTo>
                    <a:pt x="1931" y="293"/>
                  </a:lnTo>
                  <a:lnTo>
                    <a:pt x="1946" y="293"/>
                  </a:lnTo>
                  <a:lnTo>
                    <a:pt x="1950" y="292"/>
                  </a:lnTo>
                  <a:lnTo>
                    <a:pt x="1952" y="291"/>
                  </a:lnTo>
                  <a:lnTo>
                    <a:pt x="1953" y="290"/>
                  </a:lnTo>
                  <a:lnTo>
                    <a:pt x="1953" y="287"/>
                  </a:lnTo>
                  <a:lnTo>
                    <a:pt x="1952" y="280"/>
                  </a:lnTo>
                  <a:lnTo>
                    <a:pt x="1952" y="277"/>
                  </a:lnTo>
                  <a:lnTo>
                    <a:pt x="1951" y="274"/>
                  </a:lnTo>
                  <a:lnTo>
                    <a:pt x="1948" y="268"/>
                  </a:lnTo>
                  <a:lnTo>
                    <a:pt x="1946" y="265"/>
                  </a:lnTo>
                  <a:lnTo>
                    <a:pt x="1944" y="263"/>
                  </a:lnTo>
                  <a:lnTo>
                    <a:pt x="1938" y="259"/>
                  </a:lnTo>
                  <a:lnTo>
                    <a:pt x="1934" y="258"/>
                  </a:lnTo>
                  <a:lnTo>
                    <a:pt x="1930" y="256"/>
                  </a:lnTo>
                  <a:lnTo>
                    <a:pt x="1926" y="255"/>
                  </a:lnTo>
                  <a:lnTo>
                    <a:pt x="1921" y="254"/>
                  </a:lnTo>
                  <a:lnTo>
                    <a:pt x="1915" y="254"/>
                  </a:lnTo>
                  <a:lnTo>
                    <a:pt x="1909" y="254"/>
                  </a:lnTo>
                  <a:lnTo>
                    <a:pt x="1892" y="255"/>
                  </a:lnTo>
                  <a:lnTo>
                    <a:pt x="1884" y="256"/>
                  </a:lnTo>
                  <a:lnTo>
                    <a:pt x="1875" y="257"/>
                  </a:lnTo>
                  <a:lnTo>
                    <a:pt x="1867" y="259"/>
                  </a:lnTo>
                  <a:lnTo>
                    <a:pt x="1859" y="261"/>
                  </a:lnTo>
                  <a:lnTo>
                    <a:pt x="1844" y="266"/>
                  </a:lnTo>
                  <a:lnTo>
                    <a:pt x="1830" y="272"/>
                  </a:lnTo>
                  <a:lnTo>
                    <a:pt x="1816" y="278"/>
                  </a:lnTo>
                  <a:lnTo>
                    <a:pt x="1804" y="285"/>
                  </a:lnTo>
                  <a:lnTo>
                    <a:pt x="1793" y="293"/>
                  </a:lnTo>
                  <a:lnTo>
                    <a:pt x="1791" y="294"/>
                  </a:lnTo>
                  <a:lnTo>
                    <a:pt x="1789" y="294"/>
                  </a:lnTo>
                  <a:lnTo>
                    <a:pt x="1786" y="293"/>
                  </a:lnTo>
                  <a:lnTo>
                    <a:pt x="1783" y="292"/>
                  </a:lnTo>
                  <a:lnTo>
                    <a:pt x="1783" y="291"/>
                  </a:lnTo>
                  <a:lnTo>
                    <a:pt x="1731" y="219"/>
                  </a:lnTo>
                  <a:lnTo>
                    <a:pt x="1730" y="217"/>
                  </a:lnTo>
                  <a:lnTo>
                    <a:pt x="1729" y="216"/>
                  </a:lnTo>
                  <a:lnTo>
                    <a:pt x="1729" y="214"/>
                  </a:lnTo>
                  <a:lnTo>
                    <a:pt x="1729" y="213"/>
                  </a:lnTo>
                  <a:lnTo>
                    <a:pt x="1731" y="211"/>
                  </a:lnTo>
                  <a:lnTo>
                    <a:pt x="1732" y="209"/>
                  </a:lnTo>
                  <a:lnTo>
                    <a:pt x="1739" y="203"/>
                  </a:lnTo>
                  <a:lnTo>
                    <a:pt x="1747" y="197"/>
                  </a:lnTo>
                  <a:lnTo>
                    <a:pt x="1756" y="192"/>
                  </a:lnTo>
                  <a:lnTo>
                    <a:pt x="1765" y="186"/>
                  </a:lnTo>
                  <a:lnTo>
                    <a:pt x="1774" y="180"/>
                  </a:lnTo>
                  <a:lnTo>
                    <a:pt x="1785" y="175"/>
                  </a:lnTo>
                  <a:lnTo>
                    <a:pt x="1796" y="170"/>
                  </a:lnTo>
                  <a:lnTo>
                    <a:pt x="1808" y="165"/>
                  </a:lnTo>
                  <a:lnTo>
                    <a:pt x="1820" y="161"/>
                  </a:lnTo>
                  <a:lnTo>
                    <a:pt x="1834" y="157"/>
                  </a:lnTo>
                  <a:lnTo>
                    <a:pt x="1848" y="153"/>
                  </a:lnTo>
                  <a:lnTo>
                    <a:pt x="1863" y="150"/>
                  </a:lnTo>
                  <a:lnTo>
                    <a:pt x="1879" y="148"/>
                  </a:lnTo>
                  <a:lnTo>
                    <a:pt x="1896" y="146"/>
                  </a:lnTo>
                  <a:lnTo>
                    <a:pt x="1914" y="145"/>
                  </a:lnTo>
                  <a:lnTo>
                    <a:pt x="1932" y="145"/>
                  </a:lnTo>
                  <a:lnTo>
                    <a:pt x="1943" y="145"/>
                  </a:lnTo>
                  <a:lnTo>
                    <a:pt x="1953" y="145"/>
                  </a:lnTo>
                  <a:lnTo>
                    <a:pt x="1963" y="146"/>
                  </a:lnTo>
                  <a:lnTo>
                    <a:pt x="1973" y="147"/>
                  </a:lnTo>
                  <a:lnTo>
                    <a:pt x="1982" y="149"/>
                  </a:lnTo>
                  <a:lnTo>
                    <a:pt x="1991" y="151"/>
                  </a:lnTo>
                  <a:lnTo>
                    <a:pt x="1999" y="153"/>
                  </a:lnTo>
                  <a:lnTo>
                    <a:pt x="2007" y="155"/>
                  </a:lnTo>
                  <a:lnTo>
                    <a:pt x="2022" y="161"/>
                  </a:lnTo>
                  <a:lnTo>
                    <a:pt x="2035" y="168"/>
                  </a:lnTo>
                  <a:lnTo>
                    <a:pt x="2041" y="172"/>
                  </a:lnTo>
                  <a:lnTo>
                    <a:pt x="2047" y="176"/>
                  </a:lnTo>
                  <a:lnTo>
                    <a:pt x="2053" y="181"/>
                  </a:lnTo>
                  <a:lnTo>
                    <a:pt x="2058" y="186"/>
                  </a:lnTo>
                  <a:lnTo>
                    <a:pt x="2067" y="197"/>
                  </a:lnTo>
                  <a:lnTo>
                    <a:pt x="2071" y="203"/>
                  </a:lnTo>
                  <a:lnTo>
                    <a:pt x="2075" y="210"/>
                  </a:lnTo>
                  <a:lnTo>
                    <a:pt x="2078" y="216"/>
                  </a:lnTo>
                  <a:lnTo>
                    <a:pt x="2080" y="220"/>
                  </a:lnTo>
                  <a:lnTo>
                    <a:pt x="2081" y="223"/>
                  </a:lnTo>
                  <a:lnTo>
                    <a:pt x="2084" y="231"/>
                  </a:lnTo>
                  <a:lnTo>
                    <a:pt x="2087" y="238"/>
                  </a:lnTo>
                  <a:lnTo>
                    <a:pt x="2089" y="246"/>
                  </a:lnTo>
                  <a:lnTo>
                    <a:pt x="2091" y="255"/>
                  </a:lnTo>
                  <a:lnTo>
                    <a:pt x="2092" y="263"/>
                  </a:lnTo>
                  <a:lnTo>
                    <a:pt x="2094" y="272"/>
                  </a:lnTo>
                  <a:lnTo>
                    <a:pt x="2095" y="291"/>
                  </a:lnTo>
                  <a:lnTo>
                    <a:pt x="2096" y="311"/>
                  </a:lnTo>
                  <a:lnTo>
                    <a:pt x="2096" y="453"/>
                  </a:lnTo>
                  <a:lnTo>
                    <a:pt x="2096" y="485"/>
                  </a:lnTo>
                  <a:lnTo>
                    <a:pt x="2097" y="499"/>
                  </a:lnTo>
                  <a:lnTo>
                    <a:pt x="2098" y="511"/>
                  </a:lnTo>
                  <a:lnTo>
                    <a:pt x="2099" y="521"/>
                  </a:lnTo>
                  <a:lnTo>
                    <a:pt x="2101" y="530"/>
                  </a:lnTo>
                  <a:lnTo>
                    <a:pt x="2102" y="537"/>
                  </a:lnTo>
                  <a:lnTo>
                    <a:pt x="2104" y="543"/>
                  </a:lnTo>
                  <a:close/>
                  <a:moveTo>
                    <a:pt x="1953" y="416"/>
                  </a:moveTo>
                  <a:lnTo>
                    <a:pt x="1953" y="371"/>
                  </a:lnTo>
                  <a:lnTo>
                    <a:pt x="1952" y="369"/>
                  </a:lnTo>
                  <a:lnTo>
                    <a:pt x="1951" y="368"/>
                  </a:lnTo>
                  <a:lnTo>
                    <a:pt x="1949" y="367"/>
                  </a:lnTo>
                  <a:lnTo>
                    <a:pt x="1948" y="367"/>
                  </a:lnTo>
                  <a:lnTo>
                    <a:pt x="1936" y="368"/>
                  </a:lnTo>
                  <a:lnTo>
                    <a:pt x="1924" y="369"/>
                  </a:lnTo>
                  <a:lnTo>
                    <a:pt x="1914" y="370"/>
                  </a:lnTo>
                  <a:lnTo>
                    <a:pt x="1904" y="372"/>
                  </a:lnTo>
                  <a:lnTo>
                    <a:pt x="1895" y="374"/>
                  </a:lnTo>
                  <a:lnTo>
                    <a:pt x="1887" y="377"/>
                  </a:lnTo>
                  <a:lnTo>
                    <a:pt x="1880" y="380"/>
                  </a:lnTo>
                  <a:lnTo>
                    <a:pt x="1874" y="383"/>
                  </a:lnTo>
                  <a:lnTo>
                    <a:pt x="1868" y="386"/>
                  </a:lnTo>
                  <a:lnTo>
                    <a:pt x="1864" y="390"/>
                  </a:lnTo>
                  <a:lnTo>
                    <a:pt x="1860" y="394"/>
                  </a:lnTo>
                  <a:lnTo>
                    <a:pt x="1856" y="398"/>
                  </a:lnTo>
                  <a:lnTo>
                    <a:pt x="1854" y="403"/>
                  </a:lnTo>
                  <a:lnTo>
                    <a:pt x="1852" y="408"/>
                  </a:lnTo>
                  <a:lnTo>
                    <a:pt x="1851" y="413"/>
                  </a:lnTo>
                  <a:lnTo>
                    <a:pt x="1851" y="418"/>
                  </a:lnTo>
                  <a:lnTo>
                    <a:pt x="1851" y="422"/>
                  </a:lnTo>
                  <a:lnTo>
                    <a:pt x="1851" y="425"/>
                  </a:lnTo>
                  <a:lnTo>
                    <a:pt x="1853" y="431"/>
                  </a:lnTo>
                  <a:lnTo>
                    <a:pt x="1854" y="433"/>
                  </a:lnTo>
                  <a:lnTo>
                    <a:pt x="1856" y="435"/>
                  </a:lnTo>
                  <a:lnTo>
                    <a:pt x="1860" y="439"/>
                  </a:lnTo>
                  <a:lnTo>
                    <a:pt x="1862" y="441"/>
                  </a:lnTo>
                  <a:lnTo>
                    <a:pt x="1865" y="442"/>
                  </a:lnTo>
                  <a:lnTo>
                    <a:pt x="1870" y="445"/>
                  </a:lnTo>
                  <a:lnTo>
                    <a:pt x="1877" y="446"/>
                  </a:lnTo>
                  <a:lnTo>
                    <a:pt x="1883" y="446"/>
                  </a:lnTo>
                  <a:lnTo>
                    <a:pt x="1896" y="446"/>
                  </a:lnTo>
                  <a:lnTo>
                    <a:pt x="1908" y="444"/>
                  </a:lnTo>
                  <a:lnTo>
                    <a:pt x="1918" y="442"/>
                  </a:lnTo>
                  <a:lnTo>
                    <a:pt x="1926" y="440"/>
                  </a:lnTo>
                  <a:lnTo>
                    <a:pt x="1934" y="437"/>
                  </a:lnTo>
                  <a:lnTo>
                    <a:pt x="1940" y="434"/>
                  </a:lnTo>
                  <a:lnTo>
                    <a:pt x="1944" y="431"/>
                  </a:lnTo>
                  <a:lnTo>
                    <a:pt x="1948" y="428"/>
                  </a:lnTo>
                  <a:lnTo>
                    <a:pt x="1949" y="426"/>
                  </a:lnTo>
                  <a:lnTo>
                    <a:pt x="1951" y="424"/>
                  </a:lnTo>
                  <a:lnTo>
                    <a:pt x="1952" y="420"/>
                  </a:lnTo>
                  <a:lnTo>
                    <a:pt x="1953" y="417"/>
                  </a:lnTo>
                  <a:lnTo>
                    <a:pt x="1953" y="416"/>
                  </a:lnTo>
                  <a:close/>
                  <a:moveTo>
                    <a:pt x="1206" y="554"/>
                  </a:moveTo>
                  <a:lnTo>
                    <a:pt x="1181" y="554"/>
                  </a:lnTo>
                  <a:lnTo>
                    <a:pt x="1170" y="553"/>
                  </a:lnTo>
                  <a:lnTo>
                    <a:pt x="1160" y="552"/>
                  </a:lnTo>
                  <a:lnTo>
                    <a:pt x="1150" y="551"/>
                  </a:lnTo>
                  <a:lnTo>
                    <a:pt x="1141" y="550"/>
                  </a:lnTo>
                  <a:lnTo>
                    <a:pt x="1133" y="548"/>
                  </a:lnTo>
                  <a:lnTo>
                    <a:pt x="1125" y="546"/>
                  </a:lnTo>
                  <a:lnTo>
                    <a:pt x="1118" y="544"/>
                  </a:lnTo>
                  <a:lnTo>
                    <a:pt x="1111" y="541"/>
                  </a:lnTo>
                  <a:lnTo>
                    <a:pt x="1099" y="535"/>
                  </a:lnTo>
                  <a:lnTo>
                    <a:pt x="1094" y="532"/>
                  </a:lnTo>
                  <a:lnTo>
                    <a:pt x="1089" y="529"/>
                  </a:lnTo>
                  <a:lnTo>
                    <a:pt x="1081" y="521"/>
                  </a:lnTo>
                  <a:lnTo>
                    <a:pt x="1077" y="517"/>
                  </a:lnTo>
                  <a:lnTo>
                    <a:pt x="1074" y="513"/>
                  </a:lnTo>
                  <a:lnTo>
                    <a:pt x="1071" y="508"/>
                  </a:lnTo>
                  <a:lnTo>
                    <a:pt x="1069" y="503"/>
                  </a:lnTo>
                  <a:lnTo>
                    <a:pt x="1066" y="498"/>
                  </a:lnTo>
                  <a:lnTo>
                    <a:pt x="1065" y="493"/>
                  </a:lnTo>
                  <a:lnTo>
                    <a:pt x="1063" y="488"/>
                  </a:lnTo>
                  <a:lnTo>
                    <a:pt x="1062" y="482"/>
                  </a:lnTo>
                  <a:lnTo>
                    <a:pt x="1060" y="470"/>
                  </a:lnTo>
                  <a:lnTo>
                    <a:pt x="1058" y="457"/>
                  </a:lnTo>
                  <a:lnTo>
                    <a:pt x="1058" y="444"/>
                  </a:lnTo>
                  <a:lnTo>
                    <a:pt x="1058" y="430"/>
                  </a:lnTo>
                  <a:lnTo>
                    <a:pt x="1058" y="265"/>
                  </a:lnTo>
                  <a:lnTo>
                    <a:pt x="1057" y="262"/>
                  </a:lnTo>
                  <a:lnTo>
                    <a:pt x="1056" y="260"/>
                  </a:lnTo>
                  <a:lnTo>
                    <a:pt x="1055" y="259"/>
                  </a:lnTo>
                  <a:lnTo>
                    <a:pt x="1054" y="258"/>
                  </a:lnTo>
                  <a:lnTo>
                    <a:pt x="1052" y="258"/>
                  </a:lnTo>
                  <a:lnTo>
                    <a:pt x="1050" y="257"/>
                  </a:lnTo>
                  <a:lnTo>
                    <a:pt x="1009" y="257"/>
                  </a:lnTo>
                  <a:lnTo>
                    <a:pt x="1007" y="257"/>
                  </a:lnTo>
                  <a:lnTo>
                    <a:pt x="1005" y="256"/>
                  </a:lnTo>
                  <a:lnTo>
                    <a:pt x="1004" y="255"/>
                  </a:lnTo>
                  <a:lnTo>
                    <a:pt x="1003" y="254"/>
                  </a:lnTo>
                  <a:lnTo>
                    <a:pt x="1002" y="251"/>
                  </a:lnTo>
                  <a:lnTo>
                    <a:pt x="1002" y="250"/>
                  </a:lnTo>
                  <a:lnTo>
                    <a:pt x="1002" y="159"/>
                  </a:lnTo>
                  <a:lnTo>
                    <a:pt x="1002" y="157"/>
                  </a:lnTo>
                  <a:lnTo>
                    <a:pt x="1003" y="155"/>
                  </a:lnTo>
                  <a:lnTo>
                    <a:pt x="1004" y="154"/>
                  </a:lnTo>
                  <a:lnTo>
                    <a:pt x="1006" y="153"/>
                  </a:lnTo>
                  <a:lnTo>
                    <a:pt x="1008" y="152"/>
                  </a:lnTo>
                  <a:lnTo>
                    <a:pt x="1009" y="152"/>
                  </a:lnTo>
                  <a:lnTo>
                    <a:pt x="1050" y="152"/>
                  </a:lnTo>
                  <a:lnTo>
                    <a:pt x="1053" y="152"/>
                  </a:lnTo>
                  <a:lnTo>
                    <a:pt x="1055" y="151"/>
                  </a:lnTo>
                  <a:lnTo>
                    <a:pt x="1057" y="150"/>
                  </a:lnTo>
                  <a:lnTo>
                    <a:pt x="1058" y="149"/>
                  </a:lnTo>
                  <a:lnTo>
                    <a:pt x="1060" y="146"/>
                  </a:lnTo>
                  <a:lnTo>
                    <a:pt x="1107" y="25"/>
                  </a:lnTo>
                  <a:lnTo>
                    <a:pt x="1108" y="22"/>
                  </a:lnTo>
                  <a:lnTo>
                    <a:pt x="1110" y="21"/>
                  </a:lnTo>
                  <a:lnTo>
                    <a:pt x="1111" y="20"/>
                  </a:lnTo>
                  <a:lnTo>
                    <a:pt x="1113" y="19"/>
                  </a:lnTo>
                  <a:lnTo>
                    <a:pt x="1116" y="18"/>
                  </a:lnTo>
                  <a:lnTo>
                    <a:pt x="1117" y="18"/>
                  </a:lnTo>
                  <a:lnTo>
                    <a:pt x="1197" y="18"/>
                  </a:lnTo>
                  <a:lnTo>
                    <a:pt x="1199" y="18"/>
                  </a:lnTo>
                  <a:lnTo>
                    <a:pt x="1202" y="19"/>
                  </a:lnTo>
                  <a:lnTo>
                    <a:pt x="1203" y="20"/>
                  </a:lnTo>
                  <a:lnTo>
                    <a:pt x="1204" y="21"/>
                  </a:lnTo>
                  <a:lnTo>
                    <a:pt x="1205" y="24"/>
                  </a:lnTo>
                  <a:lnTo>
                    <a:pt x="1205" y="25"/>
                  </a:lnTo>
                  <a:lnTo>
                    <a:pt x="1205" y="145"/>
                  </a:lnTo>
                  <a:lnTo>
                    <a:pt x="1205" y="147"/>
                  </a:lnTo>
                  <a:lnTo>
                    <a:pt x="1206" y="149"/>
                  </a:lnTo>
                  <a:lnTo>
                    <a:pt x="1207" y="150"/>
                  </a:lnTo>
                  <a:lnTo>
                    <a:pt x="1209" y="151"/>
                  </a:lnTo>
                  <a:lnTo>
                    <a:pt x="1211" y="152"/>
                  </a:lnTo>
                  <a:lnTo>
                    <a:pt x="1212" y="152"/>
                  </a:lnTo>
                  <a:lnTo>
                    <a:pt x="1300" y="152"/>
                  </a:lnTo>
                  <a:lnTo>
                    <a:pt x="1302" y="153"/>
                  </a:lnTo>
                  <a:lnTo>
                    <a:pt x="1304" y="153"/>
                  </a:lnTo>
                  <a:lnTo>
                    <a:pt x="1305" y="154"/>
                  </a:lnTo>
                  <a:lnTo>
                    <a:pt x="1306" y="156"/>
                  </a:lnTo>
                  <a:lnTo>
                    <a:pt x="1307" y="158"/>
                  </a:lnTo>
                  <a:lnTo>
                    <a:pt x="1307" y="159"/>
                  </a:lnTo>
                  <a:lnTo>
                    <a:pt x="1307" y="250"/>
                  </a:lnTo>
                  <a:lnTo>
                    <a:pt x="1306" y="253"/>
                  </a:lnTo>
                  <a:lnTo>
                    <a:pt x="1306" y="254"/>
                  </a:lnTo>
                  <a:lnTo>
                    <a:pt x="1304" y="256"/>
                  </a:lnTo>
                  <a:lnTo>
                    <a:pt x="1303" y="257"/>
                  </a:lnTo>
                  <a:lnTo>
                    <a:pt x="1301" y="257"/>
                  </a:lnTo>
                  <a:lnTo>
                    <a:pt x="1300" y="257"/>
                  </a:lnTo>
                  <a:lnTo>
                    <a:pt x="1212" y="257"/>
                  </a:lnTo>
                  <a:lnTo>
                    <a:pt x="1210" y="258"/>
                  </a:lnTo>
                  <a:lnTo>
                    <a:pt x="1208" y="259"/>
                  </a:lnTo>
                  <a:lnTo>
                    <a:pt x="1207" y="260"/>
                  </a:lnTo>
                  <a:lnTo>
                    <a:pt x="1206" y="261"/>
                  </a:lnTo>
                  <a:lnTo>
                    <a:pt x="1205" y="263"/>
                  </a:lnTo>
                  <a:lnTo>
                    <a:pt x="1205" y="265"/>
                  </a:lnTo>
                  <a:lnTo>
                    <a:pt x="1205" y="397"/>
                  </a:lnTo>
                  <a:lnTo>
                    <a:pt x="1206" y="412"/>
                  </a:lnTo>
                  <a:lnTo>
                    <a:pt x="1206" y="418"/>
                  </a:lnTo>
                  <a:lnTo>
                    <a:pt x="1207" y="423"/>
                  </a:lnTo>
                  <a:lnTo>
                    <a:pt x="1209" y="428"/>
                  </a:lnTo>
                  <a:lnTo>
                    <a:pt x="1211" y="433"/>
                  </a:lnTo>
                  <a:lnTo>
                    <a:pt x="1213" y="436"/>
                  </a:lnTo>
                  <a:lnTo>
                    <a:pt x="1216" y="440"/>
                  </a:lnTo>
                  <a:lnTo>
                    <a:pt x="1219" y="442"/>
                  </a:lnTo>
                  <a:lnTo>
                    <a:pt x="1222" y="444"/>
                  </a:lnTo>
                  <a:lnTo>
                    <a:pt x="1227" y="446"/>
                  </a:lnTo>
                  <a:lnTo>
                    <a:pt x="1231" y="448"/>
                  </a:lnTo>
                  <a:lnTo>
                    <a:pt x="1237" y="449"/>
                  </a:lnTo>
                  <a:lnTo>
                    <a:pt x="1243" y="449"/>
                  </a:lnTo>
                  <a:lnTo>
                    <a:pt x="1257" y="450"/>
                  </a:lnTo>
                  <a:lnTo>
                    <a:pt x="1267" y="450"/>
                  </a:lnTo>
                  <a:lnTo>
                    <a:pt x="1278" y="449"/>
                  </a:lnTo>
                  <a:lnTo>
                    <a:pt x="1287" y="448"/>
                  </a:lnTo>
                  <a:lnTo>
                    <a:pt x="1292" y="447"/>
                  </a:lnTo>
                  <a:lnTo>
                    <a:pt x="1293" y="447"/>
                  </a:lnTo>
                  <a:lnTo>
                    <a:pt x="1294" y="447"/>
                  </a:lnTo>
                  <a:lnTo>
                    <a:pt x="1295" y="449"/>
                  </a:lnTo>
                  <a:lnTo>
                    <a:pt x="1296" y="453"/>
                  </a:lnTo>
                  <a:lnTo>
                    <a:pt x="1296" y="535"/>
                  </a:lnTo>
                  <a:lnTo>
                    <a:pt x="1295" y="539"/>
                  </a:lnTo>
                  <a:lnTo>
                    <a:pt x="1295" y="542"/>
                  </a:lnTo>
                  <a:lnTo>
                    <a:pt x="1293" y="545"/>
                  </a:lnTo>
                  <a:lnTo>
                    <a:pt x="1292" y="547"/>
                  </a:lnTo>
                  <a:lnTo>
                    <a:pt x="1290" y="548"/>
                  </a:lnTo>
                  <a:lnTo>
                    <a:pt x="1288" y="549"/>
                  </a:lnTo>
                  <a:lnTo>
                    <a:pt x="1284" y="550"/>
                  </a:lnTo>
                  <a:lnTo>
                    <a:pt x="1246" y="553"/>
                  </a:lnTo>
                  <a:lnTo>
                    <a:pt x="1225" y="554"/>
                  </a:lnTo>
                  <a:lnTo>
                    <a:pt x="1206" y="554"/>
                  </a:lnTo>
                  <a:close/>
                  <a:moveTo>
                    <a:pt x="0" y="542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4" y="1"/>
                  </a:lnTo>
                  <a:lnTo>
                    <a:pt x="196" y="4"/>
                  </a:lnTo>
                  <a:lnTo>
                    <a:pt x="198" y="6"/>
                  </a:lnTo>
                  <a:lnTo>
                    <a:pt x="198" y="7"/>
                  </a:lnTo>
                  <a:lnTo>
                    <a:pt x="291" y="366"/>
                  </a:lnTo>
                  <a:lnTo>
                    <a:pt x="293" y="372"/>
                  </a:lnTo>
                  <a:lnTo>
                    <a:pt x="293" y="373"/>
                  </a:lnTo>
                  <a:lnTo>
                    <a:pt x="379" y="7"/>
                  </a:lnTo>
                  <a:lnTo>
                    <a:pt x="380" y="5"/>
                  </a:lnTo>
                  <a:lnTo>
                    <a:pt x="381" y="3"/>
                  </a:lnTo>
                  <a:lnTo>
                    <a:pt x="383" y="2"/>
                  </a:lnTo>
                  <a:lnTo>
                    <a:pt x="384" y="1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574" y="0"/>
                  </a:lnTo>
                  <a:lnTo>
                    <a:pt x="577" y="0"/>
                  </a:lnTo>
                  <a:lnTo>
                    <a:pt x="579" y="1"/>
                  </a:lnTo>
                  <a:lnTo>
                    <a:pt x="580" y="2"/>
                  </a:lnTo>
                  <a:lnTo>
                    <a:pt x="581" y="4"/>
                  </a:lnTo>
                  <a:lnTo>
                    <a:pt x="581" y="6"/>
                  </a:lnTo>
                  <a:lnTo>
                    <a:pt x="582" y="7"/>
                  </a:lnTo>
                  <a:lnTo>
                    <a:pt x="582" y="542"/>
                  </a:lnTo>
                  <a:lnTo>
                    <a:pt x="581" y="544"/>
                  </a:lnTo>
                  <a:lnTo>
                    <a:pt x="580" y="546"/>
                  </a:lnTo>
                  <a:lnTo>
                    <a:pt x="579" y="547"/>
                  </a:lnTo>
                  <a:lnTo>
                    <a:pt x="578" y="548"/>
                  </a:lnTo>
                  <a:lnTo>
                    <a:pt x="576" y="549"/>
                  </a:lnTo>
                  <a:lnTo>
                    <a:pt x="574" y="549"/>
                  </a:lnTo>
                  <a:lnTo>
                    <a:pt x="447" y="549"/>
                  </a:lnTo>
                  <a:lnTo>
                    <a:pt x="445" y="549"/>
                  </a:lnTo>
                  <a:lnTo>
                    <a:pt x="443" y="548"/>
                  </a:lnTo>
                  <a:lnTo>
                    <a:pt x="442" y="547"/>
                  </a:lnTo>
                  <a:lnTo>
                    <a:pt x="441" y="546"/>
                  </a:lnTo>
                  <a:lnTo>
                    <a:pt x="440" y="543"/>
                  </a:lnTo>
                  <a:lnTo>
                    <a:pt x="440" y="542"/>
                  </a:lnTo>
                  <a:lnTo>
                    <a:pt x="440" y="217"/>
                  </a:lnTo>
                  <a:lnTo>
                    <a:pt x="440" y="211"/>
                  </a:lnTo>
                  <a:lnTo>
                    <a:pt x="439" y="210"/>
                  </a:lnTo>
                  <a:lnTo>
                    <a:pt x="432" y="249"/>
                  </a:lnTo>
                  <a:lnTo>
                    <a:pt x="429" y="266"/>
                  </a:lnTo>
                  <a:lnTo>
                    <a:pt x="425" y="282"/>
                  </a:lnTo>
                  <a:lnTo>
                    <a:pt x="417" y="313"/>
                  </a:lnTo>
                  <a:lnTo>
                    <a:pt x="409" y="343"/>
                  </a:lnTo>
                  <a:lnTo>
                    <a:pt x="353" y="542"/>
                  </a:lnTo>
                  <a:lnTo>
                    <a:pt x="352" y="545"/>
                  </a:lnTo>
                  <a:lnTo>
                    <a:pt x="351" y="546"/>
                  </a:lnTo>
                  <a:lnTo>
                    <a:pt x="348" y="548"/>
                  </a:lnTo>
                  <a:lnTo>
                    <a:pt x="345" y="549"/>
                  </a:lnTo>
                  <a:lnTo>
                    <a:pt x="344" y="549"/>
                  </a:lnTo>
                  <a:lnTo>
                    <a:pt x="228" y="549"/>
                  </a:lnTo>
                  <a:lnTo>
                    <a:pt x="225" y="549"/>
                  </a:lnTo>
                  <a:lnTo>
                    <a:pt x="224" y="548"/>
                  </a:lnTo>
                  <a:lnTo>
                    <a:pt x="221" y="546"/>
                  </a:lnTo>
                  <a:lnTo>
                    <a:pt x="219" y="543"/>
                  </a:lnTo>
                  <a:lnTo>
                    <a:pt x="219" y="542"/>
                  </a:lnTo>
                  <a:lnTo>
                    <a:pt x="165" y="343"/>
                  </a:lnTo>
                  <a:lnTo>
                    <a:pt x="156" y="313"/>
                  </a:lnTo>
                  <a:lnTo>
                    <a:pt x="149" y="284"/>
                  </a:lnTo>
                  <a:lnTo>
                    <a:pt x="142" y="252"/>
                  </a:lnTo>
                  <a:lnTo>
                    <a:pt x="135" y="210"/>
                  </a:lnTo>
                  <a:lnTo>
                    <a:pt x="134" y="206"/>
                  </a:lnTo>
                  <a:lnTo>
                    <a:pt x="133" y="203"/>
                  </a:lnTo>
                  <a:lnTo>
                    <a:pt x="132" y="206"/>
                  </a:lnTo>
                  <a:lnTo>
                    <a:pt x="132" y="210"/>
                  </a:lnTo>
                  <a:lnTo>
                    <a:pt x="132" y="542"/>
                  </a:lnTo>
                  <a:lnTo>
                    <a:pt x="132" y="544"/>
                  </a:lnTo>
                  <a:lnTo>
                    <a:pt x="131" y="546"/>
                  </a:lnTo>
                  <a:lnTo>
                    <a:pt x="130" y="547"/>
                  </a:lnTo>
                  <a:lnTo>
                    <a:pt x="128" y="548"/>
                  </a:lnTo>
                  <a:lnTo>
                    <a:pt x="126" y="549"/>
                  </a:lnTo>
                  <a:lnTo>
                    <a:pt x="125" y="549"/>
                  </a:lnTo>
                  <a:lnTo>
                    <a:pt x="7" y="549"/>
                  </a:lnTo>
                  <a:lnTo>
                    <a:pt x="5" y="549"/>
                  </a:lnTo>
                  <a:lnTo>
                    <a:pt x="3" y="548"/>
                  </a:lnTo>
                  <a:lnTo>
                    <a:pt x="2" y="547"/>
                  </a:lnTo>
                  <a:lnTo>
                    <a:pt x="1" y="546"/>
                  </a:lnTo>
                  <a:lnTo>
                    <a:pt x="0" y="543"/>
                  </a:lnTo>
                  <a:lnTo>
                    <a:pt x="0" y="542"/>
                  </a:lnTo>
                  <a:close/>
                  <a:moveTo>
                    <a:pt x="868" y="309"/>
                  </a:moveTo>
                  <a:lnTo>
                    <a:pt x="871" y="309"/>
                  </a:lnTo>
                  <a:lnTo>
                    <a:pt x="872" y="308"/>
                  </a:lnTo>
                  <a:lnTo>
                    <a:pt x="873" y="307"/>
                  </a:lnTo>
                  <a:lnTo>
                    <a:pt x="874" y="306"/>
                  </a:lnTo>
                  <a:lnTo>
                    <a:pt x="875" y="303"/>
                  </a:lnTo>
                  <a:lnTo>
                    <a:pt x="875" y="302"/>
                  </a:lnTo>
                  <a:lnTo>
                    <a:pt x="873" y="295"/>
                  </a:lnTo>
                  <a:lnTo>
                    <a:pt x="872" y="288"/>
                  </a:lnTo>
                  <a:lnTo>
                    <a:pt x="870" y="282"/>
                  </a:lnTo>
                  <a:lnTo>
                    <a:pt x="868" y="277"/>
                  </a:lnTo>
                  <a:lnTo>
                    <a:pt x="865" y="272"/>
                  </a:lnTo>
                  <a:lnTo>
                    <a:pt x="862" y="267"/>
                  </a:lnTo>
                  <a:lnTo>
                    <a:pt x="859" y="263"/>
                  </a:lnTo>
                  <a:lnTo>
                    <a:pt x="855" y="259"/>
                  </a:lnTo>
                  <a:lnTo>
                    <a:pt x="851" y="256"/>
                  </a:lnTo>
                  <a:lnTo>
                    <a:pt x="847" y="254"/>
                  </a:lnTo>
                  <a:lnTo>
                    <a:pt x="842" y="252"/>
                  </a:lnTo>
                  <a:lnTo>
                    <a:pt x="837" y="250"/>
                  </a:lnTo>
                  <a:lnTo>
                    <a:pt x="831" y="249"/>
                  </a:lnTo>
                  <a:lnTo>
                    <a:pt x="826" y="248"/>
                  </a:lnTo>
                  <a:lnTo>
                    <a:pt x="820" y="247"/>
                  </a:lnTo>
                  <a:lnTo>
                    <a:pt x="813" y="247"/>
                  </a:lnTo>
                  <a:lnTo>
                    <a:pt x="803" y="248"/>
                  </a:lnTo>
                  <a:lnTo>
                    <a:pt x="798" y="249"/>
                  </a:lnTo>
                  <a:lnTo>
                    <a:pt x="794" y="250"/>
                  </a:lnTo>
                  <a:lnTo>
                    <a:pt x="789" y="252"/>
                  </a:lnTo>
                  <a:lnTo>
                    <a:pt x="785" y="254"/>
                  </a:lnTo>
                  <a:lnTo>
                    <a:pt x="781" y="257"/>
                  </a:lnTo>
                  <a:lnTo>
                    <a:pt x="777" y="260"/>
                  </a:lnTo>
                  <a:lnTo>
                    <a:pt x="773" y="263"/>
                  </a:lnTo>
                  <a:lnTo>
                    <a:pt x="770" y="267"/>
                  </a:lnTo>
                  <a:lnTo>
                    <a:pt x="767" y="272"/>
                  </a:lnTo>
                  <a:lnTo>
                    <a:pt x="764" y="277"/>
                  </a:lnTo>
                  <a:lnTo>
                    <a:pt x="761" y="282"/>
                  </a:lnTo>
                  <a:lnTo>
                    <a:pt x="758" y="288"/>
                  </a:lnTo>
                  <a:lnTo>
                    <a:pt x="756" y="295"/>
                  </a:lnTo>
                  <a:lnTo>
                    <a:pt x="754" y="302"/>
                  </a:lnTo>
                  <a:lnTo>
                    <a:pt x="754" y="304"/>
                  </a:lnTo>
                  <a:lnTo>
                    <a:pt x="754" y="307"/>
                  </a:lnTo>
                  <a:lnTo>
                    <a:pt x="754" y="308"/>
                  </a:lnTo>
                  <a:lnTo>
                    <a:pt x="755" y="308"/>
                  </a:lnTo>
                  <a:lnTo>
                    <a:pt x="757" y="309"/>
                  </a:lnTo>
                  <a:lnTo>
                    <a:pt x="759" y="309"/>
                  </a:lnTo>
                  <a:lnTo>
                    <a:pt x="868" y="309"/>
                  </a:lnTo>
                  <a:close/>
                  <a:moveTo>
                    <a:pt x="1005" y="387"/>
                  </a:moveTo>
                  <a:lnTo>
                    <a:pt x="1005" y="389"/>
                  </a:lnTo>
                  <a:lnTo>
                    <a:pt x="1004" y="391"/>
                  </a:lnTo>
                  <a:lnTo>
                    <a:pt x="1002" y="392"/>
                  </a:lnTo>
                  <a:lnTo>
                    <a:pt x="1000" y="393"/>
                  </a:lnTo>
                  <a:lnTo>
                    <a:pt x="999" y="393"/>
                  </a:lnTo>
                  <a:lnTo>
                    <a:pt x="758" y="393"/>
                  </a:lnTo>
                  <a:lnTo>
                    <a:pt x="756" y="393"/>
                  </a:lnTo>
                  <a:lnTo>
                    <a:pt x="754" y="394"/>
                  </a:lnTo>
                  <a:lnTo>
                    <a:pt x="753" y="395"/>
                  </a:lnTo>
                  <a:lnTo>
                    <a:pt x="752" y="396"/>
                  </a:lnTo>
                  <a:lnTo>
                    <a:pt x="752" y="399"/>
                  </a:lnTo>
                  <a:lnTo>
                    <a:pt x="752" y="400"/>
                  </a:lnTo>
                  <a:lnTo>
                    <a:pt x="753" y="408"/>
                  </a:lnTo>
                  <a:lnTo>
                    <a:pt x="755" y="415"/>
                  </a:lnTo>
                  <a:lnTo>
                    <a:pt x="758" y="422"/>
                  </a:lnTo>
                  <a:lnTo>
                    <a:pt x="761" y="428"/>
                  </a:lnTo>
                  <a:lnTo>
                    <a:pt x="764" y="433"/>
                  </a:lnTo>
                  <a:lnTo>
                    <a:pt x="768" y="438"/>
                  </a:lnTo>
                  <a:lnTo>
                    <a:pt x="773" y="442"/>
                  </a:lnTo>
                  <a:lnTo>
                    <a:pt x="777" y="445"/>
                  </a:lnTo>
                  <a:lnTo>
                    <a:pt x="783" y="449"/>
                  </a:lnTo>
                  <a:lnTo>
                    <a:pt x="788" y="451"/>
                  </a:lnTo>
                  <a:lnTo>
                    <a:pt x="794" y="453"/>
                  </a:lnTo>
                  <a:lnTo>
                    <a:pt x="801" y="455"/>
                  </a:lnTo>
                  <a:lnTo>
                    <a:pt x="808" y="456"/>
                  </a:lnTo>
                  <a:lnTo>
                    <a:pt x="815" y="457"/>
                  </a:lnTo>
                  <a:lnTo>
                    <a:pt x="822" y="457"/>
                  </a:lnTo>
                  <a:lnTo>
                    <a:pt x="830" y="457"/>
                  </a:lnTo>
                  <a:lnTo>
                    <a:pt x="838" y="457"/>
                  </a:lnTo>
                  <a:lnTo>
                    <a:pt x="846" y="456"/>
                  </a:lnTo>
                  <a:lnTo>
                    <a:pt x="854" y="455"/>
                  </a:lnTo>
                  <a:lnTo>
                    <a:pt x="862" y="454"/>
                  </a:lnTo>
                  <a:lnTo>
                    <a:pt x="870" y="452"/>
                  </a:lnTo>
                  <a:lnTo>
                    <a:pt x="877" y="450"/>
                  </a:lnTo>
                  <a:lnTo>
                    <a:pt x="892" y="446"/>
                  </a:lnTo>
                  <a:lnTo>
                    <a:pt x="906" y="440"/>
                  </a:lnTo>
                  <a:lnTo>
                    <a:pt x="919" y="435"/>
                  </a:lnTo>
                  <a:lnTo>
                    <a:pt x="930" y="430"/>
                  </a:lnTo>
                  <a:lnTo>
                    <a:pt x="938" y="425"/>
                  </a:lnTo>
                  <a:lnTo>
                    <a:pt x="940" y="424"/>
                  </a:lnTo>
                  <a:lnTo>
                    <a:pt x="942" y="424"/>
                  </a:lnTo>
                  <a:lnTo>
                    <a:pt x="944" y="424"/>
                  </a:lnTo>
                  <a:lnTo>
                    <a:pt x="945" y="425"/>
                  </a:lnTo>
                  <a:lnTo>
                    <a:pt x="947" y="426"/>
                  </a:lnTo>
                  <a:lnTo>
                    <a:pt x="948" y="427"/>
                  </a:lnTo>
                  <a:lnTo>
                    <a:pt x="993" y="503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4" y="510"/>
                  </a:lnTo>
                  <a:lnTo>
                    <a:pt x="993" y="512"/>
                  </a:lnTo>
                  <a:lnTo>
                    <a:pt x="991" y="513"/>
                  </a:lnTo>
                  <a:lnTo>
                    <a:pt x="982" y="519"/>
                  </a:lnTo>
                  <a:lnTo>
                    <a:pt x="972" y="524"/>
                  </a:lnTo>
                  <a:lnTo>
                    <a:pt x="963" y="529"/>
                  </a:lnTo>
                  <a:lnTo>
                    <a:pt x="953" y="533"/>
                  </a:lnTo>
                  <a:lnTo>
                    <a:pt x="942" y="537"/>
                  </a:lnTo>
                  <a:lnTo>
                    <a:pt x="932" y="541"/>
                  </a:lnTo>
                  <a:lnTo>
                    <a:pt x="911" y="547"/>
                  </a:lnTo>
                  <a:lnTo>
                    <a:pt x="889" y="551"/>
                  </a:lnTo>
                  <a:lnTo>
                    <a:pt x="877" y="553"/>
                  </a:lnTo>
                  <a:lnTo>
                    <a:pt x="866" y="555"/>
                  </a:lnTo>
                  <a:lnTo>
                    <a:pt x="854" y="556"/>
                  </a:lnTo>
                  <a:lnTo>
                    <a:pt x="843" y="557"/>
                  </a:lnTo>
                  <a:lnTo>
                    <a:pt x="819" y="557"/>
                  </a:lnTo>
                  <a:lnTo>
                    <a:pt x="799" y="557"/>
                  </a:lnTo>
                  <a:lnTo>
                    <a:pt x="789" y="556"/>
                  </a:lnTo>
                  <a:lnTo>
                    <a:pt x="779" y="555"/>
                  </a:lnTo>
                  <a:lnTo>
                    <a:pt x="769" y="554"/>
                  </a:lnTo>
                  <a:lnTo>
                    <a:pt x="759" y="552"/>
                  </a:lnTo>
                  <a:lnTo>
                    <a:pt x="740" y="548"/>
                  </a:lnTo>
                  <a:lnTo>
                    <a:pt x="730" y="545"/>
                  </a:lnTo>
                  <a:lnTo>
                    <a:pt x="721" y="542"/>
                  </a:lnTo>
                  <a:lnTo>
                    <a:pt x="712" y="539"/>
                  </a:lnTo>
                  <a:lnTo>
                    <a:pt x="704" y="535"/>
                  </a:lnTo>
                  <a:lnTo>
                    <a:pt x="695" y="530"/>
                  </a:lnTo>
                  <a:lnTo>
                    <a:pt x="687" y="526"/>
                  </a:lnTo>
                  <a:lnTo>
                    <a:pt x="679" y="520"/>
                  </a:lnTo>
                  <a:lnTo>
                    <a:pt x="671" y="515"/>
                  </a:lnTo>
                  <a:lnTo>
                    <a:pt x="664" y="509"/>
                  </a:lnTo>
                  <a:lnTo>
                    <a:pt x="657" y="502"/>
                  </a:lnTo>
                  <a:lnTo>
                    <a:pt x="650" y="495"/>
                  </a:lnTo>
                  <a:lnTo>
                    <a:pt x="644" y="487"/>
                  </a:lnTo>
                  <a:lnTo>
                    <a:pt x="641" y="483"/>
                  </a:lnTo>
                  <a:lnTo>
                    <a:pt x="638" y="479"/>
                  </a:lnTo>
                  <a:lnTo>
                    <a:pt x="633" y="470"/>
                  </a:lnTo>
                  <a:lnTo>
                    <a:pt x="628" y="461"/>
                  </a:lnTo>
                  <a:lnTo>
                    <a:pt x="623" y="451"/>
                  </a:lnTo>
                  <a:lnTo>
                    <a:pt x="619" y="441"/>
                  </a:lnTo>
                  <a:lnTo>
                    <a:pt x="615" y="430"/>
                  </a:lnTo>
                  <a:lnTo>
                    <a:pt x="614" y="424"/>
                  </a:lnTo>
                  <a:lnTo>
                    <a:pt x="612" y="419"/>
                  </a:lnTo>
                  <a:lnTo>
                    <a:pt x="610" y="406"/>
                  </a:lnTo>
                  <a:lnTo>
                    <a:pt x="608" y="394"/>
                  </a:lnTo>
                  <a:lnTo>
                    <a:pt x="606" y="380"/>
                  </a:lnTo>
                  <a:lnTo>
                    <a:pt x="605" y="366"/>
                  </a:lnTo>
                  <a:lnTo>
                    <a:pt x="605" y="351"/>
                  </a:lnTo>
                  <a:lnTo>
                    <a:pt x="605" y="337"/>
                  </a:lnTo>
                  <a:lnTo>
                    <a:pt x="607" y="323"/>
                  </a:lnTo>
                  <a:lnTo>
                    <a:pt x="608" y="310"/>
                  </a:lnTo>
                  <a:lnTo>
                    <a:pt x="611" y="297"/>
                  </a:lnTo>
                  <a:lnTo>
                    <a:pt x="614" y="285"/>
                  </a:lnTo>
                  <a:lnTo>
                    <a:pt x="616" y="279"/>
                  </a:lnTo>
                  <a:lnTo>
                    <a:pt x="617" y="273"/>
                  </a:lnTo>
                  <a:lnTo>
                    <a:pt x="622" y="262"/>
                  </a:lnTo>
                  <a:lnTo>
                    <a:pt x="626" y="252"/>
                  </a:lnTo>
                  <a:lnTo>
                    <a:pt x="632" y="242"/>
                  </a:lnTo>
                  <a:lnTo>
                    <a:pt x="637" y="233"/>
                  </a:lnTo>
                  <a:lnTo>
                    <a:pt x="643" y="224"/>
                  </a:lnTo>
                  <a:lnTo>
                    <a:pt x="650" y="216"/>
                  </a:lnTo>
                  <a:lnTo>
                    <a:pt x="657" y="208"/>
                  </a:lnTo>
                  <a:lnTo>
                    <a:pt x="664" y="201"/>
                  </a:lnTo>
                  <a:lnTo>
                    <a:pt x="671" y="195"/>
                  </a:lnTo>
                  <a:lnTo>
                    <a:pt x="679" y="188"/>
                  </a:lnTo>
                  <a:lnTo>
                    <a:pt x="687" y="183"/>
                  </a:lnTo>
                  <a:lnTo>
                    <a:pt x="695" y="177"/>
                  </a:lnTo>
                  <a:lnTo>
                    <a:pt x="704" y="173"/>
                  </a:lnTo>
                  <a:lnTo>
                    <a:pt x="712" y="168"/>
                  </a:lnTo>
                  <a:lnTo>
                    <a:pt x="730" y="161"/>
                  </a:lnTo>
                  <a:lnTo>
                    <a:pt x="747" y="155"/>
                  </a:lnTo>
                  <a:lnTo>
                    <a:pt x="765" y="150"/>
                  </a:lnTo>
                  <a:lnTo>
                    <a:pt x="782" y="147"/>
                  </a:lnTo>
                  <a:lnTo>
                    <a:pt x="790" y="146"/>
                  </a:lnTo>
                  <a:lnTo>
                    <a:pt x="798" y="145"/>
                  </a:lnTo>
                  <a:lnTo>
                    <a:pt x="806" y="145"/>
                  </a:lnTo>
                  <a:lnTo>
                    <a:pt x="814" y="145"/>
                  </a:lnTo>
                  <a:lnTo>
                    <a:pt x="829" y="145"/>
                  </a:lnTo>
                  <a:lnTo>
                    <a:pt x="845" y="146"/>
                  </a:lnTo>
                  <a:lnTo>
                    <a:pt x="861" y="149"/>
                  </a:lnTo>
                  <a:lnTo>
                    <a:pt x="877" y="152"/>
                  </a:lnTo>
                  <a:lnTo>
                    <a:pt x="885" y="155"/>
                  </a:lnTo>
                  <a:lnTo>
                    <a:pt x="893" y="157"/>
                  </a:lnTo>
                  <a:lnTo>
                    <a:pt x="901" y="161"/>
                  </a:lnTo>
                  <a:lnTo>
                    <a:pt x="909" y="164"/>
                  </a:lnTo>
                  <a:lnTo>
                    <a:pt x="917" y="168"/>
                  </a:lnTo>
                  <a:lnTo>
                    <a:pt x="924" y="173"/>
                  </a:lnTo>
                  <a:lnTo>
                    <a:pt x="932" y="178"/>
                  </a:lnTo>
                  <a:lnTo>
                    <a:pt x="939" y="184"/>
                  </a:lnTo>
                  <a:lnTo>
                    <a:pt x="946" y="190"/>
                  </a:lnTo>
                  <a:lnTo>
                    <a:pt x="953" y="197"/>
                  </a:lnTo>
                  <a:lnTo>
                    <a:pt x="959" y="204"/>
                  </a:lnTo>
                  <a:lnTo>
                    <a:pt x="965" y="212"/>
                  </a:lnTo>
                  <a:lnTo>
                    <a:pt x="971" y="221"/>
                  </a:lnTo>
                  <a:lnTo>
                    <a:pt x="977" y="231"/>
                  </a:lnTo>
                  <a:lnTo>
                    <a:pt x="982" y="241"/>
                  </a:lnTo>
                  <a:lnTo>
                    <a:pt x="986" y="252"/>
                  </a:lnTo>
                  <a:lnTo>
                    <a:pt x="990" y="264"/>
                  </a:lnTo>
                  <a:lnTo>
                    <a:pt x="994" y="276"/>
                  </a:lnTo>
                  <a:lnTo>
                    <a:pt x="997" y="290"/>
                  </a:lnTo>
                  <a:lnTo>
                    <a:pt x="1000" y="304"/>
                  </a:lnTo>
                  <a:lnTo>
                    <a:pt x="1002" y="319"/>
                  </a:lnTo>
                  <a:lnTo>
                    <a:pt x="1003" y="327"/>
                  </a:lnTo>
                  <a:lnTo>
                    <a:pt x="1004" y="336"/>
                  </a:lnTo>
                  <a:lnTo>
                    <a:pt x="1005" y="353"/>
                  </a:lnTo>
                  <a:lnTo>
                    <a:pt x="1005" y="371"/>
                  </a:lnTo>
                  <a:lnTo>
                    <a:pt x="1005" y="387"/>
                  </a:lnTo>
                  <a:close/>
                  <a:moveTo>
                    <a:pt x="1508" y="557"/>
                  </a:moveTo>
                  <a:lnTo>
                    <a:pt x="1491" y="557"/>
                  </a:lnTo>
                  <a:lnTo>
                    <a:pt x="1475" y="556"/>
                  </a:lnTo>
                  <a:lnTo>
                    <a:pt x="1460" y="555"/>
                  </a:lnTo>
                  <a:lnTo>
                    <a:pt x="1445" y="553"/>
                  </a:lnTo>
                  <a:lnTo>
                    <a:pt x="1431" y="551"/>
                  </a:lnTo>
                  <a:lnTo>
                    <a:pt x="1417" y="548"/>
                  </a:lnTo>
                  <a:lnTo>
                    <a:pt x="1392" y="541"/>
                  </a:lnTo>
                  <a:lnTo>
                    <a:pt x="1381" y="538"/>
                  </a:lnTo>
                  <a:lnTo>
                    <a:pt x="1370" y="533"/>
                  </a:lnTo>
                  <a:lnTo>
                    <a:pt x="1360" y="529"/>
                  </a:lnTo>
                  <a:lnTo>
                    <a:pt x="1350" y="524"/>
                  </a:lnTo>
                  <a:lnTo>
                    <a:pt x="1341" y="520"/>
                  </a:lnTo>
                  <a:lnTo>
                    <a:pt x="1333" y="515"/>
                  </a:lnTo>
                  <a:lnTo>
                    <a:pt x="1325" y="510"/>
                  </a:lnTo>
                  <a:lnTo>
                    <a:pt x="1317" y="505"/>
                  </a:lnTo>
                  <a:lnTo>
                    <a:pt x="1315" y="503"/>
                  </a:lnTo>
                  <a:lnTo>
                    <a:pt x="1315" y="501"/>
                  </a:lnTo>
                  <a:lnTo>
                    <a:pt x="1314" y="499"/>
                  </a:lnTo>
                  <a:lnTo>
                    <a:pt x="1314" y="498"/>
                  </a:lnTo>
                  <a:lnTo>
                    <a:pt x="1315" y="495"/>
                  </a:lnTo>
                  <a:lnTo>
                    <a:pt x="1315" y="494"/>
                  </a:lnTo>
                  <a:lnTo>
                    <a:pt x="1362" y="423"/>
                  </a:lnTo>
                  <a:lnTo>
                    <a:pt x="1364" y="422"/>
                  </a:lnTo>
                  <a:lnTo>
                    <a:pt x="1365" y="421"/>
                  </a:lnTo>
                  <a:lnTo>
                    <a:pt x="1366" y="420"/>
                  </a:lnTo>
                  <a:lnTo>
                    <a:pt x="1367" y="420"/>
                  </a:lnTo>
                  <a:lnTo>
                    <a:pt x="1369" y="421"/>
                  </a:lnTo>
                  <a:lnTo>
                    <a:pt x="1371" y="422"/>
                  </a:lnTo>
                  <a:lnTo>
                    <a:pt x="1378" y="427"/>
                  </a:lnTo>
                  <a:lnTo>
                    <a:pt x="1386" y="432"/>
                  </a:lnTo>
                  <a:lnTo>
                    <a:pt x="1394" y="437"/>
                  </a:lnTo>
                  <a:lnTo>
                    <a:pt x="1402" y="441"/>
                  </a:lnTo>
                  <a:lnTo>
                    <a:pt x="1411" y="445"/>
                  </a:lnTo>
                  <a:lnTo>
                    <a:pt x="1419" y="448"/>
                  </a:lnTo>
                  <a:lnTo>
                    <a:pt x="1428" y="452"/>
                  </a:lnTo>
                  <a:lnTo>
                    <a:pt x="1437" y="455"/>
                  </a:lnTo>
                  <a:lnTo>
                    <a:pt x="1446" y="457"/>
                  </a:lnTo>
                  <a:lnTo>
                    <a:pt x="1455" y="460"/>
                  </a:lnTo>
                  <a:lnTo>
                    <a:pt x="1474" y="463"/>
                  </a:lnTo>
                  <a:lnTo>
                    <a:pt x="1491" y="466"/>
                  </a:lnTo>
                  <a:lnTo>
                    <a:pt x="1508" y="466"/>
                  </a:lnTo>
                  <a:lnTo>
                    <a:pt x="1517" y="466"/>
                  </a:lnTo>
                  <a:lnTo>
                    <a:pt x="1526" y="465"/>
                  </a:lnTo>
                  <a:lnTo>
                    <a:pt x="1534" y="463"/>
                  </a:lnTo>
                  <a:lnTo>
                    <a:pt x="1541" y="460"/>
                  </a:lnTo>
                  <a:lnTo>
                    <a:pt x="1547" y="457"/>
                  </a:lnTo>
                  <a:lnTo>
                    <a:pt x="1549" y="455"/>
                  </a:lnTo>
                  <a:lnTo>
                    <a:pt x="1551" y="452"/>
                  </a:lnTo>
                  <a:lnTo>
                    <a:pt x="1553" y="450"/>
                  </a:lnTo>
                  <a:lnTo>
                    <a:pt x="1554" y="447"/>
                  </a:lnTo>
                  <a:lnTo>
                    <a:pt x="1555" y="444"/>
                  </a:lnTo>
                  <a:lnTo>
                    <a:pt x="1555" y="440"/>
                  </a:lnTo>
                  <a:lnTo>
                    <a:pt x="1555" y="437"/>
                  </a:lnTo>
                  <a:lnTo>
                    <a:pt x="1554" y="433"/>
                  </a:lnTo>
                  <a:lnTo>
                    <a:pt x="1553" y="430"/>
                  </a:lnTo>
                  <a:lnTo>
                    <a:pt x="1552" y="427"/>
                  </a:lnTo>
                  <a:lnTo>
                    <a:pt x="1550" y="425"/>
                  </a:lnTo>
                  <a:lnTo>
                    <a:pt x="1547" y="422"/>
                  </a:lnTo>
                  <a:lnTo>
                    <a:pt x="1544" y="420"/>
                  </a:lnTo>
                  <a:lnTo>
                    <a:pt x="1541" y="418"/>
                  </a:lnTo>
                  <a:lnTo>
                    <a:pt x="1537" y="416"/>
                  </a:lnTo>
                  <a:lnTo>
                    <a:pt x="1532" y="415"/>
                  </a:lnTo>
                  <a:lnTo>
                    <a:pt x="1521" y="412"/>
                  </a:lnTo>
                  <a:lnTo>
                    <a:pt x="1509" y="409"/>
                  </a:lnTo>
                  <a:lnTo>
                    <a:pt x="1494" y="407"/>
                  </a:lnTo>
                  <a:lnTo>
                    <a:pt x="1467" y="403"/>
                  </a:lnTo>
                  <a:lnTo>
                    <a:pt x="1454" y="400"/>
                  </a:lnTo>
                  <a:lnTo>
                    <a:pt x="1440" y="397"/>
                  </a:lnTo>
                  <a:lnTo>
                    <a:pt x="1426" y="394"/>
                  </a:lnTo>
                  <a:lnTo>
                    <a:pt x="1412" y="389"/>
                  </a:lnTo>
                  <a:lnTo>
                    <a:pt x="1406" y="387"/>
                  </a:lnTo>
                  <a:lnTo>
                    <a:pt x="1399" y="384"/>
                  </a:lnTo>
                  <a:lnTo>
                    <a:pt x="1387" y="378"/>
                  </a:lnTo>
                  <a:lnTo>
                    <a:pt x="1375" y="371"/>
                  </a:lnTo>
                  <a:lnTo>
                    <a:pt x="1365" y="362"/>
                  </a:lnTo>
                  <a:lnTo>
                    <a:pt x="1360" y="357"/>
                  </a:lnTo>
                  <a:lnTo>
                    <a:pt x="1355" y="352"/>
                  </a:lnTo>
                  <a:lnTo>
                    <a:pt x="1351" y="347"/>
                  </a:lnTo>
                  <a:lnTo>
                    <a:pt x="1347" y="341"/>
                  </a:lnTo>
                  <a:lnTo>
                    <a:pt x="1343" y="335"/>
                  </a:lnTo>
                  <a:lnTo>
                    <a:pt x="1340" y="328"/>
                  </a:lnTo>
                  <a:lnTo>
                    <a:pt x="1337" y="321"/>
                  </a:lnTo>
                  <a:lnTo>
                    <a:pt x="1335" y="314"/>
                  </a:lnTo>
                  <a:lnTo>
                    <a:pt x="1333" y="306"/>
                  </a:lnTo>
                  <a:lnTo>
                    <a:pt x="1332" y="297"/>
                  </a:lnTo>
                  <a:lnTo>
                    <a:pt x="1331" y="293"/>
                  </a:lnTo>
                  <a:lnTo>
                    <a:pt x="1331" y="288"/>
                  </a:lnTo>
                  <a:lnTo>
                    <a:pt x="1331" y="279"/>
                  </a:lnTo>
                  <a:lnTo>
                    <a:pt x="1331" y="271"/>
                  </a:lnTo>
                  <a:lnTo>
                    <a:pt x="1332" y="263"/>
                  </a:lnTo>
                  <a:lnTo>
                    <a:pt x="1333" y="255"/>
                  </a:lnTo>
                  <a:lnTo>
                    <a:pt x="1334" y="248"/>
                  </a:lnTo>
                  <a:lnTo>
                    <a:pt x="1336" y="240"/>
                  </a:lnTo>
                  <a:lnTo>
                    <a:pt x="1338" y="234"/>
                  </a:lnTo>
                  <a:lnTo>
                    <a:pt x="1341" y="227"/>
                  </a:lnTo>
                  <a:lnTo>
                    <a:pt x="1343" y="220"/>
                  </a:lnTo>
                  <a:lnTo>
                    <a:pt x="1347" y="214"/>
                  </a:lnTo>
                  <a:lnTo>
                    <a:pt x="1350" y="208"/>
                  </a:lnTo>
                  <a:lnTo>
                    <a:pt x="1358" y="197"/>
                  </a:lnTo>
                  <a:lnTo>
                    <a:pt x="1368" y="187"/>
                  </a:lnTo>
                  <a:lnTo>
                    <a:pt x="1373" y="183"/>
                  </a:lnTo>
                  <a:lnTo>
                    <a:pt x="1378" y="179"/>
                  </a:lnTo>
                  <a:lnTo>
                    <a:pt x="1390" y="171"/>
                  </a:lnTo>
                  <a:lnTo>
                    <a:pt x="1396" y="167"/>
                  </a:lnTo>
                  <a:lnTo>
                    <a:pt x="1402" y="164"/>
                  </a:lnTo>
                  <a:lnTo>
                    <a:pt x="1416" y="158"/>
                  </a:lnTo>
                  <a:lnTo>
                    <a:pt x="1430" y="153"/>
                  </a:lnTo>
                  <a:lnTo>
                    <a:pt x="1437" y="151"/>
                  </a:lnTo>
                  <a:lnTo>
                    <a:pt x="1445" y="150"/>
                  </a:lnTo>
                  <a:lnTo>
                    <a:pt x="1460" y="147"/>
                  </a:lnTo>
                  <a:lnTo>
                    <a:pt x="1476" y="145"/>
                  </a:lnTo>
                  <a:lnTo>
                    <a:pt x="1493" y="145"/>
                  </a:lnTo>
                  <a:lnTo>
                    <a:pt x="1509" y="145"/>
                  </a:lnTo>
                  <a:lnTo>
                    <a:pt x="1524" y="146"/>
                  </a:lnTo>
                  <a:lnTo>
                    <a:pt x="1538" y="147"/>
                  </a:lnTo>
                  <a:lnTo>
                    <a:pt x="1552" y="148"/>
                  </a:lnTo>
                  <a:lnTo>
                    <a:pt x="1577" y="153"/>
                  </a:lnTo>
                  <a:lnTo>
                    <a:pt x="1588" y="156"/>
                  </a:lnTo>
                  <a:lnTo>
                    <a:pt x="1599" y="159"/>
                  </a:lnTo>
                  <a:lnTo>
                    <a:pt x="1610" y="162"/>
                  </a:lnTo>
                  <a:lnTo>
                    <a:pt x="1620" y="166"/>
                  </a:lnTo>
                  <a:lnTo>
                    <a:pt x="1629" y="170"/>
                  </a:lnTo>
                  <a:lnTo>
                    <a:pt x="1639" y="175"/>
                  </a:lnTo>
                  <a:lnTo>
                    <a:pt x="1647" y="179"/>
                  </a:lnTo>
                  <a:lnTo>
                    <a:pt x="1656" y="184"/>
                  </a:lnTo>
                  <a:lnTo>
                    <a:pt x="1672" y="195"/>
                  </a:lnTo>
                  <a:lnTo>
                    <a:pt x="1674" y="197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5" y="202"/>
                  </a:lnTo>
                  <a:lnTo>
                    <a:pt x="1675" y="205"/>
                  </a:lnTo>
                  <a:lnTo>
                    <a:pt x="1674" y="206"/>
                  </a:lnTo>
                  <a:lnTo>
                    <a:pt x="1629" y="273"/>
                  </a:lnTo>
                  <a:lnTo>
                    <a:pt x="1627" y="276"/>
                  </a:lnTo>
                  <a:lnTo>
                    <a:pt x="1625" y="277"/>
                  </a:lnTo>
                  <a:lnTo>
                    <a:pt x="1623" y="278"/>
                  </a:lnTo>
                  <a:lnTo>
                    <a:pt x="1621" y="278"/>
                  </a:lnTo>
                  <a:lnTo>
                    <a:pt x="1618" y="277"/>
                  </a:lnTo>
                  <a:lnTo>
                    <a:pt x="1616" y="276"/>
                  </a:lnTo>
                  <a:lnTo>
                    <a:pt x="1601" y="268"/>
                  </a:lnTo>
                  <a:lnTo>
                    <a:pt x="1586" y="261"/>
                  </a:lnTo>
                  <a:lnTo>
                    <a:pt x="1572" y="255"/>
                  </a:lnTo>
                  <a:lnTo>
                    <a:pt x="1558" y="250"/>
                  </a:lnTo>
                  <a:lnTo>
                    <a:pt x="1544" y="246"/>
                  </a:lnTo>
                  <a:lnTo>
                    <a:pt x="1531" y="243"/>
                  </a:lnTo>
                  <a:lnTo>
                    <a:pt x="1519" y="241"/>
                  </a:lnTo>
                  <a:lnTo>
                    <a:pt x="1513" y="241"/>
                  </a:lnTo>
                  <a:lnTo>
                    <a:pt x="1507" y="240"/>
                  </a:lnTo>
                  <a:lnTo>
                    <a:pt x="1498" y="241"/>
                  </a:lnTo>
                  <a:lnTo>
                    <a:pt x="1490" y="242"/>
                  </a:lnTo>
                  <a:lnTo>
                    <a:pt x="1483" y="244"/>
                  </a:lnTo>
                  <a:lnTo>
                    <a:pt x="1477" y="246"/>
                  </a:lnTo>
                  <a:lnTo>
                    <a:pt x="1473" y="250"/>
                  </a:lnTo>
                  <a:lnTo>
                    <a:pt x="1471" y="252"/>
                  </a:lnTo>
                  <a:lnTo>
                    <a:pt x="1469" y="254"/>
                  </a:lnTo>
                  <a:lnTo>
                    <a:pt x="1468" y="257"/>
                  </a:lnTo>
                  <a:lnTo>
                    <a:pt x="1467" y="259"/>
                  </a:lnTo>
                  <a:lnTo>
                    <a:pt x="1466" y="262"/>
                  </a:lnTo>
                  <a:lnTo>
                    <a:pt x="1466" y="266"/>
                  </a:lnTo>
                  <a:lnTo>
                    <a:pt x="1467" y="269"/>
                  </a:lnTo>
                  <a:lnTo>
                    <a:pt x="1467" y="272"/>
                  </a:lnTo>
                  <a:lnTo>
                    <a:pt x="1468" y="275"/>
                  </a:lnTo>
                  <a:lnTo>
                    <a:pt x="1470" y="277"/>
                  </a:lnTo>
                  <a:lnTo>
                    <a:pt x="1472" y="280"/>
                  </a:lnTo>
                  <a:lnTo>
                    <a:pt x="1475" y="282"/>
                  </a:lnTo>
                  <a:lnTo>
                    <a:pt x="1478" y="284"/>
                  </a:lnTo>
                  <a:lnTo>
                    <a:pt x="1482" y="286"/>
                  </a:lnTo>
                  <a:lnTo>
                    <a:pt x="1490" y="289"/>
                  </a:lnTo>
                  <a:lnTo>
                    <a:pt x="1501" y="292"/>
                  </a:lnTo>
                  <a:lnTo>
                    <a:pt x="1513" y="294"/>
                  </a:lnTo>
                  <a:lnTo>
                    <a:pt x="1527" y="296"/>
                  </a:lnTo>
                  <a:lnTo>
                    <a:pt x="1553" y="300"/>
                  </a:lnTo>
                  <a:lnTo>
                    <a:pt x="1581" y="305"/>
                  </a:lnTo>
                  <a:lnTo>
                    <a:pt x="1595" y="308"/>
                  </a:lnTo>
                  <a:lnTo>
                    <a:pt x="1608" y="312"/>
                  </a:lnTo>
                  <a:lnTo>
                    <a:pt x="1622" y="317"/>
                  </a:lnTo>
                  <a:lnTo>
                    <a:pt x="1634" y="323"/>
                  </a:lnTo>
                  <a:lnTo>
                    <a:pt x="1646" y="330"/>
                  </a:lnTo>
                  <a:lnTo>
                    <a:pt x="1651" y="334"/>
                  </a:lnTo>
                  <a:lnTo>
                    <a:pt x="1657" y="338"/>
                  </a:lnTo>
                  <a:lnTo>
                    <a:pt x="1662" y="342"/>
                  </a:lnTo>
                  <a:lnTo>
                    <a:pt x="1666" y="347"/>
                  </a:lnTo>
                  <a:lnTo>
                    <a:pt x="1671" y="352"/>
                  </a:lnTo>
                  <a:lnTo>
                    <a:pt x="1675" y="358"/>
                  </a:lnTo>
                  <a:lnTo>
                    <a:pt x="1678" y="364"/>
                  </a:lnTo>
                  <a:lnTo>
                    <a:pt x="1681" y="370"/>
                  </a:lnTo>
                  <a:lnTo>
                    <a:pt x="1684" y="376"/>
                  </a:lnTo>
                  <a:lnTo>
                    <a:pt x="1686" y="383"/>
                  </a:lnTo>
                  <a:lnTo>
                    <a:pt x="1688" y="391"/>
                  </a:lnTo>
                  <a:lnTo>
                    <a:pt x="1690" y="399"/>
                  </a:lnTo>
                  <a:lnTo>
                    <a:pt x="1690" y="407"/>
                  </a:lnTo>
                  <a:lnTo>
                    <a:pt x="1691" y="416"/>
                  </a:lnTo>
                  <a:lnTo>
                    <a:pt x="1690" y="426"/>
                  </a:lnTo>
                  <a:lnTo>
                    <a:pt x="1690" y="435"/>
                  </a:lnTo>
                  <a:lnTo>
                    <a:pt x="1688" y="444"/>
                  </a:lnTo>
                  <a:lnTo>
                    <a:pt x="1687" y="452"/>
                  </a:lnTo>
                  <a:lnTo>
                    <a:pt x="1684" y="460"/>
                  </a:lnTo>
                  <a:lnTo>
                    <a:pt x="1682" y="468"/>
                  </a:lnTo>
                  <a:lnTo>
                    <a:pt x="1675" y="482"/>
                  </a:lnTo>
                  <a:lnTo>
                    <a:pt x="1671" y="489"/>
                  </a:lnTo>
                  <a:lnTo>
                    <a:pt x="1667" y="495"/>
                  </a:lnTo>
                  <a:lnTo>
                    <a:pt x="1662" y="501"/>
                  </a:lnTo>
                  <a:lnTo>
                    <a:pt x="1657" y="507"/>
                  </a:lnTo>
                  <a:lnTo>
                    <a:pt x="1652" y="512"/>
                  </a:lnTo>
                  <a:lnTo>
                    <a:pt x="1646" y="517"/>
                  </a:lnTo>
                  <a:lnTo>
                    <a:pt x="1640" y="522"/>
                  </a:lnTo>
                  <a:lnTo>
                    <a:pt x="1634" y="526"/>
                  </a:lnTo>
                  <a:lnTo>
                    <a:pt x="1621" y="534"/>
                  </a:lnTo>
                  <a:lnTo>
                    <a:pt x="1606" y="540"/>
                  </a:lnTo>
                  <a:lnTo>
                    <a:pt x="1591" y="546"/>
                  </a:lnTo>
                  <a:lnTo>
                    <a:pt x="1576" y="550"/>
                  </a:lnTo>
                  <a:lnTo>
                    <a:pt x="1559" y="553"/>
                  </a:lnTo>
                  <a:lnTo>
                    <a:pt x="1551" y="555"/>
                  </a:lnTo>
                  <a:lnTo>
                    <a:pt x="1543" y="556"/>
                  </a:lnTo>
                  <a:lnTo>
                    <a:pt x="1526" y="557"/>
                  </a:lnTo>
                  <a:lnTo>
                    <a:pt x="1508" y="5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5891380"/>
      </p:ext>
    </p:extLst>
  </p:cSld>
  <p:clrMapOvr>
    <a:masterClrMapping/>
  </p:clrMapOvr>
  <p:transition spd="med">
    <p:fade/>
  </p:transition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49FB931-A1DA-472C-B0FA-DE87A2F8D9C7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43481149"/>
      </p:ext>
    </p:extLst>
  </p:cSld>
  <p:clrMapOvr>
    <a:masterClrMapping/>
  </p:clrMapOvr>
  <p:transition spd="med">
    <p:fade/>
  </p:transition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23A3C-F378-4ECE-A09C-8538A7196462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101697" y="6264000"/>
            <a:ext cx="3637385" cy="363600"/>
          </a:xfrm>
        </p:spPr>
        <p:txBody>
          <a:bodyPr anchor="ctr" anchorCtr="0"/>
          <a:lstStyle>
            <a:lvl1pPr>
              <a:buNone/>
              <a:defRPr sz="800" i="0">
                <a:solidFill>
                  <a:srgbClr val="005E57"/>
                </a:solidFill>
              </a:defRPr>
            </a:lvl1pPr>
          </a:lstStyle>
          <a:p>
            <a:pPr lvl="0"/>
            <a:r>
              <a:rPr lang="en-US" noProof="0"/>
              <a:t>Source</a:t>
            </a:r>
          </a:p>
        </p:txBody>
      </p:sp>
    </p:spTree>
    <p:extLst>
      <p:ext uri="{BB962C8B-B14F-4D97-AF65-F5344CB8AC3E}">
        <p14:creationId xmlns:p14="http://schemas.microsoft.com/office/powerpoint/2010/main" val="2161603004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 slide Metsä Tissu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BC1D66A-182B-4535-9B8F-5365FFF3EBA4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26" name="Freeform 25"/>
          <p:cNvSpPr>
            <a:spLocks noChangeAspect="1"/>
          </p:cNvSpPr>
          <p:nvPr userDrawn="1"/>
        </p:nvSpPr>
        <p:spPr bwMode="auto">
          <a:xfrm>
            <a:off x="7828291" y="2613000"/>
            <a:ext cx="1259092" cy="1632000"/>
          </a:xfrm>
          <a:custGeom>
            <a:avLst/>
            <a:gdLst>
              <a:gd name="T0" fmla="*/ 1121 w 2709"/>
              <a:gd name="T1" fmla="*/ 1237 h 2854"/>
              <a:gd name="T2" fmla="*/ 905 w 2709"/>
              <a:gd name="T3" fmla="*/ 1050 h 2854"/>
              <a:gd name="T4" fmla="*/ 902 w 2709"/>
              <a:gd name="T5" fmla="*/ 1421 h 2854"/>
              <a:gd name="T6" fmla="*/ 900 w 2709"/>
              <a:gd name="T7" fmla="*/ 1424 h 2854"/>
              <a:gd name="T8" fmla="*/ 452 w 2709"/>
              <a:gd name="T9" fmla="*/ 298 h 2854"/>
              <a:gd name="T10" fmla="*/ 449 w 2709"/>
              <a:gd name="T11" fmla="*/ 297 h 2854"/>
              <a:gd name="T12" fmla="*/ 448 w 2709"/>
              <a:gd name="T13" fmla="*/ 1423 h 2854"/>
              <a:gd name="T14" fmla="*/ 445 w 2709"/>
              <a:gd name="T15" fmla="*/ 1424 h 2854"/>
              <a:gd name="T16" fmla="*/ 6 w 2709"/>
              <a:gd name="T17" fmla="*/ 11 h 2854"/>
              <a:gd name="T18" fmla="*/ 0 w 2709"/>
              <a:gd name="T19" fmla="*/ 0 h 2854"/>
              <a:gd name="T20" fmla="*/ 0 w 2709"/>
              <a:gd name="T21" fmla="*/ 641 h 2854"/>
              <a:gd name="T22" fmla="*/ 1 w 2709"/>
              <a:gd name="T23" fmla="*/ 1280 h 2854"/>
              <a:gd name="T24" fmla="*/ 345 w 2709"/>
              <a:gd name="T25" fmla="*/ 1494 h 2854"/>
              <a:gd name="T26" fmla="*/ 355 w 2709"/>
              <a:gd name="T27" fmla="*/ 1498 h 2854"/>
              <a:gd name="T28" fmla="*/ 927 w 2709"/>
              <a:gd name="T29" fmla="*/ 1499 h 2854"/>
              <a:gd name="T30" fmla="*/ 1172 w 2709"/>
              <a:gd name="T31" fmla="*/ 2119 h 2854"/>
              <a:gd name="T32" fmla="*/ 1172 w 2709"/>
              <a:gd name="T33" fmla="*/ 2133 h 2854"/>
              <a:gd name="T34" fmla="*/ 1044 w 2709"/>
              <a:gd name="T35" fmla="*/ 2402 h 2854"/>
              <a:gd name="T36" fmla="*/ 1217 w 2709"/>
              <a:gd name="T37" fmla="*/ 2844 h 2854"/>
              <a:gd name="T38" fmla="*/ 1226 w 2709"/>
              <a:gd name="T39" fmla="*/ 2853 h 2854"/>
              <a:gd name="T40" fmla="*/ 1483 w 2709"/>
              <a:gd name="T41" fmla="*/ 2853 h 2854"/>
              <a:gd name="T42" fmla="*/ 1489 w 2709"/>
              <a:gd name="T43" fmla="*/ 2848 h 2854"/>
              <a:gd name="T44" fmla="*/ 1664 w 2709"/>
              <a:gd name="T45" fmla="*/ 2406 h 2854"/>
              <a:gd name="T46" fmla="*/ 1663 w 2709"/>
              <a:gd name="T47" fmla="*/ 2394 h 2854"/>
              <a:gd name="T48" fmla="*/ 1534 w 2709"/>
              <a:gd name="T49" fmla="*/ 2126 h 2854"/>
              <a:gd name="T50" fmla="*/ 1780 w 2709"/>
              <a:gd name="T51" fmla="*/ 1500 h 2854"/>
              <a:gd name="T52" fmla="*/ 1786 w 2709"/>
              <a:gd name="T53" fmla="*/ 1498 h 2854"/>
              <a:gd name="T54" fmla="*/ 2359 w 2709"/>
              <a:gd name="T55" fmla="*/ 1497 h 2854"/>
              <a:gd name="T56" fmla="*/ 2706 w 2709"/>
              <a:gd name="T57" fmla="*/ 1283 h 2854"/>
              <a:gd name="T58" fmla="*/ 2708 w 2709"/>
              <a:gd name="T59" fmla="*/ 1279 h 2854"/>
              <a:gd name="T60" fmla="*/ 2709 w 2709"/>
              <a:gd name="T61" fmla="*/ 641 h 2854"/>
              <a:gd name="T62" fmla="*/ 2708 w 2709"/>
              <a:gd name="T63" fmla="*/ 0 h 2854"/>
              <a:gd name="T64" fmla="*/ 2703 w 2709"/>
              <a:gd name="T65" fmla="*/ 11 h 2854"/>
              <a:gd name="T66" fmla="*/ 2264 w 2709"/>
              <a:gd name="T67" fmla="*/ 1424 h 2854"/>
              <a:gd name="T68" fmla="*/ 2260 w 2709"/>
              <a:gd name="T69" fmla="*/ 1423 h 2854"/>
              <a:gd name="T70" fmla="*/ 2260 w 2709"/>
              <a:gd name="T71" fmla="*/ 297 h 2854"/>
              <a:gd name="T72" fmla="*/ 2256 w 2709"/>
              <a:gd name="T73" fmla="*/ 298 h 2854"/>
              <a:gd name="T74" fmla="*/ 1809 w 2709"/>
              <a:gd name="T75" fmla="*/ 1424 h 2854"/>
              <a:gd name="T76" fmla="*/ 1805 w 2709"/>
              <a:gd name="T77" fmla="*/ 1421 h 2854"/>
              <a:gd name="T78" fmla="*/ 1804 w 2709"/>
              <a:gd name="T79" fmla="*/ 1050 h 2854"/>
              <a:gd name="T80" fmla="*/ 1586 w 2709"/>
              <a:gd name="T81" fmla="*/ 1237 h 2854"/>
              <a:gd name="T82" fmla="*/ 1360 w 2709"/>
              <a:gd name="T83" fmla="*/ 1432 h 2854"/>
              <a:gd name="T84" fmla="*/ 1352 w 2709"/>
              <a:gd name="T85" fmla="*/ 1433 h 2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09" h="2854">
                <a:moveTo>
                  <a:pt x="1343" y="1428"/>
                </a:moveTo>
                <a:lnTo>
                  <a:pt x="1272" y="1367"/>
                </a:lnTo>
                <a:lnTo>
                  <a:pt x="1121" y="1237"/>
                </a:lnTo>
                <a:lnTo>
                  <a:pt x="910" y="1052"/>
                </a:lnTo>
                <a:lnTo>
                  <a:pt x="906" y="1050"/>
                </a:lnTo>
                <a:lnTo>
                  <a:pt x="905" y="1050"/>
                </a:lnTo>
                <a:lnTo>
                  <a:pt x="904" y="1051"/>
                </a:lnTo>
                <a:lnTo>
                  <a:pt x="902" y="1052"/>
                </a:lnTo>
                <a:lnTo>
                  <a:pt x="902" y="1421"/>
                </a:lnTo>
                <a:lnTo>
                  <a:pt x="902" y="1424"/>
                </a:lnTo>
                <a:lnTo>
                  <a:pt x="901" y="1424"/>
                </a:lnTo>
                <a:lnTo>
                  <a:pt x="900" y="1424"/>
                </a:lnTo>
                <a:lnTo>
                  <a:pt x="899" y="1423"/>
                </a:lnTo>
                <a:lnTo>
                  <a:pt x="674" y="860"/>
                </a:lnTo>
                <a:lnTo>
                  <a:pt x="452" y="298"/>
                </a:lnTo>
                <a:lnTo>
                  <a:pt x="452" y="297"/>
                </a:lnTo>
                <a:lnTo>
                  <a:pt x="450" y="297"/>
                </a:lnTo>
                <a:lnTo>
                  <a:pt x="449" y="297"/>
                </a:lnTo>
                <a:lnTo>
                  <a:pt x="448" y="298"/>
                </a:lnTo>
                <a:lnTo>
                  <a:pt x="448" y="860"/>
                </a:lnTo>
                <a:lnTo>
                  <a:pt x="448" y="1423"/>
                </a:lnTo>
                <a:lnTo>
                  <a:pt x="448" y="1424"/>
                </a:lnTo>
                <a:lnTo>
                  <a:pt x="447" y="1424"/>
                </a:lnTo>
                <a:lnTo>
                  <a:pt x="445" y="1424"/>
                </a:lnTo>
                <a:lnTo>
                  <a:pt x="445" y="1423"/>
                </a:lnTo>
                <a:lnTo>
                  <a:pt x="225" y="716"/>
                </a:lnTo>
                <a:lnTo>
                  <a:pt x="6" y="11"/>
                </a:lnTo>
                <a:lnTo>
                  <a:pt x="2" y="3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0" y="11"/>
                </a:lnTo>
                <a:lnTo>
                  <a:pt x="0" y="641"/>
                </a:lnTo>
                <a:lnTo>
                  <a:pt x="0" y="1272"/>
                </a:lnTo>
                <a:lnTo>
                  <a:pt x="0" y="1276"/>
                </a:lnTo>
                <a:lnTo>
                  <a:pt x="1" y="1280"/>
                </a:lnTo>
                <a:lnTo>
                  <a:pt x="2" y="1283"/>
                </a:lnTo>
                <a:lnTo>
                  <a:pt x="6" y="1285"/>
                </a:lnTo>
                <a:lnTo>
                  <a:pt x="345" y="1494"/>
                </a:lnTo>
                <a:lnTo>
                  <a:pt x="348" y="1497"/>
                </a:lnTo>
                <a:lnTo>
                  <a:pt x="352" y="1497"/>
                </a:lnTo>
                <a:lnTo>
                  <a:pt x="355" y="1498"/>
                </a:lnTo>
                <a:lnTo>
                  <a:pt x="921" y="1498"/>
                </a:lnTo>
                <a:lnTo>
                  <a:pt x="924" y="1498"/>
                </a:lnTo>
                <a:lnTo>
                  <a:pt x="927" y="1499"/>
                </a:lnTo>
                <a:lnTo>
                  <a:pt x="929" y="1500"/>
                </a:lnTo>
                <a:lnTo>
                  <a:pt x="930" y="1503"/>
                </a:lnTo>
                <a:lnTo>
                  <a:pt x="1172" y="2119"/>
                </a:lnTo>
                <a:lnTo>
                  <a:pt x="1174" y="2126"/>
                </a:lnTo>
                <a:lnTo>
                  <a:pt x="1174" y="2129"/>
                </a:lnTo>
                <a:lnTo>
                  <a:pt x="1172" y="2133"/>
                </a:lnTo>
                <a:lnTo>
                  <a:pt x="1046" y="2394"/>
                </a:lnTo>
                <a:lnTo>
                  <a:pt x="1045" y="2398"/>
                </a:lnTo>
                <a:lnTo>
                  <a:pt x="1044" y="2402"/>
                </a:lnTo>
                <a:lnTo>
                  <a:pt x="1044" y="2406"/>
                </a:lnTo>
                <a:lnTo>
                  <a:pt x="1045" y="2410"/>
                </a:lnTo>
                <a:lnTo>
                  <a:pt x="1217" y="2844"/>
                </a:lnTo>
                <a:lnTo>
                  <a:pt x="1218" y="2848"/>
                </a:lnTo>
                <a:lnTo>
                  <a:pt x="1222" y="2851"/>
                </a:lnTo>
                <a:lnTo>
                  <a:pt x="1226" y="2853"/>
                </a:lnTo>
                <a:lnTo>
                  <a:pt x="1230" y="2854"/>
                </a:lnTo>
                <a:lnTo>
                  <a:pt x="1478" y="2854"/>
                </a:lnTo>
                <a:lnTo>
                  <a:pt x="1483" y="2853"/>
                </a:lnTo>
                <a:lnTo>
                  <a:pt x="1484" y="2853"/>
                </a:lnTo>
                <a:lnTo>
                  <a:pt x="1487" y="2851"/>
                </a:lnTo>
                <a:lnTo>
                  <a:pt x="1489" y="2848"/>
                </a:lnTo>
                <a:lnTo>
                  <a:pt x="1492" y="2844"/>
                </a:lnTo>
                <a:lnTo>
                  <a:pt x="1663" y="2410"/>
                </a:lnTo>
                <a:lnTo>
                  <a:pt x="1664" y="2406"/>
                </a:lnTo>
                <a:lnTo>
                  <a:pt x="1664" y="2402"/>
                </a:lnTo>
                <a:lnTo>
                  <a:pt x="1664" y="2398"/>
                </a:lnTo>
                <a:lnTo>
                  <a:pt x="1663" y="2394"/>
                </a:lnTo>
                <a:lnTo>
                  <a:pt x="1535" y="2133"/>
                </a:lnTo>
                <a:lnTo>
                  <a:pt x="1534" y="2129"/>
                </a:lnTo>
                <a:lnTo>
                  <a:pt x="1534" y="2126"/>
                </a:lnTo>
                <a:lnTo>
                  <a:pt x="1537" y="2119"/>
                </a:lnTo>
                <a:lnTo>
                  <a:pt x="1778" y="1503"/>
                </a:lnTo>
                <a:lnTo>
                  <a:pt x="1780" y="1500"/>
                </a:lnTo>
                <a:lnTo>
                  <a:pt x="1781" y="1499"/>
                </a:lnTo>
                <a:lnTo>
                  <a:pt x="1784" y="1498"/>
                </a:lnTo>
                <a:lnTo>
                  <a:pt x="1786" y="1498"/>
                </a:lnTo>
                <a:lnTo>
                  <a:pt x="2353" y="1498"/>
                </a:lnTo>
                <a:lnTo>
                  <a:pt x="2357" y="1497"/>
                </a:lnTo>
                <a:lnTo>
                  <a:pt x="2359" y="1497"/>
                </a:lnTo>
                <a:lnTo>
                  <a:pt x="2364" y="1494"/>
                </a:lnTo>
                <a:lnTo>
                  <a:pt x="2703" y="1285"/>
                </a:lnTo>
                <a:lnTo>
                  <a:pt x="2706" y="1283"/>
                </a:lnTo>
                <a:lnTo>
                  <a:pt x="2707" y="1281"/>
                </a:lnTo>
                <a:lnTo>
                  <a:pt x="2708" y="1280"/>
                </a:lnTo>
                <a:lnTo>
                  <a:pt x="2708" y="1279"/>
                </a:lnTo>
                <a:lnTo>
                  <a:pt x="2709" y="1276"/>
                </a:lnTo>
                <a:lnTo>
                  <a:pt x="2709" y="1272"/>
                </a:lnTo>
                <a:lnTo>
                  <a:pt x="2709" y="641"/>
                </a:lnTo>
                <a:lnTo>
                  <a:pt x="2709" y="11"/>
                </a:lnTo>
                <a:lnTo>
                  <a:pt x="2709" y="3"/>
                </a:lnTo>
                <a:lnTo>
                  <a:pt x="2708" y="0"/>
                </a:lnTo>
                <a:lnTo>
                  <a:pt x="2707" y="0"/>
                </a:lnTo>
                <a:lnTo>
                  <a:pt x="2706" y="3"/>
                </a:lnTo>
                <a:lnTo>
                  <a:pt x="2703" y="11"/>
                </a:lnTo>
                <a:lnTo>
                  <a:pt x="2483" y="716"/>
                </a:lnTo>
                <a:lnTo>
                  <a:pt x="2264" y="1423"/>
                </a:lnTo>
                <a:lnTo>
                  <a:pt x="2264" y="1424"/>
                </a:lnTo>
                <a:lnTo>
                  <a:pt x="2262" y="1424"/>
                </a:lnTo>
                <a:lnTo>
                  <a:pt x="2261" y="1424"/>
                </a:lnTo>
                <a:lnTo>
                  <a:pt x="2260" y="1423"/>
                </a:lnTo>
                <a:lnTo>
                  <a:pt x="2260" y="860"/>
                </a:lnTo>
                <a:lnTo>
                  <a:pt x="2260" y="298"/>
                </a:lnTo>
                <a:lnTo>
                  <a:pt x="2260" y="297"/>
                </a:lnTo>
                <a:lnTo>
                  <a:pt x="2259" y="297"/>
                </a:lnTo>
                <a:lnTo>
                  <a:pt x="2257" y="297"/>
                </a:lnTo>
                <a:lnTo>
                  <a:pt x="2256" y="298"/>
                </a:lnTo>
                <a:lnTo>
                  <a:pt x="2033" y="860"/>
                </a:lnTo>
                <a:lnTo>
                  <a:pt x="1810" y="1423"/>
                </a:lnTo>
                <a:lnTo>
                  <a:pt x="1809" y="1424"/>
                </a:lnTo>
                <a:lnTo>
                  <a:pt x="1808" y="1424"/>
                </a:lnTo>
                <a:lnTo>
                  <a:pt x="1807" y="1424"/>
                </a:lnTo>
                <a:lnTo>
                  <a:pt x="1805" y="1421"/>
                </a:lnTo>
                <a:lnTo>
                  <a:pt x="1805" y="1052"/>
                </a:lnTo>
                <a:lnTo>
                  <a:pt x="1805" y="1051"/>
                </a:lnTo>
                <a:lnTo>
                  <a:pt x="1804" y="1050"/>
                </a:lnTo>
                <a:lnTo>
                  <a:pt x="1801" y="1050"/>
                </a:lnTo>
                <a:lnTo>
                  <a:pt x="1799" y="1052"/>
                </a:lnTo>
                <a:lnTo>
                  <a:pt x="1586" y="1237"/>
                </a:lnTo>
                <a:lnTo>
                  <a:pt x="1437" y="1367"/>
                </a:lnTo>
                <a:lnTo>
                  <a:pt x="1365" y="1428"/>
                </a:lnTo>
                <a:lnTo>
                  <a:pt x="1360" y="1432"/>
                </a:lnTo>
                <a:lnTo>
                  <a:pt x="1357" y="1433"/>
                </a:lnTo>
                <a:lnTo>
                  <a:pt x="1354" y="1433"/>
                </a:lnTo>
                <a:lnTo>
                  <a:pt x="1352" y="1433"/>
                </a:lnTo>
                <a:lnTo>
                  <a:pt x="1349" y="1432"/>
                </a:lnTo>
                <a:lnTo>
                  <a:pt x="1343" y="14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818623" y="3220508"/>
            <a:ext cx="6433591" cy="419797"/>
            <a:chOff x="755650" y="2415381"/>
            <a:chExt cx="5938699" cy="314848"/>
          </a:xfrm>
        </p:grpSpPr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755650" y="2415381"/>
              <a:ext cx="3287713" cy="312738"/>
            </a:xfrm>
            <a:custGeom>
              <a:avLst/>
              <a:gdLst>
                <a:gd name="T0" fmla="*/ 2016 w 2071"/>
                <a:gd name="T1" fmla="*/ 5 h 197"/>
                <a:gd name="T2" fmla="*/ 2041 w 2071"/>
                <a:gd name="T3" fmla="*/ 38 h 197"/>
                <a:gd name="T4" fmla="*/ 157 w 2071"/>
                <a:gd name="T5" fmla="*/ 194 h 197"/>
                <a:gd name="T6" fmla="*/ 282 w 2071"/>
                <a:gd name="T7" fmla="*/ 130 h 197"/>
                <a:gd name="T8" fmla="*/ 281 w 2071"/>
                <a:gd name="T9" fmla="*/ 164 h 197"/>
                <a:gd name="T10" fmla="*/ 242 w 2071"/>
                <a:gd name="T11" fmla="*/ 118 h 197"/>
                <a:gd name="T12" fmla="*/ 278 w 2071"/>
                <a:gd name="T13" fmla="*/ 84 h 197"/>
                <a:gd name="T14" fmla="*/ 278 w 2071"/>
                <a:gd name="T15" fmla="*/ 52 h 197"/>
                <a:gd name="T16" fmla="*/ 344 w 2071"/>
                <a:gd name="T17" fmla="*/ 100 h 197"/>
                <a:gd name="T18" fmla="*/ 288 w 2071"/>
                <a:gd name="T19" fmla="*/ 187 h 197"/>
                <a:gd name="T20" fmla="*/ 216 w 2071"/>
                <a:gd name="T21" fmla="*/ 171 h 197"/>
                <a:gd name="T22" fmla="*/ 364 w 2071"/>
                <a:gd name="T23" fmla="*/ 194 h 197"/>
                <a:gd name="T24" fmla="*/ 545 w 2071"/>
                <a:gd name="T25" fmla="*/ 89 h 197"/>
                <a:gd name="T26" fmla="*/ 517 w 2071"/>
                <a:gd name="T27" fmla="*/ 68 h 197"/>
                <a:gd name="T28" fmla="*/ 610 w 2071"/>
                <a:gd name="T29" fmla="*/ 72 h 197"/>
                <a:gd name="T30" fmla="*/ 555 w 2071"/>
                <a:gd name="T31" fmla="*/ 166 h 197"/>
                <a:gd name="T32" fmla="*/ 597 w 2071"/>
                <a:gd name="T33" fmla="*/ 192 h 197"/>
                <a:gd name="T34" fmla="*/ 502 w 2071"/>
                <a:gd name="T35" fmla="*/ 165 h 197"/>
                <a:gd name="T36" fmla="*/ 755 w 2071"/>
                <a:gd name="T37" fmla="*/ 85 h 197"/>
                <a:gd name="T38" fmla="*/ 761 w 2071"/>
                <a:gd name="T39" fmla="*/ 196 h 197"/>
                <a:gd name="T40" fmla="*/ 849 w 2071"/>
                <a:gd name="T41" fmla="*/ 1 h 197"/>
                <a:gd name="T42" fmla="*/ 924 w 2071"/>
                <a:gd name="T43" fmla="*/ 59 h 197"/>
                <a:gd name="T44" fmla="*/ 892 w 2071"/>
                <a:gd name="T45" fmla="*/ 92 h 197"/>
                <a:gd name="T46" fmla="*/ 1040 w 2071"/>
                <a:gd name="T47" fmla="*/ 89 h 197"/>
                <a:gd name="T48" fmla="*/ 994 w 2071"/>
                <a:gd name="T49" fmla="*/ 111 h 197"/>
                <a:gd name="T50" fmla="*/ 1004 w 2071"/>
                <a:gd name="T51" fmla="*/ 54 h 197"/>
                <a:gd name="T52" fmla="*/ 1084 w 2071"/>
                <a:gd name="T53" fmla="*/ 108 h 197"/>
                <a:gd name="T54" fmla="*/ 1043 w 2071"/>
                <a:gd name="T55" fmla="*/ 165 h 197"/>
                <a:gd name="T56" fmla="*/ 1022 w 2071"/>
                <a:gd name="T57" fmla="*/ 197 h 197"/>
                <a:gd name="T58" fmla="*/ 951 w 2071"/>
                <a:gd name="T59" fmla="*/ 125 h 197"/>
                <a:gd name="T60" fmla="*/ 1265 w 2071"/>
                <a:gd name="T61" fmla="*/ 54 h 197"/>
                <a:gd name="T62" fmla="*/ 1334 w 2071"/>
                <a:gd name="T63" fmla="*/ 52 h 197"/>
                <a:gd name="T64" fmla="*/ 1375 w 2071"/>
                <a:gd name="T65" fmla="*/ 194 h 197"/>
                <a:gd name="T66" fmla="*/ 1290 w 2071"/>
                <a:gd name="T67" fmla="*/ 101 h 197"/>
                <a:gd name="T68" fmla="*/ 1211 w 2071"/>
                <a:gd name="T69" fmla="*/ 95 h 197"/>
                <a:gd name="T70" fmla="*/ 1448 w 2071"/>
                <a:gd name="T71" fmla="*/ 84 h 197"/>
                <a:gd name="T72" fmla="*/ 1431 w 2071"/>
                <a:gd name="T73" fmla="*/ 152 h 197"/>
                <a:gd name="T74" fmla="*/ 1480 w 2071"/>
                <a:gd name="T75" fmla="*/ 150 h 197"/>
                <a:gd name="T76" fmla="*/ 1417 w 2071"/>
                <a:gd name="T77" fmla="*/ 61 h 197"/>
                <a:gd name="T78" fmla="*/ 1513 w 2071"/>
                <a:gd name="T79" fmla="*/ 78 h 197"/>
                <a:gd name="T80" fmla="*/ 1498 w 2071"/>
                <a:gd name="T81" fmla="*/ 185 h 197"/>
                <a:gd name="T82" fmla="*/ 1402 w 2071"/>
                <a:gd name="T83" fmla="*/ 177 h 197"/>
                <a:gd name="T84" fmla="*/ 1587 w 2071"/>
                <a:gd name="T85" fmla="*/ 169 h 197"/>
                <a:gd name="T86" fmla="*/ 1612 w 2071"/>
                <a:gd name="T87" fmla="*/ 144 h 197"/>
                <a:gd name="T88" fmla="*/ 1542 w 2071"/>
                <a:gd name="T89" fmla="*/ 86 h 197"/>
                <a:gd name="T90" fmla="*/ 1614 w 2071"/>
                <a:gd name="T91" fmla="*/ 53 h 197"/>
                <a:gd name="T92" fmla="*/ 1591 w 2071"/>
                <a:gd name="T93" fmla="*/ 81 h 197"/>
                <a:gd name="T94" fmla="*/ 1630 w 2071"/>
                <a:gd name="T95" fmla="*/ 113 h 197"/>
                <a:gd name="T96" fmla="*/ 1653 w 2071"/>
                <a:gd name="T97" fmla="*/ 176 h 197"/>
                <a:gd name="T98" fmla="*/ 1561 w 2071"/>
                <a:gd name="T99" fmla="*/ 191 h 197"/>
                <a:gd name="T100" fmla="*/ 1732 w 2071"/>
                <a:gd name="T101" fmla="*/ 146 h 197"/>
                <a:gd name="T102" fmla="*/ 1730 w 2071"/>
                <a:gd name="T103" fmla="*/ 196 h 197"/>
                <a:gd name="T104" fmla="*/ 1926 w 2071"/>
                <a:gd name="T105" fmla="*/ 101 h 197"/>
                <a:gd name="T106" fmla="*/ 1876 w 2071"/>
                <a:gd name="T107" fmla="*/ 101 h 197"/>
                <a:gd name="T108" fmla="*/ 1897 w 2071"/>
                <a:gd name="T109" fmla="*/ 167 h 197"/>
                <a:gd name="T110" fmla="*/ 1831 w 2071"/>
                <a:gd name="T111" fmla="*/ 106 h 197"/>
                <a:gd name="T112" fmla="*/ 1907 w 2071"/>
                <a:gd name="T113" fmla="*/ 52 h 197"/>
                <a:gd name="T114" fmla="*/ 1972 w 2071"/>
                <a:gd name="T115" fmla="*/ 134 h 197"/>
                <a:gd name="T116" fmla="*/ 1901 w 2071"/>
                <a:gd name="T117" fmla="*/ 197 h 197"/>
                <a:gd name="T118" fmla="*/ 1829 w 2071"/>
                <a:gd name="T119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1" h="197">
                  <a:moveTo>
                    <a:pt x="1997" y="194"/>
                  </a:moveTo>
                  <a:lnTo>
                    <a:pt x="1997" y="85"/>
                  </a:lnTo>
                  <a:lnTo>
                    <a:pt x="1974" y="85"/>
                  </a:lnTo>
                  <a:lnTo>
                    <a:pt x="1974" y="55"/>
                  </a:lnTo>
                  <a:lnTo>
                    <a:pt x="1997" y="55"/>
                  </a:lnTo>
                  <a:lnTo>
                    <a:pt x="1997" y="45"/>
                  </a:lnTo>
                  <a:lnTo>
                    <a:pt x="1997" y="41"/>
                  </a:lnTo>
                  <a:lnTo>
                    <a:pt x="1998" y="36"/>
                  </a:lnTo>
                  <a:lnTo>
                    <a:pt x="1999" y="28"/>
                  </a:lnTo>
                  <a:lnTo>
                    <a:pt x="2000" y="24"/>
                  </a:lnTo>
                  <a:lnTo>
                    <a:pt x="2002" y="20"/>
                  </a:lnTo>
                  <a:lnTo>
                    <a:pt x="2003" y="17"/>
                  </a:lnTo>
                  <a:lnTo>
                    <a:pt x="2006" y="14"/>
                  </a:lnTo>
                  <a:lnTo>
                    <a:pt x="2009" y="11"/>
                  </a:lnTo>
                  <a:lnTo>
                    <a:pt x="2012" y="8"/>
                  </a:lnTo>
                  <a:lnTo>
                    <a:pt x="2016" y="5"/>
                  </a:lnTo>
                  <a:lnTo>
                    <a:pt x="2021" y="3"/>
                  </a:lnTo>
                  <a:lnTo>
                    <a:pt x="2026" y="2"/>
                  </a:lnTo>
                  <a:lnTo>
                    <a:pt x="2032" y="1"/>
                  </a:lnTo>
                  <a:lnTo>
                    <a:pt x="2038" y="0"/>
                  </a:lnTo>
                  <a:lnTo>
                    <a:pt x="2046" y="0"/>
                  </a:lnTo>
                  <a:lnTo>
                    <a:pt x="2060" y="0"/>
                  </a:lnTo>
                  <a:lnTo>
                    <a:pt x="2071" y="1"/>
                  </a:lnTo>
                  <a:lnTo>
                    <a:pt x="2071" y="31"/>
                  </a:lnTo>
                  <a:lnTo>
                    <a:pt x="2066" y="30"/>
                  </a:lnTo>
                  <a:lnTo>
                    <a:pt x="2059" y="30"/>
                  </a:lnTo>
                  <a:lnTo>
                    <a:pt x="2055" y="30"/>
                  </a:lnTo>
                  <a:lnTo>
                    <a:pt x="2051" y="30"/>
                  </a:lnTo>
                  <a:lnTo>
                    <a:pt x="2048" y="31"/>
                  </a:lnTo>
                  <a:lnTo>
                    <a:pt x="2045" y="32"/>
                  </a:lnTo>
                  <a:lnTo>
                    <a:pt x="2043" y="35"/>
                  </a:lnTo>
                  <a:lnTo>
                    <a:pt x="2041" y="38"/>
                  </a:lnTo>
                  <a:lnTo>
                    <a:pt x="2039" y="41"/>
                  </a:lnTo>
                  <a:lnTo>
                    <a:pt x="2039" y="46"/>
                  </a:lnTo>
                  <a:lnTo>
                    <a:pt x="2039" y="55"/>
                  </a:lnTo>
                  <a:lnTo>
                    <a:pt x="2069" y="55"/>
                  </a:lnTo>
                  <a:lnTo>
                    <a:pt x="2069" y="85"/>
                  </a:lnTo>
                  <a:lnTo>
                    <a:pt x="2039" y="85"/>
                  </a:lnTo>
                  <a:lnTo>
                    <a:pt x="2039" y="194"/>
                  </a:lnTo>
                  <a:lnTo>
                    <a:pt x="1997" y="194"/>
                  </a:lnTo>
                  <a:close/>
                  <a:moveTo>
                    <a:pt x="0" y="194"/>
                  </a:moveTo>
                  <a:lnTo>
                    <a:pt x="0" y="1"/>
                  </a:lnTo>
                  <a:lnTo>
                    <a:pt x="57" y="1"/>
                  </a:lnTo>
                  <a:lnTo>
                    <a:pt x="100" y="143"/>
                  </a:lnTo>
                  <a:lnTo>
                    <a:pt x="141" y="1"/>
                  </a:lnTo>
                  <a:lnTo>
                    <a:pt x="198" y="1"/>
                  </a:lnTo>
                  <a:lnTo>
                    <a:pt x="198" y="194"/>
                  </a:lnTo>
                  <a:lnTo>
                    <a:pt x="157" y="194"/>
                  </a:lnTo>
                  <a:lnTo>
                    <a:pt x="157" y="62"/>
                  </a:lnTo>
                  <a:lnTo>
                    <a:pt x="152" y="85"/>
                  </a:lnTo>
                  <a:lnTo>
                    <a:pt x="149" y="95"/>
                  </a:lnTo>
                  <a:lnTo>
                    <a:pt x="146" y="105"/>
                  </a:lnTo>
                  <a:lnTo>
                    <a:pt x="117" y="194"/>
                  </a:lnTo>
                  <a:lnTo>
                    <a:pt x="79" y="194"/>
                  </a:lnTo>
                  <a:lnTo>
                    <a:pt x="50" y="105"/>
                  </a:lnTo>
                  <a:lnTo>
                    <a:pt x="45" y="86"/>
                  </a:lnTo>
                  <a:lnTo>
                    <a:pt x="42" y="74"/>
                  </a:lnTo>
                  <a:lnTo>
                    <a:pt x="39" y="60"/>
                  </a:lnTo>
                  <a:lnTo>
                    <a:pt x="38" y="194"/>
                  </a:lnTo>
                  <a:lnTo>
                    <a:pt x="0" y="194"/>
                  </a:lnTo>
                  <a:close/>
                  <a:moveTo>
                    <a:pt x="303" y="153"/>
                  </a:moveTo>
                  <a:lnTo>
                    <a:pt x="303" y="127"/>
                  </a:lnTo>
                  <a:lnTo>
                    <a:pt x="292" y="128"/>
                  </a:lnTo>
                  <a:lnTo>
                    <a:pt x="282" y="130"/>
                  </a:lnTo>
                  <a:lnTo>
                    <a:pt x="274" y="133"/>
                  </a:lnTo>
                  <a:lnTo>
                    <a:pt x="267" y="136"/>
                  </a:lnTo>
                  <a:lnTo>
                    <a:pt x="262" y="139"/>
                  </a:lnTo>
                  <a:lnTo>
                    <a:pt x="258" y="143"/>
                  </a:lnTo>
                  <a:lnTo>
                    <a:pt x="257" y="145"/>
                  </a:lnTo>
                  <a:lnTo>
                    <a:pt x="256" y="147"/>
                  </a:lnTo>
                  <a:lnTo>
                    <a:pt x="256" y="151"/>
                  </a:lnTo>
                  <a:lnTo>
                    <a:pt x="256" y="155"/>
                  </a:lnTo>
                  <a:lnTo>
                    <a:pt x="257" y="157"/>
                  </a:lnTo>
                  <a:lnTo>
                    <a:pt x="258" y="160"/>
                  </a:lnTo>
                  <a:lnTo>
                    <a:pt x="260" y="161"/>
                  </a:lnTo>
                  <a:lnTo>
                    <a:pt x="262" y="163"/>
                  </a:lnTo>
                  <a:lnTo>
                    <a:pt x="265" y="164"/>
                  </a:lnTo>
                  <a:lnTo>
                    <a:pt x="271" y="165"/>
                  </a:lnTo>
                  <a:lnTo>
                    <a:pt x="276" y="164"/>
                  </a:lnTo>
                  <a:lnTo>
                    <a:pt x="281" y="164"/>
                  </a:lnTo>
                  <a:lnTo>
                    <a:pt x="286" y="163"/>
                  </a:lnTo>
                  <a:lnTo>
                    <a:pt x="290" y="161"/>
                  </a:lnTo>
                  <a:lnTo>
                    <a:pt x="294" y="160"/>
                  </a:lnTo>
                  <a:lnTo>
                    <a:pt x="297" y="158"/>
                  </a:lnTo>
                  <a:lnTo>
                    <a:pt x="300" y="155"/>
                  </a:lnTo>
                  <a:lnTo>
                    <a:pt x="303" y="153"/>
                  </a:lnTo>
                  <a:close/>
                  <a:moveTo>
                    <a:pt x="215" y="159"/>
                  </a:moveTo>
                  <a:lnTo>
                    <a:pt x="215" y="153"/>
                  </a:lnTo>
                  <a:lnTo>
                    <a:pt x="216" y="147"/>
                  </a:lnTo>
                  <a:lnTo>
                    <a:pt x="218" y="142"/>
                  </a:lnTo>
                  <a:lnTo>
                    <a:pt x="220" y="137"/>
                  </a:lnTo>
                  <a:lnTo>
                    <a:pt x="223" y="133"/>
                  </a:lnTo>
                  <a:lnTo>
                    <a:pt x="226" y="128"/>
                  </a:lnTo>
                  <a:lnTo>
                    <a:pt x="231" y="125"/>
                  </a:lnTo>
                  <a:lnTo>
                    <a:pt x="236" y="121"/>
                  </a:lnTo>
                  <a:lnTo>
                    <a:pt x="242" y="118"/>
                  </a:lnTo>
                  <a:lnTo>
                    <a:pt x="248" y="115"/>
                  </a:lnTo>
                  <a:lnTo>
                    <a:pt x="255" y="112"/>
                  </a:lnTo>
                  <a:lnTo>
                    <a:pt x="263" y="110"/>
                  </a:lnTo>
                  <a:lnTo>
                    <a:pt x="272" y="108"/>
                  </a:lnTo>
                  <a:lnTo>
                    <a:pt x="282" y="106"/>
                  </a:lnTo>
                  <a:lnTo>
                    <a:pt x="303" y="104"/>
                  </a:lnTo>
                  <a:lnTo>
                    <a:pt x="303" y="100"/>
                  </a:lnTo>
                  <a:lnTo>
                    <a:pt x="303" y="97"/>
                  </a:lnTo>
                  <a:lnTo>
                    <a:pt x="302" y="93"/>
                  </a:lnTo>
                  <a:lnTo>
                    <a:pt x="301" y="91"/>
                  </a:lnTo>
                  <a:lnTo>
                    <a:pt x="299" y="88"/>
                  </a:lnTo>
                  <a:lnTo>
                    <a:pt x="296" y="86"/>
                  </a:lnTo>
                  <a:lnTo>
                    <a:pt x="293" y="85"/>
                  </a:lnTo>
                  <a:lnTo>
                    <a:pt x="289" y="84"/>
                  </a:lnTo>
                  <a:lnTo>
                    <a:pt x="284" y="84"/>
                  </a:lnTo>
                  <a:lnTo>
                    <a:pt x="278" y="84"/>
                  </a:lnTo>
                  <a:lnTo>
                    <a:pt x="271" y="85"/>
                  </a:lnTo>
                  <a:lnTo>
                    <a:pt x="265" y="86"/>
                  </a:lnTo>
                  <a:lnTo>
                    <a:pt x="259" y="89"/>
                  </a:lnTo>
                  <a:lnTo>
                    <a:pt x="254" y="91"/>
                  </a:lnTo>
                  <a:lnTo>
                    <a:pt x="249" y="94"/>
                  </a:lnTo>
                  <a:lnTo>
                    <a:pt x="243" y="97"/>
                  </a:lnTo>
                  <a:lnTo>
                    <a:pt x="238" y="101"/>
                  </a:lnTo>
                  <a:lnTo>
                    <a:pt x="221" y="77"/>
                  </a:lnTo>
                  <a:lnTo>
                    <a:pt x="226" y="72"/>
                  </a:lnTo>
                  <a:lnTo>
                    <a:pt x="233" y="68"/>
                  </a:lnTo>
                  <a:lnTo>
                    <a:pt x="240" y="63"/>
                  </a:lnTo>
                  <a:lnTo>
                    <a:pt x="248" y="60"/>
                  </a:lnTo>
                  <a:lnTo>
                    <a:pt x="257" y="56"/>
                  </a:lnTo>
                  <a:lnTo>
                    <a:pt x="267" y="54"/>
                  </a:lnTo>
                  <a:lnTo>
                    <a:pt x="272" y="53"/>
                  </a:lnTo>
                  <a:lnTo>
                    <a:pt x="278" y="52"/>
                  </a:lnTo>
                  <a:lnTo>
                    <a:pt x="290" y="52"/>
                  </a:lnTo>
                  <a:lnTo>
                    <a:pt x="297" y="52"/>
                  </a:lnTo>
                  <a:lnTo>
                    <a:pt x="304" y="53"/>
                  </a:lnTo>
                  <a:lnTo>
                    <a:pt x="309" y="54"/>
                  </a:lnTo>
                  <a:lnTo>
                    <a:pt x="315" y="55"/>
                  </a:lnTo>
                  <a:lnTo>
                    <a:pt x="320" y="57"/>
                  </a:lnTo>
                  <a:lnTo>
                    <a:pt x="324" y="60"/>
                  </a:lnTo>
                  <a:lnTo>
                    <a:pt x="328" y="63"/>
                  </a:lnTo>
                  <a:lnTo>
                    <a:pt x="332" y="66"/>
                  </a:lnTo>
                  <a:lnTo>
                    <a:pt x="335" y="69"/>
                  </a:lnTo>
                  <a:lnTo>
                    <a:pt x="337" y="74"/>
                  </a:lnTo>
                  <a:lnTo>
                    <a:pt x="339" y="78"/>
                  </a:lnTo>
                  <a:lnTo>
                    <a:pt x="341" y="83"/>
                  </a:lnTo>
                  <a:lnTo>
                    <a:pt x="342" y="88"/>
                  </a:lnTo>
                  <a:lnTo>
                    <a:pt x="343" y="94"/>
                  </a:lnTo>
                  <a:lnTo>
                    <a:pt x="344" y="100"/>
                  </a:lnTo>
                  <a:lnTo>
                    <a:pt x="344" y="107"/>
                  </a:lnTo>
                  <a:lnTo>
                    <a:pt x="344" y="160"/>
                  </a:lnTo>
                  <a:lnTo>
                    <a:pt x="344" y="172"/>
                  </a:lnTo>
                  <a:lnTo>
                    <a:pt x="345" y="177"/>
                  </a:lnTo>
                  <a:lnTo>
                    <a:pt x="345" y="181"/>
                  </a:lnTo>
                  <a:lnTo>
                    <a:pt x="346" y="188"/>
                  </a:lnTo>
                  <a:lnTo>
                    <a:pt x="348" y="194"/>
                  </a:lnTo>
                  <a:lnTo>
                    <a:pt x="306" y="194"/>
                  </a:lnTo>
                  <a:lnTo>
                    <a:pt x="305" y="190"/>
                  </a:lnTo>
                  <a:lnTo>
                    <a:pt x="304" y="185"/>
                  </a:lnTo>
                  <a:lnTo>
                    <a:pt x="303" y="180"/>
                  </a:lnTo>
                  <a:lnTo>
                    <a:pt x="303" y="174"/>
                  </a:lnTo>
                  <a:lnTo>
                    <a:pt x="298" y="179"/>
                  </a:lnTo>
                  <a:lnTo>
                    <a:pt x="293" y="183"/>
                  </a:lnTo>
                  <a:lnTo>
                    <a:pt x="290" y="185"/>
                  </a:lnTo>
                  <a:lnTo>
                    <a:pt x="288" y="187"/>
                  </a:lnTo>
                  <a:lnTo>
                    <a:pt x="282" y="191"/>
                  </a:lnTo>
                  <a:lnTo>
                    <a:pt x="276" y="193"/>
                  </a:lnTo>
                  <a:lnTo>
                    <a:pt x="269" y="195"/>
                  </a:lnTo>
                  <a:lnTo>
                    <a:pt x="262" y="196"/>
                  </a:lnTo>
                  <a:lnTo>
                    <a:pt x="254" y="196"/>
                  </a:lnTo>
                  <a:lnTo>
                    <a:pt x="247" y="196"/>
                  </a:lnTo>
                  <a:lnTo>
                    <a:pt x="243" y="195"/>
                  </a:lnTo>
                  <a:lnTo>
                    <a:pt x="239" y="194"/>
                  </a:lnTo>
                  <a:lnTo>
                    <a:pt x="236" y="192"/>
                  </a:lnTo>
                  <a:lnTo>
                    <a:pt x="232" y="191"/>
                  </a:lnTo>
                  <a:lnTo>
                    <a:pt x="226" y="186"/>
                  </a:lnTo>
                  <a:lnTo>
                    <a:pt x="224" y="184"/>
                  </a:lnTo>
                  <a:lnTo>
                    <a:pt x="222" y="181"/>
                  </a:lnTo>
                  <a:lnTo>
                    <a:pt x="220" y="178"/>
                  </a:lnTo>
                  <a:lnTo>
                    <a:pt x="218" y="175"/>
                  </a:lnTo>
                  <a:lnTo>
                    <a:pt x="216" y="171"/>
                  </a:lnTo>
                  <a:lnTo>
                    <a:pt x="215" y="167"/>
                  </a:lnTo>
                  <a:lnTo>
                    <a:pt x="215" y="163"/>
                  </a:lnTo>
                  <a:lnTo>
                    <a:pt x="215" y="159"/>
                  </a:lnTo>
                  <a:close/>
                  <a:moveTo>
                    <a:pt x="364" y="194"/>
                  </a:moveTo>
                  <a:lnTo>
                    <a:pt x="364" y="1"/>
                  </a:lnTo>
                  <a:lnTo>
                    <a:pt x="406" y="1"/>
                  </a:lnTo>
                  <a:lnTo>
                    <a:pt x="406" y="107"/>
                  </a:lnTo>
                  <a:lnTo>
                    <a:pt x="450" y="55"/>
                  </a:lnTo>
                  <a:lnTo>
                    <a:pt x="495" y="55"/>
                  </a:lnTo>
                  <a:lnTo>
                    <a:pt x="450" y="107"/>
                  </a:lnTo>
                  <a:lnTo>
                    <a:pt x="498" y="194"/>
                  </a:lnTo>
                  <a:lnTo>
                    <a:pt x="454" y="194"/>
                  </a:lnTo>
                  <a:lnTo>
                    <a:pt x="423" y="137"/>
                  </a:lnTo>
                  <a:lnTo>
                    <a:pt x="406" y="157"/>
                  </a:lnTo>
                  <a:lnTo>
                    <a:pt x="406" y="194"/>
                  </a:lnTo>
                  <a:lnTo>
                    <a:pt x="364" y="194"/>
                  </a:lnTo>
                  <a:close/>
                  <a:moveTo>
                    <a:pt x="589" y="111"/>
                  </a:moveTo>
                  <a:lnTo>
                    <a:pt x="588" y="104"/>
                  </a:lnTo>
                  <a:lnTo>
                    <a:pt x="587" y="98"/>
                  </a:lnTo>
                  <a:lnTo>
                    <a:pt x="584" y="93"/>
                  </a:lnTo>
                  <a:lnTo>
                    <a:pt x="581" y="89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5" y="85"/>
                  </a:lnTo>
                  <a:lnTo>
                    <a:pt x="573" y="84"/>
                  </a:lnTo>
                  <a:lnTo>
                    <a:pt x="568" y="82"/>
                  </a:lnTo>
                  <a:lnTo>
                    <a:pt x="563" y="82"/>
                  </a:lnTo>
                  <a:lnTo>
                    <a:pt x="558" y="82"/>
                  </a:lnTo>
                  <a:lnTo>
                    <a:pt x="553" y="84"/>
                  </a:lnTo>
                  <a:lnTo>
                    <a:pt x="551" y="85"/>
                  </a:lnTo>
                  <a:lnTo>
                    <a:pt x="549" y="86"/>
                  </a:lnTo>
                  <a:lnTo>
                    <a:pt x="545" y="89"/>
                  </a:lnTo>
                  <a:lnTo>
                    <a:pt x="542" y="93"/>
                  </a:lnTo>
                  <a:lnTo>
                    <a:pt x="539" y="98"/>
                  </a:lnTo>
                  <a:lnTo>
                    <a:pt x="537" y="104"/>
                  </a:lnTo>
                  <a:lnTo>
                    <a:pt x="536" y="107"/>
                  </a:lnTo>
                  <a:lnTo>
                    <a:pt x="535" y="111"/>
                  </a:lnTo>
                  <a:lnTo>
                    <a:pt x="589" y="111"/>
                  </a:lnTo>
                  <a:close/>
                  <a:moveTo>
                    <a:pt x="493" y="125"/>
                  </a:moveTo>
                  <a:lnTo>
                    <a:pt x="493" y="115"/>
                  </a:lnTo>
                  <a:lnTo>
                    <a:pt x="495" y="106"/>
                  </a:lnTo>
                  <a:lnTo>
                    <a:pt x="497" y="98"/>
                  </a:lnTo>
                  <a:lnTo>
                    <a:pt x="500" y="90"/>
                  </a:lnTo>
                  <a:lnTo>
                    <a:pt x="503" y="84"/>
                  </a:lnTo>
                  <a:lnTo>
                    <a:pt x="507" y="78"/>
                  </a:lnTo>
                  <a:lnTo>
                    <a:pt x="512" y="73"/>
                  </a:lnTo>
                  <a:lnTo>
                    <a:pt x="515" y="70"/>
                  </a:lnTo>
                  <a:lnTo>
                    <a:pt x="517" y="68"/>
                  </a:lnTo>
                  <a:lnTo>
                    <a:pt x="522" y="64"/>
                  </a:lnTo>
                  <a:lnTo>
                    <a:pt x="528" y="61"/>
                  </a:lnTo>
                  <a:lnTo>
                    <a:pt x="534" y="58"/>
                  </a:lnTo>
                  <a:lnTo>
                    <a:pt x="540" y="56"/>
                  </a:lnTo>
                  <a:lnTo>
                    <a:pt x="546" y="54"/>
                  </a:lnTo>
                  <a:lnTo>
                    <a:pt x="552" y="53"/>
                  </a:lnTo>
                  <a:lnTo>
                    <a:pt x="557" y="52"/>
                  </a:lnTo>
                  <a:lnTo>
                    <a:pt x="563" y="52"/>
                  </a:lnTo>
                  <a:lnTo>
                    <a:pt x="574" y="53"/>
                  </a:lnTo>
                  <a:lnTo>
                    <a:pt x="580" y="54"/>
                  </a:lnTo>
                  <a:lnTo>
                    <a:pt x="585" y="55"/>
                  </a:lnTo>
                  <a:lnTo>
                    <a:pt x="591" y="57"/>
                  </a:lnTo>
                  <a:lnTo>
                    <a:pt x="596" y="60"/>
                  </a:lnTo>
                  <a:lnTo>
                    <a:pt x="601" y="63"/>
                  </a:lnTo>
                  <a:lnTo>
                    <a:pt x="606" y="67"/>
                  </a:lnTo>
                  <a:lnTo>
                    <a:pt x="610" y="72"/>
                  </a:lnTo>
                  <a:lnTo>
                    <a:pt x="614" y="77"/>
                  </a:lnTo>
                  <a:lnTo>
                    <a:pt x="618" y="84"/>
                  </a:lnTo>
                  <a:lnTo>
                    <a:pt x="621" y="91"/>
                  </a:lnTo>
                  <a:lnTo>
                    <a:pt x="624" y="99"/>
                  </a:lnTo>
                  <a:lnTo>
                    <a:pt x="625" y="108"/>
                  </a:lnTo>
                  <a:lnTo>
                    <a:pt x="627" y="118"/>
                  </a:lnTo>
                  <a:lnTo>
                    <a:pt x="627" y="130"/>
                  </a:lnTo>
                  <a:lnTo>
                    <a:pt x="627" y="136"/>
                  </a:lnTo>
                  <a:lnTo>
                    <a:pt x="535" y="136"/>
                  </a:lnTo>
                  <a:lnTo>
                    <a:pt x="536" y="144"/>
                  </a:lnTo>
                  <a:lnTo>
                    <a:pt x="537" y="147"/>
                  </a:lnTo>
                  <a:lnTo>
                    <a:pt x="538" y="151"/>
                  </a:lnTo>
                  <a:lnTo>
                    <a:pt x="541" y="156"/>
                  </a:lnTo>
                  <a:lnTo>
                    <a:pt x="545" y="161"/>
                  </a:lnTo>
                  <a:lnTo>
                    <a:pt x="550" y="164"/>
                  </a:lnTo>
                  <a:lnTo>
                    <a:pt x="555" y="166"/>
                  </a:lnTo>
                  <a:lnTo>
                    <a:pt x="561" y="167"/>
                  </a:lnTo>
                  <a:lnTo>
                    <a:pt x="567" y="168"/>
                  </a:lnTo>
                  <a:lnTo>
                    <a:pt x="573" y="168"/>
                  </a:lnTo>
                  <a:lnTo>
                    <a:pt x="579" y="166"/>
                  </a:lnTo>
                  <a:lnTo>
                    <a:pt x="585" y="165"/>
                  </a:lnTo>
                  <a:lnTo>
                    <a:pt x="590" y="163"/>
                  </a:lnTo>
                  <a:lnTo>
                    <a:pt x="596" y="160"/>
                  </a:lnTo>
                  <a:lnTo>
                    <a:pt x="600" y="157"/>
                  </a:lnTo>
                  <a:lnTo>
                    <a:pt x="605" y="154"/>
                  </a:lnTo>
                  <a:lnTo>
                    <a:pt x="607" y="153"/>
                  </a:lnTo>
                  <a:lnTo>
                    <a:pt x="608" y="151"/>
                  </a:lnTo>
                  <a:lnTo>
                    <a:pt x="625" y="176"/>
                  </a:lnTo>
                  <a:lnTo>
                    <a:pt x="618" y="181"/>
                  </a:lnTo>
                  <a:lnTo>
                    <a:pt x="612" y="185"/>
                  </a:lnTo>
                  <a:lnTo>
                    <a:pt x="605" y="189"/>
                  </a:lnTo>
                  <a:lnTo>
                    <a:pt x="597" y="192"/>
                  </a:lnTo>
                  <a:lnTo>
                    <a:pt x="594" y="193"/>
                  </a:lnTo>
                  <a:lnTo>
                    <a:pt x="590" y="194"/>
                  </a:lnTo>
                  <a:lnTo>
                    <a:pt x="581" y="196"/>
                  </a:lnTo>
                  <a:lnTo>
                    <a:pt x="573" y="197"/>
                  </a:lnTo>
                  <a:lnTo>
                    <a:pt x="564" y="197"/>
                  </a:lnTo>
                  <a:lnTo>
                    <a:pt x="557" y="197"/>
                  </a:lnTo>
                  <a:lnTo>
                    <a:pt x="551" y="196"/>
                  </a:lnTo>
                  <a:lnTo>
                    <a:pt x="544" y="195"/>
                  </a:lnTo>
                  <a:lnTo>
                    <a:pt x="538" y="193"/>
                  </a:lnTo>
                  <a:lnTo>
                    <a:pt x="531" y="191"/>
                  </a:lnTo>
                  <a:lnTo>
                    <a:pt x="525" y="188"/>
                  </a:lnTo>
                  <a:lnTo>
                    <a:pt x="520" y="185"/>
                  </a:lnTo>
                  <a:lnTo>
                    <a:pt x="515" y="181"/>
                  </a:lnTo>
                  <a:lnTo>
                    <a:pt x="510" y="177"/>
                  </a:lnTo>
                  <a:lnTo>
                    <a:pt x="506" y="171"/>
                  </a:lnTo>
                  <a:lnTo>
                    <a:pt x="502" y="165"/>
                  </a:lnTo>
                  <a:lnTo>
                    <a:pt x="499" y="159"/>
                  </a:lnTo>
                  <a:lnTo>
                    <a:pt x="496" y="151"/>
                  </a:lnTo>
                  <a:lnTo>
                    <a:pt x="494" y="143"/>
                  </a:lnTo>
                  <a:lnTo>
                    <a:pt x="493" y="134"/>
                  </a:lnTo>
                  <a:lnTo>
                    <a:pt x="493" y="125"/>
                  </a:lnTo>
                  <a:close/>
                  <a:moveTo>
                    <a:pt x="713" y="155"/>
                  </a:moveTo>
                  <a:lnTo>
                    <a:pt x="713" y="85"/>
                  </a:lnTo>
                  <a:lnTo>
                    <a:pt x="690" y="85"/>
                  </a:lnTo>
                  <a:lnTo>
                    <a:pt x="690" y="55"/>
                  </a:lnTo>
                  <a:lnTo>
                    <a:pt x="713" y="55"/>
                  </a:lnTo>
                  <a:lnTo>
                    <a:pt x="713" y="7"/>
                  </a:lnTo>
                  <a:lnTo>
                    <a:pt x="755" y="7"/>
                  </a:lnTo>
                  <a:lnTo>
                    <a:pt x="755" y="55"/>
                  </a:lnTo>
                  <a:lnTo>
                    <a:pt x="792" y="55"/>
                  </a:lnTo>
                  <a:lnTo>
                    <a:pt x="792" y="85"/>
                  </a:lnTo>
                  <a:lnTo>
                    <a:pt x="755" y="85"/>
                  </a:lnTo>
                  <a:lnTo>
                    <a:pt x="755" y="146"/>
                  </a:lnTo>
                  <a:lnTo>
                    <a:pt x="756" y="151"/>
                  </a:lnTo>
                  <a:lnTo>
                    <a:pt x="756" y="153"/>
                  </a:lnTo>
                  <a:lnTo>
                    <a:pt x="756" y="155"/>
                  </a:lnTo>
                  <a:lnTo>
                    <a:pt x="757" y="159"/>
                  </a:lnTo>
                  <a:lnTo>
                    <a:pt x="759" y="161"/>
                  </a:lnTo>
                  <a:lnTo>
                    <a:pt x="762" y="163"/>
                  </a:lnTo>
                  <a:lnTo>
                    <a:pt x="765" y="165"/>
                  </a:lnTo>
                  <a:lnTo>
                    <a:pt x="769" y="165"/>
                  </a:lnTo>
                  <a:lnTo>
                    <a:pt x="775" y="165"/>
                  </a:lnTo>
                  <a:lnTo>
                    <a:pt x="782" y="165"/>
                  </a:lnTo>
                  <a:lnTo>
                    <a:pt x="789" y="164"/>
                  </a:lnTo>
                  <a:lnTo>
                    <a:pt x="789" y="194"/>
                  </a:lnTo>
                  <a:lnTo>
                    <a:pt x="784" y="195"/>
                  </a:lnTo>
                  <a:lnTo>
                    <a:pt x="777" y="195"/>
                  </a:lnTo>
                  <a:lnTo>
                    <a:pt x="761" y="196"/>
                  </a:lnTo>
                  <a:lnTo>
                    <a:pt x="753" y="196"/>
                  </a:lnTo>
                  <a:lnTo>
                    <a:pt x="747" y="195"/>
                  </a:lnTo>
                  <a:lnTo>
                    <a:pt x="736" y="193"/>
                  </a:lnTo>
                  <a:lnTo>
                    <a:pt x="731" y="192"/>
                  </a:lnTo>
                  <a:lnTo>
                    <a:pt x="728" y="190"/>
                  </a:lnTo>
                  <a:lnTo>
                    <a:pt x="724" y="188"/>
                  </a:lnTo>
                  <a:lnTo>
                    <a:pt x="722" y="185"/>
                  </a:lnTo>
                  <a:lnTo>
                    <a:pt x="719" y="183"/>
                  </a:lnTo>
                  <a:lnTo>
                    <a:pt x="718" y="180"/>
                  </a:lnTo>
                  <a:lnTo>
                    <a:pt x="716" y="176"/>
                  </a:lnTo>
                  <a:lnTo>
                    <a:pt x="715" y="172"/>
                  </a:lnTo>
                  <a:lnTo>
                    <a:pt x="714" y="164"/>
                  </a:lnTo>
                  <a:lnTo>
                    <a:pt x="713" y="155"/>
                  </a:lnTo>
                  <a:close/>
                  <a:moveTo>
                    <a:pt x="807" y="194"/>
                  </a:moveTo>
                  <a:lnTo>
                    <a:pt x="807" y="1"/>
                  </a:lnTo>
                  <a:lnTo>
                    <a:pt x="849" y="1"/>
                  </a:lnTo>
                  <a:lnTo>
                    <a:pt x="849" y="77"/>
                  </a:lnTo>
                  <a:lnTo>
                    <a:pt x="852" y="73"/>
                  </a:lnTo>
                  <a:lnTo>
                    <a:pt x="857" y="68"/>
                  </a:lnTo>
                  <a:lnTo>
                    <a:pt x="861" y="64"/>
                  </a:lnTo>
                  <a:lnTo>
                    <a:pt x="864" y="62"/>
                  </a:lnTo>
                  <a:lnTo>
                    <a:pt x="867" y="60"/>
                  </a:lnTo>
                  <a:lnTo>
                    <a:pt x="873" y="57"/>
                  </a:lnTo>
                  <a:lnTo>
                    <a:pt x="880" y="54"/>
                  </a:lnTo>
                  <a:lnTo>
                    <a:pt x="888" y="53"/>
                  </a:lnTo>
                  <a:lnTo>
                    <a:pt x="893" y="52"/>
                  </a:lnTo>
                  <a:lnTo>
                    <a:pt x="897" y="52"/>
                  </a:lnTo>
                  <a:lnTo>
                    <a:pt x="906" y="52"/>
                  </a:lnTo>
                  <a:lnTo>
                    <a:pt x="914" y="54"/>
                  </a:lnTo>
                  <a:lnTo>
                    <a:pt x="917" y="56"/>
                  </a:lnTo>
                  <a:lnTo>
                    <a:pt x="920" y="57"/>
                  </a:lnTo>
                  <a:lnTo>
                    <a:pt x="924" y="59"/>
                  </a:lnTo>
                  <a:lnTo>
                    <a:pt x="926" y="61"/>
                  </a:lnTo>
                  <a:lnTo>
                    <a:pt x="929" y="64"/>
                  </a:lnTo>
                  <a:lnTo>
                    <a:pt x="931" y="67"/>
                  </a:lnTo>
                  <a:lnTo>
                    <a:pt x="933" y="70"/>
                  </a:lnTo>
                  <a:lnTo>
                    <a:pt x="935" y="74"/>
                  </a:lnTo>
                  <a:lnTo>
                    <a:pt x="936" y="78"/>
                  </a:lnTo>
                  <a:lnTo>
                    <a:pt x="937" y="82"/>
                  </a:lnTo>
                  <a:lnTo>
                    <a:pt x="938" y="87"/>
                  </a:lnTo>
                  <a:lnTo>
                    <a:pt x="938" y="92"/>
                  </a:lnTo>
                  <a:lnTo>
                    <a:pt x="938" y="194"/>
                  </a:lnTo>
                  <a:lnTo>
                    <a:pt x="896" y="194"/>
                  </a:lnTo>
                  <a:lnTo>
                    <a:pt x="896" y="106"/>
                  </a:lnTo>
                  <a:lnTo>
                    <a:pt x="896" y="101"/>
                  </a:lnTo>
                  <a:lnTo>
                    <a:pt x="895" y="98"/>
                  </a:lnTo>
                  <a:lnTo>
                    <a:pt x="894" y="94"/>
                  </a:lnTo>
                  <a:lnTo>
                    <a:pt x="892" y="92"/>
                  </a:lnTo>
                  <a:lnTo>
                    <a:pt x="890" y="89"/>
                  </a:lnTo>
                  <a:lnTo>
                    <a:pt x="887" y="88"/>
                  </a:lnTo>
                  <a:lnTo>
                    <a:pt x="884" y="87"/>
                  </a:lnTo>
                  <a:lnTo>
                    <a:pt x="880" y="87"/>
                  </a:lnTo>
                  <a:lnTo>
                    <a:pt x="875" y="87"/>
                  </a:lnTo>
                  <a:lnTo>
                    <a:pt x="871" y="88"/>
                  </a:lnTo>
                  <a:lnTo>
                    <a:pt x="863" y="91"/>
                  </a:lnTo>
                  <a:lnTo>
                    <a:pt x="856" y="95"/>
                  </a:lnTo>
                  <a:lnTo>
                    <a:pt x="849" y="101"/>
                  </a:lnTo>
                  <a:lnTo>
                    <a:pt x="849" y="194"/>
                  </a:lnTo>
                  <a:lnTo>
                    <a:pt x="807" y="194"/>
                  </a:lnTo>
                  <a:close/>
                  <a:moveTo>
                    <a:pt x="1048" y="111"/>
                  </a:moveTo>
                  <a:lnTo>
                    <a:pt x="1047" y="104"/>
                  </a:lnTo>
                  <a:lnTo>
                    <a:pt x="1045" y="98"/>
                  </a:lnTo>
                  <a:lnTo>
                    <a:pt x="1043" y="93"/>
                  </a:lnTo>
                  <a:lnTo>
                    <a:pt x="1040" y="89"/>
                  </a:lnTo>
                  <a:lnTo>
                    <a:pt x="1038" y="88"/>
                  </a:lnTo>
                  <a:lnTo>
                    <a:pt x="1036" y="86"/>
                  </a:lnTo>
                  <a:lnTo>
                    <a:pt x="1034" y="85"/>
                  </a:lnTo>
                  <a:lnTo>
                    <a:pt x="1032" y="84"/>
                  </a:lnTo>
                  <a:lnTo>
                    <a:pt x="1027" y="82"/>
                  </a:lnTo>
                  <a:lnTo>
                    <a:pt x="1021" y="82"/>
                  </a:lnTo>
                  <a:lnTo>
                    <a:pt x="1016" y="82"/>
                  </a:lnTo>
                  <a:lnTo>
                    <a:pt x="1012" y="84"/>
                  </a:lnTo>
                  <a:lnTo>
                    <a:pt x="1010" y="85"/>
                  </a:lnTo>
                  <a:lnTo>
                    <a:pt x="1007" y="86"/>
                  </a:lnTo>
                  <a:lnTo>
                    <a:pt x="1004" y="89"/>
                  </a:lnTo>
                  <a:lnTo>
                    <a:pt x="1000" y="93"/>
                  </a:lnTo>
                  <a:lnTo>
                    <a:pt x="997" y="98"/>
                  </a:lnTo>
                  <a:lnTo>
                    <a:pt x="995" y="104"/>
                  </a:lnTo>
                  <a:lnTo>
                    <a:pt x="994" y="107"/>
                  </a:lnTo>
                  <a:lnTo>
                    <a:pt x="994" y="111"/>
                  </a:lnTo>
                  <a:lnTo>
                    <a:pt x="1048" y="111"/>
                  </a:lnTo>
                  <a:close/>
                  <a:moveTo>
                    <a:pt x="951" y="125"/>
                  </a:moveTo>
                  <a:lnTo>
                    <a:pt x="952" y="115"/>
                  </a:lnTo>
                  <a:lnTo>
                    <a:pt x="953" y="106"/>
                  </a:lnTo>
                  <a:lnTo>
                    <a:pt x="955" y="98"/>
                  </a:lnTo>
                  <a:lnTo>
                    <a:pt x="958" y="90"/>
                  </a:lnTo>
                  <a:lnTo>
                    <a:pt x="962" y="84"/>
                  </a:lnTo>
                  <a:lnTo>
                    <a:pt x="966" y="78"/>
                  </a:lnTo>
                  <a:lnTo>
                    <a:pt x="970" y="73"/>
                  </a:lnTo>
                  <a:lnTo>
                    <a:pt x="973" y="70"/>
                  </a:lnTo>
                  <a:lnTo>
                    <a:pt x="975" y="68"/>
                  </a:lnTo>
                  <a:lnTo>
                    <a:pt x="981" y="64"/>
                  </a:lnTo>
                  <a:lnTo>
                    <a:pt x="986" y="61"/>
                  </a:lnTo>
                  <a:lnTo>
                    <a:pt x="992" y="58"/>
                  </a:lnTo>
                  <a:lnTo>
                    <a:pt x="998" y="56"/>
                  </a:lnTo>
                  <a:lnTo>
                    <a:pt x="1004" y="54"/>
                  </a:lnTo>
                  <a:lnTo>
                    <a:pt x="1010" y="53"/>
                  </a:lnTo>
                  <a:lnTo>
                    <a:pt x="1016" y="52"/>
                  </a:lnTo>
                  <a:lnTo>
                    <a:pt x="1021" y="52"/>
                  </a:lnTo>
                  <a:lnTo>
                    <a:pt x="1032" y="53"/>
                  </a:lnTo>
                  <a:lnTo>
                    <a:pt x="1038" y="54"/>
                  </a:lnTo>
                  <a:lnTo>
                    <a:pt x="1043" y="55"/>
                  </a:lnTo>
                  <a:lnTo>
                    <a:pt x="1049" y="57"/>
                  </a:lnTo>
                  <a:lnTo>
                    <a:pt x="1054" y="60"/>
                  </a:lnTo>
                  <a:lnTo>
                    <a:pt x="1059" y="63"/>
                  </a:lnTo>
                  <a:lnTo>
                    <a:pt x="1064" y="67"/>
                  </a:lnTo>
                  <a:lnTo>
                    <a:pt x="1069" y="72"/>
                  </a:lnTo>
                  <a:lnTo>
                    <a:pt x="1073" y="77"/>
                  </a:lnTo>
                  <a:lnTo>
                    <a:pt x="1076" y="84"/>
                  </a:lnTo>
                  <a:lnTo>
                    <a:pt x="1079" y="91"/>
                  </a:lnTo>
                  <a:lnTo>
                    <a:pt x="1082" y="99"/>
                  </a:lnTo>
                  <a:lnTo>
                    <a:pt x="1084" y="108"/>
                  </a:lnTo>
                  <a:lnTo>
                    <a:pt x="1085" y="118"/>
                  </a:lnTo>
                  <a:lnTo>
                    <a:pt x="1085" y="130"/>
                  </a:lnTo>
                  <a:lnTo>
                    <a:pt x="1085" y="136"/>
                  </a:lnTo>
                  <a:lnTo>
                    <a:pt x="993" y="136"/>
                  </a:lnTo>
                  <a:lnTo>
                    <a:pt x="994" y="144"/>
                  </a:lnTo>
                  <a:lnTo>
                    <a:pt x="995" y="147"/>
                  </a:lnTo>
                  <a:lnTo>
                    <a:pt x="997" y="151"/>
                  </a:lnTo>
                  <a:lnTo>
                    <a:pt x="1000" y="156"/>
                  </a:lnTo>
                  <a:lnTo>
                    <a:pt x="1003" y="161"/>
                  </a:lnTo>
                  <a:lnTo>
                    <a:pt x="1008" y="164"/>
                  </a:lnTo>
                  <a:lnTo>
                    <a:pt x="1013" y="166"/>
                  </a:lnTo>
                  <a:lnTo>
                    <a:pt x="1019" y="167"/>
                  </a:lnTo>
                  <a:lnTo>
                    <a:pt x="1026" y="168"/>
                  </a:lnTo>
                  <a:lnTo>
                    <a:pt x="1032" y="168"/>
                  </a:lnTo>
                  <a:lnTo>
                    <a:pt x="1038" y="166"/>
                  </a:lnTo>
                  <a:lnTo>
                    <a:pt x="1043" y="165"/>
                  </a:lnTo>
                  <a:lnTo>
                    <a:pt x="1049" y="163"/>
                  </a:lnTo>
                  <a:lnTo>
                    <a:pt x="1054" y="160"/>
                  </a:lnTo>
                  <a:lnTo>
                    <a:pt x="1059" y="157"/>
                  </a:lnTo>
                  <a:lnTo>
                    <a:pt x="1063" y="154"/>
                  </a:lnTo>
                  <a:lnTo>
                    <a:pt x="1065" y="153"/>
                  </a:lnTo>
                  <a:lnTo>
                    <a:pt x="1067" y="151"/>
                  </a:lnTo>
                  <a:lnTo>
                    <a:pt x="1083" y="176"/>
                  </a:lnTo>
                  <a:lnTo>
                    <a:pt x="1077" y="181"/>
                  </a:lnTo>
                  <a:lnTo>
                    <a:pt x="1070" y="185"/>
                  </a:lnTo>
                  <a:lnTo>
                    <a:pt x="1063" y="189"/>
                  </a:lnTo>
                  <a:lnTo>
                    <a:pt x="1056" y="192"/>
                  </a:lnTo>
                  <a:lnTo>
                    <a:pt x="1052" y="193"/>
                  </a:lnTo>
                  <a:lnTo>
                    <a:pt x="1048" y="194"/>
                  </a:lnTo>
                  <a:lnTo>
                    <a:pt x="1040" y="196"/>
                  </a:lnTo>
                  <a:lnTo>
                    <a:pt x="1031" y="197"/>
                  </a:lnTo>
                  <a:lnTo>
                    <a:pt x="1022" y="197"/>
                  </a:lnTo>
                  <a:lnTo>
                    <a:pt x="1016" y="197"/>
                  </a:lnTo>
                  <a:lnTo>
                    <a:pt x="1009" y="196"/>
                  </a:lnTo>
                  <a:lnTo>
                    <a:pt x="1002" y="195"/>
                  </a:lnTo>
                  <a:lnTo>
                    <a:pt x="996" y="193"/>
                  </a:lnTo>
                  <a:lnTo>
                    <a:pt x="990" y="191"/>
                  </a:lnTo>
                  <a:lnTo>
                    <a:pt x="984" y="188"/>
                  </a:lnTo>
                  <a:lnTo>
                    <a:pt x="978" y="185"/>
                  </a:lnTo>
                  <a:lnTo>
                    <a:pt x="973" y="181"/>
                  </a:lnTo>
                  <a:lnTo>
                    <a:pt x="968" y="177"/>
                  </a:lnTo>
                  <a:lnTo>
                    <a:pt x="964" y="171"/>
                  </a:lnTo>
                  <a:lnTo>
                    <a:pt x="960" y="165"/>
                  </a:lnTo>
                  <a:lnTo>
                    <a:pt x="957" y="159"/>
                  </a:lnTo>
                  <a:lnTo>
                    <a:pt x="955" y="151"/>
                  </a:lnTo>
                  <a:lnTo>
                    <a:pt x="953" y="143"/>
                  </a:lnTo>
                  <a:lnTo>
                    <a:pt x="952" y="134"/>
                  </a:lnTo>
                  <a:lnTo>
                    <a:pt x="951" y="125"/>
                  </a:lnTo>
                  <a:close/>
                  <a:moveTo>
                    <a:pt x="1162" y="194"/>
                  </a:moveTo>
                  <a:lnTo>
                    <a:pt x="1162" y="55"/>
                  </a:lnTo>
                  <a:lnTo>
                    <a:pt x="1204" y="55"/>
                  </a:lnTo>
                  <a:lnTo>
                    <a:pt x="1204" y="77"/>
                  </a:lnTo>
                  <a:lnTo>
                    <a:pt x="1207" y="73"/>
                  </a:lnTo>
                  <a:lnTo>
                    <a:pt x="1212" y="68"/>
                  </a:lnTo>
                  <a:lnTo>
                    <a:pt x="1216" y="64"/>
                  </a:lnTo>
                  <a:lnTo>
                    <a:pt x="1219" y="62"/>
                  </a:lnTo>
                  <a:lnTo>
                    <a:pt x="1222" y="60"/>
                  </a:lnTo>
                  <a:lnTo>
                    <a:pt x="1228" y="57"/>
                  </a:lnTo>
                  <a:lnTo>
                    <a:pt x="1235" y="54"/>
                  </a:lnTo>
                  <a:lnTo>
                    <a:pt x="1242" y="53"/>
                  </a:lnTo>
                  <a:lnTo>
                    <a:pt x="1246" y="52"/>
                  </a:lnTo>
                  <a:lnTo>
                    <a:pt x="1250" y="52"/>
                  </a:lnTo>
                  <a:lnTo>
                    <a:pt x="1258" y="52"/>
                  </a:lnTo>
                  <a:lnTo>
                    <a:pt x="1265" y="54"/>
                  </a:lnTo>
                  <a:lnTo>
                    <a:pt x="1271" y="56"/>
                  </a:lnTo>
                  <a:lnTo>
                    <a:pt x="1274" y="57"/>
                  </a:lnTo>
                  <a:lnTo>
                    <a:pt x="1276" y="59"/>
                  </a:lnTo>
                  <a:lnTo>
                    <a:pt x="1280" y="62"/>
                  </a:lnTo>
                  <a:lnTo>
                    <a:pt x="1284" y="67"/>
                  </a:lnTo>
                  <a:lnTo>
                    <a:pt x="1286" y="71"/>
                  </a:lnTo>
                  <a:lnTo>
                    <a:pt x="1288" y="77"/>
                  </a:lnTo>
                  <a:lnTo>
                    <a:pt x="1291" y="73"/>
                  </a:lnTo>
                  <a:lnTo>
                    <a:pt x="1296" y="68"/>
                  </a:lnTo>
                  <a:lnTo>
                    <a:pt x="1300" y="64"/>
                  </a:lnTo>
                  <a:lnTo>
                    <a:pt x="1303" y="62"/>
                  </a:lnTo>
                  <a:lnTo>
                    <a:pt x="1306" y="60"/>
                  </a:lnTo>
                  <a:lnTo>
                    <a:pt x="1312" y="57"/>
                  </a:lnTo>
                  <a:lnTo>
                    <a:pt x="1319" y="54"/>
                  </a:lnTo>
                  <a:lnTo>
                    <a:pt x="1326" y="53"/>
                  </a:lnTo>
                  <a:lnTo>
                    <a:pt x="1334" y="52"/>
                  </a:lnTo>
                  <a:lnTo>
                    <a:pt x="1339" y="52"/>
                  </a:lnTo>
                  <a:lnTo>
                    <a:pt x="1344" y="53"/>
                  </a:lnTo>
                  <a:lnTo>
                    <a:pt x="1348" y="54"/>
                  </a:lnTo>
                  <a:lnTo>
                    <a:pt x="1352" y="55"/>
                  </a:lnTo>
                  <a:lnTo>
                    <a:pt x="1356" y="57"/>
                  </a:lnTo>
                  <a:lnTo>
                    <a:pt x="1359" y="59"/>
                  </a:lnTo>
                  <a:lnTo>
                    <a:pt x="1365" y="64"/>
                  </a:lnTo>
                  <a:lnTo>
                    <a:pt x="1367" y="67"/>
                  </a:lnTo>
                  <a:lnTo>
                    <a:pt x="1369" y="70"/>
                  </a:lnTo>
                  <a:lnTo>
                    <a:pt x="1371" y="74"/>
                  </a:lnTo>
                  <a:lnTo>
                    <a:pt x="1372" y="77"/>
                  </a:lnTo>
                  <a:lnTo>
                    <a:pt x="1374" y="81"/>
                  </a:lnTo>
                  <a:lnTo>
                    <a:pt x="1374" y="86"/>
                  </a:lnTo>
                  <a:lnTo>
                    <a:pt x="1375" y="90"/>
                  </a:lnTo>
                  <a:lnTo>
                    <a:pt x="1375" y="95"/>
                  </a:lnTo>
                  <a:lnTo>
                    <a:pt x="1375" y="194"/>
                  </a:lnTo>
                  <a:lnTo>
                    <a:pt x="1333" y="194"/>
                  </a:lnTo>
                  <a:lnTo>
                    <a:pt x="1333" y="106"/>
                  </a:lnTo>
                  <a:lnTo>
                    <a:pt x="1333" y="101"/>
                  </a:lnTo>
                  <a:lnTo>
                    <a:pt x="1332" y="98"/>
                  </a:lnTo>
                  <a:lnTo>
                    <a:pt x="1331" y="94"/>
                  </a:lnTo>
                  <a:lnTo>
                    <a:pt x="1331" y="93"/>
                  </a:lnTo>
                  <a:lnTo>
                    <a:pt x="1330" y="92"/>
                  </a:lnTo>
                  <a:lnTo>
                    <a:pt x="1328" y="89"/>
                  </a:lnTo>
                  <a:lnTo>
                    <a:pt x="1325" y="88"/>
                  </a:lnTo>
                  <a:lnTo>
                    <a:pt x="1322" y="87"/>
                  </a:lnTo>
                  <a:lnTo>
                    <a:pt x="1318" y="87"/>
                  </a:lnTo>
                  <a:lnTo>
                    <a:pt x="1314" y="87"/>
                  </a:lnTo>
                  <a:lnTo>
                    <a:pt x="1310" y="88"/>
                  </a:lnTo>
                  <a:lnTo>
                    <a:pt x="1303" y="91"/>
                  </a:lnTo>
                  <a:lnTo>
                    <a:pt x="1296" y="95"/>
                  </a:lnTo>
                  <a:lnTo>
                    <a:pt x="1290" y="101"/>
                  </a:lnTo>
                  <a:lnTo>
                    <a:pt x="1290" y="194"/>
                  </a:lnTo>
                  <a:lnTo>
                    <a:pt x="1247" y="194"/>
                  </a:lnTo>
                  <a:lnTo>
                    <a:pt x="1247" y="106"/>
                  </a:lnTo>
                  <a:lnTo>
                    <a:pt x="1247" y="101"/>
                  </a:lnTo>
                  <a:lnTo>
                    <a:pt x="1247" y="98"/>
                  </a:lnTo>
                  <a:lnTo>
                    <a:pt x="1246" y="94"/>
                  </a:lnTo>
                  <a:lnTo>
                    <a:pt x="1245" y="93"/>
                  </a:lnTo>
                  <a:lnTo>
                    <a:pt x="1244" y="92"/>
                  </a:lnTo>
                  <a:lnTo>
                    <a:pt x="1242" y="89"/>
                  </a:lnTo>
                  <a:lnTo>
                    <a:pt x="1240" y="88"/>
                  </a:lnTo>
                  <a:lnTo>
                    <a:pt x="1236" y="87"/>
                  </a:lnTo>
                  <a:lnTo>
                    <a:pt x="1232" y="87"/>
                  </a:lnTo>
                  <a:lnTo>
                    <a:pt x="1228" y="87"/>
                  </a:lnTo>
                  <a:lnTo>
                    <a:pt x="1225" y="88"/>
                  </a:lnTo>
                  <a:lnTo>
                    <a:pt x="1218" y="91"/>
                  </a:lnTo>
                  <a:lnTo>
                    <a:pt x="1211" y="95"/>
                  </a:lnTo>
                  <a:lnTo>
                    <a:pt x="1204" y="101"/>
                  </a:lnTo>
                  <a:lnTo>
                    <a:pt x="1204" y="194"/>
                  </a:lnTo>
                  <a:lnTo>
                    <a:pt x="1162" y="194"/>
                  </a:lnTo>
                  <a:close/>
                  <a:moveTo>
                    <a:pt x="1484" y="125"/>
                  </a:moveTo>
                  <a:lnTo>
                    <a:pt x="1484" y="116"/>
                  </a:lnTo>
                  <a:lnTo>
                    <a:pt x="1482" y="109"/>
                  </a:lnTo>
                  <a:lnTo>
                    <a:pt x="1480" y="101"/>
                  </a:lnTo>
                  <a:lnTo>
                    <a:pt x="1479" y="98"/>
                  </a:lnTo>
                  <a:lnTo>
                    <a:pt x="1477" y="95"/>
                  </a:lnTo>
                  <a:lnTo>
                    <a:pt x="1475" y="92"/>
                  </a:lnTo>
                  <a:lnTo>
                    <a:pt x="1473" y="90"/>
                  </a:lnTo>
                  <a:lnTo>
                    <a:pt x="1468" y="86"/>
                  </a:lnTo>
                  <a:lnTo>
                    <a:pt x="1465" y="85"/>
                  </a:lnTo>
                  <a:lnTo>
                    <a:pt x="1462" y="84"/>
                  </a:lnTo>
                  <a:lnTo>
                    <a:pt x="1455" y="83"/>
                  </a:lnTo>
                  <a:lnTo>
                    <a:pt x="1448" y="84"/>
                  </a:lnTo>
                  <a:lnTo>
                    <a:pt x="1445" y="85"/>
                  </a:lnTo>
                  <a:lnTo>
                    <a:pt x="1442" y="86"/>
                  </a:lnTo>
                  <a:lnTo>
                    <a:pt x="1439" y="88"/>
                  </a:lnTo>
                  <a:lnTo>
                    <a:pt x="1437" y="90"/>
                  </a:lnTo>
                  <a:lnTo>
                    <a:pt x="1435" y="92"/>
                  </a:lnTo>
                  <a:lnTo>
                    <a:pt x="1433" y="94"/>
                  </a:lnTo>
                  <a:lnTo>
                    <a:pt x="1430" y="101"/>
                  </a:lnTo>
                  <a:lnTo>
                    <a:pt x="1428" y="104"/>
                  </a:lnTo>
                  <a:lnTo>
                    <a:pt x="1427" y="108"/>
                  </a:lnTo>
                  <a:lnTo>
                    <a:pt x="1426" y="116"/>
                  </a:lnTo>
                  <a:lnTo>
                    <a:pt x="1426" y="125"/>
                  </a:lnTo>
                  <a:lnTo>
                    <a:pt x="1426" y="129"/>
                  </a:lnTo>
                  <a:lnTo>
                    <a:pt x="1426" y="133"/>
                  </a:lnTo>
                  <a:lnTo>
                    <a:pt x="1427" y="141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2" y="155"/>
                  </a:lnTo>
                  <a:lnTo>
                    <a:pt x="1434" y="158"/>
                  </a:lnTo>
                  <a:lnTo>
                    <a:pt x="1436" y="160"/>
                  </a:lnTo>
                  <a:lnTo>
                    <a:pt x="1441" y="164"/>
                  </a:lnTo>
                  <a:lnTo>
                    <a:pt x="1444" y="166"/>
                  </a:lnTo>
                  <a:lnTo>
                    <a:pt x="1448" y="167"/>
                  </a:lnTo>
                  <a:lnTo>
                    <a:pt x="1451" y="167"/>
                  </a:lnTo>
                  <a:lnTo>
                    <a:pt x="1455" y="168"/>
                  </a:lnTo>
                  <a:lnTo>
                    <a:pt x="1462" y="167"/>
                  </a:lnTo>
                  <a:lnTo>
                    <a:pt x="1465" y="166"/>
                  </a:lnTo>
                  <a:lnTo>
                    <a:pt x="1468" y="165"/>
                  </a:lnTo>
                  <a:lnTo>
                    <a:pt x="1471" y="163"/>
                  </a:lnTo>
                  <a:lnTo>
                    <a:pt x="1473" y="161"/>
                  </a:lnTo>
                  <a:lnTo>
                    <a:pt x="1477" y="156"/>
                  </a:lnTo>
                  <a:lnTo>
                    <a:pt x="1479" y="153"/>
                  </a:lnTo>
                  <a:lnTo>
                    <a:pt x="1480" y="150"/>
                  </a:lnTo>
                  <a:lnTo>
                    <a:pt x="1481" y="146"/>
                  </a:lnTo>
                  <a:lnTo>
                    <a:pt x="1482" y="142"/>
                  </a:lnTo>
                  <a:lnTo>
                    <a:pt x="1484" y="134"/>
                  </a:lnTo>
                  <a:lnTo>
                    <a:pt x="1484" y="125"/>
                  </a:lnTo>
                  <a:close/>
                  <a:moveTo>
                    <a:pt x="1384" y="125"/>
                  </a:moveTo>
                  <a:lnTo>
                    <a:pt x="1384" y="115"/>
                  </a:lnTo>
                  <a:lnTo>
                    <a:pt x="1385" y="106"/>
                  </a:lnTo>
                  <a:lnTo>
                    <a:pt x="1387" y="98"/>
                  </a:lnTo>
                  <a:lnTo>
                    <a:pt x="1390" y="90"/>
                  </a:lnTo>
                  <a:lnTo>
                    <a:pt x="1393" y="84"/>
                  </a:lnTo>
                  <a:lnTo>
                    <a:pt x="1397" y="78"/>
                  </a:lnTo>
                  <a:lnTo>
                    <a:pt x="1402" y="72"/>
                  </a:lnTo>
                  <a:lnTo>
                    <a:pt x="1404" y="70"/>
                  </a:lnTo>
                  <a:lnTo>
                    <a:pt x="1406" y="68"/>
                  </a:lnTo>
                  <a:lnTo>
                    <a:pt x="1412" y="64"/>
                  </a:lnTo>
                  <a:lnTo>
                    <a:pt x="1417" y="61"/>
                  </a:lnTo>
                  <a:lnTo>
                    <a:pt x="1423" y="58"/>
                  </a:lnTo>
                  <a:lnTo>
                    <a:pt x="1429" y="56"/>
                  </a:lnTo>
                  <a:lnTo>
                    <a:pt x="1436" y="54"/>
                  </a:lnTo>
                  <a:lnTo>
                    <a:pt x="1442" y="53"/>
                  </a:lnTo>
                  <a:lnTo>
                    <a:pt x="1449" y="52"/>
                  </a:lnTo>
                  <a:lnTo>
                    <a:pt x="1455" y="52"/>
                  </a:lnTo>
                  <a:lnTo>
                    <a:pt x="1461" y="52"/>
                  </a:lnTo>
                  <a:lnTo>
                    <a:pt x="1468" y="53"/>
                  </a:lnTo>
                  <a:lnTo>
                    <a:pt x="1474" y="54"/>
                  </a:lnTo>
                  <a:lnTo>
                    <a:pt x="1480" y="56"/>
                  </a:lnTo>
                  <a:lnTo>
                    <a:pt x="1486" y="58"/>
                  </a:lnTo>
                  <a:lnTo>
                    <a:pt x="1492" y="61"/>
                  </a:lnTo>
                  <a:lnTo>
                    <a:pt x="1498" y="64"/>
                  </a:lnTo>
                  <a:lnTo>
                    <a:pt x="1503" y="68"/>
                  </a:lnTo>
                  <a:lnTo>
                    <a:pt x="1508" y="72"/>
                  </a:lnTo>
                  <a:lnTo>
                    <a:pt x="1513" y="78"/>
                  </a:lnTo>
                  <a:lnTo>
                    <a:pt x="1516" y="84"/>
                  </a:lnTo>
                  <a:lnTo>
                    <a:pt x="1520" y="90"/>
                  </a:lnTo>
                  <a:lnTo>
                    <a:pt x="1522" y="98"/>
                  </a:lnTo>
                  <a:lnTo>
                    <a:pt x="1524" y="106"/>
                  </a:lnTo>
                  <a:lnTo>
                    <a:pt x="1526" y="115"/>
                  </a:lnTo>
                  <a:lnTo>
                    <a:pt x="1526" y="125"/>
                  </a:lnTo>
                  <a:lnTo>
                    <a:pt x="1526" y="134"/>
                  </a:lnTo>
                  <a:lnTo>
                    <a:pt x="1524" y="143"/>
                  </a:lnTo>
                  <a:lnTo>
                    <a:pt x="1522" y="151"/>
                  </a:lnTo>
                  <a:lnTo>
                    <a:pt x="1520" y="159"/>
                  </a:lnTo>
                  <a:lnTo>
                    <a:pt x="1516" y="166"/>
                  </a:lnTo>
                  <a:lnTo>
                    <a:pt x="1513" y="171"/>
                  </a:lnTo>
                  <a:lnTo>
                    <a:pt x="1508" y="177"/>
                  </a:lnTo>
                  <a:lnTo>
                    <a:pt x="1506" y="179"/>
                  </a:lnTo>
                  <a:lnTo>
                    <a:pt x="1503" y="181"/>
                  </a:lnTo>
                  <a:lnTo>
                    <a:pt x="1498" y="185"/>
                  </a:lnTo>
                  <a:lnTo>
                    <a:pt x="1492" y="189"/>
                  </a:lnTo>
                  <a:lnTo>
                    <a:pt x="1486" y="191"/>
                  </a:lnTo>
                  <a:lnTo>
                    <a:pt x="1480" y="193"/>
                  </a:lnTo>
                  <a:lnTo>
                    <a:pt x="1474" y="195"/>
                  </a:lnTo>
                  <a:lnTo>
                    <a:pt x="1468" y="196"/>
                  </a:lnTo>
                  <a:lnTo>
                    <a:pt x="1461" y="197"/>
                  </a:lnTo>
                  <a:lnTo>
                    <a:pt x="1455" y="197"/>
                  </a:lnTo>
                  <a:lnTo>
                    <a:pt x="1449" y="197"/>
                  </a:lnTo>
                  <a:lnTo>
                    <a:pt x="1442" y="196"/>
                  </a:lnTo>
                  <a:lnTo>
                    <a:pt x="1436" y="195"/>
                  </a:lnTo>
                  <a:lnTo>
                    <a:pt x="1430" y="193"/>
                  </a:lnTo>
                  <a:lnTo>
                    <a:pt x="1423" y="191"/>
                  </a:lnTo>
                  <a:lnTo>
                    <a:pt x="1418" y="189"/>
                  </a:lnTo>
                  <a:lnTo>
                    <a:pt x="1412" y="185"/>
                  </a:lnTo>
                  <a:lnTo>
                    <a:pt x="1407" y="181"/>
                  </a:lnTo>
                  <a:lnTo>
                    <a:pt x="1402" y="177"/>
                  </a:lnTo>
                  <a:lnTo>
                    <a:pt x="1397" y="171"/>
                  </a:lnTo>
                  <a:lnTo>
                    <a:pt x="1393" y="166"/>
                  </a:lnTo>
                  <a:lnTo>
                    <a:pt x="1390" y="159"/>
                  </a:lnTo>
                  <a:lnTo>
                    <a:pt x="1387" y="151"/>
                  </a:lnTo>
                  <a:lnTo>
                    <a:pt x="1385" y="143"/>
                  </a:lnTo>
                  <a:lnTo>
                    <a:pt x="1384" y="134"/>
                  </a:lnTo>
                  <a:lnTo>
                    <a:pt x="1384" y="125"/>
                  </a:lnTo>
                  <a:close/>
                  <a:moveTo>
                    <a:pt x="1535" y="176"/>
                  </a:moveTo>
                  <a:lnTo>
                    <a:pt x="1551" y="152"/>
                  </a:lnTo>
                  <a:lnTo>
                    <a:pt x="1556" y="156"/>
                  </a:lnTo>
                  <a:lnTo>
                    <a:pt x="1562" y="160"/>
                  </a:lnTo>
                  <a:lnTo>
                    <a:pt x="1565" y="161"/>
                  </a:lnTo>
                  <a:lnTo>
                    <a:pt x="1568" y="163"/>
                  </a:lnTo>
                  <a:lnTo>
                    <a:pt x="1574" y="165"/>
                  </a:lnTo>
                  <a:lnTo>
                    <a:pt x="1580" y="167"/>
                  </a:lnTo>
                  <a:lnTo>
                    <a:pt x="1587" y="169"/>
                  </a:lnTo>
                  <a:lnTo>
                    <a:pt x="1593" y="170"/>
                  </a:lnTo>
                  <a:lnTo>
                    <a:pt x="1600" y="170"/>
                  </a:lnTo>
                  <a:lnTo>
                    <a:pt x="1604" y="170"/>
                  </a:lnTo>
                  <a:lnTo>
                    <a:pt x="1609" y="169"/>
                  </a:lnTo>
                  <a:lnTo>
                    <a:pt x="1612" y="168"/>
                  </a:lnTo>
                  <a:lnTo>
                    <a:pt x="1616" y="167"/>
                  </a:lnTo>
                  <a:lnTo>
                    <a:pt x="1618" y="165"/>
                  </a:lnTo>
                  <a:lnTo>
                    <a:pt x="1620" y="163"/>
                  </a:lnTo>
                  <a:lnTo>
                    <a:pt x="1622" y="160"/>
                  </a:lnTo>
                  <a:lnTo>
                    <a:pt x="1622" y="157"/>
                  </a:lnTo>
                  <a:lnTo>
                    <a:pt x="1622" y="153"/>
                  </a:lnTo>
                  <a:lnTo>
                    <a:pt x="1620" y="150"/>
                  </a:lnTo>
                  <a:lnTo>
                    <a:pt x="1620" y="149"/>
                  </a:lnTo>
                  <a:lnTo>
                    <a:pt x="1619" y="148"/>
                  </a:lnTo>
                  <a:lnTo>
                    <a:pt x="1616" y="146"/>
                  </a:lnTo>
                  <a:lnTo>
                    <a:pt x="1612" y="144"/>
                  </a:lnTo>
                  <a:lnTo>
                    <a:pt x="1608" y="143"/>
                  </a:lnTo>
                  <a:lnTo>
                    <a:pt x="1596" y="140"/>
                  </a:lnTo>
                  <a:lnTo>
                    <a:pt x="1586" y="138"/>
                  </a:lnTo>
                  <a:lnTo>
                    <a:pt x="1576" y="136"/>
                  </a:lnTo>
                  <a:lnTo>
                    <a:pt x="1567" y="133"/>
                  </a:lnTo>
                  <a:lnTo>
                    <a:pt x="1558" y="129"/>
                  </a:lnTo>
                  <a:lnTo>
                    <a:pt x="1555" y="126"/>
                  </a:lnTo>
                  <a:lnTo>
                    <a:pt x="1551" y="123"/>
                  </a:lnTo>
                  <a:lnTo>
                    <a:pt x="1548" y="120"/>
                  </a:lnTo>
                  <a:lnTo>
                    <a:pt x="1546" y="116"/>
                  </a:lnTo>
                  <a:lnTo>
                    <a:pt x="1544" y="112"/>
                  </a:lnTo>
                  <a:lnTo>
                    <a:pt x="1542" y="107"/>
                  </a:lnTo>
                  <a:lnTo>
                    <a:pt x="1541" y="102"/>
                  </a:lnTo>
                  <a:lnTo>
                    <a:pt x="1541" y="96"/>
                  </a:lnTo>
                  <a:lnTo>
                    <a:pt x="1541" y="91"/>
                  </a:lnTo>
                  <a:lnTo>
                    <a:pt x="1542" y="86"/>
                  </a:lnTo>
                  <a:lnTo>
                    <a:pt x="1543" y="82"/>
                  </a:lnTo>
                  <a:lnTo>
                    <a:pt x="1545" y="77"/>
                  </a:lnTo>
                  <a:lnTo>
                    <a:pt x="1547" y="73"/>
                  </a:lnTo>
                  <a:lnTo>
                    <a:pt x="1550" y="70"/>
                  </a:lnTo>
                  <a:lnTo>
                    <a:pt x="1553" y="67"/>
                  </a:lnTo>
                  <a:lnTo>
                    <a:pt x="1556" y="64"/>
                  </a:lnTo>
                  <a:lnTo>
                    <a:pt x="1560" y="61"/>
                  </a:lnTo>
                  <a:lnTo>
                    <a:pt x="1564" y="59"/>
                  </a:lnTo>
                  <a:lnTo>
                    <a:pt x="1569" y="57"/>
                  </a:lnTo>
                  <a:lnTo>
                    <a:pt x="1573" y="55"/>
                  </a:lnTo>
                  <a:lnTo>
                    <a:pt x="1578" y="54"/>
                  </a:lnTo>
                  <a:lnTo>
                    <a:pt x="1584" y="53"/>
                  </a:lnTo>
                  <a:lnTo>
                    <a:pt x="1589" y="52"/>
                  </a:lnTo>
                  <a:lnTo>
                    <a:pt x="1595" y="52"/>
                  </a:lnTo>
                  <a:lnTo>
                    <a:pt x="1605" y="52"/>
                  </a:lnTo>
                  <a:lnTo>
                    <a:pt x="1614" y="53"/>
                  </a:lnTo>
                  <a:lnTo>
                    <a:pt x="1623" y="55"/>
                  </a:lnTo>
                  <a:lnTo>
                    <a:pt x="1631" y="57"/>
                  </a:lnTo>
                  <a:lnTo>
                    <a:pt x="1638" y="60"/>
                  </a:lnTo>
                  <a:lnTo>
                    <a:pt x="1644" y="63"/>
                  </a:lnTo>
                  <a:lnTo>
                    <a:pt x="1650" y="67"/>
                  </a:lnTo>
                  <a:lnTo>
                    <a:pt x="1656" y="72"/>
                  </a:lnTo>
                  <a:lnTo>
                    <a:pt x="1640" y="95"/>
                  </a:lnTo>
                  <a:lnTo>
                    <a:pt x="1634" y="92"/>
                  </a:lnTo>
                  <a:lnTo>
                    <a:pt x="1629" y="89"/>
                  </a:lnTo>
                  <a:lnTo>
                    <a:pt x="1624" y="86"/>
                  </a:lnTo>
                  <a:lnTo>
                    <a:pt x="1619" y="84"/>
                  </a:lnTo>
                  <a:lnTo>
                    <a:pt x="1609" y="81"/>
                  </a:lnTo>
                  <a:lnTo>
                    <a:pt x="1604" y="80"/>
                  </a:lnTo>
                  <a:lnTo>
                    <a:pt x="1599" y="80"/>
                  </a:lnTo>
                  <a:lnTo>
                    <a:pt x="1594" y="80"/>
                  </a:lnTo>
                  <a:lnTo>
                    <a:pt x="1591" y="81"/>
                  </a:lnTo>
                  <a:lnTo>
                    <a:pt x="1587" y="82"/>
                  </a:lnTo>
                  <a:lnTo>
                    <a:pt x="1585" y="83"/>
                  </a:lnTo>
                  <a:lnTo>
                    <a:pt x="1583" y="85"/>
                  </a:lnTo>
                  <a:lnTo>
                    <a:pt x="1581" y="87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1" y="98"/>
                  </a:lnTo>
                  <a:lnTo>
                    <a:pt x="1583" y="100"/>
                  </a:lnTo>
                  <a:lnTo>
                    <a:pt x="1586" y="102"/>
                  </a:lnTo>
                  <a:lnTo>
                    <a:pt x="1589" y="104"/>
                  </a:lnTo>
                  <a:lnTo>
                    <a:pt x="1593" y="105"/>
                  </a:lnTo>
                  <a:lnTo>
                    <a:pt x="1605" y="107"/>
                  </a:lnTo>
                  <a:lnTo>
                    <a:pt x="1615" y="109"/>
                  </a:lnTo>
                  <a:lnTo>
                    <a:pt x="1625" y="112"/>
                  </a:lnTo>
                  <a:lnTo>
                    <a:pt x="1630" y="113"/>
                  </a:lnTo>
                  <a:lnTo>
                    <a:pt x="1635" y="115"/>
                  </a:lnTo>
                  <a:lnTo>
                    <a:pt x="1639" y="116"/>
                  </a:lnTo>
                  <a:lnTo>
                    <a:pt x="1643" y="119"/>
                  </a:lnTo>
                  <a:lnTo>
                    <a:pt x="1647" y="121"/>
                  </a:lnTo>
                  <a:lnTo>
                    <a:pt x="1651" y="124"/>
                  </a:lnTo>
                  <a:lnTo>
                    <a:pt x="1654" y="127"/>
                  </a:lnTo>
                  <a:lnTo>
                    <a:pt x="1656" y="131"/>
                  </a:lnTo>
                  <a:lnTo>
                    <a:pt x="1658" y="135"/>
                  </a:lnTo>
                  <a:lnTo>
                    <a:pt x="1660" y="139"/>
                  </a:lnTo>
                  <a:lnTo>
                    <a:pt x="1661" y="144"/>
                  </a:lnTo>
                  <a:lnTo>
                    <a:pt x="1661" y="150"/>
                  </a:lnTo>
                  <a:lnTo>
                    <a:pt x="1661" y="156"/>
                  </a:lnTo>
                  <a:lnTo>
                    <a:pt x="1660" y="162"/>
                  </a:lnTo>
                  <a:lnTo>
                    <a:pt x="1658" y="167"/>
                  </a:lnTo>
                  <a:lnTo>
                    <a:pt x="1656" y="172"/>
                  </a:lnTo>
                  <a:lnTo>
                    <a:pt x="1653" y="176"/>
                  </a:lnTo>
                  <a:lnTo>
                    <a:pt x="1652" y="178"/>
                  </a:lnTo>
                  <a:lnTo>
                    <a:pt x="1650" y="180"/>
                  </a:lnTo>
                  <a:lnTo>
                    <a:pt x="1647" y="183"/>
                  </a:lnTo>
                  <a:lnTo>
                    <a:pt x="1643" y="186"/>
                  </a:lnTo>
                  <a:lnTo>
                    <a:pt x="1638" y="189"/>
                  </a:lnTo>
                  <a:lnTo>
                    <a:pt x="1633" y="191"/>
                  </a:lnTo>
                  <a:lnTo>
                    <a:pt x="1628" y="193"/>
                  </a:lnTo>
                  <a:lnTo>
                    <a:pt x="1623" y="195"/>
                  </a:lnTo>
                  <a:lnTo>
                    <a:pt x="1617" y="196"/>
                  </a:lnTo>
                  <a:lnTo>
                    <a:pt x="1612" y="197"/>
                  </a:lnTo>
                  <a:lnTo>
                    <a:pt x="1606" y="197"/>
                  </a:lnTo>
                  <a:lnTo>
                    <a:pt x="1600" y="197"/>
                  </a:lnTo>
                  <a:lnTo>
                    <a:pt x="1589" y="197"/>
                  </a:lnTo>
                  <a:lnTo>
                    <a:pt x="1579" y="196"/>
                  </a:lnTo>
                  <a:lnTo>
                    <a:pt x="1569" y="194"/>
                  </a:lnTo>
                  <a:lnTo>
                    <a:pt x="1561" y="191"/>
                  </a:lnTo>
                  <a:lnTo>
                    <a:pt x="1553" y="188"/>
                  </a:lnTo>
                  <a:lnTo>
                    <a:pt x="1546" y="184"/>
                  </a:lnTo>
                  <a:lnTo>
                    <a:pt x="1540" y="180"/>
                  </a:lnTo>
                  <a:lnTo>
                    <a:pt x="1535" y="176"/>
                  </a:lnTo>
                  <a:close/>
                  <a:moveTo>
                    <a:pt x="1690" y="155"/>
                  </a:moveTo>
                  <a:lnTo>
                    <a:pt x="1690" y="85"/>
                  </a:lnTo>
                  <a:lnTo>
                    <a:pt x="1666" y="85"/>
                  </a:lnTo>
                  <a:lnTo>
                    <a:pt x="1666" y="55"/>
                  </a:lnTo>
                  <a:lnTo>
                    <a:pt x="1690" y="55"/>
                  </a:lnTo>
                  <a:lnTo>
                    <a:pt x="1690" y="7"/>
                  </a:lnTo>
                  <a:lnTo>
                    <a:pt x="1732" y="7"/>
                  </a:lnTo>
                  <a:lnTo>
                    <a:pt x="1732" y="55"/>
                  </a:lnTo>
                  <a:lnTo>
                    <a:pt x="1767" y="55"/>
                  </a:lnTo>
                  <a:lnTo>
                    <a:pt x="1767" y="85"/>
                  </a:lnTo>
                  <a:lnTo>
                    <a:pt x="1732" y="85"/>
                  </a:lnTo>
                  <a:lnTo>
                    <a:pt x="1732" y="146"/>
                  </a:lnTo>
                  <a:lnTo>
                    <a:pt x="1732" y="151"/>
                  </a:lnTo>
                  <a:lnTo>
                    <a:pt x="1732" y="153"/>
                  </a:lnTo>
                  <a:lnTo>
                    <a:pt x="1732" y="155"/>
                  </a:lnTo>
                  <a:lnTo>
                    <a:pt x="1734" y="159"/>
                  </a:lnTo>
                  <a:lnTo>
                    <a:pt x="1736" y="161"/>
                  </a:lnTo>
                  <a:lnTo>
                    <a:pt x="1738" y="163"/>
                  </a:lnTo>
                  <a:lnTo>
                    <a:pt x="1742" y="165"/>
                  </a:lnTo>
                  <a:lnTo>
                    <a:pt x="1746" y="165"/>
                  </a:lnTo>
                  <a:lnTo>
                    <a:pt x="1751" y="165"/>
                  </a:lnTo>
                  <a:lnTo>
                    <a:pt x="1759" y="165"/>
                  </a:lnTo>
                  <a:lnTo>
                    <a:pt x="1765" y="164"/>
                  </a:lnTo>
                  <a:lnTo>
                    <a:pt x="1765" y="194"/>
                  </a:lnTo>
                  <a:lnTo>
                    <a:pt x="1760" y="195"/>
                  </a:lnTo>
                  <a:lnTo>
                    <a:pt x="1753" y="195"/>
                  </a:lnTo>
                  <a:lnTo>
                    <a:pt x="1737" y="196"/>
                  </a:lnTo>
                  <a:lnTo>
                    <a:pt x="1730" y="196"/>
                  </a:lnTo>
                  <a:lnTo>
                    <a:pt x="1723" y="195"/>
                  </a:lnTo>
                  <a:lnTo>
                    <a:pt x="1712" y="193"/>
                  </a:lnTo>
                  <a:lnTo>
                    <a:pt x="1708" y="192"/>
                  </a:lnTo>
                  <a:lnTo>
                    <a:pt x="1704" y="190"/>
                  </a:lnTo>
                  <a:lnTo>
                    <a:pt x="1701" y="188"/>
                  </a:lnTo>
                  <a:lnTo>
                    <a:pt x="1698" y="185"/>
                  </a:lnTo>
                  <a:lnTo>
                    <a:pt x="1696" y="183"/>
                  </a:lnTo>
                  <a:lnTo>
                    <a:pt x="1694" y="180"/>
                  </a:lnTo>
                  <a:lnTo>
                    <a:pt x="1692" y="176"/>
                  </a:lnTo>
                  <a:lnTo>
                    <a:pt x="1691" y="172"/>
                  </a:lnTo>
                  <a:lnTo>
                    <a:pt x="1690" y="164"/>
                  </a:lnTo>
                  <a:lnTo>
                    <a:pt x="1690" y="155"/>
                  </a:lnTo>
                  <a:close/>
                  <a:moveTo>
                    <a:pt x="1930" y="125"/>
                  </a:moveTo>
                  <a:lnTo>
                    <a:pt x="1930" y="116"/>
                  </a:lnTo>
                  <a:lnTo>
                    <a:pt x="1928" y="109"/>
                  </a:lnTo>
                  <a:lnTo>
                    <a:pt x="1926" y="101"/>
                  </a:lnTo>
                  <a:lnTo>
                    <a:pt x="1925" y="98"/>
                  </a:lnTo>
                  <a:lnTo>
                    <a:pt x="1923" y="95"/>
                  </a:lnTo>
                  <a:lnTo>
                    <a:pt x="1921" y="92"/>
                  </a:lnTo>
                  <a:lnTo>
                    <a:pt x="1919" y="90"/>
                  </a:lnTo>
                  <a:lnTo>
                    <a:pt x="1914" y="86"/>
                  </a:lnTo>
                  <a:lnTo>
                    <a:pt x="1911" y="85"/>
                  </a:lnTo>
                  <a:lnTo>
                    <a:pt x="1908" y="84"/>
                  </a:lnTo>
                  <a:lnTo>
                    <a:pt x="1901" y="83"/>
                  </a:lnTo>
                  <a:lnTo>
                    <a:pt x="1894" y="84"/>
                  </a:lnTo>
                  <a:lnTo>
                    <a:pt x="1891" y="85"/>
                  </a:lnTo>
                  <a:lnTo>
                    <a:pt x="1888" y="86"/>
                  </a:lnTo>
                  <a:lnTo>
                    <a:pt x="1885" y="88"/>
                  </a:lnTo>
                  <a:lnTo>
                    <a:pt x="1883" y="90"/>
                  </a:lnTo>
                  <a:lnTo>
                    <a:pt x="1881" y="92"/>
                  </a:lnTo>
                  <a:lnTo>
                    <a:pt x="1879" y="94"/>
                  </a:lnTo>
                  <a:lnTo>
                    <a:pt x="1876" y="101"/>
                  </a:lnTo>
                  <a:lnTo>
                    <a:pt x="1874" y="104"/>
                  </a:lnTo>
                  <a:lnTo>
                    <a:pt x="1873" y="108"/>
                  </a:lnTo>
                  <a:lnTo>
                    <a:pt x="1872" y="116"/>
                  </a:lnTo>
                  <a:lnTo>
                    <a:pt x="1872" y="125"/>
                  </a:lnTo>
                  <a:lnTo>
                    <a:pt x="1872" y="129"/>
                  </a:lnTo>
                  <a:lnTo>
                    <a:pt x="1872" y="133"/>
                  </a:lnTo>
                  <a:lnTo>
                    <a:pt x="1873" y="141"/>
                  </a:lnTo>
                  <a:lnTo>
                    <a:pt x="1875" y="149"/>
                  </a:lnTo>
                  <a:lnTo>
                    <a:pt x="1877" y="152"/>
                  </a:lnTo>
                  <a:lnTo>
                    <a:pt x="1878" y="155"/>
                  </a:lnTo>
                  <a:lnTo>
                    <a:pt x="1880" y="158"/>
                  </a:lnTo>
                  <a:lnTo>
                    <a:pt x="1882" y="160"/>
                  </a:lnTo>
                  <a:lnTo>
                    <a:pt x="1887" y="164"/>
                  </a:lnTo>
                  <a:lnTo>
                    <a:pt x="1890" y="166"/>
                  </a:lnTo>
                  <a:lnTo>
                    <a:pt x="1893" y="167"/>
                  </a:lnTo>
                  <a:lnTo>
                    <a:pt x="1897" y="167"/>
                  </a:lnTo>
                  <a:lnTo>
                    <a:pt x="1901" y="168"/>
                  </a:lnTo>
                  <a:lnTo>
                    <a:pt x="1908" y="167"/>
                  </a:lnTo>
                  <a:lnTo>
                    <a:pt x="1911" y="166"/>
                  </a:lnTo>
                  <a:lnTo>
                    <a:pt x="1914" y="165"/>
                  </a:lnTo>
                  <a:lnTo>
                    <a:pt x="1916" y="163"/>
                  </a:lnTo>
                  <a:lnTo>
                    <a:pt x="1919" y="161"/>
                  </a:lnTo>
                  <a:lnTo>
                    <a:pt x="1923" y="156"/>
                  </a:lnTo>
                  <a:lnTo>
                    <a:pt x="1925" y="153"/>
                  </a:lnTo>
                  <a:lnTo>
                    <a:pt x="1926" y="150"/>
                  </a:lnTo>
                  <a:lnTo>
                    <a:pt x="1927" y="146"/>
                  </a:lnTo>
                  <a:lnTo>
                    <a:pt x="1928" y="142"/>
                  </a:lnTo>
                  <a:lnTo>
                    <a:pt x="1930" y="134"/>
                  </a:lnTo>
                  <a:lnTo>
                    <a:pt x="1930" y="125"/>
                  </a:lnTo>
                  <a:close/>
                  <a:moveTo>
                    <a:pt x="1829" y="125"/>
                  </a:moveTo>
                  <a:lnTo>
                    <a:pt x="1830" y="115"/>
                  </a:lnTo>
                  <a:lnTo>
                    <a:pt x="1831" y="106"/>
                  </a:lnTo>
                  <a:lnTo>
                    <a:pt x="1833" y="98"/>
                  </a:lnTo>
                  <a:lnTo>
                    <a:pt x="1836" y="90"/>
                  </a:lnTo>
                  <a:lnTo>
                    <a:pt x="1839" y="84"/>
                  </a:lnTo>
                  <a:lnTo>
                    <a:pt x="1843" y="78"/>
                  </a:lnTo>
                  <a:lnTo>
                    <a:pt x="1848" y="72"/>
                  </a:lnTo>
                  <a:lnTo>
                    <a:pt x="1850" y="70"/>
                  </a:lnTo>
                  <a:lnTo>
                    <a:pt x="1852" y="68"/>
                  </a:lnTo>
                  <a:lnTo>
                    <a:pt x="1858" y="64"/>
                  </a:lnTo>
                  <a:lnTo>
                    <a:pt x="1863" y="61"/>
                  </a:lnTo>
                  <a:lnTo>
                    <a:pt x="1869" y="58"/>
                  </a:lnTo>
                  <a:lnTo>
                    <a:pt x="1875" y="56"/>
                  </a:lnTo>
                  <a:lnTo>
                    <a:pt x="1882" y="54"/>
                  </a:lnTo>
                  <a:lnTo>
                    <a:pt x="1888" y="53"/>
                  </a:lnTo>
                  <a:lnTo>
                    <a:pt x="1895" y="52"/>
                  </a:lnTo>
                  <a:lnTo>
                    <a:pt x="1901" y="52"/>
                  </a:lnTo>
                  <a:lnTo>
                    <a:pt x="1907" y="52"/>
                  </a:lnTo>
                  <a:lnTo>
                    <a:pt x="1914" y="53"/>
                  </a:lnTo>
                  <a:lnTo>
                    <a:pt x="1920" y="54"/>
                  </a:lnTo>
                  <a:lnTo>
                    <a:pt x="1926" y="56"/>
                  </a:lnTo>
                  <a:lnTo>
                    <a:pt x="1932" y="58"/>
                  </a:lnTo>
                  <a:lnTo>
                    <a:pt x="1938" y="61"/>
                  </a:lnTo>
                  <a:lnTo>
                    <a:pt x="1944" y="64"/>
                  </a:lnTo>
                  <a:lnTo>
                    <a:pt x="1949" y="68"/>
                  </a:lnTo>
                  <a:lnTo>
                    <a:pt x="1954" y="72"/>
                  </a:lnTo>
                  <a:lnTo>
                    <a:pt x="1958" y="78"/>
                  </a:lnTo>
                  <a:lnTo>
                    <a:pt x="1962" y="84"/>
                  </a:lnTo>
                  <a:lnTo>
                    <a:pt x="1966" y="90"/>
                  </a:lnTo>
                  <a:lnTo>
                    <a:pt x="1968" y="98"/>
                  </a:lnTo>
                  <a:lnTo>
                    <a:pt x="1970" y="106"/>
                  </a:lnTo>
                  <a:lnTo>
                    <a:pt x="1972" y="115"/>
                  </a:lnTo>
                  <a:lnTo>
                    <a:pt x="1972" y="125"/>
                  </a:lnTo>
                  <a:lnTo>
                    <a:pt x="1972" y="134"/>
                  </a:lnTo>
                  <a:lnTo>
                    <a:pt x="1970" y="143"/>
                  </a:lnTo>
                  <a:lnTo>
                    <a:pt x="1968" y="151"/>
                  </a:lnTo>
                  <a:lnTo>
                    <a:pt x="1966" y="159"/>
                  </a:lnTo>
                  <a:lnTo>
                    <a:pt x="1962" y="166"/>
                  </a:lnTo>
                  <a:lnTo>
                    <a:pt x="1958" y="171"/>
                  </a:lnTo>
                  <a:lnTo>
                    <a:pt x="1954" y="177"/>
                  </a:lnTo>
                  <a:lnTo>
                    <a:pt x="1952" y="179"/>
                  </a:lnTo>
                  <a:lnTo>
                    <a:pt x="1949" y="181"/>
                  </a:lnTo>
                  <a:lnTo>
                    <a:pt x="1944" y="185"/>
                  </a:lnTo>
                  <a:lnTo>
                    <a:pt x="1938" y="189"/>
                  </a:lnTo>
                  <a:lnTo>
                    <a:pt x="1932" y="191"/>
                  </a:lnTo>
                  <a:lnTo>
                    <a:pt x="1926" y="193"/>
                  </a:lnTo>
                  <a:lnTo>
                    <a:pt x="1920" y="195"/>
                  </a:lnTo>
                  <a:lnTo>
                    <a:pt x="1914" y="196"/>
                  </a:lnTo>
                  <a:lnTo>
                    <a:pt x="1907" y="197"/>
                  </a:lnTo>
                  <a:lnTo>
                    <a:pt x="1901" y="197"/>
                  </a:lnTo>
                  <a:lnTo>
                    <a:pt x="1895" y="197"/>
                  </a:lnTo>
                  <a:lnTo>
                    <a:pt x="1888" y="196"/>
                  </a:lnTo>
                  <a:lnTo>
                    <a:pt x="1882" y="195"/>
                  </a:lnTo>
                  <a:lnTo>
                    <a:pt x="1876" y="193"/>
                  </a:lnTo>
                  <a:lnTo>
                    <a:pt x="1869" y="191"/>
                  </a:lnTo>
                  <a:lnTo>
                    <a:pt x="1863" y="189"/>
                  </a:lnTo>
                  <a:lnTo>
                    <a:pt x="1858" y="185"/>
                  </a:lnTo>
                  <a:lnTo>
                    <a:pt x="1853" y="181"/>
                  </a:lnTo>
                  <a:lnTo>
                    <a:pt x="1848" y="177"/>
                  </a:lnTo>
                  <a:lnTo>
                    <a:pt x="1843" y="171"/>
                  </a:lnTo>
                  <a:lnTo>
                    <a:pt x="1839" y="166"/>
                  </a:lnTo>
                  <a:lnTo>
                    <a:pt x="1836" y="159"/>
                  </a:lnTo>
                  <a:lnTo>
                    <a:pt x="1833" y="151"/>
                  </a:lnTo>
                  <a:lnTo>
                    <a:pt x="1831" y="143"/>
                  </a:lnTo>
                  <a:lnTo>
                    <a:pt x="1830" y="134"/>
                  </a:lnTo>
                  <a:lnTo>
                    <a:pt x="1829" y="12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 userDrawn="1"/>
          </p:nvGrpSpPr>
          <p:grpSpPr>
            <a:xfrm>
              <a:off x="4164012" y="2416969"/>
              <a:ext cx="2530337" cy="313260"/>
              <a:chOff x="4164012" y="2416969"/>
              <a:chExt cx="2530337" cy="313260"/>
            </a:xfrm>
          </p:grpSpPr>
          <p:sp>
            <p:nvSpPr>
              <p:cNvPr id="10" name="Freeform 11"/>
              <p:cNvSpPr>
                <a:spLocks noChangeAspect="1" noEditPoints="1"/>
              </p:cNvSpPr>
              <p:nvPr userDrawn="1"/>
            </p:nvSpPr>
            <p:spPr bwMode="auto">
              <a:xfrm>
                <a:off x="5436096" y="2417029"/>
                <a:ext cx="1258253" cy="313200"/>
              </a:xfrm>
              <a:custGeom>
                <a:avLst/>
                <a:gdLst>
                  <a:gd name="T0" fmla="*/ 1521 w 1615"/>
                  <a:gd name="T1" fmla="*/ 181 h 402"/>
                  <a:gd name="T2" fmla="*/ 1473 w 1615"/>
                  <a:gd name="T3" fmla="*/ 167 h 402"/>
                  <a:gd name="T4" fmla="*/ 1437 w 1615"/>
                  <a:gd name="T5" fmla="*/ 194 h 402"/>
                  <a:gd name="T6" fmla="*/ 1440 w 1615"/>
                  <a:gd name="T7" fmla="*/ 397 h 402"/>
                  <a:gd name="T8" fmla="*/ 1372 w 1615"/>
                  <a:gd name="T9" fmla="*/ 356 h 402"/>
                  <a:gd name="T10" fmla="*/ 1340 w 1615"/>
                  <a:gd name="T11" fmla="*/ 267 h 402"/>
                  <a:gd name="T12" fmla="*/ 1364 w 1615"/>
                  <a:gd name="T13" fmla="*/ 166 h 402"/>
                  <a:gd name="T14" fmla="*/ 1428 w 1615"/>
                  <a:gd name="T15" fmla="*/ 116 h 402"/>
                  <a:gd name="T16" fmla="*/ 1521 w 1615"/>
                  <a:gd name="T17" fmla="*/ 110 h 402"/>
                  <a:gd name="T18" fmla="*/ 1583 w 1615"/>
                  <a:gd name="T19" fmla="*/ 149 h 402"/>
                  <a:gd name="T20" fmla="*/ 1614 w 1615"/>
                  <a:gd name="T21" fmla="*/ 248 h 402"/>
                  <a:gd name="T22" fmla="*/ 1439 w 1615"/>
                  <a:gd name="T23" fmla="*/ 318 h 402"/>
                  <a:gd name="T24" fmla="*/ 1492 w 1615"/>
                  <a:gd name="T25" fmla="*/ 342 h 402"/>
                  <a:gd name="T26" fmla="*/ 1577 w 1615"/>
                  <a:gd name="T27" fmla="*/ 308 h 402"/>
                  <a:gd name="T28" fmla="*/ 1530 w 1615"/>
                  <a:gd name="T29" fmla="*/ 398 h 402"/>
                  <a:gd name="T30" fmla="*/ 323 w 1615"/>
                  <a:gd name="T31" fmla="*/ 0 h 402"/>
                  <a:gd name="T32" fmla="*/ 357 w 1615"/>
                  <a:gd name="T33" fmla="*/ 72 h 402"/>
                  <a:gd name="T34" fmla="*/ 577 w 1615"/>
                  <a:gd name="T35" fmla="*/ 400 h 402"/>
                  <a:gd name="T36" fmla="*/ 508 w 1615"/>
                  <a:gd name="T37" fmla="*/ 379 h 402"/>
                  <a:gd name="T38" fmla="*/ 545 w 1615"/>
                  <a:gd name="T39" fmla="*/ 332 h 402"/>
                  <a:gd name="T40" fmla="*/ 629 w 1615"/>
                  <a:gd name="T41" fmla="*/ 345 h 402"/>
                  <a:gd name="T42" fmla="*/ 656 w 1615"/>
                  <a:gd name="T43" fmla="*/ 319 h 402"/>
                  <a:gd name="T44" fmla="*/ 632 w 1615"/>
                  <a:gd name="T45" fmla="*/ 292 h 402"/>
                  <a:gd name="T46" fmla="*/ 536 w 1615"/>
                  <a:gd name="T47" fmla="*/ 268 h 402"/>
                  <a:gd name="T48" fmla="*/ 497 w 1615"/>
                  <a:gd name="T49" fmla="*/ 231 h 402"/>
                  <a:gd name="T50" fmla="*/ 498 w 1615"/>
                  <a:gd name="T51" fmla="*/ 157 h 402"/>
                  <a:gd name="T52" fmla="*/ 547 w 1615"/>
                  <a:gd name="T53" fmla="*/ 114 h 402"/>
                  <a:gd name="T54" fmla="*/ 658 w 1615"/>
                  <a:gd name="T55" fmla="*/ 111 h 402"/>
                  <a:gd name="T56" fmla="*/ 726 w 1615"/>
                  <a:gd name="T57" fmla="*/ 145 h 402"/>
                  <a:gd name="T58" fmla="*/ 618 w 1615"/>
                  <a:gd name="T59" fmla="*/ 163 h 402"/>
                  <a:gd name="T60" fmla="*/ 574 w 1615"/>
                  <a:gd name="T61" fmla="*/ 175 h 402"/>
                  <a:gd name="T62" fmla="*/ 589 w 1615"/>
                  <a:gd name="T63" fmla="*/ 210 h 402"/>
                  <a:gd name="T64" fmla="*/ 688 w 1615"/>
                  <a:gd name="T65" fmla="*/ 236 h 402"/>
                  <a:gd name="T66" fmla="*/ 731 w 1615"/>
                  <a:gd name="T67" fmla="*/ 277 h 402"/>
                  <a:gd name="T68" fmla="*/ 729 w 1615"/>
                  <a:gd name="T69" fmla="*/ 344 h 402"/>
                  <a:gd name="T70" fmla="*/ 686 w 1615"/>
                  <a:gd name="T71" fmla="*/ 387 h 402"/>
                  <a:gd name="T72" fmla="*/ 619 w 1615"/>
                  <a:gd name="T73" fmla="*/ 402 h 402"/>
                  <a:gd name="T74" fmla="*/ 807 w 1615"/>
                  <a:gd name="T75" fmla="*/ 392 h 402"/>
                  <a:gd name="T76" fmla="*/ 750 w 1615"/>
                  <a:gd name="T77" fmla="*/ 363 h 402"/>
                  <a:gd name="T78" fmla="*/ 839 w 1615"/>
                  <a:gd name="T79" fmla="*/ 341 h 402"/>
                  <a:gd name="T80" fmla="*/ 912 w 1615"/>
                  <a:gd name="T81" fmla="*/ 340 h 402"/>
                  <a:gd name="T82" fmla="*/ 920 w 1615"/>
                  <a:gd name="T83" fmla="*/ 304 h 402"/>
                  <a:gd name="T84" fmla="*/ 857 w 1615"/>
                  <a:gd name="T85" fmla="*/ 282 h 402"/>
                  <a:gd name="T86" fmla="*/ 779 w 1615"/>
                  <a:gd name="T87" fmla="*/ 251 h 402"/>
                  <a:gd name="T88" fmla="*/ 758 w 1615"/>
                  <a:gd name="T89" fmla="*/ 204 h 402"/>
                  <a:gd name="T90" fmla="*/ 779 w 1615"/>
                  <a:gd name="T91" fmla="*/ 138 h 402"/>
                  <a:gd name="T92" fmla="*/ 857 w 1615"/>
                  <a:gd name="T93" fmla="*/ 105 h 402"/>
                  <a:gd name="T94" fmla="*/ 956 w 1615"/>
                  <a:gd name="T95" fmla="*/ 121 h 402"/>
                  <a:gd name="T96" fmla="*/ 934 w 1615"/>
                  <a:gd name="T97" fmla="*/ 178 h 402"/>
                  <a:gd name="T98" fmla="*/ 854 w 1615"/>
                  <a:gd name="T99" fmla="*/ 167 h 402"/>
                  <a:gd name="T100" fmla="*/ 838 w 1615"/>
                  <a:gd name="T101" fmla="*/ 188 h 402"/>
                  <a:gd name="T102" fmla="*/ 903 w 1615"/>
                  <a:gd name="T103" fmla="*/ 221 h 402"/>
                  <a:gd name="T104" fmla="*/ 983 w 1615"/>
                  <a:gd name="T105" fmla="*/ 252 h 402"/>
                  <a:gd name="T106" fmla="*/ 1005 w 1615"/>
                  <a:gd name="T107" fmla="*/ 306 h 402"/>
                  <a:gd name="T108" fmla="*/ 982 w 1615"/>
                  <a:gd name="T109" fmla="*/ 367 h 402"/>
                  <a:gd name="T110" fmla="*/ 926 w 1615"/>
                  <a:gd name="T111" fmla="*/ 397 h 402"/>
                  <a:gd name="T112" fmla="*/ 1102 w 1615"/>
                  <a:gd name="T113" fmla="*/ 401 h 402"/>
                  <a:gd name="T114" fmla="*/ 1045 w 1615"/>
                  <a:gd name="T115" fmla="*/ 365 h 402"/>
                  <a:gd name="T116" fmla="*/ 1122 w 1615"/>
                  <a:gd name="T117" fmla="*/ 299 h 402"/>
                  <a:gd name="T118" fmla="*/ 1147 w 1615"/>
                  <a:gd name="T119" fmla="*/ 333 h 402"/>
                  <a:gd name="T120" fmla="*/ 1211 w 1615"/>
                  <a:gd name="T121" fmla="*/ 311 h 402"/>
                  <a:gd name="T122" fmla="*/ 1202 w 1615"/>
                  <a:gd name="T123" fmla="*/ 369 h 402"/>
                  <a:gd name="T124" fmla="*/ 1137 w 1615"/>
                  <a:gd name="T125" fmla="*/ 4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5" h="402">
                    <a:moveTo>
                      <a:pt x="1427" y="226"/>
                    </a:moveTo>
                    <a:lnTo>
                      <a:pt x="1537" y="226"/>
                    </a:lnTo>
                    <a:lnTo>
                      <a:pt x="1537" y="219"/>
                    </a:lnTo>
                    <a:lnTo>
                      <a:pt x="1535" y="212"/>
                    </a:lnTo>
                    <a:lnTo>
                      <a:pt x="1532" y="200"/>
                    </a:lnTo>
                    <a:lnTo>
                      <a:pt x="1529" y="194"/>
                    </a:lnTo>
                    <a:lnTo>
                      <a:pt x="1527" y="190"/>
                    </a:lnTo>
                    <a:lnTo>
                      <a:pt x="1524" y="185"/>
                    </a:lnTo>
                    <a:lnTo>
                      <a:pt x="1521" y="181"/>
                    </a:lnTo>
                    <a:lnTo>
                      <a:pt x="1517" y="178"/>
                    </a:lnTo>
                    <a:lnTo>
                      <a:pt x="1513" y="175"/>
                    </a:lnTo>
                    <a:lnTo>
                      <a:pt x="1509" y="172"/>
                    </a:lnTo>
                    <a:lnTo>
                      <a:pt x="1504" y="170"/>
                    </a:lnTo>
                    <a:lnTo>
                      <a:pt x="1499" y="169"/>
                    </a:lnTo>
                    <a:lnTo>
                      <a:pt x="1494" y="167"/>
                    </a:lnTo>
                    <a:lnTo>
                      <a:pt x="1489" y="167"/>
                    </a:lnTo>
                    <a:lnTo>
                      <a:pt x="1483" y="167"/>
                    </a:lnTo>
                    <a:lnTo>
                      <a:pt x="1473" y="167"/>
                    </a:lnTo>
                    <a:lnTo>
                      <a:pt x="1468" y="168"/>
                    </a:lnTo>
                    <a:lnTo>
                      <a:pt x="1464" y="170"/>
                    </a:lnTo>
                    <a:lnTo>
                      <a:pt x="1459" y="172"/>
                    </a:lnTo>
                    <a:lnTo>
                      <a:pt x="1455" y="174"/>
                    </a:lnTo>
                    <a:lnTo>
                      <a:pt x="1451" y="177"/>
                    </a:lnTo>
                    <a:lnTo>
                      <a:pt x="1447" y="181"/>
                    </a:lnTo>
                    <a:lnTo>
                      <a:pt x="1444" y="184"/>
                    </a:lnTo>
                    <a:lnTo>
                      <a:pt x="1440" y="189"/>
                    </a:lnTo>
                    <a:lnTo>
                      <a:pt x="1437" y="194"/>
                    </a:lnTo>
                    <a:lnTo>
                      <a:pt x="1434" y="199"/>
                    </a:lnTo>
                    <a:lnTo>
                      <a:pt x="1432" y="205"/>
                    </a:lnTo>
                    <a:lnTo>
                      <a:pt x="1430" y="212"/>
                    </a:lnTo>
                    <a:lnTo>
                      <a:pt x="1427" y="226"/>
                    </a:lnTo>
                    <a:close/>
                    <a:moveTo>
                      <a:pt x="1486" y="402"/>
                    </a:moveTo>
                    <a:lnTo>
                      <a:pt x="1467" y="401"/>
                    </a:lnTo>
                    <a:lnTo>
                      <a:pt x="1458" y="400"/>
                    </a:lnTo>
                    <a:lnTo>
                      <a:pt x="1449" y="399"/>
                    </a:lnTo>
                    <a:lnTo>
                      <a:pt x="1440" y="397"/>
                    </a:lnTo>
                    <a:lnTo>
                      <a:pt x="1432" y="394"/>
                    </a:lnTo>
                    <a:lnTo>
                      <a:pt x="1423" y="392"/>
                    </a:lnTo>
                    <a:lnTo>
                      <a:pt x="1415" y="388"/>
                    </a:lnTo>
                    <a:lnTo>
                      <a:pt x="1407" y="384"/>
                    </a:lnTo>
                    <a:lnTo>
                      <a:pt x="1399" y="380"/>
                    </a:lnTo>
                    <a:lnTo>
                      <a:pt x="1392" y="375"/>
                    </a:lnTo>
                    <a:lnTo>
                      <a:pt x="1385" y="369"/>
                    </a:lnTo>
                    <a:lnTo>
                      <a:pt x="1378" y="363"/>
                    </a:lnTo>
                    <a:lnTo>
                      <a:pt x="1372" y="356"/>
                    </a:lnTo>
                    <a:lnTo>
                      <a:pt x="1367" y="349"/>
                    </a:lnTo>
                    <a:lnTo>
                      <a:pt x="1361" y="341"/>
                    </a:lnTo>
                    <a:lnTo>
                      <a:pt x="1356" y="333"/>
                    </a:lnTo>
                    <a:lnTo>
                      <a:pt x="1352" y="324"/>
                    </a:lnTo>
                    <a:lnTo>
                      <a:pt x="1349" y="314"/>
                    </a:lnTo>
                    <a:lnTo>
                      <a:pt x="1346" y="303"/>
                    </a:lnTo>
                    <a:lnTo>
                      <a:pt x="1343" y="292"/>
                    </a:lnTo>
                    <a:lnTo>
                      <a:pt x="1342" y="280"/>
                    </a:lnTo>
                    <a:lnTo>
                      <a:pt x="1340" y="267"/>
                    </a:lnTo>
                    <a:lnTo>
                      <a:pt x="1340" y="254"/>
                    </a:lnTo>
                    <a:lnTo>
                      <a:pt x="1341" y="240"/>
                    </a:lnTo>
                    <a:lnTo>
                      <a:pt x="1342" y="228"/>
                    </a:lnTo>
                    <a:lnTo>
                      <a:pt x="1344" y="216"/>
                    </a:lnTo>
                    <a:lnTo>
                      <a:pt x="1347" y="204"/>
                    </a:lnTo>
                    <a:lnTo>
                      <a:pt x="1350" y="194"/>
                    </a:lnTo>
                    <a:lnTo>
                      <a:pt x="1354" y="184"/>
                    </a:lnTo>
                    <a:lnTo>
                      <a:pt x="1359" y="175"/>
                    </a:lnTo>
                    <a:lnTo>
                      <a:pt x="1364" y="166"/>
                    </a:lnTo>
                    <a:lnTo>
                      <a:pt x="1370" y="158"/>
                    </a:lnTo>
                    <a:lnTo>
                      <a:pt x="1376" y="151"/>
                    </a:lnTo>
                    <a:lnTo>
                      <a:pt x="1383" y="144"/>
                    </a:lnTo>
                    <a:lnTo>
                      <a:pt x="1390" y="138"/>
                    </a:lnTo>
                    <a:lnTo>
                      <a:pt x="1397" y="132"/>
                    </a:lnTo>
                    <a:lnTo>
                      <a:pt x="1404" y="127"/>
                    </a:lnTo>
                    <a:lnTo>
                      <a:pt x="1412" y="123"/>
                    </a:lnTo>
                    <a:lnTo>
                      <a:pt x="1420" y="119"/>
                    </a:lnTo>
                    <a:lnTo>
                      <a:pt x="1428" y="116"/>
                    </a:lnTo>
                    <a:lnTo>
                      <a:pt x="1436" y="113"/>
                    </a:lnTo>
                    <a:lnTo>
                      <a:pt x="1452" y="108"/>
                    </a:lnTo>
                    <a:lnTo>
                      <a:pt x="1460" y="107"/>
                    </a:lnTo>
                    <a:lnTo>
                      <a:pt x="1468" y="106"/>
                    </a:lnTo>
                    <a:lnTo>
                      <a:pt x="1483" y="105"/>
                    </a:lnTo>
                    <a:lnTo>
                      <a:pt x="1491" y="105"/>
                    </a:lnTo>
                    <a:lnTo>
                      <a:pt x="1499" y="106"/>
                    </a:lnTo>
                    <a:lnTo>
                      <a:pt x="1514" y="108"/>
                    </a:lnTo>
                    <a:lnTo>
                      <a:pt x="1521" y="110"/>
                    </a:lnTo>
                    <a:lnTo>
                      <a:pt x="1529" y="112"/>
                    </a:lnTo>
                    <a:lnTo>
                      <a:pt x="1536" y="114"/>
                    </a:lnTo>
                    <a:lnTo>
                      <a:pt x="1544" y="117"/>
                    </a:lnTo>
                    <a:lnTo>
                      <a:pt x="1551" y="121"/>
                    </a:lnTo>
                    <a:lnTo>
                      <a:pt x="1558" y="125"/>
                    </a:lnTo>
                    <a:lnTo>
                      <a:pt x="1565" y="130"/>
                    </a:lnTo>
                    <a:lnTo>
                      <a:pt x="1571" y="136"/>
                    </a:lnTo>
                    <a:lnTo>
                      <a:pt x="1577" y="142"/>
                    </a:lnTo>
                    <a:lnTo>
                      <a:pt x="1583" y="149"/>
                    </a:lnTo>
                    <a:lnTo>
                      <a:pt x="1588" y="157"/>
                    </a:lnTo>
                    <a:lnTo>
                      <a:pt x="1594" y="165"/>
                    </a:lnTo>
                    <a:lnTo>
                      <a:pt x="1598" y="174"/>
                    </a:lnTo>
                    <a:lnTo>
                      <a:pt x="1603" y="184"/>
                    </a:lnTo>
                    <a:lnTo>
                      <a:pt x="1606" y="195"/>
                    </a:lnTo>
                    <a:lnTo>
                      <a:pt x="1609" y="207"/>
                    </a:lnTo>
                    <a:lnTo>
                      <a:pt x="1611" y="220"/>
                    </a:lnTo>
                    <a:lnTo>
                      <a:pt x="1613" y="234"/>
                    </a:lnTo>
                    <a:lnTo>
                      <a:pt x="1614" y="248"/>
                    </a:lnTo>
                    <a:lnTo>
                      <a:pt x="1615" y="264"/>
                    </a:lnTo>
                    <a:lnTo>
                      <a:pt x="1615" y="277"/>
                    </a:lnTo>
                    <a:lnTo>
                      <a:pt x="1426" y="277"/>
                    </a:lnTo>
                    <a:lnTo>
                      <a:pt x="1427" y="285"/>
                    </a:lnTo>
                    <a:lnTo>
                      <a:pt x="1428" y="293"/>
                    </a:lnTo>
                    <a:lnTo>
                      <a:pt x="1430" y="300"/>
                    </a:lnTo>
                    <a:lnTo>
                      <a:pt x="1433" y="307"/>
                    </a:lnTo>
                    <a:lnTo>
                      <a:pt x="1436" y="313"/>
                    </a:lnTo>
                    <a:lnTo>
                      <a:pt x="1439" y="318"/>
                    </a:lnTo>
                    <a:lnTo>
                      <a:pt x="1443" y="323"/>
                    </a:lnTo>
                    <a:lnTo>
                      <a:pt x="1447" y="327"/>
                    </a:lnTo>
                    <a:lnTo>
                      <a:pt x="1452" y="331"/>
                    </a:lnTo>
                    <a:lnTo>
                      <a:pt x="1456" y="334"/>
                    </a:lnTo>
                    <a:lnTo>
                      <a:pt x="1462" y="336"/>
                    </a:lnTo>
                    <a:lnTo>
                      <a:pt x="1467" y="339"/>
                    </a:lnTo>
                    <a:lnTo>
                      <a:pt x="1473" y="340"/>
                    </a:lnTo>
                    <a:lnTo>
                      <a:pt x="1479" y="341"/>
                    </a:lnTo>
                    <a:lnTo>
                      <a:pt x="1492" y="342"/>
                    </a:lnTo>
                    <a:lnTo>
                      <a:pt x="1505" y="341"/>
                    </a:lnTo>
                    <a:lnTo>
                      <a:pt x="1517" y="339"/>
                    </a:lnTo>
                    <a:lnTo>
                      <a:pt x="1528" y="336"/>
                    </a:lnTo>
                    <a:lnTo>
                      <a:pt x="1540" y="332"/>
                    </a:lnTo>
                    <a:lnTo>
                      <a:pt x="1550" y="326"/>
                    </a:lnTo>
                    <a:lnTo>
                      <a:pt x="1560" y="321"/>
                    </a:lnTo>
                    <a:lnTo>
                      <a:pt x="1569" y="315"/>
                    </a:lnTo>
                    <a:lnTo>
                      <a:pt x="1573" y="311"/>
                    </a:lnTo>
                    <a:lnTo>
                      <a:pt x="1577" y="308"/>
                    </a:lnTo>
                    <a:lnTo>
                      <a:pt x="1610" y="359"/>
                    </a:lnTo>
                    <a:lnTo>
                      <a:pt x="1597" y="369"/>
                    </a:lnTo>
                    <a:lnTo>
                      <a:pt x="1583" y="378"/>
                    </a:lnTo>
                    <a:lnTo>
                      <a:pt x="1576" y="382"/>
                    </a:lnTo>
                    <a:lnTo>
                      <a:pt x="1569" y="385"/>
                    </a:lnTo>
                    <a:lnTo>
                      <a:pt x="1562" y="389"/>
                    </a:lnTo>
                    <a:lnTo>
                      <a:pt x="1554" y="391"/>
                    </a:lnTo>
                    <a:lnTo>
                      <a:pt x="1538" y="396"/>
                    </a:lnTo>
                    <a:lnTo>
                      <a:pt x="1530" y="398"/>
                    </a:lnTo>
                    <a:lnTo>
                      <a:pt x="1521" y="399"/>
                    </a:lnTo>
                    <a:lnTo>
                      <a:pt x="1513" y="401"/>
                    </a:lnTo>
                    <a:lnTo>
                      <a:pt x="1504" y="401"/>
                    </a:lnTo>
                    <a:lnTo>
                      <a:pt x="1486" y="402"/>
                    </a:lnTo>
                    <a:close/>
                    <a:moveTo>
                      <a:pt x="118" y="396"/>
                    </a:moveTo>
                    <a:lnTo>
                      <a:pt x="118" y="73"/>
                    </a:lnTo>
                    <a:lnTo>
                      <a:pt x="0" y="73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3" y="73"/>
                    </a:lnTo>
                    <a:lnTo>
                      <a:pt x="205" y="73"/>
                    </a:lnTo>
                    <a:lnTo>
                      <a:pt x="205" y="396"/>
                    </a:lnTo>
                    <a:lnTo>
                      <a:pt x="118" y="396"/>
                    </a:lnTo>
                    <a:close/>
                    <a:moveTo>
                      <a:pt x="357" y="72"/>
                    </a:moveTo>
                    <a:lnTo>
                      <a:pt x="357" y="3"/>
                    </a:lnTo>
                    <a:lnTo>
                      <a:pt x="443" y="3"/>
                    </a:lnTo>
                    <a:lnTo>
                      <a:pt x="443" y="72"/>
                    </a:lnTo>
                    <a:lnTo>
                      <a:pt x="357" y="72"/>
                    </a:lnTo>
                    <a:close/>
                    <a:moveTo>
                      <a:pt x="357" y="396"/>
                    </a:moveTo>
                    <a:lnTo>
                      <a:pt x="357" y="111"/>
                    </a:lnTo>
                    <a:lnTo>
                      <a:pt x="443" y="111"/>
                    </a:lnTo>
                    <a:lnTo>
                      <a:pt x="443" y="396"/>
                    </a:lnTo>
                    <a:lnTo>
                      <a:pt x="357" y="396"/>
                    </a:lnTo>
                    <a:close/>
                    <a:moveTo>
                      <a:pt x="610" y="402"/>
                    </a:moveTo>
                    <a:lnTo>
                      <a:pt x="599" y="402"/>
                    </a:lnTo>
                    <a:lnTo>
                      <a:pt x="588" y="401"/>
                    </a:lnTo>
                    <a:lnTo>
                      <a:pt x="577" y="400"/>
                    </a:lnTo>
                    <a:lnTo>
                      <a:pt x="567" y="399"/>
                    </a:lnTo>
                    <a:lnTo>
                      <a:pt x="557" y="397"/>
                    </a:lnTo>
                    <a:lnTo>
                      <a:pt x="548" y="395"/>
                    </a:lnTo>
                    <a:lnTo>
                      <a:pt x="539" y="392"/>
                    </a:lnTo>
                    <a:lnTo>
                      <a:pt x="535" y="391"/>
                    </a:lnTo>
                    <a:lnTo>
                      <a:pt x="531" y="389"/>
                    </a:lnTo>
                    <a:lnTo>
                      <a:pt x="523" y="386"/>
                    </a:lnTo>
                    <a:lnTo>
                      <a:pt x="515" y="383"/>
                    </a:lnTo>
                    <a:lnTo>
                      <a:pt x="508" y="379"/>
                    </a:lnTo>
                    <a:lnTo>
                      <a:pt x="501" y="375"/>
                    </a:lnTo>
                    <a:lnTo>
                      <a:pt x="495" y="371"/>
                    </a:lnTo>
                    <a:lnTo>
                      <a:pt x="488" y="367"/>
                    </a:lnTo>
                    <a:lnTo>
                      <a:pt x="482" y="363"/>
                    </a:lnTo>
                    <a:lnTo>
                      <a:pt x="477" y="358"/>
                    </a:lnTo>
                    <a:lnTo>
                      <a:pt x="511" y="310"/>
                    </a:lnTo>
                    <a:lnTo>
                      <a:pt x="522" y="318"/>
                    </a:lnTo>
                    <a:lnTo>
                      <a:pt x="533" y="325"/>
                    </a:lnTo>
                    <a:lnTo>
                      <a:pt x="545" y="332"/>
                    </a:lnTo>
                    <a:lnTo>
                      <a:pt x="551" y="334"/>
                    </a:lnTo>
                    <a:lnTo>
                      <a:pt x="557" y="337"/>
                    </a:lnTo>
                    <a:lnTo>
                      <a:pt x="564" y="339"/>
                    </a:lnTo>
                    <a:lnTo>
                      <a:pt x="570" y="341"/>
                    </a:lnTo>
                    <a:lnTo>
                      <a:pt x="584" y="344"/>
                    </a:lnTo>
                    <a:lnTo>
                      <a:pt x="597" y="346"/>
                    </a:lnTo>
                    <a:lnTo>
                      <a:pt x="610" y="347"/>
                    </a:lnTo>
                    <a:lnTo>
                      <a:pt x="620" y="347"/>
                    </a:lnTo>
                    <a:lnTo>
                      <a:pt x="629" y="345"/>
                    </a:lnTo>
                    <a:lnTo>
                      <a:pt x="633" y="344"/>
                    </a:lnTo>
                    <a:lnTo>
                      <a:pt x="636" y="343"/>
                    </a:lnTo>
                    <a:lnTo>
                      <a:pt x="640" y="342"/>
                    </a:lnTo>
                    <a:lnTo>
                      <a:pt x="643" y="340"/>
                    </a:lnTo>
                    <a:lnTo>
                      <a:pt x="646" y="338"/>
                    </a:lnTo>
                    <a:lnTo>
                      <a:pt x="648" y="336"/>
                    </a:lnTo>
                    <a:lnTo>
                      <a:pt x="652" y="331"/>
                    </a:lnTo>
                    <a:lnTo>
                      <a:pt x="655" y="326"/>
                    </a:lnTo>
                    <a:lnTo>
                      <a:pt x="656" y="319"/>
                    </a:lnTo>
                    <a:lnTo>
                      <a:pt x="656" y="316"/>
                    </a:lnTo>
                    <a:lnTo>
                      <a:pt x="655" y="312"/>
                    </a:lnTo>
                    <a:lnTo>
                      <a:pt x="653" y="306"/>
                    </a:lnTo>
                    <a:lnTo>
                      <a:pt x="651" y="304"/>
                    </a:lnTo>
                    <a:lnTo>
                      <a:pt x="649" y="301"/>
                    </a:lnTo>
                    <a:lnTo>
                      <a:pt x="643" y="297"/>
                    </a:lnTo>
                    <a:lnTo>
                      <a:pt x="640" y="295"/>
                    </a:lnTo>
                    <a:lnTo>
                      <a:pt x="636" y="294"/>
                    </a:lnTo>
                    <a:lnTo>
                      <a:pt x="632" y="292"/>
                    </a:lnTo>
                    <a:lnTo>
                      <a:pt x="627" y="290"/>
                    </a:lnTo>
                    <a:lnTo>
                      <a:pt x="615" y="287"/>
                    </a:lnTo>
                    <a:lnTo>
                      <a:pt x="602" y="285"/>
                    </a:lnTo>
                    <a:lnTo>
                      <a:pt x="588" y="282"/>
                    </a:lnTo>
                    <a:lnTo>
                      <a:pt x="575" y="280"/>
                    </a:lnTo>
                    <a:lnTo>
                      <a:pt x="561" y="276"/>
                    </a:lnTo>
                    <a:lnTo>
                      <a:pt x="549" y="272"/>
                    </a:lnTo>
                    <a:lnTo>
                      <a:pt x="542" y="270"/>
                    </a:lnTo>
                    <a:lnTo>
                      <a:pt x="536" y="268"/>
                    </a:lnTo>
                    <a:lnTo>
                      <a:pt x="531" y="265"/>
                    </a:lnTo>
                    <a:lnTo>
                      <a:pt x="525" y="262"/>
                    </a:lnTo>
                    <a:lnTo>
                      <a:pt x="516" y="255"/>
                    </a:lnTo>
                    <a:lnTo>
                      <a:pt x="511" y="251"/>
                    </a:lnTo>
                    <a:lnTo>
                      <a:pt x="507" y="246"/>
                    </a:lnTo>
                    <a:lnTo>
                      <a:pt x="505" y="244"/>
                    </a:lnTo>
                    <a:lnTo>
                      <a:pt x="503" y="242"/>
                    </a:lnTo>
                    <a:lnTo>
                      <a:pt x="500" y="236"/>
                    </a:lnTo>
                    <a:lnTo>
                      <a:pt x="497" y="231"/>
                    </a:lnTo>
                    <a:lnTo>
                      <a:pt x="494" y="225"/>
                    </a:lnTo>
                    <a:lnTo>
                      <a:pt x="492" y="218"/>
                    </a:lnTo>
                    <a:lnTo>
                      <a:pt x="491" y="211"/>
                    </a:lnTo>
                    <a:lnTo>
                      <a:pt x="490" y="204"/>
                    </a:lnTo>
                    <a:lnTo>
                      <a:pt x="490" y="195"/>
                    </a:lnTo>
                    <a:lnTo>
                      <a:pt x="490" y="185"/>
                    </a:lnTo>
                    <a:lnTo>
                      <a:pt x="492" y="175"/>
                    </a:lnTo>
                    <a:lnTo>
                      <a:pt x="495" y="166"/>
                    </a:lnTo>
                    <a:lnTo>
                      <a:pt x="498" y="157"/>
                    </a:lnTo>
                    <a:lnTo>
                      <a:pt x="500" y="153"/>
                    </a:lnTo>
                    <a:lnTo>
                      <a:pt x="503" y="149"/>
                    </a:lnTo>
                    <a:lnTo>
                      <a:pt x="508" y="142"/>
                    </a:lnTo>
                    <a:lnTo>
                      <a:pt x="511" y="138"/>
                    </a:lnTo>
                    <a:lnTo>
                      <a:pt x="514" y="135"/>
                    </a:lnTo>
                    <a:lnTo>
                      <a:pt x="521" y="129"/>
                    </a:lnTo>
                    <a:lnTo>
                      <a:pt x="529" y="123"/>
                    </a:lnTo>
                    <a:lnTo>
                      <a:pt x="538" y="118"/>
                    </a:lnTo>
                    <a:lnTo>
                      <a:pt x="547" y="114"/>
                    </a:lnTo>
                    <a:lnTo>
                      <a:pt x="556" y="111"/>
                    </a:lnTo>
                    <a:lnTo>
                      <a:pt x="567" y="109"/>
                    </a:lnTo>
                    <a:lnTo>
                      <a:pt x="577" y="107"/>
                    </a:lnTo>
                    <a:lnTo>
                      <a:pt x="589" y="105"/>
                    </a:lnTo>
                    <a:lnTo>
                      <a:pt x="601" y="105"/>
                    </a:lnTo>
                    <a:lnTo>
                      <a:pt x="611" y="105"/>
                    </a:lnTo>
                    <a:lnTo>
                      <a:pt x="621" y="106"/>
                    </a:lnTo>
                    <a:lnTo>
                      <a:pt x="640" y="108"/>
                    </a:lnTo>
                    <a:lnTo>
                      <a:pt x="658" y="111"/>
                    </a:lnTo>
                    <a:lnTo>
                      <a:pt x="662" y="112"/>
                    </a:lnTo>
                    <a:lnTo>
                      <a:pt x="666" y="113"/>
                    </a:lnTo>
                    <a:lnTo>
                      <a:pt x="673" y="116"/>
                    </a:lnTo>
                    <a:lnTo>
                      <a:pt x="688" y="121"/>
                    </a:lnTo>
                    <a:lnTo>
                      <a:pt x="694" y="125"/>
                    </a:lnTo>
                    <a:lnTo>
                      <a:pt x="701" y="128"/>
                    </a:lnTo>
                    <a:lnTo>
                      <a:pt x="708" y="132"/>
                    </a:lnTo>
                    <a:lnTo>
                      <a:pt x="714" y="136"/>
                    </a:lnTo>
                    <a:lnTo>
                      <a:pt x="726" y="145"/>
                    </a:lnTo>
                    <a:lnTo>
                      <a:pt x="692" y="194"/>
                    </a:lnTo>
                    <a:lnTo>
                      <a:pt x="681" y="187"/>
                    </a:lnTo>
                    <a:lnTo>
                      <a:pt x="671" y="181"/>
                    </a:lnTo>
                    <a:lnTo>
                      <a:pt x="665" y="178"/>
                    </a:lnTo>
                    <a:lnTo>
                      <a:pt x="660" y="175"/>
                    </a:lnTo>
                    <a:lnTo>
                      <a:pt x="649" y="171"/>
                    </a:lnTo>
                    <a:lnTo>
                      <a:pt x="639" y="167"/>
                    </a:lnTo>
                    <a:lnTo>
                      <a:pt x="628" y="165"/>
                    </a:lnTo>
                    <a:lnTo>
                      <a:pt x="618" y="163"/>
                    </a:lnTo>
                    <a:lnTo>
                      <a:pt x="608" y="163"/>
                    </a:lnTo>
                    <a:lnTo>
                      <a:pt x="599" y="163"/>
                    </a:lnTo>
                    <a:lnTo>
                      <a:pt x="592" y="165"/>
                    </a:lnTo>
                    <a:lnTo>
                      <a:pt x="585" y="167"/>
                    </a:lnTo>
                    <a:lnTo>
                      <a:pt x="582" y="168"/>
                    </a:lnTo>
                    <a:lnTo>
                      <a:pt x="580" y="170"/>
                    </a:lnTo>
                    <a:lnTo>
                      <a:pt x="577" y="171"/>
                    </a:lnTo>
                    <a:lnTo>
                      <a:pt x="575" y="173"/>
                    </a:lnTo>
                    <a:lnTo>
                      <a:pt x="574" y="175"/>
                    </a:lnTo>
                    <a:lnTo>
                      <a:pt x="572" y="178"/>
                    </a:lnTo>
                    <a:lnTo>
                      <a:pt x="570" y="182"/>
                    </a:lnTo>
                    <a:lnTo>
                      <a:pt x="570" y="185"/>
                    </a:lnTo>
                    <a:lnTo>
                      <a:pt x="570" y="188"/>
                    </a:lnTo>
                    <a:lnTo>
                      <a:pt x="570" y="194"/>
                    </a:lnTo>
                    <a:lnTo>
                      <a:pt x="573" y="199"/>
                    </a:lnTo>
                    <a:lnTo>
                      <a:pt x="576" y="204"/>
                    </a:lnTo>
                    <a:lnTo>
                      <a:pt x="582" y="207"/>
                    </a:lnTo>
                    <a:lnTo>
                      <a:pt x="589" y="210"/>
                    </a:lnTo>
                    <a:lnTo>
                      <a:pt x="598" y="213"/>
                    </a:lnTo>
                    <a:lnTo>
                      <a:pt x="608" y="216"/>
                    </a:lnTo>
                    <a:lnTo>
                      <a:pt x="620" y="219"/>
                    </a:lnTo>
                    <a:lnTo>
                      <a:pt x="635" y="221"/>
                    </a:lnTo>
                    <a:lnTo>
                      <a:pt x="648" y="224"/>
                    </a:lnTo>
                    <a:lnTo>
                      <a:pt x="662" y="227"/>
                    </a:lnTo>
                    <a:lnTo>
                      <a:pt x="675" y="231"/>
                    </a:lnTo>
                    <a:lnTo>
                      <a:pt x="682" y="233"/>
                    </a:lnTo>
                    <a:lnTo>
                      <a:pt x="688" y="236"/>
                    </a:lnTo>
                    <a:lnTo>
                      <a:pt x="699" y="241"/>
                    </a:lnTo>
                    <a:lnTo>
                      <a:pt x="705" y="245"/>
                    </a:lnTo>
                    <a:lnTo>
                      <a:pt x="710" y="248"/>
                    </a:lnTo>
                    <a:lnTo>
                      <a:pt x="714" y="252"/>
                    </a:lnTo>
                    <a:lnTo>
                      <a:pt x="719" y="256"/>
                    </a:lnTo>
                    <a:lnTo>
                      <a:pt x="723" y="261"/>
                    </a:lnTo>
                    <a:lnTo>
                      <a:pt x="726" y="266"/>
                    </a:lnTo>
                    <a:lnTo>
                      <a:pt x="729" y="272"/>
                    </a:lnTo>
                    <a:lnTo>
                      <a:pt x="731" y="277"/>
                    </a:lnTo>
                    <a:lnTo>
                      <a:pt x="733" y="284"/>
                    </a:lnTo>
                    <a:lnTo>
                      <a:pt x="735" y="291"/>
                    </a:lnTo>
                    <a:lnTo>
                      <a:pt x="736" y="298"/>
                    </a:lnTo>
                    <a:lnTo>
                      <a:pt x="736" y="306"/>
                    </a:lnTo>
                    <a:lnTo>
                      <a:pt x="736" y="314"/>
                    </a:lnTo>
                    <a:lnTo>
                      <a:pt x="735" y="322"/>
                    </a:lnTo>
                    <a:lnTo>
                      <a:pt x="733" y="330"/>
                    </a:lnTo>
                    <a:lnTo>
                      <a:pt x="731" y="337"/>
                    </a:lnTo>
                    <a:lnTo>
                      <a:pt x="729" y="344"/>
                    </a:lnTo>
                    <a:lnTo>
                      <a:pt x="726" y="350"/>
                    </a:lnTo>
                    <a:lnTo>
                      <a:pt x="722" y="356"/>
                    </a:lnTo>
                    <a:lnTo>
                      <a:pt x="718" y="361"/>
                    </a:lnTo>
                    <a:lnTo>
                      <a:pt x="714" y="367"/>
                    </a:lnTo>
                    <a:lnTo>
                      <a:pt x="709" y="371"/>
                    </a:lnTo>
                    <a:lnTo>
                      <a:pt x="703" y="376"/>
                    </a:lnTo>
                    <a:lnTo>
                      <a:pt x="698" y="380"/>
                    </a:lnTo>
                    <a:lnTo>
                      <a:pt x="692" y="384"/>
                    </a:lnTo>
                    <a:lnTo>
                      <a:pt x="686" y="387"/>
                    </a:lnTo>
                    <a:lnTo>
                      <a:pt x="679" y="390"/>
                    </a:lnTo>
                    <a:lnTo>
                      <a:pt x="672" y="392"/>
                    </a:lnTo>
                    <a:lnTo>
                      <a:pt x="665" y="395"/>
                    </a:lnTo>
                    <a:lnTo>
                      <a:pt x="658" y="397"/>
                    </a:lnTo>
                    <a:lnTo>
                      <a:pt x="650" y="398"/>
                    </a:lnTo>
                    <a:lnTo>
                      <a:pt x="642" y="400"/>
                    </a:lnTo>
                    <a:lnTo>
                      <a:pt x="635" y="401"/>
                    </a:lnTo>
                    <a:lnTo>
                      <a:pt x="627" y="402"/>
                    </a:lnTo>
                    <a:lnTo>
                      <a:pt x="619" y="402"/>
                    </a:lnTo>
                    <a:lnTo>
                      <a:pt x="610" y="402"/>
                    </a:lnTo>
                    <a:close/>
                    <a:moveTo>
                      <a:pt x="879" y="402"/>
                    </a:moveTo>
                    <a:lnTo>
                      <a:pt x="867" y="402"/>
                    </a:lnTo>
                    <a:lnTo>
                      <a:pt x="856" y="401"/>
                    </a:lnTo>
                    <a:lnTo>
                      <a:pt x="846" y="400"/>
                    </a:lnTo>
                    <a:lnTo>
                      <a:pt x="836" y="399"/>
                    </a:lnTo>
                    <a:lnTo>
                      <a:pt x="826" y="397"/>
                    </a:lnTo>
                    <a:lnTo>
                      <a:pt x="817" y="395"/>
                    </a:lnTo>
                    <a:lnTo>
                      <a:pt x="807" y="392"/>
                    </a:lnTo>
                    <a:lnTo>
                      <a:pt x="803" y="391"/>
                    </a:lnTo>
                    <a:lnTo>
                      <a:pt x="799" y="389"/>
                    </a:lnTo>
                    <a:lnTo>
                      <a:pt x="791" y="386"/>
                    </a:lnTo>
                    <a:lnTo>
                      <a:pt x="783" y="383"/>
                    </a:lnTo>
                    <a:lnTo>
                      <a:pt x="776" y="379"/>
                    </a:lnTo>
                    <a:lnTo>
                      <a:pt x="769" y="375"/>
                    </a:lnTo>
                    <a:lnTo>
                      <a:pt x="762" y="371"/>
                    </a:lnTo>
                    <a:lnTo>
                      <a:pt x="756" y="367"/>
                    </a:lnTo>
                    <a:lnTo>
                      <a:pt x="750" y="363"/>
                    </a:lnTo>
                    <a:lnTo>
                      <a:pt x="745" y="358"/>
                    </a:lnTo>
                    <a:lnTo>
                      <a:pt x="779" y="310"/>
                    </a:lnTo>
                    <a:lnTo>
                      <a:pt x="789" y="318"/>
                    </a:lnTo>
                    <a:lnTo>
                      <a:pt x="800" y="325"/>
                    </a:lnTo>
                    <a:lnTo>
                      <a:pt x="813" y="332"/>
                    </a:lnTo>
                    <a:lnTo>
                      <a:pt x="819" y="334"/>
                    </a:lnTo>
                    <a:lnTo>
                      <a:pt x="826" y="337"/>
                    </a:lnTo>
                    <a:lnTo>
                      <a:pt x="833" y="339"/>
                    </a:lnTo>
                    <a:lnTo>
                      <a:pt x="839" y="341"/>
                    </a:lnTo>
                    <a:lnTo>
                      <a:pt x="852" y="344"/>
                    </a:lnTo>
                    <a:lnTo>
                      <a:pt x="866" y="346"/>
                    </a:lnTo>
                    <a:lnTo>
                      <a:pt x="879" y="347"/>
                    </a:lnTo>
                    <a:lnTo>
                      <a:pt x="889" y="347"/>
                    </a:lnTo>
                    <a:lnTo>
                      <a:pt x="897" y="345"/>
                    </a:lnTo>
                    <a:lnTo>
                      <a:pt x="901" y="344"/>
                    </a:lnTo>
                    <a:lnTo>
                      <a:pt x="905" y="343"/>
                    </a:lnTo>
                    <a:lnTo>
                      <a:pt x="908" y="342"/>
                    </a:lnTo>
                    <a:lnTo>
                      <a:pt x="912" y="340"/>
                    </a:lnTo>
                    <a:lnTo>
                      <a:pt x="915" y="338"/>
                    </a:lnTo>
                    <a:lnTo>
                      <a:pt x="917" y="336"/>
                    </a:lnTo>
                    <a:lnTo>
                      <a:pt x="921" y="331"/>
                    </a:lnTo>
                    <a:lnTo>
                      <a:pt x="923" y="326"/>
                    </a:lnTo>
                    <a:lnTo>
                      <a:pt x="924" y="319"/>
                    </a:lnTo>
                    <a:lnTo>
                      <a:pt x="924" y="316"/>
                    </a:lnTo>
                    <a:lnTo>
                      <a:pt x="924" y="312"/>
                    </a:lnTo>
                    <a:lnTo>
                      <a:pt x="921" y="306"/>
                    </a:lnTo>
                    <a:lnTo>
                      <a:pt x="920" y="304"/>
                    </a:lnTo>
                    <a:lnTo>
                      <a:pt x="918" y="301"/>
                    </a:lnTo>
                    <a:lnTo>
                      <a:pt x="912" y="297"/>
                    </a:lnTo>
                    <a:lnTo>
                      <a:pt x="909" y="295"/>
                    </a:lnTo>
                    <a:lnTo>
                      <a:pt x="905" y="294"/>
                    </a:lnTo>
                    <a:lnTo>
                      <a:pt x="900" y="292"/>
                    </a:lnTo>
                    <a:lnTo>
                      <a:pt x="895" y="290"/>
                    </a:lnTo>
                    <a:lnTo>
                      <a:pt x="884" y="287"/>
                    </a:lnTo>
                    <a:lnTo>
                      <a:pt x="870" y="285"/>
                    </a:lnTo>
                    <a:lnTo>
                      <a:pt x="857" y="282"/>
                    </a:lnTo>
                    <a:lnTo>
                      <a:pt x="843" y="280"/>
                    </a:lnTo>
                    <a:lnTo>
                      <a:pt x="830" y="276"/>
                    </a:lnTo>
                    <a:lnTo>
                      <a:pt x="817" y="272"/>
                    </a:lnTo>
                    <a:lnTo>
                      <a:pt x="811" y="270"/>
                    </a:lnTo>
                    <a:lnTo>
                      <a:pt x="804" y="268"/>
                    </a:lnTo>
                    <a:lnTo>
                      <a:pt x="798" y="265"/>
                    </a:lnTo>
                    <a:lnTo>
                      <a:pt x="793" y="262"/>
                    </a:lnTo>
                    <a:lnTo>
                      <a:pt x="783" y="255"/>
                    </a:lnTo>
                    <a:lnTo>
                      <a:pt x="779" y="251"/>
                    </a:lnTo>
                    <a:lnTo>
                      <a:pt x="774" y="246"/>
                    </a:lnTo>
                    <a:lnTo>
                      <a:pt x="772" y="244"/>
                    </a:lnTo>
                    <a:lnTo>
                      <a:pt x="771" y="242"/>
                    </a:lnTo>
                    <a:lnTo>
                      <a:pt x="767" y="236"/>
                    </a:lnTo>
                    <a:lnTo>
                      <a:pt x="764" y="231"/>
                    </a:lnTo>
                    <a:lnTo>
                      <a:pt x="762" y="225"/>
                    </a:lnTo>
                    <a:lnTo>
                      <a:pt x="760" y="218"/>
                    </a:lnTo>
                    <a:lnTo>
                      <a:pt x="759" y="211"/>
                    </a:lnTo>
                    <a:lnTo>
                      <a:pt x="758" y="204"/>
                    </a:lnTo>
                    <a:lnTo>
                      <a:pt x="757" y="195"/>
                    </a:lnTo>
                    <a:lnTo>
                      <a:pt x="758" y="185"/>
                    </a:lnTo>
                    <a:lnTo>
                      <a:pt x="760" y="175"/>
                    </a:lnTo>
                    <a:lnTo>
                      <a:pt x="762" y="166"/>
                    </a:lnTo>
                    <a:lnTo>
                      <a:pt x="766" y="157"/>
                    </a:lnTo>
                    <a:lnTo>
                      <a:pt x="768" y="153"/>
                    </a:lnTo>
                    <a:lnTo>
                      <a:pt x="770" y="149"/>
                    </a:lnTo>
                    <a:lnTo>
                      <a:pt x="776" y="142"/>
                    </a:lnTo>
                    <a:lnTo>
                      <a:pt x="779" y="138"/>
                    </a:lnTo>
                    <a:lnTo>
                      <a:pt x="782" y="135"/>
                    </a:lnTo>
                    <a:lnTo>
                      <a:pt x="789" y="129"/>
                    </a:lnTo>
                    <a:lnTo>
                      <a:pt x="797" y="123"/>
                    </a:lnTo>
                    <a:lnTo>
                      <a:pt x="805" y="118"/>
                    </a:lnTo>
                    <a:lnTo>
                      <a:pt x="815" y="114"/>
                    </a:lnTo>
                    <a:lnTo>
                      <a:pt x="825" y="111"/>
                    </a:lnTo>
                    <a:lnTo>
                      <a:pt x="835" y="109"/>
                    </a:lnTo>
                    <a:lnTo>
                      <a:pt x="846" y="107"/>
                    </a:lnTo>
                    <a:lnTo>
                      <a:pt x="857" y="105"/>
                    </a:lnTo>
                    <a:lnTo>
                      <a:pt x="869" y="105"/>
                    </a:lnTo>
                    <a:lnTo>
                      <a:pt x="880" y="105"/>
                    </a:lnTo>
                    <a:lnTo>
                      <a:pt x="890" y="106"/>
                    </a:lnTo>
                    <a:lnTo>
                      <a:pt x="909" y="108"/>
                    </a:lnTo>
                    <a:lnTo>
                      <a:pt x="926" y="111"/>
                    </a:lnTo>
                    <a:lnTo>
                      <a:pt x="930" y="112"/>
                    </a:lnTo>
                    <a:lnTo>
                      <a:pt x="934" y="113"/>
                    </a:lnTo>
                    <a:lnTo>
                      <a:pt x="942" y="116"/>
                    </a:lnTo>
                    <a:lnTo>
                      <a:pt x="956" y="121"/>
                    </a:lnTo>
                    <a:lnTo>
                      <a:pt x="963" y="125"/>
                    </a:lnTo>
                    <a:lnTo>
                      <a:pt x="970" y="128"/>
                    </a:lnTo>
                    <a:lnTo>
                      <a:pt x="976" y="132"/>
                    </a:lnTo>
                    <a:lnTo>
                      <a:pt x="983" y="136"/>
                    </a:lnTo>
                    <a:lnTo>
                      <a:pt x="995" y="145"/>
                    </a:lnTo>
                    <a:lnTo>
                      <a:pt x="961" y="194"/>
                    </a:lnTo>
                    <a:lnTo>
                      <a:pt x="950" y="187"/>
                    </a:lnTo>
                    <a:lnTo>
                      <a:pt x="939" y="181"/>
                    </a:lnTo>
                    <a:lnTo>
                      <a:pt x="934" y="178"/>
                    </a:lnTo>
                    <a:lnTo>
                      <a:pt x="929" y="175"/>
                    </a:lnTo>
                    <a:lnTo>
                      <a:pt x="918" y="171"/>
                    </a:lnTo>
                    <a:lnTo>
                      <a:pt x="907" y="167"/>
                    </a:lnTo>
                    <a:lnTo>
                      <a:pt x="897" y="165"/>
                    </a:lnTo>
                    <a:lnTo>
                      <a:pt x="887" y="163"/>
                    </a:lnTo>
                    <a:lnTo>
                      <a:pt x="877" y="163"/>
                    </a:lnTo>
                    <a:lnTo>
                      <a:pt x="868" y="163"/>
                    </a:lnTo>
                    <a:lnTo>
                      <a:pt x="860" y="165"/>
                    </a:lnTo>
                    <a:lnTo>
                      <a:pt x="854" y="167"/>
                    </a:lnTo>
                    <a:lnTo>
                      <a:pt x="851" y="168"/>
                    </a:lnTo>
                    <a:lnTo>
                      <a:pt x="848" y="170"/>
                    </a:lnTo>
                    <a:lnTo>
                      <a:pt x="846" y="171"/>
                    </a:lnTo>
                    <a:lnTo>
                      <a:pt x="844" y="173"/>
                    </a:lnTo>
                    <a:lnTo>
                      <a:pt x="842" y="175"/>
                    </a:lnTo>
                    <a:lnTo>
                      <a:pt x="841" y="178"/>
                    </a:lnTo>
                    <a:lnTo>
                      <a:pt x="839" y="182"/>
                    </a:lnTo>
                    <a:lnTo>
                      <a:pt x="838" y="185"/>
                    </a:lnTo>
                    <a:lnTo>
                      <a:pt x="838" y="188"/>
                    </a:lnTo>
                    <a:lnTo>
                      <a:pt x="839" y="194"/>
                    </a:lnTo>
                    <a:lnTo>
                      <a:pt x="841" y="199"/>
                    </a:lnTo>
                    <a:lnTo>
                      <a:pt x="845" y="204"/>
                    </a:lnTo>
                    <a:lnTo>
                      <a:pt x="850" y="207"/>
                    </a:lnTo>
                    <a:lnTo>
                      <a:pt x="857" y="210"/>
                    </a:lnTo>
                    <a:lnTo>
                      <a:pt x="866" y="213"/>
                    </a:lnTo>
                    <a:lnTo>
                      <a:pt x="877" y="216"/>
                    </a:lnTo>
                    <a:lnTo>
                      <a:pt x="889" y="219"/>
                    </a:lnTo>
                    <a:lnTo>
                      <a:pt x="903" y="221"/>
                    </a:lnTo>
                    <a:lnTo>
                      <a:pt x="917" y="224"/>
                    </a:lnTo>
                    <a:lnTo>
                      <a:pt x="931" y="227"/>
                    </a:lnTo>
                    <a:lnTo>
                      <a:pt x="944" y="231"/>
                    </a:lnTo>
                    <a:lnTo>
                      <a:pt x="950" y="233"/>
                    </a:lnTo>
                    <a:lnTo>
                      <a:pt x="957" y="236"/>
                    </a:lnTo>
                    <a:lnTo>
                      <a:pt x="968" y="241"/>
                    </a:lnTo>
                    <a:lnTo>
                      <a:pt x="973" y="245"/>
                    </a:lnTo>
                    <a:lnTo>
                      <a:pt x="978" y="248"/>
                    </a:lnTo>
                    <a:lnTo>
                      <a:pt x="983" y="252"/>
                    </a:lnTo>
                    <a:lnTo>
                      <a:pt x="987" y="256"/>
                    </a:lnTo>
                    <a:lnTo>
                      <a:pt x="991" y="261"/>
                    </a:lnTo>
                    <a:lnTo>
                      <a:pt x="995" y="266"/>
                    </a:lnTo>
                    <a:lnTo>
                      <a:pt x="998" y="272"/>
                    </a:lnTo>
                    <a:lnTo>
                      <a:pt x="1000" y="277"/>
                    </a:lnTo>
                    <a:lnTo>
                      <a:pt x="1002" y="284"/>
                    </a:lnTo>
                    <a:lnTo>
                      <a:pt x="1003" y="291"/>
                    </a:lnTo>
                    <a:lnTo>
                      <a:pt x="1004" y="298"/>
                    </a:lnTo>
                    <a:lnTo>
                      <a:pt x="1005" y="306"/>
                    </a:lnTo>
                    <a:lnTo>
                      <a:pt x="1004" y="314"/>
                    </a:lnTo>
                    <a:lnTo>
                      <a:pt x="1003" y="322"/>
                    </a:lnTo>
                    <a:lnTo>
                      <a:pt x="1002" y="330"/>
                    </a:lnTo>
                    <a:lnTo>
                      <a:pt x="1000" y="337"/>
                    </a:lnTo>
                    <a:lnTo>
                      <a:pt x="997" y="344"/>
                    </a:lnTo>
                    <a:lnTo>
                      <a:pt x="994" y="350"/>
                    </a:lnTo>
                    <a:lnTo>
                      <a:pt x="991" y="356"/>
                    </a:lnTo>
                    <a:lnTo>
                      <a:pt x="987" y="361"/>
                    </a:lnTo>
                    <a:lnTo>
                      <a:pt x="982" y="367"/>
                    </a:lnTo>
                    <a:lnTo>
                      <a:pt x="977" y="371"/>
                    </a:lnTo>
                    <a:lnTo>
                      <a:pt x="972" y="376"/>
                    </a:lnTo>
                    <a:lnTo>
                      <a:pt x="966" y="380"/>
                    </a:lnTo>
                    <a:lnTo>
                      <a:pt x="961" y="384"/>
                    </a:lnTo>
                    <a:lnTo>
                      <a:pt x="954" y="387"/>
                    </a:lnTo>
                    <a:lnTo>
                      <a:pt x="948" y="390"/>
                    </a:lnTo>
                    <a:lnTo>
                      <a:pt x="941" y="392"/>
                    </a:lnTo>
                    <a:lnTo>
                      <a:pt x="934" y="395"/>
                    </a:lnTo>
                    <a:lnTo>
                      <a:pt x="926" y="397"/>
                    </a:lnTo>
                    <a:lnTo>
                      <a:pt x="919" y="398"/>
                    </a:lnTo>
                    <a:lnTo>
                      <a:pt x="911" y="400"/>
                    </a:lnTo>
                    <a:lnTo>
                      <a:pt x="903" y="401"/>
                    </a:lnTo>
                    <a:lnTo>
                      <a:pt x="895" y="402"/>
                    </a:lnTo>
                    <a:lnTo>
                      <a:pt x="887" y="402"/>
                    </a:lnTo>
                    <a:lnTo>
                      <a:pt x="879" y="402"/>
                    </a:lnTo>
                    <a:close/>
                    <a:moveTo>
                      <a:pt x="1119" y="402"/>
                    </a:moveTo>
                    <a:lnTo>
                      <a:pt x="1110" y="402"/>
                    </a:lnTo>
                    <a:lnTo>
                      <a:pt x="1102" y="401"/>
                    </a:lnTo>
                    <a:lnTo>
                      <a:pt x="1093" y="400"/>
                    </a:lnTo>
                    <a:lnTo>
                      <a:pt x="1086" y="397"/>
                    </a:lnTo>
                    <a:lnTo>
                      <a:pt x="1078" y="395"/>
                    </a:lnTo>
                    <a:lnTo>
                      <a:pt x="1072" y="391"/>
                    </a:lnTo>
                    <a:lnTo>
                      <a:pt x="1065" y="387"/>
                    </a:lnTo>
                    <a:lnTo>
                      <a:pt x="1059" y="383"/>
                    </a:lnTo>
                    <a:lnTo>
                      <a:pt x="1054" y="377"/>
                    </a:lnTo>
                    <a:lnTo>
                      <a:pt x="1049" y="371"/>
                    </a:lnTo>
                    <a:lnTo>
                      <a:pt x="1045" y="365"/>
                    </a:lnTo>
                    <a:lnTo>
                      <a:pt x="1042" y="357"/>
                    </a:lnTo>
                    <a:lnTo>
                      <a:pt x="1039" y="349"/>
                    </a:lnTo>
                    <a:lnTo>
                      <a:pt x="1037" y="340"/>
                    </a:lnTo>
                    <a:lnTo>
                      <a:pt x="1036" y="330"/>
                    </a:lnTo>
                    <a:lnTo>
                      <a:pt x="1036" y="319"/>
                    </a:lnTo>
                    <a:lnTo>
                      <a:pt x="1036" y="111"/>
                    </a:lnTo>
                    <a:lnTo>
                      <a:pt x="1122" y="111"/>
                    </a:lnTo>
                    <a:lnTo>
                      <a:pt x="1122" y="294"/>
                    </a:lnTo>
                    <a:lnTo>
                      <a:pt x="1122" y="299"/>
                    </a:lnTo>
                    <a:lnTo>
                      <a:pt x="1122" y="303"/>
                    </a:lnTo>
                    <a:lnTo>
                      <a:pt x="1123" y="307"/>
                    </a:lnTo>
                    <a:lnTo>
                      <a:pt x="1124" y="311"/>
                    </a:lnTo>
                    <a:lnTo>
                      <a:pt x="1126" y="318"/>
                    </a:lnTo>
                    <a:lnTo>
                      <a:pt x="1130" y="323"/>
                    </a:lnTo>
                    <a:lnTo>
                      <a:pt x="1132" y="326"/>
                    </a:lnTo>
                    <a:lnTo>
                      <a:pt x="1134" y="328"/>
                    </a:lnTo>
                    <a:lnTo>
                      <a:pt x="1140" y="331"/>
                    </a:lnTo>
                    <a:lnTo>
                      <a:pt x="1147" y="333"/>
                    </a:lnTo>
                    <a:lnTo>
                      <a:pt x="1151" y="333"/>
                    </a:lnTo>
                    <a:lnTo>
                      <a:pt x="1156" y="334"/>
                    </a:lnTo>
                    <a:lnTo>
                      <a:pt x="1164" y="333"/>
                    </a:lnTo>
                    <a:lnTo>
                      <a:pt x="1172" y="331"/>
                    </a:lnTo>
                    <a:lnTo>
                      <a:pt x="1180" y="329"/>
                    </a:lnTo>
                    <a:lnTo>
                      <a:pt x="1188" y="325"/>
                    </a:lnTo>
                    <a:lnTo>
                      <a:pt x="1196" y="321"/>
                    </a:lnTo>
                    <a:lnTo>
                      <a:pt x="1203" y="316"/>
                    </a:lnTo>
                    <a:lnTo>
                      <a:pt x="1211" y="311"/>
                    </a:lnTo>
                    <a:lnTo>
                      <a:pt x="1218" y="305"/>
                    </a:lnTo>
                    <a:lnTo>
                      <a:pt x="1218" y="111"/>
                    </a:lnTo>
                    <a:lnTo>
                      <a:pt x="1304" y="111"/>
                    </a:lnTo>
                    <a:lnTo>
                      <a:pt x="1304" y="396"/>
                    </a:lnTo>
                    <a:lnTo>
                      <a:pt x="1218" y="396"/>
                    </a:lnTo>
                    <a:lnTo>
                      <a:pt x="1218" y="352"/>
                    </a:lnTo>
                    <a:lnTo>
                      <a:pt x="1214" y="356"/>
                    </a:lnTo>
                    <a:lnTo>
                      <a:pt x="1211" y="360"/>
                    </a:lnTo>
                    <a:lnTo>
                      <a:pt x="1202" y="369"/>
                    </a:lnTo>
                    <a:lnTo>
                      <a:pt x="1192" y="377"/>
                    </a:lnTo>
                    <a:lnTo>
                      <a:pt x="1187" y="381"/>
                    </a:lnTo>
                    <a:lnTo>
                      <a:pt x="1181" y="385"/>
                    </a:lnTo>
                    <a:lnTo>
                      <a:pt x="1174" y="389"/>
                    </a:lnTo>
                    <a:lnTo>
                      <a:pt x="1168" y="392"/>
                    </a:lnTo>
                    <a:lnTo>
                      <a:pt x="1161" y="395"/>
                    </a:lnTo>
                    <a:lnTo>
                      <a:pt x="1153" y="397"/>
                    </a:lnTo>
                    <a:lnTo>
                      <a:pt x="1145" y="399"/>
                    </a:lnTo>
                    <a:lnTo>
                      <a:pt x="1137" y="401"/>
                    </a:lnTo>
                    <a:lnTo>
                      <a:pt x="1128" y="402"/>
                    </a:lnTo>
                    <a:lnTo>
                      <a:pt x="1119" y="4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auto">
              <a:xfrm>
                <a:off x="4164012" y="2416969"/>
                <a:ext cx="1155700" cy="311150"/>
              </a:xfrm>
              <a:custGeom>
                <a:avLst/>
                <a:gdLst>
                  <a:gd name="T0" fmla="*/ 595 w 728"/>
                  <a:gd name="T1" fmla="*/ 152 h 196"/>
                  <a:gd name="T2" fmla="*/ 616 w 728"/>
                  <a:gd name="T3" fmla="*/ 120 h 196"/>
                  <a:gd name="T4" fmla="*/ 683 w 728"/>
                  <a:gd name="T5" fmla="*/ 103 h 196"/>
                  <a:gd name="T6" fmla="*/ 673 w 728"/>
                  <a:gd name="T7" fmla="*/ 84 h 196"/>
                  <a:gd name="T8" fmla="*/ 634 w 728"/>
                  <a:gd name="T9" fmla="*/ 90 h 196"/>
                  <a:gd name="T10" fmla="*/ 620 w 728"/>
                  <a:gd name="T11" fmla="*/ 62 h 196"/>
                  <a:gd name="T12" fmla="*/ 677 w 728"/>
                  <a:gd name="T13" fmla="*/ 51 h 196"/>
                  <a:gd name="T14" fmla="*/ 712 w 728"/>
                  <a:gd name="T15" fmla="*/ 65 h 196"/>
                  <a:gd name="T16" fmla="*/ 724 w 728"/>
                  <a:gd name="T17" fmla="*/ 99 h 196"/>
                  <a:gd name="T18" fmla="*/ 728 w 728"/>
                  <a:gd name="T19" fmla="*/ 193 h 196"/>
                  <a:gd name="T20" fmla="*/ 673 w 728"/>
                  <a:gd name="T21" fmla="*/ 182 h 196"/>
                  <a:gd name="T22" fmla="*/ 634 w 728"/>
                  <a:gd name="T23" fmla="*/ 195 h 196"/>
                  <a:gd name="T24" fmla="*/ 604 w 728"/>
                  <a:gd name="T25" fmla="*/ 183 h 196"/>
                  <a:gd name="T26" fmla="*/ 595 w 728"/>
                  <a:gd name="T27" fmla="*/ 158 h 196"/>
                  <a:gd name="T28" fmla="*/ 642 w 728"/>
                  <a:gd name="T29" fmla="*/ 138 h 196"/>
                  <a:gd name="T30" fmla="*/ 638 w 728"/>
                  <a:gd name="T31" fmla="*/ 159 h 196"/>
                  <a:gd name="T32" fmla="*/ 666 w 728"/>
                  <a:gd name="T33" fmla="*/ 162 h 196"/>
                  <a:gd name="T34" fmla="*/ 709 w 728"/>
                  <a:gd name="T35" fmla="*/ 2 h 196"/>
                  <a:gd name="T36" fmla="*/ 99 w 728"/>
                  <a:gd name="T37" fmla="*/ 142 h 196"/>
                  <a:gd name="T38" fmla="*/ 148 w 728"/>
                  <a:gd name="T39" fmla="*/ 94 h 196"/>
                  <a:gd name="T40" fmla="*/ 38 w 728"/>
                  <a:gd name="T41" fmla="*/ 59 h 196"/>
                  <a:gd name="T42" fmla="*/ 302 w 728"/>
                  <a:gd name="T43" fmla="*/ 88 h 196"/>
                  <a:gd name="T44" fmla="*/ 279 w 728"/>
                  <a:gd name="T45" fmla="*/ 81 h 196"/>
                  <a:gd name="T46" fmla="*/ 258 w 728"/>
                  <a:gd name="T47" fmla="*/ 103 h 196"/>
                  <a:gd name="T48" fmla="*/ 217 w 728"/>
                  <a:gd name="T49" fmla="*/ 97 h 196"/>
                  <a:gd name="T50" fmla="*/ 244 w 728"/>
                  <a:gd name="T51" fmla="*/ 63 h 196"/>
                  <a:gd name="T52" fmla="*/ 284 w 728"/>
                  <a:gd name="T53" fmla="*/ 51 h 196"/>
                  <a:gd name="T54" fmla="*/ 327 w 728"/>
                  <a:gd name="T55" fmla="*/ 66 h 196"/>
                  <a:gd name="T56" fmla="*/ 348 w 728"/>
                  <a:gd name="T57" fmla="*/ 117 h 196"/>
                  <a:gd name="T58" fmla="*/ 263 w 728"/>
                  <a:gd name="T59" fmla="*/ 155 h 196"/>
                  <a:gd name="T60" fmla="*/ 301 w 728"/>
                  <a:gd name="T61" fmla="*/ 165 h 196"/>
                  <a:gd name="T62" fmla="*/ 330 w 728"/>
                  <a:gd name="T63" fmla="*/ 150 h 196"/>
                  <a:gd name="T64" fmla="*/ 311 w 728"/>
                  <a:gd name="T65" fmla="*/ 193 h 196"/>
                  <a:gd name="T66" fmla="*/ 259 w 728"/>
                  <a:gd name="T67" fmla="*/ 192 h 196"/>
                  <a:gd name="T68" fmla="*/ 222 w 728"/>
                  <a:gd name="T69" fmla="*/ 164 h 196"/>
                  <a:gd name="T70" fmla="*/ 374 w 728"/>
                  <a:gd name="T71" fmla="*/ 84 h 196"/>
                  <a:gd name="T72" fmla="*/ 452 w 728"/>
                  <a:gd name="T73" fmla="*/ 54 h 196"/>
                  <a:gd name="T74" fmla="*/ 418 w 728"/>
                  <a:gd name="T75" fmla="*/ 158 h 196"/>
                  <a:gd name="T76" fmla="*/ 449 w 728"/>
                  <a:gd name="T77" fmla="*/ 163 h 196"/>
                  <a:gd name="T78" fmla="*/ 397 w 728"/>
                  <a:gd name="T79" fmla="*/ 192 h 196"/>
                  <a:gd name="T80" fmla="*/ 377 w 728"/>
                  <a:gd name="T81" fmla="*/ 175 h 196"/>
                  <a:gd name="T82" fmla="*/ 486 w 728"/>
                  <a:gd name="T83" fmla="*/ 159 h 196"/>
                  <a:gd name="T84" fmla="*/ 524 w 728"/>
                  <a:gd name="T85" fmla="*/ 169 h 196"/>
                  <a:gd name="T86" fmla="*/ 546 w 728"/>
                  <a:gd name="T87" fmla="*/ 159 h 196"/>
                  <a:gd name="T88" fmla="*/ 537 w 728"/>
                  <a:gd name="T89" fmla="*/ 143 h 196"/>
                  <a:gd name="T90" fmla="*/ 479 w 728"/>
                  <a:gd name="T91" fmla="*/ 125 h 196"/>
                  <a:gd name="T92" fmla="*/ 465 w 728"/>
                  <a:gd name="T93" fmla="*/ 95 h 196"/>
                  <a:gd name="T94" fmla="*/ 477 w 728"/>
                  <a:gd name="T95" fmla="*/ 66 h 196"/>
                  <a:gd name="T96" fmla="*/ 508 w 728"/>
                  <a:gd name="T97" fmla="*/ 52 h 196"/>
                  <a:gd name="T98" fmla="*/ 562 w 728"/>
                  <a:gd name="T99" fmla="*/ 59 h 196"/>
                  <a:gd name="T100" fmla="*/ 548 w 728"/>
                  <a:gd name="T101" fmla="*/ 85 h 196"/>
                  <a:gd name="T102" fmla="*/ 512 w 728"/>
                  <a:gd name="T103" fmla="*/ 81 h 196"/>
                  <a:gd name="T104" fmla="*/ 506 w 728"/>
                  <a:gd name="T105" fmla="*/ 97 h 196"/>
                  <a:gd name="T106" fmla="*/ 549 w 728"/>
                  <a:gd name="T107" fmla="*/ 111 h 196"/>
                  <a:gd name="T108" fmla="*/ 578 w 728"/>
                  <a:gd name="T109" fmla="*/ 126 h 196"/>
                  <a:gd name="T110" fmla="*/ 584 w 728"/>
                  <a:gd name="T111" fmla="*/ 161 h 196"/>
                  <a:gd name="T112" fmla="*/ 567 w 728"/>
                  <a:gd name="T113" fmla="*/ 185 h 196"/>
                  <a:gd name="T114" fmla="*/ 530 w 728"/>
                  <a:gd name="T115" fmla="*/ 196 h 196"/>
                  <a:gd name="T116" fmla="*/ 471 w 728"/>
                  <a:gd name="T117" fmla="*/ 18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8" h="196">
                    <a:moveTo>
                      <a:pt x="618" y="2"/>
                    </a:moveTo>
                    <a:lnTo>
                      <a:pt x="654" y="2"/>
                    </a:lnTo>
                    <a:lnTo>
                      <a:pt x="654" y="40"/>
                    </a:lnTo>
                    <a:lnTo>
                      <a:pt x="618" y="40"/>
                    </a:lnTo>
                    <a:lnTo>
                      <a:pt x="618" y="2"/>
                    </a:lnTo>
                    <a:close/>
                    <a:moveTo>
                      <a:pt x="595" y="158"/>
                    </a:moveTo>
                    <a:lnTo>
                      <a:pt x="595" y="152"/>
                    </a:lnTo>
                    <a:lnTo>
                      <a:pt x="596" y="146"/>
                    </a:lnTo>
                    <a:lnTo>
                      <a:pt x="598" y="141"/>
                    </a:lnTo>
                    <a:lnTo>
                      <a:pt x="600" y="136"/>
                    </a:lnTo>
                    <a:lnTo>
                      <a:pt x="603" y="132"/>
                    </a:lnTo>
                    <a:lnTo>
                      <a:pt x="607" y="127"/>
                    </a:lnTo>
                    <a:lnTo>
                      <a:pt x="611" y="124"/>
                    </a:lnTo>
                    <a:lnTo>
                      <a:pt x="616" y="120"/>
                    </a:lnTo>
                    <a:lnTo>
                      <a:pt x="622" y="117"/>
                    </a:lnTo>
                    <a:lnTo>
                      <a:pt x="628" y="114"/>
                    </a:lnTo>
                    <a:lnTo>
                      <a:pt x="635" y="111"/>
                    </a:lnTo>
                    <a:lnTo>
                      <a:pt x="643" y="109"/>
                    </a:lnTo>
                    <a:lnTo>
                      <a:pt x="652" y="107"/>
                    </a:lnTo>
                    <a:lnTo>
                      <a:pt x="662" y="105"/>
                    </a:lnTo>
                    <a:lnTo>
                      <a:pt x="683" y="103"/>
                    </a:lnTo>
                    <a:lnTo>
                      <a:pt x="683" y="99"/>
                    </a:lnTo>
                    <a:lnTo>
                      <a:pt x="683" y="96"/>
                    </a:lnTo>
                    <a:lnTo>
                      <a:pt x="682" y="92"/>
                    </a:lnTo>
                    <a:lnTo>
                      <a:pt x="681" y="90"/>
                    </a:lnTo>
                    <a:lnTo>
                      <a:pt x="679" y="87"/>
                    </a:lnTo>
                    <a:lnTo>
                      <a:pt x="676" y="85"/>
                    </a:lnTo>
                    <a:lnTo>
                      <a:pt x="673" y="84"/>
                    </a:lnTo>
                    <a:lnTo>
                      <a:pt x="669" y="83"/>
                    </a:lnTo>
                    <a:lnTo>
                      <a:pt x="664" y="83"/>
                    </a:lnTo>
                    <a:lnTo>
                      <a:pt x="658" y="83"/>
                    </a:lnTo>
                    <a:lnTo>
                      <a:pt x="651" y="84"/>
                    </a:lnTo>
                    <a:lnTo>
                      <a:pt x="645" y="85"/>
                    </a:lnTo>
                    <a:lnTo>
                      <a:pt x="640" y="88"/>
                    </a:lnTo>
                    <a:lnTo>
                      <a:pt x="634" y="90"/>
                    </a:lnTo>
                    <a:lnTo>
                      <a:pt x="629" y="93"/>
                    </a:lnTo>
                    <a:lnTo>
                      <a:pt x="623" y="96"/>
                    </a:lnTo>
                    <a:lnTo>
                      <a:pt x="618" y="100"/>
                    </a:lnTo>
                    <a:lnTo>
                      <a:pt x="601" y="76"/>
                    </a:lnTo>
                    <a:lnTo>
                      <a:pt x="606" y="71"/>
                    </a:lnTo>
                    <a:lnTo>
                      <a:pt x="613" y="67"/>
                    </a:lnTo>
                    <a:lnTo>
                      <a:pt x="620" y="62"/>
                    </a:lnTo>
                    <a:lnTo>
                      <a:pt x="628" y="59"/>
                    </a:lnTo>
                    <a:lnTo>
                      <a:pt x="637" y="55"/>
                    </a:lnTo>
                    <a:lnTo>
                      <a:pt x="647" y="53"/>
                    </a:lnTo>
                    <a:lnTo>
                      <a:pt x="652" y="52"/>
                    </a:lnTo>
                    <a:lnTo>
                      <a:pt x="658" y="51"/>
                    </a:lnTo>
                    <a:lnTo>
                      <a:pt x="670" y="51"/>
                    </a:lnTo>
                    <a:lnTo>
                      <a:pt x="677" y="51"/>
                    </a:lnTo>
                    <a:lnTo>
                      <a:pt x="684" y="52"/>
                    </a:lnTo>
                    <a:lnTo>
                      <a:pt x="689" y="53"/>
                    </a:lnTo>
                    <a:lnTo>
                      <a:pt x="695" y="54"/>
                    </a:lnTo>
                    <a:lnTo>
                      <a:pt x="700" y="56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5" y="68"/>
                    </a:lnTo>
                    <a:lnTo>
                      <a:pt x="717" y="73"/>
                    </a:lnTo>
                    <a:lnTo>
                      <a:pt x="719" y="77"/>
                    </a:lnTo>
                    <a:lnTo>
                      <a:pt x="721" y="82"/>
                    </a:lnTo>
                    <a:lnTo>
                      <a:pt x="723" y="87"/>
                    </a:lnTo>
                    <a:lnTo>
                      <a:pt x="723" y="93"/>
                    </a:lnTo>
                    <a:lnTo>
                      <a:pt x="724" y="99"/>
                    </a:lnTo>
                    <a:lnTo>
                      <a:pt x="724" y="106"/>
                    </a:lnTo>
                    <a:lnTo>
                      <a:pt x="724" y="159"/>
                    </a:lnTo>
                    <a:lnTo>
                      <a:pt x="724" y="171"/>
                    </a:lnTo>
                    <a:lnTo>
                      <a:pt x="725" y="176"/>
                    </a:lnTo>
                    <a:lnTo>
                      <a:pt x="725" y="180"/>
                    </a:lnTo>
                    <a:lnTo>
                      <a:pt x="726" y="187"/>
                    </a:lnTo>
                    <a:lnTo>
                      <a:pt x="728" y="193"/>
                    </a:lnTo>
                    <a:lnTo>
                      <a:pt x="686" y="193"/>
                    </a:lnTo>
                    <a:lnTo>
                      <a:pt x="685" y="189"/>
                    </a:lnTo>
                    <a:lnTo>
                      <a:pt x="684" y="184"/>
                    </a:lnTo>
                    <a:lnTo>
                      <a:pt x="683" y="179"/>
                    </a:lnTo>
                    <a:lnTo>
                      <a:pt x="683" y="173"/>
                    </a:lnTo>
                    <a:lnTo>
                      <a:pt x="678" y="178"/>
                    </a:lnTo>
                    <a:lnTo>
                      <a:pt x="673" y="182"/>
                    </a:lnTo>
                    <a:lnTo>
                      <a:pt x="670" y="184"/>
                    </a:lnTo>
                    <a:lnTo>
                      <a:pt x="668" y="186"/>
                    </a:lnTo>
                    <a:lnTo>
                      <a:pt x="662" y="190"/>
                    </a:lnTo>
                    <a:lnTo>
                      <a:pt x="656" y="192"/>
                    </a:lnTo>
                    <a:lnTo>
                      <a:pt x="649" y="194"/>
                    </a:lnTo>
                    <a:lnTo>
                      <a:pt x="642" y="195"/>
                    </a:lnTo>
                    <a:lnTo>
                      <a:pt x="634" y="195"/>
                    </a:lnTo>
                    <a:lnTo>
                      <a:pt x="627" y="195"/>
                    </a:lnTo>
                    <a:lnTo>
                      <a:pt x="623" y="194"/>
                    </a:lnTo>
                    <a:lnTo>
                      <a:pt x="619" y="193"/>
                    </a:lnTo>
                    <a:lnTo>
                      <a:pt x="616" y="191"/>
                    </a:lnTo>
                    <a:lnTo>
                      <a:pt x="612" y="190"/>
                    </a:lnTo>
                    <a:lnTo>
                      <a:pt x="607" y="185"/>
                    </a:lnTo>
                    <a:lnTo>
                      <a:pt x="604" y="183"/>
                    </a:lnTo>
                    <a:lnTo>
                      <a:pt x="602" y="180"/>
                    </a:lnTo>
                    <a:lnTo>
                      <a:pt x="600" y="177"/>
                    </a:lnTo>
                    <a:lnTo>
                      <a:pt x="598" y="174"/>
                    </a:lnTo>
                    <a:lnTo>
                      <a:pt x="596" y="170"/>
                    </a:lnTo>
                    <a:lnTo>
                      <a:pt x="595" y="166"/>
                    </a:lnTo>
                    <a:lnTo>
                      <a:pt x="595" y="162"/>
                    </a:lnTo>
                    <a:lnTo>
                      <a:pt x="595" y="158"/>
                    </a:lnTo>
                    <a:close/>
                    <a:moveTo>
                      <a:pt x="683" y="152"/>
                    </a:moveTo>
                    <a:lnTo>
                      <a:pt x="683" y="126"/>
                    </a:lnTo>
                    <a:lnTo>
                      <a:pt x="672" y="127"/>
                    </a:lnTo>
                    <a:lnTo>
                      <a:pt x="662" y="129"/>
                    </a:lnTo>
                    <a:lnTo>
                      <a:pt x="654" y="132"/>
                    </a:lnTo>
                    <a:lnTo>
                      <a:pt x="647" y="135"/>
                    </a:lnTo>
                    <a:lnTo>
                      <a:pt x="642" y="138"/>
                    </a:lnTo>
                    <a:lnTo>
                      <a:pt x="638" y="142"/>
                    </a:lnTo>
                    <a:lnTo>
                      <a:pt x="637" y="144"/>
                    </a:lnTo>
                    <a:lnTo>
                      <a:pt x="636" y="146"/>
                    </a:lnTo>
                    <a:lnTo>
                      <a:pt x="636" y="150"/>
                    </a:lnTo>
                    <a:lnTo>
                      <a:pt x="636" y="154"/>
                    </a:lnTo>
                    <a:lnTo>
                      <a:pt x="637" y="156"/>
                    </a:lnTo>
                    <a:lnTo>
                      <a:pt x="638" y="159"/>
                    </a:lnTo>
                    <a:lnTo>
                      <a:pt x="640" y="160"/>
                    </a:lnTo>
                    <a:lnTo>
                      <a:pt x="642" y="162"/>
                    </a:lnTo>
                    <a:lnTo>
                      <a:pt x="645" y="163"/>
                    </a:lnTo>
                    <a:lnTo>
                      <a:pt x="651" y="164"/>
                    </a:lnTo>
                    <a:lnTo>
                      <a:pt x="656" y="163"/>
                    </a:lnTo>
                    <a:lnTo>
                      <a:pt x="661" y="163"/>
                    </a:lnTo>
                    <a:lnTo>
                      <a:pt x="666" y="162"/>
                    </a:lnTo>
                    <a:lnTo>
                      <a:pt x="670" y="160"/>
                    </a:lnTo>
                    <a:lnTo>
                      <a:pt x="674" y="159"/>
                    </a:lnTo>
                    <a:lnTo>
                      <a:pt x="677" y="157"/>
                    </a:lnTo>
                    <a:lnTo>
                      <a:pt x="680" y="154"/>
                    </a:lnTo>
                    <a:lnTo>
                      <a:pt x="683" y="152"/>
                    </a:lnTo>
                    <a:close/>
                    <a:moveTo>
                      <a:pt x="673" y="2"/>
                    </a:moveTo>
                    <a:lnTo>
                      <a:pt x="709" y="2"/>
                    </a:lnTo>
                    <a:lnTo>
                      <a:pt x="709" y="40"/>
                    </a:lnTo>
                    <a:lnTo>
                      <a:pt x="673" y="40"/>
                    </a:lnTo>
                    <a:lnTo>
                      <a:pt x="673" y="2"/>
                    </a:lnTo>
                    <a:close/>
                    <a:moveTo>
                      <a:pt x="0" y="193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99" y="142"/>
                    </a:lnTo>
                    <a:lnTo>
                      <a:pt x="140" y="0"/>
                    </a:lnTo>
                    <a:lnTo>
                      <a:pt x="197" y="0"/>
                    </a:lnTo>
                    <a:lnTo>
                      <a:pt x="197" y="193"/>
                    </a:lnTo>
                    <a:lnTo>
                      <a:pt x="156" y="193"/>
                    </a:lnTo>
                    <a:lnTo>
                      <a:pt x="156" y="61"/>
                    </a:lnTo>
                    <a:lnTo>
                      <a:pt x="151" y="84"/>
                    </a:lnTo>
                    <a:lnTo>
                      <a:pt x="148" y="94"/>
                    </a:lnTo>
                    <a:lnTo>
                      <a:pt x="145" y="104"/>
                    </a:lnTo>
                    <a:lnTo>
                      <a:pt x="116" y="193"/>
                    </a:lnTo>
                    <a:lnTo>
                      <a:pt x="78" y="193"/>
                    </a:lnTo>
                    <a:lnTo>
                      <a:pt x="50" y="104"/>
                    </a:lnTo>
                    <a:lnTo>
                      <a:pt x="44" y="85"/>
                    </a:lnTo>
                    <a:lnTo>
                      <a:pt x="41" y="73"/>
                    </a:lnTo>
                    <a:lnTo>
                      <a:pt x="38" y="59"/>
                    </a:lnTo>
                    <a:lnTo>
                      <a:pt x="38" y="193"/>
                    </a:lnTo>
                    <a:lnTo>
                      <a:pt x="0" y="193"/>
                    </a:lnTo>
                    <a:close/>
                    <a:moveTo>
                      <a:pt x="311" y="110"/>
                    </a:moveTo>
                    <a:lnTo>
                      <a:pt x="310" y="103"/>
                    </a:lnTo>
                    <a:lnTo>
                      <a:pt x="308" y="97"/>
                    </a:lnTo>
                    <a:lnTo>
                      <a:pt x="305" y="92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299" y="85"/>
                    </a:lnTo>
                    <a:lnTo>
                      <a:pt x="297" y="84"/>
                    </a:lnTo>
                    <a:lnTo>
                      <a:pt x="295" y="83"/>
                    </a:lnTo>
                    <a:lnTo>
                      <a:pt x="290" y="81"/>
                    </a:lnTo>
                    <a:lnTo>
                      <a:pt x="284" y="81"/>
                    </a:lnTo>
                    <a:lnTo>
                      <a:pt x="279" y="81"/>
                    </a:lnTo>
                    <a:lnTo>
                      <a:pt x="275" y="83"/>
                    </a:lnTo>
                    <a:lnTo>
                      <a:pt x="272" y="84"/>
                    </a:lnTo>
                    <a:lnTo>
                      <a:pt x="270" y="85"/>
                    </a:lnTo>
                    <a:lnTo>
                      <a:pt x="267" y="88"/>
                    </a:lnTo>
                    <a:lnTo>
                      <a:pt x="263" y="92"/>
                    </a:lnTo>
                    <a:lnTo>
                      <a:pt x="260" y="97"/>
                    </a:lnTo>
                    <a:lnTo>
                      <a:pt x="258" y="103"/>
                    </a:lnTo>
                    <a:lnTo>
                      <a:pt x="257" y="106"/>
                    </a:lnTo>
                    <a:lnTo>
                      <a:pt x="257" y="110"/>
                    </a:lnTo>
                    <a:lnTo>
                      <a:pt x="311" y="110"/>
                    </a:lnTo>
                    <a:close/>
                    <a:moveTo>
                      <a:pt x="213" y="124"/>
                    </a:moveTo>
                    <a:lnTo>
                      <a:pt x="214" y="114"/>
                    </a:lnTo>
                    <a:lnTo>
                      <a:pt x="215" y="105"/>
                    </a:lnTo>
                    <a:lnTo>
                      <a:pt x="217" y="97"/>
                    </a:lnTo>
                    <a:lnTo>
                      <a:pt x="220" y="89"/>
                    </a:lnTo>
                    <a:lnTo>
                      <a:pt x="224" y="83"/>
                    </a:lnTo>
                    <a:lnTo>
                      <a:pt x="228" y="77"/>
                    </a:lnTo>
                    <a:lnTo>
                      <a:pt x="233" y="72"/>
                    </a:lnTo>
                    <a:lnTo>
                      <a:pt x="236" y="69"/>
                    </a:lnTo>
                    <a:lnTo>
                      <a:pt x="238" y="67"/>
                    </a:lnTo>
                    <a:lnTo>
                      <a:pt x="244" y="63"/>
                    </a:lnTo>
                    <a:lnTo>
                      <a:pt x="249" y="60"/>
                    </a:lnTo>
                    <a:lnTo>
                      <a:pt x="255" y="57"/>
                    </a:lnTo>
                    <a:lnTo>
                      <a:pt x="261" y="55"/>
                    </a:lnTo>
                    <a:lnTo>
                      <a:pt x="267" y="53"/>
                    </a:lnTo>
                    <a:lnTo>
                      <a:pt x="273" y="52"/>
                    </a:lnTo>
                    <a:lnTo>
                      <a:pt x="279" y="51"/>
                    </a:lnTo>
                    <a:lnTo>
                      <a:pt x="284" y="51"/>
                    </a:lnTo>
                    <a:lnTo>
                      <a:pt x="295" y="52"/>
                    </a:lnTo>
                    <a:lnTo>
                      <a:pt x="301" y="53"/>
                    </a:lnTo>
                    <a:lnTo>
                      <a:pt x="306" y="54"/>
                    </a:lnTo>
                    <a:lnTo>
                      <a:pt x="312" y="56"/>
                    </a:lnTo>
                    <a:lnTo>
                      <a:pt x="317" y="59"/>
                    </a:lnTo>
                    <a:lnTo>
                      <a:pt x="322" y="62"/>
                    </a:lnTo>
                    <a:lnTo>
                      <a:pt x="327" y="66"/>
                    </a:lnTo>
                    <a:lnTo>
                      <a:pt x="332" y="71"/>
                    </a:lnTo>
                    <a:lnTo>
                      <a:pt x="336" y="76"/>
                    </a:lnTo>
                    <a:lnTo>
                      <a:pt x="339" y="83"/>
                    </a:lnTo>
                    <a:lnTo>
                      <a:pt x="342" y="90"/>
                    </a:lnTo>
                    <a:lnTo>
                      <a:pt x="345" y="98"/>
                    </a:lnTo>
                    <a:lnTo>
                      <a:pt x="347" y="107"/>
                    </a:lnTo>
                    <a:lnTo>
                      <a:pt x="348" y="117"/>
                    </a:lnTo>
                    <a:lnTo>
                      <a:pt x="348" y="129"/>
                    </a:lnTo>
                    <a:lnTo>
                      <a:pt x="348" y="135"/>
                    </a:lnTo>
                    <a:lnTo>
                      <a:pt x="256" y="135"/>
                    </a:lnTo>
                    <a:lnTo>
                      <a:pt x="257" y="143"/>
                    </a:lnTo>
                    <a:lnTo>
                      <a:pt x="258" y="146"/>
                    </a:lnTo>
                    <a:lnTo>
                      <a:pt x="260" y="150"/>
                    </a:lnTo>
                    <a:lnTo>
                      <a:pt x="263" y="155"/>
                    </a:lnTo>
                    <a:lnTo>
                      <a:pt x="266" y="160"/>
                    </a:lnTo>
                    <a:lnTo>
                      <a:pt x="271" y="163"/>
                    </a:lnTo>
                    <a:lnTo>
                      <a:pt x="276" y="165"/>
                    </a:lnTo>
                    <a:lnTo>
                      <a:pt x="282" y="166"/>
                    </a:lnTo>
                    <a:lnTo>
                      <a:pt x="288" y="167"/>
                    </a:lnTo>
                    <a:lnTo>
                      <a:pt x="295" y="167"/>
                    </a:lnTo>
                    <a:lnTo>
                      <a:pt x="301" y="165"/>
                    </a:lnTo>
                    <a:lnTo>
                      <a:pt x="306" y="164"/>
                    </a:lnTo>
                    <a:lnTo>
                      <a:pt x="312" y="162"/>
                    </a:lnTo>
                    <a:lnTo>
                      <a:pt x="317" y="159"/>
                    </a:lnTo>
                    <a:lnTo>
                      <a:pt x="322" y="156"/>
                    </a:lnTo>
                    <a:lnTo>
                      <a:pt x="326" y="153"/>
                    </a:lnTo>
                    <a:lnTo>
                      <a:pt x="328" y="152"/>
                    </a:lnTo>
                    <a:lnTo>
                      <a:pt x="330" y="150"/>
                    </a:lnTo>
                    <a:lnTo>
                      <a:pt x="346" y="175"/>
                    </a:lnTo>
                    <a:lnTo>
                      <a:pt x="340" y="180"/>
                    </a:lnTo>
                    <a:lnTo>
                      <a:pt x="333" y="184"/>
                    </a:lnTo>
                    <a:lnTo>
                      <a:pt x="326" y="188"/>
                    </a:lnTo>
                    <a:lnTo>
                      <a:pt x="319" y="191"/>
                    </a:lnTo>
                    <a:lnTo>
                      <a:pt x="315" y="192"/>
                    </a:lnTo>
                    <a:lnTo>
                      <a:pt x="311" y="193"/>
                    </a:lnTo>
                    <a:lnTo>
                      <a:pt x="303" y="195"/>
                    </a:lnTo>
                    <a:lnTo>
                      <a:pt x="294" y="196"/>
                    </a:lnTo>
                    <a:lnTo>
                      <a:pt x="285" y="196"/>
                    </a:lnTo>
                    <a:lnTo>
                      <a:pt x="279" y="196"/>
                    </a:lnTo>
                    <a:lnTo>
                      <a:pt x="272" y="195"/>
                    </a:lnTo>
                    <a:lnTo>
                      <a:pt x="265" y="194"/>
                    </a:lnTo>
                    <a:lnTo>
                      <a:pt x="259" y="192"/>
                    </a:lnTo>
                    <a:lnTo>
                      <a:pt x="253" y="190"/>
                    </a:lnTo>
                    <a:lnTo>
                      <a:pt x="247" y="187"/>
                    </a:lnTo>
                    <a:lnTo>
                      <a:pt x="241" y="184"/>
                    </a:lnTo>
                    <a:lnTo>
                      <a:pt x="236" y="180"/>
                    </a:lnTo>
                    <a:lnTo>
                      <a:pt x="231" y="176"/>
                    </a:lnTo>
                    <a:lnTo>
                      <a:pt x="226" y="170"/>
                    </a:lnTo>
                    <a:lnTo>
                      <a:pt x="222" y="164"/>
                    </a:lnTo>
                    <a:lnTo>
                      <a:pt x="219" y="158"/>
                    </a:lnTo>
                    <a:lnTo>
                      <a:pt x="217" y="150"/>
                    </a:lnTo>
                    <a:lnTo>
                      <a:pt x="215" y="142"/>
                    </a:lnTo>
                    <a:lnTo>
                      <a:pt x="214" y="133"/>
                    </a:lnTo>
                    <a:lnTo>
                      <a:pt x="213" y="124"/>
                    </a:lnTo>
                    <a:close/>
                    <a:moveTo>
                      <a:pt x="374" y="154"/>
                    </a:moveTo>
                    <a:lnTo>
                      <a:pt x="374" y="84"/>
                    </a:lnTo>
                    <a:lnTo>
                      <a:pt x="351" y="84"/>
                    </a:lnTo>
                    <a:lnTo>
                      <a:pt x="351" y="54"/>
                    </a:lnTo>
                    <a:lnTo>
                      <a:pt x="374" y="54"/>
                    </a:lnTo>
                    <a:lnTo>
                      <a:pt x="374" y="6"/>
                    </a:lnTo>
                    <a:lnTo>
                      <a:pt x="416" y="6"/>
                    </a:lnTo>
                    <a:lnTo>
                      <a:pt x="416" y="54"/>
                    </a:lnTo>
                    <a:lnTo>
                      <a:pt x="452" y="54"/>
                    </a:lnTo>
                    <a:lnTo>
                      <a:pt x="452" y="84"/>
                    </a:lnTo>
                    <a:lnTo>
                      <a:pt x="416" y="84"/>
                    </a:lnTo>
                    <a:lnTo>
                      <a:pt x="416" y="145"/>
                    </a:lnTo>
                    <a:lnTo>
                      <a:pt x="416" y="150"/>
                    </a:lnTo>
                    <a:lnTo>
                      <a:pt x="417" y="152"/>
                    </a:lnTo>
                    <a:lnTo>
                      <a:pt x="417" y="154"/>
                    </a:lnTo>
                    <a:lnTo>
                      <a:pt x="418" y="158"/>
                    </a:lnTo>
                    <a:lnTo>
                      <a:pt x="420" y="160"/>
                    </a:lnTo>
                    <a:lnTo>
                      <a:pt x="423" y="162"/>
                    </a:lnTo>
                    <a:lnTo>
                      <a:pt x="426" y="164"/>
                    </a:lnTo>
                    <a:lnTo>
                      <a:pt x="430" y="164"/>
                    </a:lnTo>
                    <a:lnTo>
                      <a:pt x="436" y="164"/>
                    </a:lnTo>
                    <a:lnTo>
                      <a:pt x="443" y="164"/>
                    </a:lnTo>
                    <a:lnTo>
                      <a:pt x="449" y="163"/>
                    </a:lnTo>
                    <a:lnTo>
                      <a:pt x="449" y="193"/>
                    </a:lnTo>
                    <a:lnTo>
                      <a:pt x="445" y="194"/>
                    </a:lnTo>
                    <a:lnTo>
                      <a:pt x="438" y="194"/>
                    </a:lnTo>
                    <a:lnTo>
                      <a:pt x="422" y="195"/>
                    </a:lnTo>
                    <a:lnTo>
                      <a:pt x="414" y="195"/>
                    </a:lnTo>
                    <a:lnTo>
                      <a:pt x="408" y="194"/>
                    </a:lnTo>
                    <a:lnTo>
                      <a:pt x="397" y="192"/>
                    </a:lnTo>
                    <a:lnTo>
                      <a:pt x="392" y="191"/>
                    </a:lnTo>
                    <a:lnTo>
                      <a:pt x="389" y="189"/>
                    </a:lnTo>
                    <a:lnTo>
                      <a:pt x="385" y="187"/>
                    </a:lnTo>
                    <a:lnTo>
                      <a:pt x="382" y="184"/>
                    </a:lnTo>
                    <a:lnTo>
                      <a:pt x="380" y="182"/>
                    </a:lnTo>
                    <a:lnTo>
                      <a:pt x="378" y="179"/>
                    </a:lnTo>
                    <a:lnTo>
                      <a:pt x="377" y="175"/>
                    </a:lnTo>
                    <a:lnTo>
                      <a:pt x="376" y="171"/>
                    </a:lnTo>
                    <a:lnTo>
                      <a:pt x="375" y="163"/>
                    </a:lnTo>
                    <a:lnTo>
                      <a:pt x="374" y="154"/>
                    </a:lnTo>
                    <a:close/>
                    <a:moveTo>
                      <a:pt x="459" y="175"/>
                    </a:moveTo>
                    <a:lnTo>
                      <a:pt x="476" y="151"/>
                    </a:lnTo>
                    <a:lnTo>
                      <a:pt x="481" y="155"/>
                    </a:lnTo>
                    <a:lnTo>
                      <a:pt x="486" y="159"/>
                    </a:lnTo>
                    <a:lnTo>
                      <a:pt x="489" y="160"/>
                    </a:lnTo>
                    <a:lnTo>
                      <a:pt x="492" y="162"/>
                    </a:lnTo>
                    <a:lnTo>
                      <a:pt x="498" y="164"/>
                    </a:lnTo>
                    <a:lnTo>
                      <a:pt x="505" y="166"/>
                    </a:lnTo>
                    <a:lnTo>
                      <a:pt x="511" y="168"/>
                    </a:lnTo>
                    <a:lnTo>
                      <a:pt x="518" y="169"/>
                    </a:lnTo>
                    <a:lnTo>
                      <a:pt x="524" y="169"/>
                    </a:lnTo>
                    <a:lnTo>
                      <a:pt x="529" y="169"/>
                    </a:lnTo>
                    <a:lnTo>
                      <a:pt x="533" y="168"/>
                    </a:lnTo>
                    <a:lnTo>
                      <a:pt x="537" y="167"/>
                    </a:lnTo>
                    <a:lnTo>
                      <a:pt x="540" y="166"/>
                    </a:lnTo>
                    <a:lnTo>
                      <a:pt x="543" y="164"/>
                    </a:lnTo>
                    <a:lnTo>
                      <a:pt x="545" y="162"/>
                    </a:lnTo>
                    <a:lnTo>
                      <a:pt x="546" y="159"/>
                    </a:lnTo>
                    <a:lnTo>
                      <a:pt x="546" y="156"/>
                    </a:lnTo>
                    <a:lnTo>
                      <a:pt x="546" y="152"/>
                    </a:lnTo>
                    <a:lnTo>
                      <a:pt x="545" y="149"/>
                    </a:lnTo>
                    <a:lnTo>
                      <a:pt x="544" y="148"/>
                    </a:lnTo>
                    <a:lnTo>
                      <a:pt x="543" y="147"/>
                    </a:lnTo>
                    <a:lnTo>
                      <a:pt x="540" y="145"/>
                    </a:lnTo>
                    <a:lnTo>
                      <a:pt x="537" y="143"/>
                    </a:lnTo>
                    <a:lnTo>
                      <a:pt x="532" y="142"/>
                    </a:lnTo>
                    <a:lnTo>
                      <a:pt x="520" y="139"/>
                    </a:lnTo>
                    <a:lnTo>
                      <a:pt x="510" y="137"/>
                    </a:lnTo>
                    <a:lnTo>
                      <a:pt x="500" y="135"/>
                    </a:lnTo>
                    <a:lnTo>
                      <a:pt x="491" y="132"/>
                    </a:lnTo>
                    <a:lnTo>
                      <a:pt x="483" y="128"/>
                    </a:lnTo>
                    <a:lnTo>
                      <a:pt x="479" y="125"/>
                    </a:lnTo>
                    <a:lnTo>
                      <a:pt x="475" y="122"/>
                    </a:lnTo>
                    <a:lnTo>
                      <a:pt x="472" y="119"/>
                    </a:lnTo>
                    <a:lnTo>
                      <a:pt x="470" y="115"/>
                    </a:lnTo>
                    <a:lnTo>
                      <a:pt x="468" y="111"/>
                    </a:lnTo>
                    <a:lnTo>
                      <a:pt x="466" y="106"/>
                    </a:lnTo>
                    <a:lnTo>
                      <a:pt x="465" y="101"/>
                    </a:lnTo>
                    <a:lnTo>
                      <a:pt x="465" y="95"/>
                    </a:lnTo>
                    <a:lnTo>
                      <a:pt x="465" y="90"/>
                    </a:lnTo>
                    <a:lnTo>
                      <a:pt x="466" y="85"/>
                    </a:lnTo>
                    <a:lnTo>
                      <a:pt x="467" y="81"/>
                    </a:lnTo>
                    <a:lnTo>
                      <a:pt x="469" y="76"/>
                    </a:lnTo>
                    <a:lnTo>
                      <a:pt x="471" y="72"/>
                    </a:lnTo>
                    <a:lnTo>
                      <a:pt x="474" y="69"/>
                    </a:lnTo>
                    <a:lnTo>
                      <a:pt x="477" y="66"/>
                    </a:lnTo>
                    <a:lnTo>
                      <a:pt x="481" y="63"/>
                    </a:lnTo>
                    <a:lnTo>
                      <a:pt x="484" y="60"/>
                    </a:lnTo>
                    <a:lnTo>
                      <a:pt x="488" y="58"/>
                    </a:lnTo>
                    <a:lnTo>
                      <a:pt x="493" y="56"/>
                    </a:lnTo>
                    <a:lnTo>
                      <a:pt x="498" y="54"/>
                    </a:lnTo>
                    <a:lnTo>
                      <a:pt x="503" y="53"/>
                    </a:lnTo>
                    <a:lnTo>
                      <a:pt x="508" y="52"/>
                    </a:lnTo>
                    <a:lnTo>
                      <a:pt x="514" y="51"/>
                    </a:lnTo>
                    <a:lnTo>
                      <a:pt x="519" y="51"/>
                    </a:lnTo>
                    <a:lnTo>
                      <a:pt x="529" y="51"/>
                    </a:lnTo>
                    <a:lnTo>
                      <a:pt x="539" y="52"/>
                    </a:lnTo>
                    <a:lnTo>
                      <a:pt x="547" y="54"/>
                    </a:lnTo>
                    <a:lnTo>
                      <a:pt x="555" y="56"/>
                    </a:lnTo>
                    <a:lnTo>
                      <a:pt x="562" y="59"/>
                    </a:lnTo>
                    <a:lnTo>
                      <a:pt x="568" y="62"/>
                    </a:lnTo>
                    <a:lnTo>
                      <a:pt x="575" y="66"/>
                    </a:lnTo>
                    <a:lnTo>
                      <a:pt x="581" y="71"/>
                    </a:lnTo>
                    <a:lnTo>
                      <a:pt x="564" y="94"/>
                    </a:lnTo>
                    <a:lnTo>
                      <a:pt x="559" y="91"/>
                    </a:lnTo>
                    <a:lnTo>
                      <a:pt x="554" y="88"/>
                    </a:lnTo>
                    <a:lnTo>
                      <a:pt x="548" y="85"/>
                    </a:lnTo>
                    <a:lnTo>
                      <a:pt x="543" y="83"/>
                    </a:lnTo>
                    <a:lnTo>
                      <a:pt x="533" y="80"/>
                    </a:lnTo>
                    <a:lnTo>
                      <a:pt x="528" y="79"/>
                    </a:lnTo>
                    <a:lnTo>
                      <a:pt x="523" y="79"/>
                    </a:lnTo>
                    <a:lnTo>
                      <a:pt x="519" y="79"/>
                    </a:lnTo>
                    <a:lnTo>
                      <a:pt x="515" y="80"/>
                    </a:lnTo>
                    <a:lnTo>
                      <a:pt x="512" y="81"/>
                    </a:lnTo>
                    <a:lnTo>
                      <a:pt x="509" y="82"/>
                    </a:lnTo>
                    <a:lnTo>
                      <a:pt x="507" y="84"/>
                    </a:lnTo>
                    <a:lnTo>
                      <a:pt x="505" y="86"/>
                    </a:lnTo>
                    <a:lnTo>
                      <a:pt x="504" y="89"/>
                    </a:lnTo>
                    <a:lnTo>
                      <a:pt x="504" y="91"/>
                    </a:lnTo>
                    <a:lnTo>
                      <a:pt x="504" y="94"/>
                    </a:lnTo>
                    <a:lnTo>
                      <a:pt x="506" y="97"/>
                    </a:lnTo>
                    <a:lnTo>
                      <a:pt x="507" y="99"/>
                    </a:lnTo>
                    <a:lnTo>
                      <a:pt x="510" y="101"/>
                    </a:lnTo>
                    <a:lnTo>
                      <a:pt x="514" y="103"/>
                    </a:lnTo>
                    <a:lnTo>
                      <a:pt x="518" y="104"/>
                    </a:lnTo>
                    <a:lnTo>
                      <a:pt x="529" y="106"/>
                    </a:lnTo>
                    <a:lnTo>
                      <a:pt x="539" y="108"/>
                    </a:lnTo>
                    <a:lnTo>
                      <a:pt x="549" y="111"/>
                    </a:lnTo>
                    <a:lnTo>
                      <a:pt x="554" y="112"/>
                    </a:lnTo>
                    <a:lnTo>
                      <a:pt x="559" y="114"/>
                    </a:lnTo>
                    <a:lnTo>
                      <a:pt x="563" y="115"/>
                    </a:lnTo>
                    <a:lnTo>
                      <a:pt x="568" y="118"/>
                    </a:lnTo>
                    <a:lnTo>
                      <a:pt x="571" y="120"/>
                    </a:lnTo>
                    <a:lnTo>
                      <a:pt x="575" y="123"/>
                    </a:lnTo>
                    <a:lnTo>
                      <a:pt x="578" y="126"/>
                    </a:lnTo>
                    <a:lnTo>
                      <a:pt x="581" y="130"/>
                    </a:lnTo>
                    <a:lnTo>
                      <a:pt x="583" y="134"/>
                    </a:lnTo>
                    <a:lnTo>
                      <a:pt x="584" y="138"/>
                    </a:lnTo>
                    <a:lnTo>
                      <a:pt x="585" y="143"/>
                    </a:lnTo>
                    <a:lnTo>
                      <a:pt x="585" y="149"/>
                    </a:lnTo>
                    <a:lnTo>
                      <a:pt x="585" y="155"/>
                    </a:lnTo>
                    <a:lnTo>
                      <a:pt x="584" y="161"/>
                    </a:lnTo>
                    <a:lnTo>
                      <a:pt x="583" y="166"/>
                    </a:lnTo>
                    <a:lnTo>
                      <a:pt x="580" y="171"/>
                    </a:lnTo>
                    <a:lnTo>
                      <a:pt x="578" y="175"/>
                    </a:lnTo>
                    <a:lnTo>
                      <a:pt x="576" y="177"/>
                    </a:lnTo>
                    <a:lnTo>
                      <a:pt x="575" y="179"/>
                    </a:lnTo>
                    <a:lnTo>
                      <a:pt x="571" y="182"/>
                    </a:lnTo>
                    <a:lnTo>
                      <a:pt x="567" y="185"/>
                    </a:lnTo>
                    <a:lnTo>
                      <a:pt x="562" y="188"/>
                    </a:lnTo>
                    <a:lnTo>
                      <a:pt x="558" y="190"/>
                    </a:lnTo>
                    <a:lnTo>
                      <a:pt x="553" y="192"/>
                    </a:lnTo>
                    <a:lnTo>
                      <a:pt x="547" y="194"/>
                    </a:lnTo>
                    <a:lnTo>
                      <a:pt x="542" y="195"/>
                    </a:lnTo>
                    <a:lnTo>
                      <a:pt x="536" y="196"/>
                    </a:lnTo>
                    <a:lnTo>
                      <a:pt x="530" y="196"/>
                    </a:lnTo>
                    <a:lnTo>
                      <a:pt x="524" y="196"/>
                    </a:lnTo>
                    <a:lnTo>
                      <a:pt x="513" y="196"/>
                    </a:lnTo>
                    <a:lnTo>
                      <a:pt x="503" y="195"/>
                    </a:lnTo>
                    <a:lnTo>
                      <a:pt x="494" y="193"/>
                    </a:lnTo>
                    <a:lnTo>
                      <a:pt x="485" y="190"/>
                    </a:lnTo>
                    <a:lnTo>
                      <a:pt x="478" y="187"/>
                    </a:lnTo>
                    <a:lnTo>
                      <a:pt x="471" y="183"/>
                    </a:lnTo>
                    <a:lnTo>
                      <a:pt x="464" y="179"/>
                    </a:lnTo>
                    <a:lnTo>
                      <a:pt x="459" y="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9418343"/>
      </p:ext>
    </p:extLst>
  </p:cSld>
  <p:clrMapOvr>
    <a:masterClrMapping/>
  </p:clrMapOvr>
  <p:transition spd="med">
    <p:fade/>
  </p:transition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ngle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232139" y="70148"/>
            <a:ext cx="9441722" cy="714380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algn="l">
              <a:defRPr lang="en-US" sz="2000" b="1" dirty="0">
                <a:solidFill>
                  <a:srgbClr val="0080C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232173" y="822632"/>
            <a:ext cx="9441656" cy="568021"/>
          </a:xfrm>
        </p:spPr>
        <p:txBody>
          <a:bodyPr>
            <a:normAutofit/>
          </a:bodyPr>
          <a:lstStyle>
            <a:lvl1pPr>
              <a:buNone/>
              <a:defRPr sz="1600" b="1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385233" y="6540500"/>
            <a:ext cx="247650" cy="1524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8E57F-3704-4E8F-8007-D615C98F410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6458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12433200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1168447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CI 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lankTitle"/>
          <p:cNvSpPr>
            <a:spLocks noGrp="1"/>
          </p:cNvSpPr>
          <p:nvPr>
            <p:ph type="body" sz="quarter" idx="10" hasCustomPrompt="1"/>
          </p:nvPr>
        </p:nvSpPr>
        <p:spPr>
          <a:xfrm>
            <a:off x="382200" y="871200"/>
            <a:ext cx="9176700" cy="72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rgbClr val="000000"/>
                </a:solidFill>
                <a:latin typeface="Danske Headline"/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title</a:t>
            </a:r>
            <a:endParaRPr lang="sv-SE"/>
          </a:p>
        </p:txBody>
      </p:sp>
      <p:sp>
        <p:nvSpPr>
          <p:cNvPr id="6" name="BlankDescription"/>
          <p:cNvSpPr>
            <a:spLocks noGrp="1"/>
          </p:cNvSpPr>
          <p:nvPr>
            <p:ph type="body" sz="quarter" idx="11" hasCustomPrompt="1"/>
          </p:nvPr>
        </p:nvSpPr>
        <p:spPr>
          <a:xfrm>
            <a:off x="382200" y="1699200"/>
            <a:ext cx="9176700" cy="1836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Font typeface="+mj-lt"/>
              <a:buNone/>
              <a:defRPr sz="900"/>
            </a:lvl2pPr>
            <a:lvl3pPr marL="0" indent="0">
              <a:spcBef>
                <a:spcPts val="0"/>
              </a:spcBef>
              <a:buFont typeface="+mj-lt"/>
              <a:buNone/>
              <a:defRPr sz="900"/>
            </a:lvl3pPr>
            <a:lvl4pPr marL="0" indent="0">
              <a:spcBef>
                <a:spcPts val="0"/>
              </a:spcBef>
              <a:buFont typeface="+mj-lt"/>
              <a:buNone/>
              <a:defRPr sz="900"/>
            </a:lvl4pPr>
          </a:lstStyle>
          <a:p>
            <a:pPr lvl="0"/>
            <a:r>
              <a:rPr lang="en-US"/>
              <a:t>Click to add Description; Units of measure; date </a:t>
            </a:r>
            <a:endParaRPr lang="sv-SE"/>
          </a:p>
        </p:txBody>
      </p:sp>
      <p:sp>
        <p:nvSpPr>
          <p:cNvPr id="8" name="BlankContent"/>
          <p:cNvSpPr>
            <a:spLocks noGrp="1"/>
          </p:cNvSpPr>
          <p:nvPr>
            <p:ph type="body" sz="quarter" idx="12" hasCustomPrompt="1"/>
          </p:nvPr>
        </p:nvSpPr>
        <p:spPr>
          <a:xfrm>
            <a:off x="382200" y="1947600"/>
            <a:ext cx="9176700" cy="144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None/>
              <a:defRPr sz="1200"/>
            </a:lvl2pPr>
            <a:lvl3pPr marL="0" indent="0">
              <a:spcBef>
                <a:spcPts val="0"/>
              </a:spcBef>
              <a:buNone/>
              <a:defRPr sz="1200"/>
            </a:lvl3pPr>
            <a:lvl4pPr marL="0" indent="0">
              <a:spcBef>
                <a:spcPts val="0"/>
              </a:spcBef>
              <a:buNone/>
              <a:defRPr sz="12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content</a:t>
            </a:r>
            <a:endParaRPr lang="sv-SE"/>
          </a:p>
        </p:txBody>
      </p:sp>
      <p:sp>
        <p:nvSpPr>
          <p:cNvPr id="9" name="BlankSource"/>
          <p:cNvSpPr>
            <a:spLocks noGrp="1"/>
          </p:cNvSpPr>
          <p:nvPr>
            <p:ph type="body" sz="quarter" idx="13" hasCustomPrompt="1"/>
          </p:nvPr>
        </p:nvSpPr>
        <p:spPr>
          <a:xfrm>
            <a:off x="382200" y="6703200"/>
            <a:ext cx="8970000" cy="1296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600" baseline="0">
                <a:solidFill>
                  <a:srgbClr val="000000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a source</a:t>
            </a:r>
          </a:p>
        </p:txBody>
      </p:sp>
      <p:sp>
        <p:nvSpPr>
          <p:cNvPr id="11" name="SlideNumber"/>
          <p:cNvSpPr txBox="1"/>
          <p:nvPr userDrawn="1"/>
        </p:nvSpPr>
        <p:spPr>
          <a:xfrm>
            <a:off x="8841300" y="6696004"/>
            <a:ext cx="744900" cy="9233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r" defTabSz="654860">
              <a:buSzPct val="80000"/>
            </a:pPr>
            <a:fld id="{1E3E1ED3-5891-4664-8B7A-D21FE60B94B4}" type="slidenum">
              <a:rPr lang="en-GB" sz="600" kern="0">
                <a:solidFill>
                  <a:prstClr val="black"/>
                </a:solidFill>
                <a:latin typeface="Danske Text"/>
                <a:ea typeface="ＭＳ Ｐゴシック" charset="-128"/>
                <a:cs typeface="ＭＳ Ｐゴシック" charset="-128"/>
              </a:rPr>
              <a:pPr algn="r" defTabSz="654860">
                <a:buSzPct val="80000"/>
              </a:pPr>
              <a:t>‹#›</a:t>
            </a:fld>
            <a:endParaRPr lang="en-GB" sz="600" kern="0" err="1">
              <a:solidFill>
                <a:prstClr val="black"/>
              </a:solidFill>
              <a:latin typeface="Danske Text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" name="BlankChapter"/>
          <p:cNvSpPr>
            <a:spLocks noGrp="1"/>
          </p:cNvSpPr>
          <p:nvPr>
            <p:ph type="body" sz="quarter" idx="14" hasCustomPrompt="1"/>
          </p:nvPr>
        </p:nvSpPr>
        <p:spPr>
          <a:xfrm>
            <a:off x="382200" y="712800"/>
            <a:ext cx="9176700" cy="1368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 baseline="0">
                <a:solidFill>
                  <a:srgbClr val="676767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chapter header</a:t>
            </a:r>
          </a:p>
        </p:txBody>
      </p:sp>
      <p:cxnSp>
        <p:nvCxnSpPr>
          <p:cNvPr id="13" name="Straight Connector 12"/>
          <p:cNvCxnSpPr/>
          <p:nvPr userDrawn="1"/>
        </p:nvCxnSpPr>
        <p:spPr bwMode="auto">
          <a:xfrm>
            <a:off x="0" y="685800"/>
            <a:ext cx="9906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00293E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ThisIsALogo" descr="C:\Users\ba4543\AppData\Local\Temp\200f7795-239d-4435-b3c3-fd2c95724d8e"/>
          <p:cNvPicPr>
            <a:picLocks/>
          </p:cNvPicPr>
          <p:nvPr userDrawn="1"/>
        </p:nvPicPr>
        <p:blipFill>
          <a:blip r:embed="rId2" r:link="rId3"/>
          <a:stretch>
            <a:fillRect/>
          </a:stretch>
        </p:blipFill>
        <p:spPr>
          <a:xfrm>
            <a:off x="7823290" y="248920"/>
            <a:ext cx="1747308" cy="241300"/>
          </a:xfrm>
          <a:prstGeom prst="rect">
            <a:avLst/>
          </a:prstGeom>
        </p:spPr>
      </p:pic>
      <p:sp>
        <p:nvSpPr>
          <p:cNvPr id="17" name="ThisIsAStickyNote"/>
          <p:cNvSpPr txBox="1"/>
          <p:nvPr userDrawn="1"/>
        </p:nvSpPr>
        <p:spPr>
          <a:xfrm>
            <a:off x="382200" y="309600"/>
            <a:ext cx="4875000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defTabSz="654860">
              <a:buSzPct val="80000"/>
            </a:pPr>
            <a:endParaRPr lang="en-GB" sz="750" kern="0" err="1">
              <a:solidFill>
                <a:srgbClr val="000000"/>
              </a:solidFill>
              <a:latin typeface="Danske Headline"/>
              <a:ea typeface="ＭＳ Ｐゴシック" charset="-128"/>
              <a:cs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45852835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0534675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079414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3622658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7501607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1210623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12650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4016949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229522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79354590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6651612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0098478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9723276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658689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49100390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1214816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754689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03030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15812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761022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18274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0613293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2419785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53029482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03906434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2842927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1850505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025851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4075466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6096257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888665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015751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964542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7047930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7288567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2596214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5275666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170809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6697960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85679074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31166652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2050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4562828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124335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738442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143036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7616227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51435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8519824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016869994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5874247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784283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818622" y="5925281"/>
            <a:ext cx="7723585" cy="239183"/>
          </a:xfrm>
        </p:spPr>
        <p:txBody>
          <a:bodyPr vert="horz" lIns="36000" tIns="36000" rIns="36000" bIns="36000" rtlCol="0" anchor="ctr" anchorCtr="0">
            <a:no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FontTx/>
              <a:buNone/>
              <a:defRPr lang="fi-FI" sz="1000" spc="31" baseline="0" dirty="0">
                <a:solidFill>
                  <a:srgbClr val="7F7F7F"/>
                </a:solidFill>
              </a:defRPr>
            </a:lvl1pPr>
          </a:lstStyle>
          <a:p>
            <a:pPr marL="0" lvl="0"/>
            <a:r>
              <a:rPr lang="en-US"/>
              <a:t>Date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8542" y="1604799"/>
            <a:ext cx="8268840" cy="1824203"/>
          </a:xfrm>
        </p:spPr>
        <p:txBody>
          <a:bodyPr anchor="b" anchorCtr="0"/>
          <a:lstStyle>
            <a:lvl1pPr>
              <a:lnSpc>
                <a:spcPct val="95000"/>
              </a:lnSpc>
              <a:defRPr sz="4400" spc="-12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18540" y="4101075"/>
            <a:ext cx="8268840" cy="768085"/>
          </a:xfrm>
        </p:spPr>
        <p:txBody>
          <a:bodyPr/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b="1" spc="-31" baseline="0">
                <a:solidFill>
                  <a:schemeClr val="accent1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4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0CA7C0B1-BC6D-4BBE-876C-3969B2354E5B}" type="datetime1">
              <a:rPr lang="fi-FI" smtClean="0"/>
              <a:pPr/>
              <a:t>10.12.2018</a:t>
            </a:fld>
            <a:endParaRPr lang="fi-FI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Etunimi Sukunimi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76510044"/>
      </p:ext>
    </p:extLst>
  </p:cSld>
  <p:clrMapOvr>
    <a:masterClrMapping/>
  </p:clrMapOvr>
  <p:transition spd="med">
    <p:fade/>
  </p:transition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gment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>
                <a:solidFill>
                  <a:srgbClr val="000000"/>
                </a:solidFill>
              </a:rPr>
              <a:t>YIT   |  </a:t>
            </a:r>
            <a:fld id="{163958C4-C85F-4CE8-8346-7D298C1F2E3E}" type="slidenum">
              <a:rPr lang="en-GB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r>
              <a:rPr lang="en-GB">
                <a:solidFill>
                  <a:srgbClr val="000000"/>
                </a:solidFill>
              </a:rPr>
              <a:t>  |  Internal </a:t>
            </a:r>
          </a:p>
        </p:txBody>
      </p:sp>
      <p:sp>
        <p:nvSpPr>
          <p:cNvPr id="5" name="Sisällön paikkamerkki 2"/>
          <p:cNvSpPr>
            <a:spLocks noGrp="1"/>
          </p:cNvSpPr>
          <p:nvPr>
            <p:ph idx="1" hasCustomPrompt="1"/>
          </p:nvPr>
        </p:nvSpPr>
        <p:spPr>
          <a:xfrm>
            <a:off x="272480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6" name="Sisällön paikkamerkki 2"/>
          <p:cNvSpPr>
            <a:spLocks noGrp="1"/>
          </p:cNvSpPr>
          <p:nvPr>
            <p:ph idx="11" hasCustomPrompt="1"/>
          </p:nvPr>
        </p:nvSpPr>
        <p:spPr>
          <a:xfrm>
            <a:off x="3152801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7" name="Sisällön paikkamerkki 2"/>
          <p:cNvSpPr>
            <a:spLocks noGrp="1"/>
          </p:cNvSpPr>
          <p:nvPr>
            <p:ph idx="12" hasCustomPrompt="1"/>
          </p:nvPr>
        </p:nvSpPr>
        <p:spPr>
          <a:xfrm>
            <a:off x="6033120" y="2802194"/>
            <a:ext cx="3600400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8" name="Sisällön paikkamerkki 2"/>
          <p:cNvSpPr>
            <a:spLocks noGrp="1"/>
          </p:cNvSpPr>
          <p:nvPr>
            <p:ph idx="13" hasCustomPrompt="1"/>
          </p:nvPr>
        </p:nvSpPr>
        <p:spPr>
          <a:xfrm>
            <a:off x="272481" y="4890426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9" name="Sisällön paikkamerkki 2"/>
          <p:cNvSpPr>
            <a:spLocks noGrp="1"/>
          </p:cNvSpPr>
          <p:nvPr>
            <p:ph idx="14" hasCustomPrompt="1"/>
          </p:nvPr>
        </p:nvSpPr>
        <p:spPr>
          <a:xfrm>
            <a:off x="3152801" y="4890426"/>
            <a:ext cx="2736303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10" name="Sisällön paikkamerkki 2"/>
          <p:cNvSpPr>
            <a:spLocks noGrp="1"/>
          </p:cNvSpPr>
          <p:nvPr>
            <p:ph idx="15" hasCustomPrompt="1"/>
          </p:nvPr>
        </p:nvSpPr>
        <p:spPr>
          <a:xfrm>
            <a:off x="6105128" y="4890426"/>
            <a:ext cx="3528392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3328821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912023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107436"/>
      </p:ext>
    </p:extLst>
  </p:cSld>
  <p:clrMapOvr>
    <a:masterClrMapping/>
  </p:clrMapOvr>
  <p:transition/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8621" y="1701803"/>
            <a:ext cx="8268762" cy="42227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4A7AF4E2-2478-4600-B0F7-48DBC5DB3E25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1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92451127"/>
      </p:ext>
    </p:extLst>
  </p:cSld>
  <p:clrMapOvr>
    <a:masterClrMapping/>
  </p:clrMapOvr>
  <p:transition spd="med">
    <p:fade/>
  </p:transition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E06418C6-5A96-46AA-96B8-0CB2016EDEE8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1274496"/>
      </p:ext>
    </p:extLst>
  </p:cSld>
  <p:clrMapOvr>
    <a:masterClrMapping/>
  </p:clrMapOvr>
  <p:transition spd="med">
    <p:fade/>
  </p:transition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 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74ED9FC0-9CEC-4803-BC6D-865CF19DF7CF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7" name="Group 6"/>
          <p:cNvGrpSpPr>
            <a:grpSpLocks noChangeAspect="1"/>
          </p:cNvGrpSpPr>
          <p:nvPr userDrawn="1"/>
        </p:nvGrpSpPr>
        <p:grpSpPr>
          <a:xfrm>
            <a:off x="8853542" y="6261453"/>
            <a:ext cx="911846" cy="432000"/>
            <a:chOff x="3563938" y="1468438"/>
            <a:chExt cx="5753101" cy="2214562"/>
          </a:xfrm>
          <a:solidFill>
            <a:schemeClr val="bg2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563938" y="1468438"/>
              <a:ext cx="2105025" cy="2214562"/>
            </a:xfrm>
            <a:custGeom>
              <a:avLst/>
              <a:gdLst>
                <a:gd name="T0" fmla="*/ 622 w 1326"/>
                <a:gd name="T1" fmla="*/ 667 h 1395"/>
                <a:gd name="T2" fmla="*/ 445 w 1326"/>
                <a:gd name="T3" fmla="*/ 513 h 1395"/>
                <a:gd name="T4" fmla="*/ 443 w 1326"/>
                <a:gd name="T5" fmla="*/ 512 h 1395"/>
                <a:gd name="T6" fmla="*/ 442 w 1326"/>
                <a:gd name="T7" fmla="*/ 514 h 1395"/>
                <a:gd name="T8" fmla="*/ 441 w 1326"/>
                <a:gd name="T9" fmla="*/ 697 h 1395"/>
                <a:gd name="T10" fmla="*/ 222 w 1326"/>
                <a:gd name="T11" fmla="*/ 145 h 1395"/>
                <a:gd name="T12" fmla="*/ 220 w 1326"/>
                <a:gd name="T13" fmla="*/ 146 h 1395"/>
                <a:gd name="T14" fmla="*/ 219 w 1326"/>
                <a:gd name="T15" fmla="*/ 696 h 1395"/>
                <a:gd name="T16" fmla="*/ 218 w 1326"/>
                <a:gd name="T17" fmla="*/ 697 h 1395"/>
                <a:gd name="T18" fmla="*/ 3 w 1326"/>
                <a:gd name="T19" fmla="*/ 5 h 1395"/>
                <a:gd name="T20" fmla="*/ 1 w 1326"/>
                <a:gd name="T21" fmla="*/ 0 h 1395"/>
                <a:gd name="T22" fmla="*/ 0 w 1326"/>
                <a:gd name="T23" fmla="*/ 5 h 1395"/>
                <a:gd name="T24" fmla="*/ 0 w 1326"/>
                <a:gd name="T25" fmla="*/ 623 h 1395"/>
                <a:gd name="T26" fmla="*/ 2 w 1326"/>
                <a:gd name="T27" fmla="*/ 626 h 1395"/>
                <a:gd name="T28" fmla="*/ 169 w 1326"/>
                <a:gd name="T29" fmla="*/ 731 h 1395"/>
                <a:gd name="T30" fmla="*/ 174 w 1326"/>
                <a:gd name="T31" fmla="*/ 732 h 1395"/>
                <a:gd name="T32" fmla="*/ 452 w 1326"/>
                <a:gd name="T33" fmla="*/ 732 h 1395"/>
                <a:gd name="T34" fmla="*/ 454 w 1326"/>
                <a:gd name="T35" fmla="*/ 734 h 1395"/>
                <a:gd name="T36" fmla="*/ 573 w 1326"/>
                <a:gd name="T37" fmla="*/ 1036 h 1395"/>
                <a:gd name="T38" fmla="*/ 574 w 1326"/>
                <a:gd name="T39" fmla="*/ 1041 h 1395"/>
                <a:gd name="T40" fmla="*/ 512 w 1326"/>
                <a:gd name="T41" fmla="*/ 1171 h 1395"/>
                <a:gd name="T42" fmla="*/ 511 w 1326"/>
                <a:gd name="T43" fmla="*/ 1174 h 1395"/>
                <a:gd name="T44" fmla="*/ 595 w 1326"/>
                <a:gd name="T45" fmla="*/ 1390 h 1395"/>
                <a:gd name="T46" fmla="*/ 598 w 1326"/>
                <a:gd name="T47" fmla="*/ 1394 h 1395"/>
                <a:gd name="T48" fmla="*/ 602 w 1326"/>
                <a:gd name="T49" fmla="*/ 1395 h 1395"/>
                <a:gd name="T50" fmla="*/ 725 w 1326"/>
                <a:gd name="T51" fmla="*/ 1395 h 1395"/>
                <a:gd name="T52" fmla="*/ 729 w 1326"/>
                <a:gd name="T53" fmla="*/ 1393 h 1395"/>
                <a:gd name="T54" fmla="*/ 813 w 1326"/>
                <a:gd name="T55" fmla="*/ 1178 h 1395"/>
                <a:gd name="T56" fmla="*/ 814 w 1326"/>
                <a:gd name="T57" fmla="*/ 1174 h 1395"/>
                <a:gd name="T58" fmla="*/ 751 w 1326"/>
                <a:gd name="T59" fmla="*/ 1043 h 1395"/>
                <a:gd name="T60" fmla="*/ 751 w 1326"/>
                <a:gd name="T61" fmla="*/ 1038 h 1395"/>
                <a:gd name="T62" fmla="*/ 870 w 1326"/>
                <a:gd name="T63" fmla="*/ 735 h 1395"/>
                <a:gd name="T64" fmla="*/ 874 w 1326"/>
                <a:gd name="T65" fmla="*/ 732 h 1395"/>
                <a:gd name="T66" fmla="*/ 1155 w 1326"/>
                <a:gd name="T67" fmla="*/ 732 h 1395"/>
                <a:gd name="T68" fmla="*/ 1322 w 1326"/>
                <a:gd name="T69" fmla="*/ 627 h 1395"/>
                <a:gd name="T70" fmla="*/ 1325 w 1326"/>
                <a:gd name="T71" fmla="*/ 625 h 1395"/>
                <a:gd name="T72" fmla="*/ 1326 w 1326"/>
                <a:gd name="T73" fmla="*/ 621 h 1395"/>
                <a:gd name="T74" fmla="*/ 1325 w 1326"/>
                <a:gd name="T75" fmla="*/ 1 h 1395"/>
                <a:gd name="T76" fmla="*/ 1324 w 1326"/>
                <a:gd name="T77" fmla="*/ 1 h 1395"/>
                <a:gd name="T78" fmla="*/ 1108 w 1326"/>
                <a:gd name="T79" fmla="*/ 696 h 1395"/>
                <a:gd name="T80" fmla="*/ 1106 w 1326"/>
                <a:gd name="T81" fmla="*/ 696 h 1395"/>
                <a:gd name="T82" fmla="*/ 1106 w 1326"/>
                <a:gd name="T83" fmla="*/ 145 h 1395"/>
                <a:gd name="T84" fmla="*/ 1104 w 1326"/>
                <a:gd name="T85" fmla="*/ 145 h 1395"/>
                <a:gd name="T86" fmla="*/ 884 w 1326"/>
                <a:gd name="T87" fmla="*/ 696 h 1395"/>
                <a:gd name="T88" fmla="*/ 883 w 1326"/>
                <a:gd name="T89" fmla="*/ 696 h 1395"/>
                <a:gd name="T90" fmla="*/ 883 w 1326"/>
                <a:gd name="T91" fmla="*/ 513 h 1395"/>
                <a:gd name="T92" fmla="*/ 881 w 1326"/>
                <a:gd name="T93" fmla="*/ 513 h 1395"/>
                <a:gd name="T94" fmla="*/ 776 w 1326"/>
                <a:gd name="T95" fmla="*/ 604 h 1395"/>
                <a:gd name="T96" fmla="*/ 668 w 1326"/>
                <a:gd name="T97" fmla="*/ 699 h 1395"/>
                <a:gd name="T98" fmla="*/ 663 w 1326"/>
                <a:gd name="T99" fmla="*/ 701 h 1395"/>
                <a:gd name="T100" fmla="*/ 660 w 1326"/>
                <a:gd name="T101" fmla="*/ 70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6" h="1395">
                  <a:moveTo>
                    <a:pt x="657" y="699"/>
                  </a:moveTo>
                  <a:lnTo>
                    <a:pt x="622" y="667"/>
                  </a:lnTo>
                  <a:lnTo>
                    <a:pt x="549" y="604"/>
                  </a:lnTo>
                  <a:lnTo>
                    <a:pt x="445" y="513"/>
                  </a:lnTo>
                  <a:lnTo>
                    <a:pt x="444" y="513"/>
                  </a:lnTo>
                  <a:lnTo>
                    <a:pt x="443" y="512"/>
                  </a:lnTo>
                  <a:lnTo>
                    <a:pt x="442" y="513"/>
                  </a:lnTo>
                  <a:lnTo>
                    <a:pt x="442" y="514"/>
                  </a:lnTo>
                  <a:lnTo>
                    <a:pt x="442" y="696"/>
                  </a:lnTo>
                  <a:lnTo>
                    <a:pt x="441" y="697"/>
                  </a:lnTo>
                  <a:lnTo>
                    <a:pt x="440" y="696"/>
                  </a:lnTo>
                  <a:lnTo>
                    <a:pt x="222" y="145"/>
                  </a:lnTo>
                  <a:lnTo>
                    <a:pt x="220" y="145"/>
                  </a:lnTo>
                  <a:lnTo>
                    <a:pt x="220" y="146"/>
                  </a:lnTo>
                  <a:lnTo>
                    <a:pt x="220" y="696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8" y="697"/>
                  </a:lnTo>
                  <a:lnTo>
                    <a:pt x="218" y="696"/>
                  </a:lnTo>
                  <a:lnTo>
                    <a:pt x="3" y="5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21"/>
                  </a:lnTo>
                  <a:lnTo>
                    <a:pt x="0" y="623"/>
                  </a:lnTo>
                  <a:lnTo>
                    <a:pt x="1" y="625"/>
                  </a:lnTo>
                  <a:lnTo>
                    <a:pt x="2" y="626"/>
                  </a:lnTo>
                  <a:lnTo>
                    <a:pt x="3" y="627"/>
                  </a:lnTo>
                  <a:lnTo>
                    <a:pt x="169" y="731"/>
                  </a:lnTo>
                  <a:lnTo>
                    <a:pt x="171" y="732"/>
                  </a:lnTo>
                  <a:lnTo>
                    <a:pt x="174" y="732"/>
                  </a:lnTo>
                  <a:lnTo>
                    <a:pt x="451" y="732"/>
                  </a:lnTo>
                  <a:lnTo>
                    <a:pt x="452" y="732"/>
                  </a:lnTo>
                  <a:lnTo>
                    <a:pt x="453" y="733"/>
                  </a:lnTo>
                  <a:lnTo>
                    <a:pt x="454" y="734"/>
                  </a:lnTo>
                  <a:lnTo>
                    <a:pt x="455" y="735"/>
                  </a:lnTo>
                  <a:lnTo>
                    <a:pt x="573" y="1036"/>
                  </a:lnTo>
                  <a:lnTo>
                    <a:pt x="574" y="1039"/>
                  </a:lnTo>
                  <a:lnTo>
                    <a:pt x="574" y="1041"/>
                  </a:lnTo>
                  <a:lnTo>
                    <a:pt x="574" y="1043"/>
                  </a:lnTo>
                  <a:lnTo>
                    <a:pt x="512" y="1171"/>
                  </a:lnTo>
                  <a:lnTo>
                    <a:pt x="511" y="1173"/>
                  </a:lnTo>
                  <a:lnTo>
                    <a:pt x="511" y="1174"/>
                  </a:lnTo>
                  <a:lnTo>
                    <a:pt x="511" y="1178"/>
                  </a:lnTo>
                  <a:lnTo>
                    <a:pt x="595" y="1390"/>
                  </a:lnTo>
                  <a:lnTo>
                    <a:pt x="596" y="1393"/>
                  </a:lnTo>
                  <a:lnTo>
                    <a:pt x="598" y="1394"/>
                  </a:lnTo>
                  <a:lnTo>
                    <a:pt x="600" y="1395"/>
                  </a:lnTo>
                  <a:lnTo>
                    <a:pt x="602" y="1395"/>
                  </a:lnTo>
                  <a:lnTo>
                    <a:pt x="723" y="1395"/>
                  </a:lnTo>
                  <a:lnTo>
                    <a:pt x="725" y="1395"/>
                  </a:lnTo>
                  <a:lnTo>
                    <a:pt x="727" y="1394"/>
                  </a:lnTo>
                  <a:lnTo>
                    <a:pt x="729" y="1393"/>
                  </a:lnTo>
                  <a:lnTo>
                    <a:pt x="730" y="1390"/>
                  </a:lnTo>
                  <a:lnTo>
                    <a:pt x="813" y="1178"/>
                  </a:lnTo>
                  <a:lnTo>
                    <a:pt x="814" y="1176"/>
                  </a:lnTo>
                  <a:lnTo>
                    <a:pt x="814" y="1174"/>
                  </a:lnTo>
                  <a:lnTo>
                    <a:pt x="813" y="1171"/>
                  </a:lnTo>
                  <a:lnTo>
                    <a:pt x="751" y="1043"/>
                  </a:lnTo>
                  <a:lnTo>
                    <a:pt x="750" y="1039"/>
                  </a:lnTo>
                  <a:lnTo>
                    <a:pt x="751" y="1038"/>
                  </a:lnTo>
                  <a:lnTo>
                    <a:pt x="751" y="1036"/>
                  </a:lnTo>
                  <a:lnTo>
                    <a:pt x="870" y="735"/>
                  </a:lnTo>
                  <a:lnTo>
                    <a:pt x="871" y="733"/>
                  </a:lnTo>
                  <a:lnTo>
                    <a:pt x="874" y="732"/>
                  </a:lnTo>
                  <a:lnTo>
                    <a:pt x="1152" y="732"/>
                  </a:lnTo>
                  <a:lnTo>
                    <a:pt x="1155" y="732"/>
                  </a:lnTo>
                  <a:lnTo>
                    <a:pt x="1157" y="731"/>
                  </a:lnTo>
                  <a:lnTo>
                    <a:pt x="1322" y="627"/>
                  </a:lnTo>
                  <a:lnTo>
                    <a:pt x="1324" y="626"/>
                  </a:lnTo>
                  <a:lnTo>
                    <a:pt x="1325" y="625"/>
                  </a:lnTo>
                  <a:lnTo>
                    <a:pt x="1325" y="623"/>
                  </a:lnTo>
                  <a:lnTo>
                    <a:pt x="1326" y="621"/>
                  </a:lnTo>
                  <a:lnTo>
                    <a:pt x="1326" y="5"/>
                  </a:lnTo>
                  <a:lnTo>
                    <a:pt x="1325" y="1"/>
                  </a:lnTo>
                  <a:lnTo>
                    <a:pt x="1325" y="0"/>
                  </a:lnTo>
                  <a:lnTo>
                    <a:pt x="1324" y="1"/>
                  </a:lnTo>
                  <a:lnTo>
                    <a:pt x="1322" y="5"/>
                  </a:lnTo>
                  <a:lnTo>
                    <a:pt x="1108" y="696"/>
                  </a:lnTo>
                  <a:lnTo>
                    <a:pt x="1107" y="697"/>
                  </a:lnTo>
                  <a:lnTo>
                    <a:pt x="1106" y="696"/>
                  </a:lnTo>
                  <a:lnTo>
                    <a:pt x="1106" y="146"/>
                  </a:lnTo>
                  <a:lnTo>
                    <a:pt x="1106" y="145"/>
                  </a:lnTo>
                  <a:lnTo>
                    <a:pt x="1105" y="145"/>
                  </a:lnTo>
                  <a:lnTo>
                    <a:pt x="1104" y="145"/>
                  </a:lnTo>
                  <a:lnTo>
                    <a:pt x="885" y="696"/>
                  </a:lnTo>
                  <a:lnTo>
                    <a:pt x="884" y="696"/>
                  </a:lnTo>
                  <a:lnTo>
                    <a:pt x="884" y="697"/>
                  </a:lnTo>
                  <a:lnTo>
                    <a:pt x="883" y="696"/>
                  </a:lnTo>
                  <a:lnTo>
                    <a:pt x="883" y="514"/>
                  </a:lnTo>
                  <a:lnTo>
                    <a:pt x="883" y="513"/>
                  </a:lnTo>
                  <a:lnTo>
                    <a:pt x="882" y="512"/>
                  </a:lnTo>
                  <a:lnTo>
                    <a:pt x="881" y="513"/>
                  </a:lnTo>
                  <a:lnTo>
                    <a:pt x="880" y="513"/>
                  </a:lnTo>
                  <a:lnTo>
                    <a:pt x="776" y="604"/>
                  </a:lnTo>
                  <a:lnTo>
                    <a:pt x="703" y="667"/>
                  </a:lnTo>
                  <a:lnTo>
                    <a:pt x="668" y="699"/>
                  </a:lnTo>
                  <a:lnTo>
                    <a:pt x="665" y="700"/>
                  </a:lnTo>
                  <a:lnTo>
                    <a:pt x="663" y="701"/>
                  </a:lnTo>
                  <a:lnTo>
                    <a:pt x="662" y="701"/>
                  </a:lnTo>
                  <a:lnTo>
                    <a:pt x="660" y="700"/>
                  </a:lnTo>
                  <a:lnTo>
                    <a:pt x="657" y="6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5975351" y="2460625"/>
              <a:ext cx="3341688" cy="884237"/>
            </a:xfrm>
            <a:custGeom>
              <a:avLst/>
              <a:gdLst>
                <a:gd name="T0" fmla="*/ 2054 w 2105"/>
                <a:gd name="T1" fmla="*/ 7 h 557"/>
                <a:gd name="T2" fmla="*/ 1768 w 2105"/>
                <a:gd name="T3" fmla="*/ 7 h 557"/>
                <a:gd name="T4" fmla="*/ 1886 w 2105"/>
                <a:gd name="T5" fmla="*/ 118 h 557"/>
                <a:gd name="T6" fmla="*/ 2105 w 2105"/>
                <a:gd name="T7" fmla="*/ 545 h 557"/>
                <a:gd name="T8" fmla="*/ 1953 w 2105"/>
                <a:gd name="T9" fmla="*/ 499 h 557"/>
                <a:gd name="T10" fmla="*/ 1871 w 2105"/>
                <a:gd name="T11" fmla="*/ 549 h 557"/>
                <a:gd name="T12" fmla="*/ 1735 w 2105"/>
                <a:gd name="T13" fmla="*/ 521 h 557"/>
                <a:gd name="T14" fmla="*/ 1709 w 2105"/>
                <a:gd name="T15" fmla="*/ 426 h 557"/>
                <a:gd name="T16" fmla="*/ 1793 w 2105"/>
                <a:gd name="T17" fmla="*/ 324 h 557"/>
                <a:gd name="T18" fmla="*/ 1953 w 2105"/>
                <a:gd name="T19" fmla="*/ 287 h 557"/>
                <a:gd name="T20" fmla="*/ 1884 w 2105"/>
                <a:gd name="T21" fmla="*/ 256 h 557"/>
                <a:gd name="T22" fmla="*/ 1730 w 2105"/>
                <a:gd name="T23" fmla="*/ 217 h 557"/>
                <a:gd name="T24" fmla="*/ 1834 w 2105"/>
                <a:gd name="T25" fmla="*/ 157 h 557"/>
                <a:gd name="T26" fmla="*/ 2022 w 2105"/>
                <a:gd name="T27" fmla="*/ 161 h 557"/>
                <a:gd name="T28" fmla="*/ 2091 w 2105"/>
                <a:gd name="T29" fmla="*/ 255 h 557"/>
                <a:gd name="T30" fmla="*/ 1952 w 2105"/>
                <a:gd name="T31" fmla="*/ 369 h 557"/>
                <a:gd name="T32" fmla="*/ 1856 w 2105"/>
                <a:gd name="T33" fmla="*/ 398 h 557"/>
                <a:gd name="T34" fmla="*/ 1883 w 2105"/>
                <a:gd name="T35" fmla="*/ 446 h 557"/>
                <a:gd name="T36" fmla="*/ 1181 w 2105"/>
                <a:gd name="T37" fmla="*/ 554 h 557"/>
                <a:gd name="T38" fmla="*/ 1071 w 2105"/>
                <a:gd name="T39" fmla="*/ 508 h 557"/>
                <a:gd name="T40" fmla="*/ 1052 w 2105"/>
                <a:gd name="T41" fmla="*/ 258 h 557"/>
                <a:gd name="T42" fmla="*/ 1009 w 2105"/>
                <a:gd name="T43" fmla="*/ 152 h 557"/>
                <a:gd name="T44" fmla="*/ 1199 w 2105"/>
                <a:gd name="T45" fmla="*/ 18 h 557"/>
                <a:gd name="T46" fmla="*/ 1304 w 2105"/>
                <a:gd name="T47" fmla="*/ 153 h 557"/>
                <a:gd name="T48" fmla="*/ 1207 w 2105"/>
                <a:gd name="T49" fmla="*/ 260 h 557"/>
                <a:gd name="T50" fmla="*/ 1231 w 2105"/>
                <a:gd name="T51" fmla="*/ 448 h 557"/>
                <a:gd name="T52" fmla="*/ 1293 w 2105"/>
                <a:gd name="T53" fmla="*/ 545 h 557"/>
                <a:gd name="T54" fmla="*/ 7 w 2105"/>
                <a:gd name="T55" fmla="*/ 0 h 557"/>
                <a:gd name="T56" fmla="*/ 387 w 2105"/>
                <a:gd name="T57" fmla="*/ 0 h 557"/>
                <a:gd name="T58" fmla="*/ 574 w 2105"/>
                <a:gd name="T59" fmla="*/ 549 h 557"/>
                <a:gd name="T60" fmla="*/ 409 w 2105"/>
                <a:gd name="T61" fmla="*/ 343 h 557"/>
                <a:gd name="T62" fmla="*/ 149 w 2105"/>
                <a:gd name="T63" fmla="*/ 284 h 557"/>
                <a:gd name="T64" fmla="*/ 5 w 2105"/>
                <a:gd name="T65" fmla="*/ 549 h 557"/>
                <a:gd name="T66" fmla="*/ 870 w 2105"/>
                <a:gd name="T67" fmla="*/ 282 h 557"/>
                <a:gd name="T68" fmla="*/ 798 w 2105"/>
                <a:gd name="T69" fmla="*/ 249 h 557"/>
                <a:gd name="T70" fmla="*/ 754 w 2105"/>
                <a:gd name="T71" fmla="*/ 307 h 557"/>
                <a:gd name="T72" fmla="*/ 753 w 2105"/>
                <a:gd name="T73" fmla="*/ 395 h 557"/>
                <a:gd name="T74" fmla="*/ 801 w 2105"/>
                <a:gd name="T75" fmla="*/ 455 h 557"/>
                <a:gd name="T76" fmla="*/ 938 w 2105"/>
                <a:gd name="T77" fmla="*/ 425 h 557"/>
                <a:gd name="T78" fmla="*/ 963 w 2105"/>
                <a:gd name="T79" fmla="*/ 529 h 557"/>
                <a:gd name="T80" fmla="*/ 759 w 2105"/>
                <a:gd name="T81" fmla="*/ 552 h 557"/>
                <a:gd name="T82" fmla="*/ 638 w 2105"/>
                <a:gd name="T83" fmla="*/ 479 h 557"/>
                <a:gd name="T84" fmla="*/ 608 w 2105"/>
                <a:gd name="T85" fmla="*/ 310 h 557"/>
                <a:gd name="T86" fmla="*/ 687 w 2105"/>
                <a:gd name="T87" fmla="*/ 183 h 557"/>
                <a:gd name="T88" fmla="*/ 877 w 2105"/>
                <a:gd name="T89" fmla="*/ 152 h 557"/>
                <a:gd name="T90" fmla="*/ 982 w 2105"/>
                <a:gd name="T91" fmla="*/ 241 h 557"/>
                <a:gd name="T92" fmla="*/ 1460 w 2105"/>
                <a:gd name="T93" fmla="*/ 555 h 557"/>
                <a:gd name="T94" fmla="*/ 1314 w 2105"/>
                <a:gd name="T95" fmla="*/ 499 h 557"/>
                <a:gd name="T96" fmla="*/ 1411 w 2105"/>
                <a:gd name="T97" fmla="*/ 445 h 557"/>
                <a:gd name="T98" fmla="*/ 1551 w 2105"/>
                <a:gd name="T99" fmla="*/ 452 h 557"/>
                <a:gd name="T100" fmla="*/ 1521 w 2105"/>
                <a:gd name="T101" fmla="*/ 412 h 557"/>
                <a:gd name="T102" fmla="*/ 1351 w 2105"/>
                <a:gd name="T103" fmla="*/ 347 h 557"/>
                <a:gd name="T104" fmla="*/ 1336 w 2105"/>
                <a:gd name="T105" fmla="*/ 240 h 557"/>
                <a:gd name="T106" fmla="*/ 1437 w 2105"/>
                <a:gd name="T107" fmla="*/ 151 h 557"/>
                <a:gd name="T108" fmla="*/ 1639 w 2105"/>
                <a:gd name="T109" fmla="*/ 175 h 557"/>
                <a:gd name="T110" fmla="*/ 1618 w 2105"/>
                <a:gd name="T111" fmla="*/ 277 h 557"/>
                <a:gd name="T112" fmla="*/ 1473 w 2105"/>
                <a:gd name="T113" fmla="*/ 250 h 557"/>
                <a:gd name="T114" fmla="*/ 1490 w 2105"/>
                <a:gd name="T115" fmla="*/ 289 h 557"/>
                <a:gd name="T116" fmla="*/ 1671 w 2105"/>
                <a:gd name="T117" fmla="*/ 352 h 557"/>
                <a:gd name="T118" fmla="*/ 1682 w 2105"/>
                <a:gd name="T119" fmla="*/ 468 h 557"/>
                <a:gd name="T120" fmla="*/ 1551 w 2105"/>
                <a:gd name="T121" fmla="*/ 55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5" h="557">
                  <a:moveTo>
                    <a:pt x="1936" y="115"/>
                  </a:moveTo>
                  <a:lnTo>
                    <a:pt x="1936" y="7"/>
                  </a:lnTo>
                  <a:lnTo>
                    <a:pt x="1936" y="5"/>
                  </a:lnTo>
                  <a:lnTo>
                    <a:pt x="1937" y="3"/>
                  </a:lnTo>
                  <a:lnTo>
                    <a:pt x="1938" y="2"/>
                  </a:lnTo>
                  <a:lnTo>
                    <a:pt x="1939" y="1"/>
                  </a:lnTo>
                  <a:lnTo>
                    <a:pt x="1942" y="0"/>
                  </a:lnTo>
                  <a:lnTo>
                    <a:pt x="1943" y="0"/>
                  </a:lnTo>
                  <a:lnTo>
                    <a:pt x="2047" y="0"/>
                  </a:lnTo>
                  <a:lnTo>
                    <a:pt x="2050" y="0"/>
                  </a:lnTo>
                  <a:lnTo>
                    <a:pt x="2051" y="1"/>
                  </a:lnTo>
                  <a:lnTo>
                    <a:pt x="2053" y="2"/>
                  </a:lnTo>
                  <a:lnTo>
                    <a:pt x="2053" y="3"/>
                  </a:lnTo>
                  <a:lnTo>
                    <a:pt x="2054" y="6"/>
                  </a:lnTo>
                  <a:lnTo>
                    <a:pt x="2054" y="7"/>
                  </a:lnTo>
                  <a:lnTo>
                    <a:pt x="2054" y="115"/>
                  </a:lnTo>
                  <a:lnTo>
                    <a:pt x="2054" y="118"/>
                  </a:lnTo>
                  <a:lnTo>
                    <a:pt x="2053" y="120"/>
                  </a:lnTo>
                  <a:lnTo>
                    <a:pt x="2052" y="121"/>
                  </a:lnTo>
                  <a:lnTo>
                    <a:pt x="2051" y="122"/>
                  </a:lnTo>
                  <a:lnTo>
                    <a:pt x="2048" y="122"/>
                  </a:lnTo>
                  <a:lnTo>
                    <a:pt x="2047" y="123"/>
                  </a:lnTo>
                  <a:lnTo>
                    <a:pt x="1943" y="123"/>
                  </a:lnTo>
                  <a:lnTo>
                    <a:pt x="1941" y="122"/>
                  </a:lnTo>
                  <a:lnTo>
                    <a:pt x="1939" y="121"/>
                  </a:lnTo>
                  <a:lnTo>
                    <a:pt x="1938" y="120"/>
                  </a:lnTo>
                  <a:lnTo>
                    <a:pt x="1937" y="119"/>
                  </a:lnTo>
                  <a:lnTo>
                    <a:pt x="1936" y="117"/>
                  </a:lnTo>
                  <a:lnTo>
                    <a:pt x="1936" y="115"/>
                  </a:lnTo>
                  <a:close/>
                  <a:moveTo>
                    <a:pt x="1768" y="7"/>
                  </a:moveTo>
                  <a:lnTo>
                    <a:pt x="1768" y="5"/>
                  </a:lnTo>
                  <a:lnTo>
                    <a:pt x="1769" y="3"/>
                  </a:lnTo>
                  <a:lnTo>
                    <a:pt x="1770" y="2"/>
                  </a:lnTo>
                  <a:lnTo>
                    <a:pt x="1771" y="1"/>
                  </a:lnTo>
                  <a:lnTo>
                    <a:pt x="1774" y="0"/>
                  </a:lnTo>
                  <a:lnTo>
                    <a:pt x="1775" y="0"/>
                  </a:lnTo>
                  <a:lnTo>
                    <a:pt x="1879" y="0"/>
                  </a:lnTo>
                  <a:lnTo>
                    <a:pt x="1881" y="0"/>
                  </a:lnTo>
                  <a:lnTo>
                    <a:pt x="1883" y="1"/>
                  </a:lnTo>
                  <a:lnTo>
                    <a:pt x="1884" y="2"/>
                  </a:lnTo>
                  <a:lnTo>
                    <a:pt x="1885" y="3"/>
                  </a:lnTo>
                  <a:lnTo>
                    <a:pt x="1886" y="6"/>
                  </a:lnTo>
                  <a:lnTo>
                    <a:pt x="1886" y="7"/>
                  </a:lnTo>
                  <a:lnTo>
                    <a:pt x="1886" y="115"/>
                  </a:lnTo>
                  <a:lnTo>
                    <a:pt x="1886" y="118"/>
                  </a:lnTo>
                  <a:lnTo>
                    <a:pt x="1885" y="120"/>
                  </a:lnTo>
                  <a:lnTo>
                    <a:pt x="1884" y="121"/>
                  </a:lnTo>
                  <a:lnTo>
                    <a:pt x="1883" y="122"/>
                  </a:lnTo>
                  <a:lnTo>
                    <a:pt x="1880" y="122"/>
                  </a:lnTo>
                  <a:lnTo>
                    <a:pt x="1879" y="123"/>
                  </a:lnTo>
                  <a:lnTo>
                    <a:pt x="1775" y="123"/>
                  </a:lnTo>
                  <a:lnTo>
                    <a:pt x="1772" y="122"/>
                  </a:lnTo>
                  <a:lnTo>
                    <a:pt x="1771" y="121"/>
                  </a:lnTo>
                  <a:lnTo>
                    <a:pt x="1769" y="120"/>
                  </a:lnTo>
                  <a:lnTo>
                    <a:pt x="1769" y="119"/>
                  </a:lnTo>
                  <a:lnTo>
                    <a:pt x="1768" y="117"/>
                  </a:lnTo>
                  <a:lnTo>
                    <a:pt x="1768" y="115"/>
                  </a:lnTo>
                  <a:lnTo>
                    <a:pt x="1768" y="7"/>
                  </a:lnTo>
                  <a:close/>
                  <a:moveTo>
                    <a:pt x="2104" y="543"/>
                  </a:moveTo>
                  <a:lnTo>
                    <a:pt x="2105" y="545"/>
                  </a:lnTo>
                  <a:lnTo>
                    <a:pt x="2105" y="546"/>
                  </a:lnTo>
                  <a:lnTo>
                    <a:pt x="2104" y="548"/>
                  </a:lnTo>
                  <a:lnTo>
                    <a:pt x="2103" y="548"/>
                  </a:lnTo>
                  <a:lnTo>
                    <a:pt x="2101" y="549"/>
                  </a:lnTo>
                  <a:lnTo>
                    <a:pt x="2100" y="549"/>
                  </a:lnTo>
                  <a:lnTo>
                    <a:pt x="1968" y="549"/>
                  </a:lnTo>
                  <a:lnTo>
                    <a:pt x="1966" y="549"/>
                  </a:lnTo>
                  <a:lnTo>
                    <a:pt x="1964" y="548"/>
                  </a:lnTo>
                  <a:lnTo>
                    <a:pt x="1962" y="547"/>
                  </a:lnTo>
                  <a:lnTo>
                    <a:pt x="1960" y="544"/>
                  </a:lnTo>
                  <a:lnTo>
                    <a:pt x="1960" y="542"/>
                  </a:lnTo>
                  <a:lnTo>
                    <a:pt x="1957" y="531"/>
                  </a:lnTo>
                  <a:lnTo>
                    <a:pt x="1955" y="520"/>
                  </a:lnTo>
                  <a:lnTo>
                    <a:pt x="1953" y="509"/>
                  </a:lnTo>
                  <a:lnTo>
                    <a:pt x="1953" y="499"/>
                  </a:lnTo>
                  <a:lnTo>
                    <a:pt x="1953" y="496"/>
                  </a:lnTo>
                  <a:lnTo>
                    <a:pt x="1952" y="495"/>
                  </a:lnTo>
                  <a:lnTo>
                    <a:pt x="1951" y="495"/>
                  </a:lnTo>
                  <a:lnTo>
                    <a:pt x="1949" y="496"/>
                  </a:lnTo>
                  <a:lnTo>
                    <a:pt x="1948" y="497"/>
                  </a:lnTo>
                  <a:lnTo>
                    <a:pt x="1943" y="503"/>
                  </a:lnTo>
                  <a:lnTo>
                    <a:pt x="1937" y="510"/>
                  </a:lnTo>
                  <a:lnTo>
                    <a:pt x="1931" y="515"/>
                  </a:lnTo>
                  <a:lnTo>
                    <a:pt x="1925" y="521"/>
                  </a:lnTo>
                  <a:lnTo>
                    <a:pt x="1918" y="526"/>
                  </a:lnTo>
                  <a:lnTo>
                    <a:pt x="1911" y="531"/>
                  </a:lnTo>
                  <a:lnTo>
                    <a:pt x="1896" y="539"/>
                  </a:lnTo>
                  <a:lnTo>
                    <a:pt x="1888" y="543"/>
                  </a:lnTo>
                  <a:lnTo>
                    <a:pt x="1880" y="546"/>
                  </a:lnTo>
                  <a:lnTo>
                    <a:pt x="1871" y="549"/>
                  </a:lnTo>
                  <a:lnTo>
                    <a:pt x="1862" y="551"/>
                  </a:lnTo>
                  <a:lnTo>
                    <a:pt x="1852" y="553"/>
                  </a:lnTo>
                  <a:lnTo>
                    <a:pt x="1842" y="554"/>
                  </a:lnTo>
                  <a:lnTo>
                    <a:pt x="1832" y="555"/>
                  </a:lnTo>
                  <a:lnTo>
                    <a:pt x="1821" y="555"/>
                  </a:lnTo>
                  <a:lnTo>
                    <a:pt x="1810" y="555"/>
                  </a:lnTo>
                  <a:lnTo>
                    <a:pt x="1800" y="554"/>
                  </a:lnTo>
                  <a:lnTo>
                    <a:pt x="1789" y="551"/>
                  </a:lnTo>
                  <a:lnTo>
                    <a:pt x="1779" y="549"/>
                  </a:lnTo>
                  <a:lnTo>
                    <a:pt x="1769" y="545"/>
                  </a:lnTo>
                  <a:lnTo>
                    <a:pt x="1760" y="540"/>
                  </a:lnTo>
                  <a:lnTo>
                    <a:pt x="1751" y="534"/>
                  </a:lnTo>
                  <a:lnTo>
                    <a:pt x="1743" y="528"/>
                  </a:lnTo>
                  <a:lnTo>
                    <a:pt x="1739" y="524"/>
                  </a:lnTo>
                  <a:lnTo>
                    <a:pt x="1735" y="521"/>
                  </a:lnTo>
                  <a:lnTo>
                    <a:pt x="1732" y="517"/>
                  </a:lnTo>
                  <a:lnTo>
                    <a:pt x="1729" y="512"/>
                  </a:lnTo>
                  <a:lnTo>
                    <a:pt x="1725" y="508"/>
                  </a:lnTo>
                  <a:lnTo>
                    <a:pt x="1722" y="503"/>
                  </a:lnTo>
                  <a:lnTo>
                    <a:pt x="1720" y="498"/>
                  </a:lnTo>
                  <a:lnTo>
                    <a:pt x="1717" y="493"/>
                  </a:lnTo>
                  <a:lnTo>
                    <a:pt x="1715" y="488"/>
                  </a:lnTo>
                  <a:lnTo>
                    <a:pt x="1713" y="482"/>
                  </a:lnTo>
                  <a:lnTo>
                    <a:pt x="1712" y="476"/>
                  </a:lnTo>
                  <a:lnTo>
                    <a:pt x="1710" y="470"/>
                  </a:lnTo>
                  <a:lnTo>
                    <a:pt x="1708" y="457"/>
                  </a:lnTo>
                  <a:lnTo>
                    <a:pt x="1708" y="450"/>
                  </a:lnTo>
                  <a:lnTo>
                    <a:pt x="1708" y="443"/>
                  </a:lnTo>
                  <a:lnTo>
                    <a:pt x="1708" y="434"/>
                  </a:lnTo>
                  <a:lnTo>
                    <a:pt x="1709" y="426"/>
                  </a:lnTo>
                  <a:lnTo>
                    <a:pt x="1710" y="419"/>
                  </a:lnTo>
                  <a:lnTo>
                    <a:pt x="1712" y="411"/>
                  </a:lnTo>
                  <a:lnTo>
                    <a:pt x="1714" y="404"/>
                  </a:lnTo>
                  <a:lnTo>
                    <a:pt x="1716" y="396"/>
                  </a:lnTo>
                  <a:lnTo>
                    <a:pt x="1719" y="389"/>
                  </a:lnTo>
                  <a:lnTo>
                    <a:pt x="1723" y="383"/>
                  </a:lnTo>
                  <a:lnTo>
                    <a:pt x="1727" y="376"/>
                  </a:lnTo>
                  <a:lnTo>
                    <a:pt x="1732" y="370"/>
                  </a:lnTo>
                  <a:lnTo>
                    <a:pt x="1742" y="358"/>
                  </a:lnTo>
                  <a:lnTo>
                    <a:pt x="1748" y="352"/>
                  </a:lnTo>
                  <a:lnTo>
                    <a:pt x="1754" y="347"/>
                  </a:lnTo>
                  <a:lnTo>
                    <a:pt x="1768" y="337"/>
                  </a:lnTo>
                  <a:lnTo>
                    <a:pt x="1776" y="332"/>
                  </a:lnTo>
                  <a:lnTo>
                    <a:pt x="1784" y="328"/>
                  </a:lnTo>
                  <a:lnTo>
                    <a:pt x="1793" y="324"/>
                  </a:lnTo>
                  <a:lnTo>
                    <a:pt x="1802" y="320"/>
                  </a:lnTo>
                  <a:lnTo>
                    <a:pt x="1811" y="316"/>
                  </a:lnTo>
                  <a:lnTo>
                    <a:pt x="1821" y="313"/>
                  </a:lnTo>
                  <a:lnTo>
                    <a:pt x="1832" y="309"/>
                  </a:lnTo>
                  <a:lnTo>
                    <a:pt x="1843" y="306"/>
                  </a:lnTo>
                  <a:lnTo>
                    <a:pt x="1866" y="301"/>
                  </a:lnTo>
                  <a:lnTo>
                    <a:pt x="1891" y="297"/>
                  </a:lnTo>
                  <a:lnTo>
                    <a:pt x="1904" y="296"/>
                  </a:lnTo>
                  <a:lnTo>
                    <a:pt x="1917" y="294"/>
                  </a:lnTo>
                  <a:lnTo>
                    <a:pt x="1931" y="293"/>
                  </a:lnTo>
                  <a:lnTo>
                    <a:pt x="1946" y="293"/>
                  </a:lnTo>
                  <a:lnTo>
                    <a:pt x="1950" y="292"/>
                  </a:lnTo>
                  <a:lnTo>
                    <a:pt x="1952" y="291"/>
                  </a:lnTo>
                  <a:lnTo>
                    <a:pt x="1953" y="290"/>
                  </a:lnTo>
                  <a:lnTo>
                    <a:pt x="1953" y="287"/>
                  </a:lnTo>
                  <a:lnTo>
                    <a:pt x="1952" y="280"/>
                  </a:lnTo>
                  <a:lnTo>
                    <a:pt x="1952" y="277"/>
                  </a:lnTo>
                  <a:lnTo>
                    <a:pt x="1951" y="274"/>
                  </a:lnTo>
                  <a:lnTo>
                    <a:pt x="1948" y="268"/>
                  </a:lnTo>
                  <a:lnTo>
                    <a:pt x="1946" y="265"/>
                  </a:lnTo>
                  <a:lnTo>
                    <a:pt x="1944" y="263"/>
                  </a:lnTo>
                  <a:lnTo>
                    <a:pt x="1938" y="259"/>
                  </a:lnTo>
                  <a:lnTo>
                    <a:pt x="1934" y="258"/>
                  </a:lnTo>
                  <a:lnTo>
                    <a:pt x="1930" y="256"/>
                  </a:lnTo>
                  <a:lnTo>
                    <a:pt x="1926" y="255"/>
                  </a:lnTo>
                  <a:lnTo>
                    <a:pt x="1921" y="254"/>
                  </a:lnTo>
                  <a:lnTo>
                    <a:pt x="1915" y="254"/>
                  </a:lnTo>
                  <a:lnTo>
                    <a:pt x="1909" y="254"/>
                  </a:lnTo>
                  <a:lnTo>
                    <a:pt x="1892" y="255"/>
                  </a:lnTo>
                  <a:lnTo>
                    <a:pt x="1884" y="256"/>
                  </a:lnTo>
                  <a:lnTo>
                    <a:pt x="1875" y="257"/>
                  </a:lnTo>
                  <a:lnTo>
                    <a:pt x="1867" y="259"/>
                  </a:lnTo>
                  <a:lnTo>
                    <a:pt x="1859" y="261"/>
                  </a:lnTo>
                  <a:lnTo>
                    <a:pt x="1844" y="266"/>
                  </a:lnTo>
                  <a:lnTo>
                    <a:pt x="1830" y="272"/>
                  </a:lnTo>
                  <a:lnTo>
                    <a:pt x="1816" y="278"/>
                  </a:lnTo>
                  <a:lnTo>
                    <a:pt x="1804" y="285"/>
                  </a:lnTo>
                  <a:lnTo>
                    <a:pt x="1793" y="293"/>
                  </a:lnTo>
                  <a:lnTo>
                    <a:pt x="1791" y="294"/>
                  </a:lnTo>
                  <a:lnTo>
                    <a:pt x="1789" y="294"/>
                  </a:lnTo>
                  <a:lnTo>
                    <a:pt x="1786" y="293"/>
                  </a:lnTo>
                  <a:lnTo>
                    <a:pt x="1783" y="292"/>
                  </a:lnTo>
                  <a:lnTo>
                    <a:pt x="1783" y="291"/>
                  </a:lnTo>
                  <a:lnTo>
                    <a:pt x="1731" y="219"/>
                  </a:lnTo>
                  <a:lnTo>
                    <a:pt x="1730" y="217"/>
                  </a:lnTo>
                  <a:lnTo>
                    <a:pt x="1729" y="216"/>
                  </a:lnTo>
                  <a:lnTo>
                    <a:pt x="1729" y="214"/>
                  </a:lnTo>
                  <a:lnTo>
                    <a:pt x="1729" y="213"/>
                  </a:lnTo>
                  <a:lnTo>
                    <a:pt x="1731" y="211"/>
                  </a:lnTo>
                  <a:lnTo>
                    <a:pt x="1732" y="209"/>
                  </a:lnTo>
                  <a:lnTo>
                    <a:pt x="1739" y="203"/>
                  </a:lnTo>
                  <a:lnTo>
                    <a:pt x="1747" y="197"/>
                  </a:lnTo>
                  <a:lnTo>
                    <a:pt x="1756" y="192"/>
                  </a:lnTo>
                  <a:lnTo>
                    <a:pt x="1765" y="186"/>
                  </a:lnTo>
                  <a:lnTo>
                    <a:pt x="1774" y="180"/>
                  </a:lnTo>
                  <a:lnTo>
                    <a:pt x="1785" y="175"/>
                  </a:lnTo>
                  <a:lnTo>
                    <a:pt x="1796" y="170"/>
                  </a:lnTo>
                  <a:lnTo>
                    <a:pt x="1808" y="165"/>
                  </a:lnTo>
                  <a:lnTo>
                    <a:pt x="1820" y="161"/>
                  </a:lnTo>
                  <a:lnTo>
                    <a:pt x="1834" y="157"/>
                  </a:lnTo>
                  <a:lnTo>
                    <a:pt x="1848" y="153"/>
                  </a:lnTo>
                  <a:lnTo>
                    <a:pt x="1863" y="150"/>
                  </a:lnTo>
                  <a:lnTo>
                    <a:pt x="1879" y="148"/>
                  </a:lnTo>
                  <a:lnTo>
                    <a:pt x="1896" y="146"/>
                  </a:lnTo>
                  <a:lnTo>
                    <a:pt x="1914" y="145"/>
                  </a:lnTo>
                  <a:lnTo>
                    <a:pt x="1932" y="145"/>
                  </a:lnTo>
                  <a:lnTo>
                    <a:pt x="1943" y="145"/>
                  </a:lnTo>
                  <a:lnTo>
                    <a:pt x="1953" y="145"/>
                  </a:lnTo>
                  <a:lnTo>
                    <a:pt x="1963" y="146"/>
                  </a:lnTo>
                  <a:lnTo>
                    <a:pt x="1973" y="147"/>
                  </a:lnTo>
                  <a:lnTo>
                    <a:pt x="1982" y="149"/>
                  </a:lnTo>
                  <a:lnTo>
                    <a:pt x="1991" y="151"/>
                  </a:lnTo>
                  <a:lnTo>
                    <a:pt x="1999" y="153"/>
                  </a:lnTo>
                  <a:lnTo>
                    <a:pt x="2007" y="155"/>
                  </a:lnTo>
                  <a:lnTo>
                    <a:pt x="2022" y="161"/>
                  </a:lnTo>
                  <a:lnTo>
                    <a:pt x="2035" y="168"/>
                  </a:lnTo>
                  <a:lnTo>
                    <a:pt x="2041" y="172"/>
                  </a:lnTo>
                  <a:lnTo>
                    <a:pt x="2047" y="176"/>
                  </a:lnTo>
                  <a:lnTo>
                    <a:pt x="2053" y="181"/>
                  </a:lnTo>
                  <a:lnTo>
                    <a:pt x="2058" y="186"/>
                  </a:lnTo>
                  <a:lnTo>
                    <a:pt x="2067" y="197"/>
                  </a:lnTo>
                  <a:lnTo>
                    <a:pt x="2071" y="203"/>
                  </a:lnTo>
                  <a:lnTo>
                    <a:pt x="2075" y="210"/>
                  </a:lnTo>
                  <a:lnTo>
                    <a:pt x="2078" y="216"/>
                  </a:lnTo>
                  <a:lnTo>
                    <a:pt x="2080" y="220"/>
                  </a:lnTo>
                  <a:lnTo>
                    <a:pt x="2081" y="223"/>
                  </a:lnTo>
                  <a:lnTo>
                    <a:pt x="2084" y="231"/>
                  </a:lnTo>
                  <a:lnTo>
                    <a:pt x="2087" y="238"/>
                  </a:lnTo>
                  <a:lnTo>
                    <a:pt x="2089" y="246"/>
                  </a:lnTo>
                  <a:lnTo>
                    <a:pt x="2091" y="255"/>
                  </a:lnTo>
                  <a:lnTo>
                    <a:pt x="2092" y="263"/>
                  </a:lnTo>
                  <a:lnTo>
                    <a:pt x="2094" y="272"/>
                  </a:lnTo>
                  <a:lnTo>
                    <a:pt x="2095" y="291"/>
                  </a:lnTo>
                  <a:lnTo>
                    <a:pt x="2096" y="311"/>
                  </a:lnTo>
                  <a:lnTo>
                    <a:pt x="2096" y="453"/>
                  </a:lnTo>
                  <a:lnTo>
                    <a:pt x="2096" y="485"/>
                  </a:lnTo>
                  <a:lnTo>
                    <a:pt x="2097" y="499"/>
                  </a:lnTo>
                  <a:lnTo>
                    <a:pt x="2098" y="511"/>
                  </a:lnTo>
                  <a:lnTo>
                    <a:pt x="2099" y="521"/>
                  </a:lnTo>
                  <a:lnTo>
                    <a:pt x="2101" y="530"/>
                  </a:lnTo>
                  <a:lnTo>
                    <a:pt x="2102" y="537"/>
                  </a:lnTo>
                  <a:lnTo>
                    <a:pt x="2104" y="543"/>
                  </a:lnTo>
                  <a:close/>
                  <a:moveTo>
                    <a:pt x="1953" y="416"/>
                  </a:moveTo>
                  <a:lnTo>
                    <a:pt x="1953" y="371"/>
                  </a:lnTo>
                  <a:lnTo>
                    <a:pt x="1952" y="369"/>
                  </a:lnTo>
                  <a:lnTo>
                    <a:pt x="1951" y="368"/>
                  </a:lnTo>
                  <a:lnTo>
                    <a:pt x="1949" y="367"/>
                  </a:lnTo>
                  <a:lnTo>
                    <a:pt x="1948" y="367"/>
                  </a:lnTo>
                  <a:lnTo>
                    <a:pt x="1936" y="368"/>
                  </a:lnTo>
                  <a:lnTo>
                    <a:pt x="1924" y="369"/>
                  </a:lnTo>
                  <a:lnTo>
                    <a:pt x="1914" y="370"/>
                  </a:lnTo>
                  <a:lnTo>
                    <a:pt x="1904" y="372"/>
                  </a:lnTo>
                  <a:lnTo>
                    <a:pt x="1895" y="374"/>
                  </a:lnTo>
                  <a:lnTo>
                    <a:pt x="1887" y="377"/>
                  </a:lnTo>
                  <a:lnTo>
                    <a:pt x="1880" y="380"/>
                  </a:lnTo>
                  <a:lnTo>
                    <a:pt x="1874" y="383"/>
                  </a:lnTo>
                  <a:lnTo>
                    <a:pt x="1868" y="386"/>
                  </a:lnTo>
                  <a:lnTo>
                    <a:pt x="1864" y="390"/>
                  </a:lnTo>
                  <a:lnTo>
                    <a:pt x="1860" y="394"/>
                  </a:lnTo>
                  <a:lnTo>
                    <a:pt x="1856" y="398"/>
                  </a:lnTo>
                  <a:lnTo>
                    <a:pt x="1854" y="403"/>
                  </a:lnTo>
                  <a:lnTo>
                    <a:pt x="1852" y="408"/>
                  </a:lnTo>
                  <a:lnTo>
                    <a:pt x="1851" y="413"/>
                  </a:lnTo>
                  <a:lnTo>
                    <a:pt x="1851" y="418"/>
                  </a:lnTo>
                  <a:lnTo>
                    <a:pt x="1851" y="422"/>
                  </a:lnTo>
                  <a:lnTo>
                    <a:pt x="1851" y="425"/>
                  </a:lnTo>
                  <a:lnTo>
                    <a:pt x="1853" y="431"/>
                  </a:lnTo>
                  <a:lnTo>
                    <a:pt x="1854" y="433"/>
                  </a:lnTo>
                  <a:lnTo>
                    <a:pt x="1856" y="435"/>
                  </a:lnTo>
                  <a:lnTo>
                    <a:pt x="1860" y="439"/>
                  </a:lnTo>
                  <a:lnTo>
                    <a:pt x="1862" y="441"/>
                  </a:lnTo>
                  <a:lnTo>
                    <a:pt x="1865" y="442"/>
                  </a:lnTo>
                  <a:lnTo>
                    <a:pt x="1870" y="445"/>
                  </a:lnTo>
                  <a:lnTo>
                    <a:pt x="1877" y="446"/>
                  </a:lnTo>
                  <a:lnTo>
                    <a:pt x="1883" y="446"/>
                  </a:lnTo>
                  <a:lnTo>
                    <a:pt x="1896" y="446"/>
                  </a:lnTo>
                  <a:lnTo>
                    <a:pt x="1908" y="444"/>
                  </a:lnTo>
                  <a:lnTo>
                    <a:pt x="1918" y="442"/>
                  </a:lnTo>
                  <a:lnTo>
                    <a:pt x="1926" y="440"/>
                  </a:lnTo>
                  <a:lnTo>
                    <a:pt x="1934" y="437"/>
                  </a:lnTo>
                  <a:lnTo>
                    <a:pt x="1940" y="434"/>
                  </a:lnTo>
                  <a:lnTo>
                    <a:pt x="1944" y="431"/>
                  </a:lnTo>
                  <a:lnTo>
                    <a:pt x="1948" y="428"/>
                  </a:lnTo>
                  <a:lnTo>
                    <a:pt x="1949" y="426"/>
                  </a:lnTo>
                  <a:lnTo>
                    <a:pt x="1951" y="424"/>
                  </a:lnTo>
                  <a:lnTo>
                    <a:pt x="1952" y="420"/>
                  </a:lnTo>
                  <a:lnTo>
                    <a:pt x="1953" y="417"/>
                  </a:lnTo>
                  <a:lnTo>
                    <a:pt x="1953" y="416"/>
                  </a:lnTo>
                  <a:close/>
                  <a:moveTo>
                    <a:pt x="1206" y="554"/>
                  </a:moveTo>
                  <a:lnTo>
                    <a:pt x="1181" y="554"/>
                  </a:lnTo>
                  <a:lnTo>
                    <a:pt x="1170" y="553"/>
                  </a:lnTo>
                  <a:lnTo>
                    <a:pt x="1160" y="552"/>
                  </a:lnTo>
                  <a:lnTo>
                    <a:pt x="1150" y="551"/>
                  </a:lnTo>
                  <a:lnTo>
                    <a:pt x="1141" y="550"/>
                  </a:lnTo>
                  <a:lnTo>
                    <a:pt x="1133" y="548"/>
                  </a:lnTo>
                  <a:lnTo>
                    <a:pt x="1125" y="546"/>
                  </a:lnTo>
                  <a:lnTo>
                    <a:pt x="1118" y="544"/>
                  </a:lnTo>
                  <a:lnTo>
                    <a:pt x="1111" y="541"/>
                  </a:lnTo>
                  <a:lnTo>
                    <a:pt x="1099" y="535"/>
                  </a:lnTo>
                  <a:lnTo>
                    <a:pt x="1094" y="532"/>
                  </a:lnTo>
                  <a:lnTo>
                    <a:pt x="1089" y="529"/>
                  </a:lnTo>
                  <a:lnTo>
                    <a:pt x="1081" y="521"/>
                  </a:lnTo>
                  <a:lnTo>
                    <a:pt x="1077" y="517"/>
                  </a:lnTo>
                  <a:lnTo>
                    <a:pt x="1074" y="513"/>
                  </a:lnTo>
                  <a:lnTo>
                    <a:pt x="1071" y="508"/>
                  </a:lnTo>
                  <a:lnTo>
                    <a:pt x="1069" y="503"/>
                  </a:lnTo>
                  <a:lnTo>
                    <a:pt x="1066" y="498"/>
                  </a:lnTo>
                  <a:lnTo>
                    <a:pt x="1065" y="493"/>
                  </a:lnTo>
                  <a:lnTo>
                    <a:pt x="1063" y="488"/>
                  </a:lnTo>
                  <a:lnTo>
                    <a:pt x="1062" y="482"/>
                  </a:lnTo>
                  <a:lnTo>
                    <a:pt x="1060" y="470"/>
                  </a:lnTo>
                  <a:lnTo>
                    <a:pt x="1058" y="457"/>
                  </a:lnTo>
                  <a:lnTo>
                    <a:pt x="1058" y="444"/>
                  </a:lnTo>
                  <a:lnTo>
                    <a:pt x="1058" y="430"/>
                  </a:lnTo>
                  <a:lnTo>
                    <a:pt x="1058" y="265"/>
                  </a:lnTo>
                  <a:lnTo>
                    <a:pt x="1057" y="262"/>
                  </a:lnTo>
                  <a:lnTo>
                    <a:pt x="1056" y="260"/>
                  </a:lnTo>
                  <a:lnTo>
                    <a:pt x="1055" y="259"/>
                  </a:lnTo>
                  <a:lnTo>
                    <a:pt x="1054" y="258"/>
                  </a:lnTo>
                  <a:lnTo>
                    <a:pt x="1052" y="258"/>
                  </a:lnTo>
                  <a:lnTo>
                    <a:pt x="1050" y="257"/>
                  </a:lnTo>
                  <a:lnTo>
                    <a:pt x="1009" y="257"/>
                  </a:lnTo>
                  <a:lnTo>
                    <a:pt x="1007" y="257"/>
                  </a:lnTo>
                  <a:lnTo>
                    <a:pt x="1005" y="256"/>
                  </a:lnTo>
                  <a:lnTo>
                    <a:pt x="1004" y="255"/>
                  </a:lnTo>
                  <a:lnTo>
                    <a:pt x="1003" y="254"/>
                  </a:lnTo>
                  <a:lnTo>
                    <a:pt x="1002" y="251"/>
                  </a:lnTo>
                  <a:lnTo>
                    <a:pt x="1002" y="250"/>
                  </a:lnTo>
                  <a:lnTo>
                    <a:pt x="1002" y="159"/>
                  </a:lnTo>
                  <a:lnTo>
                    <a:pt x="1002" y="157"/>
                  </a:lnTo>
                  <a:lnTo>
                    <a:pt x="1003" y="155"/>
                  </a:lnTo>
                  <a:lnTo>
                    <a:pt x="1004" y="154"/>
                  </a:lnTo>
                  <a:lnTo>
                    <a:pt x="1006" y="153"/>
                  </a:lnTo>
                  <a:lnTo>
                    <a:pt x="1008" y="152"/>
                  </a:lnTo>
                  <a:lnTo>
                    <a:pt x="1009" y="152"/>
                  </a:lnTo>
                  <a:lnTo>
                    <a:pt x="1050" y="152"/>
                  </a:lnTo>
                  <a:lnTo>
                    <a:pt x="1053" y="152"/>
                  </a:lnTo>
                  <a:lnTo>
                    <a:pt x="1055" y="151"/>
                  </a:lnTo>
                  <a:lnTo>
                    <a:pt x="1057" y="150"/>
                  </a:lnTo>
                  <a:lnTo>
                    <a:pt x="1058" y="149"/>
                  </a:lnTo>
                  <a:lnTo>
                    <a:pt x="1060" y="146"/>
                  </a:lnTo>
                  <a:lnTo>
                    <a:pt x="1107" y="25"/>
                  </a:lnTo>
                  <a:lnTo>
                    <a:pt x="1108" y="22"/>
                  </a:lnTo>
                  <a:lnTo>
                    <a:pt x="1110" y="21"/>
                  </a:lnTo>
                  <a:lnTo>
                    <a:pt x="1111" y="20"/>
                  </a:lnTo>
                  <a:lnTo>
                    <a:pt x="1113" y="19"/>
                  </a:lnTo>
                  <a:lnTo>
                    <a:pt x="1116" y="18"/>
                  </a:lnTo>
                  <a:lnTo>
                    <a:pt x="1117" y="18"/>
                  </a:lnTo>
                  <a:lnTo>
                    <a:pt x="1197" y="18"/>
                  </a:lnTo>
                  <a:lnTo>
                    <a:pt x="1199" y="18"/>
                  </a:lnTo>
                  <a:lnTo>
                    <a:pt x="1202" y="19"/>
                  </a:lnTo>
                  <a:lnTo>
                    <a:pt x="1203" y="20"/>
                  </a:lnTo>
                  <a:lnTo>
                    <a:pt x="1204" y="21"/>
                  </a:lnTo>
                  <a:lnTo>
                    <a:pt x="1205" y="24"/>
                  </a:lnTo>
                  <a:lnTo>
                    <a:pt x="1205" y="25"/>
                  </a:lnTo>
                  <a:lnTo>
                    <a:pt x="1205" y="145"/>
                  </a:lnTo>
                  <a:lnTo>
                    <a:pt x="1205" y="147"/>
                  </a:lnTo>
                  <a:lnTo>
                    <a:pt x="1206" y="149"/>
                  </a:lnTo>
                  <a:lnTo>
                    <a:pt x="1207" y="150"/>
                  </a:lnTo>
                  <a:lnTo>
                    <a:pt x="1209" y="151"/>
                  </a:lnTo>
                  <a:lnTo>
                    <a:pt x="1211" y="152"/>
                  </a:lnTo>
                  <a:lnTo>
                    <a:pt x="1212" y="152"/>
                  </a:lnTo>
                  <a:lnTo>
                    <a:pt x="1300" y="152"/>
                  </a:lnTo>
                  <a:lnTo>
                    <a:pt x="1302" y="153"/>
                  </a:lnTo>
                  <a:lnTo>
                    <a:pt x="1304" y="153"/>
                  </a:lnTo>
                  <a:lnTo>
                    <a:pt x="1305" y="154"/>
                  </a:lnTo>
                  <a:lnTo>
                    <a:pt x="1306" y="156"/>
                  </a:lnTo>
                  <a:lnTo>
                    <a:pt x="1307" y="158"/>
                  </a:lnTo>
                  <a:lnTo>
                    <a:pt x="1307" y="159"/>
                  </a:lnTo>
                  <a:lnTo>
                    <a:pt x="1307" y="250"/>
                  </a:lnTo>
                  <a:lnTo>
                    <a:pt x="1306" y="253"/>
                  </a:lnTo>
                  <a:lnTo>
                    <a:pt x="1306" y="254"/>
                  </a:lnTo>
                  <a:lnTo>
                    <a:pt x="1304" y="256"/>
                  </a:lnTo>
                  <a:lnTo>
                    <a:pt x="1303" y="257"/>
                  </a:lnTo>
                  <a:lnTo>
                    <a:pt x="1301" y="257"/>
                  </a:lnTo>
                  <a:lnTo>
                    <a:pt x="1300" y="257"/>
                  </a:lnTo>
                  <a:lnTo>
                    <a:pt x="1212" y="257"/>
                  </a:lnTo>
                  <a:lnTo>
                    <a:pt x="1210" y="258"/>
                  </a:lnTo>
                  <a:lnTo>
                    <a:pt x="1208" y="259"/>
                  </a:lnTo>
                  <a:lnTo>
                    <a:pt x="1207" y="260"/>
                  </a:lnTo>
                  <a:lnTo>
                    <a:pt x="1206" y="261"/>
                  </a:lnTo>
                  <a:lnTo>
                    <a:pt x="1205" y="263"/>
                  </a:lnTo>
                  <a:lnTo>
                    <a:pt x="1205" y="265"/>
                  </a:lnTo>
                  <a:lnTo>
                    <a:pt x="1205" y="397"/>
                  </a:lnTo>
                  <a:lnTo>
                    <a:pt x="1206" y="412"/>
                  </a:lnTo>
                  <a:lnTo>
                    <a:pt x="1206" y="418"/>
                  </a:lnTo>
                  <a:lnTo>
                    <a:pt x="1207" y="423"/>
                  </a:lnTo>
                  <a:lnTo>
                    <a:pt x="1209" y="428"/>
                  </a:lnTo>
                  <a:lnTo>
                    <a:pt x="1211" y="433"/>
                  </a:lnTo>
                  <a:lnTo>
                    <a:pt x="1213" y="436"/>
                  </a:lnTo>
                  <a:lnTo>
                    <a:pt x="1216" y="440"/>
                  </a:lnTo>
                  <a:lnTo>
                    <a:pt x="1219" y="442"/>
                  </a:lnTo>
                  <a:lnTo>
                    <a:pt x="1222" y="444"/>
                  </a:lnTo>
                  <a:lnTo>
                    <a:pt x="1227" y="446"/>
                  </a:lnTo>
                  <a:lnTo>
                    <a:pt x="1231" y="448"/>
                  </a:lnTo>
                  <a:lnTo>
                    <a:pt x="1237" y="449"/>
                  </a:lnTo>
                  <a:lnTo>
                    <a:pt x="1243" y="449"/>
                  </a:lnTo>
                  <a:lnTo>
                    <a:pt x="1257" y="450"/>
                  </a:lnTo>
                  <a:lnTo>
                    <a:pt x="1267" y="450"/>
                  </a:lnTo>
                  <a:lnTo>
                    <a:pt x="1278" y="449"/>
                  </a:lnTo>
                  <a:lnTo>
                    <a:pt x="1287" y="448"/>
                  </a:lnTo>
                  <a:lnTo>
                    <a:pt x="1292" y="447"/>
                  </a:lnTo>
                  <a:lnTo>
                    <a:pt x="1293" y="447"/>
                  </a:lnTo>
                  <a:lnTo>
                    <a:pt x="1294" y="447"/>
                  </a:lnTo>
                  <a:lnTo>
                    <a:pt x="1295" y="449"/>
                  </a:lnTo>
                  <a:lnTo>
                    <a:pt x="1296" y="453"/>
                  </a:lnTo>
                  <a:lnTo>
                    <a:pt x="1296" y="535"/>
                  </a:lnTo>
                  <a:lnTo>
                    <a:pt x="1295" y="539"/>
                  </a:lnTo>
                  <a:lnTo>
                    <a:pt x="1295" y="542"/>
                  </a:lnTo>
                  <a:lnTo>
                    <a:pt x="1293" y="545"/>
                  </a:lnTo>
                  <a:lnTo>
                    <a:pt x="1292" y="547"/>
                  </a:lnTo>
                  <a:lnTo>
                    <a:pt x="1290" y="548"/>
                  </a:lnTo>
                  <a:lnTo>
                    <a:pt x="1288" y="549"/>
                  </a:lnTo>
                  <a:lnTo>
                    <a:pt x="1284" y="550"/>
                  </a:lnTo>
                  <a:lnTo>
                    <a:pt x="1246" y="553"/>
                  </a:lnTo>
                  <a:lnTo>
                    <a:pt x="1225" y="554"/>
                  </a:lnTo>
                  <a:lnTo>
                    <a:pt x="1206" y="554"/>
                  </a:lnTo>
                  <a:close/>
                  <a:moveTo>
                    <a:pt x="0" y="542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4" y="1"/>
                  </a:lnTo>
                  <a:lnTo>
                    <a:pt x="196" y="4"/>
                  </a:lnTo>
                  <a:lnTo>
                    <a:pt x="198" y="6"/>
                  </a:lnTo>
                  <a:lnTo>
                    <a:pt x="198" y="7"/>
                  </a:lnTo>
                  <a:lnTo>
                    <a:pt x="291" y="366"/>
                  </a:lnTo>
                  <a:lnTo>
                    <a:pt x="293" y="372"/>
                  </a:lnTo>
                  <a:lnTo>
                    <a:pt x="293" y="373"/>
                  </a:lnTo>
                  <a:lnTo>
                    <a:pt x="379" y="7"/>
                  </a:lnTo>
                  <a:lnTo>
                    <a:pt x="380" y="5"/>
                  </a:lnTo>
                  <a:lnTo>
                    <a:pt x="381" y="3"/>
                  </a:lnTo>
                  <a:lnTo>
                    <a:pt x="383" y="2"/>
                  </a:lnTo>
                  <a:lnTo>
                    <a:pt x="384" y="1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574" y="0"/>
                  </a:lnTo>
                  <a:lnTo>
                    <a:pt x="577" y="0"/>
                  </a:lnTo>
                  <a:lnTo>
                    <a:pt x="579" y="1"/>
                  </a:lnTo>
                  <a:lnTo>
                    <a:pt x="580" y="2"/>
                  </a:lnTo>
                  <a:lnTo>
                    <a:pt x="581" y="4"/>
                  </a:lnTo>
                  <a:lnTo>
                    <a:pt x="581" y="6"/>
                  </a:lnTo>
                  <a:lnTo>
                    <a:pt x="582" y="7"/>
                  </a:lnTo>
                  <a:lnTo>
                    <a:pt x="582" y="542"/>
                  </a:lnTo>
                  <a:lnTo>
                    <a:pt x="581" y="544"/>
                  </a:lnTo>
                  <a:lnTo>
                    <a:pt x="580" y="546"/>
                  </a:lnTo>
                  <a:lnTo>
                    <a:pt x="579" y="547"/>
                  </a:lnTo>
                  <a:lnTo>
                    <a:pt x="578" y="548"/>
                  </a:lnTo>
                  <a:lnTo>
                    <a:pt x="576" y="549"/>
                  </a:lnTo>
                  <a:lnTo>
                    <a:pt x="574" y="549"/>
                  </a:lnTo>
                  <a:lnTo>
                    <a:pt x="447" y="549"/>
                  </a:lnTo>
                  <a:lnTo>
                    <a:pt x="445" y="549"/>
                  </a:lnTo>
                  <a:lnTo>
                    <a:pt x="443" y="548"/>
                  </a:lnTo>
                  <a:lnTo>
                    <a:pt x="442" y="547"/>
                  </a:lnTo>
                  <a:lnTo>
                    <a:pt x="441" y="546"/>
                  </a:lnTo>
                  <a:lnTo>
                    <a:pt x="440" y="543"/>
                  </a:lnTo>
                  <a:lnTo>
                    <a:pt x="440" y="542"/>
                  </a:lnTo>
                  <a:lnTo>
                    <a:pt x="440" y="217"/>
                  </a:lnTo>
                  <a:lnTo>
                    <a:pt x="440" y="211"/>
                  </a:lnTo>
                  <a:lnTo>
                    <a:pt x="439" y="210"/>
                  </a:lnTo>
                  <a:lnTo>
                    <a:pt x="432" y="249"/>
                  </a:lnTo>
                  <a:lnTo>
                    <a:pt x="429" y="266"/>
                  </a:lnTo>
                  <a:lnTo>
                    <a:pt x="425" y="282"/>
                  </a:lnTo>
                  <a:lnTo>
                    <a:pt x="417" y="313"/>
                  </a:lnTo>
                  <a:lnTo>
                    <a:pt x="409" y="343"/>
                  </a:lnTo>
                  <a:lnTo>
                    <a:pt x="353" y="542"/>
                  </a:lnTo>
                  <a:lnTo>
                    <a:pt x="352" y="545"/>
                  </a:lnTo>
                  <a:lnTo>
                    <a:pt x="351" y="546"/>
                  </a:lnTo>
                  <a:lnTo>
                    <a:pt x="348" y="548"/>
                  </a:lnTo>
                  <a:lnTo>
                    <a:pt x="345" y="549"/>
                  </a:lnTo>
                  <a:lnTo>
                    <a:pt x="344" y="549"/>
                  </a:lnTo>
                  <a:lnTo>
                    <a:pt x="228" y="549"/>
                  </a:lnTo>
                  <a:lnTo>
                    <a:pt x="225" y="549"/>
                  </a:lnTo>
                  <a:lnTo>
                    <a:pt x="224" y="548"/>
                  </a:lnTo>
                  <a:lnTo>
                    <a:pt x="221" y="546"/>
                  </a:lnTo>
                  <a:lnTo>
                    <a:pt x="219" y="543"/>
                  </a:lnTo>
                  <a:lnTo>
                    <a:pt x="219" y="542"/>
                  </a:lnTo>
                  <a:lnTo>
                    <a:pt x="165" y="343"/>
                  </a:lnTo>
                  <a:lnTo>
                    <a:pt x="156" y="313"/>
                  </a:lnTo>
                  <a:lnTo>
                    <a:pt x="149" y="284"/>
                  </a:lnTo>
                  <a:lnTo>
                    <a:pt x="142" y="252"/>
                  </a:lnTo>
                  <a:lnTo>
                    <a:pt x="135" y="210"/>
                  </a:lnTo>
                  <a:lnTo>
                    <a:pt x="134" y="206"/>
                  </a:lnTo>
                  <a:lnTo>
                    <a:pt x="133" y="203"/>
                  </a:lnTo>
                  <a:lnTo>
                    <a:pt x="132" y="206"/>
                  </a:lnTo>
                  <a:lnTo>
                    <a:pt x="132" y="210"/>
                  </a:lnTo>
                  <a:lnTo>
                    <a:pt x="132" y="542"/>
                  </a:lnTo>
                  <a:lnTo>
                    <a:pt x="132" y="544"/>
                  </a:lnTo>
                  <a:lnTo>
                    <a:pt x="131" y="546"/>
                  </a:lnTo>
                  <a:lnTo>
                    <a:pt x="130" y="547"/>
                  </a:lnTo>
                  <a:lnTo>
                    <a:pt x="128" y="548"/>
                  </a:lnTo>
                  <a:lnTo>
                    <a:pt x="126" y="549"/>
                  </a:lnTo>
                  <a:lnTo>
                    <a:pt x="125" y="549"/>
                  </a:lnTo>
                  <a:lnTo>
                    <a:pt x="7" y="549"/>
                  </a:lnTo>
                  <a:lnTo>
                    <a:pt x="5" y="549"/>
                  </a:lnTo>
                  <a:lnTo>
                    <a:pt x="3" y="548"/>
                  </a:lnTo>
                  <a:lnTo>
                    <a:pt x="2" y="547"/>
                  </a:lnTo>
                  <a:lnTo>
                    <a:pt x="1" y="546"/>
                  </a:lnTo>
                  <a:lnTo>
                    <a:pt x="0" y="543"/>
                  </a:lnTo>
                  <a:lnTo>
                    <a:pt x="0" y="542"/>
                  </a:lnTo>
                  <a:close/>
                  <a:moveTo>
                    <a:pt x="868" y="309"/>
                  </a:moveTo>
                  <a:lnTo>
                    <a:pt x="871" y="309"/>
                  </a:lnTo>
                  <a:lnTo>
                    <a:pt x="872" y="308"/>
                  </a:lnTo>
                  <a:lnTo>
                    <a:pt x="873" y="307"/>
                  </a:lnTo>
                  <a:lnTo>
                    <a:pt x="874" y="306"/>
                  </a:lnTo>
                  <a:lnTo>
                    <a:pt x="875" y="303"/>
                  </a:lnTo>
                  <a:lnTo>
                    <a:pt x="875" y="302"/>
                  </a:lnTo>
                  <a:lnTo>
                    <a:pt x="873" y="295"/>
                  </a:lnTo>
                  <a:lnTo>
                    <a:pt x="872" y="288"/>
                  </a:lnTo>
                  <a:lnTo>
                    <a:pt x="870" y="282"/>
                  </a:lnTo>
                  <a:lnTo>
                    <a:pt x="868" y="277"/>
                  </a:lnTo>
                  <a:lnTo>
                    <a:pt x="865" y="272"/>
                  </a:lnTo>
                  <a:lnTo>
                    <a:pt x="862" y="267"/>
                  </a:lnTo>
                  <a:lnTo>
                    <a:pt x="859" y="263"/>
                  </a:lnTo>
                  <a:lnTo>
                    <a:pt x="855" y="259"/>
                  </a:lnTo>
                  <a:lnTo>
                    <a:pt x="851" y="256"/>
                  </a:lnTo>
                  <a:lnTo>
                    <a:pt x="847" y="254"/>
                  </a:lnTo>
                  <a:lnTo>
                    <a:pt x="842" y="252"/>
                  </a:lnTo>
                  <a:lnTo>
                    <a:pt x="837" y="250"/>
                  </a:lnTo>
                  <a:lnTo>
                    <a:pt x="831" y="249"/>
                  </a:lnTo>
                  <a:lnTo>
                    <a:pt x="826" y="248"/>
                  </a:lnTo>
                  <a:lnTo>
                    <a:pt x="820" y="247"/>
                  </a:lnTo>
                  <a:lnTo>
                    <a:pt x="813" y="247"/>
                  </a:lnTo>
                  <a:lnTo>
                    <a:pt x="803" y="248"/>
                  </a:lnTo>
                  <a:lnTo>
                    <a:pt x="798" y="249"/>
                  </a:lnTo>
                  <a:lnTo>
                    <a:pt x="794" y="250"/>
                  </a:lnTo>
                  <a:lnTo>
                    <a:pt x="789" y="252"/>
                  </a:lnTo>
                  <a:lnTo>
                    <a:pt x="785" y="254"/>
                  </a:lnTo>
                  <a:lnTo>
                    <a:pt x="781" y="257"/>
                  </a:lnTo>
                  <a:lnTo>
                    <a:pt x="777" y="260"/>
                  </a:lnTo>
                  <a:lnTo>
                    <a:pt x="773" y="263"/>
                  </a:lnTo>
                  <a:lnTo>
                    <a:pt x="770" y="267"/>
                  </a:lnTo>
                  <a:lnTo>
                    <a:pt x="767" y="272"/>
                  </a:lnTo>
                  <a:lnTo>
                    <a:pt x="764" y="277"/>
                  </a:lnTo>
                  <a:lnTo>
                    <a:pt x="761" y="282"/>
                  </a:lnTo>
                  <a:lnTo>
                    <a:pt x="758" y="288"/>
                  </a:lnTo>
                  <a:lnTo>
                    <a:pt x="756" y="295"/>
                  </a:lnTo>
                  <a:lnTo>
                    <a:pt x="754" y="302"/>
                  </a:lnTo>
                  <a:lnTo>
                    <a:pt x="754" y="304"/>
                  </a:lnTo>
                  <a:lnTo>
                    <a:pt x="754" y="307"/>
                  </a:lnTo>
                  <a:lnTo>
                    <a:pt x="754" y="308"/>
                  </a:lnTo>
                  <a:lnTo>
                    <a:pt x="755" y="308"/>
                  </a:lnTo>
                  <a:lnTo>
                    <a:pt x="757" y="309"/>
                  </a:lnTo>
                  <a:lnTo>
                    <a:pt x="759" y="309"/>
                  </a:lnTo>
                  <a:lnTo>
                    <a:pt x="868" y="309"/>
                  </a:lnTo>
                  <a:close/>
                  <a:moveTo>
                    <a:pt x="1005" y="387"/>
                  </a:moveTo>
                  <a:lnTo>
                    <a:pt x="1005" y="389"/>
                  </a:lnTo>
                  <a:lnTo>
                    <a:pt x="1004" y="391"/>
                  </a:lnTo>
                  <a:lnTo>
                    <a:pt x="1002" y="392"/>
                  </a:lnTo>
                  <a:lnTo>
                    <a:pt x="1000" y="393"/>
                  </a:lnTo>
                  <a:lnTo>
                    <a:pt x="999" y="393"/>
                  </a:lnTo>
                  <a:lnTo>
                    <a:pt x="758" y="393"/>
                  </a:lnTo>
                  <a:lnTo>
                    <a:pt x="756" y="393"/>
                  </a:lnTo>
                  <a:lnTo>
                    <a:pt x="754" y="394"/>
                  </a:lnTo>
                  <a:lnTo>
                    <a:pt x="753" y="395"/>
                  </a:lnTo>
                  <a:lnTo>
                    <a:pt x="752" y="396"/>
                  </a:lnTo>
                  <a:lnTo>
                    <a:pt x="752" y="399"/>
                  </a:lnTo>
                  <a:lnTo>
                    <a:pt x="752" y="400"/>
                  </a:lnTo>
                  <a:lnTo>
                    <a:pt x="753" y="408"/>
                  </a:lnTo>
                  <a:lnTo>
                    <a:pt x="755" y="415"/>
                  </a:lnTo>
                  <a:lnTo>
                    <a:pt x="758" y="422"/>
                  </a:lnTo>
                  <a:lnTo>
                    <a:pt x="761" y="428"/>
                  </a:lnTo>
                  <a:lnTo>
                    <a:pt x="764" y="433"/>
                  </a:lnTo>
                  <a:lnTo>
                    <a:pt x="768" y="438"/>
                  </a:lnTo>
                  <a:lnTo>
                    <a:pt x="773" y="442"/>
                  </a:lnTo>
                  <a:lnTo>
                    <a:pt x="777" y="445"/>
                  </a:lnTo>
                  <a:lnTo>
                    <a:pt x="783" y="449"/>
                  </a:lnTo>
                  <a:lnTo>
                    <a:pt x="788" y="451"/>
                  </a:lnTo>
                  <a:lnTo>
                    <a:pt x="794" y="453"/>
                  </a:lnTo>
                  <a:lnTo>
                    <a:pt x="801" y="455"/>
                  </a:lnTo>
                  <a:lnTo>
                    <a:pt x="808" y="456"/>
                  </a:lnTo>
                  <a:lnTo>
                    <a:pt x="815" y="457"/>
                  </a:lnTo>
                  <a:lnTo>
                    <a:pt x="822" y="457"/>
                  </a:lnTo>
                  <a:lnTo>
                    <a:pt x="830" y="457"/>
                  </a:lnTo>
                  <a:lnTo>
                    <a:pt x="838" y="457"/>
                  </a:lnTo>
                  <a:lnTo>
                    <a:pt x="846" y="456"/>
                  </a:lnTo>
                  <a:lnTo>
                    <a:pt x="854" y="455"/>
                  </a:lnTo>
                  <a:lnTo>
                    <a:pt x="862" y="454"/>
                  </a:lnTo>
                  <a:lnTo>
                    <a:pt x="870" y="452"/>
                  </a:lnTo>
                  <a:lnTo>
                    <a:pt x="877" y="450"/>
                  </a:lnTo>
                  <a:lnTo>
                    <a:pt x="892" y="446"/>
                  </a:lnTo>
                  <a:lnTo>
                    <a:pt x="906" y="440"/>
                  </a:lnTo>
                  <a:lnTo>
                    <a:pt x="919" y="435"/>
                  </a:lnTo>
                  <a:lnTo>
                    <a:pt x="930" y="430"/>
                  </a:lnTo>
                  <a:lnTo>
                    <a:pt x="938" y="425"/>
                  </a:lnTo>
                  <a:lnTo>
                    <a:pt x="940" y="424"/>
                  </a:lnTo>
                  <a:lnTo>
                    <a:pt x="942" y="424"/>
                  </a:lnTo>
                  <a:lnTo>
                    <a:pt x="944" y="424"/>
                  </a:lnTo>
                  <a:lnTo>
                    <a:pt x="945" y="425"/>
                  </a:lnTo>
                  <a:lnTo>
                    <a:pt x="947" y="426"/>
                  </a:lnTo>
                  <a:lnTo>
                    <a:pt x="948" y="427"/>
                  </a:lnTo>
                  <a:lnTo>
                    <a:pt x="993" y="503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4" y="510"/>
                  </a:lnTo>
                  <a:lnTo>
                    <a:pt x="993" y="512"/>
                  </a:lnTo>
                  <a:lnTo>
                    <a:pt x="991" y="513"/>
                  </a:lnTo>
                  <a:lnTo>
                    <a:pt x="982" y="519"/>
                  </a:lnTo>
                  <a:lnTo>
                    <a:pt x="972" y="524"/>
                  </a:lnTo>
                  <a:lnTo>
                    <a:pt x="963" y="529"/>
                  </a:lnTo>
                  <a:lnTo>
                    <a:pt x="953" y="533"/>
                  </a:lnTo>
                  <a:lnTo>
                    <a:pt x="942" y="537"/>
                  </a:lnTo>
                  <a:lnTo>
                    <a:pt x="932" y="541"/>
                  </a:lnTo>
                  <a:lnTo>
                    <a:pt x="911" y="547"/>
                  </a:lnTo>
                  <a:lnTo>
                    <a:pt x="889" y="551"/>
                  </a:lnTo>
                  <a:lnTo>
                    <a:pt x="877" y="553"/>
                  </a:lnTo>
                  <a:lnTo>
                    <a:pt x="866" y="555"/>
                  </a:lnTo>
                  <a:lnTo>
                    <a:pt x="854" y="556"/>
                  </a:lnTo>
                  <a:lnTo>
                    <a:pt x="843" y="557"/>
                  </a:lnTo>
                  <a:lnTo>
                    <a:pt x="819" y="557"/>
                  </a:lnTo>
                  <a:lnTo>
                    <a:pt x="799" y="557"/>
                  </a:lnTo>
                  <a:lnTo>
                    <a:pt x="789" y="556"/>
                  </a:lnTo>
                  <a:lnTo>
                    <a:pt x="779" y="555"/>
                  </a:lnTo>
                  <a:lnTo>
                    <a:pt x="769" y="554"/>
                  </a:lnTo>
                  <a:lnTo>
                    <a:pt x="759" y="552"/>
                  </a:lnTo>
                  <a:lnTo>
                    <a:pt x="740" y="548"/>
                  </a:lnTo>
                  <a:lnTo>
                    <a:pt x="730" y="545"/>
                  </a:lnTo>
                  <a:lnTo>
                    <a:pt x="721" y="542"/>
                  </a:lnTo>
                  <a:lnTo>
                    <a:pt x="712" y="539"/>
                  </a:lnTo>
                  <a:lnTo>
                    <a:pt x="704" y="535"/>
                  </a:lnTo>
                  <a:lnTo>
                    <a:pt x="695" y="530"/>
                  </a:lnTo>
                  <a:lnTo>
                    <a:pt x="687" y="526"/>
                  </a:lnTo>
                  <a:lnTo>
                    <a:pt x="679" y="520"/>
                  </a:lnTo>
                  <a:lnTo>
                    <a:pt x="671" y="515"/>
                  </a:lnTo>
                  <a:lnTo>
                    <a:pt x="664" y="509"/>
                  </a:lnTo>
                  <a:lnTo>
                    <a:pt x="657" y="502"/>
                  </a:lnTo>
                  <a:lnTo>
                    <a:pt x="650" y="495"/>
                  </a:lnTo>
                  <a:lnTo>
                    <a:pt x="644" y="487"/>
                  </a:lnTo>
                  <a:lnTo>
                    <a:pt x="641" y="483"/>
                  </a:lnTo>
                  <a:lnTo>
                    <a:pt x="638" y="479"/>
                  </a:lnTo>
                  <a:lnTo>
                    <a:pt x="633" y="470"/>
                  </a:lnTo>
                  <a:lnTo>
                    <a:pt x="628" y="461"/>
                  </a:lnTo>
                  <a:lnTo>
                    <a:pt x="623" y="451"/>
                  </a:lnTo>
                  <a:lnTo>
                    <a:pt x="619" y="441"/>
                  </a:lnTo>
                  <a:lnTo>
                    <a:pt x="615" y="430"/>
                  </a:lnTo>
                  <a:lnTo>
                    <a:pt x="614" y="424"/>
                  </a:lnTo>
                  <a:lnTo>
                    <a:pt x="612" y="419"/>
                  </a:lnTo>
                  <a:lnTo>
                    <a:pt x="610" y="406"/>
                  </a:lnTo>
                  <a:lnTo>
                    <a:pt x="608" y="394"/>
                  </a:lnTo>
                  <a:lnTo>
                    <a:pt x="606" y="380"/>
                  </a:lnTo>
                  <a:lnTo>
                    <a:pt x="605" y="366"/>
                  </a:lnTo>
                  <a:lnTo>
                    <a:pt x="605" y="351"/>
                  </a:lnTo>
                  <a:lnTo>
                    <a:pt x="605" y="337"/>
                  </a:lnTo>
                  <a:lnTo>
                    <a:pt x="607" y="323"/>
                  </a:lnTo>
                  <a:lnTo>
                    <a:pt x="608" y="310"/>
                  </a:lnTo>
                  <a:lnTo>
                    <a:pt x="611" y="297"/>
                  </a:lnTo>
                  <a:lnTo>
                    <a:pt x="614" y="285"/>
                  </a:lnTo>
                  <a:lnTo>
                    <a:pt x="616" y="279"/>
                  </a:lnTo>
                  <a:lnTo>
                    <a:pt x="617" y="273"/>
                  </a:lnTo>
                  <a:lnTo>
                    <a:pt x="622" y="262"/>
                  </a:lnTo>
                  <a:lnTo>
                    <a:pt x="626" y="252"/>
                  </a:lnTo>
                  <a:lnTo>
                    <a:pt x="632" y="242"/>
                  </a:lnTo>
                  <a:lnTo>
                    <a:pt x="637" y="233"/>
                  </a:lnTo>
                  <a:lnTo>
                    <a:pt x="643" y="224"/>
                  </a:lnTo>
                  <a:lnTo>
                    <a:pt x="650" y="216"/>
                  </a:lnTo>
                  <a:lnTo>
                    <a:pt x="657" y="208"/>
                  </a:lnTo>
                  <a:lnTo>
                    <a:pt x="664" y="201"/>
                  </a:lnTo>
                  <a:lnTo>
                    <a:pt x="671" y="195"/>
                  </a:lnTo>
                  <a:lnTo>
                    <a:pt x="679" y="188"/>
                  </a:lnTo>
                  <a:lnTo>
                    <a:pt x="687" y="183"/>
                  </a:lnTo>
                  <a:lnTo>
                    <a:pt x="695" y="177"/>
                  </a:lnTo>
                  <a:lnTo>
                    <a:pt x="704" y="173"/>
                  </a:lnTo>
                  <a:lnTo>
                    <a:pt x="712" y="168"/>
                  </a:lnTo>
                  <a:lnTo>
                    <a:pt x="730" y="161"/>
                  </a:lnTo>
                  <a:lnTo>
                    <a:pt x="747" y="155"/>
                  </a:lnTo>
                  <a:lnTo>
                    <a:pt x="765" y="150"/>
                  </a:lnTo>
                  <a:lnTo>
                    <a:pt x="782" y="147"/>
                  </a:lnTo>
                  <a:lnTo>
                    <a:pt x="790" y="146"/>
                  </a:lnTo>
                  <a:lnTo>
                    <a:pt x="798" y="145"/>
                  </a:lnTo>
                  <a:lnTo>
                    <a:pt x="806" y="145"/>
                  </a:lnTo>
                  <a:lnTo>
                    <a:pt x="814" y="145"/>
                  </a:lnTo>
                  <a:lnTo>
                    <a:pt x="829" y="145"/>
                  </a:lnTo>
                  <a:lnTo>
                    <a:pt x="845" y="146"/>
                  </a:lnTo>
                  <a:lnTo>
                    <a:pt x="861" y="149"/>
                  </a:lnTo>
                  <a:lnTo>
                    <a:pt x="877" y="152"/>
                  </a:lnTo>
                  <a:lnTo>
                    <a:pt x="885" y="155"/>
                  </a:lnTo>
                  <a:lnTo>
                    <a:pt x="893" y="157"/>
                  </a:lnTo>
                  <a:lnTo>
                    <a:pt x="901" y="161"/>
                  </a:lnTo>
                  <a:lnTo>
                    <a:pt x="909" y="164"/>
                  </a:lnTo>
                  <a:lnTo>
                    <a:pt x="917" y="168"/>
                  </a:lnTo>
                  <a:lnTo>
                    <a:pt x="924" y="173"/>
                  </a:lnTo>
                  <a:lnTo>
                    <a:pt x="932" y="178"/>
                  </a:lnTo>
                  <a:lnTo>
                    <a:pt x="939" y="184"/>
                  </a:lnTo>
                  <a:lnTo>
                    <a:pt x="946" y="190"/>
                  </a:lnTo>
                  <a:lnTo>
                    <a:pt x="953" y="197"/>
                  </a:lnTo>
                  <a:lnTo>
                    <a:pt x="959" y="204"/>
                  </a:lnTo>
                  <a:lnTo>
                    <a:pt x="965" y="212"/>
                  </a:lnTo>
                  <a:lnTo>
                    <a:pt x="971" y="221"/>
                  </a:lnTo>
                  <a:lnTo>
                    <a:pt x="977" y="231"/>
                  </a:lnTo>
                  <a:lnTo>
                    <a:pt x="982" y="241"/>
                  </a:lnTo>
                  <a:lnTo>
                    <a:pt x="986" y="252"/>
                  </a:lnTo>
                  <a:lnTo>
                    <a:pt x="990" y="264"/>
                  </a:lnTo>
                  <a:lnTo>
                    <a:pt x="994" y="276"/>
                  </a:lnTo>
                  <a:lnTo>
                    <a:pt x="997" y="290"/>
                  </a:lnTo>
                  <a:lnTo>
                    <a:pt x="1000" y="304"/>
                  </a:lnTo>
                  <a:lnTo>
                    <a:pt x="1002" y="319"/>
                  </a:lnTo>
                  <a:lnTo>
                    <a:pt x="1003" y="327"/>
                  </a:lnTo>
                  <a:lnTo>
                    <a:pt x="1004" y="336"/>
                  </a:lnTo>
                  <a:lnTo>
                    <a:pt x="1005" y="353"/>
                  </a:lnTo>
                  <a:lnTo>
                    <a:pt x="1005" y="371"/>
                  </a:lnTo>
                  <a:lnTo>
                    <a:pt x="1005" y="387"/>
                  </a:lnTo>
                  <a:close/>
                  <a:moveTo>
                    <a:pt x="1508" y="557"/>
                  </a:moveTo>
                  <a:lnTo>
                    <a:pt x="1491" y="557"/>
                  </a:lnTo>
                  <a:lnTo>
                    <a:pt x="1475" y="556"/>
                  </a:lnTo>
                  <a:lnTo>
                    <a:pt x="1460" y="555"/>
                  </a:lnTo>
                  <a:lnTo>
                    <a:pt x="1445" y="553"/>
                  </a:lnTo>
                  <a:lnTo>
                    <a:pt x="1431" y="551"/>
                  </a:lnTo>
                  <a:lnTo>
                    <a:pt x="1417" y="548"/>
                  </a:lnTo>
                  <a:lnTo>
                    <a:pt x="1392" y="541"/>
                  </a:lnTo>
                  <a:lnTo>
                    <a:pt x="1381" y="538"/>
                  </a:lnTo>
                  <a:lnTo>
                    <a:pt x="1370" y="533"/>
                  </a:lnTo>
                  <a:lnTo>
                    <a:pt x="1360" y="529"/>
                  </a:lnTo>
                  <a:lnTo>
                    <a:pt x="1350" y="524"/>
                  </a:lnTo>
                  <a:lnTo>
                    <a:pt x="1341" y="520"/>
                  </a:lnTo>
                  <a:lnTo>
                    <a:pt x="1333" y="515"/>
                  </a:lnTo>
                  <a:lnTo>
                    <a:pt x="1325" y="510"/>
                  </a:lnTo>
                  <a:lnTo>
                    <a:pt x="1317" y="505"/>
                  </a:lnTo>
                  <a:lnTo>
                    <a:pt x="1315" y="503"/>
                  </a:lnTo>
                  <a:lnTo>
                    <a:pt x="1315" y="501"/>
                  </a:lnTo>
                  <a:lnTo>
                    <a:pt x="1314" y="499"/>
                  </a:lnTo>
                  <a:lnTo>
                    <a:pt x="1314" y="498"/>
                  </a:lnTo>
                  <a:lnTo>
                    <a:pt x="1315" y="495"/>
                  </a:lnTo>
                  <a:lnTo>
                    <a:pt x="1315" y="494"/>
                  </a:lnTo>
                  <a:lnTo>
                    <a:pt x="1362" y="423"/>
                  </a:lnTo>
                  <a:lnTo>
                    <a:pt x="1364" y="422"/>
                  </a:lnTo>
                  <a:lnTo>
                    <a:pt x="1365" y="421"/>
                  </a:lnTo>
                  <a:lnTo>
                    <a:pt x="1366" y="420"/>
                  </a:lnTo>
                  <a:lnTo>
                    <a:pt x="1367" y="420"/>
                  </a:lnTo>
                  <a:lnTo>
                    <a:pt x="1369" y="421"/>
                  </a:lnTo>
                  <a:lnTo>
                    <a:pt x="1371" y="422"/>
                  </a:lnTo>
                  <a:lnTo>
                    <a:pt x="1378" y="427"/>
                  </a:lnTo>
                  <a:lnTo>
                    <a:pt x="1386" y="432"/>
                  </a:lnTo>
                  <a:lnTo>
                    <a:pt x="1394" y="437"/>
                  </a:lnTo>
                  <a:lnTo>
                    <a:pt x="1402" y="441"/>
                  </a:lnTo>
                  <a:lnTo>
                    <a:pt x="1411" y="445"/>
                  </a:lnTo>
                  <a:lnTo>
                    <a:pt x="1419" y="448"/>
                  </a:lnTo>
                  <a:lnTo>
                    <a:pt x="1428" y="452"/>
                  </a:lnTo>
                  <a:lnTo>
                    <a:pt x="1437" y="455"/>
                  </a:lnTo>
                  <a:lnTo>
                    <a:pt x="1446" y="457"/>
                  </a:lnTo>
                  <a:lnTo>
                    <a:pt x="1455" y="460"/>
                  </a:lnTo>
                  <a:lnTo>
                    <a:pt x="1474" y="463"/>
                  </a:lnTo>
                  <a:lnTo>
                    <a:pt x="1491" y="466"/>
                  </a:lnTo>
                  <a:lnTo>
                    <a:pt x="1508" y="466"/>
                  </a:lnTo>
                  <a:lnTo>
                    <a:pt x="1517" y="466"/>
                  </a:lnTo>
                  <a:lnTo>
                    <a:pt x="1526" y="465"/>
                  </a:lnTo>
                  <a:lnTo>
                    <a:pt x="1534" y="463"/>
                  </a:lnTo>
                  <a:lnTo>
                    <a:pt x="1541" y="460"/>
                  </a:lnTo>
                  <a:lnTo>
                    <a:pt x="1547" y="457"/>
                  </a:lnTo>
                  <a:lnTo>
                    <a:pt x="1549" y="455"/>
                  </a:lnTo>
                  <a:lnTo>
                    <a:pt x="1551" y="452"/>
                  </a:lnTo>
                  <a:lnTo>
                    <a:pt x="1553" y="450"/>
                  </a:lnTo>
                  <a:lnTo>
                    <a:pt x="1554" y="447"/>
                  </a:lnTo>
                  <a:lnTo>
                    <a:pt x="1555" y="444"/>
                  </a:lnTo>
                  <a:lnTo>
                    <a:pt x="1555" y="440"/>
                  </a:lnTo>
                  <a:lnTo>
                    <a:pt x="1555" y="437"/>
                  </a:lnTo>
                  <a:lnTo>
                    <a:pt x="1554" y="433"/>
                  </a:lnTo>
                  <a:lnTo>
                    <a:pt x="1553" y="430"/>
                  </a:lnTo>
                  <a:lnTo>
                    <a:pt x="1552" y="427"/>
                  </a:lnTo>
                  <a:lnTo>
                    <a:pt x="1550" y="425"/>
                  </a:lnTo>
                  <a:lnTo>
                    <a:pt x="1547" y="422"/>
                  </a:lnTo>
                  <a:lnTo>
                    <a:pt x="1544" y="420"/>
                  </a:lnTo>
                  <a:lnTo>
                    <a:pt x="1541" y="418"/>
                  </a:lnTo>
                  <a:lnTo>
                    <a:pt x="1537" y="416"/>
                  </a:lnTo>
                  <a:lnTo>
                    <a:pt x="1532" y="415"/>
                  </a:lnTo>
                  <a:lnTo>
                    <a:pt x="1521" y="412"/>
                  </a:lnTo>
                  <a:lnTo>
                    <a:pt x="1509" y="409"/>
                  </a:lnTo>
                  <a:lnTo>
                    <a:pt x="1494" y="407"/>
                  </a:lnTo>
                  <a:lnTo>
                    <a:pt x="1467" y="403"/>
                  </a:lnTo>
                  <a:lnTo>
                    <a:pt x="1454" y="400"/>
                  </a:lnTo>
                  <a:lnTo>
                    <a:pt x="1440" y="397"/>
                  </a:lnTo>
                  <a:lnTo>
                    <a:pt x="1426" y="394"/>
                  </a:lnTo>
                  <a:lnTo>
                    <a:pt x="1412" y="389"/>
                  </a:lnTo>
                  <a:lnTo>
                    <a:pt x="1406" y="387"/>
                  </a:lnTo>
                  <a:lnTo>
                    <a:pt x="1399" y="384"/>
                  </a:lnTo>
                  <a:lnTo>
                    <a:pt x="1387" y="378"/>
                  </a:lnTo>
                  <a:lnTo>
                    <a:pt x="1375" y="371"/>
                  </a:lnTo>
                  <a:lnTo>
                    <a:pt x="1365" y="362"/>
                  </a:lnTo>
                  <a:lnTo>
                    <a:pt x="1360" y="357"/>
                  </a:lnTo>
                  <a:lnTo>
                    <a:pt x="1355" y="352"/>
                  </a:lnTo>
                  <a:lnTo>
                    <a:pt x="1351" y="347"/>
                  </a:lnTo>
                  <a:lnTo>
                    <a:pt x="1347" y="341"/>
                  </a:lnTo>
                  <a:lnTo>
                    <a:pt x="1343" y="335"/>
                  </a:lnTo>
                  <a:lnTo>
                    <a:pt x="1340" y="328"/>
                  </a:lnTo>
                  <a:lnTo>
                    <a:pt x="1337" y="321"/>
                  </a:lnTo>
                  <a:lnTo>
                    <a:pt x="1335" y="314"/>
                  </a:lnTo>
                  <a:lnTo>
                    <a:pt x="1333" y="306"/>
                  </a:lnTo>
                  <a:lnTo>
                    <a:pt x="1332" y="297"/>
                  </a:lnTo>
                  <a:lnTo>
                    <a:pt x="1331" y="293"/>
                  </a:lnTo>
                  <a:lnTo>
                    <a:pt x="1331" y="288"/>
                  </a:lnTo>
                  <a:lnTo>
                    <a:pt x="1331" y="279"/>
                  </a:lnTo>
                  <a:lnTo>
                    <a:pt x="1331" y="271"/>
                  </a:lnTo>
                  <a:lnTo>
                    <a:pt x="1332" y="263"/>
                  </a:lnTo>
                  <a:lnTo>
                    <a:pt x="1333" y="255"/>
                  </a:lnTo>
                  <a:lnTo>
                    <a:pt x="1334" y="248"/>
                  </a:lnTo>
                  <a:lnTo>
                    <a:pt x="1336" y="240"/>
                  </a:lnTo>
                  <a:lnTo>
                    <a:pt x="1338" y="234"/>
                  </a:lnTo>
                  <a:lnTo>
                    <a:pt x="1341" y="227"/>
                  </a:lnTo>
                  <a:lnTo>
                    <a:pt x="1343" y="220"/>
                  </a:lnTo>
                  <a:lnTo>
                    <a:pt x="1347" y="214"/>
                  </a:lnTo>
                  <a:lnTo>
                    <a:pt x="1350" y="208"/>
                  </a:lnTo>
                  <a:lnTo>
                    <a:pt x="1358" y="197"/>
                  </a:lnTo>
                  <a:lnTo>
                    <a:pt x="1368" y="187"/>
                  </a:lnTo>
                  <a:lnTo>
                    <a:pt x="1373" y="183"/>
                  </a:lnTo>
                  <a:lnTo>
                    <a:pt x="1378" y="179"/>
                  </a:lnTo>
                  <a:lnTo>
                    <a:pt x="1390" y="171"/>
                  </a:lnTo>
                  <a:lnTo>
                    <a:pt x="1396" y="167"/>
                  </a:lnTo>
                  <a:lnTo>
                    <a:pt x="1402" y="164"/>
                  </a:lnTo>
                  <a:lnTo>
                    <a:pt x="1416" y="158"/>
                  </a:lnTo>
                  <a:lnTo>
                    <a:pt x="1430" y="153"/>
                  </a:lnTo>
                  <a:lnTo>
                    <a:pt x="1437" y="151"/>
                  </a:lnTo>
                  <a:lnTo>
                    <a:pt x="1445" y="150"/>
                  </a:lnTo>
                  <a:lnTo>
                    <a:pt x="1460" y="147"/>
                  </a:lnTo>
                  <a:lnTo>
                    <a:pt x="1476" y="145"/>
                  </a:lnTo>
                  <a:lnTo>
                    <a:pt x="1493" y="145"/>
                  </a:lnTo>
                  <a:lnTo>
                    <a:pt x="1509" y="145"/>
                  </a:lnTo>
                  <a:lnTo>
                    <a:pt x="1524" y="146"/>
                  </a:lnTo>
                  <a:lnTo>
                    <a:pt x="1538" y="147"/>
                  </a:lnTo>
                  <a:lnTo>
                    <a:pt x="1552" y="148"/>
                  </a:lnTo>
                  <a:lnTo>
                    <a:pt x="1577" y="153"/>
                  </a:lnTo>
                  <a:lnTo>
                    <a:pt x="1588" y="156"/>
                  </a:lnTo>
                  <a:lnTo>
                    <a:pt x="1599" y="159"/>
                  </a:lnTo>
                  <a:lnTo>
                    <a:pt x="1610" y="162"/>
                  </a:lnTo>
                  <a:lnTo>
                    <a:pt x="1620" y="166"/>
                  </a:lnTo>
                  <a:lnTo>
                    <a:pt x="1629" y="170"/>
                  </a:lnTo>
                  <a:lnTo>
                    <a:pt x="1639" y="175"/>
                  </a:lnTo>
                  <a:lnTo>
                    <a:pt x="1647" y="179"/>
                  </a:lnTo>
                  <a:lnTo>
                    <a:pt x="1656" y="184"/>
                  </a:lnTo>
                  <a:lnTo>
                    <a:pt x="1672" y="195"/>
                  </a:lnTo>
                  <a:lnTo>
                    <a:pt x="1674" y="197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5" y="202"/>
                  </a:lnTo>
                  <a:lnTo>
                    <a:pt x="1675" y="205"/>
                  </a:lnTo>
                  <a:lnTo>
                    <a:pt x="1674" y="206"/>
                  </a:lnTo>
                  <a:lnTo>
                    <a:pt x="1629" y="273"/>
                  </a:lnTo>
                  <a:lnTo>
                    <a:pt x="1627" y="276"/>
                  </a:lnTo>
                  <a:lnTo>
                    <a:pt x="1625" y="277"/>
                  </a:lnTo>
                  <a:lnTo>
                    <a:pt x="1623" y="278"/>
                  </a:lnTo>
                  <a:lnTo>
                    <a:pt x="1621" y="278"/>
                  </a:lnTo>
                  <a:lnTo>
                    <a:pt x="1618" y="277"/>
                  </a:lnTo>
                  <a:lnTo>
                    <a:pt x="1616" y="276"/>
                  </a:lnTo>
                  <a:lnTo>
                    <a:pt x="1601" y="268"/>
                  </a:lnTo>
                  <a:lnTo>
                    <a:pt x="1586" y="261"/>
                  </a:lnTo>
                  <a:lnTo>
                    <a:pt x="1572" y="255"/>
                  </a:lnTo>
                  <a:lnTo>
                    <a:pt x="1558" y="250"/>
                  </a:lnTo>
                  <a:lnTo>
                    <a:pt x="1544" y="246"/>
                  </a:lnTo>
                  <a:lnTo>
                    <a:pt x="1531" y="243"/>
                  </a:lnTo>
                  <a:lnTo>
                    <a:pt x="1519" y="241"/>
                  </a:lnTo>
                  <a:lnTo>
                    <a:pt x="1513" y="241"/>
                  </a:lnTo>
                  <a:lnTo>
                    <a:pt x="1507" y="240"/>
                  </a:lnTo>
                  <a:lnTo>
                    <a:pt x="1498" y="241"/>
                  </a:lnTo>
                  <a:lnTo>
                    <a:pt x="1490" y="242"/>
                  </a:lnTo>
                  <a:lnTo>
                    <a:pt x="1483" y="244"/>
                  </a:lnTo>
                  <a:lnTo>
                    <a:pt x="1477" y="246"/>
                  </a:lnTo>
                  <a:lnTo>
                    <a:pt x="1473" y="250"/>
                  </a:lnTo>
                  <a:lnTo>
                    <a:pt x="1471" y="252"/>
                  </a:lnTo>
                  <a:lnTo>
                    <a:pt x="1469" y="254"/>
                  </a:lnTo>
                  <a:lnTo>
                    <a:pt x="1468" y="257"/>
                  </a:lnTo>
                  <a:lnTo>
                    <a:pt x="1467" y="259"/>
                  </a:lnTo>
                  <a:lnTo>
                    <a:pt x="1466" y="262"/>
                  </a:lnTo>
                  <a:lnTo>
                    <a:pt x="1466" y="266"/>
                  </a:lnTo>
                  <a:lnTo>
                    <a:pt x="1467" y="269"/>
                  </a:lnTo>
                  <a:lnTo>
                    <a:pt x="1467" y="272"/>
                  </a:lnTo>
                  <a:lnTo>
                    <a:pt x="1468" y="275"/>
                  </a:lnTo>
                  <a:lnTo>
                    <a:pt x="1470" y="277"/>
                  </a:lnTo>
                  <a:lnTo>
                    <a:pt x="1472" y="280"/>
                  </a:lnTo>
                  <a:lnTo>
                    <a:pt x="1475" y="282"/>
                  </a:lnTo>
                  <a:lnTo>
                    <a:pt x="1478" y="284"/>
                  </a:lnTo>
                  <a:lnTo>
                    <a:pt x="1482" y="286"/>
                  </a:lnTo>
                  <a:lnTo>
                    <a:pt x="1490" y="289"/>
                  </a:lnTo>
                  <a:lnTo>
                    <a:pt x="1501" y="292"/>
                  </a:lnTo>
                  <a:lnTo>
                    <a:pt x="1513" y="294"/>
                  </a:lnTo>
                  <a:lnTo>
                    <a:pt x="1527" y="296"/>
                  </a:lnTo>
                  <a:lnTo>
                    <a:pt x="1553" y="300"/>
                  </a:lnTo>
                  <a:lnTo>
                    <a:pt x="1581" y="305"/>
                  </a:lnTo>
                  <a:lnTo>
                    <a:pt x="1595" y="308"/>
                  </a:lnTo>
                  <a:lnTo>
                    <a:pt x="1608" y="312"/>
                  </a:lnTo>
                  <a:lnTo>
                    <a:pt x="1622" y="317"/>
                  </a:lnTo>
                  <a:lnTo>
                    <a:pt x="1634" y="323"/>
                  </a:lnTo>
                  <a:lnTo>
                    <a:pt x="1646" y="330"/>
                  </a:lnTo>
                  <a:lnTo>
                    <a:pt x="1651" y="334"/>
                  </a:lnTo>
                  <a:lnTo>
                    <a:pt x="1657" y="338"/>
                  </a:lnTo>
                  <a:lnTo>
                    <a:pt x="1662" y="342"/>
                  </a:lnTo>
                  <a:lnTo>
                    <a:pt x="1666" y="347"/>
                  </a:lnTo>
                  <a:lnTo>
                    <a:pt x="1671" y="352"/>
                  </a:lnTo>
                  <a:lnTo>
                    <a:pt x="1675" y="358"/>
                  </a:lnTo>
                  <a:lnTo>
                    <a:pt x="1678" y="364"/>
                  </a:lnTo>
                  <a:lnTo>
                    <a:pt x="1681" y="370"/>
                  </a:lnTo>
                  <a:lnTo>
                    <a:pt x="1684" y="376"/>
                  </a:lnTo>
                  <a:lnTo>
                    <a:pt x="1686" y="383"/>
                  </a:lnTo>
                  <a:lnTo>
                    <a:pt x="1688" y="391"/>
                  </a:lnTo>
                  <a:lnTo>
                    <a:pt x="1690" y="399"/>
                  </a:lnTo>
                  <a:lnTo>
                    <a:pt x="1690" y="407"/>
                  </a:lnTo>
                  <a:lnTo>
                    <a:pt x="1691" y="416"/>
                  </a:lnTo>
                  <a:lnTo>
                    <a:pt x="1690" y="426"/>
                  </a:lnTo>
                  <a:lnTo>
                    <a:pt x="1690" y="435"/>
                  </a:lnTo>
                  <a:lnTo>
                    <a:pt x="1688" y="444"/>
                  </a:lnTo>
                  <a:lnTo>
                    <a:pt x="1687" y="452"/>
                  </a:lnTo>
                  <a:lnTo>
                    <a:pt x="1684" y="460"/>
                  </a:lnTo>
                  <a:lnTo>
                    <a:pt x="1682" y="468"/>
                  </a:lnTo>
                  <a:lnTo>
                    <a:pt x="1675" y="482"/>
                  </a:lnTo>
                  <a:lnTo>
                    <a:pt x="1671" y="489"/>
                  </a:lnTo>
                  <a:lnTo>
                    <a:pt x="1667" y="495"/>
                  </a:lnTo>
                  <a:lnTo>
                    <a:pt x="1662" y="501"/>
                  </a:lnTo>
                  <a:lnTo>
                    <a:pt x="1657" y="507"/>
                  </a:lnTo>
                  <a:lnTo>
                    <a:pt x="1652" y="512"/>
                  </a:lnTo>
                  <a:lnTo>
                    <a:pt x="1646" y="517"/>
                  </a:lnTo>
                  <a:lnTo>
                    <a:pt x="1640" y="522"/>
                  </a:lnTo>
                  <a:lnTo>
                    <a:pt x="1634" y="526"/>
                  </a:lnTo>
                  <a:lnTo>
                    <a:pt x="1621" y="534"/>
                  </a:lnTo>
                  <a:lnTo>
                    <a:pt x="1606" y="540"/>
                  </a:lnTo>
                  <a:lnTo>
                    <a:pt x="1591" y="546"/>
                  </a:lnTo>
                  <a:lnTo>
                    <a:pt x="1576" y="550"/>
                  </a:lnTo>
                  <a:lnTo>
                    <a:pt x="1559" y="553"/>
                  </a:lnTo>
                  <a:lnTo>
                    <a:pt x="1551" y="555"/>
                  </a:lnTo>
                  <a:lnTo>
                    <a:pt x="1543" y="556"/>
                  </a:lnTo>
                  <a:lnTo>
                    <a:pt x="1526" y="557"/>
                  </a:lnTo>
                  <a:lnTo>
                    <a:pt x="1508" y="5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5475881"/>
      </p:ext>
    </p:extLst>
  </p:cSld>
  <p:clrMapOvr>
    <a:masterClrMapping/>
  </p:clrMapOvr>
  <p:transition spd="med">
    <p:fade/>
  </p:transition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49FB931-A1DA-472C-B0FA-DE87A2F8D9C7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61502523"/>
      </p:ext>
    </p:extLst>
  </p:cSld>
  <p:clrMapOvr>
    <a:masterClrMapping/>
  </p:clrMapOvr>
  <p:transition spd="med">
    <p:fade/>
  </p:transition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23A3C-F378-4ECE-A09C-8538A7196462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101697" y="6264000"/>
            <a:ext cx="3637385" cy="363600"/>
          </a:xfrm>
        </p:spPr>
        <p:txBody>
          <a:bodyPr anchor="ctr" anchorCtr="0"/>
          <a:lstStyle>
            <a:lvl1pPr>
              <a:buNone/>
              <a:defRPr sz="800" i="0">
                <a:solidFill>
                  <a:srgbClr val="005E57"/>
                </a:solidFill>
              </a:defRPr>
            </a:lvl1pPr>
          </a:lstStyle>
          <a:p>
            <a:pPr lvl="0"/>
            <a:r>
              <a:rPr lang="en-US" noProof="0"/>
              <a:t>Source</a:t>
            </a:r>
          </a:p>
        </p:txBody>
      </p:sp>
    </p:spTree>
    <p:extLst>
      <p:ext uri="{BB962C8B-B14F-4D97-AF65-F5344CB8AC3E}">
        <p14:creationId xmlns:p14="http://schemas.microsoft.com/office/powerpoint/2010/main" val="1768045545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 slide Metsä Tissu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BC1D66A-182B-4535-9B8F-5365FFF3EBA4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26" name="Freeform 25"/>
          <p:cNvSpPr>
            <a:spLocks noChangeAspect="1"/>
          </p:cNvSpPr>
          <p:nvPr userDrawn="1"/>
        </p:nvSpPr>
        <p:spPr bwMode="auto">
          <a:xfrm>
            <a:off x="7828291" y="2613000"/>
            <a:ext cx="1259092" cy="1632000"/>
          </a:xfrm>
          <a:custGeom>
            <a:avLst/>
            <a:gdLst>
              <a:gd name="T0" fmla="*/ 1121 w 2709"/>
              <a:gd name="T1" fmla="*/ 1237 h 2854"/>
              <a:gd name="T2" fmla="*/ 905 w 2709"/>
              <a:gd name="T3" fmla="*/ 1050 h 2854"/>
              <a:gd name="T4" fmla="*/ 902 w 2709"/>
              <a:gd name="T5" fmla="*/ 1421 h 2854"/>
              <a:gd name="T6" fmla="*/ 900 w 2709"/>
              <a:gd name="T7" fmla="*/ 1424 h 2854"/>
              <a:gd name="T8" fmla="*/ 452 w 2709"/>
              <a:gd name="T9" fmla="*/ 298 h 2854"/>
              <a:gd name="T10" fmla="*/ 449 w 2709"/>
              <a:gd name="T11" fmla="*/ 297 h 2854"/>
              <a:gd name="T12" fmla="*/ 448 w 2709"/>
              <a:gd name="T13" fmla="*/ 1423 h 2854"/>
              <a:gd name="T14" fmla="*/ 445 w 2709"/>
              <a:gd name="T15" fmla="*/ 1424 h 2854"/>
              <a:gd name="T16" fmla="*/ 6 w 2709"/>
              <a:gd name="T17" fmla="*/ 11 h 2854"/>
              <a:gd name="T18" fmla="*/ 0 w 2709"/>
              <a:gd name="T19" fmla="*/ 0 h 2854"/>
              <a:gd name="T20" fmla="*/ 0 w 2709"/>
              <a:gd name="T21" fmla="*/ 641 h 2854"/>
              <a:gd name="T22" fmla="*/ 1 w 2709"/>
              <a:gd name="T23" fmla="*/ 1280 h 2854"/>
              <a:gd name="T24" fmla="*/ 345 w 2709"/>
              <a:gd name="T25" fmla="*/ 1494 h 2854"/>
              <a:gd name="T26" fmla="*/ 355 w 2709"/>
              <a:gd name="T27" fmla="*/ 1498 h 2854"/>
              <a:gd name="T28" fmla="*/ 927 w 2709"/>
              <a:gd name="T29" fmla="*/ 1499 h 2854"/>
              <a:gd name="T30" fmla="*/ 1172 w 2709"/>
              <a:gd name="T31" fmla="*/ 2119 h 2854"/>
              <a:gd name="T32" fmla="*/ 1172 w 2709"/>
              <a:gd name="T33" fmla="*/ 2133 h 2854"/>
              <a:gd name="T34" fmla="*/ 1044 w 2709"/>
              <a:gd name="T35" fmla="*/ 2402 h 2854"/>
              <a:gd name="T36" fmla="*/ 1217 w 2709"/>
              <a:gd name="T37" fmla="*/ 2844 h 2854"/>
              <a:gd name="T38" fmla="*/ 1226 w 2709"/>
              <a:gd name="T39" fmla="*/ 2853 h 2854"/>
              <a:gd name="T40" fmla="*/ 1483 w 2709"/>
              <a:gd name="T41" fmla="*/ 2853 h 2854"/>
              <a:gd name="T42" fmla="*/ 1489 w 2709"/>
              <a:gd name="T43" fmla="*/ 2848 h 2854"/>
              <a:gd name="T44" fmla="*/ 1664 w 2709"/>
              <a:gd name="T45" fmla="*/ 2406 h 2854"/>
              <a:gd name="T46" fmla="*/ 1663 w 2709"/>
              <a:gd name="T47" fmla="*/ 2394 h 2854"/>
              <a:gd name="T48" fmla="*/ 1534 w 2709"/>
              <a:gd name="T49" fmla="*/ 2126 h 2854"/>
              <a:gd name="T50" fmla="*/ 1780 w 2709"/>
              <a:gd name="T51" fmla="*/ 1500 h 2854"/>
              <a:gd name="T52" fmla="*/ 1786 w 2709"/>
              <a:gd name="T53" fmla="*/ 1498 h 2854"/>
              <a:gd name="T54" fmla="*/ 2359 w 2709"/>
              <a:gd name="T55" fmla="*/ 1497 h 2854"/>
              <a:gd name="T56" fmla="*/ 2706 w 2709"/>
              <a:gd name="T57" fmla="*/ 1283 h 2854"/>
              <a:gd name="T58" fmla="*/ 2708 w 2709"/>
              <a:gd name="T59" fmla="*/ 1279 h 2854"/>
              <a:gd name="T60" fmla="*/ 2709 w 2709"/>
              <a:gd name="T61" fmla="*/ 641 h 2854"/>
              <a:gd name="T62" fmla="*/ 2708 w 2709"/>
              <a:gd name="T63" fmla="*/ 0 h 2854"/>
              <a:gd name="T64" fmla="*/ 2703 w 2709"/>
              <a:gd name="T65" fmla="*/ 11 h 2854"/>
              <a:gd name="T66" fmla="*/ 2264 w 2709"/>
              <a:gd name="T67" fmla="*/ 1424 h 2854"/>
              <a:gd name="T68" fmla="*/ 2260 w 2709"/>
              <a:gd name="T69" fmla="*/ 1423 h 2854"/>
              <a:gd name="T70" fmla="*/ 2260 w 2709"/>
              <a:gd name="T71" fmla="*/ 297 h 2854"/>
              <a:gd name="T72" fmla="*/ 2256 w 2709"/>
              <a:gd name="T73" fmla="*/ 298 h 2854"/>
              <a:gd name="T74" fmla="*/ 1809 w 2709"/>
              <a:gd name="T75" fmla="*/ 1424 h 2854"/>
              <a:gd name="T76" fmla="*/ 1805 w 2709"/>
              <a:gd name="T77" fmla="*/ 1421 h 2854"/>
              <a:gd name="T78" fmla="*/ 1804 w 2709"/>
              <a:gd name="T79" fmla="*/ 1050 h 2854"/>
              <a:gd name="T80" fmla="*/ 1586 w 2709"/>
              <a:gd name="T81" fmla="*/ 1237 h 2854"/>
              <a:gd name="T82" fmla="*/ 1360 w 2709"/>
              <a:gd name="T83" fmla="*/ 1432 h 2854"/>
              <a:gd name="T84" fmla="*/ 1352 w 2709"/>
              <a:gd name="T85" fmla="*/ 1433 h 2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09" h="2854">
                <a:moveTo>
                  <a:pt x="1343" y="1428"/>
                </a:moveTo>
                <a:lnTo>
                  <a:pt x="1272" y="1367"/>
                </a:lnTo>
                <a:lnTo>
                  <a:pt x="1121" y="1237"/>
                </a:lnTo>
                <a:lnTo>
                  <a:pt x="910" y="1052"/>
                </a:lnTo>
                <a:lnTo>
                  <a:pt x="906" y="1050"/>
                </a:lnTo>
                <a:lnTo>
                  <a:pt x="905" y="1050"/>
                </a:lnTo>
                <a:lnTo>
                  <a:pt x="904" y="1051"/>
                </a:lnTo>
                <a:lnTo>
                  <a:pt x="902" y="1052"/>
                </a:lnTo>
                <a:lnTo>
                  <a:pt x="902" y="1421"/>
                </a:lnTo>
                <a:lnTo>
                  <a:pt x="902" y="1424"/>
                </a:lnTo>
                <a:lnTo>
                  <a:pt x="901" y="1424"/>
                </a:lnTo>
                <a:lnTo>
                  <a:pt x="900" y="1424"/>
                </a:lnTo>
                <a:lnTo>
                  <a:pt x="899" y="1423"/>
                </a:lnTo>
                <a:lnTo>
                  <a:pt x="674" y="860"/>
                </a:lnTo>
                <a:lnTo>
                  <a:pt x="452" y="298"/>
                </a:lnTo>
                <a:lnTo>
                  <a:pt x="452" y="297"/>
                </a:lnTo>
                <a:lnTo>
                  <a:pt x="450" y="297"/>
                </a:lnTo>
                <a:lnTo>
                  <a:pt x="449" y="297"/>
                </a:lnTo>
                <a:lnTo>
                  <a:pt x="448" y="298"/>
                </a:lnTo>
                <a:lnTo>
                  <a:pt x="448" y="860"/>
                </a:lnTo>
                <a:lnTo>
                  <a:pt x="448" y="1423"/>
                </a:lnTo>
                <a:lnTo>
                  <a:pt x="448" y="1424"/>
                </a:lnTo>
                <a:lnTo>
                  <a:pt x="447" y="1424"/>
                </a:lnTo>
                <a:lnTo>
                  <a:pt x="445" y="1424"/>
                </a:lnTo>
                <a:lnTo>
                  <a:pt x="445" y="1423"/>
                </a:lnTo>
                <a:lnTo>
                  <a:pt x="225" y="716"/>
                </a:lnTo>
                <a:lnTo>
                  <a:pt x="6" y="11"/>
                </a:lnTo>
                <a:lnTo>
                  <a:pt x="2" y="3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0" y="11"/>
                </a:lnTo>
                <a:lnTo>
                  <a:pt x="0" y="641"/>
                </a:lnTo>
                <a:lnTo>
                  <a:pt x="0" y="1272"/>
                </a:lnTo>
                <a:lnTo>
                  <a:pt x="0" y="1276"/>
                </a:lnTo>
                <a:lnTo>
                  <a:pt x="1" y="1280"/>
                </a:lnTo>
                <a:lnTo>
                  <a:pt x="2" y="1283"/>
                </a:lnTo>
                <a:lnTo>
                  <a:pt x="6" y="1285"/>
                </a:lnTo>
                <a:lnTo>
                  <a:pt x="345" y="1494"/>
                </a:lnTo>
                <a:lnTo>
                  <a:pt x="348" y="1497"/>
                </a:lnTo>
                <a:lnTo>
                  <a:pt x="352" y="1497"/>
                </a:lnTo>
                <a:lnTo>
                  <a:pt x="355" y="1498"/>
                </a:lnTo>
                <a:lnTo>
                  <a:pt x="921" y="1498"/>
                </a:lnTo>
                <a:lnTo>
                  <a:pt x="924" y="1498"/>
                </a:lnTo>
                <a:lnTo>
                  <a:pt x="927" y="1499"/>
                </a:lnTo>
                <a:lnTo>
                  <a:pt x="929" y="1500"/>
                </a:lnTo>
                <a:lnTo>
                  <a:pt x="930" y="1503"/>
                </a:lnTo>
                <a:lnTo>
                  <a:pt x="1172" y="2119"/>
                </a:lnTo>
                <a:lnTo>
                  <a:pt x="1174" y="2126"/>
                </a:lnTo>
                <a:lnTo>
                  <a:pt x="1174" y="2129"/>
                </a:lnTo>
                <a:lnTo>
                  <a:pt x="1172" y="2133"/>
                </a:lnTo>
                <a:lnTo>
                  <a:pt x="1046" y="2394"/>
                </a:lnTo>
                <a:lnTo>
                  <a:pt x="1045" y="2398"/>
                </a:lnTo>
                <a:lnTo>
                  <a:pt x="1044" y="2402"/>
                </a:lnTo>
                <a:lnTo>
                  <a:pt x="1044" y="2406"/>
                </a:lnTo>
                <a:lnTo>
                  <a:pt x="1045" y="2410"/>
                </a:lnTo>
                <a:lnTo>
                  <a:pt x="1217" y="2844"/>
                </a:lnTo>
                <a:lnTo>
                  <a:pt x="1218" y="2848"/>
                </a:lnTo>
                <a:lnTo>
                  <a:pt x="1222" y="2851"/>
                </a:lnTo>
                <a:lnTo>
                  <a:pt x="1226" y="2853"/>
                </a:lnTo>
                <a:lnTo>
                  <a:pt x="1230" y="2854"/>
                </a:lnTo>
                <a:lnTo>
                  <a:pt x="1478" y="2854"/>
                </a:lnTo>
                <a:lnTo>
                  <a:pt x="1483" y="2853"/>
                </a:lnTo>
                <a:lnTo>
                  <a:pt x="1484" y="2853"/>
                </a:lnTo>
                <a:lnTo>
                  <a:pt x="1487" y="2851"/>
                </a:lnTo>
                <a:lnTo>
                  <a:pt x="1489" y="2848"/>
                </a:lnTo>
                <a:lnTo>
                  <a:pt x="1492" y="2844"/>
                </a:lnTo>
                <a:lnTo>
                  <a:pt x="1663" y="2410"/>
                </a:lnTo>
                <a:lnTo>
                  <a:pt x="1664" y="2406"/>
                </a:lnTo>
                <a:lnTo>
                  <a:pt x="1664" y="2402"/>
                </a:lnTo>
                <a:lnTo>
                  <a:pt x="1664" y="2398"/>
                </a:lnTo>
                <a:lnTo>
                  <a:pt x="1663" y="2394"/>
                </a:lnTo>
                <a:lnTo>
                  <a:pt x="1535" y="2133"/>
                </a:lnTo>
                <a:lnTo>
                  <a:pt x="1534" y="2129"/>
                </a:lnTo>
                <a:lnTo>
                  <a:pt x="1534" y="2126"/>
                </a:lnTo>
                <a:lnTo>
                  <a:pt x="1537" y="2119"/>
                </a:lnTo>
                <a:lnTo>
                  <a:pt x="1778" y="1503"/>
                </a:lnTo>
                <a:lnTo>
                  <a:pt x="1780" y="1500"/>
                </a:lnTo>
                <a:lnTo>
                  <a:pt x="1781" y="1499"/>
                </a:lnTo>
                <a:lnTo>
                  <a:pt x="1784" y="1498"/>
                </a:lnTo>
                <a:lnTo>
                  <a:pt x="1786" y="1498"/>
                </a:lnTo>
                <a:lnTo>
                  <a:pt x="2353" y="1498"/>
                </a:lnTo>
                <a:lnTo>
                  <a:pt x="2357" y="1497"/>
                </a:lnTo>
                <a:lnTo>
                  <a:pt x="2359" y="1497"/>
                </a:lnTo>
                <a:lnTo>
                  <a:pt x="2364" y="1494"/>
                </a:lnTo>
                <a:lnTo>
                  <a:pt x="2703" y="1285"/>
                </a:lnTo>
                <a:lnTo>
                  <a:pt x="2706" y="1283"/>
                </a:lnTo>
                <a:lnTo>
                  <a:pt x="2707" y="1281"/>
                </a:lnTo>
                <a:lnTo>
                  <a:pt x="2708" y="1280"/>
                </a:lnTo>
                <a:lnTo>
                  <a:pt x="2708" y="1279"/>
                </a:lnTo>
                <a:lnTo>
                  <a:pt x="2709" y="1276"/>
                </a:lnTo>
                <a:lnTo>
                  <a:pt x="2709" y="1272"/>
                </a:lnTo>
                <a:lnTo>
                  <a:pt x="2709" y="641"/>
                </a:lnTo>
                <a:lnTo>
                  <a:pt x="2709" y="11"/>
                </a:lnTo>
                <a:lnTo>
                  <a:pt x="2709" y="3"/>
                </a:lnTo>
                <a:lnTo>
                  <a:pt x="2708" y="0"/>
                </a:lnTo>
                <a:lnTo>
                  <a:pt x="2707" y="0"/>
                </a:lnTo>
                <a:lnTo>
                  <a:pt x="2706" y="3"/>
                </a:lnTo>
                <a:lnTo>
                  <a:pt x="2703" y="11"/>
                </a:lnTo>
                <a:lnTo>
                  <a:pt x="2483" y="716"/>
                </a:lnTo>
                <a:lnTo>
                  <a:pt x="2264" y="1423"/>
                </a:lnTo>
                <a:lnTo>
                  <a:pt x="2264" y="1424"/>
                </a:lnTo>
                <a:lnTo>
                  <a:pt x="2262" y="1424"/>
                </a:lnTo>
                <a:lnTo>
                  <a:pt x="2261" y="1424"/>
                </a:lnTo>
                <a:lnTo>
                  <a:pt x="2260" y="1423"/>
                </a:lnTo>
                <a:lnTo>
                  <a:pt x="2260" y="860"/>
                </a:lnTo>
                <a:lnTo>
                  <a:pt x="2260" y="298"/>
                </a:lnTo>
                <a:lnTo>
                  <a:pt x="2260" y="297"/>
                </a:lnTo>
                <a:lnTo>
                  <a:pt x="2259" y="297"/>
                </a:lnTo>
                <a:lnTo>
                  <a:pt x="2257" y="297"/>
                </a:lnTo>
                <a:lnTo>
                  <a:pt x="2256" y="298"/>
                </a:lnTo>
                <a:lnTo>
                  <a:pt x="2033" y="860"/>
                </a:lnTo>
                <a:lnTo>
                  <a:pt x="1810" y="1423"/>
                </a:lnTo>
                <a:lnTo>
                  <a:pt x="1809" y="1424"/>
                </a:lnTo>
                <a:lnTo>
                  <a:pt x="1808" y="1424"/>
                </a:lnTo>
                <a:lnTo>
                  <a:pt x="1807" y="1424"/>
                </a:lnTo>
                <a:lnTo>
                  <a:pt x="1805" y="1421"/>
                </a:lnTo>
                <a:lnTo>
                  <a:pt x="1805" y="1052"/>
                </a:lnTo>
                <a:lnTo>
                  <a:pt x="1805" y="1051"/>
                </a:lnTo>
                <a:lnTo>
                  <a:pt x="1804" y="1050"/>
                </a:lnTo>
                <a:lnTo>
                  <a:pt x="1801" y="1050"/>
                </a:lnTo>
                <a:lnTo>
                  <a:pt x="1799" y="1052"/>
                </a:lnTo>
                <a:lnTo>
                  <a:pt x="1586" y="1237"/>
                </a:lnTo>
                <a:lnTo>
                  <a:pt x="1437" y="1367"/>
                </a:lnTo>
                <a:lnTo>
                  <a:pt x="1365" y="1428"/>
                </a:lnTo>
                <a:lnTo>
                  <a:pt x="1360" y="1432"/>
                </a:lnTo>
                <a:lnTo>
                  <a:pt x="1357" y="1433"/>
                </a:lnTo>
                <a:lnTo>
                  <a:pt x="1354" y="1433"/>
                </a:lnTo>
                <a:lnTo>
                  <a:pt x="1352" y="1433"/>
                </a:lnTo>
                <a:lnTo>
                  <a:pt x="1349" y="1432"/>
                </a:lnTo>
                <a:lnTo>
                  <a:pt x="1343" y="14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818623" y="3220508"/>
            <a:ext cx="6433591" cy="419797"/>
            <a:chOff x="755650" y="2415381"/>
            <a:chExt cx="5938699" cy="314848"/>
          </a:xfrm>
        </p:grpSpPr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755650" y="2415381"/>
              <a:ext cx="3287713" cy="312738"/>
            </a:xfrm>
            <a:custGeom>
              <a:avLst/>
              <a:gdLst>
                <a:gd name="T0" fmla="*/ 2016 w 2071"/>
                <a:gd name="T1" fmla="*/ 5 h 197"/>
                <a:gd name="T2" fmla="*/ 2041 w 2071"/>
                <a:gd name="T3" fmla="*/ 38 h 197"/>
                <a:gd name="T4" fmla="*/ 157 w 2071"/>
                <a:gd name="T5" fmla="*/ 194 h 197"/>
                <a:gd name="T6" fmla="*/ 282 w 2071"/>
                <a:gd name="T7" fmla="*/ 130 h 197"/>
                <a:gd name="T8" fmla="*/ 281 w 2071"/>
                <a:gd name="T9" fmla="*/ 164 h 197"/>
                <a:gd name="T10" fmla="*/ 242 w 2071"/>
                <a:gd name="T11" fmla="*/ 118 h 197"/>
                <a:gd name="T12" fmla="*/ 278 w 2071"/>
                <a:gd name="T13" fmla="*/ 84 h 197"/>
                <a:gd name="T14" fmla="*/ 278 w 2071"/>
                <a:gd name="T15" fmla="*/ 52 h 197"/>
                <a:gd name="T16" fmla="*/ 344 w 2071"/>
                <a:gd name="T17" fmla="*/ 100 h 197"/>
                <a:gd name="T18" fmla="*/ 288 w 2071"/>
                <a:gd name="T19" fmla="*/ 187 h 197"/>
                <a:gd name="T20" fmla="*/ 216 w 2071"/>
                <a:gd name="T21" fmla="*/ 171 h 197"/>
                <a:gd name="T22" fmla="*/ 364 w 2071"/>
                <a:gd name="T23" fmla="*/ 194 h 197"/>
                <a:gd name="T24" fmla="*/ 545 w 2071"/>
                <a:gd name="T25" fmla="*/ 89 h 197"/>
                <a:gd name="T26" fmla="*/ 517 w 2071"/>
                <a:gd name="T27" fmla="*/ 68 h 197"/>
                <a:gd name="T28" fmla="*/ 610 w 2071"/>
                <a:gd name="T29" fmla="*/ 72 h 197"/>
                <a:gd name="T30" fmla="*/ 555 w 2071"/>
                <a:gd name="T31" fmla="*/ 166 h 197"/>
                <a:gd name="T32" fmla="*/ 597 w 2071"/>
                <a:gd name="T33" fmla="*/ 192 h 197"/>
                <a:gd name="T34" fmla="*/ 502 w 2071"/>
                <a:gd name="T35" fmla="*/ 165 h 197"/>
                <a:gd name="T36" fmla="*/ 755 w 2071"/>
                <a:gd name="T37" fmla="*/ 85 h 197"/>
                <a:gd name="T38" fmla="*/ 761 w 2071"/>
                <a:gd name="T39" fmla="*/ 196 h 197"/>
                <a:gd name="T40" fmla="*/ 849 w 2071"/>
                <a:gd name="T41" fmla="*/ 1 h 197"/>
                <a:gd name="T42" fmla="*/ 924 w 2071"/>
                <a:gd name="T43" fmla="*/ 59 h 197"/>
                <a:gd name="T44" fmla="*/ 892 w 2071"/>
                <a:gd name="T45" fmla="*/ 92 h 197"/>
                <a:gd name="T46" fmla="*/ 1040 w 2071"/>
                <a:gd name="T47" fmla="*/ 89 h 197"/>
                <a:gd name="T48" fmla="*/ 994 w 2071"/>
                <a:gd name="T49" fmla="*/ 111 h 197"/>
                <a:gd name="T50" fmla="*/ 1004 w 2071"/>
                <a:gd name="T51" fmla="*/ 54 h 197"/>
                <a:gd name="T52" fmla="*/ 1084 w 2071"/>
                <a:gd name="T53" fmla="*/ 108 h 197"/>
                <a:gd name="T54" fmla="*/ 1043 w 2071"/>
                <a:gd name="T55" fmla="*/ 165 h 197"/>
                <a:gd name="T56" fmla="*/ 1022 w 2071"/>
                <a:gd name="T57" fmla="*/ 197 h 197"/>
                <a:gd name="T58" fmla="*/ 951 w 2071"/>
                <a:gd name="T59" fmla="*/ 125 h 197"/>
                <a:gd name="T60" fmla="*/ 1265 w 2071"/>
                <a:gd name="T61" fmla="*/ 54 h 197"/>
                <a:gd name="T62" fmla="*/ 1334 w 2071"/>
                <a:gd name="T63" fmla="*/ 52 h 197"/>
                <a:gd name="T64" fmla="*/ 1375 w 2071"/>
                <a:gd name="T65" fmla="*/ 194 h 197"/>
                <a:gd name="T66" fmla="*/ 1290 w 2071"/>
                <a:gd name="T67" fmla="*/ 101 h 197"/>
                <a:gd name="T68" fmla="*/ 1211 w 2071"/>
                <a:gd name="T69" fmla="*/ 95 h 197"/>
                <a:gd name="T70" fmla="*/ 1448 w 2071"/>
                <a:gd name="T71" fmla="*/ 84 h 197"/>
                <a:gd name="T72" fmla="*/ 1431 w 2071"/>
                <a:gd name="T73" fmla="*/ 152 h 197"/>
                <a:gd name="T74" fmla="*/ 1480 w 2071"/>
                <a:gd name="T75" fmla="*/ 150 h 197"/>
                <a:gd name="T76" fmla="*/ 1417 w 2071"/>
                <a:gd name="T77" fmla="*/ 61 h 197"/>
                <a:gd name="T78" fmla="*/ 1513 w 2071"/>
                <a:gd name="T79" fmla="*/ 78 h 197"/>
                <a:gd name="T80" fmla="*/ 1498 w 2071"/>
                <a:gd name="T81" fmla="*/ 185 h 197"/>
                <a:gd name="T82" fmla="*/ 1402 w 2071"/>
                <a:gd name="T83" fmla="*/ 177 h 197"/>
                <a:gd name="T84" fmla="*/ 1587 w 2071"/>
                <a:gd name="T85" fmla="*/ 169 h 197"/>
                <a:gd name="T86" fmla="*/ 1612 w 2071"/>
                <a:gd name="T87" fmla="*/ 144 h 197"/>
                <a:gd name="T88" fmla="*/ 1542 w 2071"/>
                <a:gd name="T89" fmla="*/ 86 h 197"/>
                <a:gd name="T90" fmla="*/ 1614 w 2071"/>
                <a:gd name="T91" fmla="*/ 53 h 197"/>
                <a:gd name="T92" fmla="*/ 1591 w 2071"/>
                <a:gd name="T93" fmla="*/ 81 h 197"/>
                <a:gd name="T94" fmla="*/ 1630 w 2071"/>
                <a:gd name="T95" fmla="*/ 113 h 197"/>
                <a:gd name="T96" fmla="*/ 1653 w 2071"/>
                <a:gd name="T97" fmla="*/ 176 h 197"/>
                <a:gd name="T98" fmla="*/ 1561 w 2071"/>
                <a:gd name="T99" fmla="*/ 191 h 197"/>
                <a:gd name="T100" fmla="*/ 1732 w 2071"/>
                <a:gd name="T101" fmla="*/ 146 h 197"/>
                <a:gd name="T102" fmla="*/ 1730 w 2071"/>
                <a:gd name="T103" fmla="*/ 196 h 197"/>
                <a:gd name="T104" fmla="*/ 1926 w 2071"/>
                <a:gd name="T105" fmla="*/ 101 h 197"/>
                <a:gd name="T106" fmla="*/ 1876 w 2071"/>
                <a:gd name="T107" fmla="*/ 101 h 197"/>
                <a:gd name="T108" fmla="*/ 1897 w 2071"/>
                <a:gd name="T109" fmla="*/ 167 h 197"/>
                <a:gd name="T110" fmla="*/ 1831 w 2071"/>
                <a:gd name="T111" fmla="*/ 106 h 197"/>
                <a:gd name="T112" fmla="*/ 1907 w 2071"/>
                <a:gd name="T113" fmla="*/ 52 h 197"/>
                <a:gd name="T114" fmla="*/ 1972 w 2071"/>
                <a:gd name="T115" fmla="*/ 134 h 197"/>
                <a:gd name="T116" fmla="*/ 1901 w 2071"/>
                <a:gd name="T117" fmla="*/ 197 h 197"/>
                <a:gd name="T118" fmla="*/ 1829 w 2071"/>
                <a:gd name="T119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1" h="197">
                  <a:moveTo>
                    <a:pt x="1997" y="194"/>
                  </a:moveTo>
                  <a:lnTo>
                    <a:pt x="1997" y="85"/>
                  </a:lnTo>
                  <a:lnTo>
                    <a:pt x="1974" y="85"/>
                  </a:lnTo>
                  <a:lnTo>
                    <a:pt x="1974" y="55"/>
                  </a:lnTo>
                  <a:lnTo>
                    <a:pt x="1997" y="55"/>
                  </a:lnTo>
                  <a:lnTo>
                    <a:pt x="1997" y="45"/>
                  </a:lnTo>
                  <a:lnTo>
                    <a:pt x="1997" y="41"/>
                  </a:lnTo>
                  <a:lnTo>
                    <a:pt x="1998" y="36"/>
                  </a:lnTo>
                  <a:lnTo>
                    <a:pt x="1999" y="28"/>
                  </a:lnTo>
                  <a:lnTo>
                    <a:pt x="2000" y="24"/>
                  </a:lnTo>
                  <a:lnTo>
                    <a:pt x="2002" y="20"/>
                  </a:lnTo>
                  <a:lnTo>
                    <a:pt x="2003" y="17"/>
                  </a:lnTo>
                  <a:lnTo>
                    <a:pt x="2006" y="14"/>
                  </a:lnTo>
                  <a:lnTo>
                    <a:pt x="2009" y="11"/>
                  </a:lnTo>
                  <a:lnTo>
                    <a:pt x="2012" y="8"/>
                  </a:lnTo>
                  <a:lnTo>
                    <a:pt x="2016" y="5"/>
                  </a:lnTo>
                  <a:lnTo>
                    <a:pt x="2021" y="3"/>
                  </a:lnTo>
                  <a:lnTo>
                    <a:pt x="2026" y="2"/>
                  </a:lnTo>
                  <a:lnTo>
                    <a:pt x="2032" y="1"/>
                  </a:lnTo>
                  <a:lnTo>
                    <a:pt x="2038" y="0"/>
                  </a:lnTo>
                  <a:lnTo>
                    <a:pt x="2046" y="0"/>
                  </a:lnTo>
                  <a:lnTo>
                    <a:pt x="2060" y="0"/>
                  </a:lnTo>
                  <a:lnTo>
                    <a:pt x="2071" y="1"/>
                  </a:lnTo>
                  <a:lnTo>
                    <a:pt x="2071" y="31"/>
                  </a:lnTo>
                  <a:lnTo>
                    <a:pt x="2066" y="30"/>
                  </a:lnTo>
                  <a:lnTo>
                    <a:pt x="2059" y="30"/>
                  </a:lnTo>
                  <a:lnTo>
                    <a:pt x="2055" y="30"/>
                  </a:lnTo>
                  <a:lnTo>
                    <a:pt x="2051" y="30"/>
                  </a:lnTo>
                  <a:lnTo>
                    <a:pt x="2048" y="31"/>
                  </a:lnTo>
                  <a:lnTo>
                    <a:pt x="2045" y="32"/>
                  </a:lnTo>
                  <a:lnTo>
                    <a:pt x="2043" y="35"/>
                  </a:lnTo>
                  <a:lnTo>
                    <a:pt x="2041" y="38"/>
                  </a:lnTo>
                  <a:lnTo>
                    <a:pt x="2039" y="41"/>
                  </a:lnTo>
                  <a:lnTo>
                    <a:pt x="2039" y="46"/>
                  </a:lnTo>
                  <a:lnTo>
                    <a:pt x="2039" y="55"/>
                  </a:lnTo>
                  <a:lnTo>
                    <a:pt x="2069" y="55"/>
                  </a:lnTo>
                  <a:lnTo>
                    <a:pt x="2069" y="85"/>
                  </a:lnTo>
                  <a:lnTo>
                    <a:pt x="2039" y="85"/>
                  </a:lnTo>
                  <a:lnTo>
                    <a:pt x="2039" y="194"/>
                  </a:lnTo>
                  <a:lnTo>
                    <a:pt x="1997" y="194"/>
                  </a:lnTo>
                  <a:close/>
                  <a:moveTo>
                    <a:pt x="0" y="194"/>
                  </a:moveTo>
                  <a:lnTo>
                    <a:pt x="0" y="1"/>
                  </a:lnTo>
                  <a:lnTo>
                    <a:pt x="57" y="1"/>
                  </a:lnTo>
                  <a:lnTo>
                    <a:pt x="100" y="143"/>
                  </a:lnTo>
                  <a:lnTo>
                    <a:pt x="141" y="1"/>
                  </a:lnTo>
                  <a:lnTo>
                    <a:pt x="198" y="1"/>
                  </a:lnTo>
                  <a:lnTo>
                    <a:pt x="198" y="194"/>
                  </a:lnTo>
                  <a:lnTo>
                    <a:pt x="157" y="194"/>
                  </a:lnTo>
                  <a:lnTo>
                    <a:pt x="157" y="62"/>
                  </a:lnTo>
                  <a:lnTo>
                    <a:pt x="152" y="85"/>
                  </a:lnTo>
                  <a:lnTo>
                    <a:pt x="149" y="95"/>
                  </a:lnTo>
                  <a:lnTo>
                    <a:pt x="146" y="105"/>
                  </a:lnTo>
                  <a:lnTo>
                    <a:pt x="117" y="194"/>
                  </a:lnTo>
                  <a:lnTo>
                    <a:pt x="79" y="194"/>
                  </a:lnTo>
                  <a:lnTo>
                    <a:pt x="50" y="105"/>
                  </a:lnTo>
                  <a:lnTo>
                    <a:pt x="45" y="86"/>
                  </a:lnTo>
                  <a:lnTo>
                    <a:pt x="42" y="74"/>
                  </a:lnTo>
                  <a:lnTo>
                    <a:pt x="39" y="60"/>
                  </a:lnTo>
                  <a:lnTo>
                    <a:pt x="38" y="194"/>
                  </a:lnTo>
                  <a:lnTo>
                    <a:pt x="0" y="194"/>
                  </a:lnTo>
                  <a:close/>
                  <a:moveTo>
                    <a:pt x="303" y="153"/>
                  </a:moveTo>
                  <a:lnTo>
                    <a:pt x="303" y="127"/>
                  </a:lnTo>
                  <a:lnTo>
                    <a:pt x="292" y="128"/>
                  </a:lnTo>
                  <a:lnTo>
                    <a:pt x="282" y="130"/>
                  </a:lnTo>
                  <a:lnTo>
                    <a:pt x="274" y="133"/>
                  </a:lnTo>
                  <a:lnTo>
                    <a:pt x="267" y="136"/>
                  </a:lnTo>
                  <a:lnTo>
                    <a:pt x="262" y="139"/>
                  </a:lnTo>
                  <a:lnTo>
                    <a:pt x="258" y="143"/>
                  </a:lnTo>
                  <a:lnTo>
                    <a:pt x="257" y="145"/>
                  </a:lnTo>
                  <a:lnTo>
                    <a:pt x="256" y="147"/>
                  </a:lnTo>
                  <a:lnTo>
                    <a:pt x="256" y="151"/>
                  </a:lnTo>
                  <a:lnTo>
                    <a:pt x="256" y="155"/>
                  </a:lnTo>
                  <a:lnTo>
                    <a:pt x="257" y="157"/>
                  </a:lnTo>
                  <a:lnTo>
                    <a:pt x="258" y="160"/>
                  </a:lnTo>
                  <a:lnTo>
                    <a:pt x="260" y="161"/>
                  </a:lnTo>
                  <a:lnTo>
                    <a:pt x="262" y="163"/>
                  </a:lnTo>
                  <a:lnTo>
                    <a:pt x="265" y="164"/>
                  </a:lnTo>
                  <a:lnTo>
                    <a:pt x="271" y="165"/>
                  </a:lnTo>
                  <a:lnTo>
                    <a:pt x="276" y="164"/>
                  </a:lnTo>
                  <a:lnTo>
                    <a:pt x="281" y="164"/>
                  </a:lnTo>
                  <a:lnTo>
                    <a:pt x="286" y="163"/>
                  </a:lnTo>
                  <a:lnTo>
                    <a:pt x="290" y="161"/>
                  </a:lnTo>
                  <a:lnTo>
                    <a:pt x="294" y="160"/>
                  </a:lnTo>
                  <a:lnTo>
                    <a:pt x="297" y="158"/>
                  </a:lnTo>
                  <a:lnTo>
                    <a:pt x="300" y="155"/>
                  </a:lnTo>
                  <a:lnTo>
                    <a:pt x="303" y="153"/>
                  </a:lnTo>
                  <a:close/>
                  <a:moveTo>
                    <a:pt x="215" y="159"/>
                  </a:moveTo>
                  <a:lnTo>
                    <a:pt x="215" y="153"/>
                  </a:lnTo>
                  <a:lnTo>
                    <a:pt x="216" y="147"/>
                  </a:lnTo>
                  <a:lnTo>
                    <a:pt x="218" y="142"/>
                  </a:lnTo>
                  <a:lnTo>
                    <a:pt x="220" y="137"/>
                  </a:lnTo>
                  <a:lnTo>
                    <a:pt x="223" y="133"/>
                  </a:lnTo>
                  <a:lnTo>
                    <a:pt x="226" y="128"/>
                  </a:lnTo>
                  <a:lnTo>
                    <a:pt x="231" y="125"/>
                  </a:lnTo>
                  <a:lnTo>
                    <a:pt x="236" y="121"/>
                  </a:lnTo>
                  <a:lnTo>
                    <a:pt x="242" y="118"/>
                  </a:lnTo>
                  <a:lnTo>
                    <a:pt x="248" y="115"/>
                  </a:lnTo>
                  <a:lnTo>
                    <a:pt x="255" y="112"/>
                  </a:lnTo>
                  <a:lnTo>
                    <a:pt x="263" y="110"/>
                  </a:lnTo>
                  <a:lnTo>
                    <a:pt x="272" y="108"/>
                  </a:lnTo>
                  <a:lnTo>
                    <a:pt x="282" y="106"/>
                  </a:lnTo>
                  <a:lnTo>
                    <a:pt x="303" y="104"/>
                  </a:lnTo>
                  <a:lnTo>
                    <a:pt x="303" y="100"/>
                  </a:lnTo>
                  <a:lnTo>
                    <a:pt x="303" y="97"/>
                  </a:lnTo>
                  <a:lnTo>
                    <a:pt x="302" y="93"/>
                  </a:lnTo>
                  <a:lnTo>
                    <a:pt x="301" y="91"/>
                  </a:lnTo>
                  <a:lnTo>
                    <a:pt x="299" y="88"/>
                  </a:lnTo>
                  <a:lnTo>
                    <a:pt x="296" y="86"/>
                  </a:lnTo>
                  <a:lnTo>
                    <a:pt x="293" y="85"/>
                  </a:lnTo>
                  <a:lnTo>
                    <a:pt x="289" y="84"/>
                  </a:lnTo>
                  <a:lnTo>
                    <a:pt x="284" y="84"/>
                  </a:lnTo>
                  <a:lnTo>
                    <a:pt x="278" y="84"/>
                  </a:lnTo>
                  <a:lnTo>
                    <a:pt x="271" y="85"/>
                  </a:lnTo>
                  <a:lnTo>
                    <a:pt x="265" y="86"/>
                  </a:lnTo>
                  <a:lnTo>
                    <a:pt x="259" y="89"/>
                  </a:lnTo>
                  <a:lnTo>
                    <a:pt x="254" y="91"/>
                  </a:lnTo>
                  <a:lnTo>
                    <a:pt x="249" y="94"/>
                  </a:lnTo>
                  <a:lnTo>
                    <a:pt x="243" y="97"/>
                  </a:lnTo>
                  <a:lnTo>
                    <a:pt x="238" y="101"/>
                  </a:lnTo>
                  <a:lnTo>
                    <a:pt x="221" y="77"/>
                  </a:lnTo>
                  <a:lnTo>
                    <a:pt x="226" y="72"/>
                  </a:lnTo>
                  <a:lnTo>
                    <a:pt x="233" y="68"/>
                  </a:lnTo>
                  <a:lnTo>
                    <a:pt x="240" y="63"/>
                  </a:lnTo>
                  <a:lnTo>
                    <a:pt x="248" y="60"/>
                  </a:lnTo>
                  <a:lnTo>
                    <a:pt x="257" y="56"/>
                  </a:lnTo>
                  <a:lnTo>
                    <a:pt x="267" y="54"/>
                  </a:lnTo>
                  <a:lnTo>
                    <a:pt x="272" y="53"/>
                  </a:lnTo>
                  <a:lnTo>
                    <a:pt x="278" y="52"/>
                  </a:lnTo>
                  <a:lnTo>
                    <a:pt x="290" y="52"/>
                  </a:lnTo>
                  <a:lnTo>
                    <a:pt x="297" y="52"/>
                  </a:lnTo>
                  <a:lnTo>
                    <a:pt x="304" y="53"/>
                  </a:lnTo>
                  <a:lnTo>
                    <a:pt x="309" y="54"/>
                  </a:lnTo>
                  <a:lnTo>
                    <a:pt x="315" y="55"/>
                  </a:lnTo>
                  <a:lnTo>
                    <a:pt x="320" y="57"/>
                  </a:lnTo>
                  <a:lnTo>
                    <a:pt x="324" y="60"/>
                  </a:lnTo>
                  <a:lnTo>
                    <a:pt x="328" y="63"/>
                  </a:lnTo>
                  <a:lnTo>
                    <a:pt x="332" y="66"/>
                  </a:lnTo>
                  <a:lnTo>
                    <a:pt x="335" y="69"/>
                  </a:lnTo>
                  <a:lnTo>
                    <a:pt x="337" y="74"/>
                  </a:lnTo>
                  <a:lnTo>
                    <a:pt x="339" y="78"/>
                  </a:lnTo>
                  <a:lnTo>
                    <a:pt x="341" y="83"/>
                  </a:lnTo>
                  <a:lnTo>
                    <a:pt x="342" y="88"/>
                  </a:lnTo>
                  <a:lnTo>
                    <a:pt x="343" y="94"/>
                  </a:lnTo>
                  <a:lnTo>
                    <a:pt x="344" y="100"/>
                  </a:lnTo>
                  <a:lnTo>
                    <a:pt x="344" y="107"/>
                  </a:lnTo>
                  <a:lnTo>
                    <a:pt x="344" y="160"/>
                  </a:lnTo>
                  <a:lnTo>
                    <a:pt x="344" y="172"/>
                  </a:lnTo>
                  <a:lnTo>
                    <a:pt x="345" y="177"/>
                  </a:lnTo>
                  <a:lnTo>
                    <a:pt x="345" y="181"/>
                  </a:lnTo>
                  <a:lnTo>
                    <a:pt x="346" y="188"/>
                  </a:lnTo>
                  <a:lnTo>
                    <a:pt x="348" y="194"/>
                  </a:lnTo>
                  <a:lnTo>
                    <a:pt x="306" y="194"/>
                  </a:lnTo>
                  <a:lnTo>
                    <a:pt x="305" y="190"/>
                  </a:lnTo>
                  <a:lnTo>
                    <a:pt x="304" y="185"/>
                  </a:lnTo>
                  <a:lnTo>
                    <a:pt x="303" y="180"/>
                  </a:lnTo>
                  <a:lnTo>
                    <a:pt x="303" y="174"/>
                  </a:lnTo>
                  <a:lnTo>
                    <a:pt x="298" y="179"/>
                  </a:lnTo>
                  <a:lnTo>
                    <a:pt x="293" y="183"/>
                  </a:lnTo>
                  <a:lnTo>
                    <a:pt x="290" y="185"/>
                  </a:lnTo>
                  <a:lnTo>
                    <a:pt x="288" y="187"/>
                  </a:lnTo>
                  <a:lnTo>
                    <a:pt x="282" y="191"/>
                  </a:lnTo>
                  <a:lnTo>
                    <a:pt x="276" y="193"/>
                  </a:lnTo>
                  <a:lnTo>
                    <a:pt x="269" y="195"/>
                  </a:lnTo>
                  <a:lnTo>
                    <a:pt x="262" y="196"/>
                  </a:lnTo>
                  <a:lnTo>
                    <a:pt x="254" y="196"/>
                  </a:lnTo>
                  <a:lnTo>
                    <a:pt x="247" y="196"/>
                  </a:lnTo>
                  <a:lnTo>
                    <a:pt x="243" y="195"/>
                  </a:lnTo>
                  <a:lnTo>
                    <a:pt x="239" y="194"/>
                  </a:lnTo>
                  <a:lnTo>
                    <a:pt x="236" y="192"/>
                  </a:lnTo>
                  <a:lnTo>
                    <a:pt x="232" y="191"/>
                  </a:lnTo>
                  <a:lnTo>
                    <a:pt x="226" y="186"/>
                  </a:lnTo>
                  <a:lnTo>
                    <a:pt x="224" y="184"/>
                  </a:lnTo>
                  <a:lnTo>
                    <a:pt x="222" y="181"/>
                  </a:lnTo>
                  <a:lnTo>
                    <a:pt x="220" y="178"/>
                  </a:lnTo>
                  <a:lnTo>
                    <a:pt x="218" y="175"/>
                  </a:lnTo>
                  <a:lnTo>
                    <a:pt x="216" y="171"/>
                  </a:lnTo>
                  <a:lnTo>
                    <a:pt x="215" y="167"/>
                  </a:lnTo>
                  <a:lnTo>
                    <a:pt x="215" y="163"/>
                  </a:lnTo>
                  <a:lnTo>
                    <a:pt x="215" y="159"/>
                  </a:lnTo>
                  <a:close/>
                  <a:moveTo>
                    <a:pt x="364" y="194"/>
                  </a:moveTo>
                  <a:lnTo>
                    <a:pt x="364" y="1"/>
                  </a:lnTo>
                  <a:lnTo>
                    <a:pt x="406" y="1"/>
                  </a:lnTo>
                  <a:lnTo>
                    <a:pt x="406" y="107"/>
                  </a:lnTo>
                  <a:lnTo>
                    <a:pt x="450" y="55"/>
                  </a:lnTo>
                  <a:lnTo>
                    <a:pt x="495" y="55"/>
                  </a:lnTo>
                  <a:lnTo>
                    <a:pt x="450" y="107"/>
                  </a:lnTo>
                  <a:lnTo>
                    <a:pt x="498" y="194"/>
                  </a:lnTo>
                  <a:lnTo>
                    <a:pt x="454" y="194"/>
                  </a:lnTo>
                  <a:lnTo>
                    <a:pt x="423" y="137"/>
                  </a:lnTo>
                  <a:lnTo>
                    <a:pt x="406" y="157"/>
                  </a:lnTo>
                  <a:lnTo>
                    <a:pt x="406" y="194"/>
                  </a:lnTo>
                  <a:lnTo>
                    <a:pt x="364" y="194"/>
                  </a:lnTo>
                  <a:close/>
                  <a:moveTo>
                    <a:pt x="589" y="111"/>
                  </a:moveTo>
                  <a:lnTo>
                    <a:pt x="588" y="104"/>
                  </a:lnTo>
                  <a:lnTo>
                    <a:pt x="587" y="98"/>
                  </a:lnTo>
                  <a:lnTo>
                    <a:pt x="584" y="93"/>
                  </a:lnTo>
                  <a:lnTo>
                    <a:pt x="581" y="89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5" y="85"/>
                  </a:lnTo>
                  <a:lnTo>
                    <a:pt x="573" y="84"/>
                  </a:lnTo>
                  <a:lnTo>
                    <a:pt x="568" y="82"/>
                  </a:lnTo>
                  <a:lnTo>
                    <a:pt x="563" y="82"/>
                  </a:lnTo>
                  <a:lnTo>
                    <a:pt x="558" y="82"/>
                  </a:lnTo>
                  <a:lnTo>
                    <a:pt x="553" y="84"/>
                  </a:lnTo>
                  <a:lnTo>
                    <a:pt x="551" y="85"/>
                  </a:lnTo>
                  <a:lnTo>
                    <a:pt x="549" y="86"/>
                  </a:lnTo>
                  <a:lnTo>
                    <a:pt x="545" y="89"/>
                  </a:lnTo>
                  <a:lnTo>
                    <a:pt x="542" y="93"/>
                  </a:lnTo>
                  <a:lnTo>
                    <a:pt x="539" y="98"/>
                  </a:lnTo>
                  <a:lnTo>
                    <a:pt x="537" y="104"/>
                  </a:lnTo>
                  <a:lnTo>
                    <a:pt x="536" y="107"/>
                  </a:lnTo>
                  <a:lnTo>
                    <a:pt x="535" y="111"/>
                  </a:lnTo>
                  <a:lnTo>
                    <a:pt x="589" y="111"/>
                  </a:lnTo>
                  <a:close/>
                  <a:moveTo>
                    <a:pt x="493" y="125"/>
                  </a:moveTo>
                  <a:lnTo>
                    <a:pt x="493" y="115"/>
                  </a:lnTo>
                  <a:lnTo>
                    <a:pt x="495" y="106"/>
                  </a:lnTo>
                  <a:lnTo>
                    <a:pt x="497" y="98"/>
                  </a:lnTo>
                  <a:lnTo>
                    <a:pt x="500" y="90"/>
                  </a:lnTo>
                  <a:lnTo>
                    <a:pt x="503" y="84"/>
                  </a:lnTo>
                  <a:lnTo>
                    <a:pt x="507" y="78"/>
                  </a:lnTo>
                  <a:lnTo>
                    <a:pt x="512" y="73"/>
                  </a:lnTo>
                  <a:lnTo>
                    <a:pt x="515" y="70"/>
                  </a:lnTo>
                  <a:lnTo>
                    <a:pt x="517" y="68"/>
                  </a:lnTo>
                  <a:lnTo>
                    <a:pt x="522" y="64"/>
                  </a:lnTo>
                  <a:lnTo>
                    <a:pt x="528" y="61"/>
                  </a:lnTo>
                  <a:lnTo>
                    <a:pt x="534" y="58"/>
                  </a:lnTo>
                  <a:lnTo>
                    <a:pt x="540" y="56"/>
                  </a:lnTo>
                  <a:lnTo>
                    <a:pt x="546" y="54"/>
                  </a:lnTo>
                  <a:lnTo>
                    <a:pt x="552" y="53"/>
                  </a:lnTo>
                  <a:lnTo>
                    <a:pt x="557" y="52"/>
                  </a:lnTo>
                  <a:lnTo>
                    <a:pt x="563" y="52"/>
                  </a:lnTo>
                  <a:lnTo>
                    <a:pt x="574" y="53"/>
                  </a:lnTo>
                  <a:lnTo>
                    <a:pt x="580" y="54"/>
                  </a:lnTo>
                  <a:lnTo>
                    <a:pt x="585" y="55"/>
                  </a:lnTo>
                  <a:lnTo>
                    <a:pt x="591" y="57"/>
                  </a:lnTo>
                  <a:lnTo>
                    <a:pt x="596" y="60"/>
                  </a:lnTo>
                  <a:lnTo>
                    <a:pt x="601" y="63"/>
                  </a:lnTo>
                  <a:lnTo>
                    <a:pt x="606" y="67"/>
                  </a:lnTo>
                  <a:lnTo>
                    <a:pt x="610" y="72"/>
                  </a:lnTo>
                  <a:lnTo>
                    <a:pt x="614" y="77"/>
                  </a:lnTo>
                  <a:lnTo>
                    <a:pt x="618" y="84"/>
                  </a:lnTo>
                  <a:lnTo>
                    <a:pt x="621" y="91"/>
                  </a:lnTo>
                  <a:lnTo>
                    <a:pt x="624" y="99"/>
                  </a:lnTo>
                  <a:lnTo>
                    <a:pt x="625" y="108"/>
                  </a:lnTo>
                  <a:lnTo>
                    <a:pt x="627" y="118"/>
                  </a:lnTo>
                  <a:lnTo>
                    <a:pt x="627" y="130"/>
                  </a:lnTo>
                  <a:lnTo>
                    <a:pt x="627" y="136"/>
                  </a:lnTo>
                  <a:lnTo>
                    <a:pt x="535" y="136"/>
                  </a:lnTo>
                  <a:lnTo>
                    <a:pt x="536" y="144"/>
                  </a:lnTo>
                  <a:lnTo>
                    <a:pt x="537" y="147"/>
                  </a:lnTo>
                  <a:lnTo>
                    <a:pt x="538" y="151"/>
                  </a:lnTo>
                  <a:lnTo>
                    <a:pt x="541" y="156"/>
                  </a:lnTo>
                  <a:lnTo>
                    <a:pt x="545" y="161"/>
                  </a:lnTo>
                  <a:lnTo>
                    <a:pt x="550" y="164"/>
                  </a:lnTo>
                  <a:lnTo>
                    <a:pt x="555" y="166"/>
                  </a:lnTo>
                  <a:lnTo>
                    <a:pt x="561" y="167"/>
                  </a:lnTo>
                  <a:lnTo>
                    <a:pt x="567" y="168"/>
                  </a:lnTo>
                  <a:lnTo>
                    <a:pt x="573" y="168"/>
                  </a:lnTo>
                  <a:lnTo>
                    <a:pt x="579" y="166"/>
                  </a:lnTo>
                  <a:lnTo>
                    <a:pt x="585" y="165"/>
                  </a:lnTo>
                  <a:lnTo>
                    <a:pt x="590" y="163"/>
                  </a:lnTo>
                  <a:lnTo>
                    <a:pt x="596" y="160"/>
                  </a:lnTo>
                  <a:lnTo>
                    <a:pt x="600" y="157"/>
                  </a:lnTo>
                  <a:lnTo>
                    <a:pt x="605" y="154"/>
                  </a:lnTo>
                  <a:lnTo>
                    <a:pt x="607" y="153"/>
                  </a:lnTo>
                  <a:lnTo>
                    <a:pt x="608" y="151"/>
                  </a:lnTo>
                  <a:lnTo>
                    <a:pt x="625" y="176"/>
                  </a:lnTo>
                  <a:lnTo>
                    <a:pt x="618" y="181"/>
                  </a:lnTo>
                  <a:lnTo>
                    <a:pt x="612" y="185"/>
                  </a:lnTo>
                  <a:lnTo>
                    <a:pt x="605" y="189"/>
                  </a:lnTo>
                  <a:lnTo>
                    <a:pt x="597" y="192"/>
                  </a:lnTo>
                  <a:lnTo>
                    <a:pt x="594" y="193"/>
                  </a:lnTo>
                  <a:lnTo>
                    <a:pt x="590" y="194"/>
                  </a:lnTo>
                  <a:lnTo>
                    <a:pt x="581" y="196"/>
                  </a:lnTo>
                  <a:lnTo>
                    <a:pt x="573" y="197"/>
                  </a:lnTo>
                  <a:lnTo>
                    <a:pt x="564" y="197"/>
                  </a:lnTo>
                  <a:lnTo>
                    <a:pt x="557" y="197"/>
                  </a:lnTo>
                  <a:lnTo>
                    <a:pt x="551" y="196"/>
                  </a:lnTo>
                  <a:lnTo>
                    <a:pt x="544" y="195"/>
                  </a:lnTo>
                  <a:lnTo>
                    <a:pt x="538" y="193"/>
                  </a:lnTo>
                  <a:lnTo>
                    <a:pt x="531" y="191"/>
                  </a:lnTo>
                  <a:lnTo>
                    <a:pt x="525" y="188"/>
                  </a:lnTo>
                  <a:lnTo>
                    <a:pt x="520" y="185"/>
                  </a:lnTo>
                  <a:lnTo>
                    <a:pt x="515" y="181"/>
                  </a:lnTo>
                  <a:lnTo>
                    <a:pt x="510" y="177"/>
                  </a:lnTo>
                  <a:lnTo>
                    <a:pt x="506" y="171"/>
                  </a:lnTo>
                  <a:lnTo>
                    <a:pt x="502" y="165"/>
                  </a:lnTo>
                  <a:lnTo>
                    <a:pt x="499" y="159"/>
                  </a:lnTo>
                  <a:lnTo>
                    <a:pt x="496" y="151"/>
                  </a:lnTo>
                  <a:lnTo>
                    <a:pt x="494" y="143"/>
                  </a:lnTo>
                  <a:lnTo>
                    <a:pt x="493" y="134"/>
                  </a:lnTo>
                  <a:lnTo>
                    <a:pt x="493" y="125"/>
                  </a:lnTo>
                  <a:close/>
                  <a:moveTo>
                    <a:pt x="713" y="155"/>
                  </a:moveTo>
                  <a:lnTo>
                    <a:pt x="713" y="85"/>
                  </a:lnTo>
                  <a:lnTo>
                    <a:pt x="690" y="85"/>
                  </a:lnTo>
                  <a:lnTo>
                    <a:pt x="690" y="55"/>
                  </a:lnTo>
                  <a:lnTo>
                    <a:pt x="713" y="55"/>
                  </a:lnTo>
                  <a:lnTo>
                    <a:pt x="713" y="7"/>
                  </a:lnTo>
                  <a:lnTo>
                    <a:pt x="755" y="7"/>
                  </a:lnTo>
                  <a:lnTo>
                    <a:pt x="755" y="55"/>
                  </a:lnTo>
                  <a:lnTo>
                    <a:pt x="792" y="55"/>
                  </a:lnTo>
                  <a:lnTo>
                    <a:pt x="792" y="85"/>
                  </a:lnTo>
                  <a:lnTo>
                    <a:pt x="755" y="85"/>
                  </a:lnTo>
                  <a:lnTo>
                    <a:pt x="755" y="146"/>
                  </a:lnTo>
                  <a:lnTo>
                    <a:pt x="756" y="151"/>
                  </a:lnTo>
                  <a:lnTo>
                    <a:pt x="756" y="153"/>
                  </a:lnTo>
                  <a:lnTo>
                    <a:pt x="756" y="155"/>
                  </a:lnTo>
                  <a:lnTo>
                    <a:pt x="757" y="159"/>
                  </a:lnTo>
                  <a:lnTo>
                    <a:pt x="759" y="161"/>
                  </a:lnTo>
                  <a:lnTo>
                    <a:pt x="762" y="163"/>
                  </a:lnTo>
                  <a:lnTo>
                    <a:pt x="765" y="165"/>
                  </a:lnTo>
                  <a:lnTo>
                    <a:pt x="769" y="165"/>
                  </a:lnTo>
                  <a:lnTo>
                    <a:pt x="775" y="165"/>
                  </a:lnTo>
                  <a:lnTo>
                    <a:pt x="782" y="165"/>
                  </a:lnTo>
                  <a:lnTo>
                    <a:pt x="789" y="164"/>
                  </a:lnTo>
                  <a:lnTo>
                    <a:pt x="789" y="194"/>
                  </a:lnTo>
                  <a:lnTo>
                    <a:pt x="784" y="195"/>
                  </a:lnTo>
                  <a:lnTo>
                    <a:pt x="777" y="195"/>
                  </a:lnTo>
                  <a:lnTo>
                    <a:pt x="761" y="196"/>
                  </a:lnTo>
                  <a:lnTo>
                    <a:pt x="753" y="196"/>
                  </a:lnTo>
                  <a:lnTo>
                    <a:pt x="747" y="195"/>
                  </a:lnTo>
                  <a:lnTo>
                    <a:pt x="736" y="193"/>
                  </a:lnTo>
                  <a:lnTo>
                    <a:pt x="731" y="192"/>
                  </a:lnTo>
                  <a:lnTo>
                    <a:pt x="728" y="190"/>
                  </a:lnTo>
                  <a:lnTo>
                    <a:pt x="724" y="188"/>
                  </a:lnTo>
                  <a:lnTo>
                    <a:pt x="722" y="185"/>
                  </a:lnTo>
                  <a:lnTo>
                    <a:pt x="719" y="183"/>
                  </a:lnTo>
                  <a:lnTo>
                    <a:pt x="718" y="180"/>
                  </a:lnTo>
                  <a:lnTo>
                    <a:pt x="716" y="176"/>
                  </a:lnTo>
                  <a:lnTo>
                    <a:pt x="715" y="172"/>
                  </a:lnTo>
                  <a:lnTo>
                    <a:pt x="714" y="164"/>
                  </a:lnTo>
                  <a:lnTo>
                    <a:pt x="713" y="155"/>
                  </a:lnTo>
                  <a:close/>
                  <a:moveTo>
                    <a:pt x="807" y="194"/>
                  </a:moveTo>
                  <a:lnTo>
                    <a:pt x="807" y="1"/>
                  </a:lnTo>
                  <a:lnTo>
                    <a:pt x="849" y="1"/>
                  </a:lnTo>
                  <a:lnTo>
                    <a:pt x="849" y="77"/>
                  </a:lnTo>
                  <a:lnTo>
                    <a:pt x="852" y="73"/>
                  </a:lnTo>
                  <a:lnTo>
                    <a:pt x="857" y="68"/>
                  </a:lnTo>
                  <a:lnTo>
                    <a:pt x="861" y="64"/>
                  </a:lnTo>
                  <a:lnTo>
                    <a:pt x="864" y="62"/>
                  </a:lnTo>
                  <a:lnTo>
                    <a:pt x="867" y="60"/>
                  </a:lnTo>
                  <a:lnTo>
                    <a:pt x="873" y="57"/>
                  </a:lnTo>
                  <a:lnTo>
                    <a:pt x="880" y="54"/>
                  </a:lnTo>
                  <a:lnTo>
                    <a:pt x="888" y="53"/>
                  </a:lnTo>
                  <a:lnTo>
                    <a:pt x="893" y="52"/>
                  </a:lnTo>
                  <a:lnTo>
                    <a:pt x="897" y="52"/>
                  </a:lnTo>
                  <a:lnTo>
                    <a:pt x="906" y="52"/>
                  </a:lnTo>
                  <a:lnTo>
                    <a:pt x="914" y="54"/>
                  </a:lnTo>
                  <a:lnTo>
                    <a:pt x="917" y="56"/>
                  </a:lnTo>
                  <a:lnTo>
                    <a:pt x="920" y="57"/>
                  </a:lnTo>
                  <a:lnTo>
                    <a:pt x="924" y="59"/>
                  </a:lnTo>
                  <a:lnTo>
                    <a:pt x="926" y="61"/>
                  </a:lnTo>
                  <a:lnTo>
                    <a:pt x="929" y="64"/>
                  </a:lnTo>
                  <a:lnTo>
                    <a:pt x="931" y="67"/>
                  </a:lnTo>
                  <a:lnTo>
                    <a:pt x="933" y="70"/>
                  </a:lnTo>
                  <a:lnTo>
                    <a:pt x="935" y="74"/>
                  </a:lnTo>
                  <a:lnTo>
                    <a:pt x="936" y="78"/>
                  </a:lnTo>
                  <a:lnTo>
                    <a:pt x="937" y="82"/>
                  </a:lnTo>
                  <a:lnTo>
                    <a:pt x="938" y="87"/>
                  </a:lnTo>
                  <a:lnTo>
                    <a:pt x="938" y="92"/>
                  </a:lnTo>
                  <a:lnTo>
                    <a:pt x="938" y="194"/>
                  </a:lnTo>
                  <a:lnTo>
                    <a:pt x="896" y="194"/>
                  </a:lnTo>
                  <a:lnTo>
                    <a:pt x="896" y="106"/>
                  </a:lnTo>
                  <a:lnTo>
                    <a:pt x="896" y="101"/>
                  </a:lnTo>
                  <a:lnTo>
                    <a:pt x="895" y="98"/>
                  </a:lnTo>
                  <a:lnTo>
                    <a:pt x="894" y="94"/>
                  </a:lnTo>
                  <a:lnTo>
                    <a:pt x="892" y="92"/>
                  </a:lnTo>
                  <a:lnTo>
                    <a:pt x="890" y="89"/>
                  </a:lnTo>
                  <a:lnTo>
                    <a:pt x="887" y="88"/>
                  </a:lnTo>
                  <a:lnTo>
                    <a:pt x="884" y="87"/>
                  </a:lnTo>
                  <a:lnTo>
                    <a:pt x="880" y="87"/>
                  </a:lnTo>
                  <a:lnTo>
                    <a:pt x="875" y="87"/>
                  </a:lnTo>
                  <a:lnTo>
                    <a:pt x="871" y="88"/>
                  </a:lnTo>
                  <a:lnTo>
                    <a:pt x="863" y="91"/>
                  </a:lnTo>
                  <a:lnTo>
                    <a:pt x="856" y="95"/>
                  </a:lnTo>
                  <a:lnTo>
                    <a:pt x="849" y="101"/>
                  </a:lnTo>
                  <a:lnTo>
                    <a:pt x="849" y="194"/>
                  </a:lnTo>
                  <a:lnTo>
                    <a:pt x="807" y="194"/>
                  </a:lnTo>
                  <a:close/>
                  <a:moveTo>
                    <a:pt x="1048" y="111"/>
                  </a:moveTo>
                  <a:lnTo>
                    <a:pt x="1047" y="104"/>
                  </a:lnTo>
                  <a:lnTo>
                    <a:pt x="1045" y="98"/>
                  </a:lnTo>
                  <a:lnTo>
                    <a:pt x="1043" y="93"/>
                  </a:lnTo>
                  <a:lnTo>
                    <a:pt x="1040" y="89"/>
                  </a:lnTo>
                  <a:lnTo>
                    <a:pt x="1038" y="88"/>
                  </a:lnTo>
                  <a:lnTo>
                    <a:pt x="1036" y="86"/>
                  </a:lnTo>
                  <a:lnTo>
                    <a:pt x="1034" y="85"/>
                  </a:lnTo>
                  <a:lnTo>
                    <a:pt x="1032" y="84"/>
                  </a:lnTo>
                  <a:lnTo>
                    <a:pt x="1027" y="82"/>
                  </a:lnTo>
                  <a:lnTo>
                    <a:pt x="1021" y="82"/>
                  </a:lnTo>
                  <a:lnTo>
                    <a:pt x="1016" y="82"/>
                  </a:lnTo>
                  <a:lnTo>
                    <a:pt x="1012" y="84"/>
                  </a:lnTo>
                  <a:lnTo>
                    <a:pt x="1010" y="85"/>
                  </a:lnTo>
                  <a:lnTo>
                    <a:pt x="1007" y="86"/>
                  </a:lnTo>
                  <a:lnTo>
                    <a:pt x="1004" y="89"/>
                  </a:lnTo>
                  <a:lnTo>
                    <a:pt x="1000" y="93"/>
                  </a:lnTo>
                  <a:lnTo>
                    <a:pt x="997" y="98"/>
                  </a:lnTo>
                  <a:lnTo>
                    <a:pt x="995" y="104"/>
                  </a:lnTo>
                  <a:lnTo>
                    <a:pt x="994" y="107"/>
                  </a:lnTo>
                  <a:lnTo>
                    <a:pt x="994" y="111"/>
                  </a:lnTo>
                  <a:lnTo>
                    <a:pt x="1048" y="111"/>
                  </a:lnTo>
                  <a:close/>
                  <a:moveTo>
                    <a:pt x="951" y="125"/>
                  </a:moveTo>
                  <a:lnTo>
                    <a:pt x="952" y="115"/>
                  </a:lnTo>
                  <a:lnTo>
                    <a:pt x="953" y="106"/>
                  </a:lnTo>
                  <a:lnTo>
                    <a:pt x="955" y="98"/>
                  </a:lnTo>
                  <a:lnTo>
                    <a:pt x="958" y="90"/>
                  </a:lnTo>
                  <a:lnTo>
                    <a:pt x="962" y="84"/>
                  </a:lnTo>
                  <a:lnTo>
                    <a:pt x="966" y="78"/>
                  </a:lnTo>
                  <a:lnTo>
                    <a:pt x="970" y="73"/>
                  </a:lnTo>
                  <a:lnTo>
                    <a:pt x="973" y="70"/>
                  </a:lnTo>
                  <a:lnTo>
                    <a:pt x="975" y="68"/>
                  </a:lnTo>
                  <a:lnTo>
                    <a:pt x="981" y="64"/>
                  </a:lnTo>
                  <a:lnTo>
                    <a:pt x="986" y="61"/>
                  </a:lnTo>
                  <a:lnTo>
                    <a:pt x="992" y="58"/>
                  </a:lnTo>
                  <a:lnTo>
                    <a:pt x="998" y="56"/>
                  </a:lnTo>
                  <a:lnTo>
                    <a:pt x="1004" y="54"/>
                  </a:lnTo>
                  <a:lnTo>
                    <a:pt x="1010" y="53"/>
                  </a:lnTo>
                  <a:lnTo>
                    <a:pt x="1016" y="52"/>
                  </a:lnTo>
                  <a:lnTo>
                    <a:pt x="1021" y="52"/>
                  </a:lnTo>
                  <a:lnTo>
                    <a:pt x="1032" y="53"/>
                  </a:lnTo>
                  <a:lnTo>
                    <a:pt x="1038" y="54"/>
                  </a:lnTo>
                  <a:lnTo>
                    <a:pt x="1043" y="55"/>
                  </a:lnTo>
                  <a:lnTo>
                    <a:pt x="1049" y="57"/>
                  </a:lnTo>
                  <a:lnTo>
                    <a:pt x="1054" y="60"/>
                  </a:lnTo>
                  <a:lnTo>
                    <a:pt x="1059" y="63"/>
                  </a:lnTo>
                  <a:lnTo>
                    <a:pt x="1064" y="67"/>
                  </a:lnTo>
                  <a:lnTo>
                    <a:pt x="1069" y="72"/>
                  </a:lnTo>
                  <a:lnTo>
                    <a:pt x="1073" y="77"/>
                  </a:lnTo>
                  <a:lnTo>
                    <a:pt x="1076" y="84"/>
                  </a:lnTo>
                  <a:lnTo>
                    <a:pt x="1079" y="91"/>
                  </a:lnTo>
                  <a:lnTo>
                    <a:pt x="1082" y="99"/>
                  </a:lnTo>
                  <a:lnTo>
                    <a:pt x="1084" y="108"/>
                  </a:lnTo>
                  <a:lnTo>
                    <a:pt x="1085" y="118"/>
                  </a:lnTo>
                  <a:lnTo>
                    <a:pt x="1085" y="130"/>
                  </a:lnTo>
                  <a:lnTo>
                    <a:pt x="1085" y="136"/>
                  </a:lnTo>
                  <a:lnTo>
                    <a:pt x="993" y="136"/>
                  </a:lnTo>
                  <a:lnTo>
                    <a:pt x="994" y="144"/>
                  </a:lnTo>
                  <a:lnTo>
                    <a:pt x="995" y="147"/>
                  </a:lnTo>
                  <a:lnTo>
                    <a:pt x="997" y="151"/>
                  </a:lnTo>
                  <a:lnTo>
                    <a:pt x="1000" y="156"/>
                  </a:lnTo>
                  <a:lnTo>
                    <a:pt x="1003" y="161"/>
                  </a:lnTo>
                  <a:lnTo>
                    <a:pt x="1008" y="164"/>
                  </a:lnTo>
                  <a:lnTo>
                    <a:pt x="1013" y="166"/>
                  </a:lnTo>
                  <a:lnTo>
                    <a:pt x="1019" y="167"/>
                  </a:lnTo>
                  <a:lnTo>
                    <a:pt x="1026" y="168"/>
                  </a:lnTo>
                  <a:lnTo>
                    <a:pt x="1032" y="168"/>
                  </a:lnTo>
                  <a:lnTo>
                    <a:pt x="1038" y="166"/>
                  </a:lnTo>
                  <a:lnTo>
                    <a:pt x="1043" y="165"/>
                  </a:lnTo>
                  <a:lnTo>
                    <a:pt x="1049" y="163"/>
                  </a:lnTo>
                  <a:lnTo>
                    <a:pt x="1054" y="160"/>
                  </a:lnTo>
                  <a:lnTo>
                    <a:pt x="1059" y="157"/>
                  </a:lnTo>
                  <a:lnTo>
                    <a:pt x="1063" y="154"/>
                  </a:lnTo>
                  <a:lnTo>
                    <a:pt x="1065" y="153"/>
                  </a:lnTo>
                  <a:lnTo>
                    <a:pt x="1067" y="151"/>
                  </a:lnTo>
                  <a:lnTo>
                    <a:pt x="1083" y="176"/>
                  </a:lnTo>
                  <a:lnTo>
                    <a:pt x="1077" y="181"/>
                  </a:lnTo>
                  <a:lnTo>
                    <a:pt x="1070" y="185"/>
                  </a:lnTo>
                  <a:lnTo>
                    <a:pt x="1063" y="189"/>
                  </a:lnTo>
                  <a:lnTo>
                    <a:pt x="1056" y="192"/>
                  </a:lnTo>
                  <a:lnTo>
                    <a:pt x="1052" y="193"/>
                  </a:lnTo>
                  <a:lnTo>
                    <a:pt x="1048" y="194"/>
                  </a:lnTo>
                  <a:lnTo>
                    <a:pt x="1040" y="196"/>
                  </a:lnTo>
                  <a:lnTo>
                    <a:pt x="1031" y="197"/>
                  </a:lnTo>
                  <a:lnTo>
                    <a:pt x="1022" y="197"/>
                  </a:lnTo>
                  <a:lnTo>
                    <a:pt x="1016" y="197"/>
                  </a:lnTo>
                  <a:lnTo>
                    <a:pt x="1009" y="196"/>
                  </a:lnTo>
                  <a:lnTo>
                    <a:pt x="1002" y="195"/>
                  </a:lnTo>
                  <a:lnTo>
                    <a:pt x="996" y="193"/>
                  </a:lnTo>
                  <a:lnTo>
                    <a:pt x="990" y="191"/>
                  </a:lnTo>
                  <a:lnTo>
                    <a:pt x="984" y="188"/>
                  </a:lnTo>
                  <a:lnTo>
                    <a:pt x="978" y="185"/>
                  </a:lnTo>
                  <a:lnTo>
                    <a:pt x="973" y="181"/>
                  </a:lnTo>
                  <a:lnTo>
                    <a:pt x="968" y="177"/>
                  </a:lnTo>
                  <a:lnTo>
                    <a:pt x="964" y="171"/>
                  </a:lnTo>
                  <a:lnTo>
                    <a:pt x="960" y="165"/>
                  </a:lnTo>
                  <a:lnTo>
                    <a:pt x="957" y="159"/>
                  </a:lnTo>
                  <a:lnTo>
                    <a:pt x="955" y="151"/>
                  </a:lnTo>
                  <a:lnTo>
                    <a:pt x="953" y="143"/>
                  </a:lnTo>
                  <a:lnTo>
                    <a:pt x="952" y="134"/>
                  </a:lnTo>
                  <a:lnTo>
                    <a:pt x="951" y="125"/>
                  </a:lnTo>
                  <a:close/>
                  <a:moveTo>
                    <a:pt x="1162" y="194"/>
                  </a:moveTo>
                  <a:lnTo>
                    <a:pt x="1162" y="55"/>
                  </a:lnTo>
                  <a:lnTo>
                    <a:pt x="1204" y="55"/>
                  </a:lnTo>
                  <a:lnTo>
                    <a:pt x="1204" y="77"/>
                  </a:lnTo>
                  <a:lnTo>
                    <a:pt x="1207" y="73"/>
                  </a:lnTo>
                  <a:lnTo>
                    <a:pt x="1212" y="68"/>
                  </a:lnTo>
                  <a:lnTo>
                    <a:pt x="1216" y="64"/>
                  </a:lnTo>
                  <a:lnTo>
                    <a:pt x="1219" y="62"/>
                  </a:lnTo>
                  <a:lnTo>
                    <a:pt x="1222" y="60"/>
                  </a:lnTo>
                  <a:lnTo>
                    <a:pt x="1228" y="57"/>
                  </a:lnTo>
                  <a:lnTo>
                    <a:pt x="1235" y="54"/>
                  </a:lnTo>
                  <a:lnTo>
                    <a:pt x="1242" y="53"/>
                  </a:lnTo>
                  <a:lnTo>
                    <a:pt x="1246" y="52"/>
                  </a:lnTo>
                  <a:lnTo>
                    <a:pt x="1250" y="52"/>
                  </a:lnTo>
                  <a:lnTo>
                    <a:pt x="1258" y="52"/>
                  </a:lnTo>
                  <a:lnTo>
                    <a:pt x="1265" y="54"/>
                  </a:lnTo>
                  <a:lnTo>
                    <a:pt x="1271" y="56"/>
                  </a:lnTo>
                  <a:lnTo>
                    <a:pt x="1274" y="57"/>
                  </a:lnTo>
                  <a:lnTo>
                    <a:pt x="1276" y="59"/>
                  </a:lnTo>
                  <a:lnTo>
                    <a:pt x="1280" y="62"/>
                  </a:lnTo>
                  <a:lnTo>
                    <a:pt x="1284" y="67"/>
                  </a:lnTo>
                  <a:lnTo>
                    <a:pt x="1286" y="71"/>
                  </a:lnTo>
                  <a:lnTo>
                    <a:pt x="1288" y="77"/>
                  </a:lnTo>
                  <a:lnTo>
                    <a:pt x="1291" y="73"/>
                  </a:lnTo>
                  <a:lnTo>
                    <a:pt x="1296" y="68"/>
                  </a:lnTo>
                  <a:lnTo>
                    <a:pt x="1300" y="64"/>
                  </a:lnTo>
                  <a:lnTo>
                    <a:pt x="1303" y="62"/>
                  </a:lnTo>
                  <a:lnTo>
                    <a:pt x="1306" y="60"/>
                  </a:lnTo>
                  <a:lnTo>
                    <a:pt x="1312" y="57"/>
                  </a:lnTo>
                  <a:lnTo>
                    <a:pt x="1319" y="54"/>
                  </a:lnTo>
                  <a:lnTo>
                    <a:pt x="1326" y="53"/>
                  </a:lnTo>
                  <a:lnTo>
                    <a:pt x="1334" y="52"/>
                  </a:lnTo>
                  <a:lnTo>
                    <a:pt x="1339" y="52"/>
                  </a:lnTo>
                  <a:lnTo>
                    <a:pt x="1344" y="53"/>
                  </a:lnTo>
                  <a:lnTo>
                    <a:pt x="1348" y="54"/>
                  </a:lnTo>
                  <a:lnTo>
                    <a:pt x="1352" y="55"/>
                  </a:lnTo>
                  <a:lnTo>
                    <a:pt x="1356" y="57"/>
                  </a:lnTo>
                  <a:lnTo>
                    <a:pt x="1359" y="59"/>
                  </a:lnTo>
                  <a:lnTo>
                    <a:pt x="1365" y="64"/>
                  </a:lnTo>
                  <a:lnTo>
                    <a:pt x="1367" y="67"/>
                  </a:lnTo>
                  <a:lnTo>
                    <a:pt x="1369" y="70"/>
                  </a:lnTo>
                  <a:lnTo>
                    <a:pt x="1371" y="74"/>
                  </a:lnTo>
                  <a:lnTo>
                    <a:pt x="1372" y="77"/>
                  </a:lnTo>
                  <a:lnTo>
                    <a:pt x="1374" y="81"/>
                  </a:lnTo>
                  <a:lnTo>
                    <a:pt x="1374" y="86"/>
                  </a:lnTo>
                  <a:lnTo>
                    <a:pt x="1375" y="90"/>
                  </a:lnTo>
                  <a:lnTo>
                    <a:pt x="1375" y="95"/>
                  </a:lnTo>
                  <a:lnTo>
                    <a:pt x="1375" y="194"/>
                  </a:lnTo>
                  <a:lnTo>
                    <a:pt x="1333" y="194"/>
                  </a:lnTo>
                  <a:lnTo>
                    <a:pt x="1333" y="106"/>
                  </a:lnTo>
                  <a:lnTo>
                    <a:pt x="1333" y="101"/>
                  </a:lnTo>
                  <a:lnTo>
                    <a:pt x="1332" y="98"/>
                  </a:lnTo>
                  <a:lnTo>
                    <a:pt x="1331" y="94"/>
                  </a:lnTo>
                  <a:lnTo>
                    <a:pt x="1331" y="93"/>
                  </a:lnTo>
                  <a:lnTo>
                    <a:pt x="1330" y="92"/>
                  </a:lnTo>
                  <a:lnTo>
                    <a:pt x="1328" y="89"/>
                  </a:lnTo>
                  <a:lnTo>
                    <a:pt x="1325" y="88"/>
                  </a:lnTo>
                  <a:lnTo>
                    <a:pt x="1322" y="87"/>
                  </a:lnTo>
                  <a:lnTo>
                    <a:pt x="1318" y="87"/>
                  </a:lnTo>
                  <a:lnTo>
                    <a:pt x="1314" y="87"/>
                  </a:lnTo>
                  <a:lnTo>
                    <a:pt x="1310" y="88"/>
                  </a:lnTo>
                  <a:lnTo>
                    <a:pt x="1303" y="91"/>
                  </a:lnTo>
                  <a:lnTo>
                    <a:pt x="1296" y="95"/>
                  </a:lnTo>
                  <a:lnTo>
                    <a:pt x="1290" y="101"/>
                  </a:lnTo>
                  <a:lnTo>
                    <a:pt x="1290" y="194"/>
                  </a:lnTo>
                  <a:lnTo>
                    <a:pt x="1247" y="194"/>
                  </a:lnTo>
                  <a:lnTo>
                    <a:pt x="1247" y="106"/>
                  </a:lnTo>
                  <a:lnTo>
                    <a:pt x="1247" y="101"/>
                  </a:lnTo>
                  <a:lnTo>
                    <a:pt x="1247" y="98"/>
                  </a:lnTo>
                  <a:lnTo>
                    <a:pt x="1246" y="94"/>
                  </a:lnTo>
                  <a:lnTo>
                    <a:pt x="1245" y="93"/>
                  </a:lnTo>
                  <a:lnTo>
                    <a:pt x="1244" y="92"/>
                  </a:lnTo>
                  <a:lnTo>
                    <a:pt x="1242" y="89"/>
                  </a:lnTo>
                  <a:lnTo>
                    <a:pt x="1240" y="88"/>
                  </a:lnTo>
                  <a:lnTo>
                    <a:pt x="1236" y="87"/>
                  </a:lnTo>
                  <a:lnTo>
                    <a:pt x="1232" y="87"/>
                  </a:lnTo>
                  <a:lnTo>
                    <a:pt x="1228" y="87"/>
                  </a:lnTo>
                  <a:lnTo>
                    <a:pt x="1225" y="88"/>
                  </a:lnTo>
                  <a:lnTo>
                    <a:pt x="1218" y="91"/>
                  </a:lnTo>
                  <a:lnTo>
                    <a:pt x="1211" y="95"/>
                  </a:lnTo>
                  <a:lnTo>
                    <a:pt x="1204" y="101"/>
                  </a:lnTo>
                  <a:lnTo>
                    <a:pt x="1204" y="194"/>
                  </a:lnTo>
                  <a:lnTo>
                    <a:pt x="1162" y="194"/>
                  </a:lnTo>
                  <a:close/>
                  <a:moveTo>
                    <a:pt x="1484" y="125"/>
                  </a:moveTo>
                  <a:lnTo>
                    <a:pt x="1484" y="116"/>
                  </a:lnTo>
                  <a:lnTo>
                    <a:pt x="1482" y="109"/>
                  </a:lnTo>
                  <a:lnTo>
                    <a:pt x="1480" y="101"/>
                  </a:lnTo>
                  <a:lnTo>
                    <a:pt x="1479" y="98"/>
                  </a:lnTo>
                  <a:lnTo>
                    <a:pt x="1477" y="95"/>
                  </a:lnTo>
                  <a:lnTo>
                    <a:pt x="1475" y="92"/>
                  </a:lnTo>
                  <a:lnTo>
                    <a:pt x="1473" y="90"/>
                  </a:lnTo>
                  <a:lnTo>
                    <a:pt x="1468" y="86"/>
                  </a:lnTo>
                  <a:lnTo>
                    <a:pt x="1465" y="85"/>
                  </a:lnTo>
                  <a:lnTo>
                    <a:pt x="1462" y="84"/>
                  </a:lnTo>
                  <a:lnTo>
                    <a:pt x="1455" y="83"/>
                  </a:lnTo>
                  <a:lnTo>
                    <a:pt x="1448" y="84"/>
                  </a:lnTo>
                  <a:lnTo>
                    <a:pt x="1445" y="85"/>
                  </a:lnTo>
                  <a:lnTo>
                    <a:pt x="1442" y="86"/>
                  </a:lnTo>
                  <a:lnTo>
                    <a:pt x="1439" y="88"/>
                  </a:lnTo>
                  <a:lnTo>
                    <a:pt x="1437" y="90"/>
                  </a:lnTo>
                  <a:lnTo>
                    <a:pt x="1435" y="92"/>
                  </a:lnTo>
                  <a:lnTo>
                    <a:pt x="1433" y="94"/>
                  </a:lnTo>
                  <a:lnTo>
                    <a:pt x="1430" y="101"/>
                  </a:lnTo>
                  <a:lnTo>
                    <a:pt x="1428" y="104"/>
                  </a:lnTo>
                  <a:lnTo>
                    <a:pt x="1427" y="108"/>
                  </a:lnTo>
                  <a:lnTo>
                    <a:pt x="1426" y="116"/>
                  </a:lnTo>
                  <a:lnTo>
                    <a:pt x="1426" y="125"/>
                  </a:lnTo>
                  <a:lnTo>
                    <a:pt x="1426" y="129"/>
                  </a:lnTo>
                  <a:lnTo>
                    <a:pt x="1426" y="133"/>
                  </a:lnTo>
                  <a:lnTo>
                    <a:pt x="1427" y="141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2" y="155"/>
                  </a:lnTo>
                  <a:lnTo>
                    <a:pt x="1434" y="158"/>
                  </a:lnTo>
                  <a:lnTo>
                    <a:pt x="1436" y="160"/>
                  </a:lnTo>
                  <a:lnTo>
                    <a:pt x="1441" y="164"/>
                  </a:lnTo>
                  <a:lnTo>
                    <a:pt x="1444" y="166"/>
                  </a:lnTo>
                  <a:lnTo>
                    <a:pt x="1448" y="167"/>
                  </a:lnTo>
                  <a:lnTo>
                    <a:pt x="1451" y="167"/>
                  </a:lnTo>
                  <a:lnTo>
                    <a:pt x="1455" y="168"/>
                  </a:lnTo>
                  <a:lnTo>
                    <a:pt x="1462" y="167"/>
                  </a:lnTo>
                  <a:lnTo>
                    <a:pt x="1465" y="166"/>
                  </a:lnTo>
                  <a:lnTo>
                    <a:pt x="1468" y="165"/>
                  </a:lnTo>
                  <a:lnTo>
                    <a:pt x="1471" y="163"/>
                  </a:lnTo>
                  <a:lnTo>
                    <a:pt x="1473" y="161"/>
                  </a:lnTo>
                  <a:lnTo>
                    <a:pt x="1477" y="156"/>
                  </a:lnTo>
                  <a:lnTo>
                    <a:pt x="1479" y="153"/>
                  </a:lnTo>
                  <a:lnTo>
                    <a:pt x="1480" y="150"/>
                  </a:lnTo>
                  <a:lnTo>
                    <a:pt x="1481" y="146"/>
                  </a:lnTo>
                  <a:lnTo>
                    <a:pt x="1482" y="142"/>
                  </a:lnTo>
                  <a:lnTo>
                    <a:pt x="1484" y="134"/>
                  </a:lnTo>
                  <a:lnTo>
                    <a:pt x="1484" y="125"/>
                  </a:lnTo>
                  <a:close/>
                  <a:moveTo>
                    <a:pt x="1384" y="125"/>
                  </a:moveTo>
                  <a:lnTo>
                    <a:pt x="1384" y="115"/>
                  </a:lnTo>
                  <a:lnTo>
                    <a:pt x="1385" y="106"/>
                  </a:lnTo>
                  <a:lnTo>
                    <a:pt x="1387" y="98"/>
                  </a:lnTo>
                  <a:lnTo>
                    <a:pt x="1390" y="90"/>
                  </a:lnTo>
                  <a:lnTo>
                    <a:pt x="1393" y="84"/>
                  </a:lnTo>
                  <a:lnTo>
                    <a:pt x="1397" y="78"/>
                  </a:lnTo>
                  <a:lnTo>
                    <a:pt x="1402" y="72"/>
                  </a:lnTo>
                  <a:lnTo>
                    <a:pt x="1404" y="70"/>
                  </a:lnTo>
                  <a:lnTo>
                    <a:pt x="1406" y="68"/>
                  </a:lnTo>
                  <a:lnTo>
                    <a:pt x="1412" y="64"/>
                  </a:lnTo>
                  <a:lnTo>
                    <a:pt x="1417" y="61"/>
                  </a:lnTo>
                  <a:lnTo>
                    <a:pt x="1423" y="58"/>
                  </a:lnTo>
                  <a:lnTo>
                    <a:pt x="1429" y="56"/>
                  </a:lnTo>
                  <a:lnTo>
                    <a:pt x="1436" y="54"/>
                  </a:lnTo>
                  <a:lnTo>
                    <a:pt x="1442" y="53"/>
                  </a:lnTo>
                  <a:lnTo>
                    <a:pt x="1449" y="52"/>
                  </a:lnTo>
                  <a:lnTo>
                    <a:pt x="1455" y="52"/>
                  </a:lnTo>
                  <a:lnTo>
                    <a:pt x="1461" y="52"/>
                  </a:lnTo>
                  <a:lnTo>
                    <a:pt x="1468" y="53"/>
                  </a:lnTo>
                  <a:lnTo>
                    <a:pt x="1474" y="54"/>
                  </a:lnTo>
                  <a:lnTo>
                    <a:pt x="1480" y="56"/>
                  </a:lnTo>
                  <a:lnTo>
                    <a:pt x="1486" y="58"/>
                  </a:lnTo>
                  <a:lnTo>
                    <a:pt x="1492" y="61"/>
                  </a:lnTo>
                  <a:lnTo>
                    <a:pt x="1498" y="64"/>
                  </a:lnTo>
                  <a:lnTo>
                    <a:pt x="1503" y="68"/>
                  </a:lnTo>
                  <a:lnTo>
                    <a:pt x="1508" y="72"/>
                  </a:lnTo>
                  <a:lnTo>
                    <a:pt x="1513" y="78"/>
                  </a:lnTo>
                  <a:lnTo>
                    <a:pt x="1516" y="84"/>
                  </a:lnTo>
                  <a:lnTo>
                    <a:pt x="1520" y="90"/>
                  </a:lnTo>
                  <a:lnTo>
                    <a:pt x="1522" y="98"/>
                  </a:lnTo>
                  <a:lnTo>
                    <a:pt x="1524" y="106"/>
                  </a:lnTo>
                  <a:lnTo>
                    <a:pt x="1526" y="115"/>
                  </a:lnTo>
                  <a:lnTo>
                    <a:pt x="1526" y="125"/>
                  </a:lnTo>
                  <a:lnTo>
                    <a:pt x="1526" y="134"/>
                  </a:lnTo>
                  <a:lnTo>
                    <a:pt x="1524" y="143"/>
                  </a:lnTo>
                  <a:lnTo>
                    <a:pt x="1522" y="151"/>
                  </a:lnTo>
                  <a:lnTo>
                    <a:pt x="1520" y="159"/>
                  </a:lnTo>
                  <a:lnTo>
                    <a:pt x="1516" y="166"/>
                  </a:lnTo>
                  <a:lnTo>
                    <a:pt x="1513" y="171"/>
                  </a:lnTo>
                  <a:lnTo>
                    <a:pt x="1508" y="177"/>
                  </a:lnTo>
                  <a:lnTo>
                    <a:pt x="1506" y="179"/>
                  </a:lnTo>
                  <a:lnTo>
                    <a:pt x="1503" y="181"/>
                  </a:lnTo>
                  <a:lnTo>
                    <a:pt x="1498" y="185"/>
                  </a:lnTo>
                  <a:lnTo>
                    <a:pt x="1492" y="189"/>
                  </a:lnTo>
                  <a:lnTo>
                    <a:pt x="1486" y="191"/>
                  </a:lnTo>
                  <a:lnTo>
                    <a:pt x="1480" y="193"/>
                  </a:lnTo>
                  <a:lnTo>
                    <a:pt x="1474" y="195"/>
                  </a:lnTo>
                  <a:lnTo>
                    <a:pt x="1468" y="196"/>
                  </a:lnTo>
                  <a:lnTo>
                    <a:pt x="1461" y="197"/>
                  </a:lnTo>
                  <a:lnTo>
                    <a:pt x="1455" y="197"/>
                  </a:lnTo>
                  <a:lnTo>
                    <a:pt x="1449" y="197"/>
                  </a:lnTo>
                  <a:lnTo>
                    <a:pt x="1442" y="196"/>
                  </a:lnTo>
                  <a:lnTo>
                    <a:pt x="1436" y="195"/>
                  </a:lnTo>
                  <a:lnTo>
                    <a:pt x="1430" y="193"/>
                  </a:lnTo>
                  <a:lnTo>
                    <a:pt x="1423" y="191"/>
                  </a:lnTo>
                  <a:lnTo>
                    <a:pt x="1418" y="189"/>
                  </a:lnTo>
                  <a:lnTo>
                    <a:pt x="1412" y="185"/>
                  </a:lnTo>
                  <a:lnTo>
                    <a:pt x="1407" y="181"/>
                  </a:lnTo>
                  <a:lnTo>
                    <a:pt x="1402" y="177"/>
                  </a:lnTo>
                  <a:lnTo>
                    <a:pt x="1397" y="171"/>
                  </a:lnTo>
                  <a:lnTo>
                    <a:pt x="1393" y="166"/>
                  </a:lnTo>
                  <a:lnTo>
                    <a:pt x="1390" y="159"/>
                  </a:lnTo>
                  <a:lnTo>
                    <a:pt x="1387" y="151"/>
                  </a:lnTo>
                  <a:lnTo>
                    <a:pt x="1385" y="143"/>
                  </a:lnTo>
                  <a:lnTo>
                    <a:pt x="1384" y="134"/>
                  </a:lnTo>
                  <a:lnTo>
                    <a:pt x="1384" y="125"/>
                  </a:lnTo>
                  <a:close/>
                  <a:moveTo>
                    <a:pt x="1535" y="176"/>
                  </a:moveTo>
                  <a:lnTo>
                    <a:pt x="1551" y="152"/>
                  </a:lnTo>
                  <a:lnTo>
                    <a:pt x="1556" y="156"/>
                  </a:lnTo>
                  <a:lnTo>
                    <a:pt x="1562" y="160"/>
                  </a:lnTo>
                  <a:lnTo>
                    <a:pt x="1565" y="161"/>
                  </a:lnTo>
                  <a:lnTo>
                    <a:pt x="1568" y="163"/>
                  </a:lnTo>
                  <a:lnTo>
                    <a:pt x="1574" y="165"/>
                  </a:lnTo>
                  <a:lnTo>
                    <a:pt x="1580" y="167"/>
                  </a:lnTo>
                  <a:lnTo>
                    <a:pt x="1587" y="169"/>
                  </a:lnTo>
                  <a:lnTo>
                    <a:pt x="1593" y="170"/>
                  </a:lnTo>
                  <a:lnTo>
                    <a:pt x="1600" y="170"/>
                  </a:lnTo>
                  <a:lnTo>
                    <a:pt x="1604" y="170"/>
                  </a:lnTo>
                  <a:lnTo>
                    <a:pt x="1609" y="169"/>
                  </a:lnTo>
                  <a:lnTo>
                    <a:pt x="1612" y="168"/>
                  </a:lnTo>
                  <a:lnTo>
                    <a:pt x="1616" y="167"/>
                  </a:lnTo>
                  <a:lnTo>
                    <a:pt x="1618" y="165"/>
                  </a:lnTo>
                  <a:lnTo>
                    <a:pt x="1620" y="163"/>
                  </a:lnTo>
                  <a:lnTo>
                    <a:pt x="1622" y="160"/>
                  </a:lnTo>
                  <a:lnTo>
                    <a:pt x="1622" y="157"/>
                  </a:lnTo>
                  <a:lnTo>
                    <a:pt x="1622" y="153"/>
                  </a:lnTo>
                  <a:lnTo>
                    <a:pt x="1620" y="150"/>
                  </a:lnTo>
                  <a:lnTo>
                    <a:pt x="1620" y="149"/>
                  </a:lnTo>
                  <a:lnTo>
                    <a:pt x="1619" y="148"/>
                  </a:lnTo>
                  <a:lnTo>
                    <a:pt x="1616" y="146"/>
                  </a:lnTo>
                  <a:lnTo>
                    <a:pt x="1612" y="144"/>
                  </a:lnTo>
                  <a:lnTo>
                    <a:pt x="1608" y="143"/>
                  </a:lnTo>
                  <a:lnTo>
                    <a:pt x="1596" y="140"/>
                  </a:lnTo>
                  <a:lnTo>
                    <a:pt x="1586" y="138"/>
                  </a:lnTo>
                  <a:lnTo>
                    <a:pt x="1576" y="136"/>
                  </a:lnTo>
                  <a:lnTo>
                    <a:pt x="1567" y="133"/>
                  </a:lnTo>
                  <a:lnTo>
                    <a:pt x="1558" y="129"/>
                  </a:lnTo>
                  <a:lnTo>
                    <a:pt x="1555" y="126"/>
                  </a:lnTo>
                  <a:lnTo>
                    <a:pt x="1551" y="123"/>
                  </a:lnTo>
                  <a:lnTo>
                    <a:pt x="1548" y="120"/>
                  </a:lnTo>
                  <a:lnTo>
                    <a:pt x="1546" y="116"/>
                  </a:lnTo>
                  <a:lnTo>
                    <a:pt x="1544" y="112"/>
                  </a:lnTo>
                  <a:lnTo>
                    <a:pt x="1542" y="107"/>
                  </a:lnTo>
                  <a:lnTo>
                    <a:pt x="1541" y="102"/>
                  </a:lnTo>
                  <a:lnTo>
                    <a:pt x="1541" y="96"/>
                  </a:lnTo>
                  <a:lnTo>
                    <a:pt x="1541" y="91"/>
                  </a:lnTo>
                  <a:lnTo>
                    <a:pt x="1542" y="86"/>
                  </a:lnTo>
                  <a:lnTo>
                    <a:pt x="1543" y="82"/>
                  </a:lnTo>
                  <a:lnTo>
                    <a:pt x="1545" y="77"/>
                  </a:lnTo>
                  <a:lnTo>
                    <a:pt x="1547" y="73"/>
                  </a:lnTo>
                  <a:lnTo>
                    <a:pt x="1550" y="70"/>
                  </a:lnTo>
                  <a:lnTo>
                    <a:pt x="1553" y="67"/>
                  </a:lnTo>
                  <a:lnTo>
                    <a:pt x="1556" y="64"/>
                  </a:lnTo>
                  <a:lnTo>
                    <a:pt x="1560" y="61"/>
                  </a:lnTo>
                  <a:lnTo>
                    <a:pt x="1564" y="59"/>
                  </a:lnTo>
                  <a:lnTo>
                    <a:pt x="1569" y="57"/>
                  </a:lnTo>
                  <a:lnTo>
                    <a:pt x="1573" y="55"/>
                  </a:lnTo>
                  <a:lnTo>
                    <a:pt x="1578" y="54"/>
                  </a:lnTo>
                  <a:lnTo>
                    <a:pt x="1584" y="53"/>
                  </a:lnTo>
                  <a:lnTo>
                    <a:pt x="1589" y="52"/>
                  </a:lnTo>
                  <a:lnTo>
                    <a:pt x="1595" y="52"/>
                  </a:lnTo>
                  <a:lnTo>
                    <a:pt x="1605" y="52"/>
                  </a:lnTo>
                  <a:lnTo>
                    <a:pt x="1614" y="53"/>
                  </a:lnTo>
                  <a:lnTo>
                    <a:pt x="1623" y="55"/>
                  </a:lnTo>
                  <a:lnTo>
                    <a:pt x="1631" y="57"/>
                  </a:lnTo>
                  <a:lnTo>
                    <a:pt x="1638" y="60"/>
                  </a:lnTo>
                  <a:lnTo>
                    <a:pt x="1644" y="63"/>
                  </a:lnTo>
                  <a:lnTo>
                    <a:pt x="1650" y="67"/>
                  </a:lnTo>
                  <a:lnTo>
                    <a:pt x="1656" y="72"/>
                  </a:lnTo>
                  <a:lnTo>
                    <a:pt x="1640" y="95"/>
                  </a:lnTo>
                  <a:lnTo>
                    <a:pt x="1634" y="92"/>
                  </a:lnTo>
                  <a:lnTo>
                    <a:pt x="1629" y="89"/>
                  </a:lnTo>
                  <a:lnTo>
                    <a:pt x="1624" y="86"/>
                  </a:lnTo>
                  <a:lnTo>
                    <a:pt x="1619" y="84"/>
                  </a:lnTo>
                  <a:lnTo>
                    <a:pt x="1609" y="81"/>
                  </a:lnTo>
                  <a:lnTo>
                    <a:pt x="1604" y="80"/>
                  </a:lnTo>
                  <a:lnTo>
                    <a:pt x="1599" y="80"/>
                  </a:lnTo>
                  <a:lnTo>
                    <a:pt x="1594" y="80"/>
                  </a:lnTo>
                  <a:lnTo>
                    <a:pt x="1591" y="81"/>
                  </a:lnTo>
                  <a:lnTo>
                    <a:pt x="1587" y="82"/>
                  </a:lnTo>
                  <a:lnTo>
                    <a:pt x="1585" y="83"/>
                  </a:lnTo>
                  <a:lnTo>
                    <a:pt x="1583" y="85"/>
                  </a:lnTo>
                  <a:lnTo>
                    <a:pt x="1581" y="87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1" y="98"/>
                  </a:lnTo>
                  <a:lnTo>
                    <a:pt x="1583" y="100"/>
                  </a:lnTo>
                  <a:lnTo>
                    <a:pt x="1586" y="102"/>
                  </a:lnTo>
                  <a:lnTo>
                    <a:pt x="1589" y="104"/>
                  </a:lnTo>
                  <a:lnTo>
                    <a:pt x="1593" y="105"/>
                  </a:lnTo>
                  <a:lnTo>
                    <a:pt x="1605" y="107"/>
                  </a:lnTo>
                  <a:lnTo>
                    <a:pt x="1615" y="109"/>
                  </a:lnTo>
                  <a:lnTo>
                    <a:pt x="1625" y="112"/>
                  </a:lnTo>
                  <a:lnTo>
                    <a:pt x="1630" y="113"/>
                  </a:lnTo>
                  <a:lnTo>
                    <a:pt x="1635" y="115"/>
                  </a:lnTo>
                  <a:lnTo>
                    <a:pt x="1639" y="116"/>
                  </a:lnTo>
                  <a:lnTo>
                    <a:pt x="1643" y="119"/>
                  </a:lnTo>
                  <a:lnTo>
                    <a:pt x="1647" y="121"/>
                  </a:lnTo>
                  <a:lnTo>
                    <a:pt x="1651" y="124"/>
                  </a:lnTo>
                  <a:lnTo>
                    <a:pt x="1654" y="127"/>
                  </a:lnTo>
                  <a:lnTo>
                    <a:pt x="1656" y="131"/>
                  </a:lnTo>
                  <a:lnTo>
                    <a:pt x="1658" y="135"/>
                  </a:lnTo>
                  <a:lnTo>
                    <a:pt x="1660" y="139"/>
                  </a:lnTo>
                  <a:lnTo>
                    <a:pt x="1661" y="144"/>
                  </a:lnTo>
                  <a:lnTo>
                    <a:pt x="1661" y="150"/>
                  </a:lnTo>
                  <a:lnTo>
                    <a:pt x="1661" y="156"/>
                  </a:lnTo>
                  <a:lnTo>
                    <a:pt x="1660" y="162"/>
                  </a:lnTo>
                  <a:lnTo>
                    <a:pt x="1658" y="167"/>
                  </a:lnTo>
                  <a:lnTo>
                    <a:pt x="1656" y="172"/>
                  </a:lnTo>
                  <a:lnTo>
                    <a:pt x="1653" y="176"/>
                  </a:lnTo>
                  <a:lnTo>
                    <a:pt x="1652" y="178"/>
                  </a:lnTo>
                  <a:lnTo>
                    <a:pt x="1650" y="180"/>
                  </a:lnTo>
                  <a:lnTo>
                    <a:pt x="1647" y="183"/>
                  </a:lnTo>
                  <a:lnTo>
                    <a:pt x="1643" y="186"/>
                  </a:lnTo>
                  <a:lnTo>
                    <a:pt x="1638" y="189"/>
                  </a:lnTo>
                  <a:lnTo>
                    <a:pt x="1633" y="191"/>
                  </a:lnTo>
                  <a:lnTo>
                    <a:pt x="1628" y="193"/>
                  </a:lnTo>
                  <a:lnTo>
                    <a:pt x="1623" y="195"/>
                  </a:lnTo>
                  <a:lnTo>
                    <a:pt x="1617" y="196"/>
                  </a:lnTo>
                  <a:lnTo>
                    <a:pt x="1612" y="197"/>
                  </a:lnTo>
                  <a:lnTo>
                    <a:pt x="1606" y="197"/>
                  </a:lnTo>
                  <a:lnTo>
                    <a:pt x="1600" y="197"/>
                  </a:lnTo>
                  <a:lnTo>
                    <a:pt x="1589" y="197"/>
                  </a:lnTo>
                  <a:lnTo>
                    <a:pt x="1579" y="196"/>
                  </a:lnTo>
                  <a:lnTo>
                    <a:pt x="1569" y="194"/>
                  </a:lnTo>
                  <a:lnTo>
                    <a:pt x="1561" y="191"/>
                  </a:lnTo>
                  <a:lnTo>
                    <a:pt x="1553" y="188"/>
                  </a:lnTo>
                  <a:lnTo>
                    <a:pt x="1546" y="184"/>
                  </a:lnTo>
                  <a:lnTo>
                    <a:pt x="1540" y="180"/>
                  </a:lnTo>
                  <a:lnTo>
                    <a:pt x="1535" y="176"/>
                  </a:lnTo>
                  <a:close/>
                  <a:moveTo>
                    <a:pt x="1690" y="155"/>
                  </a:moveTo>
                  <a:lnTo>
                    <a:pt x="1690" y="85"/>
                  </a:lnTo>
                  <a:lnTo>
                    <a:pt x="1666" y="85"/>
                  </a:lnTo>
                  <a:lnTo>
                    <a:pt x="1666" y="55"/>
                  </a:lnTo>
                  <a:lnTo>
                    <a:pt x="1690" y="55"/>
                  </a:lnTo>
                  <a:lnTo>
                    <a:pt x="1690" y="7"/>
                  </a:lnTo>
                  <a:lnTo>
                    <a:pt x="1732" y="7"/>
                  </a:lnTo>
                  <a:lnTo>
                    <a:pt x="1732" y="55"/>
                  </a:lnTo>
                  <a:lnTo>
                    <a:pt x="1767" y="55"/>
                  </a:lnTo>
                  <a:lnTo>
                    <a:pt x="1767" y="85"/>
                  </a:lnTo>
                  <a:lnTo>
                    <a:pt x="1732" y="85"/>
                  </a:lnTo>
                  <a:lnTo>
                    <a:pt x="1732" y="146"/>
                  </a:lnTo>
                  <a:lnTo>
                    <a:pt x="1732" y="151"/>
                  </a:lnTo>
                  <a:lnTo>
                    <a:pt x="1732" y="153"/>
                  </a:lnTo>
                  <a:lnTo>
                    <a:pt x="1732" y="155"/>
                  </a:lnTo>
                  <a:lnTo>
                    <a:pt x="1734" y="159"/>
                  </a:lnTo>
                  <a:lnTo>
                    <a:pt x="1736" y="161"/>
                  </a:lnTo>
                  <a:lnTo>
                    <a:pt x="1738" y="163"/>
                  </a:lnTo>
                  <a:lnTo>
                    <a:pt x="1742" y="165"/>
                  </a:lnTo>
                  <a:lnTo>
                    <a:pt x="1746" y="165"/>
                  </a:lnTo>
                  <a:lnTo>
                    <a:pt x="1751" y="165"/>
                  </a:lnTo>
                  <a:lnTo>
                    <a:pt x="1759" y="165"/>
                  </a:lnTo>
                  <a:lnTo>
                    <a:pt x="1765" y="164"/>
                  </a:lnTo>
                  <a:lnTo>
                    <a:pt x="1765" y="194"/>
                  </a:lnTo>
                  <a:lnTo>
                    <a:pt x="1760" y="195"/>
                  </a:lnTo>
                  <a:lnTo>
                    <a:pt x="1753" y="195"/>
                  </a:lnTo>
                  <a:lnTo>
                    <a:pt x="1737" y="196"/>
                  </a:lnTo>
                  <a:lnTo>
                    <a:pt x="1730" y="196"/>
                  </a:lnTo>
                  <a:lnTo>
                    <a:pt x="1723" y="195"/>
                  </a:lnTo>
                  <a:lnTo>
                    <a:pt x="1712" y="193"/>
                  </a:lnTo>
                  <a:lnTo>
                    <a:pt x="1708" y="192"/>
                  </a:lnTo>
                  <a:lnTo>
                    <a:pt x="1704" y="190"/>
                  </a:lnTo>
                  <a:lnTo>
                    <a:pt x="1701" y="188"/>
                  </a:lnTo>
                  <a:lnTo>
                    <a:pt x="1698" y="185"/>
                  </a:lnTo>
                  <a:lnTo>
                    <a:pt x="1696" y="183"/>
                  </a:lnTo>
                  <a:lnTo>
                    <a:pt x="1694" y="180"/>
                  </a:lnTo>
                  <a:lnTo>
                    <a:pt x="1692" y="176"/>
                  </a:lnTo>
                  <a:lnTo>
                    <a:pt x="1691" y="172"/>
                  </a:lnTo>
                  <a:lnTo>
                    <a:pt x="1690" y="164"/>
                  </a:lnTo>
                  <a:lnTo>
                    <a:pt x="1690" y="155"/>
                  </a:lnTo>
                  <a:close/>
                  <a:moveTo>
                    <a:pt x="1930" y="125"/>
                  </a:moveTo>
                  <a:lnTo>
                    <a:pt x="1930" y="116"/>
                  </a:lnTo>
                  <a:lnTo>
                    <a:pt x="1928" y="109"/>
                  </a:lnTo>
                  <a:lnTo>
                    <a:pt x="1926" y="101"/>
                  </a:lnTo>
                  <a:lnTo>
                    <a:pt x="1925" y="98"/>
                  </a:lnTo>
                  <a:lnTo>
                    <a:pt x="1923" y="95"/>
                  </a:lnTo>
                  <a:lnTo>
                    <a:pt x="1921" y="92"/>
                  </a:lnTo>
                  <a:lnTo>
                    <a:pt x="1919" y="90"/>
                  </a:lnTo>
                  <a:lnTo>
                    <a:pt x="1914" y="86"/>
                  </a:lnTo>
                  <a:lnTo>
                    <a:pt x="1911" y="85"/>
                  </a:lnTo>
                  <a:lnTo>
                    <a:pt x="1908" y="84"/>
                  </a:lnTo>
                  <a:lnTo>
                    <a:pt x="1901" y="83"/>
                  </a:lnTo>
                  <a:lnTo>
                    <a:pt x="1894" y="84"/>
                  </a:lnTo>
                  <a:lnTo>
                    <a:pt x="1891" y="85"/>
                  </a:lnTo>
                  <a:lnTo>
                    <a:pt x="1888" y="86"/>
                  </a:lnTo>
                  <a:lnTo>
                    <a:pt x="1885" y="88"/>
                  </a:lnTo>
                  <a:lnTo>
                    <a:pt x="1883" y="90"/>
                  </a:lnTo>
                  <a:lnTo>
                    <a:pt x="1881" y="92"/>
                  </a:lnTo>
                  <a:lnTo>
                    <a:pt x="1879" y="94"/>
                  </a:lnTo>
                  <a:lnTo>
                    <a:pt x="1876" y="101"/>
                  </a:lnTo>
                  <a:lnTo>
                    <a:pt x="1874" y="104"/>
                  </a:lnTo>
                  <a:lnTo>
                    <a:pt x="1873" y="108"/>
                  </a:lnTo>
                  <a:lnTo>
                    <a:pt x="1872" y="116"/>
                  </a:lnTo>
                  <a:lnTo>
                    <a:pt x="1872" y="125"/>
                  </a:lnTo>
                  <a:lnTo>
                    <a:pt x="1872" y="129"/>
                  </a:lnTo>
                  <a:lnTo>
                    <a:pt x="1872" y="133"/>
                  </a:lnTo>
                  <a:lnTo>
                    <a:pt x="1873" y="141"/>
                  </a:lnTo>
                  <a:lnTo>
                    <a:pt x="1875" y="149"/>
                  </a:lnTo>
                  <a:lnTo>
                    <a:pt x="1877" y="152"/>
                  </a:lnTo>
                  <a:lnTo>
                    <a:pt x="1878" y="155"/>
                  </a:lnTo>
                  <a:lnTo>
                    <a:pt x="1880" y="158"/>
                  </a:lnTo>
                  <a:lnTo>
                    <a:pt x="1882" y="160"/>
                  </a:lnTo>
                  <a:lnTo>
                    <a:pt x="1887" y="164"/>
                  </a:lnTo>
                  <a:lnTo>
                    <a:pt x="1890" y="166"/>
                  </a:lnTo>
                  <a:lnTo>
                    <a:pt x="1893" y="167"/>
                  </a:lnTo>
                  <a:lnTo>
                    <a:pt x="1897" y="167"/>
                  </a:lnTo>
                  <a:lnTo>
                    <a:pt x="1901" y="168"/>
                  </a:lnTo>
                  <a:lnTo>
                    <a:pt x="1908" y="167"/>
                  </a:lnTo>
                  <a:lnTo>
                    <a:pt x="1911" y="166"/>
                  </a:lnTo>
                  <a:lnTo>
                    <a:pt x="1914" y="165"/>
                  </a:lnTo>
                  <a:lnTo>
                    <a:pt x="1916" y="163"/>
                  </a:lnTo>
                  <a:lnTo>
                    <a:pt x="1919" y="161"/>
                  </a:lnTo>
                  <a:lnTo>
                    <a:pt x="1923" y="156"/>
                  </a:lnTo>
                  <a:lnTo>
                    <a:pt x="1925" y="153"/>
                  </a:lnTo>
                  <a:lnTo>
                    <a:pt x="1926" y="150"/>
                  </a:lnTo>
                  <a:lnTo>
                    <a:pt x="1927" y="146"/>
                  </a:lnTo>
                  <a:lnTo>
                    <a:pt x="1928" y="142"/>
                  </a:lnTo>
                  <a:lnTo>
                    <a:pt x="1930" y="134"/>
                  </a:lnTo>
                  <a:lnTo>
                    <a:pt x="1930" y="125"/>
                  </a:lnTo>
                  <a:close/>
                  <a:moveTo>
                    <a:pt x="1829" y="125"/>
                  </a:moveTo>
                  <a:lnTo>
                    <a:pt x="1830" y="115"/>
                  </a:lnTo>
                  <a:lnTo>
                    <a:pt x="1831" y="106"/>
                  </a:lnTo>
                  <a:lnTo>
                    <a:pt x="1833" y="98"/>
                  </a:lnTo>
                  <a:lnTo>
                    <a:pt x="1836" y="90"/>
                  </a:lnTo>
                  <a:lnTo>
                    <a:pt x="1839" y="84"/>
                  </a:lnTo>
                  <a:lnTo>
                    <a:pt x="1843" y="78"/>
                  </a:lnTo>
                  <a:lnTo>
                    <a:pt x="1848" y="72"/>
                  </a:lnTo>
                  <a:lnTo>
                    <a:pt x="1850" y="70"/>
                  </a:lnTo>
                  <a:lnTo>
                    <a:pt x="1852" y="68"/>
                  </a:lnTo>
                  <a:lnTo>
                    <a:pt x="1858" y="64"/>
                  </a:lnTo>
                  <a:lnTo>
                    <a:pt x="1863" y="61"/>
                  </a:lnTo>
                  <a:lnTo>
                    <a:pt x="1869" y="58"/>
                  </a:lnTo>
                  <a:lnTo>
                    <a:pt x="1875" y="56"/>
                  </a:lnTo>
                  <a:lnTo>
                    <a:pt x="1882" y="54"/>
                  </a:lnTo>
                  <a:lnTo>
                    <a:pt x="1888" y="53"/>
                  </a:lnTo>
                  <a:lnTo>
                    <a:pt x="1895" y="52"/>
                  </a:lnTo>
                  <a:lnTo>
                    <a:pt x="1901" y="52"/>
                  </a:lnTo>
                  <a:lnTo>
                    <a:pt x="1907" y="52"/>
                  </a:lnTo>
                  <a:lnTo>
                    <a:pt x="1914" y="53"/>
                  </a:lnTo>
                  <a:lnTo>
                    <a:pt x="1920" y="54"/>
                  </a:lnTo>
                  <a:lnTo>
                    <a:pt x="1926" y="56"/>
                  </a:lnTo>
                  <a:lnTo>
                    <a:pt x="1932" y="58"/>
                  </a:lnTo>
                  <a:lnTo>
                    <a:pt x="1938" y="61"/>
                  </a:lnTo>
                  <a:lnTo>
                    <a:pt x="1944" y="64"/>
                  </a:lnTo>
                  <a:lnTo>
                    <a:pt x="1949" y="68"/>
                  </a:lnTo>
                  <a:lnTo>
                    <a:pt x="1954" y="72"/>
                  </a:lnTo>
                  <a:lnTo>
                    <a:pt x="1958" y="78"/>
                  </a:lnTo>
                  <a:lnTo>
                    <a:pt x="1962" y="84"/>
                  </a:lnTo>
                  <a:lnTo>
                    <a:pt x="1966" y="90"/>
                  </a:lnTo>
                  <a:lnTo>
                    <a:pt x="1968" y="98"/>
                  </a:lnTo>
                  <a:lnTo>
                    <a:pt x="1970" y="106"/>
                  </a:lnTo>
                  <a:lnTo>
                    <a:pt x="1972" y="115"/>
                  </a:lnTo>
                  <a:lnTo>
                    <a:pt x="1972" y="125"/>
                  </a:lnTo>
                  <a:lnTo>
                    <a:pt x="1972" y="134"/>
                  </a:lnTo>
                  <a:lnTo>
                    <a:pt x="1970" y="143"/>
                  </a:lnTo>
                  <a:lnTo>
                    <a:pt x="1968" y="151"/>
                  </a:lnTo>
                  <a:lnTo>
                    <a:pt x="1966" y="159"/>
                  </a:lnTo>
                  <a:lnTo>
                    <a:pt x="1962" y="166"/>
                  </a:lnTo>
                  <a:lnTo>
                    <a:pt x="1958" y="171"/>
                  </a:lnTo>
                  <a:lnTo>
                    <a:pt x="1954" y="177"/>
                  </a:lnTo>
                  <a:lnTo>
                    <a:pt x="1952" y="179"/>
                  </a:lnTo>
                  <a:lnTo>
                    <a:pt x="1949" y="181"/>
                  </a:lnTo>
                  <a:lnTo>
                    <a:pt x="1944" y="185"/>
                  </a:lnTo>
                  <a:lnTo>
                    <a:pt x="1938" y="189"/>
                  </a:lnTo>
                  <a:lnTo>
                    <a:pt x="1932" y="191"/>
                  </a:lnTo>
                  <a:lnTo>
                    <a:pt x="1926" y="193"/>
                  </a:lnTo>
                  <a:lnTo>
                    <a:pt x="1920" y="195"/>
                  </a:lnTo>
                  <a:lnTo>
                    <a:pt x="1914" y="196"/>
                  </a:lnTo>
                  <a:lnTo>
                    <a:pt x="1907" y="197"/>
                  </a:lnTo>
                  <a:lnTo>
                    <a:pt x="1901" y="197"/>
                  </a:lnTo>
                  <a:lnTo>
                    <a:pt x="1895" y="197"/>
                  </a:lnTo>
                  <a:lnTo>
                    <a:pt x="1888" y="196"/>
                  </a:lnTo>
                  <a:lnTo>
                    <a:pt x="1882" y="195"/>
                  </a:lnTo>
                  <a:lnTo>
                    <a:pt x="1876" y="193"/>
                  </a:lnTo>
                  <a:lnTo>
                    <a:pt x="1869" y="191"/>
                  </a:lnTo>
                  <a:lnTo>
                    <a:pt x="1863" y="189"/>
                  </a:lnTo>
                  <a:lnTo>
                    <a:pt x="1858" y="185"/>
                  </a:lnTo>
                  <a:lnTo>
                    <a:pt x="1853" y="181"/>
                  </a:lnTo>
                  <a:lnTo>
                    <a:pt x="1848" y="177"/>
                  </a:lnTo>
                  <a:lnTo>
                    <a:pt x="1843" y="171"/>
                  </a:lnTo>
                  <a:lnTo>
                    <a:pt x="1839" y="166"/>
                  </a:lnTo>
                  <a:lnTo>
                    <a:pt x="1836" y="159"/>
                  </a:lnTo>
                  <a:lnTo>
                    <a:pt x="1833" y="151"/>
                  </a:lnTo>
                  <a:lnTo>
                    <a:pt x="1831" y="143"/>
                  </a:lnTo>
                  <a:lnTo>
                    <a:pt x="1830" y="134"/>
                  </a:lnTo>
                  <a:lnTo>
                    <a:pt x="1829" y="12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 userDrawn="1"/>
          </p:nvGrpSpPr>
          <p:grpSpPr>
            <a:xfrm>
              <a:off x="4164012" y="2416969"/>
              <a:ext cx="2530337" cy="313260"/>
              <a:chOff x="4164012" y="2416969"/>
              <a:chExt cx="2530337" cy="313260"/>
            </a:xfrm>
          </p:grpSpPr>
          <p:sp>
            <p:nvSpPr>
              <p:cNvPr id="10" name="Freeform 11"/>
              <p:cNvSpPr>
                <a:spLocks noChangeAspect="1" noEditPoints="1"/>
              </p:cNvSpPr>
              <p:nvPr userDrawn="1"/>
            </p:nvSpPr>
            <p:spPr bwMode="auto">
              <a:xfrm>
                <a:off x="5436096" y="2417029"/>
                <a:ext cx="1258253" cy="313200"/>
              </a:xfrm>
              <a:custGeom>
                <a:avLst/>
                <a:gdLst>
                  <a:gd name="T0" fmla="*/ 1521 w 1615"/>
                  <a:gd name="T1" fmla="*/ 181 h 402"/>
                  <a:gd name="T2" fmla="*/ 1473 w 1615"/>
                  <a:gd name="T3" fmla="*/ 167 h 402"/>
                  <a:gd name="T4" fmla="*/ 1437 w 1615"/>
                  <a:gd name="T5" fmla="*/ 194 h 402"/>
                  <a:gd name="T6" fmla="*/ 1440 w 1615"/>
                  <a:gd name="T7" fmla="*/ 397 h 402"/>
                  <a:gd name="T8" fmla="*/ 1372 w 1615"/>
                  <a:gd name="T9" fmla="*/ 356 h 402"/>
                  <a:gd name="T10" fmla="*/ 1340 w 1615"/>
                  <a:gd name="T11" fmla="*/ 267 h 402"/>
                  <a:gd name="T12" fmla="*/ 1364 w 1615"/>
                  <a:gd name="T13" fmla="*/ 166 h 402"/>
                  <a:gd name="T14" fmla="*/ 1428 w 1615"/>
                  <a:gd name="T15" fmla="*/ 116 h 402"/>
                  <a:gd name="T16" fmla="*/ 1521 w 1615"/>
                  <a:gd name="T17" fmla="*/ 110 h 402"/>
                  <a:gd name="T18" fmla="*/ 1583 w 1615"/>
                  <a:gd name="T19" fmla="*/ 149 h 402"/>
                  <a:gd name="T20" fmla="*/ 1614 w 1615"/>
                  <a:gd name="T21" fmla="*/ 248 h 402"/>
                  <a:gd name="T22" fmla="*/ 1439 w 1615"/>
                  <a:gd name="T23" fmla="*/ 318 h 402"/>
                  <a:gd name="T24" fmla="*/ 1492 w 1615"/>
                  <a:gd name="T25" fmla="*/ 342 h 402"/>
                  <a:gd name="T26" fmla="*/ 1577 w 1615"/>
                  <a:gd name="T27" fmla="*/ 308 h 402"/>
                  <a:gd name="T28" fmla="*/ 1530 w 1615"/>
                  <a:gd name="T29" fmla="*/ 398 h 402"/>
                  <a:gd name="T30" fmla="*/ 323 w 1615"/>
                  <a:gd name="T31" fmla="*/ 0 h 402"/>
                  <a:gd name="T32" fmla="*/ 357 w 1615"/>
                  <a:gd name="T33" fmla="*/ 72 h 402"/>
                  <a:gd name="T34" fmla="*/ 577 w 1615"/>
                  <a:gd name="T35" fmla="*/ 400 h 402"/>
                  <a:gd name="T36" fmla="*/ 508 w 1615"/>
                  <a:gd name="T37" fmla="*/ 379 h 402"/>
                  <a:gd name="T38" fmla="*/ 545 w 1615"/>
                  <a:gd name="T39" fmla="*/ 332 h 402"/>
                  <a:gd name="T40" fmla="*/ 629 w 1615"/>
                  <a:gd name="T41" fmla="*/ 345 h 402"/>
                  <a:gd name="T42" fmla="*/ 656 w 1615"/>
                  <a:gd name="T43" fmla="*/ 319 h 402"/>
                  <a:gd name="T44" fmla="*/ 632 w 1615"/>
                  <a:gd name="T45" fmla="*/ 292 h 402"/>
                  <a:gd name="T46" fmla="*/ 536 w 1615"/>
                  <a:gd name="T47" fmla="*/ 268 h 402"/>
                  <a:gd name="T48" fmla="*/ 497 w 1615"/>
                  <a:gd name="T49" fmla="*/ 231 h 402"/>
                  <a:gd name="T50" fmla="*/ 498 w 1615"/>
                  <a:gd name="T51" fmla="*/ 157 h 402"/>
                  <a:gd name="T52" fmla="*/ 547 w 1615"/>
                  <a:gd name="T53" fmla="*/ 114 h 402"/>
                  <a:gd name="T54" fmla="*/ 658 w 1615"/>
                  <a:gd name="T55" fmla="*/ 111 h 402"/>
                  <a:gd name="T56" fmla="*/ 726 w 1615"/>
                  <a:gd name="T57" fmla="*/ 145 h 402"/>
                  <a:gd name="T58" fmla="*/ 618 w 1615"/>
                  <a:gd name="T59" fmla="*/ 163 h 402"/>
                  <a:gd name="T60" fmla="*/ 574 w 1615"/>
                  <a:gd name="T61" fmla="*/ 175 h 402"/>
                  <a:gd name="T62" fmla="*/ 589 w 1615"/>
                  <a:gd name="T63" fmla="*/ 210 h 402"/>
                  <a:gd name="T64" fmla="*/ 688 w 1615"/>
                  <a:gd name="T65" fmla="*/ 236 h 402"/>
                  <a:gd name="T66" fmla="*/ 731 w 1615"/>
                  <a:gd name="T67" fmla="*/ 277 h 402"/>
                  <a:gd name="T68" fmla="*/ 729 w 1615"/>
                  <a:gd name="T69" fmla="*/ 344 h 402"/>
                  <a:gd name="T70" fmla="*/ 686 w 1615"/>
                  <a:gd name="T71" fmla="*/ 387 h 402"/>
                  <a:gd name="T72" fmla="*/ 619 w 1615"/>
                  <a:gd name="T73" fmla="*/ 402 h 402"/>
                  <a:gd name="T74" fmla="*/ 807 w 1615"/>
                  <a:gd name="T75" fmla="*/ 392 h 402"/>
                  <a:gd name="T76" fmla="*/ 750 w 1615"/>
                  <a:gd name="T77" fmla="*/ 363 h 402"/>
                  <a:gd name="T78" fmla="*/ 839 w 1615"/>
                  <a:gd name="T79" fmla="*/ 341 h 402"/>
                  <a:gd name="T80" fmla="*/ 912 w 1615"/>
                  <a:gd name="T81" fmla="*/ 340 h 402"/>
                  <a:gd name="T82" fmla="*/ 920 w 1615"/>
                  <a:gd name="T83" fmla="*/ 304 h 402"/>
                  <a:gd name="T84" fmla="*/ 857 w 1615"/>
                  <a:gd name="T85" fmla="*/ 282 h 402"/>
                  <a:gd name="T86" fmla="*/ 779 w 1615"/>
                  <a:gd name="T87" fmla="*/ 251 h 402"/>
                  <a:gd name="T88" fmla="*/ 758 w 1615"/>
                  <a:gd name="T89" fmla="*/ 204 h 402"/>
                  <a:gd name="T90" fmla="*/ 779 w 1615"/>
                  <a:gd name="T91" fmla="*/ 138 h 402"/>
                  <a:gd name="T92" fmla="*/ 857 w 1615"/>
                  <a:gd name="T93" fmla="*/ 105 h 402"/>
                  <a:gd name="T94" fmla="*/ 956 w 1615"/>
                  <a:gd name="T95" fmla="*/ 121 h 402"/>
                  <a:gd name="T96" fmla="*/ 934 w 1615"/>
                  <a:gd name="T97" fmla="*/ 178 h 402"/>
                  <a:gd name="T98" fmla="*/ 854 w 1615"/>
                  <a:gd name="T99" fmla="*/ 167 h 402"/>
                  <a:gd name="T100" fmla="*/ 838 w 1615"/>
                  <a:gd name="T101" fmla="*/ 188 h 402"/>
                  <a:gd name="T102" fmla="*/ 903 w 1615"/>
                  <a:gd name="T103" fmla="*/ 221 h 402"/>
                  <a:gd name="T104" fmla="*/ 983 w 1615"/>
                  <a:gd name="T105" fmla="*/ 252 h 402"/>
                  <a:gd name="T106" fmla="*/ 1005 w 1615"/>
                  <a:gd name="T107" fmla="*/ 306 h 402"/>
                  <a:gd name="T108" fmla="*/ 982 w 1615"/>
                  <a:gd name="T109" fmla="*/ 367 h 402"/>
                  <a:gd name="T110" fmla="*/ 926 w 1615"/>
                  <a:gd name="T111" fmla="*/ 397 h 402"/>
                  <a:gd name="T112" fmla="*/ 1102 w 1615"/>
                  <a:gd name="T113" fmla="*/ 401 h 402"/>
                  <a:gd name="T114" fmla="*/ 1045 w 1615"/>
                  <a:gd name="T115" fmla="*/ 365 h 402"/>
                  <a:gd name="T116" fmla="*/ 1122 w 1615"/>
                  <a:gd name="T117" fmla="*/ 299 h 402"/>
                  <a:gd name="T118" fmla="*/ 1147 w 1615"/>
                  <a:gd name="T119" fmla="*/ 333 h 402"/>
                  <a:gd name="T120" fmla="*/ 1211 w 1615"/>
                  <a:gd name="T121" fmla="*/ 311 h 402"/>
                  <a:gd name="T122" fmla="*/ 1202 w 1615"/>
                  <a:gd name="T123" fmla="*/ 369 h 402"/>
                  <a:gd name="T124" fmla="*/ 1137 w 1615"/>
                  <a:gd name="T125" fmla="*/ 4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5" h="402">
                    <a:moveTo>
                      <a:pt x="1427" y="226"/>
                    </a:moveTo>
                    <a:lnTo>
                      <a:pt x="1537" y="226"/>
                    </a:lnTo>
                    <a:lnTo>
                      <a:pt x="1537" y="219"/>
                    </a:lnTo>
                    <a:lnTo>
                      <a:pt x="1535" y="212"/>
                    </a:lnTo>
                    <a:lnTo>
                      <a:pt x="1532" y="200"/>
                    </a:lnTo>
                    <a:lnTo>
                      <a:pt x="1529" y="194"/>
                    </a:lnTo>
                    <a:lnTo>
                      <a:pt x="1527" y="190"/>
                    </a:lnTo>
                    <a:lnTo>
                      <a:pt x="1524" y="185"/>
                    </a:lnTo>
                    <a:lnTo>
                      <a:pt x="1521" y="181"/>
                    </a:lnTo>
                    <a:lnTo>
                      <a:pt x="1517" y="178"/>
                    </a:lnTo>
                    <a:lnTo>
                      <a:pt x="1513" y="175"/>
                    </a:lnTo>
                    <a:lnTo>
                      <a:pt x="1509" y="172"/>
                    </a:lnTo>
                    <a:lnTo>
                      <a:pt x="1504" y="170"/>
                    </a:lnTo>
                    <a:lnTo>
                      <a:pt x="1499" y="169"/>
                    </a:lnTo>
                    <a:lnTo>
                      <a:pt x="1494" y="167"/>
                    </a:lnTo>
                    <a:lnTo>
                      <a:pt x="1489" y="167"/>
                    </a:lnTo>
                    <a:lnTo>
                      <a:pt x="1483" y="167"/>
                    </a:lnTo>
                    <a:lnTo>
                      <a:pt x="1473" y="167"/>
                    </a:lnTo>
                    <a:lnTo>
                      <a:pt x="1468" y="168"/>
                    </a:lnTo>
                    <a:lnTo>
                      <a:pt x="1464" y="170"/>
                    </a:lnTo>
                    <a:lnTo>
                      <a:pt x="1459" y="172"/>
                    </a:lnTo>
                    <a:lnTo>
                      <a:pt x="1455" y="174"/>
                    </a:lnTo>
                    <a:lnTo>
                      <a:pt x="1451" y="177"/>
                    </a:lnTo>
                    <a:lnTo>
                      <a:pt x="1447" y="181"/>
                    </a:lnTo>
                    <a:lnTo>
                      <a:pt x="1444" y="184"/>
                    </a:lnTo>
                    <a:lnTo>
                      <a:pt x="1440" y="189"/>
                    </a:lnTo>
                    <a:lnTo>
                      <a:pt x="1437" y="194"/>
                    </a:lnTo>
                    <a:lnTo>
                      <a:pt x="1434" y="199"/>
                    </a:lnTo>
                    <a:lnTo>
                      <a:pt x="1432" y="205"/>
                    </a:lnTo>
                    <a:lnTo>
                      <a:pt x="1430" y="212"/>
                    </a:lnTo>
                    <a:lnTo>
                      <a:pt x="1427" y="226"/>
                    </a:lnTo>
                    <a:close/>
                    <a:moveTo>
                      <a:pt x="1486" y="402"/>
                    </a:moveTo>
                    <a:lnTo>
                      <a:pt x="1467" y="401"/>
                    </a:lnTo>
                    <a:lnTo>
                      <a:pt x="1458" y="400"/>
                    </a:lnTo>
                    <a:lnTo>
                      <a:pt x="1449" y="399"/>
                    </a:lnTo>
                    <a:lnTo>
                      <a:pt x="1440" y="397"/>
                    </a:lnTo>
                    <a:lnTo>
                      <a:pt x="1432" y="394"/>
                    </a:lnTo>
                    <a:lnTo>
                      <a:pt x="1423" y="392"/>
                    </a:lnTo>
                    <a:lnTo>
                      <a:pt x="1415" y="388"/>
                    </a:lnTo>
                    <a:lnTo>
                      <a:pt x="1407" y="384"/>
                    </a:lnTo>
                    <a:lnTo>
                      <a:pt x="1399" y="380"/>
                    </a:lnTo>
                    <a:lnTo>
                      <a:pt x="1392" y="375"/>
                    </a:lnTo>
                    <a:lnTo>
                      <a:pt x="1385" y="369"/>
                    </a:lnTo>
                    <a:lnTo>
                      <a:pt x="1378" y="363"/>
                    </a:lnTo>
                    <a:lnTo>
                      <a:pt x="1372" y="356"/>
                    </a:lnTo>
                    <a:lnTo>
                      <a:pt x="1367" y="349"/>
                    </a:lnTo>
                    <a:lnTo>
                      <a:pt x="1361" y="341"/>
                    </a:lnTo>
                    <a:lnTo>
                      <a:pt x="1356" y="333"/>
                    </a:lnTo>
                    <a:lnTo>
                      <a:pt x="1352" y="324"/>
                    </a:lnTo>
                    <a:lnTo>
                      <a:pt x="1349" y="314"/>
                    </a:lnTo>
                    <a:lnTo>
                      <a:pt x="1346" y="303"/>
                    </a:lnTo>
                    <a:lnTo>
                      <a:pt x="1343" y="292"/>
                    </a:lnTo>
                    <a:lnTo>
                      <a:pt x="1342" y="280"/>
                    </a:lnTo>
                    <a:lnTo>
                      <a:pt x="1340" y="267"/>
                    </a:lnTo>
                    <a:lnTo>
                      <a:pt x="1340" y="254"/>
                    </a:lnTo>
                    <a:lnTo>
                      <a:pt x="1341" y="240"/>
                    </a:lnTo>
                    <a:lnTo>
                      <a:pt x="1342" y="228"/>
                    </a:lnTo>
                    <a:lnTo>
                      <a:pt x="1344" y="216"/>
                    </a:lnTo>
                    <a:lnTo>
                      <a:pt x="1347" y="204"/>
                    </a:lnTo>
                    <a:lnTo>
                      <a:pt x="1350" y="194"/>
                    </a:lnTo>
                    <a:lnTo>
                      <a:pt x="1354" y="184"/>
                    </a:lnTo>
                    <a:lnTo>
                      <a:pt x="1359" y="175"/>
                    </a:lnTo>
                    <a:lnTo>
                      <a:pt x="1364" y="166"/>
                    </a:lnTo>
                    <a:lnTo>
                      <a:pt x="1370" y="158"/>
                    </a:lnTo>
                    <a:lnTo>
                      <a:pt x="1376" y="151"/>
                    </a:lnTo>
                    <a:lnTo>
                      <a:pt x="1383" y="144"/>
                    </a:lnTo>
                    <a:lnTo>
                      <a:pt x="1390" y="138"/>
                    </a:lnTo>
                    <a:lnTo>
                      <a:pt x="1397" y="132"/>
                    </a:lnTo>
                    <a:lnTo>
                      <a:pt x="1404" y="127"/>
                    </a:lnTo>
                    <a:lnTo>
                      <a:pt x="1412" y="123"/>
                    </a:lnTo>
                    <a:lnTo>
                      <a:pt x="1420" y="119"/>
                    </a:lnTo>
                    <a:lnTo>
                      <a:pt x="1428" y="116"/>
                    </a:lnTo>
                    <a:lnTo>
                      <a:pt x="1436" y="113"/>
                    </a:lnTo>
                    <a:lnTo>
                      <a:pt x="1452" y="108"/>
                    </a:lnTo>
                    <a:lnTo>
                      <a:pt x="1460" y="107"/>
                    </a:lnTo>
                    <a:lnTo>
                      <a:pt x="1468" y="106"/>
                    </a:lnTo>
                    <a:lnTo>
                      <a:pt x="1483" y="105"/>
                    </a:lnTo>
                    <a:lnTo>
                      <a:pt x="1491" y="105"/>
                    </a:lnTo>
                    <a:lnTo>
                      <a:pt x="1499" y="106"/>
                    </a:lnTo>
                    <a:lnTo>
                      <a:pt x="1514" y="108"/>
                    </a:lnTo>
                    <a:lnTo>
                      <a:pt x="1521" y="110"/>
                    </a:lnTo>
                    <a:lnTo>
                      <a:pt x="1529" y="112"/>
                    </a:lnTo>
                    <a:lnTo>
                      <a:pt x="1536" y="114"/>
                    </a:lnTo>
                    <a:lnTo>
                      <a:pt x="1544" y="117"/>
                    </a:lnTo>
                    <a:lnTo>
                      <a:pt x="1551" y="121"/>
                    </a:lnTo>
                    <a:lnTo>
                      <a:pt x="1558" y="125"/>
                    </a:lnTo>
                    <a:lnTo>
                      <a:pt x="1565" y="130"/>
                    </a:lnTo>
                    <a:lnTo>
                      <a:pt x="1571" y="136"/>
                    </a:lnTo>
                    <a:lnTo>
                      <a:pt x="1577" y="142"/>
                    </a:lnTo>
                    <a:lnTo>
                      <a:pt x="1583" y="149"/>
                    </a:lnTo>
                    <a:lnTo>
                      <a:pt x="1588" y="157"/>
                    </a:lnTo>
                    <a:lnTo>
                      <a:pt x="1594" y="165"/>
                    </a:lnTo>
                    <a:lnTo>
                      <a:pt x="1598" y="174"/>
                    </a:lnTo>
                    <a:lnTo>
                      <a:pt x="1603" y="184"/>
                    </a:lnTo>
                    <a:lnTo>
                      <a:pt x="1606" y="195"/>
                    </a:lnTo>
                    <a:lnTo>
                      <a:pt x="1609" y="207"/>
                    </a:lnTo>
                    <a:lnTo>
                      <a:pt x="1611" y="220"/>
                    </a:lnTo>
                    <a:lnTo>
                      <a:pt x="1613" y="234"/>
                    </a:lnTo>
                    <a:lnTo>
                      <a:pt x="1614" y="248"/>
                    </a:lnTo>
                    <a:lnTo>
                      <a:pt x="1615" y="264"/>
                    </a:lnTo>
                    <a:lnTo>
                      <a:pt x="1615" y="277"/>
                    </a:lnTo>
                    <a:lnTo>
                      <a:pt x="1426" y="277"/>
                    </a:lnTo>
                    <a:lnTo>
                      <a:pt x="1427" y="285"/>
                    </a:lnTo>
                    <a:lnTo>
                      <a:pt x="1428" y="293"/>
                    </a:lnTo>
                    <a:lnTo>
                      <a:pt x="1430" y="300"/>
                    </a:lnTo>
                    <a:lnTo>
                      <a:pt x="1433" y="307"/>
                    </a:lnTo>
                    <a:lnTo>
                      <a:pt x="1436" y="313"/>
                    </a:lnTo>
                    <a:lnTo>
                      <a:pt x="1439" y="318"/>
                    </a:lnTo>
                    <a:lnTo>
                      <a:pt x="1443" y="323"/>
                    </a:lnTo>
                    <a:lnTo>
                      <a:pt x="1447" y="327"/>
                    </a:lnTo>
                    <a:lnTo>
                      <a:pt x="1452" y="331"/>
                    </a:lnTo>
                    <a:lnTo>
                      <a:pt x="1456" y="334"/>
                    </a:lnTo>
                    <a:lnTo>
                      <a:pt x="1462" y="336"/>
                    </a:lnTo>
                    <a:lnTo>
                      <a:pt x="1467" y="339"/>
                    </a:lnTo>
                    <a:lnTo>
                      <a:pt x="1473" y="340"/>
                    </a:lnTo>
                    <a:lnTo>
                      <a:pt x="1479" y="341"/>
                    </a:lnTo>
                    <a:lnTo>
                      <a:pt x="1492" y="342"/>
                    </a:lnTo>
                    <a:lnTo>
                      <a:pt x="1505" y="341"/>
                    </a:lnTo>
                    <a:lnTo>
                      <a:pt x="1517" y="339"/>
                    </a:lnTo>
                    <a:lnTo>
                      <a:pt x="1528" y="336"/>
                    </a:lnTo>
                    <a:lnTo>
                      <a:pt x="1540" y="332"/>
                    </a:lnTo>
                    <a:lnTo>
                      <a:pt x="1550" y="326"/>
                    </a:lnTo>
                    <a:lnTo>
                      <a:pt x="1560" y="321"/>
                    </a:lnTo>
                    <a:lnTo>
                      <a:pt x="1569" y="315"/>
                    </a:lnTo>
                    <a:lnTo>
                      <a:pt x="1573" y="311"/>
                    </a:lnTo>
                    <a:lnTo>
                      <a:pt x="1577" y="308"/>
                    </a:lnTo>
                    <a:lnTo>
                      <a:pt x="1610" y="359"/>
                    </a:lnTo>
                    <a:lnTo>
                      <a:pt x="1597" y="369"/>
                    </a:lnTo>
                    <a:lnTo>
                      <a:pt x="1583" y="378"/>
                    </a:lnTo>
                    <a:lnTo>
                      <a:pt x="1576" y="382"/>
                    </a:lnTo>
                    <a:lnTo>
                      <a:pt x="1569" y="385"/>
                    </a:lnTo>
                    <a:lnTo>
                      <a:pt x="1562" y="389"/>
                    </a:lnTo>
                    <a:lnTo>
                      <a:pt x="1554" y="391"/>
                    </a:lnTo>
                    <a:lnTo>
                      <a:pt x="1538" y="396"/>
                    </a:lnTo>
                    <a:lnTo>
                      <a:pt x="1530" y="398"/>
                    </a:lnTo>
                    <a:lnTo>
                      <a:pt x="1521" y="399"/>
                    </a:lnTo>
                    <a:lnTo>
                      <a:pt x="1513" y="401"/>
                    </a:lnTo>
                    <a:lnTo>
                      <a:pt x="1504" y="401"/>
                    </a:lnTo>
                    <a:lnTo>
                      <a:pt x="1486" y="402"/>
                    </a:lnTo>
                    <a:close/>
                    <a:moveTo>
                      <a:pt x="118" y="396"/>
                    </a:moveTo>
                    <a:lnTo>
                      <a:pt x="118" y="73"/>
                    </a:lnTo>
                    <a:lnTo>
                      <a:pt x="0" y="73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3" y="73"/>
                    </a:lnTo>
                    <a:lnTo>
                      <a:pt x="205" y="73"/>
                    </a:lnTo>
                    <a:lnTo>
                      <a:pt x="205" y="396"/>
                    </a:lnTo>
                    <a:lnTo>
                      <a:pt x="118" y="396"/>
                    </a:lnTo>
                    <a:close/>
                    <a:moveTo>
                      <a:pt x="357" y="72"/>
                    </a:moveTo>
                    <a:lnTo>
                      <a:pt x="357" y="3"/>
                    </a:lnTo>
                    <a:lnTo>
                      <a:pt x="443" y="3"/>
                    </a:lnTo>
                    <a:lnTo>
                      <a:pt x="443" y="72"/>
                    </a:lnTo>
                    <a:lnTo>
                      <a:pt x="357" y="72"/>
                    </a:lnTo>
                    <a:close/>
                    <a:moveTo>
                      <a:pt x="357" y="396"/>
                    </a:moveTo>
                    <a:lnTo>
                      <a:pt x="357" y="111"/>
                    </a:lnTo>
                    <a:lnTo>
                      <a:pt x="443" y="111"/>
                    </a:lnTo>
                    <a:lnTo>
                      <a:pt x="443" y="396"/>
                    </a:lnTo>
                    <a:lnTo>
                      <a:pt x="357" y="396"/>
                    </a:lnTo>
                    <a:close/>
                    <a:moveTo>
                      <a:pt x="610" y="402"/>
                    </a:moveTo>
                    <a:lnTo>
                      <a:pt x="599" y="402"/>
                    </a:lnTo>
                    <a:lnTo>
                      <a:pt x="588" y="401"/>
                    </a:lnTo>
                    <a:lnTo>
                      <a:pt x="577" y="400"/>
                    </a:lnTo>
                    <a:lnTo>
                      <a:pt x="567" y="399"/>
                    </a:lnTo>
                    <a:lnTo>
                      <a:pt x="557" y="397"/>
                    </a:lnTo>
                    <a:lnTo>
                      <a:pt x="548" y="395"/>
                    </a:lnTo>
                    <a:lnTo>
                      <a:pt x="539" y="392"/>
                    </a:lnTo>
                    <a:lnTo>
                      <a:pt x="535" y="391"/>
                    </a:lnTo>
                    <a:lnTo>
                      <a:pt x="531" y="389"/>
                    </a:lnTo>
                    <a:lnTo>
                      <a:pt x="523" y="386"/>
                    </a:lnTo>
                    <a:lnTo>
                      <a:pt x="515" y="383"/>
                    </a:lnTo>
                    <a:lnTo>
                      <a:pt x="508" y="379"/>
                    </a:lnTo>
                    <a:lnTo>
                      <a:pt x="501" y="375"/>
                    </a:lnTo>
                    <a:lnTo>
                      <a:pt x="495" y="371"/>
                    </a:lnTo>
                    <a:lnTo>
                      <a:pt x="488" y="367"/>
                    </a:lnTo>
                    <a:lnTo>
                      <a:pt x="482" y="363"/>
                    </a:lnTo>
                    <a:lnTo>
                      <a:pt x="477" y="358"/>
                    </a:lnTo>
                    <a:lnTo>
                      <a:pt x="511" y="310"/>
                    </a:lnTo>
                    <a:lnTo>
                      <a:pt x="522" y="318"/>
                    </a:lnTo>
                    <a:lnTo>
                      <a:pt x="533" y="325"/>
                    </a:lnTo>
                    <a:lnTo>
                      <a:pt x="545" y="332"/>
                    </a:lnTo>
                    <a:lnTo>
                      <a:pt x="551" y="334"/>
                    </a:lnTo>
                    <a:lnTo>
                      <a:pt x="557" y="337"/>
                    </a:lnTo>
                    <a:lnTo>
                      <a:pt x="564" y="339"/>
                    </a:lnTo>
                    <a:lnTo>
                      <a:pt x="570" y="341"/>
                    </a:lnTo>
                    <a:lnTo>
                      <a:pt x="584" y="344"/>
                    </a:lnTo>
                    <a:lnTo>
                      <a:pt x="597" y="346"/>
                    </a:lnTo>
                    <a:lnTo>
                      <a:pt x="610" y="347"/>
                    </a:lnTo>
                    <a:lnTo>
                      <a:pt x="620" y="347"/>
                    </a:lnTo>
                    <a:lnTo>
                      <a:pt x="629" y="345"/>
                    </a:lnTo>
                    <a:lnTo>
                      <a:pt x="633" y="344"/>
                    </a:lnTo>
                    <a:lnTo>
                      <a:pt x="636" y="343"/>
                    </a:lnTo>
                    <a:lnTo>
                      <a:pt x="640" y="342"/>
                    </a:lnTo>
                    <a:lnTo>
                      <a:pt x="643" y="340"/>
                    </a:lnTo>
                    <a:lnTo>
                      <a:pt x="646" y="338"/>
                    </a:lnTo>
                    <a:lnTo>
                      <a:pt x="648" y="336"/>
                    </a:lnTo>
                    <a:lnTo>
                      <a:pt x="652" y="331"/>
                    </a:lnTo>
                    <a:lnTo>
                      <a:pt x="655" y="326"/>
                    </a:lnTo>
                    <a:lnTo>
                      <a:pt x="656" y="319"/>
                    </a:lnTo>
                    <a:lnTo>
                      <a:pt x="656" y="316"/>
                    </a:lnTo>
                    <a:lnTo>
                      <a:pt x="655" y="312"/>
                    </a:lnTo>
                    <a:lnTo>
                      <a:pt x="653" y="306"/>
                    </a:lnTo>
                    <a:lnTo>
                      <a:pt x="651" y="304"/>
                    </a:lnTo>
                    <a:lnTo>
                      <a:pt x="649" y="301"/>
                    </a:lnTo>
                    <a:lnTo>
                      <a:pt x="643" y="297"/>
                    </a:lnTo>
                    <a:lnTo>
                      <a:pt x="640" y="295"/>
                    </a:lnTo>
                    <a:lnTo>
                      <a:pt x="636" y="294"/>
                    </a:lnTo>
                    <a:lnTo>
                      <a:pt x="632" y="292"/>
                    </a:lnTo>
                    <a:lnTo>
                      <a:pt x="627" y="290"/>
                    </a:lnTo>
                    <a:lnTo>
                      <a:pt x="615" y="287"/>
                    </a:lnTo>
                    <a:lnTo>
                      <a:pt x="602" y="285"/>
                    </a:lnTo>
                    <a:lnTo>
                      <a:pt x="588" y="282"/>
                    </a:lnTo>
                    <a:lnTo>
                      <a:pt x="575" y="280"/>
                    </a:lnTo>
                    <a:lnTo>
                      <a:pt x="561" y="276"/>
                    </a:lnTo>
                    <a:lnTo>
                      <a:pt x="549" y="272"/>
                    </a:lnTo>
                    <a:lnTo>
                      <a:pt x="542" y="270"/>
                    </a:lnTo>
                    <a:lnTo>
                      <a:pt x="536" y="268"/>
                    </a:lnTo>
                    <a:lnTo>
                      <a:pt x="531" y="265"/>
                    </a:lnTo>
                    <a:lnTo>
                      <a:pt x="525" y="262"/>
                    </a:lnTo>
                    <a:lnTo>
                      <a:pt x="516" y="255"/>
                    </a:lnTo>
                    <a:lnTo>
                      <a:pt x="511" y="251"/>
                    </a:lnTo>
                    <a:lnTo>
                      <a:pt x="507" y="246"/>
                    </a:lnTo>
                    <a:lnTo>
                      <a:pt x="505" y="244"/>
                    </a:lnTo>
                    <a:lnTo>
                      <a:pt x="503" y="242"/>
                    </a:lnTo>
                    <a:lnTo>
                      <a:pt x="500" y="236"/>
                    </a:lnTo>
                    <a:lnTo>
                      <a:pt x="497" y="231"/>
                    </a:lnTo>
                    <a:lnTo>
                      <a:pt x="494" y="225"/>
                    </a:lnTo>
                    <a:lnTo>
                      <a:pt x="492" y="218"/>
                    </a:lnTo>
                    <a:lnTo>
                      <a:pt x="491" y="211"/>
                    </a:lnTo>
                    <a:lnTo>
                      <a:pt x="490" y="204"/>
                    </a:lnTo>
                    <a:lnTo>
                      <a:pt x="490" y="195"/>
                    </a:lnTo>
                    <a:lnTo>
                      <a:pt x="490" y="185"/>
                    </a:lnTo>
                    <a:lnTo>
                      <a:pt x="492" y="175"/>
                    </a:lnTo>
                    <a:lnTo>
                      <a:pt x="495" y="166"/>
                    </a:lnTo>
                    <a:lnTo>
                      <a:pt x="498" y="157"/>
                    </a:lnTo>
                    <a:lnTo>
                      <a:pt x="500" y="153"/>
                    </a:lnTo>
                    <a:lnTo>
                      <a:pt x="503" y="149"/>
                    </a:lnTo>
                    <a:lnTo>
                      <a:pt x="508" y="142"/>
                    </a:lnTo>
                    <a:lnTo>
                      <a:pt x="511" y="138"/>
                    </a:lnTo>
                    <a:lnTo>
                      <a:pt x="514" y="135"/>
                    </a:lnTo>
                    <a:lnTo>
                      <a:pt x="521" y="129"/>
                    </a:lnTo>
                    <a:lnTo>
                      <a:pt x="529" y="123"/>
                    </a:lnTo>
                    <a:lnTo>
                      <a:pt x="538" y="118"/>
                    </a:lnTo>
                    <a:lnTo>
                      <a:pt x="547" y="114"/>
                    </a:lnTo>
                    <a:lnTo>
                      <a:pt x="556" y="111"/>
                    </a:lnTo>
                    <a:lnTo>
                      <a:pt x="567" y="109"/>
                    </a:lnTo>
                    <a:lnTo>
                      <a:pt x="577" y="107"/>
                    </a:lnTo>
                    <a:lnTo>
                      <a:pt x="589" y="105"/>
                    </a:lnTo>
                    <a:lnTo>
                      <a:pt x="601" y="105"/>
                    </a:lnTo>
                    <a:lnTo>
                      <a:pt x="611" y="105"/>
                    </a:lnTo>
                    <a:lnTo>
                      <a:pt x="621" y="106"/>
                    </a:lnTo>
                    <a:lnTo>
                      <a:pt x="640" y="108"/>
                    </a:lnTo>
                    <a:lnTo>
                      <a:pt x="658" y="111"/>
                    </a:lnTo>
                    <a:lnTo>
                      <a:pt x="662" y="112"/>
                    </a:lnTo>
                    <a:lnTo>
                      <a:pt x="666" y="113"/>
                    </a:lnTo>
                    <a:lnTo>
                      <a:pt x="673" y="116"/>
                    </a:lnTo>
                    <a:lnTo>
                      <a:pt x="688" y="121"/>
                    </a:lnTo>
                    <a:lnTo>
                      <a:pt x="694" y="125"/>
                    </a:lnTo>
                    <a:lnTo>
                      <a:pt x="701" y="128"/>
                    </a:lnTo>
                    <a:lnTo>
                      <a:pt x="708" y="132"/>
                    </a:lnTo>
                    <a:lnTo>
                      <a:pt x="714" y="136"/>
                    </a:lnTo>
                    <a:lnTo>
                      <a:pt x="726" y="145"/>
                    </a:lnTo>
                    <a:lnTo>
                      <a:pt x="692" y="194"/>
                    </a:lnTo>
                    <a:lnTo>
                      <a:pt x="681" y="187"/>
                    </a:lnTo>
                    <a:lnTo>
                      <a:pt x="671" y="181"/>
                    </a:lnTo>
                    <a:lnTo>
                      <a:pt x="665" y="178"/>
                    </a:lnTo>
                    <a:lnTo>
                      <a:pt x="660" y="175"/>
                    </a:lnTo>
                    <a:lnTo>
                      <a:pt x="649" y="171"/>
                    </a:lnTo>
                    <a:lnTo>
                      <a:pt x="639" y="167"/>
                    </a:lnTo>
                    <a:lnTo>
                      <a:pt x="628" y="165"/>
                    </a:lnTo>
                    <a:lnTo>
                      <a:pt x="618" y="163"/>
                    </a:lnTo>
                    <a:lnTo>
                      <a:pt x="608" y="163"/>
                    </a:lnTo>
                    <a:lnTo>
                      <a:pt x="599" y="163"/>
                    </a:lnTo>
                    <a:lnTo>
                      <a:pt x="592" y="165"/>
                    </a:lnTo>
                    <a:lnTo>
                      <a:pt x="585" y="167"/>
                    </a:lnTo>
                    <a:lnTo>
                      <a:pt x="582" y="168"/>
                    </a:lnTo>
                    <a:lnTo>
                      <a:pt x="580" y="170"/>
                    </a:lnTo>
                    <a:lnTo>
                      <a:pt x="577" y="171"/>
                    </a:lnTo>
                    <a:lnTo>
                      <a:pt x="575" y="173"/>
                    </a:lnTo>
                    <a:lnTo>
                      <a:pt x="574" y="175"/>
                    </a:lnTo>
                    <a:lnTo>
                      <a:pt x="572" y="178"/>
                    </a:lnTo>
                    <a:lnTo>
                      <a:pt x="570" y="182"/>
                    </a:lnTo>
                    <a:lnTo>
                      <a:pt x="570" y="185"/>
                    </a:lnTo>
                    <a:lnTo>
                      <a:pt x="570" y="188"/>
                    </a:lnTo>
                    <a:lnTo>
                      <a:pt x="570" y="194"/>
                    </a:lnTo>
                    <a:lnTo>
                      <a:pt x="573" y="199"/>
                    </a:lnTo>
                    <a:lnTo>
                      <a:pt x="576" y="204"/>
                    </a:lnTo>
                    <a:lnTo>
                      <a:pt x="582" y="207"/>
                    </a:lnTo>
                    <a:lnTo>
                      <a:pt x="589" y="210"/>
                    </a:lnTo>
                    <a:lnTo>
                      <a:pt x="598" y="213"/>
                    </a:lnTo>
                    <a:lnTo>
                      <a:pt x="608" y="216"/>
                    </a:lnTo>
                    <a:lnTo>
                      <a:pt x="620" y="219"/>
                    </a:lnTo>
                    <a:lnTo>
                      <a:pt x="635" y="221"/>
                    </a:lnTo>
                    <a:lnTo>
                      <a:pt x="648" y="224"/>
                    </a:lnTo>
                    <a:lnTo>
                      <a:pt x="662" y="227"/>
                    </a:lnTo>
                    <a:lnTo>
                      <a:pt x="675" y="231"/>
                    </a:lnTo>
                    <a:lnTo>
                      <a:pt x="682" y="233"/>
                    </a:lnTo>
                    <a:lnTo>
                      <a:pt x="688" y="236"/>
                    </a:lnTo>
                    <a:lnTo>
                      <a:pt x="699" y="241"/>
                    </a:lnTo>
                    <a:lnTo>
                      <a:pt x="705" y="245"/>
                    </a:lnTo>
                    <a:lnTo>
                      <a:pt x="710" y="248"/>
                    </a:lnTo>
                    <a:lnTo>
                      <a:pt x="714" y="252"/>
                    </a:lnTo>
                    <a:lnTo>
                      <a:pt x="719" y="256"/>
                    </a:lnTo>
                    <a:lnTo>
                      <a:pt x="723" y="261"/>
                    </a:lnTo>
                    <a:lnTo>
                      <a:pt x="726" y="266"/>
                    </a:lnTo>
                    <a:lnTo>
                      <a:pt x="729" y="272"/>
                    </a:lnTo>
                    <a:lnTo>
                      <a:pt x="731" y="277"/>
                    </a:lnTo>
                    <a:lnTo>
                      <a:pt x="733" y="284"/>
                    </a:lnTo>
                    <a:lnTo>
                      <a:pt x="735" y="291"/>
                    </a:lnTo>
                    <a:lnTo>
                      <a:pt x="736" y="298"/>
                    </a:lnTo>
                    <a:lnTo>
                      <a:pt x="736" y="306"/>
                    </a:lnTo>
                    <a:lnTo>
                      <a:pt x="736" y="314"/>
                    </a:lnTo>
                    <a:lnTo>
                      <a:pt x="735" y="322"/>
                    </a:lnTo>
                    <a:lnTo>
                      <a:pt x="733" y="330"/>
                    </a:lnTo>
                    <a:lnTo>
                      <a:pt x="731" y="337"/>
                    </a:lnTo>
                    <a:lnTo>
                      <a:pt x="729" y="344"/>
                    </a:lnTo>
                    <a:lnTo>
                      <a:pt x="726" y="350"/>
                    </a:lnTo>
                    <a:lnTo>
                      <a:pt x="722" y="356"/>
                    </a:lnTo>
                    <a:lnTo>
                      <a:pt x="718" y="361"/>
                    </a:lnTo>
                    <a:lnTo>
                      <a:pt x="714" y="367"/>
                    </a:lnTo>
                    <a:lnTo>
                      <a:pt x="709" y="371"/>
                    </a:lnTo>
                    <a:lnTo>
                      <a:pt x="703" y="376"/>
                    </a:lnTo>
                    <a:lnTo>
                      <a:pt x="698" y="380"/>
                    </a:lnTo>
                    <a:lnTo>
                      <a:pt x="692" y="384"/>
                    </a:lnTo>
                    <a:lnTo>
                      <a:pt x="686" y="387"/>
                    </a:lnTo>
                    <a:lnTo>
                      <a:pt x="679" y="390"/>
                    </a:lnTo>
                    <a:lnTo>
                      <a:pt x="672" y="392"/>
                    </a:lnTo>
                    <a:lnTo>
                      <a:pt x="665" y="395"/>
                    </a:lnTo>
                    <a:lnTo>
                      <a:pt x="658" y="397"/>
                    </a:lnTo>
                    <a:lnTo>
                      <a:pt x="650" y="398"/>
                    </a:lnTo>
                    <a:lnTo>
                      <a:pt x="642" y="400"/>
                    </a:lnTo>
                    <a:lnTo>
                      <a:pt x="635" y="401"/>
                    </a:lnTo>
                    <a:lnTo>
                      <a:pt x="627" y="402"/>
                    </a:lnTo>
                    <a:lnTo>
                      <a:pt x="619" y="402"/>
                    </a:lnTo>
                    <a:lnTo>
                      <a:pt x="610" y="402"/>
                    </a:lnTo>
                    <a:close/>
                    <a:moveTo>
                      <a:pt x="879" y="402"/>
                    </a:moveTo>
                    <a:lnTo>
                      <a:pt x="867" y="402"/>
                    </a:lnTo>
                    <a:lnTo>
                      <a:pt x="856" y="401"/>
                    </a:lnTo>
                    <a:lnTo>
                      <a:pt x="846" y="400"/>
                    </a:lnTo>
                    <a:lnTo>
                      <a:pt x="836" y="399"/>
                    </a:lnTo>
                    <a:lnTo>
                      <a:pt x="826" y="397"/>
                    </a:lnTo>
                    <a:lnTo>
                      <a:pt x="817" y="395"/>
                    </a:lnTo>
                    <a:lnTo>
                      <a:pt x="807" y="392"/>
                    </a:lnTo>
                    <a:lnTo>
                      <a:pt x="803" y="391"/>
                    </a:lnTo>
                    <a:lnTo>
                      <a:pt x="799" y="389"/>
                    </a:lnTo>
                    <a:lnTo>
                      <a:pt x="791" y="386"/>
                    </a:lnTo>
                    <a:lnTo>
                      <a:pt x="783" y="383"/>
                    </a:lnTo>
                    <a:lnTo>
                      <a:pt x="776" y="379"/>
                    </a:lnTo>
                    <a:lnTo>
                      <a:pt x="769" y="375"/>
                    </a:lnTo>
                    <a:lnTo>
                      <a:pt x="762" y="371"/>
                    </a:lnTo>
                    <a:lnTo>
                      <a:pt x="756" y="367"/>
                    </a:lnTo>
                    <a:lnTo>
                      <a:pt x="750" y="363"/>
                    </a:lnTo>
                    <a:lnTo>
                      <a:pt x="745" y="358"/>
                    </a:lnTo>
                    <a:lnTo>
                      <a:pt x="779" y="310"/>
                    </a:lnTo>
                    <a:lnTo>
                      <a:pt x="789" y="318"/>
                    </a:lnTo>
                    <a:lnTo>
                      <a:pt x="800" y="325"/>
                    </a:lnTo>
                    <a:lnTo>
                      <a:pt x="813" y="332"/>
                    </a:lnTo>
                    <a:lnTo>
                      <a:pt x="819" y="334"/>
                    </a:lnTo>
                    <a:lnTo>
                      <a:pt x="826" y="337"/>
                    </a:lnTo>
                    <a:lnTo>
                      <a:pt x="833" y="339"/>
                    </a:lnTo>
                    <a:lnTo>
                      <a:pt x="839" y="341"/>
                    </a:lnTo>
                    <a:lnTo>
                      <a:pt x="852" y="344"/>
                    </a:lnTo>
                    <a:lnTo>
                      <a:pt x="866" y="346"/>
                    </a:lnTo>
                    <a:lnTo>
                      <a:pt x="879" y="347"/>
                    </a:lnTo>
                    <a:lnTo>
                      <a:pt x="889" y="347"/>
                    </a:lnTo>
                    <a:lnTo>
                      <a:pt x="897" y="345"/>
                    </a:lnTo>
                    <a:lnTo>
                      <a:pt x="901" y="344"/>
                    </a:lnTo>
                    <a:lnTo>
                      <a:pt x="905" y="343"/>
                    </a:lnTo>
                    <a:lnTo>
                      <a:pt x="908" y="342"/>
                    </a:lnTo>
                    <a:lnTo>
                      <a:pt x="912" y="340"/>
                    </a:lnTo>
                    <a:lnTo>
                      <a:pt x="915" y="338"/>
                    </a:lnTo>
                    <a:lnTo>
                      <a:pt x="917" y="336"/>
                    </a:lnTo>
                    <a:lnTo>
                      <a:pt x="921" y="331"/>
                    </a:lnTo>
                    <a:lnTo>
                      <a:pt x="923" y="326"/>
                    </a:lnTo>
                    <a:lnTo>
                      <a:pt x="924" y="319"/>
                    </a:lnTo>
                    <a:lnTo>
                      <a:pt x="924" y="316"/>
                    </a:lnTo>
                    <a:lnTo>
                      <a:pt x="924" y="312"/>
                    </a:lnTo>
                    <a:lnTo>
                      <a:pt x="921" y="306"/>
                    </a:lnTo>
                    <a:lnTo>
                      <a:pt x="920" y="304"/>
                    </a:lnTo>
                    <a:lnTo>
                      <a:pt x="918" y="301"/>
                    </a:lnTo>
                    <a:lnTo>
                      <a:pt x="912" y="297"/>
                    </a:lnTo>
                    <a:lnTo>
                      <a:pt x="909" y="295"/>
                    </a:lnTo>
                    <a:lnTo>
                      <a:pt x="905" y="294"/>
                    </a:lnTo>
                    <a:lnTo>
                      <a:pt x="900" y="292"/>
                    </a:lnTo>
                    <a:lnTo>
                      <a:pt x="895" y="290"/>
                    </a:lnTo>
                    <a:lnTo>
                      <a:pt x="884" y="287"/>
                    </a:lnTo>
                    <a:lnTo>
                      <a:pt x="870" y="285"/>
                    </a:lnTo>
                    <a:lnTo>
                      <a:pt x="857" y="282"/>
                    </a:lnTo>
                    <a:lnTo>
                      <a:pt x="843" y="280"/>
                    </a:lnTo>
                    <a:lnTo>
                      <a:pt x="830" y="276"/>
                    </a:lnTo>
                    <a:lnTo>
                      <a:pt x="817" y="272"/>
                    </a:lnTo>
                    <a:lnTo>
                      <a:pt x="811" y="270"/>
                    </a:lnTo>
                    <a:lnTo>
                      <a:pt x="804" y="268"/>
                    </a:lnTo>
                    <a:lnTo>
                      <a:pt x="798" y="265"/>
                    </a:lnTo>
                    <a:lnTo>
                      <a:pt x="793" y="262"/>
                    </a:lnTo>
                    <a:lnTo>
                      <a:pt x="783" y="255"/>
                    </a:lnTo>
                    <a:lnTo>
                      <a:pt x="779" y="251"/>
                    </a:lnTo>
                    <a:lnTo>
                      <a:pt x="774" y="246"/>
                    </a:lnTo>
                    <a:lnTo>
                      <a:pt x="772" y="244"/>
                    </a:lnTo>
                    <a:lnTo>
                      <a:pt x="771" y="242"/>
                    </a:lnTo>
                    <a:lnTo>
                      <a:pt x="767" y="236"/>
                    </a:lnTo>
                    <a:lnTo>
                      <a:pt x="764" y="231"/>
                    </a:lnTo>
                    <a:lnTo>
                      <a:pt x="762" y="225"/>
                    </a:lnTo>
                    <a:lnTo>
                      <a:pt x="760" y="218"/>
                    </a:lnTo>
                    <a:lnTo>
                      <a:pt x="759" y="211"/>
                    </a:lnTo>
                    <a:lnTo>
                      <a:pt x="758" y="204"/>
                    </a:lnTo>
                    <a:lnTo>
                      <a:pt x="757" y="195"/>
                    </a:lnTo>
                    <a:lnTo>
                      <a:pt x="758" y="185"/>
                    </a:lnTo>
                    <a:lnTo>
                      <a:pt x="760" y="175"/>
                    </a:lnTo>
                    <a:lnTo>
                      <a:pt x="762" y="166"/>
                    </a:lnTo>
                    <a:lnTo>
                      <a:pt x="766" y="157"/>
                    </a:lnTo>
                    <a:lnTo>
                      <a:pt x="768" y="153"/>
                    </a:lnTo>
                    <a:lnTo>
                      <a:pt x="770" y="149"/>
                    </a:lnTo>
                    <a:lnTo>
                      <a:pt x="776" y="142"/>
                    </a:lnTo>
                    <a:lnTo>
                      <a:pt x="779" y="138"/>
                    </a:lnTo>
                    <a:lnTo>
                      <a:pt x="782" y="135"/>
                    </a:lnTo>
                    <a:lnTo>
                      <a:pt x="789" y="129"/>
                    </a:lnTo>
                    <a:lnTo>
                      <a:pt x="797" y="123"/>
                    </a:lnTo>
                    <a:lnTo>
                      <a:pt x="805" y="118"/>
                    </a:lnTo>
                    <a:lnTo>
                      <a:pt x="815" y="114"/>
                    </a:lnTo>
                    <a:lnTo>
                      <a:pt x="825" y="111"/>
                    </a:lnTo>
                    <a:lnTo>
                      <a:pt x="835" y="109"/>
                    </a:lnTo>
                    <a:lnTo>
                      <a:pt x="846" y="107"/>
                    </a:lnTo>
                    <a:lnTo>
                      <a:pt x="857" y="105"/>
                    </a:lnTo>
                    <a:lnTo>
                      <a:pt x="869" y="105"/>
                    </a:lnTo>
                    <a:lnTo>
                      <a:pt x="880" y="105"/>
                    </a:lnTo>
                    <a:lnTo>
                      <a:pt x="890" y="106"/>
                    </a:lnTo>
                    <a:lnTo>
                      <a:pt x="909" y="108"/>
                    </a:lnTo>
                    <a:lnTo>
                      <a:pt x="926" y="111"/>
                    </a:lnTo>
                    <a:lnTo>
                      <a:pt x="930" y="112"/>
                    </a:lnTo>
                    <a:lnTo>
                      <a:pt x="934" y="113"/>
                    </a:lnTo>
                    <a:lnTo>
                      <a:pt x="942" y="116"/>
                    </a:lnTo>
                    <a:lnTo>
                      <a:pt x="956" y="121"/>
                    </a:lnTo>
                    <a:lnTo>
                      <a:pt x="963" y="125"/>
                    </a:lnTo>
                    <a:lnTo>
                      <a:pt x="970" y="128"/>
                    </a:lnTo>
                    <a:lnTo>
                      <a:pt x="976" y="132"/>
                    </a:lnTo>
                    <a:lnTo>
                      <a:pt x="983" y="136"/>
                    </a:lnTo>
                    <a:lnTo>
                      <a:pt x="995" y="145"/>
                    </a:lnTo>
                    <a:lnTo>
                      <a:pt x="961" y="194"/>
                    </a:lnTo>
                    <a:lnTo>
                      <a:pt x="950" y="187"/>
                    </a:lnTo>
                    <a:lnTo>
                      <a:pt x="939" y="181"/>
                    </a:lnTo>
                    <a:lnTo>
                      <a:pt x="934" y="178"/>
                    </a:lnTo>
                    <a:lnTo>
                      <a:pt x="929" y="175"/>
                    </a:lnTo>
                    <a:lnTo>
                      <a:pt x="918" y="171"/>
                    </a:lnTo>
                    <a:lnTo>
                      <a:pt x="907" y="167"/>
                    </a:lnTo>
                    <a:lnTo>
                      <a:pt x="897" y="165"/>
                    </a:lnTo>
                    <a:lnTo>
                      <a:pt x="887" y="163"/>
                    </a:lnTo>
                    <a:lnTo>
                      <a:pt x="877" y="163"/>
                    </a:lnTo>
                    <a:lnTo>
                      <a:pt x="868" y="163"/>
                    </a:lnTo>
                    <a:lnTo>
                      <a:pt x="860" y="165"/>
                    </a:lnTo>
                    <a:lnTo>
                      <a:pt x="854" y="167"/>
                    </a:lnTo>
                    <a:lnTo>
                      <a:pt x="851" y="168"/>
                    </a:lnTo>
                    <a:lnTo>
                      <a:pt x="848" y="170"/>
                    </a:lnTo>
                    <a:lnTo>
                      <a:pt x="846" y="171"/>
                    </a:lnTo>
                    <a:lnTo>
                      <a:pt x="844" y="173"/>
                    </a:lnTo>
                    <a:lnTo>
                      <a:pt x="842" y="175"/>
                    </a:lnTo>
                    <a:lnTo>
                      <a:pt x="841" y="178"/>
                    </a:lnTo>
                    <a:lnTo>
                      <a:pt x="839" y="182"/>
                    </a:lnTo>
                    <a:lnTo>
                      <a:pt x="838" y="185"/>
                    </a:lnTo>
                    <a:lnTo>
                      <a:pt x="838" y="188"/>
                    </a:lnTo>
                    <a:lnTo>
                      <a:pt x="839" y="194"/>
                    </a:lnTo>
                    <a:lnTo>
                      <a:pt x="841" y="199"/>
                    </a:lnTo>
                    <a:lnTo>
                      <a:pt x="845" y="204"/>
                    </a:lnTo>
                    <a:lnTo>
                      <a:pt x="850" y="207"/>
                    </a:lnTo>
                    <a:lnTo>
                      <a:pt x="857" y="210"/>
                    </a:lnTo>
                    <a:lnTo>
                      <a:pt x="866" y="213"/>
                    </a:lnTo>
                    <a:lnTo>
                      <a:pt x="877" y="216"/>
                    </a:lnTo>
                    <a:lnTo>
                      <a:pt x="889" y="219"/>
                    </a:lnTo>
                    <a:lnTo>
                      <a:pt x="903" y="221"/>
                    </a:lnTo>
                    <a:lnTo>
                      <a:pt x="917" y="224"/>
                    </a:lnTo>
                    <a:lnTo>
                      <a:pt x="931" y="227"/>
                    </a:lnTo>
                    <a:lnTo>
                      <a:pt x="944" y="231"/>
                    </a:lnTo>
                    <a:lnTo>
                      <a:pt x="950" y="233"/>
                    </a:lnTo>
                    <a:lnTo>
                      <a:pt x="957" y="236"/>
                    </a:lnTo>
                    <a:lnTo>
                      <a:pt x="968" y="241"/>
                    </a:lnTo>
                    <a:lnTo>
                      <a:pt x="973" y="245"/>
                    </a:lnTo>
                    <a:lnTo>
                      <a:pt x="978" y="248"/>
                    </a:lnTo>
                    <a:lnTo>
                      <a:pt x="983" y="252"/>
                    </a:lnTo>
                    <a:lnTo>
                      <a:pt x="987" y="256"/>
                    </a:lnTo>
                    <a:lnTo>
                      <a:pt x="991" y="261"/>
                    </a:lnTo>
                    <a:lnTo>
                      <a:pt x="995" y="266"/>
                    </a:lnTo>
                    <a:lnTo>
                      <a:pt x="998" y="272"/>
                    </a:lnTo>
                    <a:lnTo>
                      <a:pt x="1000" y="277"/>
                    </a:lnTo>
                    <a:lnTo>
                      <a:pt x="1002" y="284"/>
                    </a:lnTo>
                    <a:lnTo>
                      <a:pt x="1003" y="291"/>
                    </a:lnTo>
                    <a:lnTo>
                      <a:pt x="1004" y="298"/>
                    </a:lnTo>
                    <a:lnTo>
                      <a:pt x="1005" y="306"/>
                    </a:lnTo>
                    <a:lnTo>
                      <a:pt x="1004" y="314"/>
                    </a:lnTo>
                    <a:lnTo>
                      <a:pt x="1003" y="322"/>
                    </a:lnTo>
                    <a:lnTo>
                      <a:pt x="1002" y="330"/>
                    </a:lnTo>
                    <a:lnTo>
                      <a:pt x="1000" y="337"/>
                    </a:lnTo>
                    <a:lnTo>
                      <a:pt x="997" y="344"/>
                    </a:lnTo>
                    <a:lnTo>
                      <a:pt x="994" y="350"/>
                    </a:lnTo>
                    <a:lnTo>
                      <a:pt x="991" y="356"/>
                    </a:lnTo>
                    <a:lnTo>
                      <a:pt x="987" y="361"/>
                    </a:lnTo>
                    <a:lnTo>
                      <a:pt x="982" y="367"/>
                    </a:lnTo>
                    <a:lnTo>
                      <a:pt x="977" y="371"/>
                    </a:lnTo>
                    <a:lnTo>
                      <a:pt x="972" y="376"/>
                    </a:lnTo>
                    <a:lnTo>
                      <a:pt x="966" y="380"/>
                    </a:lnTo>
                    <a:lnTo>
                      <a:pt x="961" y="384"/>
                    </a:lnTo>
                    <a:lnTo>
                      <a:pt x="954" y="387"/>
                    </a:lnTo>
                    <a:lnTo>
                      <a:pt x="948" y="390"/>
                    </a:lnTo>
                    <a:lnTo>
                      <a:pt x="941" y="392"/>
                    </a:lnTo>
                    <a:lnTo>
                      <a:pt x="934" y="395"/>
                    </a:lnTo>
                    <a:lnTo>
                      <a:pt x="926" y="397"/>
                    </a:lnTo>
                    <a:lnTo>
                      <a:pt x="919" y="398"/>
                    </a:lnTo>
                    <a:lnTo>
                      <a:pt x="911" y="400"/>
                    </a:lnTo>
                    <a:lnTo>
                      <a:pt x="903" y="401"/>
                    </a:lnTo>
                    <a:lnTo>
                      <a:pt x="895" y="402"/>
                    </a:lnTo>
                    <a:lnTo>
                      <a:pt x="887" y="402"/>
                    </a:lnTo>
                    <a:lnTo>
                      <a:pt x="879" y="402"/>
                    </a:lnTo>
                    <a:close/>
                    <a:moveTo>
                      <a:pt x="1119" y="402"/>
                    </a:moveTo>
                    <a:lnTo>
                      <a:pt x="1110" y="402"/>
                    </a:lnTo>
                    <a:lnTo>
                      <a:pt x="1102" y="401"/>
                    </a:lnTo>
                    <a:lnTo>
                      <a:pt x="1093" y="400"/>
                    </a:lnTo>
                    <a:lnTo>
                      <a:pt x="1086" y="397"/>
                    </a:lnTo>
                    <a:lnTo>
                      <a:pt x="1078" y="395"/>
                    </a:lnTo>
                    <a:lnTo>
                      <a:pt x="1072" y="391"/>
                    </a:lnTo>
                    <a:lnTo>
                      <a:pt x="1065" y="387"/>
                    </a:lnTo>
                    <a:lnTo>
                      <a:pt x="1059" y="383"/>
                    </a:lnTo>
                    <a:lnTo>
                      <a:pt x="1054" y="377"/>
                    </a:lnTo>
                    <a:lnTo>
                      <a:pt x="1049" y="371"/>
                    </a:lnTo>
                    <a:lnTo>
                      <a:pt x="1045" y="365"/>
                    </a:lnTo>
                    <a:lnTo>
                      <a:pt x="1042" y="357"/>
                    </a:lnTo>
                    <a:lnTo>
                      <a:pt x="1039" y="349"/>
                    </a:lnTo>
                    <a:lnTo>
                      <a:pt x="1037" y="340"/>
                    </a:lnTo>
                    <a:lnTo>
                      <a:pt x="1036" y="330"/>
                    </a:lnTo>
                    <a:lnTo>
                      <a:pt x="1036" y="319"/>
                    </a:lnTo>
                    <a:lnTo>
                      <a:pt x="1036" y="111"/>
                    </a:lnTo>
                    <a:lnTo>
                      <a:pt x="1122" y="111"/>
                    </a:lnTo>
                    <a:lnTo>
                      <a:pt x="1122" y="294"/>
                    </a:lnTo>
                    <a:lnTo>
                      <a:pt x="1122" y="299"/>
                    </a:lnTo>
                    <a:lnTo>
                      <a:pt x="1122" y="303"/>
                    </a:lnTo>
                    <a:lnTo>
                      <a:pt x="1123" y="307"/>
                    </a:lnTo>
                    <a:lnTo>
                      <a:pt x="1124" y="311"/>
                    </a:lnTo>
                    <a:lnTo>
                      <a:pt x="1126" y="318"/>
                    </a:lnTo>
                    <a:lnTo>
                      <a:pt x="1130" y="323"/>
                    </a:lnTo>
                    <a:lnTo>
                      <a:pt x="1132" y="326"/>
                    </a:lnTo>
                    <a:lnTo>
                      <a:pt x="1134" y="328"/>
                    </a:lnTo>
                    <a:lnTo>
                      <a:pt x="1140" y="331"/>
                    </a:lnTo>
                    <a:lnTo>
                      <a:pt x="1147" y="333"/>
                    </a:lnTo>
                    <a:lnTo>
                      <a:pt x="1151" y="333"/>
                    </a:lnTo>
                    <a:lnTo>
                      <a:pt x="1156" y="334"/>
                    </a:lnTo>
                    <a:lnTo>
                      <a:pt x="1164" y="333"/>
                    </a:lnTo>
                    <a:lnTo>
                      <a:pt x="1172" y="331"/>
                    </a:lnTo>
                    <a:lnTo>
                      <a:pt x="1180" y="329"/>
                    </a:lnTo>
                    <a:lnTo>
                      <a:pt x="1188" y="325"/>
                    </a:lnTo>
                    <a:lnTo>
                      <a:pt x="1196" y="321"/>
                    </a:lnTo>
                    <a:lnTo>
                      <a:pt x="1203" y="316"/>
                    </a:lnTo>
                    <a:lnTo>
                      <a:pt x="1211" y="311"/>
                    </a:lnTo>
                    <a:lnTo>
                      <a:pt x="1218" y="305"/>
                    </a:lnTo>
                    <a:lnTo>
                      <a:pt x="1218" y="111"/>
                    </a:lnTo>
                    <a:lnTo>
                      <a:pt x="1304" y="111"/>
                    </a:lnTo>
                    <a:lnTo>
                      <a:pt x="1304" y="396"/>
                    </a:lnTo>
                    <a:lnTo>
                      <a:pt x="1218" y="396"/>
                    </a:lnTo>
                    <a:lnTo>
                      <a:pt x="1218" y="352"/>
                    </a:lnTo>
                    <a:lnTo>
                      <a:pt x="1214" y="356"/>
                    </a:lnTo>
                    <a:lnTo>
                      <a:pt x="1211" y="360"/>
                    </a:lnTo>
                    <a:lnTo>
                      <a:pt x="1202" y="369"/>
                    </a:lnTo>
                    <a:lnTo>
                      <a:pt x="1192" y="377"/>
                    </a:lnTo>
                    <a:lnTo>
                      <a:pt x="1187" y="381"/>
                    </a:lnTo>
                    <a:lnTo>
                      <a:pt x="1181" y="385"/>
                    </a:lnTo>
                    <a:lnTo>
                      <a:pt x="1174" y="389"/>
                    </a:lnTo>
                    <a:lnTo>
                      <a:pt x="1168" y="392"/>
                    </a:lnTo>
                    <a:lnTo>
                      <a:pt x="1161" y="395"/>
                    </a:lnTo>
                    <a:lnTo>
                      <a:pt x="1153" y="397"/>
                    </a:lnTo>
                    <a:lnTo>
                      <a:pt x="1145" y="399"/>
                    </a:lnTo>
                    <a:lnTo>
                      <a:pt x="1137" y="401"/>
                    </a:lnTo>
                    <a:lnTo>
                      <a:pt x="1128" y="402"/>
                    </a:lnTo>
                    <a:lnTo>
                      <a:pt x="1119" y="4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auto">
              <a:xfrm>
                <a:off x="4164012" y="2416969"/>
                <a:ext cx="1155700" cy="311150"/>
              </a:xfrm>
              <a:custGeom>
                <a:avLst/>
                <a:gdLst>
                  <a:gd name="T0" fmla="*/ 595 w 728"/>
                  <a:gd name="T1" fmla="*/ 152 h 196"/>
                  <a:gd name="T2" fmla="*/ 616 w 728"/>
                  <a:gd name="T3" fmla="*/ 120 h 196"/>
                  <a:gd name="T4" fmla="*/ 683 w 728"/>
                  <a:gd name="T5" fmla="*/ 103 h 196"/>
                  <a:gd name="T6" fmla="*/ 673 w 728"/>
                  <a:gd name="T7" fmla="*/ 84 h 196"/>
                  <a:gd name="T8" fmla="*/ 634 w 728"/>
                  <a:gd name="T9" fmla="*/ 90 h 196"/>
                  <a:gd name="T10" fmla="*/ 620 w 728"/>
                  <a:gd name="T11" fmla="*/ 62 h 196"/>
                  <a:gd name="T12" fmla="*/ 677 w 728"/>
                  <a:gd name="T13" fmla="*/ 51 h 196"/>
                  <a:gd name="T14" fmla="*/ 712 w 728"/>
                  <a:gd name="T15" fmla="*/ 65 h 196"/>
                  <a:gd name="T16" fmla="*/ 724 w 728"/>
                  <a:gd name="T17" fmla="*/ 99 h 196"/>
                  <a:gd name="T18" fmla="*/ 728 w 728"/>
                  <a:gd name="T19" fmla="*/ 193 h 196"/>
                  <a:gd name="T20" fmla="*/ 673 w 728"/>
                  <a:gd name="T21" fmla="*/ 182 h 196"/>
                  <a:gd name="T22" fmla="*/ 634 w 728"/>
                  <a:gd name="T23" fmla="*/ 195 h 196"/>
                  <a:gd name="T24" fmla="*/ 604 w 728"/>
                  <a:gd name="T25" fmla="*/ 183 h 196"/>
                  <a:gd name="T26" fmla="*/ 595 w 728"/>
                  <a:gd name="T27" fmla="*/ 158 h 196"/>
                  <a:gd name="T28" fmla="*/ 642 w 728"/>
                  <a:gd name="T29" fmla="*/ 138 h 196"/>
                  <a:gd name="T30" fmla="*/ 638 w 728"/>
                  <a:gd name="T31" fmla="*/ 159 h 196"/>
                  <a:gd name="T32" fmla="*/ 666 w 728"/>
                  <a:gd name="T33" fmla="*/ 162 h 196"/>
                  <a:gd name="T34" fmla="*/ 709 w 728"/>
                  <a:gd name="T35" fmla="*/ 2 h 196"/>
                  <a:gd name="T36" fmla="*/ 99 w 728"/>
                  <a:gd name="T37" fmla="*/ 142 h 196"/>
                  <a:gd name="T38" fmla="*/ 148 w 728"/>
                  <a:gd name="T39" fmla="*/ 94 h 196"/>
                  <a:gd name="T40" fmla="*/ 38 w 728"/>
                  <a:gd name="T41" fmla="*/ 59 h 196"/>
                  <a:gd name="T42" fmla="*/ 302 w 728"/>
                  <a:gd name="T43" fmla="*/ 88 h 196"/>
                  <a:gd name="T44" fmla="*/ 279 w 728"/>
                  <a:gd name="T45" fmla="*/ 81 h 196"/>
                  <a:gd name="T46" fmla="*/ 258 w 728"/>
                  <a:gd name="T47" fmla="*/ 103 h 196"/>
                  <a:gd name="T48" fmla="*/ 217 w 728"/>
                  <a:gd name="T49" fmla="*/ 97 h 196"/>
                  <a:gd name="T50" fmla="*/ 244 w 728"/>
                  <a:gd name="T51" fmla="*/ 63 h 196"/>
                  <a:gd name="T52" fmla="*/ 284 w 728"/>
                  <a:gd name="T53" fmla="*/ 51 h 196"/>
                  <a:gd name="T54" fmla="*/ 327 w 728"/>
                  <a:gd name="T55" fmla="*/ 66 h 196"/>
                  <a:gd name="T56" fmla="*/ 348 w 728"/>
                  <a:gd name="T57" fmla="*/ 117 h 196"/>
                  <a:gd name="T58" fmla="*/ 263 w 728"/>
                  <a:gd name="T59" fmla="*/ 155 h 196"/>
                  <a:gd name="T60" fmla="*/ 301 w 728"/>
                  <a:gd name="T61" fmla="*/ 165 h 196"/>
                  <a:gd name="T62" fmla="*/ 330 w 728"/>
                  <a:gd name="T63" fmla="*/ 150 h 196"/>
                  <a:gd name="T64" fmla="*/ 311 w 728"/>
                  <a:gd name="T65" fmla="*/ 193 h 196"/>
                  <a:gd name="T66" fmla="*/ 259 w 728"/>
                  <a:gd name="T67" fmla="*/ 192 h 196"/>
                  <a:gd name="T68" fmla="*/ 222 w 728"/>
                  <a:gd name="T69" fmla="*/ 164 h 196"/>
                  <a:gd name="T70" fmla="*/ 374 w 728"/>
                  <a:gd name="T71" fmla="*/ 84 h 196"/>
                  <a:gd name="T72" fmla="*/ 452 w 728"/>
                  <a:gd name="T73" fmla="*/ 54 h 196"/>
                  <a:gd name="T74" fmla="*/ 418 w 728"/>
                  <a:gd name="T75" fmla="*/ 158 h 196"/>
                  <a:gd name="T76" fmla="*/ 449 w 728"/>
                  <a:gd name="T77" fmla="*/ 163 h 196"/>
                  <a:gd name="T78" fmla="*/ 397 w 728"/>
                  <a:gd name="T79" fmla="*/ 192 h 196"/>
                  <a:gd name="T80" fmla="*/ 377 w 728"/>
                  <a:gd name="T81" fmla="*/ 175 h 196"/>
                  <a:gd name="T82" fmla="*/ 486 w 728"/>
                  <a:gd name="T83" fmla="*/ 159 h 196"/>
                  <a:gd name="T84" fmla="*/ 524 w 728"/>
                  <a:gd name="T85" fmla="*/ 169 h 196"/>
                  <a:gd name="T86" fmla="*/ 546 w 728"/>
                  <a:gd name="T87" fmla="*/ 159 h 196"/>
                  <a:gd name="T88" fmla="*/ 537 w 728"/>
                  <a:gd name="T89" fmla="*/ 143 h 196"/>
                  <a:gd name="T90" fmla="*/ 479 w 728"/>
                  <a:gd name="T91" fmla="*/ 125 h 196"/>
                  <a:gd name="T92" fmla="*/ 465 w 728"/>
                  <a:gd name="T93" fmla="*/ 95 h 196"/>
                  <a:gd name="T94" fmla="*/ 477 w 728"/>
                  <a:gd name="T95" fmla="*/ 66 h 196"/>
                  <a:gd name="T96" fmla="*/ 508 w 728"/>
                  <a:gd name="T97" fmla="*/ 52 h 196"/>
                  <a:gd name="T98" fmla="*/ 562 w 728"/>
                  <a:gd name="T99" fmla="*/ 59 h 196"/>
                  <a:gd name="T100" fmla="*/ 548 w 728"/>
                  <a:gd name="T101" fmla="*/ 85 h 196"/>
                  <a:gd name="T102" fmla="*/ 512 w 728"/>
                  <a:gd name="T103" fmla="*/ 81 h 196"/>
                  <a:gd name="T104" fmla="*/ 506 w 728"/>
                  <a:gd name="T105" fmla="*/ 97 h 196"/>
                  <a:gd name="T106" fmla="*/ 549 w 728"/>
                  <a:gd name="T107" fmla="*/ 111 h 196"/>
                  <a:gd name="T108" fmla="*/ 578 w 728"/>
                  <a:gd name="T109" fmla="*/ 126 h 196"/>
                  <a:gd name="T110" fmla="*/ 584 w 728"/>
                  <a:gd name="T111" fmla="*/ 161 h 196"/>
                  <a:gd name="T112" fmla="*/ 567 w 728"/>
                  <a:gd name="T113" fmla="*/ 185 h 196"/>
                  <a:gd name="T114" fmla="*/ 530 w 728"/>
                  <a:gd name="T115" fmla="*/ 196 h 196"/>
                  <a:gd name="T116" fmla="*/ 471 w 728"/>
                  <a:gd name="T117" fmla="*/ 18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8" h="196">
                    <a:moveTo>
                      <a:pt x="618" y="2"/>
                    </a:moveTo>
                    <a:lnTo>
                      <a:pt x="654" y="2"/>
                    </a:lnTo>
                    <a:lnTo>
                      <a:pt x="654" y="40"/>
                    </a:lnTo>
                    <a:lnTo>
                      <a:pt x="618" y="40"/>
                    </a:lnTo>
                    <a:lnTo>
                      <a:pt x="618" y="2"/>
                    </a:lnTo>
                    <a:close/>
                    <a:moveTo>
                      <a:pt x="595" y="158"/>
                    </a:moveTo>
                    <a:lnTo>
                      <a:pt x="595" y="152"/>
                    </a:lnTo>
                    <a:lnTo>
                      <a:pt x="596" y="146"/>
                    </a:lnTo>
                    <a:lnTo>
                      <a:pt x="598" y="141"/>
                    </a:lnTo>
                    <a:lnTo>
                      <a:pt x="600" y="136"/>
                    </a:lnTo>
                    <a:lnTo>
                      <a:pt x="603" y="132"/>
                    </a:lnTo>
                    <a:lnTo>
                      <a:pt x="607" y="127"/>
                    </a:lnTo>
                    <a:lnTo>
                      <a:pt x="611" y="124"/>
                    </a:lnTo>
                    <a:lnTo>
                      <a:pt x="616" y="120"/>
                    </a:lnTo>
                    <a:lnTo>
                      <a:pt x="622" y="117"/>
                    </a:lnTo>
                    <a:lnTo>
                      <a:pt x="628" y="114"/>
                    </a:lnTo>
                    <a:lnTo>
                      <a:pt x="635" y="111"/>
                    </a:lnTo>
                    <a:lnTo>
                      <a:pt x="643" y="109"/>
                    </a:lnTo>
                    <a:lnTo>
                      <a:pt x="652" y="107"/>
                    </a:lnTo>
                    <a:lnTo>
                      <a:pt x="662" y="105"/>
                    </a:lnTo>
                    <a:lnTo>
                      <a:pt x="683" y="103"/>
                    </a:lnTo>
                    <a:lnTo>
                      <a:pt x="683" y="99"/>
                    </a:lnTo>
                    <a:lnTo>
                      <a:pt x="683" y="96"/>
                    </a:lnTo>
                    <a:lnTo>
                      <a:pt x="682" y="92"/>
                    </a:lnTo>
                    <a:lnTo>
                      <a:pt x="681" y="90"/>
                    </a:lnTo>
                    <a:lnTo>
                      <a:pt x="679" y="87"/>
                    </a:lnTo>
                    <a:lnTo>
                      <a:pt x="676" y="85"/>
                    </a:lnTo>
                    <a:lnTo>
                      <a:pt x="673" y="84"/>
                    </a:lnTo>
                    <a:lnTo>
                      <a:pt x="669" y="83"/>
                    </a:lnTo>
                    <a:lnTo>
                      <a:pt x="664" y="83"/>
                    </a:lnTo>
                    <a:lnTo>
                      <a:pt x="658" y="83"/>
                    </a:lnTo>
                    <a:lnTo>
                      <a:pt x="651" y="84"/>
                    </a:lnTo>
                    <a:lnTo>
                      <a:pt x="645" y="85"/>
                    </a:lnTo>
                    <a:lnTo>
                      <a:pt x="640" y="88"/>
                    </a:lnTo>
                    <a:lnTo>
                      <a:pt x="634" y="90"/>
                    </a:lnTo>
                    <a:lnTo>
                      <a:pt x="629" y="93"/>
                    </a:lnTo>
                    <a:lnTo>
                      <a:pt x="623" y="96"/>
                    </a:lnTo>
                    <a:lnTo>
                      <a:pt x="618" y="100"/>
                    </a:lnTo>
                    <a:lnTo>
                      <a:pt x="601" y="76"/>
                    </a:lnTo>
                    <a:lnTo>
                      <a:pt x="606" y="71"/>
                    </a:lnTo>
                    <a:lnTo>
                      <a:pt x="613" y="67"/>
                    </a:lnTo>
                    <a:lnTo>
                      <a:pt x="620" y="62"/>
                    </a:lnTo>
                    <a:lnTo>
                      <a:pt x="628" y="59"/>
                    </a:lnTo>
                    <a:lnTo>
                      <a:pt x="637" y="55"/>
                    </a:lnTo>
                    <a:lnTo>
                      <a:pt x="647" y="53"/>
                    </a:lnTo>
                    <a:lnTo>
                      <a:pt x="652" y="52"/>
                    </a:lnTo>
                    <a:lnTo>
                      <a:pt x="658" y="51"/>
                    </a:lnTo>
                    <a:lnTo>
                      <a:pt x="670" y="51"/>
                    </a:lnTo>
                    <a:lnTo>
                      <a:pt x="677" y="51"/>
                    </a:lnTo>
                    <a:lnTo>
                      <a:pt x="684" y="52"/>
                    </a:lnTo>
                    <a:lnTo>
                      <a:pt x="689" y="53"/>
                    </a:lnTo>
                    <a:lnTo>
                      <a:pt x="695" y="54"/>
                    </a:lnTo>
                    <a:lnTo>
                      <a:pt x="700" y="56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5" y="68"/>
                    </a:lnTo>
                    <a:lnTo>
                      <a:pt x="717" y="73"/>
                    </a:lnTo>
                    <a:lnTo>
                      <a:pt x="719" y="77"/>
                    </a:lnTo>
                    <a:lnTo>
                      <a:pt x="721" y="82"/>
                    </a:lnTo>
                    <a:lnTo>
                      <a:pt x="723" y="87"/>
                    </a:lnTo>
                    <a:lnTo>
                      <a:pt x="723" y="93"/>
                    </a:lnTo>
                    <a:lnTo>
                      <a:pt x="724" y="99"/>
                    </a:lnTo>
                    <a:lnTo>
                      <a:pt x="724" y="106"/>
                    </a:lnTo>
                    <a:lnTo>
                      <a:pt x="724" y="159"/>
                    </a:lnTo>
                    <a:lnTo>
                      <a:pt x="724" y="171"/>
                    </a:lnTo>
                    <a:lnTo>
                      <a:pt x="725" y="176"/>
                    </a:lnTo>
                    <a:lnTo>
                      <a:pt x="725" y="180"/>
                    </a:lnTo>
                    <a:lnTo>
                      <a:pt x="726" y="187"/>
                    </a:lnTo>
                    <a:lnTo>
                      <a:pt x="728" y="193"/>
                    </a:lnTo>
                    <a:lnTo>
                      <a:pt x="686" y="193"/>
                    </a:lnTo>
                    <a:lnTo>
                      <a:pt x="685" y="189"/>
                    </a:lnTo>
                    <a:lnTo>
                      <a:pt x="684" y="184"/>
                    </a:lnTo>
                    <a:lnTo>
                      <a:pt x="683" y="179"/>
                    </a:lnTo>
                    <a:lnTo>
                      <a:pt x="683" y="173"/>
                    </a:lnTo>
                    <a:lnTo>
                      <a:pt x="678" y="178"/>
                    </a:lnTo>
                    <a:lnTo>
                      <a:pt x="673" y="182"/>
                    </a:lnTo>
                    <a:lnTo>
                      <a:pt x="670" y="184"/>
                    </a:lnTo>
                    <a:lnTo>
                      <a:pt x="668" y="186"/>
                    </a:lnTo>
                    <a:lnTo>
                      <a:pt x="662" y="190"/>
                    </a:lnTo>
                    <a:lnTo>
                      <a:pt x="656" y="192"/>
                    </a:lnTo>
                    <a:lnTo>
                      <a:pt x="649" y="194"/>
                    </a:lnTo>
                    <a:lnTo>
                      <a:pt x="642" y="195"/>
                    </a:lnTo>
                    <a:lnTo>
                      <a:pt x="634" y="195"/>
                    </a:lnTo>
                    <a:lnTo>
                      <a:pt x="627" y="195"/>
                    </a:lnTo>
                    <a:lnTo>
                      <a:pt x="623" y="194"/>
                    </a:lnTo>
                    <a:lnTo>
                      <a:pt x="619" y="193"/>
                    </a:lnTo>
                    <a:lnTo>
                      <a:pt x="616" y="191"/>
                    </a:lnTo>
                    <a:lnTo>
                      <a:pt x="612" y="190"/>
                    </a:lnTo>
                    <a:lnTo>
                      <a:pt x="607" y="185"/>
                    </a:lnTo>
                    <a:lnTo>
                      <a:pt x="604" y="183"/>
                    </a:lnTo>
                    <a:lnTo>
                      <a:pt x="602" y="180"/>
                    </a:lnTo>
                    <a:lnTo>
                      <a:pt x="600" y="177"/>
                    </a:lnTo>
                    <a:lnTo>
                      <a:pt x="598" y="174"/>
                    </a:lnTo>
                    <a:lnTo>
                      <a:pt x="596" y="170"/>
                    </a:lnTo>
                    <a:lnTo>
                      <a:pt x="595" y="166"/>
                    </a:lnTo>
                    <a:lnTo>
                      <a:pt x="595" y="162"/>
                    </a:lnTo>
                    <a:lnTo>
                      <a:pt x="595" y="158"/>
                    </a:lnTo>
                    <a:close/>
                    <a:moveTo>
                      <a:pt x="683" y="152"/>
                    </a:moveTo>
                    <a:lnTo>
                      <a:pt x="683" y="126"/>
                    </a:lnTo>
                    <a:lnTo>
                      <a:pt x="672" y="127"/>
                    </a:lnTo>
                    <a:lnTo>
                      <a:pt x="662" y="129"/>
                    </a:lnTo>
                    <a:lnTo>
                      <a:pt x="654" y="132"/>
                    </a:lnTo>
                    <a:lnTo>
                      <a:pt x="647" y="135"/>
                    </a:lnTo>
                    <a:lnTo>
                      <a:pt x="642" y="138"/>
                    </a:lnTo>
                    <a:lnTo>
                      <a:pt x="638" y="142"/>
                    </a:lnTo>
                    <a:lnTo>
                      <a:pt x="637" y="144"/>
                    </a:lnTo>
                    <a:lnTo>
                      <a:pt x="636" y="146"/>
                    </a:lnTo>
                    <a:lnTo>
                      <a:pt x="636" y="150"/>
                    </a:lnTo>
                    <a:lnTo>
                      <a:pt x="636" y="154"/>
                    </a:lnTo>
                    <a:lnTo>
                      <a:pt x="637" y="156"/>
                    </a:lnTo>
                    <a:lnTo>
                      <a:pt x="638" y="159"/>
                    </a:lnTo>
                    <a:lnTo>
                      <a:pt x="640" y="160"/>
                    </a:lnTo>
                    <a:lnTo>
                      <a:pt x="642" y="162"/>
                    </a:lnTo>
                    <a:lnTo>
                      <a:pt x="645" y="163"/>
                    </a:lnTo>
                    <a:lnTo>
                      <a:pt x="651" y="164"/>
                    </a:lnTo>
                    <a:lnTo>
                      <a:pt x="656" y="163"/>
                    </a:lnTo>
                    <a:lnTo>
                      <a:pt x="661" y="163"/>
                    </a:lnTo>
                    <a:lnTo>
                      <a:pt x="666" y="162"/>
                    </a:lnTo>
                    <a:lnTo>
                      <a:pt x="670" y="160"/>
                    </a:lnTo>
                    <a:lnTo>
                      <a:pt x="674" y="159"/>
                    </a:lnTo>
                    <a:lnTo>
                      <a:pt x="677" y="157"/>
                    </a:lnTo>
                    <a:lnTo>
                      <a:pt x="680" y="154"/>
                    </a:lnTo>
                    <a:lnTo>
                      <a:pt x="683" y="152"/>
                    </a:lnTo>
                    <a:close/>
                    <a:moveTo>
                      <a:pt x="673" y="2"/>
                    </a:moveTo>
                    <a:lnTo>
                      <a:pt x="709" y="2"/>
                    </a:lnTo>
                    <a:lnTo>
                      <a:pt x="709" y="40"/>
                    </a:lnTo>
                    <a:lnTo>
                      <a:pt x="673" y="40"/>
                    </a:lnTo>
                    <a:lnTo>
                      <a:pt x="673" y="2"/>
                    </a:lnTo>
                    <a:close/>
                    <a:moveTo>
                      <a:pt x="0" y="193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99" y="142"/>
                    </a:lnTo>
                    <a:lnTo>
                      <a:pt x="140" y="0"/>
                    </a:lnTo>
                    <a:lnTo>
                      <a:pt x="197" y="0"/>
                    </a:lnTo>
                    <a:lnTo>
                      <a:pt x="197" y="193"/>
                    </a:lnTo>
                    <a:lnTo>
                      <a:pt x="156" y="193"/>
                    </a:lnTo>
                    <a:lnTo>
                      <a:pt x="156" y="61"/>
                    </a:lnTo>
                    <a:lnTo>
                      <a:pt x="151" y="84"/>
                    </a:lnTo>
                    <a:lnTo>
                      <a:pt x="148" y="94"/>
                    </a:lnTo>
                    <a:lnTo>
                      <a:pt x="145" y="104"/>
                    </a:lnTo>
                    <a:lnTo>
                      <a:pt x="116" y="193"/>
                    </a:lnTo>
                    <a:lnTo>
                      <a:pt x="78" y="193"/>
                    </a:lnTo>
                    <a:lnTo>
                      <a:pt x="50" y="104"/>
                    </a:lnTo>
                    <a:lnTo>
                      <a:pt x="44" y="85"/>
                    </a:lnTo>
                    <a:lnTo>
                      <a:pt x="41" y="73"/>
                    </a:lnTo>
                    <a:lnTo>
                      <a:pt x="38" y="59"/>
                    </a:lnTo>
                    <a:lnTo>
                      <a:pt x="38" y="193"/>
                    </a:lnTo>
                    <a:lnTo>
                      <a:pt x="0" y="193"/>
                    </a:lnTo>
                    <a:close/>
                    <a:moveTo>
                      <a:pt x="311" y="110"/>
                    </a:moveTo>
                    <a:lnTo>
                      <a:pt x="310" y="103"/>
                    </a:lnTo>
                    <a:lnTo>
                      <a:pt x="308" y="97"/>
                    </a:lnTo>
                    <a:lnTo>
                      <a:pt x="305" y="92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299" y="85"/>
                    </a:lnTo>
                    <a:lnTo>
                      <a:pt x="297" y="84"/>
                    </a:lnTo>
                    <a:lnTo>
                      <a:pt x="295" y="83"/>
                    </a:lnTo>
                    <a:lnTo>
                      <a:pt x="290" y="81"/>
                    </a:lnTo>
                    <a:lnTo>
                      <a:pt x="284" y="81"/>
                    </a:lnTo>
                    <a:lnTo>
                      <a:pt x="279" y="81"/>
                    </a:lnTo>
                    <a:lnTo>
                      <a:pt x="275" y="83"/>
                    </a:lnTo>
                    <a:lnTo>
                      <a:pt x="272" y="84"/>
                    </a:lnTo>
                    <a:lnTo>
                      <a:pt x="270" y="85"/>
                    </a:lnTo>
                    <a:lnTo>
                      <a:pt x="267" y="88"/>
                    </a:lnTo>
                    <a:lnTo>
                      <a:pt x="263" y="92"/>
                    </a:lnTo>
                    <a:lnTo>
                      <a:pt x="260" y="97"/>
                    </a:lnTo>
                    <a:lnTo>
                      <a:pt x="258" y="103"/>
                    </a:lnTo>
                    <a:lnTo>
                      <a:pt x="257" y="106"/>
                    </a:lnTo>
                    <a:lnTo>
                      <a:pt x="257" y="110"/>
                    </a:lnTo>
                    <a:lnTo>
                      <a:pt x="311" y="110"/>
                    </a:lnTo>
                    <a:close/>
                    <a:moveTo>
                      <a:pt x="213" y="124"/>
                    </a:moveTo>
                    <a:lnTo>
                      <a:pt x="214" y="114"/>
                    </a:lnTo>
                    <a:lnTo>
                      <a:pt x="215" y="105"/>
                    </a:lnTo>
                    <a:lnTo>
                      <a:pt x="217" y="97"/>
                    </a:lnTo>
                    <a:lnTo>
                      <a:pt x="220" y="89"/>
                    </a:lnTo>
                    <a:lnTo>
                      <a:pt x="224" y="83"/>
                    </a:lnTo>
                    <a:lnTo>
                      <a:pt x="228" y="77"/>
                    </a:lnTo>
                    <a:lnTo>
                      <a:pt x="233" y="72"/>
                    </a:lnTo>
                    <a:lnTo>
                      <a:pt x="236" y="69"/>
                    </a:lnTo>
                    <a:lnTo>
                      <a:pt x="238" y="67"/>
                    </a:lnTo>
                    <a:lnTo>
                      <a:pt x="244" y="63"/>
                    </a:lnTo>
                    <a:lnTo>
                      <a:pt x="249" y="60"/>
                    </a:lnTo>
                    <a:lnTo>
                      <a:pt x="255" y="57"/>
                    </a:lnTo>
                    <a:lnTo>
                      <a:pt x="261" y="55"/>
                    </a:lnTo>
                    <a:lnTo>
                      <a:pt x="267" y="53"/>
                    </a:lnTo>
                    <a:lnTo>
                      <a:pt x="273" y="52"/>
                    </a:lnTo>
                    <a:lnTo>
                      <a:pt x="279" y="51"/>
                    </a:lnTo>
                    <a:lnTo>
                      <a:pt x="284" y="51"/>
                    </a:lnTo>
                    <a:lnTo>
                      <a:pt x="295" y="52"/>
                    </a:lnTo>
                    <a:lnTo>
                      <a:pt x="301" y="53"/>
                    </a:lnTo>
                    <a:lnTo>
                      <a:pt x="306" y="54"/>
                    </a:lnTo>
                    <a:lnTo>
                      <a:pt x="312" y="56"/>
                    </a:lnTo>
                    <a:lnTo>
                      <a:pt x="317" y="59"/>
                    </a:lnTo>
                    <a:lnTo>
                      <a:pt x="322" y="62"/>
                    </a:lnTo>
                    <a:lnTo>
                      <a:pt x="327" y="66"/>
                    </a:lnTo>
                    <a:lnTo>
                      <a:pt x="332" y="71"/>
                    </a:lnTo>
                    <a:lnTo>
                      <a:pt x="336" y="76"/>
                    </a:lnTo>
                    <a:lnTo>
                      <a:pt x="339" y="83"/>
                    </a:lnTo>
                    <a:lnTo>
                      <a:pt x="342" y="90"/>
                    </a:lnTo>
                    <a:lnTo>
                      <a:pt x="345" y="98"/>
                    </a:lnTo>
                    <a:lnTo>
                      <a:pt x="347" y="107"/>
                    </a:lnTo>
                    <a:lnTo>
                      <a:pt x="348" y="117"/>
                    </a:lnTo>
                    <a:lnTo>
                      <a:pt x="348" y="129"/>
                    </a:lnTo>
                    <a:lnTo>
                      <a:pt x="348" y="135"/>
                    </a:lnTo>
                    <a:lnTo>
                      <a:pt x="256" y="135"/>
                    </a:lnTo>
                    <a:lnTo>
                      <a:pt x="257" y="143"/>
                    </a:lnTo>
                    <a:lnTo>
                      <a:pt x="258" y="146"/>
                    </a:lnTo>
                    <a:lnTo>
                      <a:pt x="260" y="150"/>
                    </a:lnTo>
                    <a:lnTo>
                      <a:pt x="263" y="155"/>
                    </a:lnTo>
                    <a:lnTo>
                      <a:pt x="266" y="160"/>
                    </a:lnTo>
                    <a:lnTo>
                      <a:pt x="271" y="163"/>
                    </a:lnTo>
                    <a:lnTo>
                      <a:pt x="276" y="165"/>
                    </a:lnTo>
                    <a:lnTo>
                      <a:pt x="282" y="166"/>
                    </a:lnTo>
                    <a:lnTo>
                      <a:pt x="288" y="167"/>
                    </a:lnTo>
                    <a:lnTo>
                      <a:pt x="295" y="167"/>
                    </a:lnTo>
                    <a:lnTo>
                      <a:pt x="301" y="165"/>
                    </a:lnTo>
                    <a:lnTo>
                      <a:pt x="306" y="164"/>
                    </a:lnTo>
                    <a:lnTo>
                      <a:pt x="312" y="162"/>
                    </a:lnTo>
                    <a:lnTo>
                      <a:pt x="317" y="159"/>
                    </a:lnTo>
                    <a:lnTo>
                      <a:pt x="322" y="156"/>
                    </a:lnTo>
                    <a:lnTo>
                      <a:pt x="326" y="153"/>
                    </a:lnTo>
                    <a:lnTo>
                      <a:pt x="328" y="152"/>
                    </a:lnTo>
                    <a:lnTo>
                      <a:pt x="330" y="150"/>
                    </a:lnTo>
                    <a:lnTo>
                      <a:pt x="346" y="175"/>
                    </a:lnTo>
                    <a:lnTo>
                      <a:pt x="340" y="180"/>
                    </a:lnTo>
                    <a:lnTo>
                      <a:pt x="333" y="184"/>
                    </a:lnTo>
                    <a:lnTo>
                      <a:pt x="326" y="188"/>
                    </a:lnTo>
                    <a:lnTo>
                      <a:pt x="319" y="191"/>
                    </a:lnTo>
                    <a:lnTo>
                      <a:pt x="315" y="192"/>
                    </a:lnTo>
                    <a:lnTo>
                      <a:pt x="311" y="193"/>
                    </a:lnTo>
                    <a:lnTo>
                      <a:pt x="303" y="195"/>
                    </a:lnTo>
                    <a:lnTo>
                      <a:pt x="294" y="196"/>
                    </a:lnTo>
                    <a:lnTo>
                      <a:pt x="285" y="196"/>
                    </a:lnTo>
                    <a:lnTo>
                      <a:pt x="279" y="196"/>
                    </a:lnTo>
                    <a:lnTo>
                      <a:pt x="272" y="195"/>
                    </a:lnTo>
                    <a:lnTo>
                      <a:pt x="265" y="194"/>
                    </a:lnTo>
                    <a:lnTo>
                      <a:pt x="259" y="192"/>
                    </a:lnTo>
                    <a:lnTo>
                      <a:pt x="253" y="190"/>
                    </a:lnTo>
                    <a:lnTo>
                      <a:pt x="247" y="187"/>
                    </a:lnTo>
                    <a:lnTo>
                      <a:pt x="241" y="184"/>
                    </a:lnTo>
                    <a:lnTo>
                      <a:pt x="236" y="180"/>
                    </a:lnTo>
                    <a:lnTo>
                      <a:pt x="231" y="176"/>
                    </a:lnTo>
                    <a:lnTo>
                      <a:pt x="226" y="170"/>
                    </a:lnTo>
                    <a:lnTo>
                      <a:pt x="222" y="164"/>
                    </a:lnTo>
                    <a:lnTo>
                      <a:pt x="219" y="158"/>
                    </a:lnTo>
                    <a:lnTo>
                      <a:pt x="217" y="150"/>
                    </a:lnTo>
                    <a:lnTo>
                      <a:pt x="215" y="142"/>
                    </a:lnTo>
                    <a:lnTo>
                      <a:pt x="214" y="133"/>
                    </a:lnTo>
                    <a:lnTo>
                      <a:pt x="213" y="124"/>
                    </a:lnTo>
                    <a:close/>
                    <a:moveTo>
                      <a:pt x="374" y="154"/>
                    </a:moveTo>
                    <a:lnTo>
                      <a:pt x="374" y="84"/>
                    </a:lnTo>
                    <a:lnTo>
                      <a:pt x="351" y="84"/>
                    </a:lnTo>
                    <a:lnTo>
                      <a:pt x="351" y="54"/>
                    </a:lnTo>
                    <a:lnTo>
                      <a:pt x="374" y="54"/>
                    </a:lnTo>
                    <a:lnTo>
                      <a:pt x="374" y="6"/>
                    </a:lnTo>
                    <a:lnTo>
                      <a:pt x="416" y="6"/>
                    </a:lnTo>
                    <a:lnTo>
                      <a:pt x="416" y="54"/>
                    </a:lnTo>
                    <a:lnTo>
                      <a:pt x="452" y="54"/>
                    </a:lnTo>
                    <a:lnTo>
                      <a:pt x="452" y="84"/>
                    </a:lnTo>
                    <a:lnTo>
                      <a:pt x="416" y="84"/>
                    </a:lnTo>
                    <a:lnTo>
                      <a:pt x="416" y="145"/>
                    </a:lnTo>
                    <a:lnTo>
                      <a:pt x="416" y="150"/>
                    </a:lnTo>
                    <a:lnTo>
                      <a:pt x="417" y="152"/>
                    </a:lnTo>
                    <a:lnTo>
                      <a:pt x="417" y="154"/>
                    </a:lnTo>
                    <a:lnTo>
                      <a:pt x="418" y="158"/>
                    </a:lnTo>
                    <a:lnTo>
                      <a:pt x="420" y="160"/>
                    </a:lnTo>
                    <a:lnTo>
                      <a:pt x="423" y="162"/>
                    </a:lnTo>
                    <a:lnTo>
                      <a:pt x="426" y="164"/>
                    </a:lnTo>
                    <a:lnTo>
                      <a:pt x="430" y="164"/>
                    </a:lnTo>
                    <a:lnTo>
                      <a:pt x="436" y="164"/>
                    </a:lnTo>
                    <a:lnTo>
                      <a:pt x="443" y="164"/>
                    </a:lnTo>
                    <a:lnTo>
                      <a:pt x="449" y="163"/>
                    </a:lnTo>
                    <a:lnTo>
                      <a:pt x="449" y="193"/>
                    </a:lnTo>
                    <a:lnTo>
                      <a:pt x="445" y="194"/>
                    </a:lnTo>
                    <a:lnTo>
                      <a:pt x="438" y="194"/>
                    </a:lnTo>
                    <a:lnTo>
                      <a:pt x="422" y="195"/>
                    </a:lnTo>
                    <a:lnTo>
                      <a:pt x="414" y="195"/>
                    </a:lnTo>
                    <a:lnTo>
                      <a:pt x="408" y="194"/>
                    </a:lnTo>
                    <a:lnTo>
                      <a:pt x="397" y="192"/>
                    </a:lnTo>
                    <a:lnTo>
                      <a:pt x="392" y="191"/>
                    </a:lnTo>
                    <a:lnTo>
                      <a:pt x="389" y="189"/>
                    </a:lnTo>
                    <a:lnTo>
                      <a:pt x="385" y="187"/>
                    </a:lnTo>
                    <a:lnTo>
                      <a:pt x="382" y="184"/>
                    </a:lnTo>
                    <a:lnTo>
                      <a:pt x="380" y="182"/>
                    </a:lnTo>
                    <a:lnTo>
                      <a:pt x="378" y="179"/>
                    </a:lnTo>
                    <a:lnTo>
                      <a:pt x="377" y="175"/>
                    </a:lnTo>
                    <a:lnTo>
                      <a:pt x="376" y="171"/>
                    </a:lnTo>
                    <a:lnTo>
                      <a:pt x="375" y="163"/>
                    </a:lnTo>
                    <a:lnTo>
                      <a:pt x="374" y="154"/>
                    </a:lnTo>
                    <a:close/>
                    <a:moveTo>
                      <a:pt x="459" y="175"/>
                    </a:moveTo>
                    <a:lnTo>
                      <a:pt x="476" y="151"/>
                    </a:lnTo>
                    <a:lnTo>
                      <a:pt x="481" y="155"/>
                    </a:lnTo>
                    <a:lnTo>
                      <a:pt x="486" y="159"/>
                    </a:lnTo>
                    <a:lnTo>
                      <a:pt x="489" y="160"/>
                    </a:lnTo>
                    <a:lnTo>
                      <a:pt x="492" y="162"/>
                    </a:lnTo>
                    <a:lnTo>
                      <a:pt x="498" y="164"/>
                    </a:lnTo>
                    <a:lnTo>
                      <a:pt x="505" y="166"/>
                    </a:lnTo>
                    <a:lnTo>
                      <a:pt x="511" y="168"/>
                    </a:lnTo>
                    <a:lnTo>
                      <a:pt x="518" y="169"/>
                    </a:lnTo>
                    <a:lnTo>
                      <a:pt x="524" y="169"/>
                    </a:lnTo>
                    <a:lnTo>
                      <a:pt x="529" y="169"/>
                    </a:lnTo>
                    <a:lnTo>
                      <a:pt x="533" y="168"/>
                    </a:lnTo>
                    <a:lnTo>
                      <a:pt x="537" y="167"/>
                    </a:lnTo>
                    <a:lnTo>
                      <a:pt x="540" y="166"/>
                    </a:lnTo>
                    <a:lnTo>
                      <a:pt x="543" y="164"/>
                    </a:lnTo>
                    <a:lnTo>
                      <a:pt x="545" y="162"/>
                    </a:lnTo>
                    <a:lnTo>
                      <a:pt x="546" y="159"/>
                    </a:lnTo>
                    <a:lnTo>
                      <a:pt x="546" y="156"/>
                    </a:lnTo>
                    <a:lnTo>
                      <a:pt x="546" y="152"/>
                    </a:lnTo>
                    <a:lnTo>
                      <a:pt x="545" y="149"/>
                    </a:lnTo>
                    <a:lnTo>
                      <a:pt x="544" y="148"/>
                    </a:lnTo>
                    <a:lnTo>
                      <a:pt x="543" y="147"/>
                    </a:lnTo>
                    <a:lnTo>
                      <a:pt x="540" y="145"/>
                    </a:lnTo>
                    <a:lnTo>
                      <a:pt x="537" y="143"/>
                    </a:lnTo>
                    <a:lnTo>
                      <a:pt x="532" y="142"/>
                    </a:lnTo>
                    <a:lnTo>
                      <a:pt x="520" y="139"/>
                    </a:lnTo>
                    <a:lnTo>
                      <a:pt x="510" y="137"/>
                    </a:lnTo>
                    <a:lnTo>
                      <a:pt x="500" y="135"/>
                    </a:lnTo>
                    <a:lnTo>
                      <a:pt x="491" y="132"/>
                    </a:lnTo>
                    <a:lnTo>
                      <a:pt x="483" y="128"/>
                    </a:lnTo>
                    <a:lnTo>
                      <a:pt x="479" y="125"/>
                    </a:lnTo>
                    <a:lnTo>
                      <a:pt x="475" y="122"/>
                    </a:lnTo>
                    <a:lnTo>
                      <a:pt x="472" y="119"/>
                    </a:lnTo>
                    <a:lnTo>
                      <a:pt x="470" y="115"/>
                    </a:lnTo>
                    <a:lnTo>
                      <a:pt x="468" y="111"/>
                    </a:lnTo>
                    <a:lnTo>
                      <a:pt x="466" y="106"/>
                    </a:lnTo>
                    <a:lnTo>
                      <a:pt x="465" y="101"/>
                    </a:lnTo>
                    <a:lnTo>
                      <a:pt x="465" y="95"/>
                    </a:lnTo>
                    <a:lnTo>
                      <a:pt x="465" y="90"/>
                    </a:lnTo>
                    <a:lnTo>
                      <a:pt x="466" y="85"/>
                    </a:lnTo>
                    <a:lnTo>
                      <a:pt x="467" y="81"/>
                    </a:lnTo>
                    <a:lnTo>
                      <a:pt x="469" y="76"/>
                    </a:lnTo>
                    <a:lnTo>
                      <a:pt x="471" y="72"/>
                    </a:lnTo>
                    <a:lnTo>
                      <a:pt x="474" y="69"/>
                    </a:lnTo>
                    <a:lnTo>
                      <a:pt x="477" y="66"/>
                    </a:lnTo>
                    <a:lnTo>
                      <a:pt x="481" y="63"/>
                    </a:lnTo>
                    <a:lnTo>
                      <a:pt x="484" y="60"/>
                    </a:lnTo>
                    <a:lnTo>
                      <a:pt x="488" y="58"/>
                    </a:lnTo>
                    <a:lnTo>
                      <a:pt x="493" y="56"/>
                    </a:lnTo>
                    <a:lnTo>
                      <a:pt x="498" y="54"/>
                    </a:lnTo>
                    <a:lnTo>
                      <a:pt x="503" y="53"/>
                    </a:lnTo>
                    <a:lnTo>
                      <a:pt x="508" y="52"/>
                    </a:lnTo>
                    <a:lnTo>
                      <a:pt x="514" y="51"/>
                    </a:lnTo>
                    <a:lnTo>
                      <a:pt x="519" y="51"/>
                    </a:lnTo>
                    <a:lnTo>
                      <a:pt x="529" y="51"/>
                    </a:lnTo>
                    <a:lnTo>
                      <a:pt x="539" y="52"/>
                    </a:lnTo>
                    <a:lnTo>
                      <a:pt x="547" y="54"/>
                    </a:lnTo>
                    <a:lnTo>
                      <a:pt x="555" y="56"/>
                    </a:lnTo>
                    <a:lnTo>
                      <a:pt x="562" y="59"/>
                    </a:lnTo>
                    <a:lnTo>
                      <a:pt x="568" y="62"/>
                    </a:lnTo>
                    <a:lnTo>
                      <a:pt x="575" y="66"/>
                    </a:lnTo>
                    <a:lnTo>
                      <a:pt x="581" y="71"/>
                    </a:lnTo>
                    <a:lnTo>
                      <a:pt x="564" y="94"/>
                    </a:lnTo>
                    <a:lnTo>
                      <a:pt x="559" y="91"/>
                    </a:lnTo>
                    <a:lnTo>
                      <a:pt x="554" y="88"/>
                    </a:lnTo>
                    <a:lnTo>
                      <a:pt x="548" y="85"/>
                    </a:lnTo>
                    <a:lnTo>
                      <a:pt x="543" y="83"/>
                    </a:lnTo>
                    <a:lnTo>
                      <a:pt x="533" y="80"/>
                    </a:lnTo>
                    <a:lnTo>
                      <a:pt x="528" y="79"/>
                    </a:lnTo>
                    <a:lnTo>
                      <a:pt x="523" y="79"/>
                    </a:lnTo>
                    <a:lnTo>
                      <a:pt x="519" y="79"/>
                    </a:lnTo>
                    <a:lnTo>
                      <a:pt x="515" y="80"/>
                    </a:lnTo>
                    <a:lnTo>
                      <a:pt x="512" y="81"/>
                    </a:lnTo>
                    <a:lnTo>
                      <a:pt x="509" y="82"/>
                    </a:lnTo>
                    <a:lnTo>
                      <a:pt x="507" y="84"/>
                    </a:lnTo>
                    <a:lnTo>
                      <a:pt x="505" y="86"/>
                    </a:lnTo>
                    <a:lnTo>
                      <a:pt x="504" y="89"/>
                    </a:lnTo>
                    <a:lnTo>
                      <a:pt x="504" y="91"/>
                    </a:lnTo>
                    <a:lnTo>
                      <a:pt x="504" y="94"/>
                    </a:lnTo>
                    <a:lnTo>
                      <a:pt x="506" y="97"/>
                    </a:lnTo>
                    <a:lnTo>
                      <a:pt x="507" y="99"/>
                    </a:lnTo>
                    <a:lnTo>
                      <a:pt x="510" y="101"/>
                    </a:lnTo>
                    <a:lnTo>
                      <a:pt x="514" y="103"/>
                    </a:lnTo>
                    <a:lnTo>
                      <a:pt x="518" y="104"/>
                    </a:lnTo>
                    <a:lnTo>
                      <a:pt x="529" y="106"/>
                    </a:lnTo>
                    <a:lnTo>
                      <a:pt x="539" y="108"/>
                    </a:lnTo>
                    <a:lnTo>
                      <a:pt x="549" y="111"/>
                    </a:lnTo>
                    <a:lnTo>
                      <a:pt x="554" y="112"/>
                    </a:lnTo>
                    <a:lnTo>
                      <a:pt x="559" y="114"/>
                    </a:lnTo>
                    <a:lnTo>
                      <a:pt x="563" y="115"/>
                    </a:lnTo>
                    <a:lnTo>
                      <a:pt x="568" y="118"/>
                    </a:lnTo>
                    <a:lnTo>
                      <a:pt x="571" y="120"/>
                    </a:lnTo>
                    <a:lnTo>
                      <a:pt x="575" y="123"/>
                    </a:lnTo>
                    <a:lnTo>
                      <a:pt x="578" y="126"/>
                    </a:lnTo>
                    <a:lnTo>
                      <a:pt x="581" y="130"/>
                    </a:lnTo>
                    <a:lnTo>
                      <a:pt x="583" y="134"/>
                    </a:lnTo>
                    <a:lnTo>
                      <a:pt x="584" y="138"/>
                    </a:lnTo>
                    <a:lnTo>
                      <a:pt x="585" y="143"/>
                    </a:lnTo>
                    <a:lnTo>
                      <a:pt x="585" y="149"/>
                    </a:lnTo>
                    <a:lnTo>
                      <a:pt x="585" y="155"/>
                    </a:lnTo>
                    <a:lnTo>
                      <a:pt x="584" y="161"/>
                    </a:lnTo>
                    <a:lnTo>
                      <a:pt x="583" y="166"/>
                    </a:lnTo>
                    <a:lnTo>
                      <a:pt x="580" y="171"/>
                    </a:lnTo>
                    <a:lnTo>
                      <a:pt x="578" y="175"/>
                    </a:lnTo>
                    <a:lnTo>
                      <a:pt x="576" y="177"/>
                    </a:lnTo>
                    <a:lnTo>
                      <a:pt x="575" y="179"/>
                    </a:lnTo>
                    <a:lnTo>
                      <a:pt x="571" y="182"/>
                    </a:lnTo>
                    <a:lnTo>
                      <a:pt x="567" y="185"/>
                    </a:lnTo>
                    <a:lnTo>
                      <a:pt x="562" y="188"/>
                    </a:lnTo>
                    <a:lnTo>
                      <a:pt x="558" y="190"/>
                    </a:lnTo>
                    <a:lnTo>
                      <a:pt x="553" y="192"/>
                    </a:lnTo>
                    <a:lnTo>
                      <a:pt x="547" y="194"/>
                    </a:lnTo>
                    <a:lnTo>
                      <a:pt x="542" y="195"/>
                    </a:lnTo>
                    <a:lnTo>
                      <a:pt x="536" y="196"/>
                    </a:lnTo>
                    <a:lnTo>
                      <a:pt x="530" y="196"/>
                    </a:lnTo>
                    <a:lnTo>
                      <a:pt x="524" y="196"/>
                    </a:lnTo>
                    <a:lnTo>
                      <a:pt x="513" y="196"/>
                    </a:lnTo>
                    <a:lnTo>
                      <a:pt x="503" y="195"/>
                    </a:lnTo>
                    <a:lnTo>
                      <a:pt x="494" y="193"/>
                    </a:lnTo>
                    <a:lnTo>
                      <a:pt x="485" y="190"/>
                    </a:lnTo>
                    <a:lnTo>
                      <a:pt x="478" y="187"/>
                    </a:lnTo>
                    <a:lnTo>
                      <a:pt x="471" y="183"/>
                    </a:lnTo>
                    <a:lnTo>
                      <a:pt x="464" y="179"/>
                    </a:lnTo>
                    <a:lnTo>
                      <a:pt x="459" y="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3161474"/>
      </p:ext>
    </p:extLst>
  </p:cSld>
  <p:clrMapOvr>
    <a:masterClrMapping/>
  </p:clrMapOvr>
  <p:transition spd="med">
    <p:fade/>
  </p:transition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ngle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232139" y="70148"/>
            <a:ext cx="9441722" cy="714380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algn="l">
              <a:defRPr lang="en-US" sz="2000" b="1" dirty="0">
                <a:solidFill>
                  <a:srgbClr val="0080C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232173" y="822632"/>
            <a:ext cx="9441656" cy="568021"/>
          </a:xfrm>
        </p:spPr>
        <p:txBody>
          <a:bodyPr>
            <a:normAutofit/>
          </a:bodyPr>
          <a:lstStyle>
            <a:lvl1pPr>
              <a:buNone/>
              <a:defRPr sz="1600" b="1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385233" y="6540500"/>
            <a:ext cx="247650" cy="1524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8E57F-3704-4E8F-8007-D615C98F410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273621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2652309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CI 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lankTitle"/>
          <p:cNvSpPr>
            <a:spLocks noGrp="1"/>
          </p:cNvSpPr>
          <p:nvPr>
            <p:ph type="body" sz="quarter" idx="10" hasCustomPrompt="1"/>
          </p:nvPr>
        </p:nvSpPr>
        <p:spPr>
          <a:xfrm>
            <a:off x="382200" y="871200"/>
            <a:ext cx="9176700" cy="72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rgbClr val="000000"/>
                </a:solidFill>
                <a:latin typeface="Danske Headline"/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title</a:t>
            </a:r>
            <a:endParaRPr lang="sv-SE"/>
          </a:p>
        </p:txBody>
      </p:sp>
      <p:sp>
        <p:nvSpPr>
          <p:cNvPr id="6" name="BlankDescription"/>
          <p:cNvSpPr>
            <a:spLocks noGrp="1"/>
          </p:cNvSpPr>
          <p:nvPr>
            <p:ph type="body" sz="quarter" idx="11" hasCustomPrompt="1"/>
          </p:nvPr>
        </p:nvSpPr>
        <p:spPr>
          <a:xfrm>
            <a:off x="382200" y="1699200"/>
            <a:ext cx="9176700" cy="1836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Font typeface="+mj-lt"/>
              <a:buNone/>
              <a:defRPr sz="900"/>
            </a:lvl2pPr>
            <a:lvl3pPr marL="0" indent="0">
              <a:spcBef>
                <a:spcPts val="0"/>
              </a:spcBef>
              <a:buFont typeface="+mj-lt"/>
              <a:buNone/>
              <a:defRPr sz="900"/>
            </a:lvl3pPr>
            <a:lvl4pPr marL="0" indent="0">
              <a:spcBef>
                <a:spcPts val="0"/>
              </a:spcBef>
              <a:buFont typeface="+mj-lt"/>
              <a:buNone/>
              <a:defRPr sz="900"/>
            </a:lvl4pPr>
          </a:lstStyle>
          <a:p>
            <a:pPr lvl="0"/>
            <a:r>
              <a:rPr lang="en-US"/>
              <a:t>Click to add Description; Units of measure; date </a:t>
            </a:r>
            <a:endParaRPr lang="sv-SE"/>
          </a:p>
        </p:txBody>
      </p:sp>
      <p:sp>
        <p:nvSpPr>
          <p:cNvPr id="8" name="BlankContent"/>
          <p:cNvSpPr>
            <a:spLocks noGrp="1"/>
          </p:cNvSpPr>
          <p:nvPr>
            <p:ph type="body" sz="quarter" idx="12" hasCustomPrompt="1"/>
          </p:nvPr>
        </p:nvSpPr>
        <p:spPr>
          <a:xfrm>
            <a:off x="382200" y="1947600"/>
            <a:ext cx="9176700" cy="144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None/>
              <a:defRPr sz="1200"/>
            </a:lvl2pPr>
            <a:lvl3pPr marL="0" indent="0">
              <a:spcBef>
                <a:spcPts val="0"/>
              </a:spcBef>
              <a:buNone/>
              <a:defRPr sz="1200"/>
            </a:lvl3pPr>
            <a:lvl4pPr marL="0" indent="0">
              <a:spcBef>
                <a:spcPts val="0"/>
              </a:spcBef>
              <a:buNone/>
              <a:defRPr sz="12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content</a:t>
            </a:r>
            <a:endParaRPr lang="sv-SE"/>
          </a:p>
        </p:txBody>
      </p:sp>
      <p:sp>
        <p:nvSpPr>
          <p:cNvPr id="9" name="BlankSource"/>
          <p:cNvSpPr>
            <a:spLocks noGrp="1"/>
          </p:cNvSpPr>
          <p:nvPr>
            <p:ph type="body" sz="quarter" idx="13" hasCustomPrompt="1"/>
          </p:nvPr>
        </p:nvSpPr>
        <p:spPr>
          <a:xfrm>
            <a:off x="382200" y="6703200"/>
            <a:ext cx="8970000" cy="1296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600" baseline="0">
                <a:solidFill>
                  <a:srgbClr val="000000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a source</a:t>
            </a:r>
          </a:p>
        </p:txBody>
      </p:sp>
      <p:sp>
        <p:nvSpPr>
          <p:cNvPr id="11" name="SlideNumber"/>
          <p:cNvSpPr txBox="1"/>
          <p:nvPr userDrawn="1"/>
        </p:nvSpPr>
        <p:spPr>
          <a:xfrm>
            <a:off x="8841300" y="6696004"/>
            <a:ext cx="744900" cy="9233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r" defTabSz="654860">
              <a:buSzPct val="80000"/>
            </a:pPr>
            <a:fld id="{1E3E1ED3-5891-4664-8B7A-D21FE60B94B4}" type="slidenum">
              <a:rPr lang="en-GB" sz="600" kern="0">
                <a:solidFill>
                  <a:prstClr val="black"/>
                </a:solidFill>
                <a:latin typeface="Danske Text"/>
                <a:ea typeface="ＭＳ Ｐゴシック" charset="-128"/>
                <a:cs typeface="ＭＳ Ｐゴシック" charset="-128"/>
              </a:rPr>
              <a:pPr algn="r" defTabSz="654860">
                <a:buSzPct val="80000"/>
              </a:pPr>
              <a:t>‹#›</a:t>
            </a:fld>
            <a:endParaRPr lang="en-GB" sz="600" kern="0" err="1">
              <a:solidFill>
                <a:prstClr val="black"/>
              </a:solidFill>
              <a:latin typeface="Danske Text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" name="BlankChapter"/>
          <p:cNvSpPr>
            <a:spLocks noGrp="1"/>
          </p:cNvSpPr>
          <p:nvPr>
            <p:ph type="body" sz="quarter" idx="14" hasCustomPrompt="1"/>
          </p:nvPr>
        </p:nvSpPr>
        <p:spPr>
          <a:xfrm>
            <a:off x="382200" y="712800"/>
            <a:ext cx="9176700" cy="1368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 baseline="0">
                <a:solidFill>
                  <a:srgbClr val="676767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chapter header</a:t>
            </a:r>
          </a:p>
        </p:txBody>
      </p:sp>
      <p:cxnSp>
        <p:nvCxnSpPr>
          <p:cNvPr id="13" name="Straight Connector 12"/>
          <p:cNvCxnSpPr/>
          <p:nvPr userDrawn="1"/>
        </p:nvCxnSpPr>
        <p:spPr bwMode="auto">
          <a:xfrm>
            <a:off x="0" y="685800"/>
            <a:ext cx="9906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00293E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ThisIsALogo" descr="C:\Users\ba4543\AppData\Local\Temp\200f7795-239d-4435-b3c3-fd2c95724d8e"/>
          <p:cNvPicPr>
            <a:picLocks/>
          </p:cNvPicPr>
          <p:nvPr userDrawn="1"/>
        </p:nvPicPr>
        <p:blipFill>
          <a:blip r:embed="rId2" r:link="rId3"/>
          <a:stretch>
            <a:fillRect/>
          </a:stretch>
        </p:blipFill>
        <p:spPr>
          <a:xfrm>
            <a:off x="7823290" y="248920"/>
            <a:ext cx="1747308" cy="241300"/>
          </a:xfrm>
          <a:prstGeom prst="rect">
            <a:avLst/>
          </a:prstGeom>
        </p:spPr>
      </p:pic>
      <p:sp>
        <p:nvSpPr>
          <p:cNvPr id="17" name="ThisIsAStickyNote"/>
          <p:cNvSpPr txBox="1"/>
          <p:nvPr userDrawn="1"/>
        </p:nvSpPr>
        <p:spPr>
          <a:xfrm>
            <a:off x="382200" y="309600"/>
            <a:ext cx="4875000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defTabSz="654860">
              <a:buSzPct val="80000"/>
            </a:pPr>
            <a:endParaRPr lang="en-GB" sz="750" kern="0" err="1">
              <a:solidFill>
                <a:srgbClr val="000000"/>
              </a:solidFill>
              <a:latin typeface="Danske Headline"/>
              <a:ea typeface="ＭＳ Ｐゴシック" charset="-128"/>
              <a:cs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511575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5152216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2843256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55438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2122290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5710552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0170846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2630922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6454553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059540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3223967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469000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2096966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395508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7947994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76320299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84835527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8136338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8505391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299897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7124217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7484204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826032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6285266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83492927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85602821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4919163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818622" y="5925281"/>
            <a:ext cx="7723585" cy="239183"/>
          </a:xfrm>
        </p:spPr>
        <p:txBody>
          <a:bodyPr vert="horz" lIns="36000" tIns="36000" rIns="36000" bIns="36000" rtlCol="0" anchor="ctr" anchorCtr="0">
            <a:no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FontTx/>
              <a:buNone/>
              <a:defRPr lang="fi-FI" sz="1000" spc="31" baseline="0" dirty="0">
                <a:solidFill>
                  <a:srgbClr val="7F7F7F"/>
                </a:solidFill>
              </a:defRPr>
            </a:lvl1pPr>
          </a:lstStyle>
          <a:p>
            <a:pPr marL="0" lvl="0"/>
            <a:r>
              <a:rPr lang="en-US"/>
              <a:t>Date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8542" y="1604799"/>
            <a:ext cx="8268840" cy="1824203"/>
          </a:xfrm>
        </p:spPr>
        <p:txBody>
          <a:bodyPr anchor="b" anchorCtr="0"/>
          <a:lstStyle>
            <a:lvl1pPr>
              <a:lnSpc>
                <a:spcPct val="95000"/>
              </a:lnSpc>
              <a:defRPr sz="4400" spc="-12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18540" y="4101075"/>
            <a:ext cx="8268840" cy="768085"/>
          </a:xfrm>
        </p:spPr>
        <p:txBody>
          <a:bodyPr/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b="1" spc="-31" baseline="0">
                <a:solidFill>
                  <a:schemeClr val="accent1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4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0CA7C0B1-BC6D-4BBE-876C-3969B2354E5B}" type="datetime1">
              <a:rPr lang="fi-FI" smtClean="0"/>
              <a:pPr/>
              <a:t>10.12.2018</a:t>
            </a:fld>
            <a:endParaRPr lang="fi-FI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Etunimi Sukunimi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16081853"/>
      </p:ext>
    </p:extLst>
  </p:cSld>
  <p:clrMapOvr>
    <a:masterClrMapping/>
  </p:clrMapOvr>
  <p:transition spd="med">
    <p:fade/>
  </p:transition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gment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>
                <a:solidFill>
                  <a:srgbClr val="000000"/>
                </a:solidFill>
              </a:rPr>
              <a:t>YIT   |  </a:t>
            </a:r>
            <a:fld id="{163958C4-C85F-4CE8-8346-7D298C1F2E3E}" type="slidenum">
              <a:rPr lang="en-GB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r>
              <a:rPr lang="en-GB">
                <a:solidFill>
                  <a:srgbClr val="000000"/>
                </a:solidFill>
              </a:rPr>
              <a:t>  |  Internal </a:t>
            </a:r>
          </a:p>
        </p:txBody>
      </p:sp>
      <p:sp>
        <p:nvSpPr>
          <p:cNvPr id="5" name="Sisällön paikkamerkki 2"/>
          <p:cNvSpPr>
            <a:spLocks noGrp="1"/>
          </p:cNvSpPr>
          <p:nvPr>
            <p:ph idx="1" hasCustomPrompt="1"/>
          </p:nvPr>
        </p:nvSpPr>
        <p:spPr>
          <a:xfrm>
            <a:off x="272480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6" name="Sisällön paikkamerkki 2"/>
          <p:cNvSpPr>
            <a:spLocks noGrp="1"/>
          </p:cNvSpPr>
          <p:nvPr>
            <p:ph idx="11" hasCustomPrompt="1"/>
          </p:nvPr>
        </p:nvSpPr>
        <p:spPr>
          <a:xfrm>
            <a:off x="3152801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7" name="Sisällön paikkamerkki 2"/>
          <p:cNvSpPr>
            <a:spLocks noGrp="1"/>
          </p:cNvSpPr>
          <p:nvPr>
            <p:ph idx="12" hasCustomPrompt="1"/>
          </p:nvPr>
        </p:nvSpPr>
        <p:spPr>
          <a:xfrm>
            <a:off x="6033120" y="2802194"/>
            <a:ext cx="3600400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8" name="Sisällön paikkamerkki 2"/>
          <p:cNvSpPr>
            <a:spLocks noGrp="1"/>
          </p:cNvSpPr>
          <p:nvPr>
            <p:ph idx="13" hasCustomPrompt="1"/>
          </p:nvPr>
        </p:nvSpPr>
        <p:spPr>
          <a:xfrm>
            <a:off x="272481" y="4890426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9" name="Sisällön paikkamerkki 2"/>
          <p:cNvSpPr>
            <a:spLocks noGrp="1"/>
          </p:cNvSpPr>
          <p:nvPr>
            <p:ph idx="14" hasCustomPrompt="1"/>
          </p:nvPr>
        </p:nvSpPr>
        <p:spPr>
          <a:xfrm>
            <a:off x="3152801" y="4890426"/>
            <a:ext cx="2736303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10" name="Sisällön paikkamerkki 2"/>
          <p:cNvSpPr>
            <a:spLocks noGrp="1"/>
          </p:cNvSpPr>
          <p:nvPr>
            <p:ph idx="15" hasCustomPrompt="1"/>
          </p:nvPr>
        </p:nvSpPr>
        <p:spPr>
          <a:xfrm>
            <a:off x="6105128" y="4890426"/>
            <a:ext cx="3528392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4238868"/>
      </p:ext>
    </p:extLst>
  </p:cSld>
  <p:clrMapOvr>
    <a:masterClrMapping/>
  </p:clrMapOvr>
  <p:transition/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56483637"/>
      </p:ext>
    </p:extLst>
  </p:cSld>
  <p:clrMapOvr>
    <a:masterClrMapping/>
  </p:clrMapOvr>
  <p:transition/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8621" y="1701803"/>
            <a:ext cx="8268762" cy="42227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4A7AF4E2-2478-4600-B0F7-48DBC5DB3E25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1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28269008"/>
      </p:ext>
    </p:extLst>
  </p:cSld>
  <p:clrMapOvr>
    <a:masterClrMapping/>
  </p:clrMapOvr>
  <p:transition spd="med">
    <p:fade/>
  </p:transition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E06418C6-5A96-46AA-96B8-0CB2016EDEE8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59626155"/>
      </p:ext>
    </p:extLst>
  </p:cSld>
  <p:clrMapOvr>
    <a:masterClrMapping/>
  </p:clrMapOvr>
  <p:transition spd="med">
    <p:fade/>
  </p:transition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 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74ED9FC0-9CEC-4803-BC6D-865CF19DF7CF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7" name="Group 6"/>
          <p:cNvGrpSpPr>
            <a:grpSpLocks noChangeAspect="1"/>
          </p:cNvGrpSpPr>
          <p:nvPr userDrawn="1"/>
        </p:nvGrpSpPr>
        <p:grpSpPr>
          <a:xfrm>
            <a:off x="8853542" y="6261453"/>
            <a:ext cx="911846" cy="432000"/>
            <a:chOff x="3563938" y="1468438"/>
            <a:chExt cx="5753101" cy="2214562"/>
          </a:xfrm>
          <a:solidFill>
            <a:schemeClr val="bg2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563938" y="1468438"/>
              <a:ext cx="2105025" cy="2214562"/>
            </a:xfrm>
            <a:custGeom>
              <a:avLst/>
              <a:gdLst>
                <a:gd name="T0" fmla="*/ 622 w 1326"/>
                <a:gd name="T1" fmla="*/ 667 h 1395"/>
                <a:gd name="T2" fmla="*/ 445 w 1326"/>
                <a:gd name="T3" fmla="*/ 513 h 1395"/>
                <a:gd name="T4" fmla="*/ 443 w 1326"/>
                <a:gd name="T5" fmla="*/ 512 h 1395"/>
                <a:gd name="T6" fmla="*/ 442 w 1326"/>
                <a:gd name="T7" fmla="*/ 514 h 1395"/>
                <a:gd name="T8" fmla="*/ 441 w 1326"/>
                <a:gd name="T9" fmla="*/ 697 h 1395"/>
                <a:gd name="T10" fmla="*/ 222 w 1326"/>
                <a:gd name="T11" fmla="*/ 145 h 1395"/>
                <a:gd name="T12" fmla="*/ 220 w 1326"/>
                <a:gd name="T13" fmla="*/ 146 h 1395"/>
                <a:gd name="T14" fmla="*/ 219 w 1326"/>
                <a:gd name="T15" fmla="*/ 696 h 1395"/>
                <a:gd name="T16" fmla="*/ 218 w 1326"/>
                <a:gd name="T17" fmla="*/ 697 h 1395"/>
                <a:gd name="T18" fmla="*/ 3 w 1326"/>
                <a:gd name="T19" fmla="*/ 5 h 1395"/>
                <a:gd name="T20" fmla="*/ 1 w 1326"/>
                <a:gd name="T21" fmla="*/ 0 h 1395"/>
                <a:gd name="T22" fmla="*/ 0 w 1326"/>
                <a:gd name="T23" fmla="*/ 5 h 1395"/>
                <a:gd name="T24" fmla="*/ 0 w 1326"/>
                <a:gd name="T25" fmla="*/ 623 h 1395"/>
                <a:gd name="T26" fmla="*/ 2 w 1326"/>
                <a:gd name="T27" fmla="*/ 626 h 1395"/>
                <a:gd name="T28" fmla="*/ 169 w 1326"/>
                <a:gd name="T29" fmla="*/ 731 h 1395"/>
                <a:gd name="T30" fmla="*/ 174 w 1326"/>
                <a:gd name="T31" fmla="*/ 732 h 1395"/>
                <a:gd name="T32" fmla="*/ 452 w 1326"/>
                <a:gd name="T33" fmla="*/ 732 h 1395"/>
                <a:gd name="T34" fmla="*/ 454 w 1326"/>
                <a:gd name="T35" fmla="*/ 734 h 1395"/>
                <a:gd name="T36" fmla="*/ 573 w 1326"/>
                <a:gd name="T37" fmla="*/ 1036 h 1395"/>
                <a:gd name="T38" fmla="*/ 574 w 1326"/>
                <a:gd name="T39" fmla="*/ 1041 h 1395"/>
                <a:gd name="T40" fmla="*/ 512 w 1326"/>
                <a:gd name="T41" fmla="*/ 1171 h 1395"/>
                <a:gd name="T42" fmla="*/ 511 w 1326"/>
                <a:gd name="T43" fmla="*/ 1174 h 1395"/>
                <a:gd name="T44" fmla="*/ 595 w 1326"/>
                <a:gd name="T45" fmla="*/ 1390 h 1395"/>
                <a:gd name="T46" fmla="*/ 598 w 1326"/>
                <a:gd name="T47" fmla="*/ 1394 h 1395"/>
                <a:gd name="T48" fmla="*/ 602 w 1326"/>
                <a:gd name="T49" fmla="*/ 1395 h 1395"/>
                <a:gd name="T50" fmla="*/ 725 w 1326"/>
                <a:gd name="T51" fmla="*/ 1395 h 1395"/>
                <a:gd name="T52" fmla="*/ 729 w 1326"/>
                <a:gd name="T53" fmla="*/ 1393 h 1395"/>
                <a:gd name="T54" fmla="*/ 813 w 1326"/>
                <a:gd name="T55" fmla="*/ 1178 h 1395"/>
                <a:gd name="T56" fmla="*/ 814 w 1326"/>
                <a:gd name="T57" fmla="*/ 1174 h 1395"/>
                <a:gd name="T58" fmla="*/ 751 w 1326"/>
                <a:gd name="T59" fmla="*/ 1043 h 1395"/>
                <a:gd name="T60" fmla="*/ 751 w 1326"/>
                <a:gd name="T61" fmla="*/ 1038 h 1395"/>
                <a:gd name="T62" fmla="*/ 870 w 1326"/>
                <a:gd name="T63" fmla="*/ 735 h 1395"/>
                <a:gd name="T64" fmla="*/ 874 w 1326"/>
                <a:gd name="T65" fmla="*/ 732 h 1395"/>
                <a:gd name="T66" fmla="*/ 1155 w 1326"/>
                <a:gd name="T67" fmla="*/ 732 h 1395"/>
                <a:gd name="T68" fmla="*/ 1322 w 1326"/>
                <a:gd name="T69" fmla="*/ 627 h 1395"/>
                <a:gd name="T70" fmla="*/ 1325 w 1326"/>
                <a:gd name="T71" fmla="*/ 625 h 1395"/>
                <a:gd name="T72" fmla="*/ 1326 w 1326"/>
                <a:gd name="T73" fmla="*/ 621 h 1395"/>
                <a:gd name="T74" fmla="*/ 1325 w 1326"/>
                <a:gd name="T75" fmla="*/ 1 h 1395"/>
                <a:gd name="T76" fmla="*/ 1324 w 1326"/>
                <a:gd name="T77" fmla="*/ 1 h 1395"/>
                <a:gd name="T78" fmla="*/ 1108 w 1326"/>
                <a:gd name="T79" fmla="*/ 696 h 1395"/>
                <a:gd name="T80" fmla="*/ 1106 w 1326"/>
                <a:gd name="T81" fmla="*/ 696 h 1395"/>
                <a:gd name="T82" fmla="*/ 1106 w 1326"/>
                <a:gd name="T83" fmla="*/ 145 h 1395"/>
                <a:gd name="T84" fmla="*/ 1104 w 1326"/>
                <a:gd name="T85" fmla="*/ 145 h 1395"/>
                <a:gd name="T86" fmla="*/ 884 w 1326"/>
                <a:gd name="T87" fmla="*/ 696 h 1395"/>
                <a:gd name="T88" fmla="*/ 883 w 1326"/>
                <a:gd name="T89" fmla="*/ 696 h 1395"/>
                <a:gd name="T90" fmla="*/ 883 w 1326"/>
                <a:gd name="T91" fmla="*/ 513 h 1395"/>
                <a:gd name="T92" fmla="*/ 881 w 1326"/>
                <a:gd name="T93" fmla="*/ 513 h 1395"/>
                <a:gd name="T94" fmla="*/ 776 w 1326"/>
                <a:gd name="T95" fmla="*/ 604 h 1395"/>
                <a:gd name="T96" fmla="*/ 668 w 1326"/>
                <a:gd name="T97" fmla="*/ 699 h 1395"/>
                <a:gd name="T98" fmla="*/ 663 w 1326"/>
                <a:gd name="T99" fmla="*/ 701 h 1395"/>
                <a:gd name="T100" fmla="*/ 660 w 1326"/>
                <a:gd name="T101" fmla="*/ 70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6" h="1395">
                  <a:moveTo>
                    <a:pt x="657" y="699"/>
                  </a:moveTo>
                  <a:lnTo>
                    <a:pt x="622" y="667"/>
                  </a:lnTo>
                  <a:lnTo>
                    <a:pt x="549" y="604"/>
                  </a:lnTo>
                  <a:lnTo>
                    <a:pt x="445" y="513"/>
                  </a:lnTo>
                  <a:lnTo>
                    <a:pt x="444" y="513"/>
                  </a:lnTo>
                  <a:lnTo>
                    <a:pt x="443" y="512"/>
                  </a:lnTo>
                  <a:lnTo>
                    <a:pt x="442" y="513"/>
                  </a:lnTo>
                  <a:lnTo>
                    <a:pt x="442" y="514"/>
                  </a:lnTo>
                  <a:lnTo>
                    <a:pt x="442" y="696"/>
                  </a:lnTo>
                  <a:lnTo>
                    <a:pt x="441" y="697"/>
                  </a:lnTo>
                  <a:lnTo>
                    <a:pt x="440" y="696"/>
                  </a:lnTo>
                  <a:lnTo>
                    <a:pt x="222" y="145"/>
                  </a:lnTo>
                  <a:lnTo>
                    <a:pt x="220" y="145"/>
                  </a:lnTo>
                  <a:lnTo>
                    <a:pt x="220" y="146"/>
                  </a:lnTo>
                  <a:lnTo>
                    <a:pt x="220" y="696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8" y="697"/>
                  </a:lnTo>
                  <a:lnTo>
                    <a:pt x="218" y="696"/>
                  </a:lnTo>
                  <a:lnTo>
                    <a:pt x="3" y="5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21"/>
                  </a:lnTo>
                  <a:lnTo>
                    <a:pt x="0" y="623"/>
                  </a:lnTo>
                  <a:lnTo>
                    <a:pt x="1" y="625"/>
                  </a:lnTo>
                  <a:lnTo>
                    <a:pt x="2" y="626"/>
                  </a:lnTo>
                  <a:lnTo>
                    <a:pt x="3" y="627"/>
                  </a:lnTo>
                  <a:lnTo>
                    <a:pt x="169" y="731"/>
                  </a:lnTo>
                  <a:lnTo>
                    <a:pt x="171" y="732"/>
                  </a:lnTo>
                  <a:lnTo>
                    <a:pt x="174" y="732"/>
                  </a:lnTo>
                  <a:lnTo>
                    <a:pt x="451" y="732"/>
                  </a:lnTo>
                  <a:lnTo>
                    <a:pt x="452" y="732"/>
                  </a:lnTo>
                  <a:lnTo>
                    <a:pt x="453" y="733"/>
                  </a:lnTo>
                  <a:lnTo>
                    <a:pt x="454" y="734"/>
                  </a:lnTo>
                  <a:lnTo>
                    <a:pt x="455" y="735"/>
                  </a:lnTo>
                  <a:lnTo>
                    <a:pt x="573" y="1036"/>
                  </a:lnTo>
                  <a:lnTo>
                    <a:pt x="574" y="1039"/>
                  </a:lnTo>
                  <a:lnTo>
                    <a:pt x="574" y="1041"/>
                  </a:lnTo>
                  <a:lnTo>
                    <a:pt x="574" y="1043"/>
                  </a:lnTo>
                  <a:lnTo>
                    <a:pt x="512" y="1171"/>
                  </a:lnTo>
                  <a:lnTo>
                    <a:pt x="511" y="1173"/>
                  </a:lnTo>
                  <a:lnTo>
                    <a:pt x="511" y="1174"/>
                  </a:lnTo>
                  <a:lnTo>
                    <a:pt x="511" y="1178"/>
                  </a:lnTo>
                  <a:lnTo>
                    <a:pt x="595" y="1390"/>
                  </a:lnTo>
                  <a:lnTo>
                    <a:pt x="596" y="1393"/>
                  </a:lnTo>
                  <a:lnTo>
                    <a:pt x="598" y="1394"/>
                  </a:lnTo>
                  <a:lnTo>
                    <a:pt x="600" y="1395"/>
                  </a:lnTo>
                  <a:lnTo>
                    <a:pt x="602" y="1395"/>
                  </a:lnTo>
                  <a:lnTo>
                    <a:pt x="723" y="1395"/>
                  </a:lnTo>
                  <a:lnTo>
                    <a:pt x="725" y="1395"/>
                  </a:lnTo>
                  <a:lnTo>
                    <a:pt x="727" y="1394"/>
                  </a:lnTo>
                  <a:lnTo>
                    <a:pt x="729" y="1393"/>
                  </a:lnTo>
                  <a:lnTo>
                    <a:pt x="730" y="1390"/>
                  </a:lnTo>
                  <a:lnTo>
                    <a:pt x="813" y="1178"/>
                  </a:lnTo>
                  <a:lnTo>
                    <a:pt x="814" y="1176"/>
                  </a:lnTo>
                  <a:lnTo>
                    <a:pt x="814" y="1174"/>
                  </a:lnTo>
                  <a:lnTo>
                    <a:pt x="813" y="1171"/>
                  </a:lnTo>
                  <a:lnTo>
                    <a:pt x="751" y="1043"/>
                  </a:lnTo>
                  <a:lnTo>
                    <a:pt x="750" y="1039"/>
                  </a:lnTo>
                  <a:lnTo>
                    <a:pt x="751" y="1038"/>
                  </a:lnTo>
                  <a:lnTo>
                    <a:pt x="751" y="1036"/>
                  </a:lnTo>
                  <a:lnTo>
                    <a:pt x="870" y="735"/>
                  </a:lnTo>
                  <a:lnTo>
                    <a:pt x="871" y="733"/>
                  </a:lnTo>
                  <a:lnTo>
                    <a:pt x="874" y="732"/>
                  </a:lnTo>
                  <a:lnTo>
                    <a:pt x="1152" y="732"/>
                  </a:lnTo>
                  <a:lnTo>
                    <a:pt x="1155" y="732"/>
                  </a:lnTo>
                  <a:lnTo>
                    <a:pt x="1157" y="731"/>
                  </a:lnTo>
                  <a:lnTo>
                    <a:pt x="1322" y="627"/>
                  </a:lnTo>
                  <a:lnTo>
                    <a:pt x="1324" y="626"/>
                  </a:lnTo>
                  <a:lnTo>
                    <a:pt x="1325" y="625"/>
                  </a:lnTo>
                  <a:lnTo>
                    <a:pt x="1325" y="623"/>
                  </a:lnTo>
                  <a:lnTo>
                    <a:pt x="1326" y="621"/>
                  </a:lnTo>
                  <a:lnTo>
                    <a:pt x="1326" y="5"/>
                  </a:lnTo>
                  <a:lnTo>
                    <a:pt x="1325" y="1"/>
                  </a:lnTo>
                  <a:lnTo>
                    <a:pt x="1325" y="0"/>
                  </a:lnTo>
                  <a:lnTo>
                    <a:pt x="1324" y="1"/>
                  </a:lnTo>
                  <a:lnTo>
                    <a:pt x="1322" y="5"/>
                  </a:lnTo>
                  <a:lnTo>
                    <a:pt x="1108" y="696"/>
                  </a:lnTo>
                  <a:lnTo>
                    <a:pt x="1107" y="697"/>
                  </a:lnTo>
                  <a:lnTo>
                    <a:pt x="1106" y="696"/>
                  </a:lnTo>
                  <a:lnTo>
                    <a:pt x="1106" y="146"/>
                  </a:lnTo>
                  <a:lnTo>
                    <a:pt x="1106" y="145"/>
                  </a:lnTo>
                  <a:lnTo>
                    <a:pt x="1105" y="145"/>
                  </a:lnTo>
                  <a:lnTo>
                    <a:pt x="1104" y="145"/>
                  </a:lnTo>
                  <a:lnTo>
                    <a:pt x="885" y="696"/>
                  </a:lnTo>
                  <a:lnTo>
                    <a:pt x="884" y="696"/>
                  </a:lnTo>
                  <a:lnTo>
                    <a:pt x="884" y="697"/>
                  </a:lnTo>
                  <a:lnTo>
                    <a:pt x="883" y="696"/>
                  </a:lnTo>
                  <a:lnTo>
                    <a:pt x="883" y="514"/>
                  </a:lnTo>
                  <a:lnTo>
                    <a:pt x="883" y="513"/>
                  </a:lnTo>
                  <a:lnTo>
                    <a:pt x="882" y="512"/>
                  </a:lnTo>
                  <a:lnTo>
                    <a:pt x="881" y="513"/>
                  </a:lnTo>
                  <a:lnTo>
                    <a:pt x="880" y="513"/>
                  </a:lnTo>
                  <a:lnTo>
                    <a:pt x="776" y="604"/>
                  </a:lnTo>
                  <a:lnTo>
                    <a:pt x="703" y="667"/>
                  </a:lnTo>
                  <a:lnTo>
                    <a:pt x="668" y="699"/>
                  </a:lnTo>
                  <a:lnTo>
                    <a:pt x="665" y="700"/>
                  </a:lnTo>
                  <a:lnTo>
                    <a:pt x="663" y="701"/>
                  </a:lnTo>
                  <a:lnTo>
                    <a:pt x="662" y="701"/>
                  </a:lnTo>
                  <a:lnTo>
                    <a:pt x="660" y="700"/>
                  </a:lnTo>
                  <a:lnTo>
                    <a:pt x="657" y="6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5975351" y="2460625"/>
              <a:ext cx="3341688" cy="884237"/>
            </a:xfrm>
            <a:custGeom>
              <a:avLst/>
              <a:gdLst>
                <a:gd name="T0" fmla="*/ 2054 w 2105"/>
                <a:gd name="T1" fmla="*/ 7 h 557"/>
                <a:gd name="T2" fmla="*/ 1768 w 2105"/>
                <a:gd name="T3" fmla="*/ 7 h 557"/>
                <a:gd name="T4" fmla="*/ 1886 w 2105"/>
                <a:gd name="T5" fmla="*/ 118 h 557"/>
                <a:gd name="T6" fmla="*/ 2105 w 2105"/>
                <a:gd name="T7" fmla="*/ 545 h 557"/>
                <a:gd name="T8" fmla="*/ 1953 w 2105"/>
                <a:gd name="T9" fmla="*/ 499 h 557"/>
                <a:gd name="T10" fmla="*/ 1871 w 2105"/>
                <a:gd name="T11" fmla="*/ 549 h 557"/>
                <a:gd name="T12" fmla="*/ 1735 w 2105"/>
                <a:gd name="T13" fmla="*/ 521 h 557"/>
                <a:gd name="T14" fmla="*/ 1709 w 2105"/>
                <a:gd name="T15" fmla="*/ 426 h 557"/>
                <a:gd name="T16" fmla="*/ 1793 w 2105"/>
                <a:gd name="T17" fmla="*/ 324 h 557"/>
                <a:gd name="T18" fmla="*/ 1953 w 2105"/>
                <a:gd name="T19" fmla="*/ 287 h 557"/>
                <a:gd name="T20" fmla="*/ 1884 w 2105"/>
                <a:gd name="T21" fmla="*/ 256 h 557"/>
                <a:gd name="T22" fmla="*/ 1730 w 2105"/>
                <a:gd name="T23" fmla="*/ 217 h 557"/>
                <a:gd name="T24" fmla="*/ 1834 w 2105"/>
                <a:gd name="T25" fmla="*/ 157 h 557"/>
                <a:gd name="T26" fmla="*/ 2022 w 2105"/>
                <a:gd name="T27" fmla="*/ 161 h 557"/>
                <a:gd name="T28" fmla="*/ 2091 w 2105"/>
                <a:gd name="T29" fmla="*/ 255 h 557"/>
                <a:gd name="T30" fmla="*/ 1952 w 2105"/>
                <a:gd name="T31" fmla="*/ 369 h 557"/>
                <a:gd name="T32" fmla="*/ 1856 w 2105"/>
                <a:gd name="T33" fmla="*/ 398 h 557"/>
                <a:gd name="T34" fmla="*/ 1883 w 2105"/>
                <a:gd name="T35" fmla="*/ 446 h 557"/>
                <a:gd name="T36" fmla="*/ 1181 w 2105"/>
                <a:gd name="T37" fmla="*/ 554 h 557"/>
                <a:gd name="T38" fmla="*/ 1071 w 2105"/>
                <a:gd name="T39" fmla="*/ 508 h 557"/>
                <a:gd name="T40" fmla="*/ 1052 w 2105"/>
                <a:gd name="T41" fmla="*/ 258 h 557"/>
                <a:gd name="T42" fmla="*/ 1009 w 2105"/>
                <a:gd name="T43" fmla="*/ 152 h 557"/>
                <a:gd name="T44" fmla="*/ 1199 w 2105"/>
                <a:gd name="T45" fmla="*/ 18 h 557"/>
                <a:gd name="T46" fmla="*/ 1304 w 2105"/>
                <a:gd name="T47" fmla="*/ 153 h 557"/>
                <a:gd name="T48" fmla="*/ 1207 w 2105"/>
                <a:gd name="T49" fmla="*/ 260 h 557"/>
                <a:gd name="T50" fmla="*/ 1231 w 2105"/>
                <a:gd name="T51" fmla="*/ 448 h 557"/>
                <a:gd name="T52" fmla="*/ 1293 w 2105"/>
                <a:gd name="T53" fmla="*/ 545 h 557"/>
                <a:gd name="T54" fmla="*/ 7 w 2105"/>
                <a:gd name="T55" fmla="*/ 0 h 557"/>
                <a:gd name="T56" fmla="*/ 387 w 2105"/>
                <a:gd name="T57" fmla="*/ 0 h 557"/>
                <a:gd name="T58" fmla="*/ 574 w 2105"/>
                <a:gd name="T59" fmla="*/ 549 h 557"/>
                <a:gd name="T60" fmla="*/ 409 w 2105"/>
                <a:gd name="T61" fmla="*/ 343 h 557"/>
                <a:gd name="T62" fmla="*/ 149 w 2105"/>
                <a:gd name="T63" fmla="*/ 284 h 557"/>
                <a:gd name="T64" fmla="*/ 5 w 2105"/>
                <a:gd name="T65" fmla="*/ 549 h 557"/>
                <a:gd name="T66" fmla="*/ 870 w 2105"/>
                <a:gd name="T67" fmla="*/ 282 h 557"/>
                <a:gd name="T68" fmla="*/ 798 w 2105"/>
                <a:gd name="T69" fmla="*/ 249 h 557"/>
                <a:gd name="T70" fmla="*/ 754 w 2105"/>
                <a:gd name="T71" fmla="*/ 307 h 557"/>
                <a:gd name="T72" fmla="*/ 753 w 2105"/>
                <a:gd name="T73" fmla="*/ 395 h 557"/>
                <a:gd name="T74" fmla="*/ 801 w 2105"/>
                <a:gd name="T75" fmla="*/ 455 h 557"/>
                <a:gd name="T76" fmla="*/ 938 w 2105"/>
                <a:gd name="T77" fmla="*/ 425 h 557"/>
                <a:gd name="T78" fmla="*/ 963 w 2105"/>
                <a:gd name="T79" fmla="*/ 529 h 557"/>
                <a:gd name="T80" fmla="*/ 759 w 2105"/>
                <a:gd name="T81" fmla="*/ 552 h 557"/>
                <a:gd name="T82" fmla="*/ 638 w 2105"/>
                <a:gd name="T83" fmla="*/ 479 h 557"/>
                <a:gd name="T84" fmla="*/ 608 w 2105"/>
                <a:gd name="T85" fmla="*/ 310 h 557"/>
                <a:gd name="T86" fmla="*/ 687 w 2105"/>
                <a:gd name="T87" fmla="*/ 183 h 557"/>
                <a:gd name="T88" fmla="*/ 877 w 2105"/>
                <a:gd name="T89" fmla="*/ 152 h 557"/>
                <a:gd name="T90" fmla="*/ 982 w 2105"/>
                <a:gd name="T91" fmla="*/ 241 h 557"/>
                <a:gd name="T92" fmla="*/ 1460 w 2105"/>
                <a:gd name="T93" fmla="*/ 555 h 557"/>
                <a:gd name="T94" fmla="*/ 1314 w 2105"/>
                <a:gd name="T95" fmla="*/ 499 h 557"/>
                <a:gd name="T96" fmla="*/ 1411 w 2105"/>
                <a:gd name="T97" fmla="*/ 445 h 557"/>
                <a:gd name="T98" fmla="*/ 1551 w 2105"/>
                <a:gd name="T99" fmla="*/ 452 h 557"/>
                <a:gd name="T100" fmla="*/ 1521 w 2105"/>
                <a:gd name="T101" fmla="*/ 412 h 557"/>
                <a:gd name="T102" fmla="*/ 1351 w 2105"/>
                <a:gd name="T103" fmla="*/ 347 h 557"/>
                <a:gd name="T104" fmla="*/ 1336 w 2105"/>
                <a:gd name="T105" fmla="*/ 240 h 557"/>
                <a:gd name="T106" fmla="*/ 1437 w 2105"/>
                <a:gd name="T107" fmla="*/ 151 h 557"/>
                <a:gd name="T108" fmla="*/ 1639 w 2105"/>
                <a:gd name="T109" fmla="*/ 175 h 557"/>
                <a:gd name="T110" fmla="*/ 1618 w 2105"/>
                <a:gd name="T111" fmla="*/ 277 h 557"/>
                <a:gd name="T112" fmla="*/ 1473 w 2105"/>
                <a:gd name="T113" fmla="*/ 250 h 557"/>
                <a:gd name="T114" fmla="*/ 1490 w 2105"/>
                <a:gd name="T115" fmla="*/ 289 h 557"/>
                <a:gd name="T116" fmla="*/ 1671 w 2105"/>
                <a:gd name="T117" fmla="*/ 352 h 557"/>
                <a:gd name="T118" fmla="*/ 1682 w 2105"/>
                <a:gd name="T119" fmla="*/ 468 h 557"/>
                <a:gd name="T120" fmla="*/ 1551 w 2105"/>
                <a:gd name="T121" fmla="*/ 55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5" h="557">
                  <a:moveTo>
                    <a:pt x="1936" y="115"/>
                  </a:moveTo>
                  <a:lnTo>
                    <a:pt x="1936" y="7"/>
                  </a:lnTo>
                  <a:lnTo>
                    <a:pt x="1936" y="5"/>
                  </a:lnTo>
                  <a:lnTo>
                    <a:pt x="1937" y="3"/>
                  </a:lnTo>
                  <a:lnTo>
                    <a:pt x="1938" y="2"/>
                  </a:lnTo>
                  <a:lnTo>
                    <a:pt x="1939" y="1"/>
                  </a:lnTo>
                  <a:lnTo>
                    <a:pt x="1942" y="0"/>
                  </a:lnTo>
                  <a:lnTo>
                    <a:pt x="1943" y="0"/>
                  </a:lnTo>
                  <a:lnTo>
                    <a:pt x="2047" y="0"/>
                  </a:lnTo>
                  <a:lnTo>
                    <a:pt x="2050" y="0"/>
                  </a:lnTo>
                  <a:lnTo>
                    <a:pt x="2051" y="1"/>
                  </a:lnTo>
                  <a:lnTo>
                    <a:pt x="2053" y="2"/>
                  </a:lnTo>
                  <a:lnTo>
                    <a:pt x="2053" y="3"/>
                  </a:lnTo>
                  <a:lnTo>
                    <a:pt x="2054" y="6"/>
                  </a:lnTo>
                  <a:lnTo>
                    <a:pt x="2054" y="7"/>
                  </a:lnTo>
                  <a:lnTo>
                    <a:pt x="2054" y="115"/>
                  </a:lnTo>
                  <a:lnTo>
                    <a:pt x="2054" y="118"/>
                  </a:lnTo>
                  <a:lnTo>
                    <a:pt x="2053" y="120"/>
                  </a:lnTo>
                  <a:lnTo>
                    <a:pt x="2052" y="121"/>
                  </a:lnTo>
                  <a:lnTo>
                    <a:pt x="2051" y="122"/>
                  </a:lnTo>
                  <a:lnTo>
                    <a:pt x="2048" y="122"/>
                  </a:lnTo>
                  <a:lnTo>
                    <a:pt x="2047" y="123"/>
                  </a:lnTo>
                  <a:lnTo>
                    <a:pt x="1943" y="123"/>
                  </a:lnTo>
                  <a:lnTo>
                    <a:pt x="1941" y="122"/>
                  </a:lnTo>
                  <a:lnTo>
                    <a:pt x="1939" y="121"/>
                  </a:lnTo>
                  <a:lnTo>
                    <a:pt x="1938" y="120"/>
                  </a:lnTo>
                  <a:lnTo>
                    <a:pt x="1937" y="119"/>
                  </a:lnTo>
                  <a:lnTo>
                    <a:pt x="1936" y="117"/>
                  </a:lnTo>
                  <a:lnTo>
                    <a:pt x="1936" y="115"/>
                  </a:lnTo>
                  <a:close/>
                  <a:moveTo>
                    <a:pt x="1768" y="7"/>
                  </a:moveTo>
                  <a:lnTo>
                    <a:pt x="1768" y="5"/>
                  </a:lnTo>
                  <a:lnTo>
                    <a:pt x="1769" y="3"/>
                  </a:lnTo>
                  <a:lnTo>
                    <a:pt x="1770" y="2"/>
                  </a:lnTo>
                  <a:lnTo>
                    <a:pt x="1771" y="1"/>
                  </a:lnTo>
                  <a:lnTo>
                    <a:pt x="1774" y="0"/>
                  </a:lnTo>
                  <a:lnTo>
                    <a:pt x="1775" y="0"/>
                  </a:lnTo>
                  <a:lnTo>
                    <a:pt x="1879" y="0"/>
                  </a:lnTo>
                  <a:lnTo>
                    <a:pt x="1881" y="0"/>
                  </a:lnTo>
                  <a:lnTo>
                    <a:pt x="1883" y="1"/>
                  </a:lnTo>
                  <a:lnTo>
                    <a:pt x="1884" y="2"/>
                  </a:lnTo>
                  <a:lnTo>
                    <a:pt x="1885" y="3"/>
                  </a:lnTo>
                  <a:lnTo>
                    <a:pt x="1886" y="6"/>
                  </a:lnTo>
                  <a:lnTo>
                    <a:pt x="1886" y="7"/>
                  </a:lnTo>
                  <a:lnTo>
                    <a:pt x="1886" y="115"/>
                  </a:lnTo>
                  <a:lnTo>
                    <a:pt x="1886" y="118"/>
                  </a:lnTo>
                  <a:lnTo>
                    <a:pt x="1885" y="120"/>
                  </a:lnTo>
                  <a:lnTo>
                    <a:pt x="1884" y="121"/>
                  </a:lnTo>
                  <a:lnTo>
                    <a:pt x="1883" y="122"/>
                  </a:lnTo>
                  <a:lnTo>
                    <a:pt x="1880" y="122"/>
                  </a:lnTo>
                  <a:lnTo>
                    <a:pt x="1879" y="123"/>
                  </a:lnTo>
                  <a:lnTo>
                    <a:pt x="1775" y="123"/>
                  </a:lnTo>
                  <a:lnTo>
                    <a:pt x="1772" y="122"/>
                  </a:lnTo>
                  <a:lnTo>
                    <a:pt x="1771" y="121"/>
                  </a:lnTo>
                  <a:lnTo>
                    <a:pt x="1769" y="120"/>
                  </a:lnTo>
                  <a:lnTo>
                    <a:pt x="1769" y="119"/>
                  </a:lnTo>
                  <a:lnTo>
                    <a:pt x="1768" y="117"/>
                  </a:lnTo>
                  <a:lnTo>
                    <a:pt x="1768" y="115"/>
                  </a:lnTo>
                  <a:lnTo>
                    <a:pt x="1768" y="7"/>
                  </a:lnTo>
                  <a:close/>
                  <a:moveTo>
                    <a:pt x="2104" y="543"/>
                  </a:moveTo>
                  <a:lnTo>
                    <a:pt x="2105" y="545"/>
                  </a:lnTo>
                  <a:lnTo>
                    <a:pt x="2105" y="546"/>
                  </a:lnTo>
                  <a:lnTo>
                    <a:pt x="2104" y="548"/>
                  </a:lnTo>
                  <a:lnTo>
                    <a:pt x="2103" y="548"/>
                  </a:lnTo>
                  <a:lnTo>
                    <a:pt x="2101" y="549"/>
                  </a:lnTo>
                  <a:lnTo>
                    <a:pt x="2100" y="549"/>
                  </a:lnTo>
                  <a:lnTo>
                    <a:pt x="1968" y="549"/>
                  </a:lnTo>
                  <a:lnTo>
                    <a:pt x="1966" y="549"/>
                  </a:lnTo>
                  <a:lnTo>
                    <a:pt x="1964" y="548"/>
                  </a:lnTo>
                  <a:lnTo>
                    <a:pt x="1962" y="547"/>
                  </a:lnTo>
                  <a:lnTo>
                    <a:pt x="1960" y="544"/>
                  </a:lnTo>
                  <a:lnTo>
                    <a:pt x="1960" y="542"/>
                  </a:lnTo>
                  <a:lnTo>
                    <a:pt x="1957" y="531"/>
                  </a:lnTo>
                  <a:lnTo>
                    <a:pt x="1955" y="520"/>
                  </a:lnTo>
                  <a:lnTo>
                    <a:pt x="1953" y="509"/>
                  </a:lnTo>
                  <a:lnTo>
                    <a:pt x="1953" y="499"/>
                  </a:lnTo>
                  <a:lnTo>
                    <a:pt x="1953" y="496"/>
                  </a:lnTo>
                  <a:lnTo>
                    <a:pt x="1952" y="495"/>
                  </a:lnTo>
                  <a:lnTo>
                    <a:pt x="1951" y="495"/>
                  </a:lnTo>
                  <a:lnTo>
                    <a:pt x="1949" y="496"/>
                  </a:lnTo>
                  <a:lnTo>
                    <a:pt x="1948" y="497"/>
                  </a:lnTo>
                  <a:lnTo>
                    <a:pt x="1943" y="503"/>
                  </a:lnTo>
                  <a:lnTo>
                    <a:pt x="1937" y="510"/>
                  </a:lnTo>
                  <a:lnTo>
                    <a:pt x="1931" y="515"/>
                  </a:lnTo>
                  <a:lnTo>
                    <a:pt x="1925" y="521"/>
                  </a:lnTo>
                  <a:lnTo>
                    <a:pt x="1918" y="526"/>
                  </a:lnTo>
                  <a:lnTo>
                    <a:pt x="1911" y="531"/>
                  </a:lnTo>
                  <a:lnTo>
                    <a:pt x="1896" y="539"/>
                  </a:lnTo>
                  <a:lnTo>
                    <a:pt x="1888" y="543"/>
                  </a:lnTo>
                  <a:lnTo>
                    <a:pt x="1880" y="546"/>
                  </a:lnTo>
                  <a:lnTo>
                    <a:pt x="1871" y="549"/>
                  </a:lnTo>
                  <a:lnTo>
                    <a:pt x="1862" y="551"/>
                  </a:lnTo>
                  <a:lnTo>
                    <a:pt x="1852" y="553"/>
                  </a:lnTo>
                  <a:lnTo>
                    <a:pt x="1842" y="554"/>
                  </a:lnTo>
                  <a:lnTo>
                    <a:pt x="1832" y="555"/>
                  </a:lnTo>
                  <a:lnTo>
                    <a:pt x="1821" y="555"/>
                  </a:lnTo>
                  <a:lnTo>
                    <a:pt x="1810" y="555"/>
                  </a:lnTo>
                  <a:lnTo>
                    <a:pt x="1800" y="554"/>
                  </a:lnTo>
                  <a:lnTo>
                    <a:pt x="1789" y="551"/>
                  </a:lnTo>
                  <a:lnTo>
                    <a:pt x="1779" y="549"/>
                  </a:lnTo>
                  <a:lnTo>
                    <a:pt x="1769" y="545"/>
                  </a:lnTo>
                  <a:lnTo>
                    <a:pt x="1760" y="540"/>
                  </a:lnTo>
                  <a:lnTo>
                    <a:pt x="1751" y="534"/>
                  </a:lnTo>
                  <a:lnTo>
                    <a:pt x="1743" y="528"/>
                  </a:lnTo>
                  <a:lnTo>
                    <a:pt x="1739" y="524"/>
                  </a:lnTo>
                  <a:lnTo>
                    <a:pt x="1735" y="521"/>
                  </a:lnTo>
                  <a:lnTo>
                    <a:pt x="1732" y="517"/>
                  </a:lnTo>
                  <a:lnTo>
                    <a:pt x="1729" y="512"/>
                  </a:lnTo>
                  <a:lnTo>
                    <a:pt x="1725" y="508"/>
                  </a:lnTo>
                  <a:lnTo>
                    <a:pt x="1722" y="503"/>
                  </a:lnTo>
                  <a:lnTo>
                    <a:pt x="1720" y="498"/>
                  </a:lnTo>
                  <a:lnTo>
                    <a:pt x="1717" y="493"/>
                  </a:lnTo>
                  <a:lnTo>
                    <a:pt x="1715" y="488"/>
                  </a:lnTo>
                  <a:lnTo>
                    <a:pt x="1713" y="482"/>
                  </a:lnTo>
                  <a:lnTo>
                    <a:pt x="1712" y="476"/>
                  </a:lnTo>
                  <a:lnTo>
                    <a:pt x="1710" y="470"/>
                  </a:lnTo>
                  <a:lnTo>
                    <a:pt x="1708" y="457"/>
                  </a:lnTo>
                  <a:lnTo>
                    <a:pt x="1708" y="450"/>
                  </a:lnTo>
                  <a:lnTo>
                    <a:pt x="1708" y="443"/>
                  </a:lnTo>
                  <a:lnTo>
                    <a:pt x="1708" y="434"/>
                  </a:lnTo>
                  <a:lnTo>
                    <a:pt x="1709" y="426"/>
                  </a:lnTo>
                  <a:lnTo>
                    <a:pt x="1710" y="419"/>
                  </a:lnTo>
                  <a:lnTo>
                    <a:pt x="1712" y="411"/>
                  </a:lnTo>
                  <a:lnTo>
                    <a:pt x="1714" y="404"/>
                  </a:lnTo>
                  <a:lnTo>
                    <a:pt x="1716" y="396"/>
                  </a:lnTo>
                  <a:lnTo>
                    <a:pt x="1719" y="389"/>
                  </a:lnTo>
                  <a:lnTo>
                    <a:pt x="1723" y="383"/>
                  </a:lnTo>
                  <a:lnTo>
                    <a:pt x="1727" y="376"/>
                  </a:lnTo>
                  <a:lnTo>
                    <a:pt x="1732" y="370"/>
                  </a:lnTo>
                  <a:lnTo>
                    <a:pt x="1742" y="358"/>
                  </a:lnTo>
                  <a:lnTo>
                    <a:pt x="1748" y="352"/>
                  </a:lnTo>
                  <a:lnTo>
                    <a:pt x="1754" y="347"/>
                  </a:lnTo>
                  <a:lnTo>
                    <a:pt x="1768" y="337"/>
                  </a:lnTo>
                  <a:lnTo>
                    <a:pt x="1776" y="332"/>
                  </a:lnTo>
                  <a:lnTo>
                    <a:pt x="1784" y="328"/>
                  </a:lnTo>
                  <a:lnTo>
                    <a:pt x="1793" y="324"/>
                  </a:lnTo>
                  <a:lnTo>
                    <a:pt x="1802" y="320"/>
                  </a:lnTo>
                  <a:lnTo>
                    <a:pt x="1811" y="316"/>
                  </a:lnTo>
                  <a:lnTo>
                    <a:pt x="1821" y="313"/>
                  </a:lnTo>
                  <a:lnTo>
                    <a:pt x="1832" y="309"/>
                  </a:lnTo>
                  <a:lnTo>
                    <a:pt x="1843" y="306"/>
                  </a:lnTo>
                  <a:lnTo>
                    <a:pt x="1866" y="301"/>
                  </a:lnTo>
                  <a:lnTo>
                    <a:pt x="1891" y="297"/>
                  </a:lnTo>
                  <a:lnTo>
                    <a:pt x="1904" y="296"/>
                  </a:lnTo>
                  <a:lnTo>
                    <a:pt x="1917" y="294"/>
                  </a:lnTo>
                  <a:lnTo>
                    <a:pt x="1931" y="293"/>
                  </a:lnTo>
                  <a:lnTo>
                    <a:pt x="1946" y="293"/>
                  </a:lnTo>
                  <a:lnTo>
                    <a:pt x="1950" y="292"/>
                  </a:lnTo>
                  <a:lnTo>
                    <a:pt x="1952" y="291"/>
                  </a:lnTo>
                  <a:lnTo>
                    <a:pt x="1953" y="290"/>
                  </a:lnTo>
                  <a:lnTo>
                    <a:pt x="1953" y="287"/>
                  </a:lnTo>
                  <a:lnTo>
                    <a:pt x="1952" y="280"/>
                  </a:lnTo>
                  <a:lnTo>
                    <a:pt x="1952" y="277"/>
                  </a:lnTo>
                  <a:lnTo>
                    <a:pt x="1951" y="274"/>
                  </a:lnTo>
                  <a:lnTo>
                    <a:pt x="1948" y="268"/>
                  </a:lnTo>
                  <a:lnTo>
                    <a:pt x="1946" y="265"/>
                  </a:lnTo>
                  <a:lnTo>
                    <a:pt x="1944" y="263"/>
                  </a:lnTo>
                  <a:lnTo>
                    <a:pt x="1938" y="259"/>
                  </a:lnTo>
                  <a:lnTo>
                    <a:pt x="1934" y="258"/>
                  </a:lnTo>
                  <a:lnTo>
                    <a:pt x="1930" y="256"/>
                  </a:lnTo>
                  <a:lnTo>
                    <a:pt x="1926" y="255"/>
                  </a:lnTo>
                  <a:lnTo>
                    <a:pt x="1921" y="254"/>
                  </a:lnTo>
                  <a:lnTo>
                    <a:pt x="1915" y="254"/>
                  </a:lnTo>
                  <a:lnTo>
                    <a:pt x="1909" y="254"/>
                  </a:lnTo>
                  <a:lnTo>
                    <a:pt x="1892" y="255"/>
                  </a:lnTo>
                  <a:lnTo>
                    <a:pt x="1884" y="256"/>
                  </a:lnTo>
                  <a:lnTo>
                    <a:pt x="1875" y="257"/>
                  </a:lnTo>
                  <a:lnTo>
                    <a:pt x="1867" y="259"/>
                  </a:lnTo>
                  <a:lnTo>
                    <a:pt x="1859" y="261"/>
                  </a:lnTo>
                  <a:lnTo>
                    <a:pt x="1844" y="266"/>
                  </a:lnTo>
                  <a:lnTo>
                    <a:pt x="1830" y="272"/>
                  </a:lnTo>
                  <a:lnTo>
                    <a:pt x="1816" y="278"/>
                  </a:lnTo>
                  <a:lnTo>
                    <a:pt x="1804" y="285"/>
                  </a:lnTo>
                  <a:lnTo>
                    <a:pt x="1793" y="293"/>
                  </a:lnTo>
                  <a:lnTo>
                    <a:pt x="1791" y="294"/>
                  </a:lnTo>
                  <a:lnTo>
                    <a:pt x="1789" y="294"/>
                  </a:lnTo>
                  <a:lnTo>
                    <a:pt x="1786" y="293"/>
                  </a:lnTo>
                  <a:lnTo>
                    <a:pt x="1783" y="292"/>
                  </a:lnTo>
                  <a:lnTo>
                    <a:pt x="1783" y="291"/>
                  </a:lnTo>
                  <a:lnTo>
                    <a:pt x="1731" y="219"/>
                  </a:lnTo>
                  <a:lnTo>
                    <a:pt x="1730" y="217"/>
                  </a:lnTo>
                  <a:lnTo>
                    <a:pt x="1729" y="216"/>
                  </a:lnTo>
                  <a:lnTo>
                    <a:pt x="1729" y="214"/>
                  </a:lnTo>
                  <a:lnTo>
                    <a:pt x="1729" y="213"/>
                  </a:lnTo>
                  <a:lnTo>
                    <a:pt x="1731" y="211"/>
                  </a:lnTo>
                  <a:lnTo>
                    <a:pt x="1732" y="209"/>
                  </a:lnTo>
                  <a:lnTo>
                    <a:pt x="1739" y="203"/>
                  </a:lnTo>
                  <a:lnTo>
                    <a:pt x="1747" y="197"/>
                  </a:lnTo>
                  <a:lnTo>
                    <a:pt x="1756" y="192"/>
                  </a:lnTo>
                  <a:lnTo>
                    <a:pt x="1765" y="186"/>
                  </a:lnTo>
                  <a:lnTo>
                    <a:pt x="1774" y="180"/>
                  </a:lnTo>
                  <a:lnTo>
                    <a:pt x="1785" y="175"/>
                  </a:lnTo>
                  <a:lnTo>
                    <a:pt x="1796" y="170"/>
                  </a:lnTo>
                  <a:lnTo>
                    <a:pt x="1808" y="165"/>
                  </a:lnTo>
                  <a:lnTo>
                    <a:pt x="1820" y="161"/>
                  </a:lnTo>
                  <a:lnTo>
                    <a:pt x="1834" y="157"/>
                  </a:lnTo>
                  <a:lnTo>
                    <a:pt x="1848" y="153"/>
                  </a:lnTo>
                  <a:lnTo>
                    <a:pt x="1863" y="150"/>
                  </a:lnTo>
                  <a:lnTo>
                    <a:pt x="1879" y="148"/>
                  </a:lnTo>
                  <a:lnTo>
                    <a:pt x="1896" y="146"/>
                  </a:lnTo>
                  <a:lnTo>
                    <a:pt x="1914" y="145"/>
                  </a:lnTo>
                  <a:lnTo>
                    <a:pt x="1932" y="145"/>
                  </a:lnTo>
                  <a:lnTo>
                    <a:pt x="1943" y="145"/>
                  </a:lnTo>
                  <a:lnTo>
                    <a:pt x="1953" y="145"/>
                  </a:lnTo>
                  <a:lnTo>
                    <a:pt x="1963" y="146"/>
                  </a:lnTo>
                  <a:lnTo>
                    <a:pt x="1973" y="147"/>
                  </a:lnTo>
                  <a:lnTo>
                    <a:pt x="1982" y="149"/>
                  </a:lnTo>
                  <a:lnTo>
                    <a:pt x="1991" y="151"/>
                  </a:lnTo>
                  <a:lnTo>
                    <a:pt x="1999" y="153"/>
                  </a:lnTo>
                  <a:lnTo>
                    <a:pt x="2007" y="155"/>
                  </a:lnTo>
                  <a:lnTo>
                    <a:pt x="2022" y="161"/>
                  </a:lnTo>
                  <a:lnTo>
                    <a:pt x="2035" y="168"/>
                  </a:lnTo>
                  <a:lnTo>
                    <a:pt x="2041" y="172"/>
                  </a:lnTo>
                  <a:lnTo>
                    <a:pt x="2047" y="176"/>
                  </a:lnTo>
                  <a:lnTo>
                    <a:pt x="2053" y="181"/>
                  </a:lnTo>
                  <a:lnTo>
                    <a:pt x="2058" y="186"/>
                  </a:lnTo>
                  <a:lnTo>
                    <a:pt x="2067" y="197"/>
                  </a:lnTo>
                  <a:lnTo>
                    <a:pt x="2071" y="203"/>
                  </a:lnTo>
                  <a:lnTo>
                    <a:pt x="2075" y="210"/>
                  </a:lnTo>
                  <a:lnTo>
                    <a:pt x="2078" y="216"/>
                  </a:lnTo>
                  <a:lnTo>
                    <a:pt x="2080" y="220"/>
                  </a:lnTo>
                  <a:lnTo>
                    <a:pt x="2081" y="223"/>
                  </a:lnTo>
                  <a:lnTo>
                    <a:pt x="2084" y="231"/>
                  </a:lnTo>
                  <a:lnTo>
                    <a:pt x="2087" y="238"/>
                  </a:lnTo>
                  <a:lnTo>
                    <a:pt x="2089" y="246"/>
                  </a:lnTo>
                  <a:lnTo>
                    <a:pt x="2091" y="255"/>
                  </a:lnTo>
                  <a:lnTo>
                    <a:pt x="2092" y="263"/>
                  </a:lnTo>
                  <a:lnTo>
                    <a:pt x="2094" y="272"/>
                  </a:lnTo>
                  <a:lnTo>
                    <a:pt x="2095" y="291"/>
                  </a:lnTo>
                  <a:lnTo>
                    <a:pt x="2096" y="311"/>
                  </a:lnTo>
                  <a:lnTo>
                    <a:pt x="2096" y="453"/>
                  </a:lnTo>
                  <a:lnTo>
                    <a:pt x="2096" y="485"/>
                  </a:lnTo>
                  <a:lnTo>
                    <a:pt x="2097" y="499"/>
                  </a:lnTo>
                  <a:lnTo>
                    <a:pt x="2098" y="511"/>
                  </a:lnTo>
                  <a:lnTo>
                    <a:pt x="2099" y="521"/>
                  </a:lnTo>
                  <a:lnTo>
                    <a:pt x="2101" y="530"/>
                  </a:lnTo>
                  <a:lnTo>
                    <a:pt x="2102" y="537"/>
                  </a:lnTo>
                  <a:lnTo>
                    <a:pt x="2104" y="543"/>
                  </a:lnTo>
                  <a:close/>
                  <a:moveTo>
                    <a:pt x="1953" y="416"/>
                  </a:moveTo>
                  <a:lnTo>
                    <a:pt x="1953" y="371"/>
                  </a:lnTo>
                  <a:lnTo>
                    <a:pt x="1952" y="369"/>
                  </a:lnTo>
                  <a:lnTo>
                    <a:pt x="1951" y="368"/>
                  </a:lnTo>
                  <a:lnTo>
                    <a:pt x="1949" y="367"/>
                  </a:lnTo>
                  <a:lnTo>
                    <a:pt x="1948" y="367"/>
                  </a:lnTo>
                  <a:lnTo>
                    <a:pt x="1936" y="368"/>
                  </a:lnTo>
                  <a:lnTo>
                    <a:pt x="1924" y="369"/>
                  </a:lnTo>
                  <a:lnTo>
                    <a:pt x="1914" y="370"/>
                  </a:lnTo>
                  <a:lnTo>
                    <a:pt x="1904" y="372"/>
                  </a:lnTo>
                  <a:lnTo>
                    <a:pt x="1895" y="374"/>
                  </a:lnTo>
                  <a:lnTo>
                    <a:pt x="1887" y="377"/>
                  </a:lnTo>
                  <a:lnTo>
                    <a:pt x="1880" y="380"/>
                  </a:lnTo>
                  <a:lnTo>
                    <a:pt x="1874" y="383"/>
                  </a:lnTo>
                  <a:lnTo>
                    <a:pt x="1868" y="386"/>
                  </a:lnTo>
                  <a:lnTo>
                    <a:pt x="1864" y="390"/>
                  </a:lnTo>
                  <a:lnTo>
                    <a:pt x="1860" y="394"/>
                  </a:lnTo>
                  <a:lnTo>
                    <a:pt x="1856" y="398"/>
                  </a:lnTo>
                  <a:lnTo>
                    <a:pt x="1854" y="403"/>
                  </a:lnTo>
                  <a:lnTo>
                    <a:pt x="1852" y="408"/>
                  </a:lnTo>
                  <a:lnTo>
                    <a:pt x="1851" y="413"/>
                  </a:lnTo>
                  <a:lnTo>
                    <a:pt x="1851" y="418"/>
                  </a:lnTo>
                  <a:lnTo>
                    <a:pt x="1851" y="422"/>
                  </a:lnTo>
                  <a:lnTo>
                    <a:pt x="1851" y="425"/>
                  </a:lnTo>
                  <a:lnTo>
                    <a:pt x="1853" y="431"/>
                  </a:lnTo>
                  <a:lnTo>
                    <a:pt x="1854" y="433"/>
                  </a:lnTo>
                  <a:lnTo>
                    <a:pt x="1856" y="435"/>
                  </a:lnTo>
                  <a:lnTo>
                    <a:pt x="1860" y="439"/>
                  </a:lnTo>
                  <a:lnTo>
                    <a:pt x="1862" y="441"/>
                  </a:lnTo>
                  <a:lnTo>
                    <a:pt x="1865" y="442"/>
                  </a:lnTo>
                  <a:lnTo>
                    <a:pt x="1870" y="445"/>
                  </a:lnTo>
                  <a:lnTo>
                    <a:pt x="1877" y="446"/>
                  </a:lnTo>
                  <a:lnTo>
                    <a:pt x="1883" y="446"/>
                  </a:lnTo>
                  <a:lnTo>
                    <a:pt x="1896" y="446"/>
                  </a:lnTo>
                  <a:lnTo>
                    <a:pt x="1908" y="444"/>
                  </a:lnTo>
                  <a:lnTo>
                    <a:pt x="1918" y="442"/>
                  </a:lnTo>
                  <a:lnTo>
                    <a:pt x="1926" y="440"/>
                  </a:lnTo>
                  <a:lnTo>
                    <a:pt x="1934" y="437"/>
                  </a:lnTo>
                  <a:lnTo>
                    <a:pt x="1940" y="434"/>
                  </a:lnTo>
                  <a:lnTo>
                    <a:pt x="1944" y="431"/>
                  </a:lnTo>
                  <a:lnTo>
                    <a:pt x="1948" y="428"/>
                  </a:lnTo>
                  <a:lnTo>
                    <a:pt x="1949" y="426"/>
                  </a:lnTo>
                  <a:lnTo>
                    <a:pt x="1951" y="424"/>
                  </a:lnTo>
                  <a:lnTo>
                    <a:pt x="1952" y="420"/>
                  </a:lnTo>
                  <a:lnTo>
                    <a:pt x="1953" y="417"/>
                  </a:lnTo>
                  <a:lnTo>
                    <a:pt x="1953" y="416"/>
                  </a:lnTo>
                  <a:close/>
                  <a:moveTo>
                    <a:pt x="1206" y="554"/>
                  </a:moveTo>
                  <a:lnTo>
                    <a:pt x="1181" y="554"/>
                  </a:lnTo>
                  <a:lnTo>
                    <a:pt x="1170" y="553"/>
                  </a:lnTo>
                  <a:lnTo>
                    <a:pt x="1160" y="552"/>
                  </a:lnTo>
                  <a:lnTo>
                    <a:pt x="1150" y="551"/>
                  </a:lnTo>
                  <a:lnTo>
                    <a:pt x="1141" y="550"/>
                  </a:lnTo>
                  <a:lnTo>
                    <a:pt x="1133" y="548"/>
                  </a:lnTo>
                  <a:lnTo>
                    <a:pt x="1125" y="546"/>
                  </a:lnTo>
                  <a:lnTo>
                    <a:pt x="1118" y="544"/>
                  </a:lnTo>
                  <a:lnTo>
                    <a:pt x="1111" y="541"/>
                  </a:lnTo>
                  <a:lnTo>
                    <a:pt x="1099" y="535"/>
                  </a:lnTo>
                  <a:lnTo>
                    <a:pt x="1094" y="532"/>
                  </a:lnTo>
                  <a:lnTo>
                    <a:pt x="1089" y="529"/>
                  </a:lnTo>
                  <a:lnTo>
                    <a:pt x="1081" y="521"/>
                  </a:lnTo>
                  <a:lnTo>
                    <a:pt x="1077" y="517"/>
                  </a:lnTo>
                  <a:lnTo>
                    <a:pt x="1074" y="513"/>
                  </a:lnTo>
                  <a:lnTo>
                    <a:pt x="1071" y="508"/>
                  </a:lnTo>
                  <a:lnTo>
                    <a:pt x="1069" y="503"/>
                  </a:lnTo>
                  <a:lnTo>
                    <a:pt x="1066" y="498"/>
                  </a:lnTo>
                  <a:lnTo>
                    <a:pt x="1065" y="493"/>
                  </a:lnTo>
                  <a:lnTo>
                    <a:pt x="1063" y="488"/>
                  </a:lnTo>
                  <a:lnTo>
                    <a:pt x="1062" y="482"/>
                  </a:lnTo>
                  <a:lnTo>
                    <a:pt x="1060" y="470"/>
                  </a:lnTo>
                  <a:lnTo>
                    <a:pt x="1058" y="457"/>
                  </a:lnTo>
                  <a:lnTo>
                    <a:pt x="1058" y="444"/>
                  </a:lnTo>
                  <a:lnTo>
                    <a:pt x="1058" y="430"/>
                  </a:lnTo>
                  <a:lnTo>
                    <a:pt x="1058" y="265"/>
                  </a:lnTo>
                  <a:lnTo>
                    <a:pt x="1057" y="262"/>
                  </a:lnTo>
                  <a:lnTo>
                    <a:pt x="1056" y="260"/>
                  </a:lnTo>
                  <a:lnTo>
                    <a:pt x="1055" y="259"/>
                  </a:lnTo>
                  <a:lnTo>
                    <a:pt x="1054" y="258"/>
                  </a:lnTo>
                  <a:lnTo>
                    <a:pt x="1052" y="258"/>
                  </a:lnTo>
                  <a:lnTo>
                    <a:pt x="1050" y="257"/>
                  </a:lnTo>
                  <a:lnTo>
                    <a:pt x="1009" y="257"/>
                  </a:lnTo>
                  <a:lnTo>
                    <a:pt x="1007" y="257"/>
                  </a:lnTo>
                  <a:lnTo>
                    <a:pt x="1005" y="256"/>
                  </a:lnTo>
                  <a:lnTo>
                    <a:pt x="1004" y="255"/>
                  </a:lnTo>
                  <a:lnTo>
                    <a:pt x="1003" y="254"/>
                  </a:lnTo>
                  <a:lnTo>
                    <a:pt x="1002" y="251"/>
                  </a:lnTo>
                  <a:lnTo>
                    <a:pt x="1002" y="250"/>
                  </a:lnTo>
                  <a:lnTo>
                    <a:pt x="1002" y="159"/>
                  </a:lnTo>
                  <a:lnTo>
                    <a:pt x="1002" y="157"/>
                  </a:lnTo>
                  <a:lnTo>
                    <a:pt x="1003" y="155"/>
                  </a:lnTo>
                  <a:lnTo>
                    <a:pt x="1004" y="154"/>
                  </a:lnTo>
                  <a:lnTo>
                    <a:pt x="1006" y="153"/>
                  </a:lnTo>
                  <a:lnTo>
                    <a:pt x="1008" y="152"/>
                  </a:lnTo>
                  <a:lnTo>
                    <a:pt x="1009" y="152"/>
                  </a:lnTo>
                  <a:lnTo>
                    <a:pt x="1050" y="152"/>
                  </a:lnTo>
                  <a:lnTo>
                    <a:pt x="1053" y="152"/>
                  </a:lnTo>
                  <a:lnTo>
                    <a:pt x="1055" y="151"/>
                  </a:lnTo>
                  <a:lnTo>
                    <a:pt x="1057" y="150"/>
                  </a:lnTo>
                  <a:lnTo>
                    <a:pt x="1058" y="149"/>
                  </a:lnTo>
                  <a:lnTo>
                    <a:pt x="1060" y="146"/>
                  </a:lnTo>
                  <a:lnTo>
                    <a:pt x="1107" y="25"/>
                  </a:lnTo>
                  <a:lnTo>
                    <a:pt x="1108" y="22"/>
                  </a:lnTo>
                  <a:lnTo>
                    <a:pt x="1110" y="21"/>
                  </a:lnTo>
                  <a:lnTo>
                    <a:pt x="1111" y="20"/>
                  </a:lnTo>
                  <a:lnTo>
                    <a:pt x="1113" y="19"/>
                  </a:lnTo>
                  <a:lnTo>
                    <a:pt x="1116" y="18"/>
                  </a:lnTo>
                  <a:lnTo>
                    <a:pt x="1117" y="18"/>
                  </a:lnTo>
                  <a:lnTo>
                    <a:pt x="1197" y="18"/>
                  </a:lnTo>
                  <a:lnTo>
                    <a:pt x="1199" y="18"/>
                  </a:lnTo>
                  <a:lnTo>
                    <a:pt x="1202" y="19"/>
                  </a:lnTo>
                  <a:lnTo>
                    <a:pt x="1203" y="20"/>
                  </a:lnTo>
                  <a:lnTo>
                    <a:pt x="1204" y="21"/>
                  </a:lnTo>
                  <a:lnTo>
                    <a:pt x="1205" y="24"/>
                  </a:lnTo>
                  <a:lnTo>
                    <a:pt x="1205" y="25"/>
                  </a:lnTo>
                  <a:lnTo>
                    <a:pt x="1205" y="145"/>
                  </a:lnTo>
                  <a:lnTo>
                    <a:pt x="1205" y="147"/>
                  </a:lnTo>
                  <a:lnTo>
                    <a:pt x="1206" y="149"/>
                  </a:lnTo>
                  <a:lnTo>
                    <a:pt x="1207" y="150"/>
                  </a:lnTo>
                  <a:lnTo>
                    <a:pt x="1209" y="151"/>
                  </a:lnTo>
                  <a:lnTo>
                    <a:pt x="1211" y="152"/>
                  </a:lnTo>
                  <a:lnTo>
                    <a:pt x="1212" y="152"/>
                  </a:lnTo>
                  <a:lnTo>
                    <a:pt x="1300" y="152"/>
                  </a:lnTo>
                  <a:lnTo>
                    <a:pt x="1302" y="153"/>
                  </a:lnTo>
                  <a:lnTo>
                    <a:pt x="1304" y="153"/>
                  </a:lnTo>
                  <a:lnTo>
                    <a:pt x="1305" y="154"/>
                  </a:lnTo>
                  <a:lnTo>
                    <a:pt x="1306" y="156"/>
                  </a:lnTo>
                  <a:lnTo>
                    <a:pt x="1307" y="158"/>
                  </a:lnTo>
                  <a:lnTo>
                    <a:pt x="1307" y="159"/>
                  </a:lnTo>
                  <a:lnTo>
                    <a:pt x="1307" y="250"/>
                  </a:lnTo>
                  <a:lnTo>
                    <a:pt x="1306" y="253"/>
                  </a:lnTo>
                  <a:lnTo>
                    <a:pt x="1306" y="254"/>
                  </a:lnTo>
                  <a:lnTo>
                    <a:pt x="1304" y="256"/>
                  </a:lnTo>
                  <a:lnTo>
                    <a:pt x="1303" y="257"/>
                  </a:lnTo>
                  <a:lnTo>
                    <a:pt x="1301" y="257"/>
                  </a:lnTo>
                  <a:lnTo>
                    <a:pt x="1300" y="257"/>
                  </a:lnTo>
                  <a:lnTo>
                    <a:pt x="1212" y="257"/>
                  </a:lnTo>
                  <a:lnTo>
                    <a:pt x="1210" y="258"/>
                  </a:lnTo>
                  <a:lnTo>
                    <a:pt x="1208" y="259"/>
                  </a:lnTo>
                  <a:lnTo>
                    <a:pt x="1207" y="260"/>
                  </a:lnTo>
                  <a:lnTo>
                    <a:pt x="1206" y="261"/>
                  </a:lnTo>
                  <a:lnTo>
                    <a:pt x="1205" y="263"/>
                  </a:lnTo>
                  <a:lnTo>
                    <a:pt x="1205" y="265"/>
                  </a:lnTo>
                  <a:lnTo>
                    <a:pt x="1205" y="397"/>
                  </a:lnTo>
                  <a:lnTo>
                    <a:pt x="1206" y="412"/>
                  </a:lnTo>
                  <a:lnTo>
                    <a:pt x="1206" y="418"/>
                  </a:lnTo>
                  <a:lnTo>
                    <a:pt x="1207" y="423"/>
                  </a:lnTo>
                  <a:lnTo>
                    <a:pt x="1209" y="428"/>
                  </a:lnTo>
                  <a:lnTo>
                    <a:pt x="1211" y="433"/>
                  </a:lnTo>
                  <a:lnTo>
                    <a:pt x="1213" y="436"/>
                  </a:lnTo>
                  <a:lnTo>
                    <a:pt x="1216" y="440"/>
                  </a:lnTo>
                  <a:lnTo>
                    <a:pt x="1219" y="442"/>
                  </a:lnTo>
                  <a:lnTo>
                    <a:pt x="1222" y="444"/>
                  </a:lnTo>
                  <a:lnTo>
                    <a:pt x="1227" y="446"/>
                  </a:lnTo>
                  <a:lnTo>
                    <a:pt x="1231" y="448"/>
                  </a:lnTo>
                  <a:lnTo>
                    <a:pt x="1237" y="449"/>
                  </a:lnTo>
                  <a:lnTo>
                    <a:pt x="1243" y="449"/>
                  </a:lnTo>
                  <a:lnTo>
                    <a:pt x="1257" y="450"/>
                  </a:lnTo>
                  <a:lnTo>
                    <a:pt x="1267" y="450"/>
                  </a:lnTo>
                  <a:lnTo>
                    <a:pt x="1278" y="449"/>
                  </a:lnTo>
                  <a:lnTo>
                    <a:pt x="1287" y="448"/>
                  </a:lnTo>
                  <a:lnTo>
                    <a:pt x="1292" y="447"/>
                  </a:lnTo>
                  <a:lnTo>
                    <a:pt x="1293" y="447"/>
                  </a:lnTo>
                  <a:lnTo>
                    <a:pt x="1294" y="447"/>
                  </a:lnTo>
                  <a:lnTo>
                    <a:pt x="1295" y="449"/>
                  </a:lnTo>
                  <a:lnTo>
                    <a:pt x="1296" y="453"/>
                  </a:lnTo>
                  <a:lnTo>
                    <a:pt x="1296" y="535"/>
                  </a:lnTo>
                  <a:lnTo>
                    <a:pt x="1295" y="539"/>
                  </a:lnTo>
                  <a:lnTo>
                    <a:pt x="1295" y="542"/>
                  </a:lnTo>
                  <a:lnTo>
                    <a:pt x="1293" y="545"/>
                  </a:lnTo>
                  <a:lnTo>
                    <a:pt x="1292" y="547"/>
                  </a:lnTo>
                  <a:lnTo>
                    <a:pt x="1290" y="548"/>
                  </a:lnTo>
                  <a:lnTo>
                    <a:pt x="1288" y="549"/>
                  </a:lnTo>
                  <a:lnTo>
                    <a:pt x="1284" y="550"/>
                  </a:lnTo>
                  <a:lnTo>
                    <a:pt x="1246" y="553"/>
                  </a:lnTo>
                  <a:lnTo>
                    <a:pt x="1225" y="554"/>
                  </a:lnTo>
                  <a:lnTo>
                    <a:pt x="1206" y="554"/>
                  </a:lnTo>
                  <a:close/>
                  <a:moveTo>
                    <a:pt x="0" y="542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4" y="1"/>
                  </a:lnTo>
                  <a:lnTo>
                    <a:pt x="196" y="4"/>
                  </a:lnTo>
                  <a:lnTo>
                    <a:pt x="198" y="6"/>
                  </a:lnTo>
                  <a:lnTo>
                    <a:pt x="198" y="7"/>
                  </a:lnTo>
                  <a:lnTo>
                    <a:pt x="291" y="366"/>
                  </a:lnTo>
                  <a:lnTo>
                    <a:pt x="293" y="372"/>
                  </a:lnTo>
                  <a:lnTo>
                    <a:pt x="293" y="373"/>
                  </a:lnTo>
                  <a:lnTo>
                    <a:pt x="379" y="7"/>
                  </a:lnTo>
                  <a:lnTo>
                    <a:pt x="380" y="5"/>
                  </a:lnTo>
                  <a:lnTo>
                    <a:pt x="381" y="3"/>
                  </a:lnTo>
                  <a:lnTo>
                    <a:pt x="383" y="2"/>
                  </a:lnTo>
                  <a:lnTo>
                    <a:pt x="384" y="1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574" y="0"/>
                  </a:lnTo>
                  <a:lnTo>
                    <a:pt x="577" y="0"/>
                  </a:lnTo>
                  <a:lnTo>
                    <a:pt x="579" y="1"/>
                  </a:lnTo>
                  <a:lnTo>
                    <a:pt x="580" y="2"/>
                  </a:lnTo>
                  <a:lnTo>
                    <a:pt x="581" y="4"/>
                  </a:lnTo>
                  <a:lnTo>
                    <a:pt x="581" y="6"/>
                  </a:lnTo>
                  <a:lnTo>
                    <a:pt x="582" y="7"/>
                  </a:lnTo>
                  <a:lnTo>
                    <a:pt x="582" y="542"/>
                  </a:lnTo>
                  <a:lnTo>
                    <a:pt x="581" y="544"/>
                  </a:lnTo>
                  <a:lnTo>
                    <a:pt x="580" y="546"/>
                  </a:lnTo>
                  <a:lnTo>
                    <a:pt x="579" y="547"/>
                  </a:lnTo>
                  <a:lnTo>
                    <a:pt x="578" y="548"/>
                  </a:lnTo>
                  <a:lnTo>
                    <a:pt x="576" y="549"/>
                  </a:lnTo>
                  <a:lnTo>
                    <a:pt x="574" y="549"/>
                  </a:lnTo>
                  <a:lnTo>
                    <a:pt x="447" y="549"/>
                  </a:lnTo>
                  <a:lnTo>
                    <a:pt x="445" y="549"/>
                  </a:lnTo>
                  <a:lnTo>
                    <a:pt x="443" y="548"/>
                  </a:lnTo>
                  <a:lnTo>
                    <a:pt x="442" y="547"/>
                  </a:lnTo>
                  <a:lnTo>
                    <a:pt x="441" y="546"/>
                  </a:lnTo>
                  <a:lnTo>
                    <a:pt x="440" y="543"/>
                  </a:lnTo>
                  <a:lnTo>
                    <a:pt x="440" y="542"/>
                  </a:lnTo>
                  <a:lnTo>
                    <a:pt x="440" y="217"/>
                  </a:lnTo>
                  <a:lnTo>
                    <a:pt x="440" y="211"/>
                  </a:lnTo>
                  <a:lnTo>
                    <a:pt x="439" y="210"/>
                  </a:lnTo>
                  <a:lnTo>
                    <a:pt x="432" y="249"/>
                  </a:lnTo>
                  <a:lnTo>
                    <a:pt x="429" y="266"/>
                  </a:lnTo>
                  <a:lnTo>
                    <a:pt x="425" y="282"/>
                  </a:lnTo>
                  <a:lnTo>
                    <a:pt x="417" y="313"/>
                  </a:lnTo>
                  <a:lnTo>
                    <a:pt x="409" y="343"/>
                  </a:lnTo>
                  <a:lnTo>
                    <a:pt x="353" y="542"/>
                  </a:lnTo>
                  <a:lnTo>
                    <a:pt x="352" y="545"/>
                  </a:lnTo>
                  <a:lnTo>
                    <a:pt x="351" y="546"/>
                  </a:lnTo>
                  <a:lnTo>
                    <a:pt x="348" y="548"/>
                  </a:lnTo>
                  <a:lnTo>
                    <a:pt x="345" y="549"/>
                  </a:lnTo>
                  <a:lnTo>
                    <a:pt x="344" y="549"/>
                  </a:lnTo>
                  <a:lnTo>
                    <a:pt x="228" y="549"/>
                  </a:lnTo>
                  <a:lnTo>
                    <a:pt x="225" y="549"/>
                  </a:lnTo>
                  <a:lnTo>
                    <a:pt x="224" y="548"/>
                  </a:lnTo>
                  <a:lnTo>
                    <a:pt x="221" y="546"/>
                  </a:lnTo>
                  <a:lnTo>
                    <a:pt x="219" y="543"/>
                  </a:lnTo>
                  <a:lnTo>
                    <a:pt x="219" y="542"/>
                  </a:lnTo>
                  <a:lnTo>
                    <a:pt x="165" y="343"/>
                  </a:lnTo>
                  <a:lnTo>
                    <a:pt x="156" y="313"/>
                  </a:lnTo>
                  <a:lnTo>
                    <a:pt x="149" y="284"/>
                  </a:lnTo>
                  <a:lnTo>
                    <a:pt x="142" y="252"/>
                  </a:lnTo>
                  <a:lnTo>
                    <a:pt x="135" y="210"/>
                  </a:lnTo>
                  <a:lnTo>
                    <a:pt x="134" y="206"/>
                  </a:lnTo>
                  <a:lnTo>
                    <a:pt x="133" y="203"/>
                  </a:lnTo>
                  <a:lnTo>
                    <a:pt x="132" y="206"/>
                  </a:lnTo>
                  <a:lnTo>
                    <a:pt x="132" y="210"/>
                  </a:lnTo>
                  <a:lnTo>
                    <a:pt x="132" y="542"/>
                  </a:lnTo>
                  <a:lnTo>
                    <a:pt x="132" y="544"/>
                  </a:lnTo>
                  <a:lnTo>
                    <a:pt x="131" y="546"/>
                  </a:lnTo>
                  <a:lnTo>
                    <a:pt x="130" y="547"/>
                  </a:lnTo>
                  <a:lnTo>
                    <a:pt x="128" y="548"/>
                  </a:lnTo>
                  <a:lnTo>
                    <a:pt x="126" y="549"/>
                  </a:lnTo>
                  <a:lnTo>
                    <a:pt x="125" y="549"/>
                  </a:lnTo>
                  <a:lnTo>
                    <a:pt x="7" y="549"/>
                  </a:lnTo>
                  <a:lnTo>
                    <a:pt x="5" y="549"/>
                  </a:lnTo>
                  <a:lnTo>
                    <a:pt x="3" y="548"/>
                  </a:lnTo>
                  <a:lnTo>
                    <a:pt x="2" y="547"/>
                  </a:lnTo>
                  <a:lnTo>
                    <a:pt x="1" y="546"/>
                  </a:lnTo>
                  <a:lnTo>
                    <a:pt x="0" y="543"/>
                  </a:lnTo>
                  <a:lnTo>
                    <a:pt x="0" y="542"/>
                  </a:lnTo>
                  <a:close/>
                  <a:moveTo>
                    <a:pt x="868" y="309"/>
                  </a:moveTo>
                  <a:lnTo>
                    <a:pt x="871" y="309"/>
                  </a:lnTo>
                  <a:lnTo>
                    <a:pt x="872" y="308"/>
                  </a:lnTo>
                  <a:lnTo>
                    <a:pt x="873" y="307"/>
                  </a:lnTo>
                  <a:lnTo>
                    <a:pt x="874" y="306"/>
                  </a:lnTo>
                  <a:lnTo>
                    <a:pt x="875" y="303"/>
                  </a:lnTo>
                  <a:lnTo>
                    <a:pt x="875" y="302"/>
                  </a:lnTo>
                  <a:lnTo>
                    <a:pt x="873" y="295"/>
                  </a:lnTo>
                  <a:lnTo>
                    <a:pt x="872" y="288"/>
                  </a:lnTo>
                  <a:lnTo>
                    <a:pt x="870" y="282"/>
                  </a:lnTo>
                  <a:lnTo>
                    <a:pt x="868" y="277"/>
                  </a:lnTo>
                  <a:lnTo>
                    <a:pt x="865" y="272"/>
                  </a:lnTo>
                  <a:lnTo>
                    <a:pt x="862" y="267"/>
                  </a:lnTo>
                  <a:lnTo>
                    <a:pt x="859" y="263"/>
                  </a:lnTo>
                  <a:lnTo>
                    <a:pt x="855" y="259"/>
                  </a:lnTo>
                  <a:lnTo>
                    <a:pt x="851" y="256"/>
                  </a:lnTo>
                  <a:lnTo>
                    <a:pt x="847" y="254"/>
                  </a:lnTo>
                  <a:lnTo>
                    <a:pt x="842" y="252"/>
                  </a:lnTo>
                  <a:lnTo>
                    <a:pt x="837" y="250"/>
                  </a:lnTo>
                  <a:lnTo>
                    <a:pt x="831" y="249"/>
                  </a:lnTo>
                  <a:lnTo>
                    <a:pt x="826" y="248"/>
                  </a:lnTo>
                  <a:lnTo>
                    <a:pt x="820" y="247"/>
                  </a:lnTo>
                  <a:lnTo>
                    <a:pt x="813" y="247"/>
                  </a:lnTo>
                  <a:lnTo>
                    <a:pt x="803" y="248"/>
                  </a:lnTo>
                  <a:lnTo>
                    <a:pt x="798" y="249"/>
                  </a:lnTo>
                  <a:lnTo>
                    <a:pt x="794" y="250"/>
                  </a:lnTo>
                  <a:lnTo>
                    <a:pt x="789" y="252"/>
                  </a:lnTo>
                  <a:lnTo>
                    <a:pt x="785" y="254"/>
                  </a:lnTo>
                  <a:lnTo>
                    <a:pt x="781" y="257"/>
                  </a:lnTo>
                  <a:lnTo>
                    <a:pt x="777" y="260"/>
                  </a:lnTo>
                  <a:lnTo>
                    <a:pt x="773" y="263"/>
                  </a:lnTo>
                  <a:lnTo>
                    <a:pt x="770" y="267"/>
                  </a:lnTo>
                  <a:lnTo>
                    <a:pt x="767" y="272"/>
                  </a:lnTo>
                  <a:lnTo>
                    <a:pt x="764" y="277"/>
                  </a:lnTo>
                  <a:lnTo>
                    <a:pt x="761" y="282"/>
                  </a:lnTo>
                  <a:lnTo>
                    <a:pt x="758" y="288"/>
                  </a:lnTo>
                  <a:lnTo>
                    <a:pt x="756" y="295"/>
                  </a:lnTo>
                  <a:lnTo>
                    <a:pt x="754" y="302"/>
                  </a:lnTo>
                  <a:lnTo>
                    <a:pt x="754" y="304"/>
                  </a:lnTo>
                  <a:lnTo>
                    <a:pt x="754" y="307"/>
                  </a:lnTo>
                  <a:lnTo>
                    <a:pt x="754" y="308"/>
                  </a:lnTo>
                  <a:lnTo>
                    <a:pt x="755" y="308"/>
                  </a:lnTo>
                  <a:lnTo>
                    <a:pt x="757" y="309"/>
                  </a:lnTo>
                  <a:lnTo>
                    <a:pt x="759" y="309"/>
                  </a:lnTo>
                  <a:lnTo>
                    <a:pt x="868" y="309"/>
                  </a:lnTo>
                  <a:close/>
                  <a:moveTo>
                    <a:pt x="1005" y="387"/>
                  </a:moveTo>
                  <a:lnTo>
                    <a:pt x="1005" y="389"/>
                  </a:lnTo>
                  <a:lnTo>
                    <a:pt x="1004" y="391"/>
                  </a:lnTo>
                  <a:lnTo>
                    <a:pt x="1002" y="392"/>
                  </a:lnTo>
                  <a:lnTo>
                    <a:pt x="1000" y="393"/>
                  </a:lnTo>
                  <a:lnTo>
                    <a:pt x="999" y="393"/>
                  </a:lnTo>
                  <a:lnTo>
                    <a:pt x="758" y="393"/>
                  </a:lnTo>
                  <a:lnTo>
                    <a:pt x="756" y="393"/>
                  </a:lnTo>
                  <a:lnTo>
                    <a:pt x="754" y="394"/>
                  </a:lnTo>
                  <a:lnTo>
                    <a:pt x="753" y="395"/>
                  </a:lnTo>
                  <a:lnTo>
                    <a:pt x="752" y="396"/>
                  </a:lnTo>
                  <a:lnTo>
                    <a:pt x="752" y="399"/>
                  </a:lnTo>
                  <a:lnTo>
                    <a:pt x="752" y="400"/>
                  </a:lnTo>
                  <a:lnTo>
                    <a:pt x="753" y="408"/>
                  </a:lnTo>
                  <a:lnTo>
                    <a:pt x="755" y="415"/>
                  </a:lnTo>
                  <a:lnTo>
                    <a:pt x="758" y="422"/>
                  </a:lnTo>
                  <a:lnTo>
                    <a:pt x="761" y="428"/>
                  </a:lnTo>
                  <a:lnTo>
                    <a:pt x="764" y="433"/>
                  </a:lnTo>
                  <a:lnTo>
                    <a:pt x="768" y="438"/>
                  </a:lnTo>
                  <a:lnTo>
                    <a:pt x="773" y="442"/>
                  </a:lnTo>
                  <a:lnTo>
                    <a:pt x="777" y="445"/>
                  </a:lnTo>
                  <a:lnTo>
                    <a:pt x="783" y="449"/>
                  </a:lnTo>
                  <a:lnTo>
                    <a:pt x="788" y="451"/>
                  </a:lnTo>
                  <a:lnTo>
                    <a:pt x="794" y="453"/>
                  </a:lnTo>
                  <a:lnTo>
                    <a:pt x="801" y="455"/>
                  </a:lnTo>
                  <a:lnTo>
                    <a:pt x="808" y="456"/>
                  </a:lnTo>
                  <a:lnTo>
                    <a:pt x="815" y="457"/>
                  </a:lnTo>
                  <a:lnTo>
                    <a:pt x="822" y="457"/>
                  </a:lnTo>
                  <a:lnTo>
                    <a:pt x="830" y="457"/>
                  </a:lnTo>
                  <a:lnTo>
                    <a:pt x="838" y="457"/>
                  </a:lnTo>
                  <a:lnTo>
                    <a:pt x="846" y="456"/>
                  </a:lnTo>
                  <a:lnTo>
                    <a:pt x="854" y="455"/>
                  </a:lnTo>
                  <a:lnTo>
                    <a:pt x="862" y="454"/>
                  </a:lnTo>
                  <a:lnTo>
                    <a:pt x="870" y="452"/>
                  </a:lnTo>
                  <a:lnTo>
                    <a:pt x="877" y="450"/>
                  </a:lnTo>
                  <a:lnTo>
                    <a:pt x="892" y="446"/>
                  </a:lnTo>
                  <a:lnTo>
                    <a:pt x="906" y="440"/>
                  </a:lnTo>
                  <a:lnTo>
                    <a:pt x="919" y="435"/>
                  </a:lnTo>
                  <a:lnTo>
                    <a:pt x="930" y="430"/>
                  </a:lnTo>
                  <a:lnTo>
                    <a:pt x="938" y="425"/>
                  </a:lnTo>
                  <a:lnTo>
                    <a:pt x="940" y="424"/>
                  </a:lnTo>
                  <a:lnTo>
                    <a:pt x="942" y="424"/>
                  </a:lnTo>
                  <a:lnTo>
                    <a:pt x="944" y="424"/>
                  </a:lnTo>
                  <a:lnTo>
                    <a:pt x="945" y="425"/>
                  </a:lnTo>
                  <a:lnTo>
                    <a:pt x="947" y="426"/>
                  </a:lnTo>
                  <a:lnTo>
                    <a:pt x="948" y="427"/>
                  </a:lnTo>
                  <a:lnTo>
                    <a:pt x="993" y="503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4" y="510"/>
                  </a:lnTo>
                  <a:lnTo>
                    <a:pt x="993" y="512"/>
                  </a:lnTo>
                  <a:lnTo>
                    <a:pt x="991" y="513"/>
                  </a:lnTo>
                  <a:lnTo>
                    <a:pt x="982" y="519"/>
                  </a:lnTo>
                  <a:lnTo>
                    <a:pt x="972" y="524"/>
                  </a:lnTo>
                  <a:lnTo>
                    <a:pt x="963" y="529"/>
                  </a:lnTo>
                  <a:lnTo>
                    <a:pt x="953" y="533"/>
                  </a:lnTo>
                  <a:lnTo>
                    <a:pt x="942" y="537"/>
                  </a:lnTo>
                  <a:lnTo>
                    <a:pt x="932" y="541"/>
                  </a:lnTo>
                  <a:lnTo>
                    <a:pt x="911" y="547"/>
                  </a:lnTo>
                  <a:lnTo>
                    <a:pt x="889" y="551"/>
                  </a:lnTo>
                  <a:lnTo>
                    <a:pt x="877" y="553"/>
                  </a:lnTo>
                  <a:lnTo>
                    <a:pt x="866" y="555"/>
                  </a:lnTo>
                  <a:lnTo>
                    <a:pt x="854" y="556"/>
                  </a:lnTo>
                  <a:lnTo>
                    <a:pt x="843" y="557"/>
                  </a:lnTo>
                  <a:lnTo>
                    <a:pt x="819" y="557"/>
                  </a:lnTo>
                  <a:lnTo>
                    <a:pt x="799" y="557"/>
                  </a:lnTo>
                  <a:lnTo>
                    <a:pt x="789" y="556"/>
                  </a:lnTo>
                  <a:lnTo>
                    <a:pt x="779" y="555"/>
                  </a:lnTo>
                  <a:lnTo>
                    <a:pt x="769" y="554"/>
                  </a:lnTo>
                  <a:lnTo>
                    <a:pt x="759" y="552"/>
                  </a:lnTo>
                  <a:lnTo>
                    <a:pt x="740" y="548"/>
                  </a:lnTo>
                  <a:lnTo>
                    <a:pt x="730" y="545"/>
                  </a:lnTo>
                  <a:lnTo>
                    <a:pt x="721" y="542"/>
                  </a:lnTo>
                  <a:lnTo>
                    <a:pt x="712" y="539"/>
                  </a:lnTo>
                  <a:lnTo>
                    <a:pt x="704" y="535"/>
                  </a:lnTo>
                  <a:lnTo>
                    <a:pt x="695" y="530"/>
                  </a:lnTo>
                  <a:lnTo>
                    <a:pt x="687" y="526"/>
                  </a:lnTo>
                  <a:lnTo>
                    <a:pt x="679" y="520"/>
                  </a:lnTo>
                  <a:lnTo>
                    <a:pt x="671" y="515"/>
                  </a:lnTo>
                  <a:lnTo>
                    <a:pt x="664" y="509"/>
                  </a:lnTo>
                  <a:lnTo>
                    <a:pt x="657" y="502"/>
                  </a:lnTo>
                  <a:lnTo>
                    <a:pt x="650" y="495"/>
                  </a:lnTo>
                  <a:lnTo>
                    <a:pt x="644" y="487"/>
                  </a:lnTo>
                  <a:lnTo>
                    <a:pt x="641" y="483"/>
                  </a:lnTo>
                  <a:lnTo>
                    <a:pt x="638" y="479"/>
                  </a:lnTo>
                  <a:lnTo>
                    <a:pt x="633" y="470"/>
                  </a:lnTo>
                  <a:lnTo>
                    <a:pt x="628" y="461"/>
                  </a:lnTo>
                  <a:lnTo>
                    <a:pt x="623" y="451"/>
                  </a:lnTo>
                  <a:lnTo>
                    <a:pt x="619" y="441"/>
                  </a:lnTo>
                  <a:lnTo>
                    <a:pt x="615" y="430"/>
                  </a:lnTo>
                  <a:lnTo>
                    <a:pt x="614" y="424"/>
                  </a:lnTo>
                  <a:lnTo>
                    <a:pt x="612" y="419"/>
                  </a:lnTo>
                  <a:lnTo>
                    <a:pt x="610" y="406"/>
                  </a:lnTo>
                  <a:lnTo>
                    <a:pt x="608" y="394"/>
                  </a:lnTo>
                  <a:lnTo>
                    <a:pt x="606" y="380"/>
                  </a:lnTo>
                  <a:lnTo>
                    <a:pt x="605" y="366"/>
                  </a:lnTo>
                  <a:lnTo>
                    <a:pt x="605" y="351"/>
                  </a:lnTo>
                  <a:lnTo>
                    <a:pt x="605" y="337"/>
                  </a:lnTo>
                  <a:lnTo>
                    <a:pt x="607" y="323"/>
                  </a:lnTo>
                  <a:lnTo>
                    <a:pt x="608" y="310"/>
                  </a:lnTo>
                  <a:lnTo>
                    <a:pt x="611" y="297"/>
                  </a:lnTo>
                  <a:lnTo>
                    <a:pt x="614" y="285"/>
                  </a:lnTo>
                  <a:lnTo>
                    <a:pt x="616" y="279"/>
                  </a:lnTo>
                  <a:lnTo>
                    <a:pt x="617" y="273"/>
                  </a:lnTo>
                  <a:lnTo>
                    <a:pt x="622" y="262"/>
                  </a:lnTo>
                  <a:lnTo>
                    <a:pt x="626" y="252"/>
                  </a:lnTo>
                  <a:lnTo>
                    <a:pt x="632" y="242"/>
                  </a:lnTo>
                  <a:lnTo>
                    <a:pt x="637" y="233"/>
                  </a:lnTo>
                  <a:lnTo>
                    <a:pt x="643" y="224"/>
                  </a:lnTo>
                  <a:lnTo>
                    <a:pt x="650" y="216"/>
                  </a:lnTo>
                  <a:lnTo>
                    <a:pt x="657" y="208"/>
                  </a:lnTo>
                  <a:lnTo>
                    <a:pt x="664" y="201"/>
                  </a:lnTo>
                  <a:lnTo>
                    <a:pt x="671" y="195"/>
                  </a:lnTo>
                  <a:lnTo>
                    <a:pt x="679" y="188"/>
                  </a:lnTo>
                  <a:lnTo>
                    <a:pt x="687" y="183"/>
                  </a:lnTo>
                  <a:lnTo>
                    <a:pt x="695" y="177"/>
                  </a:lnTo>
                  <a:lnTo>
                    <a:pt x="704" y="173"/>
                  </a:lnTo>
                  <a:lnTo>
                    <a:pt x="712" y="168"/>
                  </a:lnTo>
                  <a:lnTo>
                    <a:pt x="730" y="161"/>
                  </a:lnTo>
                  <a:lnTo>
                    <a:pt x="747" y="155"/>
                  </a:lnTo>
                  <a:lnTo>
                    <a:pt x="765" y="150"/>
                  </a:lnTo>
                  <a:lnTo>
                    <a:pt x="782" y="147"/>
                  </a:lnTo>
                  <a:lnTo>
                    <a:pt x="790" y="146"/>
                  </a:lnTo>
                  <a:lnTo>
                    <a:pt x="798" y="145"/>
                  </a:lnTo>
                  <a:lnTo>
                    <a:pt x="806" y="145"/>
                  </a:lnTo>
                  <a:lnTo>
                    <a:pt x="814" y="145"/>
                  </a:lnTo>
                  <a:lnTo>
                    <a:pt x="829" y="145"/>
                  </a:lnTo>
                  <a:lnTo>
                    <a:pt x="845" y="146"/>
                  </a:lnTo>
                  <a:lnTo>
                    <a:pt x="861" y="149"/>
                  </a:lnTo>
                  <a:lnTo>
                    <a:pt x="877" y="152"/>
                  </a:lnTo>
                  <a:lnTo>
                    <a:pt x="885" y="155"/>
                  </a:lnTo>
                  <a:lnTo>
                    <a:pt x="893" y="157"/>
                  </a:lnTo>
                  <a:lnTo>
                    <a:pt x="901" y="161"/>
                  </a:lnTo>
                  <a:lnTo>
                    <a:pt x="909" y="164"/>
                  </a:lnTo>
                  <a:lnTo>
                    <a:pt x="917" y="168"/>
                  </a:lnTo>
                  <a:lnTo>
                    <a:pt x="924" y="173"/>
                  </a:lnTo>
                  <a:lnTo>
                    <a:pt x="932" y="178"/>
                  </a:lnTo>
                  <a:lnTo>
                    <a:pt x="939" y="184"/>
                  </a:lnTo>
                  <a:lnTo>
                    <a:pt x="946" y="190"/>
                  </a:lnTo>
                  <a:lnTo>
                    <a:pt x="953" y="197"/>
                  </a:lnTo>
                  <a:lnTo>
                    <a:pt x="959" y="204"/>
                  </a:lnTo>
                  <a:lnTo>
                    <a:pt x="965" y="212"/>
                  </a:lnTo>
                  <a:lnTo>
                    <a:pt x="971" y="221"/>
                  </a:lnTo>
                  <a:lnTo>
                    <a:pt x="977" y="231"/>
                  </a:lnTo>
                  <a:lnTo>
                    <a:pt x="982" y="241"/>
                  </a:lnTo>
                  <a:lnTo>
                    <a:pt x="986" y="252"/>
                  </a:lnTo>
                  <a:lnTo>
                    <a:pt x="990" y="264"/>
                  </a:lnTo>
                  <a:lnTo>
                    <a:pt x="994" y="276"/>
                  </a:lnTo>
                  <a:lnTo>
                    <a:pt x="997" y="290"/>
                  </a:lnTo>
                  <a:lnTo>
                    <a:pt x="1000" y="304"/>
                  </a:lnTo>
                  <a:lnTo>
                    <a:pt x="1002" y="319"/>
                  </a:lnTo>
                  <a:lnTo>
                    <a:pt x="1003" y="327"/>
                  </a:lnTo>
                  <a:lnTo>
                    <a:pt x="1004" y="336"/>
                  </a:lnTo>
                  <a:lnTo>
                    <a:pt x="1005" y="353"/>
                  </a:lnTo>
                  <a:lnTo>
                    <a:pt x="1005" y="371"/>
                  </a:lnTo>
                  <a:lnTo>
                    <a:pt x="1005" y="387"/>
                  </a:lnTo>
                  <a:close/>
                  <a:moveTo>
                    <a:pt x="1508" y="557"/>
                  </a:moveTo>
                  <a:lnTo>
                    <a:pt x="1491" y="557"/>
                  </a:lnTo>
                  <a:lnTo>
                    <a:pt x="1475" y="556"/>
                  </a:lnTo>
                  <a:lnTo>
                    <a:pt x="1460" y="555"/>
                  </a:lnTo>
                  <a:lnTo>
                    <a:pt x="1445" y="553"/>
                  </a:lnTo>
                  <a:lnTo>
                    <a:pt x="1431" y="551"/>
                  </a:lnTo>
                  <a:lnTo>
                    <a:pt x="1417" y="548"/>
                  </a:lnTo>
                  <a:lnTo>
                    <a:pt x="1392" y="541"/>
                  </a:lnTo>
                  <a:lnTo>
                    <a:pt x="1381" y="538"/>
                  </a:lnTo>
                  <a:lnTo>
                    <a:pt x="1370" y="533"/>
                  </a:lnTo>
                  <a:lnTo>
                    <a:pt x="1360" y="529"/>
                  </a:lnTo>
                  <a:lnTo>
                    <a:pt x="1350" y="524"/>
                  </a:lnTo>
                  <a:lnTo>
                    <a:pt x="1341" y="520"/>
                  </a:lnTo>
                  <a:lnTo>
                    <a:pt x="1333" y="515"/>
                  </a:lnTo>
                  <a:lnTo>
                    <a:pt x="1325" y="510"/>
                  </a:lnTo>
                  <a:lnTo>
                    <a:pt x="1317" y="505"/>
                  </a:lnTo>
                  <a:lnTo>
                    <a:pt x="1315" y="503"/>
                  </a:lnTo>
                  <a:lnTo>
                    <a:pt x="1315" y="501"/>
                  </a:lnTo>
                  <a:lnTo>
                    <a:pt x="1314" y="499"/>
                  </a:lnTo>
                  <a:lnTo>
                    <a:pt x="1314" y="498"/>
                  </a:lnTo>
                  <a:lnTo>
                    <a:pt x="1315" y="495"/>
                  </a:lnTo>
                  <a:lnTo>
                    <a:pt x="1315" y="494"/>
                  </a:lnTo>
                  <a:lnTo>
                    <a:pt x="1362" y="423"/>
                  </a:lnTo>
                  <a:lnTo>
                    <a:pt x="1364" y="422"/>
                  </a:lnTo>
                  <a:lnTo>
                    <a:pt x="1365" y="421"/>
                  </a:lnTo>
                  <a:lnTo>
                    <a:pt x="1366" y="420"/>
                  </a:lnTo>
                  <a:lnTo>
                    <a:pt x="1367" y="420"/>
                  </a:lnTo>
                  <a:lnTo>
                    <a:pt x="1369" y="421"/>
                  </a:lnTo>
                  <a:lnTo>
                    <a:pt x="1371" y="422"/>
                  </a:lnTo>
                  <a:lnTo>
                    <a:pt x="1378" y="427"/>
                  </a:lnTo>
                  <a:lnTo>
                    <a:pt x="1386" y="432"/>
                  </a:lnTo>
                  <a:lnTo>
                    <a:pt x="1394" y="437"/>
                  </a:lnTo>
                  <a:lnTo>
                    <a:pt x="1402" y="441"/>
                  </a:lnTo>
                  <a:lnTo>
                    <a:pt x="1411" y="445"/>
                  </a:lnTo>
                  <a:lnTo>
                    <a:pt x="1419" y="448"/>
                  </a:lnTo>
                  <a:lnTo>
                    <a:pt x="1428" y="452"/>
                  </a:lnTo>
                  <a:lnTo>
                    <a:pt x="1437" y="455"/>
                  </a:lnTo>
                  <a:lnTo>
                    <a:pt x="1446" y="457"/>
                  </a:lnTo>
                  <a:lnTo>
                    <a:pt x="1455" y="460"/>
                  </a:lnTo>
                  <a:lnTo>
                    <a:pt x="1474" y="463"/>
                  </a:lnTo>
                  <a:lnTo>
                    <a:pt x="1491" y="466"/>
                  </a:lnTo>
                  <a:lnTo>
                    <a:pt x="1508" y="466"/>
                  </a:lnTo>
                  <a:lnTo>
                    <a:pt x="1517" y="466"/>
                  </a:lnTo>
                  <a:lnTo>
                    <a:pt x="1526" y="465"/>
                  </a:lnTo>
                  <a:lnTo>
                    <a:pt x="1534" y="463"/>
                  </a:lnTo>
                  <a:lnTo>
                    <a:pt x="1541" y="460"/>
                  </a:lnTo>
                  <a:lnTo>
                    <a:pt x="1547" y="457"/>
                  </a:lnTo>
                  <a:lnTo>
                    <a:pt x="1549" y="455"/>
                  </a:lnTo>
                  <a:lnTo>
                    <a:pt x="1551" y="452"/>
                  </a:lnTo>
                  <a:lnTo>
                    <a:pt x="1553" y="450"/>
                  </a:lnTo>
                  <a:lnTo>
                    <a:pt x="1554" y="447"/>
                  </a:lnTo>
                  <a:lnTo>
                    <a:pt x="1555" y="444"/>
                  </a:lnTo>
                  <a:lnTo>
                    <a:pt x="1555" y="440"/>
                  </a:lnTo>
                  <a:lnTo>
                    <a:pt x="1555" y="437"/>
                  </a:lnTo>
                  <a:lnTo>
                    <a:pt x="1554" y="433"/>
                  </a:lnTo>
                  <a:lnTo>
                    <a:pt x="1553" y="430"/>
                  </a:lnTo>
                  <a:lnTo>
                    <a:pt x="1552" y="427"/>
                  </a:lnTo>
                  <a:lnTo>
                    <a:pt x="1550" y="425"/>
                  </a:lnTo>
                  <a:lnTo>
                    <a:pt x="1547" y="422"/>
                  </a:lnTo>
                  <a:lnTo>
                    <a:pt x="1544" y="420"/>
                  </a:lnTo>
                  <a:lnTo>
                    <a:pt x="1541" y="418"/>
                  </a:lnTo>
                  <a:lnTo>
                    <a:pt x="1537" y="416"/>
                  </a:lnTo>
                  <a:lnTo>
                    <a:pt x="1532" y="415"/>
                  </a:lnTo>
                  <a:lnTo>
                    <a:pt x="1521" y="412"/>
                  </a:lnTo>
                  <a:lnTo>
                    <a:pt x="1509" y="409"/>
                  </a:lnTo>
                  <a:lnTo>
                    <a:pt x="1494" y="407"/>
                  </a:lnTo>
                  <a:lnTo>
                    <a:pt x="1467" y="403"/>
                  </a:lnTo>
                  <a:lnTo>
                    <a:pt x="1454" y="400"/>
                  </a:lnTo>
                  <a:lnTo>
                    <a:pt x="1440" y="397"/>
                  </a:lnTo>
                  <a:lnTo>
                    <a:pt x="1426" y="394"/>
                  </a:lnTo>
                  <a:lnTo>
                    <a:pt x="1412" y="389"/>
                  </a:lnTo>
                  <a:lnTo>
                    <a:pt x="1406" y="387"/>
                  </a:lnTo>
                  <a:lnTo>
                    <a:pt x="1399" y="384"/>
                  </a:lnTo>
                  <a:lnTo>
                    <a:pt x="1387" y="378"/>
                  </a:lnTo>
                  <a:lnTo>
                    <a:pt x="1375" y="371"/>
                  </a:lnTo>
                  <a:lnTo>
                    <a:pt x="1365" y="362"/>
                  </a:lnTo>
                  <a:lnTo>
                    <a:pt x="1360" y="357"/>
                  </a:lnTo>
                  <a:lnTo>
                    <a:pt x="1355" y="352"/>
                  </a:lnTo>
                  <a:lnTo>
                    <a:pt x="1351" y="347"/>
                  </a:lnTo>
                  <a:lnTo>
                    <a:pt x="1347" y="341"/>
                  </a:lnTo>
                  <a:lnTo>
                    <a:pt x="1343" y="335"/>
                  </a:lnTo>
                  <a:lnTo>
                    <a:pt x="1340" y="328"/>
                  </a:lnTo>
                  <a:lnTo>
                    <a:pt x="1337" y="321"/>
                  </a:lnTo>
                  <a:lnTo>
                    <a:pt x="1335" y="314"/>
                  </a:lnTo>
                  <a:lnTo>
                    <a:pt x="1333" y="306"/>
                  </a:lnTo>
                  <a:lnTo>
                    <a:pt x="1332" y="297"/>
                  </a:lnTo>
                  <a:lnTo>
                    <a:pt x="1331" y="293"/>
                  </a:lnTo>
                  <a:lnTo>
                    <a:pt x="1331" y="288"/>
                  </a:lnTo>
                  <a:lnTo>
                    <a:pt x="1331" y="279"/>
                  </a:lnTo>
                  <a:lnTo>
                    <a:pt x="1331" y="271"/>
                  </a:lnTo>
                  <a:lnTo>
                    <a:pt x="1332" y="263"/>
                  </a:lnTo>
                  <a:lnTo>
                    <a:pt x="1333" y="255"/>
                  </a:lnTo>
                  <a:lnTo>
                    <a:pt x="1334" y="248"/>
                  </a:lnTo>
                  <a:lnTo>
                    <a:pt x="1336" y="240"/>
                  </a:lnTo>
                  <a:lnTo>
                    <a:pt x="1338" y="234"/>
                  </a:lnTo>
                  <a:lnTo>
                    <a:pt x="1341" y="227"/>
                  </a:lnTo>
                  <a:lnTo>
                    <a:pt x="1343" y="220"/>
                  </a:lnTo>
                  <a:lnTo>
                    <a:pt x="1347" y="214"/>
                  </a:lnTo>
                  <a:lnTo>
                    <a:pt x="1350" y="208"/>
                  </a:lnTo>
                  <a:lnTo>
                    <a:pt x="1358" y="197"/>
                  </a:lnTo>
                  <a:lnTo>
                    <a:pt x="1368" y="187"/>
                  </a:lnTo>
                  <a:lnTo>
                    <a:pt x="1373" y="183"/>
                  </a:lnTo>
                  <a:lnTo>
                    <a:pt x="1378" y="179"/>
                  </a:lnTo>
                  <a:lnTo>
                    <a:pt x="1390" y="171"/>
                  </a:lnTo>
                  <a:lnTo>
                    <a:pt x="1396" y="167"/>
                  </a:lnTo>
                  <a:lnTo>
                    <a:pt x="1402" y="164"/>
                  </a:lnTo>
                  <a:lnTo>
                    <a:pt x="1416" y="158"/>
                  </a:lnTo>
                  <a:lnTo>
                    <a:pt x="1430" y="153"/>
                  </a:lnTo>
                  <a:lnTo>
                    <a:pt x="1437" y="151"/>
                  </a:lnTo>
                  <a:lnTo>
                    <a:pt x="1445" y="150"/>
                  </a:lnTo>
                  <a:lnTo>
                    <a:pt x="1460" y="147"/>
                  </a:lnTo>
                  <a:lnTo>
                    <a:pt x="1476" y="145"/>
                  </a:lnTo>
                  <a:lnTo>
                    <a:pt x="1493" y="145"/>
                  </a:lnTo>
                  <a:lnTo>
                    <a:pt x="1509" y="145"/>
                  </a:lnTo>
                  <a:lnTo>
                    <a:pt x="1524" y="146"/>
                  </a:lnTo>
                  <a:lnTo>
                    <a:pt x="1538" y="147"/>
                  </a:lnTo>
                  <a:lnTo>
                    <a:pt x="1552" y="148"/>
                  </a:lnTo>
                  <a:lnTo>
                    <a:pt x="1577" y="153"/>
                  </a:lnTo>
                  <a:lnTo>
                    <a:pt x="1588" y="156"/>
                  </a:lnTo>
                  <a:lnTo>
                    <a:pt x="1599" y="159"/>
                  </a:lnTo>
                  <a:lnTo>
                    <a:pt x="1610" y="162"/>
                  </a:lnTo>
                  <a:lnTo>
                    <a:pt x="1620" y="166"/>
                  </a:lnTo>
                  <a:lnTo>
                    <a:pt x="1629" y="170"/>
                  </a:lnTo>
                  <a:lnTo>
                    <a:pt x="1639" y="175"/>
                  </a:lnTo>
                  <a:lnTo>
                    <a:pt x="1647" y="179"/>
                  </a:lnTo>
                  <a:lnTo>
                    <a:pt x="1656" y="184"/>
                  </a:lnTo>
                  <a:lnTo>
                    <a:pt x="1672" y="195"/>
                  </a:lnTo>
                  <a:lnTo>
                    <a:pt x="1674" y="197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5" y="202"/>
                  </a:lnTo>
                  <a:lnTo>
                    <a:pt x="1675" y="205"/>
                  </a:lnTo>
                  <a:lnTo>
                    <a:pt x="1674" y="206"/>
                  </a:lnTo>
                  <a:lnTo>
                    <a:pt x="1629" y="273"/>
                  </a:lnTo>
                  <a:lnTo>
                    <a:pt x="1627" y="276"/>
                  </a:lnTo>
                  <a:lnTo>
                    <a:pt x="1625" y="277"/>
                  </a:lnTo>
                  <a:lnTo>
                    <a:pt x="1623" y="278"/>
                  </a:lnTo>
                  <a:lnTo>
                    <a:pt x="1621" y="278"/>
                  </a:lnTo>
                  <a:lnTo>
                    <a:pt x="1618" y="277"/>
                  </a:lnTo>
                  <a:lnTo>
                    <a:pt x="1616" y="276"/>
                  </a:lnTo>
                  <a:lnTo>
                    <a:pt x="1601" y="268"/>
                  </a:lnTo>
                  <a:lnTo>
                    <a:pt x="1586" y="261"/>
                  </a:lnTo>
                  <a:lnTo>
                    <a:pt x="1572" y="255"/>
                  </a:lnTo>
                  <a:lnTo>
                    <a:pt x="1558" y="250"/>
                  </a:lnTo>
                  <a:lnTo>
                    <a:pt x="1544" y="246"/>
                  </a:lnTo>
                  <a:lnTo>
                    <a:pt x="1531" y="243"/>
                  </a:lnTo>
                  <a:lnTo>
                    <a:pt x="1519" y="241"/>
                  </a:lnTo>
                  <a:lnTo>
                    <a:pt x="1513" y="241"/>
                  </a:lnTo>
                  <a:lnTo>
                    <a:pt x="1507" y="240"/>
                  </a:lnTo>
                  <a:lnTo>
                    <a:pt x="1498" y="241"/>
                  </a:lnTo>
                  <a:lnTo>
                    <a:pt x="1490" y="242"/>
                  </a:lnTo>
                  <a:lnTo>
                    <a:pt x="1483" y="244"/>
                  </a:lnTo>
                  <a:lnTo>
                    <a:pt x="1477" y="246"/>
                  </a:lnTo>
                  <a:lnTo>
                    <a:pt x="1473" y="250"/>
                  </a:lnTo>
                  <a:lnTo>
                    <a:pt x="1471" y="252"/>
                  </a:lnTo>
                  <a:lnTo>
                    <a:pt x="1469" y="254"/>
                  </a:lnTo>
                  <a:lnTo>
                    <a:pt x="1468" y="257"/>
                  </a:lnTo>
                  <a:lnTo>
                    <a:pt x="1467" y="259"/>
                  </a:lnTo>
                  <a:lnTo>
                    <a:pt x="1466" y="262"/>
                  </a:lnTo>
                  <a:lnTo>
                    <a:pt x="1466" y="266"/>
                  </a:lnTo>
                  <a:lnTo>
                    <a:pt x="1467" y="269"/>
                  </a:lnTo>
                  <a:lnTo>
                    <a:pt x="1467" y="272"/>
                  </a:lnTo>
                  <a:lnTo>
                    <a:pt x="1468" y="275"/>
                  </a:lnTo>
                  <a:lnTo>
                    <a:pt x="1470" y="277"/>
                  </a:lnTo>
                  <a:lnTo>
                    <a:pt x="1472" y="280"/>
                  </a:lnTo>
                  <a:lnTo>
                    <a:pt x="1475" y="282"/>
                  </a:lnTo>
                  <a:lnTo>
                    <a:pt x="1478" y="284"/>
                  </a:lnTo>
                  <a:lnTo>
                    <a:pt x="1482" y="286"/>
                  </a:lnTo>
                  <a:lnTo>
                    <a:pt x="1490" y="289"/>
                  </a:lnTo>
                  <a:lnTo>
                    <a:pt x="1501" y="292"/>
                  </a:lnTo>
                  <a:lnTo>
                    <a:pt x="1513" y="294"/>
                  </a:lnTo>
                  <a:lnTo>
                    <a:pt x="1527" y="296"/>
                  </a:lnTo>
                  <a:lnTo>
                    <a:pt x="1553" y="300"/>
                  </a:lnTo>
                  <a:lnTo>
                    <a:pt x="1581" y="305"/>
                  </a:lnTo>
                  <a:lnTo>
                    <a:pt x="1595" y="308"/>
                  </a:lnTo>
                  <a:lnTo>
                    <a:pt x="1608" y="312"/>
                  </a:lnTo>
                  <a:lnTo>
                    <a:pt x="1622" y="317"/>
                  </a:lnTo>
                  <a:lnTo>
                    <a:pt x="1634" y="323"/>
                  </a:lnTo>
                  <a:lnTo>
                    <a:pt x="1646" y="330"/>
                  </a:lnTo>
                  <a:lnTo>
                    <a:pt x="1651" y="334"/>
                  </a:lnTo>
                  <a:lnTo>
                    <a:pt x="1657" y="338"/>
                  </a:lnTo>
                  <a:lnTo>
                    <a:pt x="1662" y="342"/>
                  </a:lnTo>
                  <a:lnTo>
                    <a:pt x="1666" y="347"/>
                  </a:lnTo>
                  <a:lnTo>
                    <a:pt x="1671" y="352"/>
                  </a:lnTo>
                  <a:lnTo>
                    <a:pt x="1675" y="358"/>
                  </a:lnTo>
                  <a:lnTo>
                    <a:pt x="1678" y="364"/>
                  </a:lnTo>
                  <a:lnTo>
                    <a:pt x="1681" y="370"/>
                  </a:lnTo>
                  <a:lnTo>
                    <a:pt x="1684" y="376"/>
                  </a:lnTo>
                  <a:lnTo>
                    <a:pt x="1686" y="383"/>
                  </a:lnTo>
                  <a:lnTo>
                    <a:pt x="1688" y="391"/>
                  </a:lnTo>
                  <a:lnTo>
                    <a:pt x="1690" y="399"/>
                  </a:lnTo>
                  <a:lnTo>
                    <a:pt x="1690" y="407"/>
                  </a:lnTo>
                  <a:lnTo>
                    <a:pt x="1691" y="416"/>
                  </a:lnTo>
                  <a:lnTo>
                    <a:pt x="1690" y="426"/>
                  </a:lnTo>
                  <a:lnTo>
                    <a:pt x="1690" y="435"/>
                  </a:lnTo>
                  <a:lnTo>
                    <a:pt x="1688" y="444"/>
                  </a:lnTo>
                  <a:lnTo>
                    <a:pt x="1687" y="452"/>
                  </a:lnTo>
                  <a:lnTo>
                    <a:pt x="1684" y="460"/>
                  </a:lnTo>
                  <a:lnTo>
                    <a:pt x="1682" y="468"/>
                  </a:lnTo>
                  <a:lnTo>
                    <a:pt x="1675" y="482"/>
                  </a:lnTo>
                  <a:lnTo>
                    <a:pt x="1671" y="489"/>
                  </a:lnTo>
                  <a:lnTo>
                    <a:pt x="1667" y="495"/>
                  </a:lnTo>
                  <a:lnTo>
                    <a:pt x="1662" y="501"/>
                  </a:lnTo>
                  <a:lnTo>
                    <a:pt x="1657" y="507"/>
                  </a:lnTo>
                  <a:lnTo>
                    <a:pt x="1652" y="512"/>
                  </a:lnTo>
                  <a:lnTo>
                    <a:pt x="1646" y="517"/>
                  </a:lnTo>
                  <a:lnTo>
                    <a:pt x="1640" y="522"/>
                  </a:lnTo>
                  <a:lnTo>
                    <a:pt x="1634" y="526"/>
                  </a:lnTo>
                  <a:lnTo>
                    <a:pt x="1621" y="534"/>
                  </a:lnTo>
                  <a:lnTo>
                    <a:pt x="1606" y="540"/>
                  </a:lnTo>
                  <a:lnTo>
                    <a:pt x="1591" y="546"/>
                  </a:lnTo>
                  <a:lnTo>
                    <a:pt x="1576" y="550"/>
                  </a:lnTo>
                  <a:lnTo>
                    <a:pt x="1559" y="553"/>
                  </a:lnTo>
                  <a:lnTo>
                    <a:pt x="1551" y="555"/>
                  </a:lnTo>
                  <a:lnTo>
                    <a:pt x="1543" y="556"/>
                  </a:lnTo>
                  <a:lnTo>
                    <a:pt x="1526" y="557"/>
                  </a:lnTo>
                  <a:lnTo>
                    <a:pt x="1508" y="5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5296272"/>
      </p:ext>
    </p:extLst>
  </p:cSld>
  <p:clrMapOvr>
    <a:masterClrMapping/>
  </p:clrMapOvr>
  <p:transition spd="med">
    <p:fade/>
  </p:transition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49FB931-A1DA-472C-B0FA-DE87A2F8D9C7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29585823"/>
      </p:ext>
    </p:extLst>
  </p:cSld>
  <p:clrMapOvr>
    <a:masterClrMapping/>
  </p:clrMapOvr>
  <p:transition spd="med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90085698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23A3C-F378-4ECE-A09C-8538A7196462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101697" y="6264000"/>
            <a:ext cx="3637385" cy="363600"/>
          </a:xfrm>
        </p:spPr>
        <p:txBody>
          <a:bodyPr anchor="ctr" anchorCtr="0"/>
          <a:lstStyle>
            <a:lvl1pPr>
              <a:buNone/>
              <a:defRPr sz="800" i="0">
                <a:solidFill>
                  <a:srgbClr val="005E57"/>
                </a:solidFill>
              </a:defRPr>
            </a:lvl1pPr>
          </a:lstStyle>
          <a:p>
            <a:pPr lvl="0"/>
            <a:r>
              <a:rPr lang="en-US" noProof="0"/>
              <a:t>Source</a:t>
            </a:r>
          </a:p>
        </p:txBody>
      </p:sp>
    </p:spTree>
    <p:extLst>
      <p:ext uri="{BB962C8B-B14F-4D97-AF65-F5344CB8AC3E}">
        <p14:creationId xmlns:p14="http://schemas.microsoft.com/office/powerpoint/2010/main" val="691743693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 slide Metsä Tissu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BC1D66A-182B-4535-9B8F-5365FFF3EBA4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26" name="Freeform 25"/>
          <p:cNvSpPr>
            <a:spLocks noChangeAspect="1"/>
          </p:cNvSpPr>
          <p:nvPr userDrawn="1"/>
        </p:nvSpPr>
        <p:spPr bwMode="auto">
          <a:xfrm>
            <a:off x="7828291" y="2613000"/>
            <a:ext cx="1259092" cy="1632000"/>
          </a:xfrm>
          <a:custGeom>
            <a:avLst/>
            <a:gdLst>
              <a:gd name="T0" fmla="*/ 1121 w 2709"/>
              <a:gd name="T1" fmla="*/ 1237 h 2854"/>
              <a:gd name="T2" fmla="*/ 905 w 2709"/>
              <a:gd name="T3" fmla="*/ 1050 h 2854"/>
              <a:gd name="T4" fmla="*/ 902 w 2709"/>
              <a:gd name="T5" fmla="*/ 1421 h 2854"/>
              <a:gd name="T6" fmla="*/ 900 w 2709"/>
              <a:gd name="T7" fmla="*/ 1424 h 2854"/>
              <a:gd name="T8" fmla="*/ 452 w 2709"/>
              <a:gd name="T9" fmla="*/ 298 h 2854"/>
              <a:gd name="T10" fmla="*/ 449 w 2709"/>
              <a:gd name="T11" fmla="*/ 297 h 2854"/>
              <a:gd name="T12" fmla="*/ 448 w 2709"/>
              <a:gd name="T13" fmla="*/ 1423 h 2854"/>
              <a:gd name="T14" fmla="*/ 445 w 2709"/>
              <a:gd name="T15" fmla="*/ 1424 h 2854"/>
              <a:gd name="T16" fmla="*/ 6 w 2709"/>
              <a:gd name="T17" fmla="*/ 11 h 2854"/>
              <a:gd name="T18" fmla="*/ 0 w 2709"/>
              <a:gd name="T19" fmla="*/ 0 h 2854"/>
              <a:gd name="T20" fmla="*/ 0 w 2709"/>
              <a:gd name="T21" fmla="*/ 641 h 2854"/>
              <a:gd name="T22" fmla="*/ 1 w 2709"/>
              <a:gd name="T23" fmla="*/ 1280 h 2854"/>
              <a:gd name="T24" fmla="*/ 345 w 2709"/>
              <a:gd name="T25" fmla="*/ 1494 h 2854"/>
              <a:gd name="T26" fmla="*/ 355 w 2709"/>
              <a:gd name="T27" fmla="*/ 1498 h 2854"/>
              <a:gd name="T28" fmla="*/ 927 w 2709"/>
              <a:gd name="T29" fmla="*/ 1499 h 2854"/>
              <a:gd name="T30" fmla="*/ 1172 w 2709"/>
              <a:gd name="T31" fmla="*/ 2119 h 2854"/>
              <a:gd name="T32" fmla="*/ 1172 w 2709"/>
              <a:gd name="T33" fmla="*/ 2133 h 2854"/>
              <a:gd name="T34" fmla="*/ 1044 w 2709"/>
              <a:gd name="T35" fmla="*/ 2402 h 2854"/>
              <a:gd name="T36" fmla="*/ 1217 w 2709"/>
              <a:gd name="T37" fmla="*/ 2844 h 2854"/>
              <a:gd name="T38" fmla="*/ 1226 w 2709"/>
              <a:gd name="T39" fmla="*/ 2853 h 2854"/>
              <a:gd name="T40" fmla="*/ 1483 w 2709"/>
              <a:gd name="T41" fmla="*/ 2853 h 2854"/>
              <a:gd name="T42" fmla="*/ 1489 w 2709"/>
              <a:gd name="T43" fmla="*/ 2848 h 2854"/>
              <a:gd name="T44" fmla="*/ 1664 w 2709"/>
              <a:gd name="T45" fmla="*/ 2406 h 2854"/>
              <a:gd name="T46" fmla="*/ 1663 w 2709"/>
              <a:gd name="T47" fmla="*/ 2394 h 2854"/>
              <a:gd name="T48" fmla="*/ 1534 w 2709"/>
              <a:gd name="T49" fmla="*/ 2126 h 2854"/>
              <a:gd name="T50" fmla="*/ 1780 w 2709"/>
              <a:gd name="T51" fmla="*/ 1500 h 2854"/>
              <a:gd name="T52" fmla="*/ 1786 w 2709"/>
              <a:gd name="T53" fmla="*/ 1498 h 2854"/>
              <a:gd name="T54" fmla="*/ 2359 w 2709"/>
              <a:gd name="T55" fmla="*/ 1497 h 2854"/>
              <a:gd name="T56" fmla="*/ 2706 w 2709"/>
              <a:gd name="T57" fmla="*/ 1283 h 2854"/>
              <a:gd name="T58" fmla="*/ 2708 w 2709"/>
              <a:gd name="T59" fmla="*/ 1279 h 2854"/>
              <a:gd name="T60" fmla="*/ 2709 w 2709"/>
              <a:gd name="T61" fmla="*/ 641 h 2854"/>
              <a:gd name="T62" fmla="*/ 2708 w 2709"/>
              <a:gd name="T63" fmla="*/ 0 h 2854"/>
              <a:gd name="T64" fmla="*/ 2703 w 2709"/>
              <a:gd name="T65" fmla="*/ 11 h 2854"/>
              <a:gd name="T66" fmla="*/ 2264 w 2709"/>
              <a:gd name="T67" fmla="*/ 1424 h 2854"/>
              <a:gd name="T68" fmla="*/ 2260 w 2709"/>
              <a:gd name="T69" fmla="*/ 1423 h 2854"/>
              <a:gd name="T70" fmla="*/ 2260 w 2709"/>
              <a:gd name="T71" fmla="*/ 297 h 2854"/>
              <a:gd name="T72" fmla="*/ 2256 w 2709"/>
              <a:gd name="T73" fmla="*/ 298 h 2854"/>
              <a:gd name="T74" fmla="*/ 1809 w 2709"/>
              <a:gd name="T75" fmla="*/ 1424 h 2854"/>
              <a:gd name="T76" fmla="*/ 1805 w 2709"/>
              <a:gd name="T77" fmla="*/ 1421 h 2854"/>
              <a:gd name="T78" fmla="*/ 1804 w 2709"/>
              <a:gd name="T79" fmla="*/ 1050 h 2854"/>
              <a:gd name="T80" fmla="*/ 1586 w 2709"/>
              <a:gd name="T81" fmla="*/ 1237 h 2854"/>
              <a:gd name="T82" fmla="*/ 1360 w 2709"/>
              <a:gd name="T83" fmla="*/ 1432 h 2854"/>
              <a:gd name="T84" fmla="*/ 1352 w 2709"/>
              <a:gd name="T85" fmla="*/ 1433 h 2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09" h="2854">
                <a:moveTo>
                  <a:pt x="1343" y="1428"/>
                </a:moveTo>
                <a:lnTo>
                  <a:pt x="1272" y="1367"/>
                </a:lnTo>
                <a:lnTo>
                  <a:pt x="1121" y="1237"/>
                </a:lnTo>
                <a:lnTo>
                  <a:pt x="910" y="1052"/>
                </a:lnTo>
                <a:lnTo>
                  <a:pt x="906" y="1050"/>
                </a:lnTo>
                <a:lnTo>
                  <a:pt x="905" y="1050"/>
                </a:lnTo>
                <a:lnTo>
                  <a:pt x="904" y="1051"/>
                </a:lnTo>
                <a:lnTo>
                  <a:pt x="902" y="1052"/>
                </a:lnTo>
                <a:lnTo>
                  <a:pt x="902" y="1421"/>
                </a:lnTo>
                <a:lnTo>
                  <a:pt x="902" y="1424"/>
                </a:lnTo>
                <a:lnTo>
                  <a:pt x="901" y="1424"/>
                </a:lnTo>
                <a:lnTo>
                  <a:pt x="900" y="1424"/>
                </a:lnTo>
                <a:lnTo>
                  <a:pt x="899" y="1423"/>
                </a:lnTo>
                <a:lnTo>
                  <a:pt x="674" y="860"/>
                </a:lnTo>
                <a:lnTo>
                  <a:pt x="452" y="298"/>
                </a:lnTo>
                <a:lnTo>
                  <a:pt x="452" y="297"/>
                </a:lnTo>
                <a:lnTo>
                  <a:pt x="450" y="297"/>
                </a:lnTo>
                <a:lnTo>
                  <a:pt x="449" y="297"/>
                </a:lnTo>
                <a:lnTo>
                  <a:pt x="448" y="298"/>
                </a:lnTo>
                <a:lnTo>
                  <a:pt x="448" y="860"/>
                </a:lnTo>
                <a:lnTo>
                  <a:pt x="448" y="1423"/>
                </a:lnTo>
                <a:lnTo>
                  <a:pt x="448" y="1424"/>
                </a:lnTo>
                <a:lnTo>
                  <a:pt x="447" y="1424"/>
                </a:lnTo>
                <a:lnTo>
                  <a:pt x="445" y="1424"/>
                </a:lnTo>
                <a:lnTo>
                  <a:pt x="445" y="1423"/>
                </a:lnTo>
                <a:lnTo>
                  <a:pt x="225" y="716"/>
                </a:lnTo>
                <a:lnTo>
                  <a:pt x="6" y="11"/>
                </a:lnTo>
                <a:lnTo>
                  <a:pt x="2" y="3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0" y="11"/>
                </a:lnTo>
                <a:lnTo>
                  <a:pt x="0" y="641"/>
                </a:lnTo>
                <a:lnTo>
                  <a:pt x="0" y="1272"/>
                </a:lnTo>
                <a:lnTo>
                  <a:pt x="0" y="1276"/>
                </a:lnTo>
                <a:lnTo>
                  <a:pt x="1" y="1280"/>
                </a:lnTo>
                <a:lnTo>
                  <a:pt x="2" y="1283"/>
                </a:lnTo>
                <a:lnTo>
                  <a:pt x="6" y="1285"/>
                </a:lnTo>
                <a:lnTo>
                  <a:pt x="345" y="1494"/>
                </a:lnTo>
                <a:lnTo>
                  <a:pt x="348" y="1497"/>
                </a:lnTo>
                <a:lnTo>
                  <a:pt x="352" y="1497"/>
                </a:lnTo>
                <a:lnTo>
                  <a:pt x="355" y="1498"/>
                </a:lnTo>
                <a:lnTo>
                  <a:pt x="921" y="1498"/>
                </a:lnTo>
                <a:lnTo>
                  <a:pt x="924" y="1498"/>
                </a:lnTo>
                <a:lnTo>
                  <a:pt x="927" y="1499"/>
                </a:lnTo>
                <a:lnTo>
                  <a:pt x="929" y="1500"/>
                </a:lnTo>
                <a:lnTo>
                  <a:pt x="930" y="1503"/>
                </a:lnTo>
                <a:lnTo>
                  <a:pt x="1172" y="2119"/>
                </a:lnTo>
                <a:lnTo>
                  <a:pt x="1174" y="2126"/>
                </a:lnTo>
                <a:lnTo>
                  <a:pt x="1174" y="2129"/>
                </a:lnTo>
                <a:lnTo>
                  <a:pt x="1172" y="2133"/>
                </a:lnTo>
                <a:lnTo>
                  <a:pt x="1046" y="2394"/>
                </a:lnTo>
                <a:lnTo>
                  <a:pt x="1045" y="2398"/>
                </a:lnTo>
                <a:lnTo>
                  <a:pt x="1044" y="2402"/>
                </a:lnTo>
                <a:lnTo>
                  <a:pt x="1044" y="2406"/>
                </a:lnTo>
                <a:lnTo>
                  <a:pt x="1045" y="2410"/>
                </a:lnTo>
                <a:lnTo>
                  <a:pt x="1217" y="2844"/>
                </a:lnTo>
                <a:lnTo>
                  <a:pt x="1218" y="2848"/>
                </a:lnTo>
                <a:lnTo>
                  <a:pt x="1222" y="2851"/>
                </a:lnTo>
                <a:lnTo>
                  <a:pt x="1226" y="2853"/>
                </a:lnTo>
                <a:lnTo>
                  <a:pt x="1230" y="2854"/>
                </a:lnTo>
                <a:lnTo>
                  <a:pt x="1478" y="2854"/>
                </a:lnTo>
                <a:lnTo>
                  <a:pt x="1483" y="2853"/>
                </a:lnTo>
                <a:lnTo>
                  <a:pt x="1484" y="2853"/>
                </a:lnTo>
                <a:lnTo>
                  <a:pt x="1487" y="2851"/>
                </a:lnTo>
                <a:lnTo>
                  <a:pt x="1489" y="2848"/>
                </a:lnTo>
                <a:lnTo>
                  <a:pt x="1492" y="2844"/>
                </a:lnTo>
                <a:lnTo>
                  <a:pt x="1663" y="2410"/>
                </a:lnTo>
                <a:lnTo>
                  <a:pt x="1664" y="2406"/>
                </a:lnTo>
                <a:lnTo>
                  <a:pt x="1664" y="2402"/>
                </a:lnTo>
                <a:lnTo>
                  <a:pt x="1664" y="2398"/>
                </a:lnTo>
                <a:lnTo>
                  <a:pt x="1663" y="2394"/>
                </a:lnTo>
                <a:lnTo>
                  <a:pt x="1535" y="2133"/>
                </a:lnTo>
                <a:lnTo>
                  <a:pt x="1534" y="2129"/>
                </a:lnTo>
                <a:lnTo>
                  <a:pt x="1534" y="2126"/>
                </a:lnTo>
                <a:lnTo>
                  <a:pt x="1537" y="2119"/>
                </a:lnTo>
                <a:lnTo>
                  <a:pt x="1778" y="1503"/>
                </a:lnTo>
                <a:lnTo>
                  <a:pt x="1780" y="1500"/>
                </a:lnTo>
                <a:lnTo>
                  <a:pt x="1781" y="1499"/>
                </a:lnTo>
                <a:lnTo>
                  <a:pt x="1784" y="1498"/>
                </a:lnTo>
                <a:lnTo>
                  <a:pt x="1786" y="1498"/>
                </a:lnTo>
                <a:lnTo>
                  <a:pt x="2353" y="1498"/>
                </a:lnTo>
                <a:lnTo>
                  <a:pt x="2357" y="1497"/>
                </a:lnTo>
                <a:lnTo>
                  <a:pt x="2359" y="1497"/>
                </a:lnTo>
                <a:lnTo>
                  <a:pt x="2364" y="1494"/>
                </a:lnTo>
                <a:lnTo>
                  <a:pt x="2703" y="1285"/>
                </a:lnTo>
                <a:lnTo>
                  <a:pt x="2706" y="1283"/>
                </a:lnTo>
                <a:lnTo>
                  <a:pt x="2707" y="1281"/>
                </a:lnTo>
                <a:lnTo>
                  <a:pt x="2708" y="1280"/>
                </a:lnTo>
                <a:lnTo>
                  <a:pt x="2708" y="1279"/>
                </a:lnTo>
                <a:lnTo>
                  <a:pt x="2709" y="1276"/>
                </a:lnTo>
                <a:lnTo>
                  <a:pt x="2709" y="1272"/>
                </a:lnTo>
                <a:lnTo>
                  <a:pt x="2709" y="641"/>
                </a:lnTo>
                <a:lnTo>
                  <a:pt x="2709" y="11"/>
                </a:lnTo>
                <a:lnTo>
                  <a:pt x="2709" y="3"/>
                </a:lnTo>
                <a:lnTo>
                  <a:pt x="2708" y="0"/>
                </a:lnTo>
                <a:lnTo>
                  <a:pt x="2707" y="0"/>
                </a:lnTo>
                <a:lnTo>
                  <a:pt x="2706" y="3"/>
                </a:lnTo>
                <a:lnTo>
                  <a:pt x="2703" y="11"/>
                </a:lnTo>
                <a:lnTo>
                  <a:pt x="2483" y="716"/>
                </a:lnTo>
                <a:lnTo>
                  <a:pt x="2264" y="1423"/>
                </a:lnTo>
                <a:lnTo>
                  <a:pt x="2264" y="1424"/>
                </a:lnTo>
                <a:lnTo>
                  <a:pt x="2262" y="1424"/>
                </a:lnTo>
                <a:lnTo>
                  <a:pt x="2261" y="1424"/>
                </a:lnTo>
                <a:lnTo>
                  <a:pt x="2260" y="1423"/>
                </a:lnTo>
                <a:lnTo>
                  <a:pt x="2260" y="860"/>
                </a:lnTo>
                <a:lnTo>
                  <a:pt x="2260" y="298"/>
                </a:lnTo>
                <a:lnTo>
                  <a:pt x="2260" y="297"/>
                </a:lnTo>
                <a:lnTo>
                  <a:pt x="2259" y="297"/>
                </a:lnTo>
                <a:lnTo>
                  <a:pt x="2257" y="297"/>
                </a:lnTo>
                <a:lnTo>
                  <a:pt x="2256" y="298"/>
                </a:lnTo>
                <a:lnTo>
                  <a:pt x="2033" y="860"/>
                </a:lnTo>
                <a:lnTo>
                  <a:pt x="1810" y="1423"/>
                </a:lnTo>
                <a:lnTo>
                  <a:pt x="1809" y="1424"/>
                </a:lnTo>
                <a:lnTo>
                  <a:pt x="1808" y="1424"/>
                </a:lnTo>
                <a:lnTo>
                  <a:pt x="1807" y="1424"/>
                </a:lnTo>
                <a:lnTo>
                  <a:pt x="1805" y="1421"/>
                </a:lnTo>
                <a:lnTo>
                  <a:pt x="1805" y="1052"/>
                </a:lnTo>
                <a:lnTo>
                  <a:pt x="1805" y="1051"/>
                </a:lnTo>
                <a:lnTo>
                  <a:pt x="1804" y="1050"/>
                </a:lnTo>
                <a:lnTo>
                  <a:pt x="1801" y="1050"/>
                </a:lnTo>
                <a:lnTo>
                  <a:pt x="1799" y="1052"/>
                </a:lnTo>
                <a:lnTo>
                  <a:pt x="1586" y="1237"/>
                </a:lnTo>
                <a:lnTo>
                  <a:pt x="1437" y="1367"/>
                </a:lnTo>
                <a:lnTo>
                  <a:pt x="1365" y="1428"/>
                </a:lnTo>
                <a:lnTo>
                  <a:pt x="1360" y="1432"/>
                </a:lnTo>
                <a:lnTo>
                  <a:pt x="1357" y="1433"/>
                </a:lnTo>
                <a:lnTo>
                  <a:pt x="1354" y="1433"/>
                </a:lnTo>
                <a:lnTo>
                  <a:pt x="1352" y="1433"/>
                </a:lnTo>
                <a:lnTo>
                  <a:pt x="1349" y="1432"/>
                </a:lnTo>
                <a:lnTo>
                  <a:pt x="1343" y="14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818623" y="3220508"/>
            <a:ext cx="6433591" cy="419797"/>
            <a:chOff x="755650" y="2415381"/>
            <a:chExt cx="5938699" cy="314848"/>
          </a:xfrm>
        </p:grpSpPr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755650" y="2415381"/>
              <a:ext cx="3287713" cy="312738"/>
            </a:xfrm>
            <a:custGeom>
              <a:avLst/>
              <a:gdLst>
                <a:gd name="T0" fmla="*/ 2016 w 2071"/>
                <a:gd name="T1" fmla="*/ 5 h 197"/>
                <a:gd name="T2" fmla="*/ 2041 w 2071"/>
                <a:gd name="T3" fmla="*/ 38 h 197"/>
                <a:gd name="T4" fmla="*/ 157 w 2071"/>
                <a:gd name="T5" fmla="*/ 194 h 197"/>
                <a:gd name="T6" fmla="*/ 282 w 2071"/>
                <a:gd name="T7" fmla="*/ 130 h 197"/>
                <a:gd name="T8" fmla="*/ 281 w 2071"/>
                <a:gd name="T9" fmla="*/ 164 h 197"/>
                <a:gd name="T10" fmla="*/ 242 w 2071"/>
                <a:gd name="T11" fmla="*/ 118 h 197"/>
                <a:gd name="T12" fmla="*/ 278 w 2071"/>
                <a:gd name="T13" fmla="*/ 84 h 197"/>
                <a:gd name="T14" fmla="*/ 278 w 2071"/>
                <a:gd name="T15" fmla="*/ 52 h 197"/>
                <a:gd name="T16" fmla="*/ 344 w 2071"/>
                <a:gd name="T17" fmla="*/ 100 h 197"/>
                <a:gd name="T18" fmla="*/ 288 w 2071"/>
                <a:gd name="T19" fmla="*/ 187 h 197"/>
                <a:gd name="T20" fmla="*/ 216 w 2071"/>
                <a:gd name="T21" fmla="*/ 171 h 197"/>
                <a:gd name="T22" fmla="*/ 364 w 2071"/>
                <a:gd name="T23" fmla="*/ 194 h 197"/>
                <a:gd name="T24" fmla="*/ 545 w 2071"/>
                <a:gd name="T25" fmla="*/ 89 h 197"/>
                <a:gd name="T26" fmla="*/ 517 w 2071"/>
                <a:gd name="T27" fmla="*/ 68 h 197"/>
                <a:gd name="T28" fmla="*/ 610 w 2071"/>
                <a:gd name="T29" fmla="*/ 72 h 197"/>
                <a:gd name="T30" fmla="*/ 555 w 2071"/>
                <a:gd name="T31" fmla="*/ 166 h 197"/>
                <a:gd name="T32" fmla="*/ 597 w 2071"/>
                <a:gd name="T33" fmla="*/ 192 h 197"/>
                <a:gd name="T34" fmla="*/ 502 w 2071"/>
                <a:gd name="T35" fmla="*/ 165 h 197"/>
                <a:gd name="T36" fmla="*/ 755 w 2071"/>
                <a:gd name="T37" fmla="*/ 85 h 197"/>
                <a:gd name="T38" fmla="*/ 761 w 2071"/>
                <a:gd name="T39" fmla="*/ 196 h 197"/>
                <a:gd name="T40" fmla="*/ 849 w 2071"/>
                <a:gd name="T41" fmla="*/ 1 h 197"/>
                <a:gd name="T42" fmla="*/ 924 w 2071"/>
                <a:gd name="T43" fmla="*/ 59 h 197"/>
                <a:gd name="T44" fmla="*/ 892 w 2071"/>
                <a:gd name="T45" fmla="*/ 92 h 197"/>
                <a:gd name="T46" fmla="*/ 1040 w 2071"/>
                <a:gd name="T47" fmla="*/ 89 h 197"/>
                <a:gd name="T48" fmla="*/ 994 w 2071"/>
                <a:gd name="T49" fmla="*/ 111 h 197"/>
                <a:gd name="T50" fmla="*/ 1004 w 2071"/>
                <a:gd name="T51" fmla="*/ 54 h 197"/>
                <a:gd name="T52" fmla="*/ 1084 w 2071"/>
                <a:gd name="T53" fmla="*/ 108 h 197"/>
                <a:gd name="T54" fmla="*/ 1043 w 2071"/>
                <a:gd name="T55" fmla="*/ 165 h 197"/>
                <a:gd name="T56" fmla="*/ 1022 w 2071"/>
                <a:gd name="T57" fmla="*/ 197 h 197"/>
                <a:gd name="T58" fmla="*/ 951 w 2071"/>
                <a:gd name="T59" fmla="*/ 125 h 197"/>
                <a:gd name="T60" fmla="*/ 1265 w 2071"/>
                <a:gd name="T61" fmla="*/ 54 h 197"/>
                <a:gd name="T62" fmla="*/ 1334 w 2071"/>
                <a:gd name="T63" fmla="*/ 52 h 197"/>
                <a:gd name="T64" fmla="*/ 1375 w 2071"/>
                <a:gd name="T65" fmla="*/ 194 h 197"/>
                <a:gd name="T66" fmla="*/ 1290 w 2071"/>
                <a:gd name="T67" fmla="*/ 101 h 197"/>
                <a:gd name="T68" fmla="*/ 1211 w 2071"/>
                <a:gd name="T69" fmla="*/ 95 h 197"/>
                <a:gd name="T70" fmla="*/ 1448 w 2071"/>
                <a:gd name="T71" fmla="*/ 84 h 197"/>
                <a:gd name="T72" fmla="*/ 1431 w 2071"/>
                <a:gd name="T73" fmla="*/ 152 h 197"/>
                <a:gd name="T74" fmla="*/ 1480 w 2071"/>
                <a:gd name="T75" fmla="*/ 150 h 197"/>
                <a:gd name="T76" fmla="*/ 1417 w 2071"/>
                <a:gd name="T77" fmla="*/ 61 h 197"/>
                <a:gd name="T78" fmla="*/ 1513 w 2071"/>
                <a:gd name="T79" fmla="*/ 78 h 197"/>
                <a:gd name="T80" fmla="*/ 1498 w 2071"/>
                <a:gd name="T81" fmla="*/ 185 h 197"/>
                <a:gd name="T82" fmla="*/ 1402 w 2071"/>
                <a:gd name="T83" fmla="*/ 177 h 197"/>
                <a:gd name="T84" fmla="*/ 1587 w 2071"/>
                <a:gd name="T85" fmla="*/ 169 h 197"/>
                <a:gd name="T86" fmla="*/ 1612 w 2071"/>
                <a:gd name="T87" fmla="*/ 144 h 197"/>
                <a:gd name="T88" fmla="*/ 1542 w 2071"/>
                <a:gd name="T89" fmla="*/ 86 h 197"/>
                <a:gd name="T90" fmla="*/ 1614 w 2071"/>
                <a:gd name="T91" fmla="*/ 53 h 197"/>
                <a:gd name="T92" fmla="*/ 1591 w 2071"/>
                <a:gd name="T93" fmla="*/ 81 h 197"/>
                <a:gd name="T94" fmla="*/ 1630 w 2071"/>
                <a:gd name="T95" fmla="*/ 113 h 197"/>
                <a:gd name="T96" fmla="*/ 1653 w 2071"/>
                <a:gd name="T97" fmla="*/ 176 h 197"/>
                <a:gd name="T98" fmla="*/ 1561 w 2071"/>
                <a:gd name="T99" fmla="*/ 191 h 197"/>
                <a:gd name="T100" fmla="*/ 1732 w 2071"/>
                <a:gd name="T101" fmla="*/ 146 h 197"/>
                <a:gd name="T102" fmla="*/ 1730 w 2071"/>
                <a:gd name="T103" fmla="*/ 196 h 197"/>
                <a:gd name="T104" fmla="*/ 1926 w 2071"/>
                <a:gd name="T105" fmla="*/ 101 h 197"/>
                <a:gd name="T106" fmla="*/ 1876 w 2071"/>
                <a:gd name="T107" fmla="*/ 101 h 197"/>
                <a:gd name="T108" fmla="*/ 1897 w 2071"/>
                <a:gd name="T109" fmla="*/ 167 h 197"/>
                <a:gd name="T110" fmla="*/ 1831 w 2071"/>
                <a:gd name="T111" fmla="*/ 106 h 197"/>
                <a:gd name="T112" fmla="*/ 1907 w 2071"/>
                <a:gd name="T113" fmla="*/ 52 h 197"/>
                <a:gd name="T114" fmla="*/ 1972 w 2071"/>
                <a:gd name="T115" fmla="*/ 134 h 197"/>
                <a:gd name="T116" fmla="*/ 1901 w 2071"/>
                <a:gd name="T117" fmla="*/ 197 h 197"/>
                <a:gd name="T118" fmla="*/ 1829 w 2071"/>
                <a:gd name="T119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1" h="197">
                  <a:moveTo>
                    <a:pt x="1997" y="194"/>
                  </a:moveTo>
                  <a:lnTo>
                    <a:pt x="1997" y="85"/>
                  </a:lnTo>
                  <a:lnTo>
                    <a:pt x="1974" y="85"/>
                  </a:lnTo>
                  <a:lnTo>
                    <a:pt x="1974" y="55"/>
                  </a:lnTo>
                  <a:lnTo>
                    <a:pt x="1997" y="55"/>
                  </a:lnTo>
                  <a:lnTo>
                    <a:pt x="1997" y="45"/>
                  </a:lnTo>
                  <a:lnTo>
                    <a:pt x="1997" y="41"/>
                  </a:lnTo>
                  <a:lnTo>
                    <a:pt x="1998" y="36"/>
                  </a:lnTo>
                  <a:lnTo>
                    <a:pt x="1999" y="28"/>
                  </a:lnTo>
                  <a:lnTo>
                    <a:pt x="2000" y="24"/>
                  </a:lnTo>
                  <a:lnTo>
                    <a:pt x="2002" y="20"/>
                  </a:lnTo>
                  <a:lnTo>
                    <a:pt x="2003" y="17"/>
                  </a:lnTo>
                  <a:lnTo>
                    <a:pt x="2006" y="14"/>
                  </a:lnTo>
                  <a:lnTo>
                    <a:pt x="2009" y="11"/>
                  </a:lnTo>
                  <a:lnTo>
                    <a:pt x="2012" y="8"/>
                  </a:lnTo>
                  <a:lnTo>
                    <a:pt x="2016" y="5"/>
                  </a:lnTo>
                  <a:lnTo>
                    <a:pt x="2021" y="3"/>
                  </a:lnTo>
                  <a:lnTo>
                    <a:pt x="2026" y="2"/>
                  </a:lnTo>
                  <a:lnTo>
                    <a:pt x="2032" y="1"/>
                  </a:lnTo>
                  <a:lnTo>
                    <a:pt x="2038" y="0"/>
                  </a:lnTo>
                  <a:lnTo>
                    <a:pt x="2046" y="0"/>
                  </a:lnTo>
                  <a:lnTo>
                    <a:pt x="2060" y="0"/>
                  </a:lnTo>
                  <a:lnTo>
                    <a:pt x="2071" y="1"/>
                  </a:lnTo>
                  <a:lnTo>
                    <a:pt x="2071" y="31"/>
                  </a:lnTo>
                  <a:lnTo>
                    <a:pt x="2066" y="30"/>
                  </a:lnTo>
                  <a:lnTo>
                    <a:pt x="2059" y="30"/>
                  </a:lnTo>
                  <a:lnTo>
                    <a:pt x="2055" y="30"/>
                  </a:lnTo>
                  <a:lnTo>
                    <a:pt x="2051" y="30"/>
                  </a:lnTo>
                  <a:lnTo>
                    <a:pt x="2048" y="31"/>
                  </a:lnTo>
                  <a:lnTo>
                    <a:pt x="2045" y="32"/>
                  </a:lnTo>
                  <a:lnTo>
                    <a:pt x="2043" y="35"/>
                  </a:lnTo>
                  <a:lnTo>
                    <a:pt x="2041" y="38"/>
                  </a:lnTo>
                  <a:lnTo>
                    <a:pt x="2039" y="41"/>
                  </a:lnTo>
                  <a:lnTo>
                    <a:pt x="2039" y="46"/>
                  </a:lnTo>
                  <a:lnTo>
                    <a:pt x="2039" y="55"/>
                  </a:lnTo>
                  <a:lnTo>
                    <a:pt x="2069" y="55"/>
                  </a:lnTo>
                  <a:lnTo>
                    <a:pt x="2069" y="85"/>
                  </a:lnTo>
                  <a:lnTo>
                    <a:pt x="2039" y="85"/>
                  </a:lnTo>
                  <a:lnTo>
                    <a:pt x="2039" y="194"/>
                  </a:lnTo>
                  <a:lnTo>
                    <a:pt x="1997" y="194"/>
                  </a:lnTo>
                  <a:close/>
                  <a:moveTo>
                    <a:pt x="0" y="194"/>
                  </a:moveTo>
                  <a:lnTo>
                    <a:pt x="0" y="1"/>
                  </a:lnTo>
                  <a:lnTo>
                    <a:pt x="57" y="1"/>
                  </a:lnTo>
                  <a:lnTo>
                    <a:pt x="100" y="143"/>
                  </a:lnTo>
                  <a:lnTo>
                    <a:pt x="141" y="1"/>
                  </a:lnTo>
                  <a:lnTo>
                    <a:pt x="198" y="1"/>
                  </a:lnTo>
                  <a:lnTo>
                    <a:pt x="198" y="194"/>
                  </a:lnTo>
                  <a:lnTo>
                    <a:pt x="157" y="194"/>
                  </a:lnTo>
                  <a:lnTo>
                    <a:pt x="157" y="62"/>
                  </a:lnTo>
                  <a:lnTo>
                    <a:pt x="152" y="85"/>
                  </a:lnTo>
                  <a:lnTo>
                    <a:pt x="149" y="95"/>
                  </a:lnTo>
                  <a:lnTo>
                    <a:pt x="146" y="105"/>
                  </a:lnTo>
                  <a:lnTo>
                    <a:pt x="117" y="194"/>
                  </a:lnTo>
                  <a:lnTo>
                    <a:pt x="79" y="194"/>
                  </a:lnTo>
                  <a:lnTo>
                    <a:pt x="50" y="105"/>
                  </a:lnTo>
                  <a:lnTo>
                    <a:pt x="45" y="86"/>
                  </a:lnTo>
                  <a:lnTo>
                    <a:pt x="42" y="74"/>
                  </a:lnTo>
                  <a:lnTo>
                    <a:pt x="39" y="60"/>
                  </a:lnTo>
                  <a:lnTo>
                    <a:pt x="38" y="194"/>
                  </a:lnTo>
                  <a:lnTo>
                    <a:pt x="0" y="194"/>
                  </a:lnTo>
                  <a:close/>
                  <a:moveTo>
                    <a:pt x="303" y="153"/>
                  </a:moveTo>
                  <a:lnTo>
                    <a:pt x="303" y="127"/>
                  </a:lnTo>
                  <a:lnTo>
                    <a:pt x="292" y="128"/>
                  </a:lnTo>
                  <a:lnTo>
                    <a:pt x="282" y="130"/>
                  </a:lnTo>
                  <a:lnTo>
                    <a:pt x="274" y="133"/>
                  </a:lnTo>
                  <a:lnTo>
                    <a:pt x="267" y="136"/>
                  </a:lnTo>
                  <a:lnTo>
                    <a:pt x="262" y="139"/>
                  </a:lnTo>
                  <a:lnTo>
                    <a:pt x="258" y="143"/>
                  </a:lnTo>
                  <a:lnTo>
                    <a:pt x="257" y="145"/>
                  </a:lnTo>
                  <a:lnTo>
                    <a:pt x="256" y="147"/>
                  </a:lnTo>
                  <a:lnTo>
                    <a:pt x="256" y="151"/>
                  </a:lnTo>
                  <a:lnTo>
                    <a:pt x="256" y="155"/>
                  </a:lnTo>
                  <a:lnTo>
                    <a:pt x="257" y="157"/>
                  </a:lnTo>
                  <a:lnTo>
                    <a:pt x="258" y="160"/>
                  </a:lnTo>
                  <a:lnTo>
                    <a:pt x="260" y="161"/>
                  </a:lnTo>
                  <a:lnTo>
                    <a:pt x="262" y="163"/>
                  </a:lnTo>
                  <a:lnTo>
                    <a:pt x="265" y="164"/>
                  </a:lnTo>
                  <a:lnTo>
                    <a:pt x="271" y="165"/>
                  </a:lnTo>
                  <a:lnTo>
                    <a:pt x="276" y="164"/>
                  </a:lnTo>
                  <a:lnTo>
                    <a:pt x="281" y="164"/>
                  </a:lnTo>
                  <a:lnTo>
                    <a:pt x="286" y="163"/>
                  </a:lnTo>
                  <a:lnTo>
                    <a:pt x="290" y="161"/>
                  </a:lnTo>
                  <a:lnTo>
                    <a:pt x="294" y="160"/>
                  </a:lnTo>
                  <a:lnTo>
                    <a:pt x="297" y="158"/>
                  </a:lnTo>
                  <a:lnTo>
                    <a:pt x="300" y="155"/>
                  </a:lnTo>
                  <a:lnTo>
                    <a:pt x="303" y="153"/>
                  </a:lnTo>
                  <a:close/>
                  <a:moveTo>
                    <a:pt x="215" y="159"/>
                  </a:moveTo>
                  <a:lnTo>
                    <a:pt x="215" y="153"/>
                  </a:lnTo>
                  <a:lnTo>
                    <a:pt x="216" y="147"/>
                  </a:lnTo>
                  <a:lnTo>
                    <a:pt x="218" y="142"/>
                  </a:lnTo>
                  <a:lnTo>
                    <a:pt x="220" y="137"/>
                  </a:lnTo>
                  <a:lnTo>
                    <a:pt x="223" y="133"/>
                  </a:lnTo>
                  <a:lnTo>
                    <a:pt x="226" y="128"/>
                  </a:lnTo>
                  <a:lnTo>
                    <a:pt x="231" y="125"/>
                  </a:lnTo>
                  <a:lnTo>
                    <a:pt x="236" y="121"/>
                  </a:lnTo>
                  <a:lnTo>
                    <a:pt x="242" y="118"/>
                  </a:lnTo>
                  <a:lnTo>
                    <a:pt x="248" y="115"/>
                  </a:lnTo>
                  <a:lnTo>
                    <a:pt x="255" y="112"/>
                  </a:lnTo>
                  <a:lnTo>
                    <a:pt x="263" y="110"/>
                  </a:lnTo>
                  <a:lnTo>
                    <a:pt x="272" y="108"/>
                  </a:lnTo>
                  <a:lnTo>
                    <a:pt x="282" y="106"/>
                  </a:lnTo>
                  <a:lnTo>
                    <a:pt x="303" y="104"/>
                  </a:lnTo>
                  <a:lnTo>
                    <a:pt x="303" y="100"/>
                  </a:lnTo>
                  <a:lnTo>
                    <a:pt x="303" y="97"/>
                  </a:lnTo>
                  <a:lnTo>
                    <a:pt x="302" y="93"/>
                  </a:lnTo>
                  <a:lnTo>
                    <a:pt x="301" y="91"/>
                  </a:lnTo>
                  <a:lnTo>
                    <a:pt x="299" y="88"/>
                  </a:lnTo>
                  <a:lnTo>
                    <a:pt x="296" y="86"/>
                  </a:lnTo>
                  <a:lnTo>
                    <a:pt x="293" y="85"/>
                  </a:lnTo>
                  <a:lnTo>
                    <a:pt x="289" y="84"/>
                  </a:lnTo>
                  <a:lnTo>
                    <a:pt x="284" y="84"/>
                  </a:lnTo>
                  <a:lnTo>
                    <a:pt x="278" y="84"/>
                  </a:lnTo>
                  <a:lnTo>
                    <a:pt x="271" y="85"/>
                  </a:lnTo>
                  <a:lnTo>
                    <a:pt x="265" y="86"/>
                  </a:lnTo>
                  <a:lnTo>
                    <a:pt x="259" y="89"/>
                  </a:lnTo>
                  <a:lnTo>
                    <a:pt x="254" y="91"/>
                  </a:lnTo>
                  <a:lnTo>
                    <a:pt x="249" y="94"/>
                  </a:lnTo>
                  <a:lnTo>
                    <a:pt x="243" y="97"/>
                  </a:lnTo>
                  <a:lnTo>
                    <a:pt x="238" y="101"/>
                  </a:lnTo>
                  <a:lnTo>
                    <a:pt x="221" y="77"/>
                  </a:lnTo>
                  <a:lnTo>
                    <a:pt x="226" y="72"/>
                  </a:lnTo>
                  <a:lnTo>
                    <a:pt x="233" y="68"/>
                  </a:lnTo>
                  <a:lnTo>
                    <a:pt x="240" y="63"/>
                  </a:lnTo>
                  <a:lnTo>
                    <a:pt x="248" y="60"/>
                  </a:lnTo>
                  <a:lnTo>
                    <a:pt x="257" y="56"/>
                  </a:lnTo>
                  <a:lnTo>
                    <a:pt x="267" y="54"/>
                  </a:lnTo>
                  <a:lnTo>
                    <a:pt x="272" y="53"/>
                  </a:lnTo>
                  <a:lnTo>
                    <a:pt x="278" y="52"/>
                  </a:lnTo>
                  <a:lnTo>
                    <a:pt x="290" y="52"/>
                  </a:lnTo>
                  <a:lnTo>
                    <a:pt x="297" y="52"/>
                  </a:lnTo>
                  <a:lnTo>
                    <a:pt x="304" y="53"/>
                  </a:lnTo>
                  <a:lnTo>
                    <a:pt x="309" y="54"/>
                  </a:lnTo>
                  <a:lnTo>
                    <a:pt x="315" y="55"/>
                  </a:lnTo>
                  <a:lnTo>
                    <a:pt x="320" y="57"/>
                  </a:lnTo>
                  <a:lnTo>
                    <a:pt x="324" y="60"/>
                  </a:lnTo>
                  <a:lnTo>
                    <a:pt x="328" y="63"/>
                  </a:lnTo>
                  <a:lnTo>
                    <a:pt x="332" y="66"/>
                  </a:lnTo>
                  <a:lnTo>
                    <a:pt x="335" y="69"/>
                  </a:lnTo>
                  <a:lnTo>
                    <a:pt x="337" y="74"/>
                  </a:lnTo>
                  <a:lnTo>
                    <a:pt x="339" y="78"/>
                  </a:lnTo>
                  <a:lnTo>
                    <a:pt x="341" y="83"/>
                  </a:lnTo>
                  <a:lnTo>
                    <a:pt x="342" y="88"/>
                  </a:lnTo>
                  <a:lnTo>
                    <a:pt x="343" y="94"/>
                  </a:lnTo>
                  <a:lnTo>
                    <a:pt x="344" y="100"/>
                  </a:lnTo>
                  <a:lnTo>
                    <a:pt x="344" y="107"/>
                  </a:lnTo>
                  <a:lnTo>
                    <a:pt x="344" y="160"/>
                  </a:lnTo>
                  <a:lnTo>
                    <a:pt x="344" y="172"/>
                  </a:lnTo>
                  <a:lnTo>
                    <a:pt x="345" y="177"/>
                  </a:lnTo>
                  <a:lnTo>
                    <a:pt x="345" y="181"/>
                  </a:lnTo>
                  <a:lnTo>
                    <a:pt x="346" y="188"/>
                  </a:lnTo>
                  <a:lnTo>
                    <a:pt x="348" y="194"/>
                  </a:lnTo>
                  <a:lnTo>
                    <a:pt x="306" y="194"/>
                  </a:lnTo>
                  <a:lnTo>
                    <a:pt x="305" y="190"/>
                  </a:lnTo>
                  <a:lnTo>
                    <a:pt x="304" y="185"/>
                  </a:lnTo>
                  <a:lnTo>
                    <a:pt x="303" y="180"/>
                  </a:lnTo>
                  <a:lnTo>
                    <a:pt x="303" y="174"/>
                  </a:lnTo>
                  <a:lnTo>
                    <a:pt x="298" y="179"/>
                  </a:lnTo>
                  <a:lnTo>
                    <a:pt x="293" y="183"/>
                  </a:lnTo>
                  <a:lnTo>
                    <a:pt x="290" y="185"/>
                  </a:lnTo>
                  <a:lnTo>
                    <a:pt x="288" y="187"/>
                  </a:lnTo>
                  <a:lnTo>
                    <a:pt x="282" y="191"/>
                  </a:lnTo>
                  <a:lnTo>
                    <a:pt x="276" y="193"/>
                  </a:lnTo>
                  <a:lnTo>
                    <a:pt x="269" y="195"/>
                  </a:lnTo>
                  <a:lnTo>
                    <a:pt x="262" y="196"/>
                  </a:lnTo>
                  <a:lnTo>
                    <a:pt x="254" y="196"/>
                  </a:lnTo>
                  <a:lnTo>
                    <a:pt x="247" y="196"/>
                  </a:lnTo>
                  <a:lnTo>
                    <a:pt x="243" y="195"/>
                  </a:lnTo>
                  <a:lnTo>
                    <a:pt x="239" y="194"/>
                  </a:lnTo>
                  <a:lnTo>
                    <a:pt x="236" y="192"/>
                  </a:lnTo>
                  <a:lnTo>
                    <a:pt x="232" y="191"/>
                  </a:lnTo>
                  <a:lnTo>
                    <a:pt x="226" y="186"/>
                  </a:lnTo>
                  <a:lnTo>
                    <a:pt x="224" y="184"/>
                  </a:lnTo>
                  <a:lnTo>
                    <a:pt x="222" y="181"/>
                  </a:lnTo>
                  <a:lnTo>
                    <a:pt x="220" y="178"/>
                  </a:lnTo>
                  <a:lnTo>
                    <a:pt x="218" y="175"/>
                  </a:lnTo>
                  <a:lnTo>
                    <a:pt x="216" y="171"/>
                  </a:lnTo>
                  <a:lnTo>
                    <a:pt x="215" y="167"/>
                  </a:lnTo>
                  <a:lnTo>
                    <a:pt x="215" y="163"/>
                  </a:lnTo>
                  <a:lnTo>
                    <a:pt x="215" y="159"/>
                  </a:lnTo>
                  <a:close/>
                  <a:moveTo>
                    <a:pt x="364" y="194"/>
                  </a:moveTo>
                  <a:lnTo>
                    <a:pt x="364" y="1"/>
                  </a:lnTo>
                  <a:lnTo>
                    <a:pt x="406" y="1"/>
                  </a:lnTo>
                  <a:lnTo>
                    <a:pt x="406" y="107"/>
                  </a:lnTo>
                  <a:lnTo>
                    <a:pt x="450" y="55"/>
                  </a:lnTo>
                  <a:lnTo>
                    <a:pt x="495" y="55"/>
                  </a:lnTo>
                  <a:lnTo>
                    <a:pt x="450" y="107"/>
                  </a:lnTo>
                  <a:lnTo>
                    <a:pt x="498" y="194"/>
                  </a:lnTo>
                  <a:lnTo>
                    <a:pt x="454" y="194"/>
                  </a:lnTo>
                  <a:lnTo>
                    <a:pt x="423" y="137"/>
                  </a:lnTo>
                  <a:lnTo>
                    <a:pt x="406" y="157"/>
                  </a:lnTo>
                  <a:lnTo>
                    <a:pt x="406" y="194"/>
                  </a:lnTo>
                  <a:lnTo>
                    <a:pt x="364" y="194"/>
                  </a:lnTo>
                  <a:close/>
                  <a:moveTo>
                    <a:pt x="589" y="111"/>
                  </a:moveTo>
                  <a:lnTo>
                    <a:pt x="588" y="104"/>
                  </a:lnTo>
                  <a:lnTo>
                    <a:pt x="587" y="98"/>
                  </a:lnTo>
                  <a:lnTo>
                    <a:pt x="584" y="93"/>
                  </a:lnTo>
                  <a:lnTo>
                    <a:pt x="581" y="89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5" y="85"/>
                  </a:lnTo>
                  <a:lnTo>
                    <a:pt x="573" y="84"/>
                  </a:lnTo>
                  <a:lnTo>
                    <a:pt x="568" y="82"/>
                  </a:lnTo>
                  <a:lnTo>
                    <a:pt x="563" y="82"/>
                  </a:lnTo>
                  <a:lnTo>
                    <a:pt x="558" y="82"/>
                  </a:lnTo>
                  <a:lnTo>
                    <a:pt x="553" y="84"/>
                  </a:lnTo>
                  <a:lnTo>
                    <a:pt x="551" y="85"/>
                  </a:lnTo>
                  <a:lnTo>
                    <a:pt x="549" y="86"/>
                  </a:lnTo>
                  <a:lnTo>
                    <a:pt x="545" y="89"/>
                  </a:lnTo>
                  <a:lnTo>
                    <a:pt x="542" y="93"/>
                  </a:lnTo>
                  <a:lnTo>
                    <a:pt x="539" y="98"/>
                  </a:lnTo>
                  <a:lnTo>
                    <a:pt x="537" y="104"/>
                  </a:lnTo>
                  <a:lnTo>
                    <a:pt x="536" y="107"/>
                  </a:lnTo>
                  <a:lnTo>
                    <a:pt x="535" y="111"/>
                  </a:lnTo>
                  <a:lnTo>
                    <a:pt x="589" y="111"/>
                  </a:lnTo>
                  <a:close/>
                  <a:moveTo>
                    <a:pt x="493" y="125"/>
                  </a:moveTo>
                  <a:lnTo>
                    <a:pt x="493" y="115"/>
                  </a:lnTo>
                  <a:lnTo>
                    <a:pt x="495" y="106"/>
                  </a:lnTo>
                  <a:lnTo>
                    <a:pt x="497" y="98"/>
                  </a:lnTo>
                  <a:lnTo>
                    <a:pt x="500" y="90"/>
                  </a:lnTo>
                  <a:lnTo>
                    <a:pt x="503" y="84"/>
                  </a:lnTo>
                  <a:lnTo>
                    <a:pt x="507" y="78"/>
                  </a:lnTo>
                  <a:lnTo>
                    <a:pt x="512" y="73"/>
                  </a:lnTo>
                  <a:lnTo>
                    <a:pt x="515" y="70"/>
                  </a:lnTo>
                  <a:lnTo>
                    <a:pt x="517" y="68"/>
                  </a:lnTo>
                  <a:lnTo>
                    <a:pt x="522" y="64"/>
                  </a:lnTo>
                  <a:lnTo>
                    <a:pt x="528" y="61"/>
                  </a:lnTo>
                  <a:lnTo>
                    <a:pt x="534" y="58"/>
                  </a:lnTo>
                  <a:lnTo>
                    <a:pt x="540" y="56"/>
                  </a:lnTo>
                  <a:lnTo>
                    <a:pt x="546" y="54"/>
                  </a:lnTo>
                  <a:lnTo>
                    <a:pt x="552" y="53"/>
                  </a:lnTo>
                  <a:lnTo>
                    <a:pt x="557" y="52"/>
                  </a:lnTo>
                  <a:lnTo>
                    <a:pt x="563" y="52"/>
                  </a:lnTo>
                  <a:lnTo>
                    <a:pt x="574" y="53"/>
                  </a:lnTo>
                  <a:lnTo>
                    <a:pt x="580" y="54"/>
                  </a:lnTo>
                  <a:lnTo>
                    <a:pt x="585" y="55"/>
                  </a:lnTo>
                  <a:lnTo>
                    <a:pt x="591" y="57"/>
                  </a:lnTo>
                  <a:lnTo>
                    <a:pt x="596" y="60"/>
                  </a:lnTo>
                  <a:lnTo>
                    <a:pt x="601" y="63"/>
                  </a:lnTo>
                  <a:lnTo>
                    <a:pt x="606" y="67"/>
                  </a:lnTo>
                  <a:lnTo>
                    <a:pt x="610" y="72"/>
                  </a:lnTo>
                  <a:lnTo>
                    <a:pt x="614" y="77"/>
                  </a:lnTo>
                  <a:lnTo>
                    <a:pt x="618" y="84"/>
                  </a:lnTo>
                  <a:lnTo>
                    <a:pt x="621" y="91"/>
                  </a:lnTo>
                  <a:lnTo>
                    <a:pt x="624" y="99"/>
                  </a:lnTo>
                  <a:lnTo>
                    <a:pt x="625" y="108"/>
                  </a:lnTo>
                  <a:lnTo>
                    <a:pt x="627" y="118"/>
                  </a:lnTo>
                  <a:lnTo>
                    <a:pt x="627" y="130"/>
                  </a:lnTo>
                  <a:lnTo>
                    <a:pt x="627" y="136"/>
                  </a:lnTo>
                  <a:lnTo>
                    <a:pt x="535" y="136"/>
                  </a:lnTo>
                  <a:lnTo>
                    <a:pt x="536" y="144"/>
                  </a:lnTo>
                  <a:lnTo>
                    <a:pt x="537" y="147"/>
                  </a:lnTo>
                  <a:lnTo>
                    <a:pt x="538" y="151"/>
                  </a:lnTo>
                  <a:lnTo>
                    <a:pt x="541" y="156"/>
                  </a:lnTo>
                  <a:lnTo>
                    <a:pt x="545" y="161"/>
                  </a:lnTo>
                  <a:lnTo>
                    <a:pt x="550" y="164"/>
                  </a:lnTo>
                  <a:lnTo>
                    <a:pt x="555" y="166"/>
                  </a:lnTo>
                  <a:lnTo>
                    <a:pt x="561" y="167"/>
                  </a:lnTo>
                  <a:lnTo>
                    <a:pt x="567" y="168"/>
                  </a:lnTo>
                  <a:lnTo>
                    <a:pt x="573" y="168"/>
                  </a:lnTo>
                  <a:lnTo>
                    <a:pt x="579" y="166"/>
                  </a:lnTo>
                  <a:lnTo>
                    <a:pt x="585" y="165"/>
                  </a:lnTo>
                  <a:lnTo>
                    <a:pt x="590" y="163"/>
                  </a:lnTo>
                  <a:lnTo>
                    <a:pt x="596" y="160"/>
                  </a:lnTo>
                  <a:lnTo>
                    <a:pt x="600" y="157"/>
                  </a:lnTo>
                  <a:lnTo>
                    <a:pt x="605" y="154"/>
                  </a:lnTo>
                  <a:lnTo>
                    <a:pt x="607" y="153"/>
                  </a:lnTo>
                  <a:lnTo>
                    <a:pt x="608" y="151"/>
                  </a:lnTo>
                  <a:lnTo>
                    <a:pt x="625" y="176"/>
                  </a:lnTo>
                  <a:lnTo>
                    <a:pt x="618" y="181"/>
                  </a:lnTo>
                  <a:lnTo>
                    <a:pt x="612" y="185"/>
                  </a:lnTo>
                  <a:lnTo>
                    <a:pt x="605" y="189"/>
                  </a:lnTo>
                  <a:lnTo>
                    <a:pt x="597" y="192"/>
                  </a:lnTo>
                  <a:lnTo>
                    <a:pt x="594" y="193"/>
                  </a:lnTo>
                  <a:lnTo>
                    <a:pt x="590" y="194"/>
                  </a:lnTo>
                  <a:lnTo>
                    <a:pt x="581" y="196"/>
                  </a:lnTo>
                  <a:lnTo>
                    <a:pt x="573" y="197"/>
                  </a:lnTo>
                  <a:lnTo>
                    <a:pt x="564" y="197"/>
                  </a:lnTo>
                  <a:lnTo>
                    <a:pt x="557" y="197"/>
                  </a:lnTo>
                  <a:lnTo>
                    <a:pt x="551" y="196"/>
                  </a:lnTo>
                  <a:lnTo>
                    <a:pt x="544" y="195"/>
                  </a:lnTo>
                  <a:lnTo>
                    <a:pt x="538" y="193"/>
                  </a:lnTo>
                  <a:lnTo>
                    <a:pt x="531" y="191"/>
                  </a:lnTo>
                  <a:lnTo>
                    <a:pt x="525" y="188"/>
                  </a:lnTo>
                  <a:lnTo>
                    <a:pt x="520" y="185"/>
                  </a:lnTo>
                  <a:lnTo>
                    <a:pt x="515" y="181"/>
                  </a:lnTo>
                  <a:lnTo>
                    <a:pt x="510" y="177"/>
                  </a:lnTo>
                  <a:lnTo>
                    <a:pt x="506" y="171"/>
                  </a:lnTo>
                  <a:lnTo>
                    <a:pt x="502" y="165"/>
                  </a:lnTo>
                  <a:lnTo>
                    <a:pt x="499" y="159"/>
                  </a:lnTo>
                  <a:lnTo>
                    <a:pt x="496" y="151"/>
                  </a:lnTo>
                  <a:lnTo>
                    <a:pt x="494" y="143"/>
                  </a:lnTo>
                  <a:lnTo>
                    <a:pt x="493" y="134"/>
                  </a:lnTo>
                  <a:lnTo>
                    <a:pt x="493" y="125"/>
                  </a:lnTo>
                  <a:close/>
                  <a:moveTo>
                    <a:pt x="713" y="155"/>
                  </a:moveTo>
                  <a:lnTo>
                    <a:pt x="713" y="85"/>
                  </a:lnTo>
                  <a:lnTo>
                    <a:pt x="690" y="85"/>
                  </a:lnTo>
                  <a:lnTo>
                    <a:pt x="690" y="55"/>
                  </a:lnTo>
                  <a:lnTo>
                    <a:pt x="713" y="55"/>
                  </a:lnTo>
                  <a:lnTo>
                    <a:pt x="713" y="7"/>
                  </a:lnTo>
                  <a:lnTo>
                    <a:pt x="755" y="7"/>
                  </a:lnTo>
                  <a:lnTo>
                    <a:pt x="755" y="55"/>
                  </a:lnTo>
                  <a:lnTo>
                    <a:pt x="792" y="55"/>
                  </a:lnTo>
                  <a:lnTo>
                    <a:pt x="792" y="85"/>
                  </a:lnTo>
                  <a:lnTo>
                    <a:pt x="755" y="85"/>
                  </a:lnTo>
                  <a:lnTo>
                    <a:pt x="755" y="146"/>
                  </a:lnTo>
                  <a:lnTo>
                    <a:pt x="756" y="151"/>
                  </a:lnTo>
                  <a:lnTo>
                    <a:pt x="756" y="153"/>
                  </a:lnTo>
                  <a:lnTo>
                    <a:pt x="756" y="155"/>
                  </a:lnTo>
                  <a:lnTo>
                    <a:pt x="757" y="159"/>
                  </a:lnTo>
                  <a:lnTo>
                    <a:pt x="759" y="161"/>
                  </a:lnTo>
                  <a:lnTo>
                    <a:pt x="762" y="163"/>
                  </a:lnTo>
                  <a:lnTo>
                    <a:pt x="765" y="165"/>
                  </a:lnTo>
                  <a:lnTo>
                    <a:pt x="769" y="165"/>
                  </a:lnTo>
                  <a:lnTo>
                    <a:pt x="775" y="165"/>
                  </a:lnTo>
                  <a:lnTo>
                    <a:pt x="782" y="165"/>
                  </a:lnTo>
                  <a:lnTo>
                    <a:pt x="789" y="164"/>
                  </a:lnTo>
                  <a:lnTo>
                    <a:pt x="789" y="194"/>
                  </a:lnTo>
                  <a:lnTo>
                    <a:pt x="784" y="195"/>
                  </a:lnTo>
                  <a:lnTo>
                    <a:pt x="777" y="195"/>
                  </a:lnTo>
                  <a:lnTo>
                    <a:pt x="761" y="196"/>
                  </a:lnTo>
                  <a:lnTo>
                    <a:pt x="753" y="196"/>
                  </a:lnTo>
                  <a:lnTo>
                    <a:pt x="747" y="195"/>
                  </a:lnTo>
                  <a:lnTo>
                    <a:pt x="736" y="193"/>
                  </a:lnTo>
                  <a:lnTo>
                    <a:pt x="731" y="192"/>
                  </a:lnTo>
                  <a:lnTo>
                    <a:pt x="728" y="190"/>
                  </a:lnTo>
                  <a:lnTo>
                    <a:pt x="724" y="188"/>
                  </a:lnTo>
                  <a:lnTo>
                    <a:pt x="722" y="185"/>
                  </a:lnTo>
                  <a:lnTo>
                    <a:pt x="719" y="183"/>
                  </a:lnTo>
                  <a:lnTo>
                    <a:pt x="718" y="180"/>
                  </a:lnTo>
                  <a:lnTo>
                    <a:pt x="716" y="176"/>
                  </a:lnTo>
                  <a:lnTo>
                    <a:pt x="715" y="172"/>
                  </a:lnTo>
                  <a:lnTo>
                    <a:pt x="714" y="164"/>
                  </a:lnTo>
                  <a:lnTo>
                    <a:pt x="713" y="155"/>
                  </a:lnTo>
                  <a:close/>
                  <a:moveTo>
                    <a:pt x="807" y="194"/>
                  </a:moveTo>
                  <a:lnTo>
                    <a:pt x="807" y="1"/>
                  </a:lnTo>
                  <a:lnTo>
                    <a:pt x="849" y="1"/>
                  </a:lnTo>
                  <a:lnTo>
                    <a:pt x="849" y="77"/>
                  </a:lnTo>
                  <a:lnTo>
                    <a:pt x="852" y="73"/>
                  </a:lnTo>
                  <a:lnTo>
                    <a:pt x="857" y="68"/>
                  </a:lnTo>
                  <a:lnTo>
                    <a:pt x="861" y="64"/>
                  </a:lnTo>
                  <a:lnTo>
                    <a:pt x="864" y="62"/>
                  </a:lnTo>
                  <a:lnTo>
                    <a:pt x="867" y="60"/>
                  </a:lnTo>
                  <a:lnTo>
                    <a:pt x="873" y="57"/>
                  </a:lnTo>
                  <a:lnTo>
                    <a:pt x="880" y="54"/>
                  </a:lnTo>
                  <a:lnTo>
                    <a:pt x="888" y="53"/>
                  </a:lnTo>
                  <a:lnTo>
                    <a:pt x="893" y="52"/>
                  </a:lnTo>
                  <a:lnTo>
                    <a:pt x="897" y="52"/>
                  </a:lnTo>
                  <a:lnTo>
                    <a:pt x="906" y="52"/>
                  </a:lnTo>
                  <a:lnTo>
                    <a:pt x="914" y="54"/>
                  </a:lnTo>
                  <a:lnTo>
                    <a:pt x="917" y="56"/>
                  </a:lnTo>
                  <a:lnTo>
                    <a:pt x="920" y="57"/>
                  </a:lnTo>
                  <a:lnTo>
                    <a:pt x="924" y="59"/>
                  </a:lnTo>
                  <a:lnTo>
                    <a:pt x="926" y="61"/>
                  </a:lnTo>
                  <a:lnTo>
                    <a:pt x="929" y="64"/>
                  </a:lnTo>
                  <a:lnTo>
                    <a:pt x="931" y="67"/>
                  </a:lnTo>
                  <a:lnTo>
                    <a:pt x="933" y="70"/>
                  </a:lnTo>
                  <a:lnTo>
                    <a:pt x="935" y="74"/>
                  </a:lnTo>
                  <a:lnTo>
                    <a:pt x="936" y="78"/>
                  </a:lnTo>
                  <a:lnTo>
                    <a:pt x="937" y="82"/>
                  </a:lnTo>
                  <a:lnTo>
                    <a:pt x="938" y="87"/>
                  </a:lnTo>
                  <a:lnTo>
                    <a:pt x="938" y="92"/>
                  </a:lnTo>
                  <a:lnTo>
                    <a:pt x="938" y="194"/>
                  </a:lnTo>
                  <a:lnTo>
                    <a:pt x="896" y="194"/>
                  </a:lnTo>
                  <a:lnTo>
                    <a:pt x="896" y="106"/>
                  </a:lnTo>
                  <a:lnTo>
                    <a:pt x="896" y="101"/>
                  </a:lnTo>
                  <a:lnTo>
                    <a:pt x="895" y="98"/>
                  </a:lnTo>
                  <a:lnTo>
                    <a:pt x="894" y="94"/>
                  </a:lnTo>
                  <a:lnTo>
                    <a:pt x="892" y="92"/>
                  </a:lnTo>
                  <a:lnTo>
                    <a:pt x="890" y="89"/>
                  </a:lnTo>
                  <a:lnTo>
                    <a:pt x="887" y="88"/>
                  </a:lnTo>
                  <a:lnTo>
                    <a:pt x="884" y="87"/>
                  </a:lnTo>
                  <a:lnTo>
                    <a:pt x="880" y="87"/>
                  </a:lnTo>
                  <a:lnTo>
                    <a:pt x="875" y="87"/>
                  </a:lnTo>
                  <a:lnTo>
                    <a:pt x="871" y="88"/>
                  </a:lnTo>
                  <a:lnTo>
                    <a:pt x="863" y="91"/>
                  </a:lnTo>
                  <a:lnTo>
                    <a:pt x="856" y="95"/>
                  </a:lnTo>
                  <a:lnTo>
                    <a:pt x="849" y="101"/>
                  </a:lnTo>
                  <a:lnTo>
                    <a:pt x="849" y="194"/>
                  </a:lnTo>
                  <a:lnTo>
                    <a:pt x="807" y="194"/>
                  </a:lnTo>
                  <a:close/>
                  <a:moveTo>
                    <a:pt x="1048" y="111"/>
                  </a:moveTo>
                  <a:lnTo>
                    <a:pt x="1047" y="104"/>
                  </a:lnTo>
                  <a:lnTo>
                    <a:pt x="1045" y="98"/>
                  </a:lnTo>
                  <a:lnTo>
                    <a:pt x="1043" y="93"/>
                  </a:lnTo>
                  <a:lnTo>
                    <a:pt x="1040" y="89"/>
                  </a:lnTo>
                  <a:lnTo>
                    <a:pt x="1038" y="88"/>
                  </a:lnTo>
                  <a:lnTo>
                    <a:pt x="1036" y="86"/>
                  </a:lnTo>
                  <a:lnTo>
                    <a:pt x="1034" y="85"/>
                  </a:lnTo>
                  <a:lnTo>
                    <a:pt x="1032" y="84"/>
                  </a:lnTo>
                  <a:lnTo>
                    <a:pt x="1027" y="82"/>
                  </a:lnTo>
                  <a:lnTo>
                    <a:pt x="1021" y="82"/>
                  </a:lnTo>
                  <a:lnTo>
                    <a:pt x="1016" y="82"/>
                  </a:lnTo>
                  <a:lnTo>
                    <a:pt x="1012" y="84"/>
                  </a:lnTo>
                  <a:lnTo>
                    <a:pt x="1010" y="85"/>
                  </a:lnTo>
                  <a:lnTo>
                    <a:pt x="1007" y="86"/>
                  </a:lnTo>
                  <a:lnTo>
                    <a:pt x="1004" y="89"/>
                  </a:lnTo>
                  <a:lnTo>
                    <a:pt x="1000" y="93"/>
                  </a:lnTo>
                  <a:lnTo>
                    <a:pt x="997" y="98"/>
                  </a:lnTo>
                  <a:lnTo>
                    <a:pt x="995" y="104"/>
                  </a:lnTo>
                  <a:lnTo>
                    <a:pt x="994" y="107"/>
                  </a:lnTo>
                  <a:lnTo>
                    <a:pt x="994" y="111"/>
                  </a:lnTo>
                  <a:lnTo>
                    <a:pt x="1048" y="111"/>
                  </a:lnTo>
                  <a:close/>
                  <a:moveTo>
                    <a:pt x="951" y="125"/>
                  </a:moveTo>
                  <a:lnTo>
                    <a:pt x="952" y="115"/>
                  </a:lnTo>
                  <a:lnTo>
                    <a:pt x="953" y="106"/>
                  </a:lnTo>
                  <a:lnTo>
                    <a:pt x="955" y="98"/>
                  </a:lnTo>
                  <a:lnTo>
                    <a:pt x="958" y="90"/>
                  </a:lnTo>
                  <a:lnTo>
                    <a:pt x="962" y="84"/>
                  </a:lnTo>
                  <a:lnTo>
                    <a:pt x="966" y="78"/>
                  </a:lnTo>
                  <a:lnTo>
                    <a:pt x="970" y="73"/>
                  </a:lnTo>
                  <a:lnTo>
                    <a:pt x="973" y="70"/>
                  </a:lnTo>
                  <a:lnTo>
                    <a:pt x="975" y="68"/>
                  </a:lnTo>
                  <a:lnTo>
                    <a:pt x="981" y="64"/>
                  </a:lnTo>
                  <a:lnTo>
                    <a:pt x="986" y="61"/>
                  </a:lnTo>
                  <a:lnTo>
                    <a:pt x="992" y="58"/>
                  </a:lnTo>
                  <a:lnTo>
                    <a:pt x="998" y="56"/>
                  </a:lnTo>
                  <a:lnTo>
                    <a:pt x="1004" y="54"/>
                  </a:lnTo>
                  <a:lnTo>
                    <a:pt x="1010" y="53"/>
                  </a:lnTo>
                  <a:lnTo>
                    <a:pt x="1016" y="52"/>
                  </a:lnTo>
                  <a:lnTo>
                    <a:pt x="1021" y="52"/>
                  </a:lnTo>
                  <a:lnTo>
                    <a:pt x="1032" y="53"/>
                  </a:lnTo>
                  <a:lnTo>
                    <a:pt x="1038" y="54"/>
                  </a:lnTo>
                  <a:lnTo>
                    <a:pt x="1043" y="55"/>
                  </a:lnTo>
                  <a:lnTo>
                    <a:pt x="1049" y="57"/>
                  </a:lnTo>
                  <a:lnTo>
                    <a:pt x="1054" y="60"/>
                  </a:lnTo>
                  <a:lnTo>
                    <a:pt x="1059" y="63"/>
                  </a:lnTo>
                  <a:lnTo>
                    <a:pt x="1064" y="67"/>
                  </a:lnTo>
                  <a:lnTo>
                    <a:pt x="1069" y="72"/>
                  </a:lnTo>
                  <a:lnTo>
                    <a:pt x="1073" y="77"/>
                  </a:lnTo>
                  <a:lnTo>
                    <a:pt x="1076" y="84"/>
                  </a:lnTo>
                  <a:lnTo>
                    <a:pt x="1079" y="91"/>
                  </a:lnTo>
                  <a:lnTo>
                    <a:pt x="1082" y="99"/>
                  </a:lnTo>
                  <a:lnTo>
                    <a:pt x="1084" y="108"/>
                  </a:lnTo>
                  <a:lnTo>
                    <a:pt x="1085" y="118"/>
                  </a:lnTo>
                  <a:lnTo>
                    <a:pt x="1085" y="130"/>
                  </a:lnTo>
                  <a:lnTo>
                    <a:pt x="1085" y="136"/>
                  </a:lnTo>
                  <a:lnTo>
                    <a:pt x="993" y="136"/>
                  </a:lnTo>
                  <a:lnTo>
                    <a:pt x="994" y="144"/>
                  </a:lnTo>
                  <a:lnTo>
                    <a:pt x="995" y="147"/>
                  </a:lnTo>
                  <a:lnTo>
                    <a:pt x="997" y="151"/>
                  </a:lnTo>
                  <a:lnTo>
                    <a:pt x="1000" y="156"/>
                  </a:lnTo>
                  <a:lnTo>
                    <a:pt x="1003" y="161"/>
                  </a:lnTo>
                  <a:lnTo>
                    <a:pt x="1008" y="164"/>
                  </a:lnTo>
                  <a:lnTo>
                    <a:pt x="1013" y="166"/>
                  </a:lnTo>
                  <a:lnTo>
                    <a:pt x="1019" y="167"/>
                  </a:lnTo>
                  <a:lnTo>
                    <a:pt x="1026" y="168"/>
                  </a:lnTo>
                  <a:lnTo>
                    <a:pt x="1032" y="168"/>
                  </a:lnTo>
                  <a:lnTo>
                    <a:pt x="1038" y="166"/>
                  </a:lnTo>
                  <a:lnTo>
                    <a:pt x="1043" y="165"/>
                  </a:lnTo>
                  <a:lnTo>
                    <a:pt x="1049" y="163"/>
                  </a:lnTo>
                  <a:lnTo>
                    <a:pt x="1054" y="160"/>
                  </a:lnTo>
                  <a:lnTo>
                    <a:pt x="1059" y="157"/>
                  </a:lnTo>
                  <a:lnTo>
                    <a:pt x="1063" y="154"/>
                  </a:lnTo>
                  <a:lnTo>
                    <a:pt x="1065" y="153"/>
                  </a:lnTo>
                  <a:lnTo>
                    <a:pt x="1067" y="151"/>
                  </a:lnTo>
                  <a:lnTo>
                    <a:pt x="1083" y="176"/>
                  </a:lnTo>
                  <a:lnTo>
                    <a:pt x="1077" y="181"/>
                  </a:lnTo>
                  <a:lnTo>
                    <a:pt x="1070" y="185"/>
                  </a:lnTo>
                  <a:lnTo>
                    <a:pt x="1063" y="189"/>
                  </a:lnTo>
                  <a:lnTo>
                    <a:pt x="1056" y="192"/>
                  </a:lnTo>
                  <a:lnTo>
                    <a:pt x="1052" y="193"/>
                  </a:lnTo>
                  <a:lnTo>
                    <a:pt x="1048" y="194"/>
                  </a:lnTo>
                  <a:lnTo>
                    <a:pt x="1040" y="196"/>
                  </a:lnTo>
                  <a:lnTo>
                    <a:pt x="1031" y="197"/>
                  </a:lnTo>
                  <a:lnTo>
                    <a:pt x="1022" y="197"/>
                  </a:lnTo>
                  <a:lnTo>
                    <a:pt x="1016" y="197"/>
                  </a:lnTo>
                  <a:lnTo>
                    <a:pt x="1009" y="196"/>
                  </a:lnTo>
                  <a:lnTo>
                    <a:pt x="1002" y="195"/>
                  </a:lnTo>
                  <a:lnTo>
                    <a:pt x="996" y="193"/>
                  </a:lnTo>
                  <a:lnTo>
                    <a:pt x="990" y="191"/>
                  </a:lnTo>
                  <a:lnTo>
                    <a:pt x="984" y="188"/>
                  </a:lnTo>
                  <a:lnTo>
                    <a:pt x="978" y="185"/>
                  </a:lnTo>
                  <a:lnTo>
                    <a:pt x="973" y="181"/>
                  </a:lnTo>
                  <a:lnTo>
                    <a:pt x="968" y="177"/>
                  </a:lnTo>
                  <a:lnTo>
                    <a:pt x="964" y="171"/>
                  </a:lnTo>
                  <a:lnTo>
                    <a:pt x="960" y="165"/>
                  </a:lnTo>
                  <a:lnTo>
                    <a:pt x="957" y="159"/>
                  </a:lnTo>
                  <a:lnTo>
                    <a:pt x="955" y="151"/>
                  </a:lnTo>
                  <a:lnTo>
                    <a:pt x="953" y="143"/>
                  </a:lnTo>
                  <a:lnTo>
                    <a:pt x="952" y="134"/>
                  </a:lnTo>
                  <a:lnTo>
                    <a:pt x="951" y="125"/>
                  </a:lnTo>
                  <a:close/>
                  <a:moveTo>
                    <a:pt x="1162" y="194"/>
                  </a:moveTo>
                  <a:lnTo>
                    <a:pt x="1162" y="55"/>
                  </a:lnTo>
                  <a:lnTo>
                    <a:pt x="1204" y="55"/>
                  </a:lnTo>
                  <a:lnTo>
                    <a:pt x="1204" y="77"/>
                  </a:lnTo>
                  <a:lnTo>
                    <a:pt x="1207" y="73"/>
                  </a:lnTo>
                  <a:lnTo>
                    <a:pt x="1212" y="68"/>
                  </a:lnTo>
                  <a:lnTo>
                    <a:pt x="1216" y="64"/>
                  </a:lnTo>
                  <a:lnTo>
                    <a:pt x="1219" y="62"/>
                  </a:lnTo>
                  <a:lnTo>
                    <a:pt x="1222" y="60"/>
                  </a:lnTo>
                  <a:lnTo>
                    <a:pt x="1228" y="57"/>
                  </a:lnTo>
                  <a:lnTo>
                    <a:pt x="1235" y="54"/>
                  </a:lnTo>
                  <a:lnTo>
                    <a:pt x="1242" y="53"/>
                  </a:lnTo>
                  <a:lnTo>
                    <a:pt x="1246" y="52"/>
                  </a:lnTo>
                  <a:lnTo>
                    <a:pt x="1250" y="52"/>
                  </a:lnTo>
                  <a:lnTo>
                    <a:pt x="1258" y="52"/>
                  </a:lnTo>
                  <a:lnTo>
                    <a:pt x="1265" y="54"/>
                  </a:lnTo>
                  <a:lnTo>
                    <a:pt x="1271" y="56"/>
                  </a:lnTo>
                  <a:lnTo>
                    <a:pt x="1274" y="57"/>
                  </a:lnTo>
                  <a:lnTo>
                    <a:pt x="1276" y="59"/>
                  </a:lnTo>
                  <a:lnTo>
                    <a:pt x="1280" y="62"/>
                  </a:lnTo>
                  <a:lnTo>
                    <a:pt x="1284" y="67"/>
                  </a:lnTo>
                  <a:lnTo>
                    <a:pt x="1286" y="71"/>
                  </a:lnTo>
                  <a:lnTo>
                    <a:pt x="1288" y="77"/>
                  </a:lnTo>
                  <a:lnTo>
                    <a:pt x="1291" y="73"/>
                  </a:lnTo>
                  <a:lnTo>
                    <a:pt x="1296" y="68"/>
                  </a:lnTo>
                  <a:lnTo>
                    <a:pt x="1300" y="64"/>
                  </a:lnTo>
                  <a:lnTo>
                    <a:pt x="1303" y="62"/>
                  </a:lnTo>
                  <a:lnTo>
                    <a:pt x="1306" y="60"/>
                  </a:lnTo>
                  <a:lnTo>
                    <a:pt x="1312" y="57"/>
                  </a:lnTo>
                  <a:lnTo>
                    <a:pt x="1319" y="54"/>
                  </a:lnTo>
                  <a:lnTo>
                    <a:pt x="1326" y="53"/>
                  </a:lnTo>
                  <a:lnTo>
                    <a:pt x="1334" y="52"/>
                  </a:lnTo>
                  <a:lnTo>
                    <a:pt x="1339" y="52"/>
                  </a:lnTo>
                  <a:lnTo>
                    <a:pt x="1344" y="53"/>
                  </a:lnTo>
                  <a:lnTo>
                    <a:pt x="1348" y="54"/>
                  </a:lnTo>
                  <a:lnTo>
                    <a:pt x="1352" y="55"/>
                  </a:lnTo>
                  <a:lnTo>
                    <a:pt x="1356" y="57"/>
                  </a:lnTo>
                  <a:lnTo>
                    <a:pt x="1359" y="59"/>
                  </a:lnTo>
                  <a:lnTo>
                    <a:pt x="1365" y="64"/>
                  </a:lnTo>
                  <a:lnTo>
                    <a:pt x="1367" y="67"/>
                  </a:lnTo>
                  <a:lnTo>
                    <a:pt x="1369" y="70"/>
                  </a:lnTo>
                  <a:lnTo>
                    <a:pt x="1371" y="74"/>
                  </a:lnTo>
                  <a:lnTo>
                    <a:pt x="1372" y="77"/>
                  </a:lnTo>
                  <a:lnTo>
                    <a:pt x="1374" y="81"/>
                  </a:lnTo>
                  <a:lnTo>
                    <a:pt x="1374" y="86"/>
                  </a:lnTo>
                  <a:lnTo>
                    <a:pt x="1375" y="90"/>
                  </a:lnTo>
                  <a:lnTo>
                    <a:pt x="1375" y="95"/>
                  </a:lnTo>
                  <a:lnTo>
                    <a:pt x="1375" y="194"/>
                  </a:lnTo>
                  <a:lnTo>
                    <a:pt x="1333" y="194"/>
                  </a:lnTo>
                  <a:lnTo>
                    <a:pt x="1333" y="106"/>
                  </a:lnTo>
                  <a:lnTo>
                    <a:pt x="1333" y="101"/>
                  </a:lnTo>
                  <a:lnTo>
                    <a:pt x="1332" y="98"/>
                  </a:lnTo>
                  <a:lnTo>
                    <a:pt x="1331" y="94"/>
                  </a:lnTo>
                  <a:lnTo>
                    <a:pt x="1331" y="93"/>
                  </a:lnTo>
                  <a:lnTo>
                    <a:pt x="1330" y="92"/>
                  </a:lnTo>
                  <a:lnTo>
                    <a:pt x="1328" y="89"/>
                  </a:lnTo>
                  <a:lnTo>
                    <a:pt x="1325" y="88"/>
                  </a:lnTo>
                  <a:lnTo>
                    <a:pt x="1322" y="87"/>
                  </a:lnTo>
                  <a:lnTo>
                    <a:pt x="1318" y="87"/>
                  </a:lnTo>
                  <a:lnTo>
                    <a:pt x="1314" y="87"/>
                  </a:lnTo>
                  <a:lnTo>
                    <a:pt x="1310" y="88"/>
                  </a:lnTo>
                  <a:lnTo>
                    <a:pt x="1303" y="91"/>
                  </a:lnTo>
                  <a:lnTo>
                    <a:pt x="1296" y="95"/>
                  </a:lnTo>
                  <a:lnTo>
                    <a:pt x="1290" y="101"/>
                  </a:lnTo>
                  <a:lnTo>
                    <a:pt x="1290" y="194"/>
                  </a:lnTo>
                  <a:lnTo>
                    <a:pt x="1247" y="194"/>
                  </a:lnTo>
                  <a:lnTo>
                    <a:pt x="1247" y="106"/>
                  </a:lnTo>
                  <a:lnTo>
                    <a:pt x="1247" y="101"/>
                  </a:lnTo>
                  <a:lnTo>
                    <a:pt x="1247" y="98"/>
                  </a:lnTo>
                  <a:lnTo>
                    <a:pt x="1246" y="94"/>
                  </a:lnTo>
                  <a:lnTo>
                    <a:pt x="1245" y="93"/>
                  </a:lnTo>
                  <a:lnTo>
                    <a:pt x="1244" y="92"/>
                  </a:lnTo>
                  <a:lnTo>
                    <a:pt x="1242" y="89"/>
                  </a:lnTo>
                  <a:lnTo>
                    <a:pt x="1240" y="88"/>
                  </a:lnTo>
                  <a:lnTo>
                    <a:pt x="1236" y="87"/>
                  </a:lnTo>
                  <a:lnTo>
                    <a:pt x="1232" y="87"/>
                  </a:lnTo>
                  <a:lnTo>
                    <a:pt x="1228" y="87"/>
                  </a:lnTo>
                  <a:lnTo>
                    <a:pt x="1225" y="88"/>
                  </a:lnTo>
                  <a:lnTo>
                    <a:pt x="1218" y="91"/>
                  </a:lnTo>
                  <a:lnTo>
                    <a:pt x="1211" y="95"/>
                  </a:lnTo>
                  <a:lnTo>
                    <a:pt x="1204" y="101"/>
                  </a:lnTo>
                  <a:lnTo>
                    <a:pt x="1204" y="194"/>
                  </a:lnTo>
                  <a:lnTo>
                    <a:pt x="1162" y="194"/>
                  </a:lnTo>
                  <a:close/>
                  <a:moveTo>
                    <a:pt x="1484" y="125"/>
                  </a:moveTo>
                  <a:lnTo>
                    <a:pt x="1484" y="116"/>
                  </a:lnTo>
                  <a:lnTo>
                    <a:pt x="1482" y="109"/>
                  </a:lnTo>
                  <a:lnTo>
                    <a:pt x="1480" y="101"/>
                  </a:lnTo>
                  <a:lnTo>
                    <a:pt x="1479" y="98"/>
                  </a:lnTo>
                  <a:lnTo>
                    <a:pt x="1477" y="95"/>
                  </a:lnTo>
                  <a:lnTo>
                    <a:pt x="1475" y="92"/>
                  </a:lnTo>
                  <a:lnTo>
                    <a:pt x="1473" y="90"/>
                  </a:lnTo>
                  <a:lnTo>
                    <a:pt x="1468" y="86"/>
                  </a:lnTo>
                  <a:lnTo>
                    <a:pt x="1465" y="85"/>
                  </a:lnTo>
                  <a:lnTo>
                    <a:pt x="1462" y="84"/>
                  </a:lnTo>
                  <a:lnTo>
                    <a:pt x="1455" y="83"/>
                  </a:lnTo>
                  <a:lnTo>
                    <a:pt x="1448" y="84"/>
                  </a:lnTo>
                  <a:lnTo>
                    <a:pt x="1445" y="85"/>
                  </a:lnTo>
                  <a:lnTo>
                    <a:pt x="1442" y="86"/>
                  </a:lnTo>
                  <a:lnTo>
                    <a:pt x="1439" y="88"/>
                  </a:lnTo>
                  <a:lnTo>
                    <a:pt x="1437" y="90"/>
                  </a:lnTo>
                  <a:lnTo>
                    <a:pt x="1435" y="92"/>
                  </a:lnTo>
                  <a:lnTo>
                    <a:pt x="1433" y="94"/>
                  </a:lnTo>
                  <a:lnTo>
                    <a:pt x="1430" y="101"/>
                  </a:lnTo>
                  <a:lnTo>
                    <a:pt x="1428" y="104"/>
                  </a:lnTo>
                  <a:lnTo>
                    <a:pt x="1427" y="108"/>
                  </a:lnTo>
                  <a:lnTo>
                    <a:pt x="1426" y="116"/>
                  </a:lnTo>
                  <a:lnTo>
                    <a:pt x="1426" y="125"/>
                  </a:lnTo>
                  <a:lnTo>
                    <a:pt x="1426" y="129"/>
                  </a:lnTo>
                  <a:lnTo>
                    <a:pt x="1426" y="133"/>
                  </a:lnTo>
                  <a:lnTo>
                    <a:pt x="1427" y="141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2" y="155"/>
                  </a:lnTo>
                  <a:lnTo>
                    <a:pt x="1434" y="158"/>
                  </a:lnTo>
                  <a:lnTo>
                    <a:pt x="1436" y="160"/>
                  </a:lnTo>
                  <a:lnTo>
                    <a:pt x="1441" y="164"/>
                  </a:lnTo>
                  <a:lnTo>
                    <a:pt x="1444" y="166"/>
                  </a:lnTo>
                  <a:lnTo>
                    <a:pt x="1448" y="167"/>
                  </a:lnTo>
                  <a:lnTo>
                    <a:pt x="1451" y="167"/>
                  </a:lnTo>
                  <a:lnTo>
                    <a:pt x="1455" y="168"/>
                  </a:lnTo>
                  <a:lnTo>
                    <a:pt x="1462" y="167"/>
                  </a:lnTo>
                  <a:lnTo>
                    <a:pt x="1465" y="166"/>
                  </a:lnTo>
                  <a:lnTo>
                    <a:pt x="1468" y="165"/>
                  </a:lnTo>
                  <a:lnTo>
                    <a:pt x="1471" y="163"/>
                  </a:lnTo>
                  <a:lnTo>
                    <a:pt x="1473" y="161"/>
                  </a:lnTo>
                  <a:lnTo>
                    <a:pt x="1477" y="156"/>
                  </a:lnTo>
                  <a:lnTo>
                    <a:pt x="1479" y="153"/>
                  </a:lnTo>
                  <a:lnTo>
                    <a:pt x="1480" y="150"/>
                  </a:lnTo>
                  <a:lnTo>
                    <a:pt x="1481" y="146"/>
                  </a:lnTo>
                  <a:lnTo>
                    <a:pt x="1482" y="142"/>
                  </a:lnTo>
                  <a:lnTo>
                    <a:pt x="1484" y="134"/>
                  </a:lnTo>
                  <a:lnTo>
                    <a:pt x="1484" y="125"/>
                  </a:lnTo>
                  <a:close/>
                  <a:moveTo>
                    <a:pt x="1384" y="125"/>
                  </a:moveTo>
                  <a:lnTo>
                    <a:pt x="1384" y="115"/>
                  </a:lnTo>
                  <a:lnTo>
                    <a:pt x="1385" y="106"/>
                  </a:lnTo>
                  <a:lnTo>
                    <a:pt x="1387" y="98"/>
                  </a:lnTo>
                  <a:lnTo>
                    <a:pt x="1390" y="90"/>
                  </a:lnTo>
                  <a:lnTo>
                    <a:pt x="1393" y="84"/>
                  </a:lnTo>
                  <a:lnTo>
                    <a:pt x="1397" y="78"/>
                  </a:lnTo>
                  <a:lnTo>
                    <a:pt x="1402" y="72"/>
                  </a:lnTo>
                  <a:lnTo>
                    <a:pt x="1404" y="70"/>
                  </a:lnTo>
                  <a:lnTo>
                    <a:pt x="1406" y="68"/>
                  </a:lnTo>
                  <a:lnTo>
                    <a:pt x="1412" y="64"/>
                  </a:lnTo>
                  <a:lnTo>
                    <a:pt x="1417" y="61"/>
                  </a:lnTo>
                  <a:lnTo>
                    <a:pt x="1423" y="58"/>
                  </a:lnTo>
                  <a:lnTo>
                    <a:pt x="1429" y="56"/>
                  </a:lnTo>
                  <a:lnTo>
                    <a:pt x="1436" y="54"/>
                  </a:lnTo>
                  <a:lnTo>
                    <a:pt x="1442" y="53"/>
                  </a:lnTo>
                  <a:lnTo>
                    <a:pt x="1449" y="52"/>
                  </a:lnTo>
                  <a:lnTo>
                    <a:pt x="1455" y="52"/>
                  </a:lnTo>
                  <a:lnTo>
                    <a:pt x="1461" y="52"/>
                  </a:lnTo>
                  <a:lnTo>
                    <a:pt x="1468" y="53"/>
                  </a:lnTo>
                  <a:lnTo>
                    <a:pt x="1474" y="54"/>
                  </a:lnTo>
                  <a:lnTo>
                    <a:pt x="1480" y="56"/>
                  </a:lnTo>
                  <a:lnTo>
                    <a:pt x="1486" y="58"/>
                  </a:lnTo>
                  <a:lnTo>
                    <a:pt x="1492" y="61"/>
                  </a:lnTo>
                  <a:lnTo>
                    <a:pt x="1498" y="64"/>
                  </a:lnTo>
                  <a:lnTo>
                    <a:pt x="1503" y="68"/>
                  </a:lnTo>
                  <a:lnTo>
                    <a:pt x="1508" y="72"/>
                  </a:lnTo>
                  <a:lnTo>
                    <a:pt x="1513" y="78"/>
                  </a:lnTo>
                  <a:lnTo>
                    <a:pt x="1516" y="84"/>
                  </a:lnTo>
                  <a:lnTo>
                    <a:pt x="1520" y="90"/>
                  </a:lnTo>
                  <a:lnTo>
                    <a:pt x="1522" y="98"/>
                  </a:lnTo>
                  <a:lnTo>
                    <a:pt x="1524" y="106"/>
                  </a:lnTo>
                  <a:lnTo>
                    <a:pt x="1526" y="115"/>
                  </a:lnTo>
                  <a:lnTo>
                    <a:pt x="1526" y="125"/>
                  </a:lnTo>
                  <a:lnTo>
                    <a:pt x="1526" y="134"/>
                  </a:lnTo>
                  <a:lnTo>
                    <a:pt x="1524" y="143"/>
                  </a:lnTo>
                  <a:lnTo>
                    <a:pt x="1522" y="151"/>
                  </a:lnTo>
                  <a:lnTo>
                    <a:pt x="1520" y="159"/>
                  </a:lnTo>
                  <a:lnTo>
                    <a:pt x="1516" y="166"/>
                  </a:lnTo>
                  <a:lnTo>
                    <a:pt x="1513" y="171"/>
                  </a:lnTo>
                  <a:lnTo>
                    <a:pt x="1508" y="177"/>
                  </a:lnTo>
                  <a:lnTo>
                    <a:pt x="1506" y="179"/>
                  </a:lnTo>
                  <a:lnTo>
                    <a:pt x="1503" y="181"/>
                  </a:lnTo>
                  <a:lnTo>
                    <a:pt x="1498" y="185"/>
                  </a:lnTo>
                  <a:lnTo>
                    <a:pt x="1492" y="189"/>
                  </a:lnTo>
                  <a:lnTo>
                    <a:pt x="1486" y="191"/>
                  </a:lnTo>
                  <a:lnTo>
                    <a:pt x="1480" y="193"/>
                  </a:lnTo>
                  <a:lnTo>
                    <a:pt x="1474" y="195"/>
                  </a:lnTo>
                  <a:lnTo>
                    <a:pt x="1468" y="196"/>
                  </a:lnTo>
                  <a:lnTo>
                    <a:pt x="1461" y="197"/>
                  </a:lnTo>
                  <a:lnTo>
                    <a:pt x="1455" y="197"/>
                  </a:lnTo>
                  <a:lnTo>
                    <a:pt x="1449" y="197"/>
                  </a:lnTo>
                  <a:lnTo>
                    <a:pt x="1442" y="196"/>
                  </a:lnTo>
                  <a:lnTo>
                    <a:pt x="1436" y="195"/>
                  </a:lnTo>
                  <a:lnTo>
                    <a:pt x="1430" y="193"/>
                  </a:lnTo>
                  <a:lnTo>
                    <a:pt x="1423" y="191"/>
                  </a:lnTo>
                  <a:lnTo>
                    <a:pt x="1418" y="189"/>
                  </a:lnTo>
                  <a:lnTo>
                    <a:pt x="1412" y="185"/>
                  </a:lnTo>
                  <a:lnTo>
                    <a:pt x="1407" y="181"/>
                  </a:lnTo>
                  <a:lnTo>
                    <a:pt x="1402" y="177"/>
                  </a:lnTo>
                  <a:lnTo>
                    <a:pt x="1397" y="171"/>
                  </a:lnTo>
                  <a:lnTo>
                    <a:pt x="1393" y="166"/>
                  </a:lnTo>
                  <a:lnTo>
                    <a:pt x="1390" y="159"/>
                  </a:lnTo>
                  <a:lnTo>
                    <a:pt x="1387" y="151"/>
                  </a:lnTo>
                  <a:lnTo>
                    <a:pt x="1385" y="143"/>
                  </a:lnTo>
                  <a:lnTo>
                    <a:pt x="1384" y="134"/>
                  </a:lnTo>
                  <a:lnTo>
                    <a:pt x="1384" y="125"/>
                  </a:lnTo>
                  <a:close/>
                  <a:moveTo>
                    <a:pt x="1535" y="176"/>
                  </a:moveTo>
                  <a:lnTo>
                    <a:pt x="1551" y="152"/>
                  </a:lnTo>
                  <a:lnTo>
                    <a:pt x="1556" y="156"/>
                  </a:lnTo>
                  <a:lnTo>
                    <a:pt x="1562" y="160"/>
                  </a:lnTo>
                  <a:lnTo>
                    <a:pt x="1565" y="161"/>
                  </a:lnTo>
                  <a:lnTo>
                    <a:pt x="1568" y="163"/>
                  </a:lnTo>
                  <a:lnTo>
                    <a:pt x="1574" y="165"/>
                  </a:lnTo>
                  <a:lnTo>
                    <a:pt x="1580" y="167"/>
                  </a:lnTo>
                  <a:lnTo>
                    <a:pt x="1587" y="169"/>
                  </a:lnTo>
                  <a:lnTo>
                    <a:pt x="1593" y="170"/>
                  </a:lnTo>
                  <a:lnTo>
                    <a:pt x="1600" y="170"/>
                  </a:lnTo>
                  <a:lnTo>
                    <a:pt x="1604" y="170"/>
                  </a:lnTo>
                  <a:lnTo>
                    <a:pt x="1609" y="169"/>
                  </a:lnTo>
                  <a:lnTo>
                    <a:pt x="1612" y="168"/>
                  </a:lnTo>
                  <a:lnTo>
                    <a:pt x="1616" y="167"/>
                  </a:lnTo>
                  <a:lnTo>
                    <a:pt x="1618" y="165"/>
                  </a:lnTo>
                  <a:lnTo>
                    <a:pt x="1620" y="163"/>
                  </a:lnTo>
                  <a:lnTo>
                    <a:pt x="1622" y="160"/>
                  </a:lnTo>
                  <a:lnTo>
                    <a:pt x="1622" y="157"/>
                  </a:lnTo>
                  <a:lnTo>
                    <a:pt x="1622" y="153"/>
                  </a:lnTo>
                  <a:lnTo>
                    <a:pt x="1620" y="150"/>
                  </a:lnTo>
                  <a:lnTo>
                    <a:pt x="1620" y="149"/>
                  </a:lnTo>
                  <a:lnTo>
                    <a:pt x="1619" y="148"/>
                  </a:lnTo>
                  <a:lnTo>
                    <a:pt x="1616" y="146"/>
                  </a:lnTo>
                  <a:lnTo>
                    <a:pt x="1612" y="144"/>
                  </a:lnTo>
                  <a:lnTo>
                    <a:pt x="1608" y="143"/>
                  </a:lnTo>
                  <a:lnTo>
                    <a:pt x="1596" y="140"/>
                  </a:lnTo>
                  <a:lnTo>
                    <a:pt x="1586" y="138"/>
                  </a:lnTo>
                  <a:lnTo>
                    <a:pt x="1576" y="136"/>
                  </a:lnTo>
                  <a:lnTo>
                    <a:pt x="1567" y="133"/>
                  </a:lnTo>
                  <a:lnTo>
                    <a:pt x="1558" y="129"/>
                  </a:lnTo>
                  <a:lnTo>
                    <a:pt x="1555" y="126"/>
                  </a:lnTo>
                  <a:lnTo>
                    <a:pt x="1551" y="123"/>
                  </a:lnTo>
                  <a:lnTo>
                    <a:pt x="1548" y="120"/>
                  </a:lnTo>
                  <a:lnTo>
                    <a:pt x="1546" y="116"/>
                  </a:lnTo>
                  <a:lnTo>
                    <a:pt x="1544" y="112"/>
                  </a:lnTo>
                  <a:lnTo>
                    <a:pt x="1542" y="107"/>
                  </a:lnTo>
                  <a:lnTo>
                    <a:pt x="1541" y="102"/>
                  </a:lnTo>
                  <a:lnTo>
                    <a:pt x="1541" y="96"/>
                  </a:lnTo>
                  <a:lnTo>
                    <a:pt x="1541" y="91"/>
                  </a:lnTo>
                  <a:lnTo>
                    <a:pt x="1542" y="86"/>
                  </a:lnTo>
                  <a:lnTo>
                    <a:pt x="1543" y="82"/>
                  </a:lnTo>
                  <a:lnTo>
                    <a:pt x="1545" y="77"/>
                  </a:lnTo>
                  <a:lnTo>
                    <a:pt x="1547" y="73"/>
                  </a:lnTo>
                  <a:lnTo>
                    <a:pt x="1550" y="70"/>
                  </a:lnTo>
                  <a:lnTo>
                    <a:pt x="1553" y="67"/>
                  </a:lnTo>
                  <a:lnTo>
                    <a:pt x="1556" y="64"/>
                  </a:lnTo>
                  <a:lnTo>
                    <a:pt x="1560" y="61"/>
                  </a:lnTo>
                  <a:lnTo>
                    <a:pt x="1564" y="59"/>
                  </a:lnTo>
                  <a:lnTo>
                    <a:pt x="1569" y="57"/>
                  </a:lnTo>
                  <a:lnTo>
                    <a:pt x="1573" y="55"/>
                  </a:lnTo>
                  <a:lnTo>
                    <a:pt x="1578" y="54"/>
                  </a:lnTo>
                  <a:lnTo>
                    <a:pt x="1584" y="53"/>
                  </a:lnTo>
                  <a:lnTo>
                    <a:pt x="1589" y="52"/>
                  </a:lnTo>
                  <a:lnTo>
                    <a:pt x="1595" y="52"/>
                  </a:lnTo>
                  <a:lnTo>
                    <a:pt x="1605" y="52"/>
                  </a:lnTo>
                  <a:lnTo>
                    <a:pt x="1614" y="53"/>
                  </a:lnTo>
                  <a:lnTo>
                    <a:pt x="1623" y="55"/>
                  </a:lnTo>
                  <a:lnTo>
                    <a:pt x="1631" y="57"/>
                  </a:lnTo>
                  <a:lnTo>
                    <a:pt x="1638" y="60"/>
                  </a:lnTo>
                  <a:lnTo>
                    <a:pt x="1644" y="63"/>
                  </a:lnTo>
                  <a:lnTo>
                    <a:pt x="1650" y="67"/>
                  </a:lnTo>
                  <a:lnTo>
                    <a:pt x="1656" y="72"/>
                  </a:lnTo>
                  <a:lnTo>
                    <a:pt x="1640" y="95"/>
                  </a:lnTo>
                  <a:lnTo>
                    <a:pt x="1634" y="92"/>
                  </a:lnTo>
                  <a:lnTo>
                    <a:pt x="1629" y="89"/>
                  </a:lnTo>
                  <a:lnTo>
                    <a:pt x="1624" y="86"/>
                  </a:lnTo>
                  <a:lnTo>
                    <a:pt x="1619" y="84"/>
                  </a:lnTo>
                  <a:lnTo>
                    <a:pt x="1609" y="81"/>
                  </a:lnTo>
                  <a:lnTo>
                    <a:pt x="1604" y="80"/>
                  </a:lnTo>
                  <a:lnTo>
                    <a:pt x="1599" y="80"/>
                  </a:lnTo>
                  <a:lnTo>
                    <a:pt x="1594" y="80"/>
                  </a:lnTo>
                  <a:lnTo>
                    <a:pt x="1591" y="81"/>
                  </a:lnTo>
                  <a:lnTo>
                    <a:pt x="1587" y="82"/>
                  </a:lnTo>
                  <a:lnTo>
                    <a:pt x="1585" y="83"/>
                  </a:lnTo>
                  <a:lnTo>
                    <a:pt x="1583" y="85"/>
                  </a:lnTo>
                  <a:lnTo>
                    <a:pt x="1581" y="87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1" y="98"/>
                  </a:lnTo>
                  <a:lnTo>
                    <a:pt x="1583" y="100"/>
                  </a:lnTo>
                  <a:lnTo>
                    <a:pt x="1586" y="102"/>
                  </a:lnTo>
                  <a:lnTo>
                    <a:pt x="1589" y="104"/>
                  </a:lnTo>
                  <a:lnTo>
                    <a:pt x="1593" y="105"/>
                  </a:lnTo>
                  <a:lnTo>
                    <a:pt x="1605" y="107"/>
                  </a:lnTo>
                  <a:lnTo>
                    <a:pt x="1615" y="109"/>
                  </a:lnTo>
                  <a:lnTo>
                    <a:pt x="1625" y="112"/>
                  </a:lnTo>
                  <a:lnTo>
                    <a:pt x="1630" y="113"/>
                  </a:lnTo>
                  <a:lnTo>
                    <a:pt x="1635" y="115"/>
                  </a:lnTo>
                  <a:lnTo>
                    <a:pt x="1639" y="116"/>
                  </a:lnTo>
                  <a:lnTo>
                    <a:pt x="1643" y="119"/>
                  </a:lnTo>
                  <a:lnTo>
                    <a:pt x="1647" y="121"/>
                  </a:lnTo>
                  <a:lnTo>
                    <a:pt x="1651" y="124"/>
                  </a:lnTo>
                  <a:lnTo>
                    <a:pt x="1654" y="127"/>
                  </a:lnTo>
                  <a:lnTo>
                    <a:pt x="1656" y="131"/>
                  </a:lnTo>
                  <a:lnTo>
                    <a:pt x="1658" y="135"/>
                  </a:lnTo>
                  <a:lnTo>
                    <a:pt x="1660" y="139"/>
                  </a:lnTo>
                  <a:lnTo>
                    <a:pt x="1661" y="144"/>
                  </a:lnTo>
                  <a:lnTo>
                    <a:pt x="1661" y="150"/>
                  </a:lnTo>
                  <a:lnTo>
                    <a:pt x="1661" y="156"/>
                  </a:lnTo>
                  <a:lnTo>
                    <a:pt x="1660" y="162"/>
                  </a:lnTo>
                  <a:lnTo>
                    <a:pt x="1658" y="167"/>
                  </a:lnTo>
                  <a:lnTo>
                    <a:pt x="1656" y="172"/>
                  </a:lnTo>
                  <a:lnTo>
                    <a:pt x="1653" y="176"/>
                  </a:lnTo>
                  <a:lnTo>
                    <a:pt x="1652" y="178"/>
                  </a:lnTo>
                  <a:lnTo>
                    <a:pt x="1650" y="180"/>
                  </a:lnTo>
                  <a:lnTo>
                    <a:pt x="1647" y="183"/>
                  </a:lnTo>
                  <a:lnTo>
                    <a:pt x="1643" y="186"/>
                  </a:lnTo>
                  <a:lnTo>
                    <a:pt x="1638" y="189"/>
                  </a:lnTo>
                  <a:lnTo>
                    <a:pt x="1633" y="191"/>
                  </a:lnTo>
                  <a:lnTo>
                    <a:pt x="1628" y="193"/>
                  </a:lnTo>
                  <a:lnTo>
                    <a:pt x="1623" y="195"/>
                  </a:lnTo>
                  <a:lnTo>
                    <a:pt x="1617" y="196"/>
                  </a:lnTo>
                  <a:lnTo>
                    <a:pt x="1612" y="197"/>
                  </a:lnTo>
                  <a:lnTo>
                    <a:pt x="1606" y="197"/>
                  </a:lnTo>
                  <a:lnTo>
                    <a:pt x="1600" y="197"/>
                  </a:lnTo>
                  <a:lnTo>
                    <a:pt x="1589" y="197"/>
                  </a:lnTo>
                  <a:lnTo>
                    <a:pt x="1579" y="196"/>
                  </a:lnTo>
                  <a:lnTo>
                    <a:pt x="1569" y="194"/>
                  </a:lnTo>
                  <a:lnTo>
                    <a:pt x="1561" y="191"/>
                  </a:lnTo>
                  <a:lnTo>
                    <a:pt x="1553" y="188"/>
                  </a:lnTo>
                  <a:lnTo>
                    <a:pt x="1546" y="184"/>
                  </a:lnTo>
                  <a:lnTo>
                    <a:pt x="1540" y="180"/>
                  </a:lnTo>
                  <a:lnTo>
                    <a:pt x="1535" y="176"/>
                  </a:lnTo>
                  <a:close/>
                  <a:moveTo>
                    <a:pt x="1690" y="155"/>
                  </a:moveTo>
                  <a:lnTo>
                    <a:pt x="1690" y="85"/>
                  </a:lnTo>
                  <a:lnTo>
                    <a:pt x="1666" y="85"/>
                  </a:lnTo>
                  <a:lnTo>
                    <a:pt x="1666" y="55"/>
                  </a:lnTo>
                  <a:lnTo>
                    <a:pt x="1690" y="55"/>
                  </a:lnTo>
                  <a:lnTo>
                    <a:pt x="1690" y="7"/>
                  </a:lnTo>
                  <a:lnTo>
                    <a:pt x="1732" y="7"/>
                  </a:lnTo>
                  <a:lnTo>
                    <a:pt x="1732" y="55"/>
                  </a:lnTo>
                  <a:lnTo>
                    <a:pt x="1767" y="55"/>
                  </a:lnTo>
                  <a:lnTo>
                    <a:pt x="1767" y="85"/>
                  </a:lnTo>
                  <a:lnTo>
                    <a:pt x="1732" y="85"/>
                  </a:lnTo>
                  <a:lnTo>
                    <a:pt x="1732" y="146"/>
                  </a:lnTo>
                  <a:lnTo>
                    <a:pt x="1732" y="151"/>
                  </a:lnTo>
                  <a:lnTo>
                    <a:pt x="1732" y="153"/>
                  </a:lnTo>
                  <a:lnTo>
                    <a:pt x="1732" y="155"/>
                  </a:lnTo>
                  <a:lnTo>
                    <a:pt x="1734" y="159"/>
                  </a:lnTo>
                  <a:lnTo>
                    <a:pt x="1736" y="161"/>
                  </a:lnTo>
                  <a:lnTo>
                    <a:pt x="1738" y="163"/>
                  </a:lnTo>
                  <a:lnTo>
                    <a:pt x="1742" y="165"/>
                  </a:lnTo>
                  <a:lnTo>
                    <a:pt x="1746" y="165"/>
                  </a:lnTo>
                  <a:lnTo>
                    <a:pt x="1751" y="165"/>
                  </a:lnTo>
                  <a:lnTo>
                    <a:pt x="1759" y="165"/>
                  </a:lnTo>
                  <a:lnTo>
                    <a:pt x="1765" y="164"/>
                  </a:lnTo>
                  <a:lnTo>
                    <a:pt x="1765" y="194"/>
                  </a:lnTo>
                  <a:lnTo>
                    <a:pt x="1760" y="195"/>
                  </a:lnTo>
                  <a:lnTo>
                    <a:pt x="1753" y="195"/>
                  </a:lnTo>
                  <a:lnTo>
                    <a:pt x="1737" y="196"/>
                  </a:lnTo>
                  <a:lnTo>
                    <a:pt x="1730" y="196"/>
                  </a:lnTo>
                  <a:lnTo>
                    <a:pt x="1723" y="195"/>
                  </a:lnTo>
                  <a:lnTo>
                    <a:pt x="1712" y="193"/>
                  </a:lnTo>
                  <a:lnTo>
                    <a:pt x="1708" y="192"/>
                  </a:lnTo>
                  <a:lnTo>
                    <a:pt x="1704" y="190"/>
                  </a:lnTo>
                  <a:lnTo>
                    <a:pt x="1701" y="188"/>
                  </a:lnTo>
                  <a:lnTo>
                    <a:pt x="1698" y="185"/>
                  </a:lnTo>
                  <a:lnTo>
                    <a:pt x="1696" y="183"/>
                  </a:lnTo>
                  <a:lnTo>
                    <a:pt x="1694" y="180"/>
                  </a:lnTo>
                  <a:lnTo>
                    <a:pt x="1692" y="176"/>
                  </a:lnTo>
                  <a:lnTo>
                    <a:pt x="1691" y="172"/>
                  </a:lnTo>
                  <a:lnTo>
                    <a:pt x="1690" y="164"/>
                  </a:lnTo>
                  <a:lnTo>
                    <a:pt x="1690" y="155"/>
                  </a:lnTo>
                  <a:close/>
                  <a:moveTo>
                    <a:pt x="1930" y="125"/>
                  </a:moveTo>
                  <a:lnTo>
                    <a:pt x="1930" y="116"/>
                  </a:lnTo>
                  <a:lnTo>
                    <a:pt x="1928" y="109"/>
                  </a:lnTo>
                  <a:lnTo>
                    <a:pt x="1926" y="101"/>
                  </a:lnTo>
                  <a:lnTo>
                    <a:pt x="1925" y="98"/>
                  </a:lnTo>
                  <a:lnTo>
                    <a:pt x="1923" y="95"/>
                  </a:lnTo>
                  <a:lnTo>
                    <a:pt x="1921" y="92"/>
                  </a:lnTo>
                  <a:lnTo>
                    <a:pt x="1919" y="90"/>
                  </a:lnTo>
                  <a:lnTo>
                    <a:pt x="1914" y="86"/>
                  </a:lnTo>
                  <a:lnTo>
                    <a:pt x="1911" y="85"/>
                  </a:lnTo>
                  <a:lnTo>
                    <a:pt x="1908" y="84"/>
                  </a:lnTo>
                  <a:lnTo>
                    <a:pt x="1901" y="83"/>
                  </a:lnTo>
                  <a:lnTo>
                    <a:pt x="1894" y="84"/>
                  </a:lnTo>
                  <a:lnTo>
                    <a:pt x="1891" y="85"/>
                  </a:lnTo>
                  <a:lnTo>
                    <a:pt x="1888" y="86"/>
                  </a:lnTo>
                  <a:lnTo>
                    <a:pt x="1885" y="88"/>
                  </a:lnTo>
                  <a:lnTo>
                    <a:pt x="1883" y="90"/>
                  </a:lnTo>
                  <a:lnTo>
                    <a:pt x="1881" y="92"/>
                  </a:lnTo>
                  <a:lnTo>
                    <a:pt x="1879" y="94"/>
                  </a:lnTo>
                  <a:lnTo>
                    <a:pt x="1876" y="101"/>
                  </a:lnTo>
                  <a:lnTo>
                    <a:pt x="1874" y="104"/>
                  </a:lnTo>
                  <a:lnTo>
                    <a:pt x="1873" y="108"/>
                  </a:lnTo>
                  <a:lnTo>
                    <a:pt x="1872" y="116"/>
                  </a:lnTo>
                  <a:lnTo>
                    <a:pt x="1872" y="125"/>
                  </a:lnTo>
                  <a:lnTo>
                    <a:pt x="1872" y="129"/>
                  </a:lnTo>
                  <a:lnTo>
                    <a:pt x="1872" y="133"/>
                  </a:lnTo>
                  <a:lnTo>
                    <a:pt x="1873" y="141"/>
                  </a:lnTo>
                  <a:lnTo>
                    <a:pt x="1875" y="149"/>
                  </a:lnTo>
                  <a:lnTo>
                    <a:pt x="1877" y="152"/>
                  </a:lnTo>
                  <a:lnTo>
                    <a:pt x="1878" y="155"/>
                  </a:lnTo>
                  <a:lnTo>
                    <a:pt x="1880" y="158"/>
                  </a:lnTo>
                  <a:lnTo>
                    <a:pt x="1882" y="160"/>
                  </a:lnTo>
                  <a:lnTo>
                    <a:pt x="1887" y="164"/>
                  </a:lnTo>
                  <a:lnTo>
                    <a:pt x="1890" y="166"/>
                  </a:lnTo>
                  <a:lnTo>
                    <a:pt x="1893" y="167"/>
                  </a:lnTo>
                  <a:lnTo>
                    <a:pt x="1897" y="167"/>
                  </a:lnTo>
                  <a:lnTo>
                    <a:pt x="1901" y="168"/>
                  </a:lnTo>
                  <a:lnTo>
                    <a:pt x="1908" y="167"/>
                  </a:lnTo>
                  <a:lnTo>
                    <a:pt x="1911" y="166"/>
                  </a:lnTo>
                  <a:lnTo>
                    <a:pt x="1914" y="165"/>
                  </a:lnTo>
                  <a:lnTo>
                    <a:pt x="1916" y="163"/>
                  </a:lnTo>
                  <a:lnTo>
                    <a:pt x="1919" y="161"/>
                  </a:lnTo>
                  <a:lnTo>
                    <a:pt x="1923" y="156"/>
                  </a:lnTo>
                  <a:lnTo>
                    <a:pt x="1925" y="153"/>
                  </a:lnTo>
                  <a:lnTo>
                    <a:pt x="1926" y="150"/>
                  </a:lnTo>
                  <a:lnTo>
                    <a:pt x="1927" y="146"/>
                  </a:lnTo>
                  <a:lnTo>
                    <a:pt x="1928" y="142"/>
                  </a:lnTo>
                  <a:lnTo>
                    <a:pt x="1930" y="134"/>
                  </a:lnTo>
                  <a:lnTo>
                    <a:pt x="1930" y="125"/>
                  </a:lnTo>
                  <a:close/>
                  <a:moveTo>
                    <a:pt x="1829" y="125"/>
                  </a:moveTo>
                  <a:lnTo>
                    <a:pt x="1830" y="115"/>
                  </a:lnTo>
                  <a:lnTo>
                    <a:pt x="1831" y="106"/>
                  </a:lnTo>
                  <a:lnTo>
                    <a:pt x="1833" y="98"/>
                  </a:lnTo>
                  <a:lnTo>
                    <a:pt x="1836" y="90"/>
                  </a:lnTo>
                  <a:lnTo>
                    <a:pt x="1839" y="84"/>
                  </a:lnTo>
                  <a:lnTo>
                    <a:pt x="1843" y="78"/>
                  </a:lnTo>
                  <a:lnTo>
                    <a:pt x="1848" y="72"/>
                  </a:lnTo>
                  <a:lnTo>
                    <a:pt x="1850" y="70"/>
                  </a:lnTo>
                  <a:lnTo>
                    <a:pt x="1852" y="68"/>
                  </a:lnTo>
                  <a:lnTo>
                    <a:pt x="1858" y="64"/>
                  </a:lnTo>
                  <a:lnTo>
                    <a:pt x="1863" y="61"/>
                  </a:lnTo>
                  <a:lnTo>
                    <a:pt x="1869" y="58"/>
                  </a:lnTo>
                  <a:lnTo>
                    <a:pt x="1875" y="56"/>
                  </a:lnTo>
                  <a:lnTo>
                    <a:pt x="1882" y="54"/>
                  </a:lnTo>
                  <a:lnTo>
                    <a:pt x="1888" y="53"/>
                  </a:lnTo>
                  <a:lnTo>
                    <a:pt x="1895" y="52"/>
                  </a:lnTo>
                  <a:lnTo>
                    <a:pt x="1901" y="52"/>
                  </a:lnTo>
                  <a:lnTo>
                    <a:pt x="1907" y="52"/>
                  </a:lnTo>
                  <a:lnTo>
                    <a:pt x="1914" y="53"/>
                  </a:lnTo>
                  <a:lnTo>
                    <a:pt x="1920" y="54"/>
                  </a:lnTo>
                  <a:lnTo>
                    <a:pt x="1926" y="56"/>
                  </a:lnTo>
                  <a:lnTo>
                    <a:pt x="1932" y="58"/>
                  </a:lnTo>
                  <a:lnTo>
                    <a:pt x="1938" y="61"/>
                  </a:lnTo>
                  <a:lnTo>
                    <a:pt x="1944" y="64"/>
                  </a:lnTo>
                  <a:lnTo>
                    <a:pt x="1949" y="68"/>
                  </a:lnTo>
                  <a:lnTo>
                    <a:pt x="1954" y="72"/>
                  </a:lnTo>
                  <a:lnTo>
                    <a:pt x="1958" y="78"/>
                  </a:lnTo>
                  <a:lnTo>
                    <a:pt x="1962" y="84"/>
                  </a:lnTo>
                  <a:lnTo>
                    <a:pt x="1966" y="90"/>
                  </a:lnTo>
                  <a:lnTo>
                    <a:pt x="1968" y="98"/>
                  </a:lnTo>
                  <a:lnTo>
                    <a:pt x="1970" y="106"/>
                  </a:lnTo>
                  <a:lnTo>
                    <a:pt x="1972" y="115"/>
                  </a:lnTo>
                  <a:lnTo>
                    <a:pt x="1972" y="125"/>
                  </a:lnTo>
                  <a:lnTo>
                    <a:pt x="1972" y="134"/>
                  </a:lnTo>
                  <a:lnTo>
                    <a:pt x="1970" y="143"/>
                  </a:lnTo>
                  <a:lnTo>
                    <a:pt x="1968" y="151"/>
                  </a:lnTo>
                  <a:lnTo>
                    <a:pt x="1966" y="159"/>
                  </a:lnTo>
                  <a:lnTo>
                    <a:pt x="1962" y="166"/>
                  </a:lnTo>
                  <a:lnTo>
                    <a:pt x="1958" y="171"/>
                  </a:lnTo>
                  <a:lnTo>
                    <a:pt x="1954" y="177"/>
                  </a:lnTo>
                  <a:lnTo>
                    <a:pt x="1952" y="179"/>
                  </a:lnTo>
                  <a:lnTo>
                    <a:pt x="1949" y="181"/>
                  </a:lnTo>
                  <a:lnTo>
                    <a:pt x="1944" y="185"/>
                  </a:lnTo>
                  <a:lnTo>
                    <a:pt x="1938" y="189"/>
                  </a:lnTo>
                  <a:lnTo>
                    <a:pt x="1932" y="191"/>
                  </a:lnTo>
                  <a:lnTo>
                    <a:pt x="1926" y="193"/>
                  </a:lnTo>
                  <a:lnTo>
                    <a:pt x="1920" y="195"/>
                  </a:lnTo>
                  <a:lnTo>
                    <a:pt x="1914" y="196"/>
                  </a:lnTo>
                  <a:lnTo>
                    <a:pt x="1907" y="197"/>
                  </a:lnTo>
                  <a:lnTo>
                    <a:pt x="1901" y="197"/>
                  </a:lnTo>
                  <a:lnTo>
                    <a:pt x="1895" y="197"/>
                  </a:lnTo>
                  <a:lnTo>
                    <a:pt x="1888" y="196"/>
                  </a:lnTo>
                  <a:lnTo>
                    <a:pt x="1882" y="195"/>
                  </a:lnTo>
                  <a:lnTo>
                    <a:pt x="1876" y="193"/>
                  </a:lnTo>
                  <a:lnTo>
                    <a:pt x="1869" y="191"/>
                  </a:lnTo>
                  <a:lnTo>
                    <a:pt x="1863" y="189"/>
                  </a:lnTo>
                  <a:lnTo>
                    <a:pt x="1858" y="185"/>
                  </a:lnTo>
                  <a:lnTo>
                    <a:pt x="1853" y="181"/>
                  </a:lnTo>
                  <a:lnTo>
                    <a:pt x="1848" y="177"/>
                  </a:lnTo>
                  <a:lnTo>
                    <a:pt x="1843" y="171"/>
                  </a:lnTo>
                  <a:lnTo>
                    <a:pt x="1839" y="166"/>
                  </a:lnTo>
                  <a:lnTo>
                    <a:pt x="1836" y="159"/>
                  </a:lnTo>
                  <a:lnTo>
                    <a:pt x="1833" y="151"/>
                  </a:lnTo>
                  <a:lnTo>
                    <a:pt x="1831" y="143"/>
                  </a:lnTo>
                  <a:lnTo>
                    <a:pt x="1830" y="134"/>
                  </a:lnTo>
                  <a:lnTo>
                    <a:pt x="1829" y="12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 userDrawn="1"/>
          </p:nvGrpSpPr>
          <p:grpSpPr>
            <a:xfrm>
              <a:off x="4164012" y="2416969"/>
              <a:ext cx="2530337" cy="313260"/>
              <a:chOff x="4164012" y="2416969"/>
              <a:chExt cx="2530337" cy="313260"/>
            </a:xfrm>
          </p:grpSpPr>
          <p:sp>
            <p:nvSpPr>
              <p:cNvPr id="10" name="Freeform 11"/>
              <p:cNvSpPr>
                <a:spLocks noChangeAspect="1" noEditPoints="1"/>
              </p:cNvSpPr>
              <p:nvPr userDrawn="1"/>
            </p:nvSpPr>
            <p:spPr bwMode="auto">
              <a:xfrm>
                <a:off x="5436096" y="2417029"/>
                <a:ext cx="1258253" cy="313200"/>
              </a:xfrm>
              <a:custGeom>
                <a:avLst/>
                <a:gdLst>
                  <a:gd name="T0" fmla="*/ 1521 w 1615"/>
                  <a:gd name="T1" fmla="*/ 181 h 402"/>
                  <a:gd name="T2" fmla="*/ 1473 w 1615"/>
                  <a:gd name="T3" fmla="*/ 167 h 402"/>
                  <a:gd name="T4" fmla="*/ 1437 w 1615"/>
                  <a:gd name="T5" fmla="*/ 194 h 402"/>
                  <a:gd name="T6" fmla="*/ 1440 w 1615"/>
                  <a:gd name="T7" fmla="*/ 397 h 402"/>
                  <a:gd name="T8" fmla="*/ 1372 w 1615"/>
                  <a:gd name="T9" fmla="*/ 356 h 402"/>
                  <a:gd name="T10" fmla="*/ 1340 w 1615"/>
                  <a:gd name="T11" fmla="*/ 267 h 402"/>
                  <a:gd name="T12" fmla="*/ 1364 w 1615"/>
                  <a:gd name="T13" fmla="*/ 166 h 402"/>
                  <a:gd name="T14" fmla="*/ 1428 w 1615"/>
                  <a:gd name="T15" fmla="*/ 116 h 402"/>
                  <a:gd name="T16" fmla="*/ 1521 w 1615"/>
                  <a:gd name="T17" fmla="*/ 110 h 402"/>
                  <a:gd name="T18" fmla="*/ 1583 w 1615"/>
                  <a:gd name="T19" fmla="*/ 149 h 402"/>
                  <a:gd name="T20" fmla="*/ 1614 w 1615"/>
                  <a:gd name="T21" fmla="*/ 248 h 402"/>
                  <a:gd name="T22" fmla="*/ 1439 w 1615"/>
                  <a:gd name="T23" fmla="*/ 318 h 402"/>
                  <a:gd name="T24" fmla="*/ 1492 w 1615"/>
                  <a:gd name="T25" fmla="*/ 342 h 402"/>
                  <a:gd name="T26" fmla="*/ 1577 w 1615"/>
                  <a:gd name="T27" fmla="*/ 308 h 402"/>
                  <a:gd name="T28" fmla="*/ 1530 w 1615"/>
                  <a:gd name="T29" fmla="*/ 398 h 402"/>
                  <a:gd name="T30" fmla="*/ 323 w 1615"/>
                  <a:gd name="T31" fmla="*/ 0 h 402"/>
                  <a:gd name="T32" fmla="*/ 357 w 1615"/>
                  <a:gd name="T33" fmla="*/ 72 h 402"/>
                  <a:gd name="T34" fmla="*/ 577 w 1615"/>
                  <a:gd name="T35" fmla="*/ 400 h 402"/>
                  <a:gd name="T36" fmla="*/ 508 w 1615"/>
                  <a:gd name="T37" fmla="*/ 379 h 402"/>
                  <a:gd name="T38" fmla="*/ 545 w 1615"/>
                  <a:gd name="T39" fmla="*/ 332 h 402"/>
                  <a:gd name="T40" fmla="*/ 629 w 1615"/>
                  <a:gd name="T41" fmla="*/ 345 h 402"/>
                  <a:gd name="T42" fmla="*/ 656 w 1615"/>
                  <a:gd name="T43" fmla="*/ 319 h 402"/>
                  <a:gd name="T44" fmla="*/ 632 w 1615"/>
                  <a:gd name="T45" fmla="*/ 292 h 402"/>
                  <a:gd name="T46" fmla="*/ 536 w 1615"/>
                  <a:gd name="T47" fmla="*/ 268 h 402"/>
                  <a:gd name="T48" fmla="*/ 497 w 1615"/>
                  <a:gd name="T49" fmla="*/ 231 h 402"/>
                  <a:gd name="T50" fmla="*/ 498 w 1615"/>
                  <a:gd name="T51" fmla="*/ 157 h 402"/>
                  <a:gd name="T52" fmla="*/ 547 w 1615"/>
                  <a:gd name="T53" fmla="*/ 114 h 402"/>
                  <a:gd name="T54" fmla="*/ 658 w 1615"/>
                  <a:gd name="T55" fmla="*/ 111 h 402"/>
                  <a:gd name="T56" fmla="*/ 726 w 1615"/>
                  <a:gd name="T57" fmla="*/ 145 h 402"/>
                  <a:gd name="T58" fmla="*/ 618 w 1615"/>
                  <a:gd name="T59" fmla="*/ 163 h 402"/>
                  <a:gd name="T60" fmla="*/ 574 w 1615"/>
                  <a:gd name="T61" fmla="*/ 175 h 402"/>
                  <a:gd name="T62" fmla="*/ 589 w 1615"/>
                  <a:gd name="T63" fmla="*/ 210 h 402"/>
                  <a:gd name="T64" fmla="*/ 688 w 1615"/>
                  <a:gd name="T65" fmla="*/ 236 h 402"/>
                  <a:gd name="T66" fmla="*/ 731 w 1615"/>
                  <a:gd name="T67" fmla="*/ 277 h 402"/>
                  <a:gd name="T68" fmla="*/ 729 w 1615"/>
                  <a:gd name="T69" fmla="*/ 344 h 402"/>
                  <a:gd name="T70" fmla="*/ 686 w 1615"/>
                  <a:gd name="T71" fmla="*/ 387 h 402"/>
                  <a:gd name="T72" fmla="*/ 619 w 1615"/>
                  <a:gd name="T73" fmla="*/ 402 h 402"/>
                  <a:gd name="T74" fmla="*/ 807 w 1615"/>
                  <a:gd name="T75" fmla="*/ 392 h 402"/>
                  <a:gd name="T76" fmla="*/ 750 w 1615"/>
                  <a:gd name="T77" fmla="*/ 363 h 402"/>
                  <a:gd name="T78" fmla="*/ 839 w 1615"/>
                  <a:gd name="T79" fmla="*/ 341 h 402"/>
                  <a:gd name="T80" fmla="*/ 912 w 1615"/>
                  <a:gd name="T81" fmla="*/ 340 h 402"/>
                  <a:gd name="T82" fmla="*/ 920 w 1615"/>
                  <a:gd name="T83" fmla="*/ 304 h 402"/>
                  <a:gd name="T84" fmla="*/ 857 w 1615"/>
                  <a:gd name="T85" fmla="*/ 282 h 402"/>
                  <a:gd name="T86" fmla="*/ 779 w 1615"/>
                  <a:gd name="T87" fmla="*/ 251 h 402"/>
                  <a:gd name="T88" fmla="*/ 758 w 1615"/>
                  <a:gd name="T89" fmla="*/ 204 h 402"/>
                  <a:gd name="T90" fmla="*/ 779 w 1615"/>
                  <a:gd name="T91" fmla="*/ 138 h 402"/>
                  <a:gd name="T92" fmla="*/ 857 w 1615"/>
                  <a:gd name="T93" fmla="*/ 105 h 402"/>
                  <a:gd name="T94" fmla="*/ 956 w 1615"/>
                  <a:gd name="T95" fmla="*/ 121 h 402"/>
                  <a:gd name="T96" fmla="*/ 934 w 1615"/>
                  <a:gd name="T97" fmla="*/ 178 h 402"/>
                  <a:gd name="T98" fmla="*/ 854 w 1615"/>
                  <a:gd name="T99" fmla="*/ 167 h 402"/>
                  <a:gd name="T100" fmla="*/ 838 w 1615"/>
                  <a:gd name="T101" fmla="*/ 188 h 402"/>
                  <a:gd name="T102" fmla="*/ 903 w 1615"/>
                  <a:gd name="T103" fmla="*/ 221 h 402"/>
                  <a:gd name="T104" fmla="*/ 983 w 1615"/>
                  <a:gd name="T105" fmla="*/ 252 h 402"/>
                  <a:gd name="T106" fmla="*/ 1005 w 1615"/>
                  <a:gd name="T107" fmla="*/ 306 h 402"/>
                  <a:gd name="T108" fmla="*/ 982 w 1615"/>
                  <a:gd name="T109" fmla="*/ 367 h 402"/>
                  <a:gd name="T110" fmla="*/ 926 w 1615"/>
                  <a:gd name="T111" fmla="*/ 397 h 402"/>
                  <a:gd name="T112" fmla="*/ 1102 w 1615"/>
                  <a:gd name="T113" fmla="*/ 401 h 402"/>
                  <a:gd name="T114" fmla="*/ 1045 w 1615"/>
                  <a:gd name="T115" fmla="*/ 365 h 402"/>
                  <a:gd name="T116" fmla="*/ 1122 w 1615"/>
                  <a:gd name="T117" fmla="*/ 299 h 402"/>
                  <a:gd name="T118" fmla="*/ 1147 w 1615"/>
                  <a:gd name="T119" fmla="*/ 333 h 402"/>
                  <a:gd name="T120" fmla="*/ 1211 w 1615"/>
                  <a:gd name="T121" fmla="*/ 311 h 402"/>
                  <a:gd name="T122" fmla="*/ 1202 w 1615"/>
                  <a:gd name="T123" fmla="*/ 369 h 402"/>
                  <a:gd name="T124" fmla="*/ 1137 w 1615"/>
                  <a:gd name="T125" fmla="*/ 4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5" h="402">
                    <a:moveTo>
                      <a:pt x="1427" y="226"/>
                    </a:moveTo>
                    <a:lnTo>
                      <a:pt x="1537" y="226"/>
                    </a:lnTo>
                    <a:lnTo>
                      <a:pt x="1537" y="219"/>
                    </a:lnTo>
                    <a:lnTo>
                      <a:pt x="1535" y="212"/>
                    </a:lnTo>
                    <a:lnTo>
                      <a:pt x="1532" y="200"/>
                    </a:lnTo>
                    <a:lnTo>
                      <a:pt x="1529" y="194"/>
                    </a:lnTo>
                    <a:lnTo>
                      <a:pt x="1527" y="190"/>
                    </a:lnTo>
                    <a:lnTo>
                      <a:pt x="1524" y="185"/>
                    </a:lnTo>
                    <a:lnTo>
                      <a:pt x="1521" y="181"/>
                    </a:lnTo>
                    <a:lnTo>
                      <a:pt x="1517" y="178"/>
                    </a:lnTo>
                    <a:lnTo>
                      <a:pt x="1513" y="175"/>
                    </a:lnTo>
                    <a:lnTo>
                      <a:pt x="1509" y="172"/>
                    </a:lnTo>
                    <a:lnTo>
                      <a:pt x="1504" y="170"/>
                    </a:lnTo>
                    <a:lnTo>
                      <a:pt x="1499" y="169"/>
                    </a:lnTo>
                    <a:lnTo>
                      <a:pt x="1494" y="167"/>
                    </a:lnTo>
                    <a:lnTo>
                      <a:pt x="1489" y="167"/>
                    </a:lnTo>
                    <a:lnTo>
                      <a:pt x="1483" y="167"/>
                    </a:lnTo>
                    <a:lnTo>
                      <a:pt x="1473" y="167"/>
                    </a:lnTo>
                    <a:lnTo>
                      <a:pt x="1468" y="168"/>
                    </a:lnTo>
                    <a:lnTo>
                      <a:pt x="1464" y="170"/>
                    </a:lnTo>
                    <a:lnTo>
                      <a:pt x="1459" y="172"/>
                    </a:lnTo>
                    <a:lnTo>
                      <a:pt x="1455" y="174"/>
                    </a:lnTo>
                    <a:lnTo>
                      <a:pt x="1451" y="177"/>
                    </a:lnTo>
                    <a:lnTo>
                      <a:pt x="1447" y="181"/>
                    </a:lnTo>
                    <a:lnTo>
                      <a:pt x="1444" y="184"/>
                    </a:lnTo>
                    <a:lnTo>
                      <a:pt x="1440" y="189"/>
                    </a:lnTo>
                    <a:lnTo>
                      <a:pt x="1437" y="194"/>
                    </a:lnTo>
                    <a:lnTo>
                      <a:pt x="1434" y="199"/>
                    </a:lnTo>
                    <a:lnTo>
                      <a:pt x="1432" y="205"/>
                    </a:lnTo>
                    <a:lnTo>
                      <a:pt x="1430" y="212"/>
                    </a:lnTo>
                    <a:lnTo>
                      <a:pt x="1427" y="226"/>
                    </a:lnTo>
                    <a:close/>
                    <a:moveTo>
                      <a:pt x="1486" y="402"/>
                    </a:moveTo>
                    <a:lnTo>
                      <a:pt x="1467" y="401"/>
                    </a:lnTo>
                    <a:lnTo>
                      <a:pt x="1458" y="400"/>
                    </a:lnTo>
                    <a:lnTo>
                      <a:pt x="1449" y="399"/>
                    </a:lnTo>
                    <a:lnTo>
                      <a:pt x="1440" y="397"/>
                    </a:lnTo>
                    <a:lnTo>
                      <a:pt x="1432" y="394"/>
                    </a:lnTo>
                    <a:lnTo>
                      <a:pt x="1423" y="392"/>
                    </a:lnTo>
                    <a:lnTo>
                      <a:pt x="1415" y="388"/>
                    </a:lnTo>
                    <a:lnTo>
                      <a:pt x="1407" y="384"/>
                    </a:lnTo>
                    <a:lnTo>
                      <a:pt x="1399" y="380"/>
                    </a:lnTo>
                    <a:lnTo>
                      <a:pt x="1392" y="375"/>
                    </a:lnTo>
                    <a:lnTo>
                      <a:pt x="1385" y="369"/>
                    </a:lnTo>
                    <a:lnTo>
                      <a:pt x="1378" y="363"/>
                    </a:lnTo>
                    <a:lnTo>
                      <a:pt x="1372" y="356"/>
                    </a:lnTo>
                    <a:lnTo>
                      <a:pt x="1367" y="349"/>
                    </a:lnTo>
                    <a:lnTo>
                      <a:pt x="1361" y="341"/>
                    </a:lnTo>
                    <a:lnTo>
                      <a:pt x="1356" y="333"/>
                    </a:lnTo>
                    <a:lnTo>
                      <a:pt x="1352" y="324"/>
                    </a:lnTo>
                    <a:lnTo>
                      <a:pt x="1349" y="314"/>
                    </a:lnTo>
                    <a:lnTo>
                      <a:pt x="1346" y="303"/>
                    </a:lnTo>
                    <a:lnTo>
                      <a:pt x="1343" y="292"/>
                    </a:lnTo>
                    <a:lnTo>
                      <a:pt x="1342" y="280"/>
                    </a:lnTo>
                    <a:lnTo>
                      <a:pt x="1340" y="267"/>
                    </a:lnTo>
                    <a:lnTo>
                      <a:pt x="1340" y="254"/>
                    </a:lnTo>
                    <a:lnTo>
                      <a:pt x="1341" y="240"/>
                    </a:lnTo>
                    <a:lnTo>
                      <a:pt x="1342" y="228"/>
                    </a:lnTo>
                    <a:lnTo>
                      <a:pt x="1344" y="216"/>
                    </a:lnTo>
                    <a:lnTo>
                      <a:pt x="1347" y="204"/>
                    </a:lnTo>
                    <a:lnTo>
                      <a:pt x="1350" y="194"/>
                    </a:lnTo>
                    <a:lnTo>
                      <a:pt x="1354" y="184"/>
                    </a:lnTo>
                    <a:lnTo>
                      <a:pt x="1359" y="175"/>
                    </a:lnTo>
                    <a:lnTo>
                      <a:pt x="1364" y="166"/>
                    </a:lnTo>
                    <a:lnTo>
                      <a:pt x="1370" y="158"/>
                    </a:lnTo>
                    <a:lnTo>
                      <a:pt x="1376" y="151"/>
                    </a:lnTo>
                    <a:lnTo>
                      <a:pt x="1383" y="144"/>
                    </a:lnTo>
                    <a:lnTo>
                      <a:pt x="1390" y="138"/>
                    </a:lnTo>
                    <a:lnTo>
                      <a:pt x="1397" y="132"/>
                    </a:lnTo>
                    <a:lnTo>
                      <a:pt x="1404" y="127"/>
                    </a:lnTo>
                    <a:lnTo>
                      <a:pt x="1412" y="123"/>
                    </a:lnTo>
                    <a:lnTo>
                      <a:pt x="1420" y="119"/>
                    </a:lnTo>
                    <a:lnTo>
                      <a:pt x="1428" y="116"/>
                    </a:lnTo>
                    <a:lnTo>
                      <a:pt x="1436" y="113"/>
                    </a:lnTo>
                    <a:lnTo>
                      <a:pt x="1452" y="108"/>
                    </a:lnTo>
                    <a:lnTo>
                      <a:pt x="1460" y="107"/>
                    </a:lnTo>
                    <a:lnTo>
                      <a:pt x="1468" y="106"/>
                    </a:lnTo>
                    <a:lnTo>
                      <a:pt x="1483" y="105"/>
                    </a:lnTo>
                    <a:lnTo>
                      <a:pt x="1491" y="105"/>
                    </a:lnTo>
                    <a:lnTo>
                      <a:pt x="1499" y="106"/>
                    </a:lnTo>
                    <a:lnTo>
                      <a:pt x="1514" y="108"/>
                    </a:lnTo>
                    <a:lnTo>
                      <a:pt x="1521" y="110"/>
                    </a:lnTo>
                    <a:lnTo>
                      <a:pt x="1529" y="112"/>
                    </a:lnTo>
                    <a:lnTo>
                      <a:pt x="1536" y="114"/>
                    </a:lnTo>
                    <a:lnTo>
                      <a:pt x="1544" y="117"/>
                    </a:lnTo>
                    <a:lnTo>
                      <a:pt x="1551" y="121"/>
                    </a:lnTo>
                    <a:lnTo>
                      <a:pt x="1558" y="125"/>
                    </a:lnTo>
                    <a:lnTo>
                      <a:pt x="1565" y="130"/>
                    </a:lnTo>
                    <a:lnTo>
                      <a:pt x="1571" y="136"/>
                    </a:lnTo>
                    <a:lnTo>
                      <a:pt x="1577" y="142"/>
                    </a:lnTo>
                    <a:lnTo>
                      <a:pt x="1583" y="149"/>
                    </a:lnTo>
                    <a:lnTo>
                      <a:pt x="1588" y="157"/>
                    </a:lnTo>
                    <a:lnTo>
                      <a:pt x="1594" y="165"/>
                    </a:lnTo>
                    <a:lnTo>
                      <a:pt x="1598" y="174"/>
                    </a:lnTo>
                    <a:lnTo>
                      <a:pt x="1603" y="184"/>
                    </a:lnTo>
                    <a:lnTo>
                      <a:pt x="1606" y="195"/>
                    </a:lnTo>
                    <a:lnTo>
                      <a:pt x="1609" y="207"/>
                    </a:lnTo>
                    <a:lnTo>
                      <a:pt x="1611" y="220"/>
                    </a:lnTo>
                    <a:lnTo>
                      <a:pt x="1613" y="234"/>
                    </a:lnTo>
                    <a:lnTo>
                      <a:pt x="1614" y="248"/>
                    </a:lnTo>
                    <a:lnTo>
                      <a:pt x="1615" y="264"/>
                    </a:lnTo>
                    <a:lnTo>
                      <a:pt x="1615" y="277"/>
                    </a:lnTo>
                    <a:lnTo>
                      <a:pt x="1426" y="277"/>
                    </a:lnTo>
                    <a:lnTo>
                      <a:pt x="1427" y="285"/>
                    </a:lnTo>
                    <a:lnTo>
                      <a:pt x="1428" y="293"/>
                    </a:lnTo>
                    <a:lnTo>
                      <a:pt x="1430" y="300"/>
                    </a:lnTo>
                    <a:lnTo>
                      <a:pt x="1433" y="307"/>
                    </a:lnTo>
                    <a:lnTo>
                      <a:pt x="1436" y="313"/>
                    </a:lnTo>
                    <a:lnTo>
                      <a:pt x="1439" y="318"/>
                    </a:lnTo>
                    <a:lnTo>
                      <a:pt x="1443" y="323"/>
                    </a:lnTo>
                    <a:lnTo>
                      <a:pt x="1447" y="327"/>
                    </a:lnTo>
                    <a:lnTo>
                      <a:pt x="1452" y="331"/>
                    </a:lnTo>
                    <a:lnTo>
                      <a:pt x="1456" y="334"/>
                    </a:lnTo>
                    <a:lnTo>
                      <a:pt x="1462" y="336"/>
                    </a:lnTo>
                    <a:lnTo>
                      <a:pt x="1467" y="339"/>
                    </a:lnTo>
                    <a:lnTo>
                      <a:pt x="1473" y="340"/>
                    </a:lnTo>
                    <a:lnTo>
                      <a:pt x="1479" y="341"/>
                    </a:lnTo>
                    <a:lnTo>
                      <a:pt x="1492" y="342"/>
                    </a:lnTo>
                    <a:lnTo>
                      <a:pt x="1505" y="341"/>
                    </a:lnTo>
                    <a:lnTo>
                      <a:pt x="1517" y="339"/>
                    </a:lnTo>
                    <a:lnTo>
                      <a:pt x="1528" y="336"/>
                    </a:lnTo>
                    <a:lnTo>
                      <a:pt x="1540" y="332"/>
                    </a:lnTo>
                    <a:lnTo>
                      <a:pt x="1550" y="326"/>
                    </a:lnTo>
                    <a:lnTo>
                      <a:pt x="1560" y="321"/>
                    </a:lnTo>
                    <a:lnTo>
                      <a:pt x="1569" y="315"/>
                    </a:lnTo>
                    <a:lnTo>
                      <a:pt x="1573" y="311"/>
                    </a:lnTo>
                    <a:lnTo>
                      <a:pt x="1577" y="308"/>
                    </a:lnTo>
                    <a:lnTo>
                      <a:pt x="1610" y="359"/>
                    </a:lnTo>
                    <a:lnTo>
                      <a:pt x="1597" y="369"/>
                    </a:lnTo>
                    <a:lnTo>
                      <a:pt x="1583" y="378"/>
                    </a:lnTo>
                    <a:lnTo>
                      <a:pt x="1576" y="382"/>
                    </a:lnTo>
                    <a:lnTo>
                      <a:pt x="1569" y="385"/>
                    </a:lnTo>
                    <a:lnTo>
                      <a:pt x="1562" y="389"/>
                    </a:lnTo>
                    <a:lnTo>
                      <a:pt x="1554" y="391"/>
                    </a:lnTo>
                    <a:lnTo>
                      <a:pt x="1538" y="396"/>
                    </a:lnTo>
                    <a:lnTo>
                      <a:pt x="1530" y="398"/>
                    </a:lnTo>
                    <a:lnTo>
                      <a:pt x="1521" y="399"/>
                    </a:lnTo>
                    <a:lnTo>
                      <a:pt x="1513" y="401"/>
                    </a:lnTo>
                    <a:lnTo>
                      <a:pt x="1504" y="401"/>
                    </a:lnTo>
                    <a:lnTo>
                      <a:pt x="1486" y="402"/>
                    </a:lnTo>
                    <a:close/>
                    <a:moveTo>
                      <a:pt x="118" y="396"/>
                    </a:moveTo>
                    <a:lnTo>
                      <a:pt x="118" y="73"/>
                    </a:lnTo>
                    <a:lnTo>
                      <a:pt x="0" y="73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3" y="73"/>
                    </a:lnTo>
                    <a:lnTo>
                      <a:pt x="205" y="73"/>
                    </a:lnTo>
                    <a:lnTo>
                      <a:pt x="205" y="396"/>
                    </a:lnTo>
                    <a:lnTo>
                      <a:pt x="118" y="396"/>
                    </a:lnTo>
                    <a:close/>
                    <a:moveTo>
                      <a:pt x="357" y="72"/>
                    </a:moveTo>
                    <a:lnTo>
                      <a:pt x="357" y="3"/>
                    </a:lnTo>
                    <a:lnTo>
                      <a:pt x="443" y="3"/>
                    </a:lnTo>
                    <a:lnTo>
                      <a:pt x="443" y="72"/>
                    </a:lnTo>
                    <a:lnTo>
                      <a:pt x="357" y="72"/>
                    </a:lnTo>
                    <a:close/>
                    <a:moveTo>
                      <a:pt x="357" y="396"/>
                    </a:moveTo>
                    <a:lnTo>
                      <a:pt x="357" y="111"/>
                    </a:lnTo>
                    <a:lnTo>
                      <a:pt x="443" y="111"/>
                    </a:lnTo>
                    <a:lnTo>
                      <a:pt x="443" y="396"/>
                    </a:lnTo>
                    <a:lnTo>
                      <a:pt x="357" y="396"/>
                    </a:lnTo>
                    <a:close/>
                    <a:moveTo>
                      <a:pt x="610" y="402"/>
                    </a:moveTo>
                    <a:lnTo>
                      <a:pt x="599" y="402"/>
                    </a:lnTo>
                    <a:lnTo>
                      <a:pt x="588" y="401"/>
                    </a:lnTo>
                    <a:lnTo>
                      <a:pt x="577" y="400"/>
                    </a:lnTo>
                    <a:lnTo>
                      <a:pt x="567" y="399"/>
                    </a:lnTo>
                    <a:lnTo>
                      <a:pt x="557" y="397"/>
                    </a:lnTo>
                    <a:lnTo>
                      <a:pt x="548" y="395"/>
                    </a:lnTo>
                    <a:lnTo>
                      <a:pt x="539" y="392"/>
                    </a:lnTo>
                    <a:lnTo>
                      <a:pt x="535" y="391"/>
                    </a:lnTo>
                    <a:lnTo>
                      <a:pt x="531" y="389"/>
                    </a:lnTo>
                    <a:lnTo>
                      <a:pt x="523" y="386"/>
                    </a:lnTo>
                    <a:lnTo>
                      <a:pt x="515" y="383"/>
                    </a:lnTo>
                    <a:lnTo>
                      <a:pt x="508" y="379"/>
                    </a:lnTo>
                    <a:lnTo>
                      <a:pt x="501" y="375"/>
                    </a:lnTo>
                    <a:lnTo>
                      <a:pt x="495" y="371"/>
                    </a:lnTo>
                    <a:lnTo>
                      <a:pt x="488" y="367"/>
                    </a:lnTo>
                    <a:lnTo>
                      <a:pt x="482" y="363"/>
                    </a:lnTo>
                    <a:lnTo>
                      <a:pt x="477" y="358"/>
                    </a:lnTo>
                    <a:lnTo>
                      <a:pt x="511" y="310"/>
                    </a:lnTo>
                    <a:lnTo>
                      <a:pt x="522" y="318"/>
                    </a:lnTo>
                    <a:lnTo>
                      <a:pt x="533" y="325"/>
                    </a:lnTo>
                    <a:lnTo>
                      <a:pt x="545" y="332"/>
                    </a:lnTo>
                    <a:lnTo>
                      <a:pt x="551" y="334"/>
                    </a:lnTo>
                    <a:lnTo>
                      <a:pt x="557" y="337"/>
                    </a:lnTo>
                    <a:lnTo>
                      <a:pt x="564" y="339"/>
                    </a:lnTo>
                    <a:lnTo>
                      <a:pt x="570" y="341"/>
                    </a:lnTo>
                    <a:lnTo>
                      <a:pt x="584" y="344"/>
                    </a:lnTo>
                    <a:lnTo>
                      <a:pt x="597" y="346"/>
                    </a:lnTo>
                    <a:lnTo>
                      <a:pt x="610" y="347"/>
                    </a:lnTo>
                    <a:lnTo>
                      <a:pt x="620" y="347"/>
                    </a:lnTo>
                    <a:lnTo>
                      <a:pt x="629" y="345"/>
                    </a:lnTo>
                    <a:lnTo>
                      <a:pt x="633" y="344"/>
                    </a:lnTo>
                    <a:lnTo>
                      <a:pt x="636" y="343"/>
                    </a:lnTo>
                    <a:lnTo>
                      <a:pt x="640" y="342"/>
                    </a:lnTo>
                    <a:lnTo>
                      <a:pt x="643" y="340"/>
                    </a:lnTo>
                    <a:lnTo>
                      <a:pt x="646" y="338"/>
                    </a:lnTo>
                    <a:lnTo>
                      <a:pt x="648" y="336"/>
                    </a:lnTo>
                    <a:lnTo>
                      <a:pt x="652" y="331"/>
                    </a:lnTo>
                    <a:lnTo>
                      <a:pt x="655" y="326"/>
                    </a:lnTo>
                    <a:lnTo>
                      <a:pt x="656" y="319"/>
                    </a:lnTo>
                    <a:lnTo>
                      <a:pt x="656" y="316"/>
                    </a:lnTo>
                    <a:lnTo>
                      <a:pt x="655" y="312"/>
                    </a:lnTo>
                    <a:lnTo>
                      <a:pt x="653" y="306"/>
                    </a:lnTo>
                    <a:lnTo>
                      <a:pt x="651" y="304"/>
                    </a:lnTo>
                    <a:lnTo>
                      <a:pt x="649" y="301"/>
                    </a:lnTo>
                    <a:lnTo>
                      <a:pt x="643" y="297"/>
                    </a:lnTo>
                    <a:lnTo>
                      <a:pt x="640" y="295"/>
                    </a:lnTo>
                    <a:lnTo>
                      <a:pt x="636" y="294"/>
                    </a:lnTo>
                    <a:lnTo>
                      <a:pt x="632" y="292"/>
                    </a:lnTo>
                    <a:lnTo>
                      <a:pt x="627" y="290"/>
                    </a:lnTo>
                    <a:lnTo>
                      <a:pt x="615" y="287"/>
                    </a:lnTo>
                    <a:lnTo>
                      <a:pt x="602" y="285"/>
                    </a:lnTo>
                    <a:lnTo>
                      <a:pt x="588" y="282"/>
                    </a:lnTo>
                    <a:lnTo>
                      <a:pt x="575" y="280"/>
                    </a:lnTo>
                    <a:lnTo>
                      <a:pt x="561" y="276"/>
                    </a:lnTo>
                    <a:lnTo>
                      <a:pt x="549" y="272"/>
                    </a:lnTo>
                    <a:lnTo>
                      <a:pt x="542" y="270"/>
                    </a:lnTo>
                    <a:lnTo>
                      <a:pt x="536" y="268"/>
                    </a:lnTo>
                    <a:lnTo>
                      <a:pt x="531" y="265"/>
                    </a:lnTo>
                    <a:lnTo>
                      <a:pt x="525" y="262"/>
                    </a:lnTo>
                    <a:lnTo>
                      <a:pt x="516" y="255"/>
                    </a:lnTo>
                    <a:lnTo>
                      <a:pt x="511" y="251"/>
                    </a:lnTo>
                    <a:lnTo>
                      <a:pt x="507" y="246"/>
                    </a:lnTo>
                    <a:lnTo>
                      <a:pt x="505" y="244"/>
                    </a:lnTo>
                    <a:lnTo>
                      <a:pt x="503" y="242"/>
                    </a:lnTo>
                    <a:lnTo>
                      <a:pt x="500" y="236"/>
                    </a:lnTo>
                    <a:lnTo>
                      <a:pt x="497" y="231"/>
                    </a:lnTo>
                    <a:lnTo>
                      <a:pt x="494" y="225"/>
                    </a:lnTo>
                    <a:lnTo>
                      <a:pt x="492" y="218"/>
                    </a:lnTo>
                    <a:lnTo>
                      <a:pt x="491" y="211"/>
                    </a:lnTo>
                    <a:lnTo>
                      <a:pt x="490" y="204"/>
                    </a:lnTo>
                    <a:lnTo>
                      <a:pt x="490" y="195"/>
                    </a:lnTo>
                    <a:lnTo>
                      <a:pt x="490" y="185"/>
                    </a:lnTo>
                    <a:lnTo>
                      <a:pt x="492" y="175"/>
                    </a:lnTo>
                    <a:lnTo>
                      <a:pt x="495" y="166"/>
                    </a:lnTo>
                    <a:lnTo>
                      <a:pt x="498" y="157"/>
                    </a:lnTo>
                    <a:lnTo>
                      <a:pt x="500" y="153"/>
                    </a:lnTo>
                    <a:lnTo>
                      <a:pt x="503" y="149"/>
                    </a:lnTo>
                    <a:lnTo>
                      <a:pt x="508" y="142"/>
                    </a:lnTo>
                    <a:lnTo>
                      <a:pt x="511" y="138"/>
                    </a:lnTo>
                    <a:lnTo>
                      <a:pt x="514" y="135"/>
                    </a:lnTo>
                    <a:lnTo>
                      <a:pt x="521" y="129"/>
                    </a:lnTo>
                    <a:lnTo>
                      <a:pt x="529" y="123"/>
                    </a:lnTo>
                    <a:lnTo>
                      <a:pt x="538" y="118"/>
                    </a:lnTo>
                    <a:lnTo>
                      <a:pt x="547" y="114"/>
                    </a:lnTo>
                    <a:lnTo>
                      <a:pt x="556" y="111"/>
                    </a:lnTo>
                    <a:lnTo>
                      <a:pt x="567" y="109"/>
                    </a:lnTo>
                    <a:lnTo>
                      <a:pt x="577" y="107"/>
                    </a:lnTo>
                    <a:lnTo>
                      <a:pt x="589" y="105"/>
                    </a:lnTo>
                    <a:lnTo>
                      <a:pt x="601" y="105"/>
                    </a:lnTo>
                    <a:lnTo>
                      <a:pt x="611" y="105"/>
                    </a:lnTo>
                    <a:lnTo>
                      <a:pt x="621" y="106"/>
                    </a:lnTo>
                    <a:lnTo>
                      <a:pt x="640" y="108"/>
                    </a:lnTo>
                    <a:lnTo>
                      <a:pt x="658" y="111"/>
                    </a:lnTo>
                    <a:lnTo>
                      <a:pt x="662" y="112"/>
                    </a:lnTo>
                    <a:lnTo>
                      <a:pt x="666" y="113"/>
                    </a:lnTo>
                    <a:lnTo>
                      <a:pt x="673" y="116"/>
                    </a:lnTo>
                    <a:lnTo>
                      <a:pt x="688" y="121"/>
                    </a:lnTo>
                    <a:lnTo>
                      <a:pt x="694" y="125"/>
                    </a:lnTo>
                    <a:lnTo>
                      <a:pt x="701" y="128"/>
                    </a:lnTo>
                    <a:lnTo>
                      <a:pt x="708" y="132"/>
                    </a:lnTo>
                    <a:lnTo>
                      <a:pt x="714" y="136"/>
                    </a:lnTo>
                    <a:lnTo>
                      <a:pt x="726" y="145"/>
                    </a:lnTo>
                    <a:lnTo>
                      <a:pt x="692" y="194"/>
                    </a:lnTo>
                    <a:lnTo>
                      <a:pt x="681" y="187"/>
                    </a:lnTo>
                    <a:lnTo>
                      <a:pt x="671" y="181"/>
                    </a:lnTo>
                    <a:lnTo>
                      <a:pt x="665" y="178"/>
                    </a:lnTo>
                    <a:lnTo>
                      <a:pt x="660" y="175"/>
                    </a:lnTo>
                    <a:lnTo>
                      <a:pt x="649" y="171"/>
                    </a:lnTo>
                    <a:lnTo>
                      <a:pt x="639" y="167"/>
                    </a:lnTo>
                    <a:lnTo>
                      <a:pt x="628" y="165"/>
                    </a:lnTo>
                    <a:lnTo>
                      <a:pt x="618" y="163"/>
                    </a:lnTo>
                    <a:lnTo>
                      <a:pt x="608" y="163"/>
                    </a:lnTo>
                    <a:lnTo>
                      <a:pt x="599" y="163"/>
                    </a:lnTo>
                    <a:lnTo>
                      <a:pt x="592" y="165"/>
                    </a:lnTo>
                    <a:lnTo>
                      <a:pt x="585" y="167"/>
                    </a:lnTo>
                    <a:lnTo>
                      <a:pt x="582" y="168"/>
                    </a:lnTo>
                    <a:lnTo>
                      <a:pt x="580" y="170"/>
                    </a:lnTo>
                    <a:lnTo>
                      <a:pt x="577" y="171"/>
                    </a:lnTo>
                    <a:lnTo>
                      <a:pt x="575" y="173"/>
                    </a:lnTo>
                    <a:lnTo>
                      <a:pt x="574" y="175"/>
                    </a:lnTo>
                    <a:lnTo>
                      <a:pt x="572" y="178"/>
                    </a:lnTo>
                    <a:lnTo>
                      <a:pt x="570" y="182"/>
                    </a:lnTo>
                    <a:lnTo>
                      <a:pt x="570" y="185"/>
                    </a:lnTo>
                    <a:lnTo>
                      <a:pt x="570" y="188"/>
                    </a:lnTo>
                    <a:lnTo>
                      <a:pt x="570" y="194"/>
                    </a:lnTo>
                    <a:lnTo>
                      <a:pt x="573" y="199"/>
                    </a:lnTo>
                    <a:lnTo>
                      <a:pt x="576" y="204"/>
                    </a:lnTo>
                    <a:lnTo>
                      <a:pt x="582" y="207"/>
                    </a:lnTo>
                    <a:lnTo>
                      <a:pt x="589" y="210"/>
                    </a:lnTo>
                    <a:lnTo>
                      <a:pt x="598" y="213"/>
                    </a:lnTo>
                    <a:lnTo>
                      <a:pt x="608" y="216"/>
                    </a:lnTo>
                    <a:lnTo>
                      <a:pt x="620" y="219"/>
                    </a:lnTo>
                    <a:lnTo>
                      <a:pt x="635" y="221"/>
                    </a:lnTo>
                    <a:lnTo>
                      <a:pt x="648" y="224"/>
                    </a:lnTo>
                    <a:lnTo>
                      <a:pt x="662" y="227"/>
                    </a:lnTo>
                    <a:lnTo>
                      <a:pt x="675" y="231"/>
                    </a:lnTo>
                    <a:lnTo>
                      <a:pt x="682" y="233"/>
                    </a:lnTo>
                    <a:lnTo>
                      <a:pt x="688" y="236"/>
                    </a:lnTo>
                    <a:lnTo>
                      <a:pt x="699" y="241"/>
                    </a:lnTo>
                    <a:lnTo>
                      <a:pt x="705" y="245"/>
                    </a:lnTo>
                    <a:lnTo>
                      <a:pt x="710" y="248"/>
                    </a:lnTo>
                    <a:lnTo>
                      <a:pt x="714" y="252"/>
                    </a:lnTo>
                    <a:lnTo>
                      <a:pt x="719" y="256"/>
                    </a:lnTo>
                    <a:lnTo>
                      <a:pt x="723" y="261"/>
                    </a:lnTo>
                    <a:lnTo>
                      <a:pt x="726" y="266"/>
                    </a:lnTo>
                    <a:lnTo>
                      <a:pt x="729" y="272"/>
                    </a:lnTo>
                    <a:lnTo>
                      <a:pt x="731" y="277"/>
                    </a:lnTo>
                    <a:lnTo>
                      <a:pt x="733" y="284"/>
                    </a:lnTo>
                    <a:lnTo>
                      <a:pt x="735" y="291"/>
                    </a:lnTo>
                    <a:lnTo>
                      <a:pt x="736" y="298"/>
                    </a:lnTo>
                    <a:lnTo>
                      <a:pt x="736" y="306"/>
                    </a:lnTo>
                    <a:lnTo>
                      <a:pt x="736" y="314"/>
                    </a:lnTo>
                    <a:lnTo>
                      <a:pt x="735" y="322"/>
                    </a:lnTo>
                    <a:lnTo>
                      <a:pt x="733" y="330"/>
                    </a:lnTo>
                    <a:lnTo>
                      <a:pt x="731" y="337"/>
                    </a:lnTo>
                    <a:lnTo>
                      <a:pt x="729" y="344"/>
                    </a:lnTo>
                    <a:lnTo>
                      <a:pt x="726" y="350"/>
                    </a:lnTo>
                    <a:lnTo>
                      <a:pt x="722" y="356"/>
                    </a:lnTo>
                    <a:lnTo>
                      <a:pt x="718" y="361"/>
                    </a:lnTo>
                    <a:lnTo>
                      <a:pt x="714" y="367"/>
                    </a:lnTo>
                    <a:lnTo>
                      <a:pt x="709" y="371"/>
                    </a:lnTo>
                    <a:lnTo>
                      <a:pt x="703" y="376"/>
                    </a:lnTo>
                    <a:lnTo>
                      <a:pt x="698" y="380"/>
                    </a:lnTo>
                    <a:lnTo>
                      <a:pt x="692" y="384"/>
                    </a:lnTo>
                    <a:lnTo>
                      <a:pt x="686" y="387"/>
                    </a:lnTo>
                    <a:lnTo>
                      <a:pt x="679" y="390"/>
                    </a:lnTo>
                    <a:lnTo>
                      <a:pt x="672" y="392"/>
                    </a:lnTo>
                    <a:lnTo>
                      <a:pt x="665" y="395"/>
                    </a:lnTo>
                    <a:lnTo>
                      <a:pt x="658" y="397"/>
                    </a:lnTo>
                    <a:lnTo>
                      <a:pt x="650" y="398"/>
                    </a:lnTo>
                    <a:lnTo>
                      <a:pt x="642" y="400"/>
                    </a:lnTo>
                    <a:lnTo>
                      <a:pt x="635" y="401"/>
                    </a:lnTo>
                    <a:lnTo>
                      <a:pt x="627" y="402"/>
                    </a:lnTo>
                    <a:lnTo>
                      <a:pt x="619" y="402"/>
                    </a:lnTo>
                    <a:lnTo>
                      <a:pt x="610" y="402"/>
                    </a:lnTo>
                    <a:close/>
                    <a:moveTo>
                      <a:pt x="879" y="402"/>
                    </a:moveTo>
                    <a:lnTo>
                      <a:pt x="867" y="402"/>
                    </a:lnTo>
                    <a:lnTo>
                      <a:pt x="856" y="401"/>
                    </a:lnTo>
                    <a:lnTo>
                      <a:pt x="846" y="400"/>
                    </a:lnTo>
                    <a:lnTo>
                      <a:pt x="836" y="399"/>
                    </a:lnTo>
                    <a:lnTo>
                      <a:pt x="826" y="397"/>
                    </a:lnTo>
                    <a:lnTo>
                      <a:pt x="817" y="395"/>
                    </a:lnTo>
                    <a:lnTo>
                      <a:pt x="807" y="392"/>
                    </a:lnTo>
                    <a:lnTo>
                      <a:pt x="803" y="391"/>
                    </a:lnTo>
                    <a:lnTo>
                      <a:pt x="799" y="389"/>
                    </a:lnTo>
                    <a:lnTo>
                      <a:pt x="791" y="386"/>
                    </a:lnTo>
                    <a:lnTo>
                      <a:pt x="783" y="383"/>
                    </a:lnTo>
                    <a:lnTo>
                      <a:pt x="776" y="379"/>
                    </a:lnTo>
                    <a:lnTo>
                      <a:pt x="769" y="375"/>
                    </a:lnTo>
                    <a:lnTo>
                      <a:pt x="762" y="371"/>
                    </a:lnTo>
                    <a:lnTo>
                      <a:pt x="756" y="367"/>
                    </a:lnTo>
                    <a:lnTo>
                      <a:pt x="750" y="363"/>
                    </a:lnTo>
                    <a:lnTo>
                      <a:pt x="745" y="358"/>
                    </a:lnTo>
                    <a:lnTo>
                      <a:pt x="779" y="310"/>
                    </a:lnTo>
                    <a:lnTo>
                      <a:pt x="789" y="318"/>
                    </a:lnTo>
                    <a:lnTo>
                      <a:pt x="800" y="325"/>
                    </a:lnTo>
                    <a:lnTo>
                      <a:pt x="813" y="332"/>
                    </a:lnTo>
                    <a:lnTo>
                      <a:pt x="819" y="334"/>
                    </a:lnTo>
                    <a:lnTo>
                      <a:pt x="826" y="337"/>
                    </a:lnTo>
                    <a:lnTo>
                      <a:pt x="833" y="339"/>
                    </a:lnTo>
                    <a:lnTo>
                      <a:pt x="839" y="341"/>
                    </a:lnTo>
                    <a:lnTo>
                      <a:pt x="852" y="344"/>
                    </a:lnTo>
                    <a:lnTo>
                      <a:pt x="866" y="346"/>
                    </a:lnTo>
                    <a:lnTo>
                      <a:pt x="879" y="347"/>
                    </a:lnTo>
                    <a:lnTo>
                      <a:pt x="889" y="347"/>
                    </a:lnTo>
                    <a:lnTo>
                      <a:pt x="897" y="345"/>
                    </a:lnTo>
                    <a:lnTo>
                      <a:pt x="901" y="344"/>
                    </a:lnTo>
                    <a:lnTo>
                      <a:pt x="905" y="343"/>
                    </a:lnTo>
                    <a:lnTo>
                      <a:pt x="908" y="342"/>
                    </a:lnTo>
                    <a:lnTo>
                      <a:pt x="912" y="340"/>
                    </a:lnTo>
                    <a:lnTo>
                      <a:pt x="915" y="338"/>
                    </a:lnTo>
                    <a:lnTo>
                      <a:pt x="917" y="336"/>
                    </a:lnTo>
                    <a:lnTo>
                      <a:pt x="921" y="331"/>
                    </a:lnTo>
                    <a:lnTo>
                      <a:pt x="923" y="326"/>
                    </a:lnTo>
                    <a:lnTo>
                      <a:pt x="924" y="319"/>
                    </a:lnTo>
                    <a:lnTo>
                      <a:pt x="924" y="316"/>
                    </a:lnTo>
                    <a:lnTo>
                      <a:pt x="924" y="312"/>
                    </a:lnTo>
                    <a:lnTo>
                      <a:pt x="921" y="306"/>
                    </a:lnTo>
                    <a:lnTo>
                      <a:pt x="920" y="304"/>
                    </a:lnTo>
                    <a:lnTo>
                      <a:pt x="918" y="301"/>
                    </a:lnTo>
                    <a:lnTo>
                      <a:pt x="912" y="297"/>
                    </a:lnTo>
                    <a:lnTo>
                      <a:pt x="909" y="295"/>
                    </a:lnTo>
                    <a:lnTo>
                      <a:pt x="905" y="294"/>
                    </a:lnTo>
                    <a:lnTo>
                      <a:pt x="900" y="292"/>
                    </a:lnTo>
                    <a:lnTo>
                      <a:pt x="895" y="290"/>
                    </a:lnTo>
                    <a:lnTo>
                      <a:pt x="884" y="287"/>
                    </a:lnTo>
                    <a:lnTo>
                      <a:pt x="870" y="285"/>
                    </a:lnTo>
                    <a:lnTo>
                      <a:pt x="857" y="282"/>
                    </a:lnTo>
                    <a:lnTo>
                      <a:pt x="843" y="280"/>
                    </a:lnTo>
                    <a:lnTo>
                      <a:pt x="830" y="276"/>
                    </a:lnTo>
                    <a:lnTo>
                      <a:pt x="817" y="272"/>
                    </a:lnTo>
                    <a:lnTo>
                      <a:pt x="811" y="270"/>
                    </a:lnTo>
                    <a:lnTo>
                      <a:pt x="804" y="268"/>
                    </a:lnTo>
                    <a:lnTo>
                      <a:pt x="798" y="265"/>
                    </a:lnTo>
                    <a:lnTo>
                      <a:pt x="793" y="262"/>
                    </a:lnTo>
                    <a:lnTo>
                      <a:pt x="783" y="255"/>
                    </a:lnTo>
                    <a:lnTo>
                      <a:pt x="779" y="251"/>
                    </a:lnTo>
                    <a:lnTo>
                      <a:pt x="774" y="246"/>
                    </a:lnTo>
                    <a:lnTo>
                      <a:pt x="772" y="244"/>
                    </a:lnTo>
                    <a:lnTo>
                      <a:pt x="771" y="242"/>
                    </a:lnTo>
                    <a:lnTo>
                      <a:pt x="767" y="236"/>
                    </a:lnTo>
                    <a:lnTo>
                      <a:pt x="764" y="231"/>
                    </a:lnTo>
                    <a:lnTo>
                      <a:pt x="762" y="225"/>
                    </a:lnTo>
                    <a:lnTo>
                      <a:pt x="760" y="218"/>
                    </a:lnTo>
                    <a:lnTo>
                      <a:pt x="759" y="211"/>
                    </a:lnTo>
                    <a:lnTo>
                      <a:pt x="758" y="204"/>
                    </a:lnTo>
                    <a:lnTo>
                      <a:pt x="757" y="195"/>
                    </a:lnTo>
                    <a:lnTo>
                      <a:pt x="758" y="185"/>
                    </a:lnTo>
                    <a:lnTo>
                      <a:pt x="760" y="175"/>
                    </a:lnTo>
                    <a:lnTo>
                      <a:pt x="762" y="166"/>
                    </a:lnTo>
                    <a:lnTo>
                      <a:pt x="766" y="157"/>
                    </a:lnTo>
                    <a:lnTo>
                      <a:pt x="768" y="153"/>
                    </a:lnTo>
                    <a:lnTo>
                      <a:pt x="770" y="149"/>
                    </a:lnTo>
                    <a:lnTo>
                      <a:pt x="776" y="142"/>
                    </a:lnTo>
                    <a:lnTo>
                      <a:pt x="779" y="138"/>
                    </a:lnTo>
                    <a:lnTo>
                      <a:pt x="782" y="135"/>
                    </a:lnTo>
                    <a:lnTo>
                      <a:pt x="789" y="129"/>
                    </a:lnTo>
                    <a:lnTo>
                      <a:pt x="797" y="123"/>
                    </a:lnTo>
                    <a:lnTo>
                      <a:pt x="805" y="118"/>
                    </a:lnTo>
                    <a:lnTo>
                      <a:pt x="815" y="114"/>
                    </a:lnTo>
                    <a:lnTo>
                      <a:pt x="825" y="111"/>
                    </a:lnTo>
                    <a:lnTo>
                      <a:pt x="835" y="109"/>
                    </a:lnTo>
                    <a:lnTo>
                      <a:pt x="846" y="107"/>
                    </a:lnTo>
                    <a:lnTo>
                      <a:pt x="857" y="105"/>
                    </a:lnTo>
                    <a:lnTo>
                      <a:pt x="869" y="105"/>
                    </a:lnTo>
                    <a:lnTo>
                      <a:pt x="880" y="105"/>
                    </a:lnTo>
                    <a:lnTo>
                      <a:pt x="890" y="106"/>
                    </a:lnTo>
                    <a:lnTo>
                      <a:pt x="909" y="108"/>
                    </a:lnTo>
                    <a:lnTo>
                      <a:pt x="926" y="111"/>
                    </a:lnTo>
                    <a:lnTo>
                      <a:pt x="930" y="112"/>
                    </a:lnTo>
                    <a:lnTo>
                      <a:pt x="934" y="113"/>
                    </a:lnTo>
                    <a:lnTo>
                      <a:pt x="942" y="116"/>
                    </a:lnTo>
                    <a:lnTo>
                      <a:pt x="956" y="121"/>
                    </a:lnTo>
                    <a:lnTo>
                      <a:pt x="963" y="125"/>
                    </a:lnTo>
                    <a:lnTo>
                      <a:pt x="970" y="128"/>
                    </a:lnTo>
                    <a:lnTo>
                      <a:pt x="976" y="132"/>
                    </a:lnTo>
                    <a:lnTo>
                      <a:pt x="983" y="136"/>
                    </a:lnTo>
                    <a:lnTo>
                      <a:pt x="995" y="145"/>
                    </a:lnTo>
                    <a:lnTo>
                      <a:pt x="961" y="194"/>
                    </a:lnTo>
                    <a:lnTo>
                      <a:pt x="950" y="187"/>
                    </a:lnTo>
                    <a:lnTo>
                      <a:pt x="939" y="181"/>
                    </a:lnTo>
                    <a:lnTo>
                      <a:pt x="934" y="178"/>
                    </a:lnTo>
                    <a:lnTo>
                      <a:pt x="929" y="175"/>
                    </a:lnTo>
                    <a:lnTo>
                      <a:pt x="918" y="171"/>
                    </a:lnTo>
                    <a:lnTo>
                      <a:pt x="907" y="167"/>
                    </a:lnTo>
                    <a:lnTo>
                      <a:pt x="897" y="165"/>
                    </a:lnTo>
                    <a:lnTo>
                      <a:pt x="887" y="163"/>
                    </a:lnTo>
                    <a:lnTo>
                      <a:pt x="877" y="163"/>
                    </a:lnTo>
                    <a:lnTo>
                      <a:pt x="868" y="163"/>
                    </a:lnTo>
                    <a:lnTo>
                      <a:pt x="860" y="165"/>
                    </a:lnTo>
                    <a:lnTo>
                      <a:pt x="854" y="167"/>
                    </a:lnTo>
                    <a:lnTo>
                      <a:pt x="851" y="168"/>
                    </a:lnTo>
                    <a:lnTo>
                      <a:pt x="848" y="170"/>
                    </a:lnTo>
                    <a:lnTo>
                      <a:pt x="846" y="171"/>
                    </a:lnTo>
                    <a:lnTo>
                      <a:pt x="844" y="173"/>
                    </a:lnTo>
                    <a:lnTo>
                      <a:pt x="842" y="175"/>
                    </a:lnTo>
                    <a:lnTo>
                      <a:pt x="841" y="178"/>
                    </a:lnTo>
                    <a:lnTo>
                      <a:pt x="839" y="182"/>
                    </a:lnTo>
                    <a:lnTo>
                      <a:pt x="838" y="185"/>
                    </a:lnTo>
                    <a:lnTo>
                      <a:pt x="838" y="188"/>
                    </a:lnTo>
                    <a:lnTo>
                      <a:pt x="839" y="194"/>
                    </a:lnTo>
                    <a:lnTo>
                      <a:pt x="841" y="199"/>
                    </a:lnTo>
                    <a:lnTo>
                      <a:pt x="845" y="204"/>
                    </a:lnTo>
                    <a:lnTo>
                      <a:pt x="850" y="207"/>
                    </a:lnTo>
                    <a:lnTo>
                      <a:pt x="857" y="210"/>
                    </a:lnTo>
                    <a:lnTo>
                      <a:pt x="866" y="213"/>
                    </a:lnTo>
                    <a:lnTo>
                      <a:pt x="877" y="216"/>
                    </a:lnTo>
                    <a:lnTo>
                      <a:pt x="889" y="219"/>
                    </a:lnTo>
                    <a:lnTo>
                      <a:pt x="903" y="221"/>
                    </a:lnTo>
                    <a:lnTo>
                      <a:pt x="917" y="224"/>
                    </a:lnTo>
                    <a:lnTo>
                      <a:pt x="931" y="227"/>
                    </a:lnTo>
                    <a:lnTo>
                      <a:pt x="944" y="231"/>
                    </a:lnTo>
                    <a:lnTo>
                      <a:pt x="950" y="233"/>
                    </a:lnTo>
                    <a:lnTo>
                      <a:pt x="957" y="236"/>
                    </a:lnTo>
                    <a:lnTo>
                      <a:pt x="968" y="241"/>
                    </a:lnTo>
                    <a:lnTo>
                      <a:pt x="973" y="245"/>
                    </a:lnTo>
                    <a:lnTo>
                      <a:pt x="978" y="248"/>
                    </a:lnTo>
                    <a:lnTo>
                      <a:pt x="983" y="252"/>
                    </a:lnTo>
                    <a:lnTo>
                      <a:pt x="987" y="256"/>
                    </a:lnTo>
                    <a:lnTo>
                      <a:pt x="991" y="261"/>
                    </a:lnTo>
                    <a:lnTo>
                      <a:pt x="995" y="266"/>
                    </a:lnTo>
                    <a:lnTo>
                      <a:pt x="998" y="272"/>
                    </a:lnTo>
                    <a:lnTo>
                      <a:pt x="1000" y="277"/>
                    </a:lnTo>
                    <a:lnTo>
                      <a:pt x="1002" y="284"/>
                    </a:lnTo>
                    <a:lnTo>
                      <a:pt x="1003" y="291"/>
                    </a:lnTo>
                    <a:lnTo>
                      <a:pt x="1004" y="298"/>
                    </a:lnTo>
                    <a:lnTo>
                      <a:pt x="1005" y="306"/>
                    </a:lnTo>
                    <a:lnTo>
                      <a:pt x="1004" y="314"/>
                    </a:lnTo>
                    <a:lnTo>
                      <a:pt x="1003" y="322"/>
                    </a:lnTo>
                    <a:lnTo>
                      <a:pt x="1002" y="330"/>
                    </a:lnTo>
                    <a:lnTo>
                      <a:pt x="1000" y="337"/>
                    </a:lnTo>
                    <a:lnTo>
                      <a:pt x="997" y="344"/>
                    </a:lnTo>
                    <a:lnTo>
                      <a:pt x="994" y="350"/>
                    </a:lnTo>
                    <a:lnTo>
                      <a:pt x="991" y="356"/>
                    </a:lnTo>
                    <a:lnTo>
                      <a:pt x="987" y="361"/>
                    </a:lnTo>
                    <a:lnTo>
                      <a:pt x="982" y="367"/>
                    </a:lnTo>
                    <a:lnTo>
                      <a:pt x="977" y="371"/>
                    </a:lnTo>
                    <a:lnTo>
                      <a:pt x="972" y="376"/>
                    </a:lnTo>
                    <a:lnTo>
                      <a:pt x="966" y="380"/>
                    </a:lnTo>
                    <a:lnTo>
                      <a:pt x="961" y="384"/>
                    </a:lnTo>
                    <a:lnTo>
                      <a:pt x="954" y="387"/>
                    </a:lnTo>
                    <a:lnTo>
                      <a:pt x="948" y="390"/>
                    </a:lnTo>
                    <a:lnTo>
                      <a:pt x="941" y="392"/>
                    </a:lnTo>
                    <a:lnTo>
                      <a:pt x="934" y="395"/>
                    </a:lnTo>
                    <a:lnTo>
                      <a:pt x="926" y="397"/>
                    </a:lnTo>
                    <a:lnTo>
                      <a:pt x="919" y="398"/>
                    </a:lnTo>
                    <a:lnTo>
                      <a:pt x="911" y="400"/>
                    </a:lnTo>
                    <a:lnTo>
                      <a:pt x="903" y="401"/>
                    </a:lnTo>
                    <a:lnTo>
                      <a:pt x="895" y="402"/>
                    </a:lnTo>
                    <a:lnTo>
                      <a:pt x="887" y="402"/>
                    </a:lnTo>
                    <a:lnTo>
                      <a:pt x="879" y="402"/>
                    </a:lnTo>
                    <a:close/>
                    <a:moveTo>
                      <a:pt x="1119" y="402"/>
                    </a:moveTo>
                    <a:lnTo>
                      <a:pt x="1110" y="402"/>
                    </a:lnTo>
                    <a:lnTo>
                      <a:pt x="1102" y="401"/>
                    </a:lnTo>
                    <a:lnTo>
                      <a:pt x="1093" y="400"/>
                    </a:lnTo>
                    <a:lnTo>
                      <a:pt x="1086" y="397"/>
                    </a:lnTo>
                    <a:lnTo>
                      <a:pt x="1078" y="395"/>
                    </a:lnTo>
                    <a:lnTo>
                      <a:pt x="1072" y="391"/>
                    </a:lnTo>
                    <a:lnTo>
                      <a:pt x="1065" y="387"/>
                    </a:lnTo>
                    <a:lnTo>
                      <a:pt x="1059" y="383"/>
                    </a:lnTo>
                    <a:lnTo>
                      <a:pt x="1054" y="377"/>
                    </a:lnTo>
                    <a:lnTo>
                      <a:pt x="1049" y="371"/>
                    </a:lnTo>
                    <a:lnTo>
                      <a:pt x="1045" y="365"/>
                    </a:lnTo>
                    <a:lnTo>
                      <a:pt x="1042" y="357"/>
                    </a:lnTo>
                    <a:lnTo>
                      <a:pt x="1039" y="349"/>
                    </a:lnTo>
                    <a:lnTo>
                      <a:pt x="1037" y="340"/>
                    </a:lnTo>
                    <a:lnTo>
                      <a:pt x="1036" y="330"/>
                    </a:lnTo>
                    <a:lnTo>
                      <a:pt x="1036" y="319"/>
                    </a:lnTo>
                    <a:lnTo>
                      <a:pt x="1036" y="111"/>
                    </a:lnTo>
                    <a:lnTo>
                      <a:pt x="1122" y="111"/>
                    </a:lnTo>
                    <a:lnTo>
                      <a:pt x="1122" y="294"/>
                    </a:lnTo>
                    <a:lnTo>
                      <a:pt x="1122" y="299"/>
                    </a:lnTo>
                    <a:lnTo>
                      <a:pt x="1122" y="303"/>
                    </a:lnTo>
                    <a:lnTo>
                      <a:pt x="1123" y="307"/>
                    </a:lnTo>
                    <a:lnTo>
                      <a:pt x="1124" y="311"/>
                    </a:lnTo>
                    <a:lnTo>
                      <a:pt x="1126" y="318"/>
                    </a:lnTo>
                    <a:lnTo>
                      <a:pt x="1130" y="323"/>
                    </a:lnTo>
                    <a:lnTo>
                      <a:pt x="1132" y="326"/>
                    </a:lnTo>
                    <a:lnTo>
                      <a:pt x="1134" y="328"/>
                    </a:lnTo>
                    <a:lnTo>
                      <a:pt x="1140" y="331"/>
                    </a:lnTo>
                    <a:lnTo>
                      <a:pt x="1147" y="333"/>
                    </a:lnTo>
                    <a:lnTo>
                      <a:pt x="1151" y="333"/>
                    </a:lnTo>
                    <a:lnTo>
                      <a:pt x="1156" y="334"/>
                    </a:lnTo>
                    <a:lnTo>
                      <a:pt x="1164" y="333"/>
                    </a:lnTo>
                    <a:lnTo>
                      <a:pt x="1172" y="331"/>
                    </a:lnTo>
                    <a:lnTo>
                      <a:pt x="1180" y="329"/>
                    </a:lnTo>
                    <a:lnTo>
                      <a:pt x="1188" y="325"/>
                    </a:lnTo>
                    <a:lnTo>
                      <a:pt x="1196" y="321"/>
                    </a:lnTo>
                    <a:lnTo>
                      <a:pt x="1203" y="316"/>
                    </a:lnTo>
                    <a:lnTo>
                      <a:pt x="1211" y="311"/>
                    </a:lnTo>
                    <a:lnTo>
                      <a:pt x="1218" y="305"/>
                    </a:lnTo>
                    <a:lnTo>
                      <a:pt x="1218" y="111"/>
                    </a:lnTo>
                    <a:lnTo>
                      <a:pt x="1304" y="111"/>
                    </a:lnTo>
                    <a:lnTo>
                      <a:pt x="1304" y="396"/>
                    </a:lnTo>
                    <a:lnTo>
                      <a:pt x="1218" y="396"/>
                    </a:lnTo>
                    <a:lnTo>
                      <a:pt x="1218" y="352"/>
                    </a:lnTo>
                    <a:lnTo>
                      <a:pt x="1214" y="356"/>
                    </a:lnTo>
                    <a:lnTo>
                      <a:pt x="1211" y="360"/>
                    </a:lnTo>
                    <a:lnTo>
                      <a:pt x="1202" y="369"/>
                    </a:lnTo>
                    <a:lnTo>
                      <a:pt x="1192" y="377"/>
                    </a:lnTo>
                    <a:lnTo>
                      <a:pt x="1187" y="381"/>
                    </a:lnTo>
                    <a:lnTo>
                      <a:pt x="1181" y="385"/>
                    </a:lnTo>
                    <a:lnTo>
                      <a:pt x="1174" y="389"/>
                    </a:lnTo>
                    <a:lnTo>
                      <a:pt x="1168" y="392"/>
                    </a:lnTo>
                    <a:lnTo>
                      <a:pt x="1161" y="395"/>
                    </a:lnTo>
                    <a:lnTo>
                      <a:pt x="1153" y="397"/>
                    </a:lnTo>
                    <a:lnTo>
                      <a:pt x="1145" y="399"/>
                    </a:lnTo>
                    <a:lnTo>
                      <a:pt x="1137" y="401"/>
                    </a:lnTo>
                    <a:lnTo>
                      <a:pt x="1128" y="402"/>
                    </a:lnTo>
                    <a:lnTo>
                      <a:pt x="1119" y="4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auto">
              <a:xfrm>
                <a:off x="4164012" y="2416969"/>
                <a:ext cx="1155700" cy="311150"/>
              </a:xfrm>
              <a:custGeom>
                <a:avLst/>
                <a:gdLst>
                  <a:gd name="T0" fmla="*/ 595 w 728"/>
                  <a:gd name="T1" fmla="*/ 152 h 196"/>
                  <a:gd name="T2" fmla="*/ 616 w 728"/>
                  <a:gd name="T3" fmla="*/ 120 h 196"/>
                  <a:gd name="T4" fmla="*/ 683 w 728"/>
                  <a:gd name="T5" fmla="*/ 103 h 196"/>
                  <a:gd name="T6" fmla="*/ 673 w 728"/>
                  <a:gd name="T7" fmla="*/ 84 h 196"/>
                  <a:gd name="T8" fmla="*/ 634 w 728"/>
                  <a:gd name="T9" fmla="*/ 90 h 196"/>
                  <a:gd name="T10" fmla="*/ 620 w 728"/>
                  <a:gd name="T11" fmla="*/ 62 h 196"/>
                  <a:gd name="T12" fmla="*/ 677 w 728"/>
                  <a:gd name="T13" fmla="*/ 51 h 196"/>
                  <a:gd name="T14" fmla="*/ 712 w 728"/>
                  <a:gd name="T15" fmla="*/ 65 h 196"/>
                  <a:gd name="T16" fmla="*/ 724 w 728"/>
                  <a:gd name="T17" fmla="*/ 99 h 196"/>
                  <a:gd name="T18" fmla="*/ 728 w 728"/>
                  <a:gd name="T19" fmla="*/ 193 h 196"/>
                  <a:gd name="T20" fmla="*/ 673 w 728"/>
                  <a:gd name="T21" fmla="*/ 182 h 196"/>
                  <a:gd name="T22" fmla="*/ 634 w 728"/>
                  <a:gd name="T23" fmla="*/ 195 h 196"/>
                  <a:gd name="T24" fmla="*/ 604 w 728"/>
                  <a:gd name="T25" fmla="*/ 183 h 196"/>
                  <a:gd name="T26" fmla="*/ 595 w 728"/>
                  <a:gd name="T27" fmla="*/ 158 h 196"/>
                  <a:gd name="T28" fmla="*/ 642 w 728"/>
                  <a:gd name="T29" fmla="*/ 138 h 196"/>
                  <a:gd name="T30" fmla="*/ 638 w 728"/>
                  <a:gd name="T31" fmla="*/ 159 h 196"/>
                  <a:gd name="T32" fmla="*/ 666 w 728"/>
                  <a:gd name="T33" fmla="*/ 162 h 196"/>
                  <a:gd name="T34" fmla="*/ 709 w 728"/>
                  <a:gd name="T35" fmla="*/ 2 h 196"/>
                  <a:gd name="T36" fmla="*/ 99 w 728"/>
                  <a:gd name="T37" fmla="*/ 142 h 196"/>
                  <a:gd name="T38" fmla="*/ 148 w 728"/>
                  <a:gd name="T39" fmla="*/ 94 h 196"/>
                  <a:gd name="T40" fmla="*/ 38 w 728"/>
                  <a:gd name="T41" fmla="*/ 59 h 196"/>
                  <a:gd name="T42" fmla="*/ 302 w 728"/>
                  <a:gd name="T43" fmla="*/ 88 h 196"/>
                  <a:gd name="T44" fmla="*/ 279 w 728"/>
                  <a:gd name="T45" fmla="*/ 81 h 196"/>
                  <a:gd name="T46" fmla="*/ 258 w 728"/>
                  <a:gd name="T47" fmla="*/ 103 h 196"/>
                  <a:gd name="T48" fmla="*/ 217 w 728"/>
                  <a:gd name="T49" fmla="*/ 97 h 196"/>
                  <a:gd name="T50" fmla="*/ 244 w 728"/>
                  <a:gd name="T51" fmla="*/ 63 h 196"/>
                  <a:gd name="T52" fmla="*/ 284 w 728"/>
                  <a:gd name="T53" fmla="*/ 51 h 196"/>
                  <a:gd name="T54" fmla="*/ 327 w 728"/>
                  <a:gd name="T55" fmla="*/ 66 h 196"/>
                  <a:gd name="T56" fmla="*/ 348 w 728"/>
                  <a:gd name="T57" fmla="*/ 117 h 196"/>
                  <a:gd name="T58" fmla="*/ 263 w 728"/>
                  <a:gd name="T59" fmla="*/ 155 h 196"/>
                  <a:gd name="T60" fmla="*/ 301 w 728"/>
                  <a:gd name="T61" fmla="*/ 165 h 196"/>
                  <a:gd name="T62" fmla="*/ 330 w 728"/>
                  <a:gd name="T63" fmla="*/ 150 h 196"/>
                  <a:gd name="T64" fmla="*/ 311 w 728"/>
                  <a:gd name="T65" fmla="*/ 193 h 196"/>
                  <a:gd name="T66" fmla="*/ 259 w 728"/>
                  <a:gd name="T67" fmla="*/ 192 h 196"/>
                  <a:gd name="T68" fmla="*/ 222 w 728"/>
                  <a:gd name="T69" fmla="*/ 164 h 196"/>
                  <a:gd name="T70" fmla="*/ 374 w 728"/>
                  <a:gd name="T71" fmla="*/ 84 h 196"/>
                  <a:gd name="T72" fmla="*/ 452 w 728"/>
                  <a:gd name="T73" fmla="*/ 54 h 196"/>
                  <a:gd name="T74" fmla="*/ 418 w 728"/>
                  <a:gd name="T75" fmla="*/ 158 h 196"/>
                  <a:gd name="T76" fmla="*/ 449 w 728"/>
                  <a:gd name="T77" fmla="*/ 163 h 196"/>
                  <a:gd name="T78" fmla="*/ 397 w 728"/>
                  <a:gd name="T79" fmla="*/ 192 h 196"/>
                  <a:gd name="T80" fmla="*/ 377 w 728"/>
                  <a:gd name="T81" fmla="*/ 175 h 196"/>
                  <a:gd name="T82" fmla="*/ 486 w 728"/>
                  <a:gd name="T83" fmla="*/ 159 h 196"/>
                  <a:gd name="T84" fmla="*/ 524 w 728"/>
                  <a:gd name="T85" fmla="*/ 169 h 196"/>
                  <a:gd name="T86" fmla="*/ 546 w 728"/>
                  <a:gd name="T87" fmla="*/ 159 h 196"/>
                  <a:gd name="T88" fmla="*/ 537 w 728"/>
                  <a:gd name="T89" fmla="*/ 143 h 196"/>
                  <a:gd name="T90" fmla="*/ 479 w 728"/>
                  <a:gd name="T91" fmla="*/ 125 h 196"/>
                  <a:gd name="T92" fmla="*/ 465 w 728"/>
                  <a:gd name="T93" fmla="*/ 95 h 196"/>
                  <a:gd name="T94" fmla="*/ 477 w 728"/>
                  <a:gd name="T95" fmla="*/ 66 h 196"/>
                  <a:gd name="T96" fmla="*/ 508 w 728"/>
                  <a:gd name="T97" fmla="*/ 52 h 196"/>
                  <a:gd name="T98" fmla="*/ 562 w 728"/>
                  <a:gd name="T99" fmla="*/ 59 h 196"/>
                  <a:gd name="T100" fmla="*/ 548 w 728"/>
                  <a:gd name="T101" fmla="*/ 85 h 196"/>
                  <a:gd name="T102" fmla="*/ 512 w 728"/>
                  <a:gd name="T103" fmla="*/ 81 h 196"/>
                  <a:gd name="T104" fmla="*/ 506 w 728"/>
                  <a:gd name="T105" fmla="*/ 97 h 196"/>
                  <a:gd name="T106" fmla="*/ 549 w 728"/>
                  <a:gd name="T107" fmla="*/ 111 h 196"/>
                  <a:gd name="T108" fmla="*/ 578 w 728"/>
                  <a:gd name="T109" fmla="*/ 126 h 196"/>
                  <a:gd name="T110" fmla="*/ 584 w 728"/>
                  <a:gd name="T111" fmla="*/ 161 h 196"/>
                  <a:gd name="T112" fmla="*/ 567 w 728"/>
                  <a:gd name="T113" fmla="*/ 185 h 196"/>
                  <a:gd name="T114" fmla="*/ 530 w 728"/>
                  <a:gd name="T115" fmla="*/ 196 h 196"/>
                  <a:gd name="T116" fmla="*/ 471 w 728"/>
                  <a:gd name="T117" fmla="*/ 18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8" h="196">
                    <a:moveTo>
                      <a:pt x="618" y="2"/>
                    </a:moveTo>
                    <a:lnTo>
                      <a:pt x="654" y="2"/>
                    </a:lnTo>
                    <a:lnTo>
                      <a:pt x="654" y="40"/>
                    </a:lnTo>
                    <a:lnTo>
                      <a:pt x="618" y="40"/>
                    </a:lnTo>
                    <a:lnTo>
                      <a:pt x="618" y="2"/>
                    </a:lnTo>
                    <a:close/>
                    <a:moveTo>
                      <a:pt x="595" y="158"/>
                    </a:moveTo>
                    <a:lnTo>
                      <a:pt x="595" y="152"/>
                    </a:lnTo>
                    <a:lnTo>
                      <a:pt x="596" y="146"/>
                    </a:lnTo>
                    <a:lnTo>
                      <a:pt x="598" y="141"/>
                    </a:lnTo>
                    <a:lnTo>
                      <a:pt x="600" y="136"/>
                    </a:lnTo>
                    <a:lnTo>
                      <a:pt x="603" y="132"/>
                    </a:lnTo>
                    <a:lnTo>
                      <a:pt x="607" y="127"/>
                    </a:lnTo>
                    <a:lnTo>
                      <a:pt x="611" y="124"/>
                    </a:lnTo>
                    <a:lnTo>
                      <a:pt x="616" y="120"/>
                    </a:lnTo>
                    <a:lnTo>
                      <a:pt x="622" y="117"/>
                    </a:lnTo>
                    <a:lnTo>
                      <a:pt x="628" y="114"/>
                    </a:lnTo>
                    <a:lnTo>
                      <a:pt x="635" y="111"/>
                    </a:lnTo>
                    <a:lnTo>
                      <a:pt x="643" y="109"/>
                    </a:lnTo>
                    <a:lnTo>
                      <a:pt x="652" y="107"/>
                    </a:lnTo>
                    <a:lnTo>
                      <a:pt x="662" y="105"/>
                    </a:lnTo>
                    <a:lnTo>
                      <a:pt x="683" y="103"/>
                    </a:lnTo>
                    <a:lnTo>
                      <a:pt x="683" y="99"/>
                    </a:lnTo>
                    <a:lnTo>
                      <a:pt x="683" y="96"/>
                    </a:lnTo>
                    <a:lnTo>
                      <a:pt x="682" y="92"/>
                    </a:lnTo>
                    <a:lnTo>
                      <a:pt x="681" y="90"/>
                    </a:lnTo>
                    <a:lnTo>
                      <a:pt x="679" y="87"/>
                    </a:lnTo>
                    <a:lnTo>
                      <a:pt x="676" y="85"/>
                    </a:lnTo>
                    <a:lnTo>
                      <a:pt x="673" y="84"/>
                    </a:lnTo>
                    <a:lnTo>
                      <a:pt x="669" y="83"/>
                    </a:lnTo>
                    <a:lnTo>
                      <a:pt x="664" y="83"/>
                    </a:lnTo>
                    <a:lnTo>
                      <a:pt x="658" y="83"/>
                    </a:lnTo>
                    <a:lnTo>
                      <a:pt x="651" y="84"/>
                    </a:lnTo>
                    <a:lnTo>
                      <a:pt x="645" y="85"/>
                    </a:lnTo>
                    <a:lnTo>
                      <a:pt x="640" y="88"/>
                    </a:lnTo>
                    <a:lnTo>
                      <a:pt x="634" y="90"/>
                    </a:lnTo>
                    <a:lnTo>
                      <a:pt x="629" y="93"/>
                    </a:lnTo>
                    <a:lnTo>
                      <a:pt x="623" y="96"/>
                    </a:lnTo>
                    <a:lnTo>
                      <a:pt x="618" y="100"/>
                    </a:lnTo>
                    <a:lnTo>
                      <a:pt x="601" y="76"/>
                    </a:lnTo>
                    <a:lnTo>
                      <a:pt x="606" y="71"/>
                    </a:lnTo>
                    <a:lnTo>
                      <a:pt x="613" y="67"/>
                    </a:lnTo>
                    <a:lnTo>
                      <a:pt x="620" y="62"/>
                    </a:lnTo>
                    <a:lnTo>
                      <a:pt x="628" y="59"/>
                    </a:lnTo>
                    <a:lnTo>
                      <a:pt x="637" y="55"/>
                    </a:lnTo>
                    <a:lnTo>
                      <a:pt x="647" y="53"/>
                    </a:lnTo>
                    <a:lnTo>
                      <a:pt x="652" y="52"/>
                    </a:lnTo>
                    <a:lnTo>
                      <a:pt x="658" y="51"/>
                    </a:lnTo>
                    <a:lnTo>
                      <a:pt x="670" y="51"/>
                    </a:lnTo>
                    <a:lnTo>
                      <a:pt x="677" y="51"/>
                    </a:lnTo>
                    <a:lnTo>
                      <a:pt x="684" y="52"/>
                    </a:lnTo>
                    <a:lnTo>
                      <a:pt x="689" y="53"/>
                    </a:lnTo>
                    <a:lnTo>
                      <a:pt x="695" y="54"/>
                    </a:lnTo>
                    <a:lnTo>
                      <a:pt x="700" y="56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5" y="68"/>
                    </a:lnTo>
                    <a:lnTo>
                      <a:pt x="717" y="73"/>
                    </a:lnTo>
                    <a:lnTo>
                      <a:pt x="719" y="77"/>
                    </a:lnTo>
                    <a:lnTo>
                      <a:pt x="721" y="82"/>
                    </a:lnTo>
                    <a:lnTo>
                      <a:pt x="723" y="87"/>
                    </a:lnTo>
                    <a:lnTo>
                      <a:pt x="723" y="93"/>
                    </a:lnTo>
                    <a:lnTo>
                      <a:pt x="724" y="99"/>
                    </a:lnTo>
                    <a:lnTo>
                      <a:pt x="724" y="106"/>
                    </a:lnTo>
                    <a:lnTo>
                      <a:pt x="724" y="159"/>
                    </a:lnTo>
                    <a:lnTo>
                      <a:pt x="724" y="171"/>
                    </a:lnTo>
                    <a:lnTo>
                      <a:pt x="725" y="176"/>
                    </a:lnTo>
                    <a:lnTo>
                      <a:pt x="725" y="180"/>
                    </a:lnTo>
                    <a:lnTo>
                      <a:pt x="726" y="187"/>
                    </a:lnTo>
                    <a:lnTo>
                      <a:pt x="728" y="193"/>
                    </a:lnTo>
                    <a:lnTo>
                      <a:pt x="686" y="193"/>
                    </a:lnTo>
                    <a:lnTo>
                      <a:pt x="685" y="189"/>
                    </a:lnTo>
                    <a:lnTo>
                      <a:pt x="684" y="184"/>
                    </a:lnTo>
                    <a:lnTo>
                      <a:pt x="683" y="179"/>
                    </a:lnTo>
                    <a:lnTo>
                      <a:pt x="683" y="173"/>
                    </a:lnTo>
                    <a:lnTo>
                      <a:pt x="678" y="178"/>
                    </a:lnTo>
                    <a:lnTo>
                      <a:pt x="673" y="182"/>
                    </a:lnTo>
                    <a:lnTo>
                      <a:pt x="670" y="184"/>
                    </a:lnTo>
                    <a:lnTo>
                      <a:pt x="668" y="186"/>
                    </a:lnTo>
                    <a:lnTo>
                      <a:pt x="662" y="190"/>
                    </a:lnTo>
                    <a:lnTo>
                      <a:pt x="656" y="192"/>
                    </a:lnTo>
                    <a:lnTo>
                      <a:pt x="649" y="194"/>
                    </a:lnTo>
                    <a:lnTo>
                      <a:pt x="642" y="195"/>
                    </a:lnTo>
                    <a:lnTo>
                      <a:pt x="634" y="195"/>
                    </a:lnTo>
                    <a:lnTo>
                      <a:pt x="627" y="195"/>
                    </a:lnTo>
                    <a:lnTo>
                      <a:pt x="623" y="194"/>
                    </a:lnTo>
                    <a:lnTo>
                      <a:pt x="619" y="193"/>
                    </a:lnTo>
                    <a:lnTo>
                      <a:pt x="616" y="191"/>
                    </a:lnTo>
                    <a:lnTo>
                      <a:pt x="612" y="190"/>
                    </a:lnTo>
                    <a:lnTo>
                      <a:pt x="607" y="185"/>
                    </a:lnTo>
                    <a:lnTo>
                      <a:pt x="604" y="183"/>
                    </a:lnTo>
                    <a:lnTo>
                      <a:pt x="602" y="180"/>
                    </a:lnTo>
                    <a:lnTo>
                      <a:pt x="600" y="177"/>
                    </a:lnTo>
                    <a:lnTo>
                      <a:pt x="598" y="174"/>
                    </a:lnTo>
                    <a:lnTo>
                      <a:pt x="596" y="170"/>
                    </a:lnTo>
                    <a:lnTo>
                      <a:pt x="595" y="166"/>
                    </a:lnTo>
                    <a:lnTo>
                      <a:pt x="595" y="162"/>
                    </a:lnTo>
                    <a:lnTo>
                      <a:pt x="595" y="158"/>
                    </a:lnTo>
                    <a:close/>
                    <a:moveTo>
                      <a:pt x="683" y="152"/>
                    </a:moveTo>
                    <a:lnTo>
                      <a:pt x="683" y="126"/>
                    </a:lnTo>
                    <a:lnTo>
                      <a:pt x="672" y="127"/>
                    </a:lnTo>
                    <a:lnTo>
                      <a:pt x="662" y="129"/>
                    </a:lnTo>
                    <a:lnTo>
                      <a:pt x="654" y="132"/>
                    </a:lnTo>
                    <a:lnTo>
                      <a:pt x="647" y="135"/>
                    </a:lnTo>
                    <a:lnTo>
                      <a:pt x="642" y="138"/>
                    </a:lnTo>
                    <a:lnTo>
                      <a:pt x="638" y="142"/>
                    </a:lnTo>
                    <a:lnTo>
                      <a:pt x="637" y="144"/>
                    </a:lnTo>
                    <a:lnTo>
                      <a:pt x="636" y="146"/>
                    </a:lnTo>
                    <a:lnTo>
                      <a:pt x="636" y="150"/>
                    </a:lnTo>
                    <a:lnTo>
                      <a:pt x="636" y="154"/>
                    </a:lnTo>
                    <a:lnTo>
                      <a:pt x="637" y="156"/>
                    </a:lnTo>
                    <a:lnTo>
                      <a:pt x="638" y="159"/>
                    </a:lnTo>
                    <a:lnTo>
                      <a:pt x="640" y="160"/>
                    </a:lnTo>
                    <a:lnTo>
                      <a:pt x="642" y="162"/>
                    </a:lnTo>
                    <a:lnTo>
                      <a:pt x="645" y="163"/>
                    </a:lnTo>
                    <a:lnTo>
                      <a:pt x="651" y="164"/>
                    </a:lnTo>
                    <a:lnTo>
                      <a:pt x="656" y="163"/>
                    </a:lnTo>
                    <a:lnTo>
                      <a:pt x="661" y="163"/>
                    </a:lnTo>
                    <a:lnTo>
                      <a:pt x="666" y="162"/>
                    </a:lnTo>
                    <a:lnTo>
                      <a:pt x="670" y="160"/>
                    </a:lnTo>
                    <a:lnTo>
                      <a:pt x="674" y="159"/>
                    </a:lnTo>
                    <a:lnTo>
                      <a:pt x="677" y="157"/>
                    </a:lnTo>
                    <a:lnTo>
                      <a:pt x="680" y="154"/>
                    </a:lnTo>
                    <a:lnTo>
                      <a:pt x="683" y="152"/>
                    </a:lnTo>
                    <a:close/>
                    <a:moveTo>
                      <a:pt x="673" y="2"/>
                    </a:moveTo>
                    <a:lnTo>
                      <a:pt x="709" y="2"/>
                    </a:lnTo>
                    <a:lnTo>
                      <a:pt x="709" y="40"/>
                    </a:lnTo>
                    <a:lnTo>
                      <a:pt x="673" y="40"/>
                    </a:lnTo>
                    <a:lnTo>
                      <a:pt x="673" y="2"/>
                    </a:lnTo>
                    <a:close/>
                    <a:moveTo>
                      <a:pt x="0" y="193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99" y="142"/>
                    </a:lnTo>
                    <a:lnTo>
                      <a:pt x="140" y="0"/>
                    </a:lnTo>
                    <a:lnTo>
                      <a:pt x="197" y="0"/>
                    </a:lnTo>
                    <a:lnTo>
                      <a:pt x="197" y="193"/>
                    </a:lnTo>
                    <a:lnTo>
                      <a:pt x="156" y="193"/>
                    </a:lnTo>
                    <a:lnTo>
                      <a:pt x="156" y="61"/>
                    </a:lnTo>
                    <a:lnTo>
                      <a:pt x="151" y="84"/>
                    </a:lnTo>
                    <a:lnTo>
                      <a:pt x="148" y="94"/>
                    </a:lnTo>
                    <a:lnTo>
                      <a:pt x="145" y="104"/>
                    </a:lnTo>
                    <a:lnTo>
                      <a:pt x="116" y="193"/>
                    </a:lnTo>
                    <a:lnTo>
                      <a:pt x="78" y="193"/>
                    </a:lnTo>
                    <a:lnTo>
                      <a:pt x="50" y="104"/>
                    </a:lnTo>
                    <a:lnTo>
                      <a:pt x="44" y="85"/>
                    </a:lnTo>
                    <a:lnTo>
                      <a:pt x="41" y="73"/>
                    </a:lnTo>
                    <a:lnTo>
                      <a:pt x="38" y="59"/>
                    </a:lnTo>
                    <a:lnTo>
                      <a:pt x="38" y="193"/>
                    </a:lnTo>
                    <a:lnTo>
                      <a:pt x="0" y="193"/>
                    </a:lnTo>
                    <a:close/>
                    <a:moveTo>
                      <a:pt x="311" y="110"/>
                    </a:moveTo>
                    <a:lnTo>
                      <a:pt x="310" y="103"/>
                    </a:lnTo>
                    <a:lnTo>
                      <a:pt x="308" y="97"/>
                    </a:lnTo>
                    <a:lnTo>
                      <a:pt x="305" y="92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299" y="85"/>
                    </a:lnTo>
                    <a:lnTo>
                      <a:pt x="297" y="84"/>
                    </a:lnTo>
                    <a:lnTo>
                      <a:pt x="295" y="83"/>
                    </a:lnTo>
                    <a:lnTo>
                      <a:pt x="290" y="81"/>
                    </a:lnTo>
                    <a:lnTo>
                      <a:pt x="284" y="81"/>
                    </a:lnTo>
                    <a:lnTo>
                      <a:pt x="279" y="81"/>
                    </a:lnTo>
                    <a:lnTo>
                      <a:pt x="275" y="83"/>
                    </a:lnTo>
                    <a:lnTo>
                      <a:pt x="272" y="84"/>
                    </a:lnTo>
                    <a:lnTo>
                      <a:pt x="270" y="85"/>
                    </a:lnTo>
                    <a:lnTo>
                      <a:pt x="267" y="88"/>
                    </a:lnTo>
                    <a:lnTo>
                      <a:pt x="263" y="92"/>
                    </a:lnTo>
                    <a:lnTo>
                      <a:pt x="260" y="97"/>
                    </a:lnTo>
                    <a:lnTo>
                      <a:pt x="258" y="103"/>
                    </a:lnTo>
                    <a:lnTo>
                      <a:pt x="257" y="106"/>
                    </a:lnTo>
                    <a:lnTo>
                      <a:pt x="257" y="110"/>
                    </a:lnTo>
                    <a:lnTo>
                      <a:pt x="311" y="110"/>
                    </a:lnTo>
                    <a:close/>
                    <a:moveTo>
                      <a:pt x="213" y="124"/>
                    </a:moveTo>
                    <a:lnTo>
                      <a:pt x="214" y="114"/>
                    </a:lnTo>
                    <a:lnTo>
                      <a:pt x="215" y="105"/>
                    </a:lnTo>
                    <a:lnTo>
                      <a:pt x="217" y="97"/>
                    </a:lnTo>
                    <a:lnTo>
                      <a:pt x="220" y="89"/>
                    </a:lnTo>
                    <a:lnTo>
                      <a:pt x="224" y="83"/>
                    </a:lnTo>
                    <a:lnTo>
                      <a:pt x="228" y="77"/>
                    </a:lnTo>
                    <a:lnTo>
                      <a:pt x="233" y="72"/>
                    </a:lnTo>
                    <a:lnTo>
                      <a:pt x="236" y="69"/>
                    </a:lnTo>
                    <a:lnTo>
                      <a:pt x="238" y="67"/>
                    </a:lnTo>
                    <a:lnTo>
                      <a:pt x="244" y="63"/>
                    </a:lnTo>
                    <a:lnTo>
                      <a:pt x="249" y="60"/>
                    </a:lnTo>
                    <a:lnTo>
                      <a:pt x="255" y="57"/>
                    </a:lnTo>
                    <a:lnTo>
                      <a:pt x="261" y="55"/>
                    </a:lnTo>
                    <a:lnTo>
                      <a:pt x="267" y="53"/>
                    </a:lnTo>
                    <a:lnTo>
                      <a:pt x="273" y="52"/>
                    </a:lnTo>
                    <a:lnTo>
                      <a:pt x="279" y="51"/>
                    </a:lnTo>
                    <a:lnTo>
                      <a:pt x="284" y="51"/>
                    </a:lnTo>
                    <a:lnTo>
                      <a:pt x="295" y="52"/>
                    </a:lnTo>
                    <a:lnTo>
                      <a:pt x="301" y="53"/>
                    </a:lnTo>
                    <a:lnTo>
                      <a:pt x="306" y="54"/>
                    </a:lnTo>
                    <a:lnTo>
                      <a:pt x="312" y="56"/>
                    </a:lnTo>
                    <a:lnTo>
                      <a:pt x="317" y="59"/>
                    </a:lnTo>
                    <a:lnTo>
                      <a:pt x="322" y="62"/>
                    </a:lnTo>
                    <a:lnTo>
                      <a:pt x="327" y="66"/>
                    </a:lnTo>
                    <a:lnTo>
                      <a:pt x="332" y="71"/>
                    </a:lnTo>
                    <a:lnTo>
                      <a:pt x="336" y="76"/>
                    </a:lnTo>
                    <a:lnTo>
                      <a:pt x="339" y="83"/>
                    </a:lnTo>
                    <a:lnTo>
                      <a:pt x="342" y="90"/>
                    </a:lnTo>
                    <a:lnTo>
                      <a:pt x="345" y="98"/>
                    </a:lnTo>
                    <a:lnTo>
                      <a:pt x="347" y="107"/>
                    </a:lnTo>
                    <a:lnTo>
                      <a:pt x="348" y="117"/>
                    </a:lnTo>
                    <a:lnTo>
                      <a:pt x="348" y="129"/>
                    </a:lnTo>
                    <a:lnTo>
                      <a:pt x="348" y="135"/>
                    </a:lnTo>
                    <a:lnTo>
                      <a:pt x="256" y="135"/>
                    </a:lnTo>
                    <a:lnTo>
                      <a:pt x="257" y="143"/>
                    </a:lnTo>
                    <a:lnTo>
                      <a:pt x="258" y="146"/>
                    </a:lnTo>
                    <a:lnTo>
                      <a:pt x="260" y="150"/>
                    </a:lnTo>
                    <a:lnTo>
                      <a:pt x="263" y="155"/>
                    </a:lnTo>
                    <a:lnTo>
                      <a:pt x="266" y="160"/>
                    </a:lnTo>
                    <a:lnTo>
                      <a:pt x="271" y="163"/>
                    </a:lnTo>
                    <a:lnTo>
                      <a:pt x="276" y="165"/>
                    </a:lnTo>
                    <a:lnTo>
                      <a:pt x="282" y="166"/>
                    </a:lnTo>
                    <a:lnTo>
                      <a:pt x="288" y="167"/>
                    </a:lnTo>
                    <a:lnTo>
                      <a:pt x="295" y="167"/>
                    </a:lnTo>
                    <a:lnTo>
                      <a:pt x="301" y="165"/>
                    </a:lnTo>
                    <a:lnTo>
                      <a:pt x="306" y="164"/>
                    </a:lnTo>
                    <a:lnTo>
                      <a:pt x="312" y="162"/>
                    </a:lnTo>
                    <a:lnTo>
                      <a:pt x="317" y="159"/>
                    </a:lnTo>
                    <a:lnTo>
                      <a:pt x="322" y="156"/>
                    </a:lnTo>
                    <a:lnTo>
                      <a:pt x="326" y="153"/>
                    </a:lnTo>
                    <a:lnTo>
                      <a:pt x="328" y="152"/>
                    </a:lnTo>
                    <a:lnTo>
                      <a:pt x="330" y="150"/>
                    </a:lnTo>
                    <a:lnTo>
                      <a:pt x="346" y="175"/>
                    </a:lnTo>
                    <a:lnTo>
                      <a:pt x="340" y="180"/>
                    </a:lnTo>
                    <a:lnTo>
                      <a:pt x="333" y="184"/>
                    </a:lnTo>
                    <a:lnTo>
                      <a:pt x="326" y="188"/>
                    </a:lnTo>
                    <a:lnTo>
                      <a:pt x="319" y="191"/>
                    </a:lnTo>
                    <a:lnTo>
                      <a:pt x="315" y="192"/>
                    </a:lnTo>
                    <a:lnTo>
                      <a:pt x="311" y="193"/>
                    </a:lnTo>
                    <a:lnTo>
                      <a:pt x="303" y="195"/>
                    </a:lnTo>
                    <a:lnTo>
                      <a:pt x="294" y="196"/>
                    </a:lnTo>
                    <a:lnTo>
                      <a:pt x="285" y="196"/>
                    </a:lnTo>
                    <a:lnTo>
                      <a:pt x="279" y="196"/>
                    </a:lnTo>
                    <a:lnTo>
                      <a:pt x="272" y="195"/>
                    </a:lnTo>
                    <a:lnTo>
                      <a:pt x="265" y="194"/>
                    </a:lnTo>
                    <a:lnTo>
                      <a:pt x="259" y="192"/>
                    </a:lnTo>
                    <a:lnTo>
                      <a:pt x="253" y="190"/>
                    </a:lnTo>
                    <a:lnTo>
                      <a:pt x="247" y="187"/>
                    </a:lnTo>
                    <a:lnTo>
                      <a:pt x="241" y="184"/>
                    </a:lnTo>
                    <a:lnTo>
                      <a:pt x="236" y="180"/>
                    </a:lnTo>
                    <a:lnTo>
                      <a:pt x="231" y="176"/>
                    </a:lnTo>
                    <a:lnTo>
                      <a:pt x="226" y="170"/>
                    </a:lnTo>
                    <a:lnTo>
                      <a:pt x="222" y="164"/>
                    </a:lnTo>
                    <a:lnTo>
                      <a:pt x="219" y="158"/>
                    </a:lnTo>
                    <a:lnTo>
                      <a:pt x="217" y="150"/>
                    </a:lnTo>
                    <a:lnTo>
                      <a:pt x="215" y="142"/>
                    </a:lnTo>
                    <a:lnTo>
                      <a:pt x="214" y="133"/>
                    </a:lnTo>
                    <a:lnTo>
                      <a:pt x="213" y="124"/>
                    </a:lnTo>
                    <a:close/>
                    <a:moveTo>
                      <a:pt x="374" y="154"/>
                    </a:moveTo>
                    <a:lnTo>
                      <a:pt x="374" y="84"/>
                    </a:lnTo>
                    <a:lnTo>
                      <a:pt x="351" y="84"/>
                    </a:lnTo>
                    <a:lnTo>
                      <a:pt x="351" y="54"/>
                    </a:lnTo>
                    <a:lnTo>
                      <a:pt x="374" y="54"/>
                    </a:lnTo>
                    <a:lnTo>
                      <a:pt x="374" y="6"/>
                    </a:lnTo>
                    <a:lnTo>
                      <a:pt x="416" y="6"/>
                    </a:lnTo>
                    <a:lnTo>
                      <a:pt x="416" y="54"/>
                    </a:lnTo>
                    <a:lnTo>
                      <a:pt x="452" y="54"/>
                    </a:lnTo>
                    <a:lnTo>
                      <a:pt x="452" y="84"/>
                    </a:lnTo>
                    <a:lnTo>
                      <a:pt x="416" y="84"/>
                    </a:lnTo>
                    <a:lnTo>
                      <a:pt x="416" y="145"/>
                    </a:lnTo>
                    <a:lnTo>
                      <a:pt x="416" y="150"/>
                    </a:lnTo>
                    <a:lnTo>
                      <a:pt x="417" y="152"/>
                    </a:lnTo>
                    <a:lnTo>
                      <a:pt x="417" y="154"/>
                    </a:lnTo>
                    <a:lnTo>
                      <a:pt x="418" y="158"/>
                    </a:lnTo>
                    <a:lnTo>
                      <a:pt x="420" y="160"/>
                    </a:lnTo>
                    <a:lnTo>
                      <a:pt x="423" y="162"/>
                    </a:lnTo>
                    <a:lnTo>
                      <a:pt x="426" y="164"/>
                    </a:lnTo>
                    <a:lnTo>
                      <a:pt x="430" y="164"/>
                    </a:lnTo>
                    <a:lnTo>
                      <a:pt x="436" y="164"/>
                    </a:lnTo>
                    <a:lnTo>
                      <a:pt x="443" y="164"/>
                    </a:lnTo>
                    <a:lnTo>
                      <a:pt x="449" y="163"/>
                    </a:lnTo>
                    <a:lnTo>
                      <a:pt x="449" y="193"/>
                    </a:lnTo>
                    <a:lnTo>
                      <a:pt x="445" y="194"/>
                    </a:lnTo>
                    <a:lnTo>
                      <a:pt x="438" y="194"/>
                    </a:lnTo>
                    <a:lnTo>
                      <a:pt x="422" y="195"/>
                    </a:lnTo>
                    <a:lnTo>
                      <a:pt x="414" y="195"/>
                    </a:lnTo>
                    <a:lnTo>
                      <a:pt x="408" y="194"/>
                    </a:lnTo>
                    <a:lnTo>
                      <a:pt x="397" y="192"/>
                    </a:lnTo>
                    <a:lnTo>
                      <a:pt x="392" y="191"/>
                    </a:lnTo>
                    <a:lnTo>
                      <a:pt x="389" y="189"/>
                    </a:lnTo>
                    <a:lnTo>
                      <a:pt x="385" y="187"/>
                    </a:lnTo>
                    <a:lnTo>
                      <a:pt x="382" y="184"/>
                    </a:lnTo>
                    <a:lnTo>
                      <a:pt x="380" y="182"/>
                    </a:lnTo>
                    <a:lnTo>
                      <a:pt x="378" y="179"/>
                    </a:lnTo>
                    <a:lnTo>
                      <a:pt x="377" y="175"/>
                    </a:lnTo>
                    <a:lnTo>
                      <a:pt x="376" y="171"/>
                    </a:lnTo>
                    <a:lnTo>
                      <a:pt x="375" y="163"/>
                    </a:lnTo>
                    <a:lnTo>
                      <a:pt x="374" y="154"/>
                    </a:lnTo>
                    <a:close/>
                    <a:moveTo>
                      <a:pt x="459" y="175"/>
                    </a:moveTo>
                    <a:lnTo>
                      <a:pt x="476" y="151"/>
                    </a:lnTo>
                    <a:lnTo>
                      <a:pt x="481" y="155"/>
                    </a:lnTo>
                    <a:lnTo>
                      <a:pt x="486" y="159"/>
                    </a:lnTo>
                    <a:lnTo>
                      <a:pt x="489" y="160"/>
                    </a:lnTo>
                    <a:lnTo>
                      <a:pt x="492" y="162"/>
                    </a:lnTo>
                    <a:lnTo>
                      <a:pt x="498" y="164"/>
                    </a:lnTo>
                    <a:lnTo>
                      <a:pt x="505" y="166"/>
                    </a:lnTo>
                    <a:lnTo>
                      <a:pt x="511" y="168"/>
                    </a:lnTo>
                    <a:lnTo>
                      <a:pt x="518" y="169"/>
                    </a:lnTo>
                    <a:lnTo>
                      <a:pt x="524" y="169"/>
                    </a:lnTo>
                    <a:lnTo>
                      <a:pt x="529" y="169"/>
                    </a:lnTo>
                    <a:lnTo>
                      <a:pt x="533" y="168"/>
                    </a:lnTo>
                    <a:lnTo>
                      <a:pt x="537" y="167"/>
                    </a:lnTo>
                    <a:lnTo>
                      <a:pt x="540" y="166"/>
                    </a:lnTo>
                    <a:lnTo>
                      <a:pt x="543" y="164"/>
                    </a:lnTo>
                    <a:lnTo>
                      <a:pt x="545" y="162"/>
                    </a:lnTo>
                    <a:lnTo>
                      <a:pt x="546" y="159"/>
                    </a:lnTo>
                    <a:lnTo>
                      <a:pt x="546" y="156"/>
                    </a:lnTo>
                    <a:lnTo>
                      <a:pt x="546" y="152"/>
                    </a:lnTo>
                    <a:lnTo>
                      <a:pt x="545" y="149"/>
                    </a:lnTo>
                    <a:lnTo>
                      <a:pt x="544" y="148"/>
                    </a:lnTo>
                    <a:lnTo>
                      <a:pt x="543" y="147"/>
                    </a:lnTo>
                    <a:lnTo>
                      <a:pt x="540" y="145"/>
                    </a:lnTo>
                    <a:lnTo>
                      <a:pt x="537" y="143"/>
                    </a:lnTo>
                    <a:lnTo>
                      <a:pt x="532" y="142"/>
                    </a:lnTo>
                    <a:lnTo>
                      <a:pt x="520" y="139"/>
                    </a:lnTo>
                    <a:lnTo>
                      <a:pt x="510" y="137"/>
                    </a:lnTo>
                    <a:lnTo>
                      <a:pt x="500" y="135"/>
                    </a:lnTo>
                    <a:lnTo>
                      <a:pt x="491" y="132"/>
                    </a:lnTo>
                    <a:lnTo>
                      <a:pt x="483" y="128"/>
                    </a:lnTo>
                    <a:lnTo>
                      <a:pt x="479" y="125"/>
                    </a:lnTo>
                    <a:lnTo>
                      <a:pt x="475" y="122"/>
                    </a:lnTo>
                    <a:lnTo>
                      <a:pt x="472" y="119"/>
                    </a:lnTo>
                    <a:lnTo>
                      <a:pt x="470" y="115"/>
                    </a:lnTo>
                    <a:lnTo>
                      <a:pt x="468" y="111"/>
                    </a:lnTo>
                    <a:lnTo>
                      <a:pt x="466" y="106"/>
                    </a:lnTo>
                    <a:lnTo>
                      <a:pt x="465" y="101"/>
                    </a:lnTo>
                    <a:lnTo>
                      <a:pt x="465" y="95"/>
                    </a:lnTo>
                    <a:lnTo>
                      <a:pt x="465" y="90"/>
                    </a:lnTo>
                    <a:lnTo>
                      <a:pt x="466" y="85"/>
                    </a:lnTo>
                    <a:lnTo>
                      <a:pt x="467" y="81"/>
                    </a:lnTo>
                    <a:lnTo>
                      <a:pt x="469" y="76"/>
                    </a:lnTo>
                    <a:lnTo>
                      <a:pt x="471" y="72"/>
                    </a:lnTo>
                    <a:lnTo>
                      <a:pt x="474" y="69"/>
                    </a:lnTo>
                    <a:lnTo>
                      <a:pt x="477" y="66"/>
                    </a:lnTo>
                    <a:lnTo>
                      <a:pt x="481" y="63"/>
                    </a:lnTo>
                    <a:lnTo>
                      <a:pt x="484" y="60"/>
                    </a:lnTo>
                    <a:lnTo>
                      <a:pt x="488" y="58"/>
                    </a:lnTo>
                    <a:lnTo>
                      <a:pt x="493" y="56"/>
                    </a:lnTo>
                    <a:lnTo>
                      <a:pt x="498" y="54"/>
                    </a:lnTo>
                    <a:lnTo>
                      <a:pt x="503" y="53"/>
                    </a:lnTo>
                    <a:lnTo>
                      <a:pt x="508" y="52"/>
                    </a:lnTo>
                    <a:lnTo>
                      <a:pt x="514" y="51"/>
                    </a:lnTo>
                    <a:lnTo>
                      <a:pt x="519" y="51"/>
                    </a:lnTo>
                    <a:lnTo>
                      <a:pt x="529" y="51"/>
                    </a:lnTo>
                    <a:lnTo>
                      <a:pt x="539" y="52"/>
                    </a:lnTo>
                    <a:lnTo>
                      <a:pt x="547" y="54"/>
                    </a:lnTo>
                    <a:lnTo>
                      <a:pt x="555" y="56"/>
                    </a:lnTo>
                    <a:lnTo>
                      <a:pt x="562" y="59"/>
                    </a:lnTo>
                    <a:lnTo>
                      <a:pt x="568" y="62"/>
                    </a:lnTo>
                    <a:lnTo>
                      <a:pt x="575" y="66"/>
                    </a:lnTo>
                    <a:lnTo>
                      <a:pt x="581" y="71"/>
                    </a:lnTo>
                    <a:lnTo>
                      <a:pt x="564" y="94"/>
                    </a:lnTo>
                    <a:lnTo>
                      <a:pt x="559" y="91"/>
                    </a:lnTo>
                    <a:lnTo>
                      <a:pt x="554" y="88"/>
                    </a:lnTo>
                    <a:lnTo>
                      <a:pt x="548" y="85"/>
                    </a:lnTo>
                    <a:lnTo>
                      <a:pt x="543" y="83"/>
                    </a:lnTo>
                    <a:lnTo>
                      <a:pt x="533" y="80"/>
                    </a:lnTo>
                    <a:lnTo>
                      <a:pt x="528" y="79"/>
                    </a:lnTo>
                    <a:lnTo>
                      <a:pt x="523" y="79"/>
                    </a:lnTo>
                    <a:lnTo>
                      <a:pt x="519" y="79"/>
                    </a:lnTo>
                    <a:lnTo>
                      <a:pt x="515" y="80"/>
                    </a:lnTo>
                    <a:lnTo>
                      <a:pt x="512" y="81"/>
                    </a:lnTo>
                    <a:lnTo>
                      <a:pt x="509" y="82"/>
                    </a:lnTo>
                    <a:lnTo>
                      <a:pt x="507" y="84"/>
                    </a:lnTo>
                    <a:lnTo>
                      <a:pt x="505" y="86"/>
                    </a:lnTo>
                    <a:lnTo>
                      <a:pt x="504" y="89"/>
                    </a:lnTo>
                    <a:lnTo>
                      <a:pt x="504" y="91"/>
                    </a:lnTo>
                    <a:lnTo>
                      <a:pt x="504" y="94"/>
                    </a:lnTo>
                    <a:lnTo>
                      <a:pt x="506" y="97"/>
                    </a:lnTo>
                    <a:lnTo>
                      <a:pt x="507" y="99"/>
                    </a:lnTo>
                    <a:lnTo>
                      <a:pt x="510" y="101"/>
                    </a:lnTo>
                    <a:lnTo>
                      <a:pt x="514" y="103"/>
                    </a:lnTo>
                    <a:lnTo>
                      <a:pt x="518" y="104"/>
                    </a:lnTo>
                    <a:lnTo>
                      <a:pt x="529" y="106"/>
                    </a:lnTo>
                    <a:lnTo>
                      <a:pt x="539" y="108"/>
                    </a:lnTo>
                    <a:lnTo>
                      <a:pt x="549" y="111"/>
                    </a:lnTo>
                    <a:lnTo>
                      <a:pt x="554" y="112"/>
                    </a:lnTo>
                    <a:lnTo>
                      <a:pt x="559" y="114"/>
                    </a:lnTo>
                    <a:lnTo>
                      <a:pt x="563" y="115"/>
                    </a:lnTo>
                    <a:lnTo>
                      <a:pt x="568" y="118"/>
                    </a:lnTo>
                    <a:lnTo>
                      <a:pt x="571" y="120"/>
                    </a:lnTo>
                    <a:lnTo>
                      <a:pt x="575" y="123"/>
                    </a:lnTo>
                    <a:lnTo>
                      <a:pt x="578" y="126"/>
                    </a:lnTo>
                    <a:lnTo>
                      <a:pt x="581" y="130"/>
                    </a:lnTo>
                    <a:lnTo>
                      <a:pt x="583" y="134"/>
                    </a:lnTo>
                    <a:lnTo>
                      <a:pt x="584" y="138"/>
                    </a:lnTo>
                    <a:lnTo>
                      <a:pt x="585" y="143"/>
                    </a:lnTo>
                    <a:lnTo>
                      <a:pt x="585" y="149"/>
                    </a:lnTo>
                    <a:lnTo>
                      <a:pt x="585" y="155"/>
                    </a:lnTo>
                    <a:lnTo>
                      <a:pt x="584" y="161"/>
                    </a:lnTo>
                    <a:lnTo>
                      <a:pt x="583" y="166"/>
                    </a:lnTo>
                    <a:lnTo>
                      <a:pt x="580" y="171"/>
                    </a:lnTo>
                    <a:lnTo>
                      <a:pt x="578" y="175"/>
                    </a:lnTo>
                    <a:lnTo>
                      <a:pt x="576" y="177"/>
                    </a:lnTo>
                    <a:lnTo>
                      <a:pt x="575" y="179"/>
                    </a:lnTo>
                    <a:lnTo>
                      <a:pt x="571" y="182"/>
                    </a:lnTo>
                    <a:lnTo>
                      <a:pt x="567" y="185"/>
                    </a:lnTo>
                    <a:lnTo>
                      <a:pt x="562" y="188"/>
                    </a:lnTo>
                    <a:lnTo>
                      <a:pt x="558" y="190"/>
                    </a:lnTo>
                    <a:lnTo>
                      <a:pt x="553" y="192"/>
                    </a:lnTo>
                    <a:lnTo>
                      <a:pt x="547" y="194"/>
                    </a:lnTo>
                    <a:lnTo>
                      <a:pt x="542" y="195"/>
                    </a:lnTo>
                    <a:lnTo>
                      <a:pt x="536" y="196"/>
                    </a:lnTo>
                    <a:lnTo>
                      <a:pt x="530" y="196"/>
                    </a:lnTo>
                    <a:lnTo>
                      <a:pt x="524" y="196"/>
                    </a:lnTo>
                    <a:lnTo>
                      <a:pt x="513" y="196"/>
                    </a:lnTo>
                    <a:lnTo>
                      <a:pt x="503" y="195"/>
                    </a:lnTo>
                    <a:lnTo>
                      <a:pt x="494" y="193"/>
                    </a:lnTo>
                    <a:lnTo>
                      <a:pt x="485" y="190"/>
                    </a:lnTo>
                    <a:lnTo>
                      <a:pt x="478" y="187"/>
                    </a:lnTo>
                    <a:lnTo>
                      <a:pt x="471" y="183"/>
                    </a:lnTo>
                    <a:lnTo>
                      <a:pt x="464" y="179"/>
                    </a:lnTo>
                    <a:lnTo>
                      <a:pt x="459" y="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9245437"/>
      </p:ext>
    </p:extLst>
  </p:cSld>
  <p:clrMapOvr>
    <a:masterClrMapping/>
  </p:clrMapOvr>
  <p:transition spd="med">
    <p:fade/>
  </p:transition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ngle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232139" y="70148"/>
            <a:ext cx="9441722" cy="714380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algn="l">
              <a:defRPr lang="en-US" sz="2000" b="1" dirty="0">
                <a:solidFill>
                  <a:srgbClr val="0080C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232173" y="822632"/>
            <a:ext cx="9441656" cy="568021"/>
          </a:xfrm>
        </p:spPr>
        <p:txBody>
          <a:bodyPr>
            <a:normAutofit/>
          </a:bodyPr>
          <a:lstStyle>
            <a:lvl1pPr>
              <a:buNone/>
              <a:defRPr sz="1600" b="1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385233" y="6540500"/>
            <a:ext cx="247650" cy="1524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8E57F-3704-4E8F-8007-D615C98F410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59376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09172157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CI 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lankTitle"/>
          <p:cNvSpPr>
            <a:spLocks noGrp="1"/>
          </p:cNvSpPr>
          <p:nvPr>
            <p:ph type="body" sz="quarter" idx="10" hasCustomPrompt="1"/>
          </p:nvPr>
        </p:nvSpPr>
        <p:spPr>
          <a:xfrm>
            <a:off x="382200" y="871200"/>
            <a:ext cx="9176700" cy="72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rgbClr val="000000"/>
                </a:solidFill>
                <a:latin typeface="Danske Headline"/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title</a:t>
            </a:r>
            <a:endParaRPr lang="sv-SE"/>
          </a:p>
        </p:txBody>
      </p:sp>
      <p:sp>
        <p:nvSpPr>
          <p:cNvPr id="6" name="BlankDescription"/>
          <p:cNvSpPr>
            <a:spLocks noGrp="1"/>
          </p:cNvSpPr>
          <p:nvPr>
            <p:ph type="body" sz="quarter" idx="11" hasCustomPrompt="1"/>
          </p:nvPr>
        </p:nvSpPr>
        <p:spPr>
          <a:xfrm>
            <a:off x="382200" y="1699200"/>
            <a:ext cx="9176700" cy="1836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Font typeface="+mj-lt"/>
              <a:buNone/>
              <a:defRPr sz="900"/>
            </a:lvl2pPr>
            <a:lvl3pPr marL="0" indent="0">
              <a:spcBef>
                <a:spcPts val="0"/>
              </a:spcBef>
              <a:buFont typeface="+mj-lt"/>
              <a:buNone/>
              <a:defRPr sz="900"/>
            </a:lvl3pPr>
            <a:lvl4pPr marL="0" indent="0">
              <a:spcBef>
                <a:spcPts val="0"/>
              </a:spcBef>
              <a:buFont typeface="+mj-lt"/>
              <a:buNone/>
              <a:defRPr sz="900"/>
            </a:lvl4pPr>
          </a:lstStyle>
          <a:p>
            <a:pPr lvl="0"/>
            <a:r>
              <a:rPr lang="en-US"/>
              <a:t>Click to add Description; Units of measure; date </a:t>
            </a:r>
            <a:endParaRPr lang="sv-SE"/>
          </a:p>
        </p:txBody>
      </p:sp>
      <p:sp>
        <p:nvSpPr>
          <p:cNvPr id="8" name="BlankContent"/>
          <p:cNvSpPr>
            <a:spLocks noGrp="1"/>
          </p:cNvSpPr>
          <p:nvPr>
            <p:ph type="body" sz="quarter" idx="12" hasCustomPrompt="1"/>
          </p:nvPr>
        </p:nvSpPr>
        <p:spPr>
          <a:xfrm>
            <a:off x="382200" y="1947600"/>
            <a:ext cx="9176700" cy="144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None/>
              <a:defRPr sz="1200"/>
            </a:lvl2pPr>
            <a:lvl3pPr marL="0" indent="0">
              <a:spcBef>
                <a:spcPts val="0"/>
              </a:spcBef>
              <a:buNone/>
              <a:defRPr sz="1200"/>
            </a:lvl3pPr>
            <a:lvl4pPr marL="0" indent="0">
              <a:spcBef>
                <a:spcPts val="0"/>
              </a:spcBef>
              <a:buNone/>
              <a:defRPr sz="12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content</a:t>
            </a:r>
            <a:endParaRPr lang="sv-SE"/>
          </a:p>
        </p:txBody>
      </p:sp>
      <p:sp>
        <p:nvSpPr>
          <p:cNvPr id="9" name="BlankSource"/>
          <p:cNvSpPr>
            <a:spLocks noGrp="1"/>
          </p:cNvSpPr>
          <p:nvPr>
            <p:ph type="body" sz="quarter" idx="13" hasCustomPrompt="1"/>
          </p:nvPr>
        </p:nvSpPr>
        <p:spPr>
          <a:xfrm>
            <a:off x="382200" y="6703200"/>
            <a:ext cx="8970000" cy="1296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600" baseline="0">
                <a:solidFill>
                  <a:srgbClr val="000000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a source</a:t>
            </a:r>
          </a:p>
        </p:txBody>
      </p:sp>
      <p:sp>
        <p:nvSpPr>
          <p:cNvPr id="11" name="SlideNumber"/>
          <p:cNvSpPr txBox="1"/>
          <p:nvPr userDrawn="1"/>
        </p:nvSpPr>
        <p:spPr>
          <a:xfrm>
            <a:off x="8841300" y="6696004"/>
            <a:ext cx="744900" cy="9233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r" defTabSz="654860">
              <a:buSzPct val="80000"/>
            </a:pPr>
            <a:fld id="{1E3E1ED3-5891-4664-8B7A-D21FE60B94B4}" type="slidenum">
              <a:rPr lang="en-GB" sz="600" kern="0">
                <a:solidFill>
                  <a:prstClr val="black"/>
                </a:solidFill>
                <a:latin typeface="Danske Text"/>
                <a:ea typeface="ＭＳ Ｐゴシック" charset="-128"/>
                <a:cs typeface="ＭＳ Ｐゴシック" charset="-128"/>
              </a:rPr>
              <a:pPr algn="r" defTabSz="654860">
                <a:buSzPct val="80000"/>
              </a:pPr>
              <a:t>‹#›</a:t>
            </a:fld>
            <a:endParaRPr lang="en-GB" sz="600" kern="0" err="1">
              <a:solidFill>
                <a:prstClr val="black"/>
              </a:solidFill>
              <a:latin typeface="Danske Text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" name="BlankChapter"/>
          <p:cNvSpPr>
            <a:spLocks noGrp="1"/>
          </p:cNvSpPr>
          <p:nvPr>
            <p:ph type="body" sz="quarter" idx="14" hasCustomPrompt="1"/>
          </p:nvPr>
        </p:nvSpPr>
        <p:spPr>
          <a:xfrm>
            <a:off x="382200" y="712800"/>
            <a:ext cx="9176700" cy="1368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 baseline="0">
                <a:solidFill>
                  <a:srgbClr val="676767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chapter header</a:t>
            </a:r>
          </a:p>
        </p:txBody>
      </p:sp>
      <p:cxnSp>
        <p:nvCxnSpPr>
          <p:cNvPr id="13" name="Straight Connector 12"/>
          <p:cNvCxnSpPr/>
          <p:nvPr userDrawn="1"/>
        </p:nvCxnSpPr>
        <p:spPr bwMode="auto">
          <a:xfrm>
            <a:off x="0" y="685800"/>
            <a:ext cx="9906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00293E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ThisIsALogo" descr="C:\Users\ba4543\AppData\Local\Temp\200f7795-239d-4435-b3c3-fd2c95724d8e"/>
          <p:cNvPicPr>
            <a:picLocks/>
          </p:cNvPicPr>
          <p:nvPr userDrawn="1"/>
        </p:nvPicPr>
        <p:blipFill>
          <a:blip r:embed="rId2" r:link="rId3"/>
          <a:stretch>
            <a:fillRect/>
          </a:stretch>
        </p:blipFill>
        <p:spPr>
          <a:xfrm>
            <a:off x="7823290" y="248920"/>
            <a:ext cx="1747308" cy="241300"/>
          </a:xfrm>
          <a:prstGeom prst="rect">
            <a:avLst/>
          </a:prstGeom>
        </p:spPr>
      </p:pic>
      <p:sp>
        <p:nvSpPr>
          <p:cNvPr id="17" name="ThisIsAStickyNote"/>
          <p:cNvSpPr txBox="1"/>
          <p:nvPr userDrawn="1"/>
        </p:nvSpPr>
        <p:spPr>
          <a:xfrm>
            <a:off x="382200" y="309600"/>
            <a:ext cx="4875000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defTabSz="654860">
              <a:buSzPct val="80000"/>
            </a:pPr>
            <a:endParaRPr lang="en-GB" sz="750" kern="0" err="1">
              <a:solidFill>
                <a:srgbClr val="000000"/>
              </a:solidFill>
              <a:latin typeface="Danske Headline"/>
              <a:ea typeface="ＭＳ Ｐゴシック" charset="-128"/>
              <a:cs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31484274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1749462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108704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327519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2053699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59352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5903644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3055225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6978521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8454497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6341676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8726412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161111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83789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75545315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49092978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042848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7908809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40284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4034614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2420159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437007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8956085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27512006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35113785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420215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818622" y="5925281"/>
            <a:ext cx="7723585" cy="239183"/>
          </a:xfrm>
        </p:spPr>
        <p:txBody>
          <a:bodyPr vert="horz" lIns="36000" tIns="36000" rIns="36000" bIns="36000" rtlCol="0" anchor="ctr" anchorCtr="0">
            <a:no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FontTx/>
              <a:buNone/>
              <a:defRPr lang="fi-FI" sz="1000" spc="31" baseline="0" dirty="0">
                <a:solidFill>
                  <a:srgbClr val="7F7F7F"/>
                </a:solidFill>
              </a:defRPr>
            </a:lvl1pPr>
          </a:lstStyle>
          <a:p>
            <a:pPr marL="0" lvl="0"/>
            <a:r>
              <a:rPr lang="en-US"/>
              <a:t>Date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8542" y="1604799"/>
            <a:ext cx="8268840" cy="1824203"/>
          </a:xfrm>
        </p:spPr>
        <p:txBody>
          <a:bodyPr anchor="b" anchorCtr="0"/>
          <a:lstStyle>
            <a:lvl1pPr>
              <a:lnSpc>
                <a:spcPct val="95000"/>
              </a:lnSpc>
              <a:defRPr sz="4400" spc="-12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18540" y="4101075"/>
            <a:ext cx="8268840" cy="768085"/>
          </a:xfrm>
        </p:spPr>
        <p:txBody>
          <a:bodyPr/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b="1" spc="-31" baseline="0">
                <a:solidFill>
                  <a:schemeClr val="accent1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4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0CA7C0B1-BC6D-4BBE-876C-3969B2354E5B}" type="datetime1">
              <a:rPr lang="fi-FI" smtClean="0"/>
              <a:pPr/>
              <a:t>10.12.2018</a:t>
            </a:fld>
            <a:endParaRPr lang="fi-FI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Etunimi Sukunimi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44491380"/>
      </p:ext>
    </p:extLst>
  </p:cSld>
  <p:clrMapOvr>
    <a:masterClrMapping/>
  </p:clrMapOvr>
  <p:transition spd="med">
    <p:fade/>
  </p:transition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gment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>
                <a:solidFill>
                  <a:srgbClr val="000000"/>
                </a:solidFill>
              </a:rPr>
              <a:t>YIT   |  </a:t>
            </a:r>
            <a:fld id="{163958C4-C85F-4CE8-8346-7D298C1F2E3E}" type="slidenum">
              <a:rPr lang="en-GB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r>
              <a:rPr lang="en-GB">
                <a:solidFill>
                  <a:srgbClr val="000000"/>
                </a:solidFill>
              </a:rPr>
              <a:t>  |  Internal </a:t>
            </a:r>
          </a:p>
        </p:txBody>
      </p:sp>
      <p:sp>
        <p:nvSpPr>
          <p:cNvPr id="5" name="Sisällön paikkamerkki 2"/>
          <p:cNvSpPr>
            <a:spLocks noGrp="1"/>
          </p:cNvSpPr>
          <p:nvPr>
            <p:ph idx="1" hasCustomPrompt="1"/>
          </p:nvPr>
        </p:nvSpPr>
        <p:spPr>
          <a:xfrm>
            <a:off x="272480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6" name="Sisällön paikkamerkki 2"/>
          <p:cNvSpPr>
            <a:spLocks noGrp="1"/>
          </p:cNvSpPr>
          <p:nvPr>
            <p:ph idx="11" hasCustomPrompt="1"/>
          </p:nvPr>
        </p:nvSpPr>
        <p:spPr>
          <a:xfrm>
            <a:off x="3152801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7" name="Sisällön paikkamerkki 2"/>
          <p:cNvSpPr>
            <a:spLocks noGrp="1"/>
          </p:cNvSpPr>
          <p:nvPr>
            <p:ph idx="12" hasCustomPrompt="1"/>
          </p:nvPr>
        </p:nvSpPr>
        <p:spPr>
          <a:xfrm>
            <a:off x="6033120" y="2802194"/>
            <a:ext cx="3600400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8" name="Sisällön paikkamerkki 2"/>
          <p:cNvSpPr>
            <a:spLocks noGrp="1"/>
          </p:cNvSpPr>
          <p:nvPr>
            <p:ph idx="13" hasCustomPrompt="1"/>
          </p:nvPr>
        </p:nvSpPr>
        <p:spPr>
          <a:xfrm>
            <a:off x="272481" y="4890426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9" name="Sisällön paikkamerkki 2"/>
          <p:cNvSpPr>
            <a:spLocks noGrp="1"/>
          </p:cNvSpPr>
          <p:nvPr>
            <p:ph idx="14" hasCustomPrompt="1"/>
          </p:nvPr>
        </p:nvSpPr>
        <p:spPr>
          <a:xfrm>
            <a:off x="3152801" y="4890426"/>
            <a:ext cx="2736303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10" name="Sisällön paikkamerkki 2"/>
          <p:cNvSpPr>
            <a:spLocks noGrp="1"/>
          </p:cNvSpPr>
          <p:nvPr>
            <p:ph idx="15" hasCustomPrompt="1"/>
          </p:nvPr>
        </p:nvSpPr>
        <p:spPr>
          <a:xfrm>
            <a:off x="6105128" y="4890426"/>
            <a:ext cx="3528392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544346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225768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5360446"/>
      </p:ext>
    </p:extLst>
  </p:cSld>
  <p:clrMapOvr>
    <a:masterClrMapping/>
  </p:clrMapOvr>
  <p:transition/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8621" y="1701803"/>
            <a:ext cx="8268762" cy="42227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4A7AF4E2-2478-4600-B0F7-48DBC5DB3E25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1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27654905"/>
      </p:ext>
    </p:extLst>
  </p:cSld>
  <p:clrMapOvr>
    <a:masterClrMapping/>
  </p:clrMapOvr>
  <p:transition spd="med">
    <p:fade/>
  </p:transition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E06418C6-5A96-46AA-96B8-0CB2016EDEE8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88846113"/>
      </p:ext>
    </p:extLst>
  </p:cSld>
  <p:clrMapOvr>
    <a:masterClrMapping/>
  </p:clrMapOvr>
  <p:transition spd="med">
    <p:fade/>
  </p:transition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 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74ED9FC0-9CEC-4803-BC6D-865CF19DF7CF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7" name="Group 6"/>
          <p:cNvGrpSpPr>
            <a:grpSpLocks noChangeAspect="1"/>
          </p:cNvGrpSpPr>
          <p:nvPr userDrawn="1"/>
        </p:nvGrpSpPr>
        <p:grpSpPr>
          <a:xfrm>
            <a:off x="8853542" y="6261453"/>
            <a:ext cx="911846" cy="432000"/>
            <a:chOff x="3563938" y="1468438"/>
            <a:chExt cx="5753101" cy="2214562"/>
          </a:xfrm>
          <a:solidFill>
            <a:schemeClr val="bg2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563938" y="1468438"/>
              <a:ext cx="2105025" cy="2214562"/>
            </a:xfrm>
            <a:custGeom>
              <a:avLst/>
              <a:gdLst>
                <a:gd name="T0" fmla="*/ 622 w 1326"/>
                <a:gd name="T1" fmla="*/ 667 h 1395"/>
                <a:gd name="T2" fmla="*/ 445 w 1326"/>
                <a:gd name="T3" fmla="*/ 513 h 1395"/>
                <a:gd name="T4" fmla="*/ 443 w 1326"/>
                <a:gd name="T5" fmla="*/ 512 h 1395"/>
                <a:gd name="T6" fmla="*/ 442 w 1326"/>
                <a:gd name="T7" fmla="*/ 514 h 1395"/>
                <a:gd name="T8" fmla="*/ 441 w 1326"/>
                <a:gd name="T9" fmla="*/ 697 h 1395"/>
                <a:gd name="T10" fmla="*/ 222 w 1326"/>
                <a:gd name="T11" fmla="*/ 145 h 1395"/>
                <a:gd name="T12" fmla="*/ 220 w 1326"/>
                <a:gd name="T13" fmla="*/ 146 h 1395"/>
                <a:gd name="T14" fmla="*/ 219 w 1326"/>
                <a:gd name="T15" fmla="*/ 696 h 1395"/>
                <a:gd name="T16" fmla="*/ 218 w 1326"/>
                <a:gd name="T17" fmla="*/ 697 h 1395"/>
                <a:gd name="T18" fmla="*/ 3 w 1326"/>
                <a:gd name="T19" fmla="*/ 5 h 1395"/>
                <a:gd name="T20" fmla="*/ 1 w 1326"/>
                <a:gd name="T21" fmla="*/ 0 h 1395"/>
                <a:gd name="T22" fmla="*/ 0 w 1326"/>
                <a:gd name="T23" fmla="*/ 5 h 1395"/>
                <a:gd name="T24" fmla="*/ 0 w 1326"/>
                <a:gd name="T25" fmla="*/ 623 h 1395"/>
                <a:gd name="T26" fmla="*/ 2 w 1326"/>
                <a:gd name="T27" fmla="*/ 626 h 1395"/>
                <a:gd name="T28" fmla="*/ 169 w 1326"/>
                <a:gd name="T29" fmla="*/ 731 h 1395"/>
                <a:gd name="T30" fmla="*/ 174 w 1326"/>
                <a:gd name="T31" fmla="*/ 732 h 1395"/>
                <a:gd name="T32" fmla="*/ 452 w 1326"/>
                <a:gd name="T33" fmla="*/ 732 h 1395"/>
                <a:gd name="T34" fmla="*/ 454 w 1326"/>
                <a:gd name="T35" fmla="*/ 734 h 1395"/>
                <a:gd name="T36" fmla="*/ 573 w 1326"/>
                <a:gd name="T37" fmla="*/ 1036 h 1395"/>
                <a:gd name="T38" fmla="*/ 574 w 1326"/>
                <a:gd name="T39" fmla="*/ 1041 h 1395"/>
                <a:gd name="T40" fmla="*/ 512 w 1326"/>
                <a:gd name="T41" fmla="*/ 1171 h 1395"/>
                <a:gd name="T42" fmla="*/ 511 w 1326"/>
                <a:gd name="T43" fmla="*/ 1174 h 1395"/>
                <a:gd name="T44" fmla="*/ 595 w 1326"/>
                <a:gd name="T45" fmla="*/ 1390 h 1395"/>
                <a:gd name="T46" fmla="*/ 598 w 1326"/>
                <a:gd name="T47" fmla="*/ 1394 h 1395"/>
                <a:gd name="T48" fmla="*/ 602 w 1326"/>
                <a:gd name="T49" fmla="*/ 1395 h 1395"/>
                <a:gd name="T50" fmla="*/ 725 w 1326"/>
                <a:gd name="T51" fmla="*/ 1395 h 1395"/>
                <a:gd name="T52" fmla="*/ 729 w 1326"/>
                <a:gd name="T53" fmla="*/ 1393 h 1395"/>
                <a:gd name="T54" fmla="*/ 813 w 1326"/>
                <a:gd name="T55" fmla="*/ 1178 h 1395"/>
                <a:gd name="T56" fmla="*/ 814 w 1326"/>
                <a:gd name="T57" fmla="*/ 1174 h 1395"/>
                <a:gd name="T58" fmla="*/ 751 w 1326"/>
                <a:gd name="T59" fmla="*/ 1043 h 1395"/>
                <a:gd name="T60" fmla="*/ 751 w 1326"/>
                <a:gd name="T61" fmla="*/ 1038 h 1395"/>
                <a:gd name="T62" fmla="*/ 870 w 1326"/>
                <a:gd name="T63" fmla="*/ 735 h 1395"/>
                <a:gd name="T64" fmla="*/ 874 w 1326"/>
                <a:gd name="T65" fmla="*/ 732 h 1395"/>
                <a:gd name="T66" fmla="*/ 1155 w 1326"/>
                <a:gd name="T67" fmla="*/ 732 h 1395"/>
                <a:gd name="T68" fmla="*/ 1322 w 1326"/>
                <a:gd name="T69" fmla="*/ 627 h 1395"/>
                <a:gd name="T70" fmla="*/ 1325 w 1326"/>
                <a:gd name="T71" fmla="*/ 625 h 1395"/>
                <a:gd name="T72" fmla="*/ 1326 w 1326"/>
                <a:gd name="T73" fmla="*/ 621 h 1395"/>
                <a:gd name="T74" fmla="*/ 1325 w 1326"/>
                <a:gd name="T75" fmla="*/ 1 h 1395"/>
                <a:gd name="T76" fmla="*/ 1324 w 1326"/>
                <a:gd name="T77" fmla="*/ 1 h 1395"/>
                <a:gd name="T78" fmla="*/ 1108 w 1326"/>
                <a:gd name="T79" fmla="*/ 696 h 1395"/>
                <a:gd name="T80" fmla="*/ 1106 w 1326"/>
                <a:gd name="T81" fmla="*/ 696 h 1395"/>
                <a:gd name="T82" fmla="*/ 1106 w 1326"/>
                <a:gd name="T83" fmla="*/ 145 h 1395"/>
                <a:gd name="T84" fmla="*/ 1104 w 1326"/>
                <a:gd name="T85" fmla="*/ 145 h 1395"/>
                <a:gd name="T86" fmla="*/ 884 w 1326"/>
                <a:gd name="T87" fmla="*/ 696 h 1395"/>
                <a:gd name="T88" fmla="*/ 883 w 1326"/>
                <a:gd name="T89" fmla="*/ 696 h 1395"/>
                <a:gd name="T90" fmla="*/ 883 w 1326"/>
                <a:gd name="T91" fmla="*/ 513 h 1395"/>
                <a:gd name="T92" fmla="*/ 881 w 1326"/>
                <a:gd name="T93" fmla="*/ 513 h 1395"/>
                <a:gd name="T94" fmla="*/ 776 w 1326"/>
                <a:gd name="T95" fmla="*/ 604 h 1395"/>
                <a:gd name="T96" fmla="*/ 668 w 1326"/>
                <a:gd name="T97" fmla="*/ 699 h 1395"/>
                <a:gd name="T98" fmla="*/ 663 w 1326"/>
                <a:gd name="T99" fmla="*/ 701 h 1395"/>
                <a:gd name="T100" fmla="*/ 660 w 1326"/>
                <a:gd name="T101" fmla="*/ 70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6" h="1395">
                  <a:moveTo>
                    <a:pt x="657" y="699"/>
                  </a:moveTo>
                  <a:lnTo>
                    <a:pt x="622" y="667"/>
                  </a:lnTo>
                  <a:lnTo>
                    <a:pt x="549" y="604"/>
                  </a:lnTo>
                  <a:lnTo>
                    <a:pt x="445" y="513"/>
                  </a:lnTo>
                  <a:lnTo>
                    <a:pt x="444" y="513"/>
                  </a:lnTo>
                  <a:lnTo>
                    <a:pt x="443" y="512"/>
                  </a:lnTo>
                  <a:lnTo>
                    <a:pt x="442" y="513"/>
                  </a:lnTo>
                  <a:lnTo>
                    <a:pt x="442" y="514"/>
                  </a:lnTo>
                  <a:lnTo>
                    <a:pt x="442" y="696"/>
                  </a:lnTo>
                  <a:lnTo>
                    <a:pt x="441" y="697"/>
                  </a:lnTo>
                  <a:lnTo>
                    <a:pt x="440" y="696"/>
                  </a:lnTo>
                  <a:lnTo>
                    <a:pt x="222" y="145"/>
                  </a:lnTo>
                  <a:lnTo>
                    <a:pt x="220" y="145"/>
                  </a:lnTo>
                  <a:lnTo>
                    <a:pt x="220" y="146"/>
                  </a:lnTo>
                  <a:lnTo>
                    <a:pt x="220" y="696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8" y="697"/>
                  </a:lnTo>
                  <a:lnTo>
                    <a:pt x="218" y="696"/>
                  </a:lnTo>
                  <a:lnTo>
                    <a:pt x="3" y="5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21"/>
                  </a:lnTo>
                  <a:lnTo>
                    <a:pt x="0" y="623"/>
                  </a:lnTo>
                  <a:lnTo>
                    <a:pt x="1" y="625"/>
                  </a:lnTo>
                  <a:lnTo>
                    <a:pt x="2" y="626"/>
                  </a:lnTo>
                  <a:lnTo>
                    <a:pt x="3" y="627"/>
                  </a:lnTo>
                  <a:lnTo>
                    <a:pt x="169" y="731"/>
                  </a:lnTo>
                  <a:lnTo>
                    <a:pt x="171" y="732"/>
                  </a:lnTo>
                  <a:lnTo>
                    <a:pt x="174" y="732"/>
                  </a:lnTo>
                  <a:lnTo>
                    <a:pt x="451" y="732"/>
                  </a:lnTo>
                  <a:lnTo>
                    <a:pt x="452" y="732"/>
                  </a:lnTo>
                  <a:lnTo>
                    <a:pt x="453" y="733"/>
                  </a:lnTo>
                  <a:lnTo>
                    <a:pt x="454" y="734"/>
                  </a:lnTo>
                  <a:lnTo>
                    <a:pt x="455" y="735"/>
                  </a:lnTo>
                  <a:lnTo>
                    <a:pt x="573" y="1036"/>
                  </a:lnTo>
                  <a:lnTo>
                    <a:pt x="574" y="1039"/>
                  </a:lnTo>
                  <a:lnTo>
                    <a:pt x="574" y="1041"/>
                  </a:lnTo>
                  <a:lnTo>
                    <a:pt x="574" y="1043"/>
                  </a:lnTo>
                  <a:lnTo>
                    <a:pt x="512" y="1171"/>
                  </a:lnTo>
                  <a:lnTo>
                    <a:pt x="511" y="1173"/>
                  </a:lnTo>
                  <a:lnTo>
                    <a:pt x="511" y="1174"/>
                  </a:lnTo>
                  <a:lnTo>
                    <a:pt x="511" y="1178"/>
                  </a:lnTo>
                  <a:lnTo>
                    <a:pt x="595" y="1390"/>
                  </a:lnTo>
                  <a:lnTo>
                    <a:pt x="596" y="1393"/>
                  </a:lnTo>
                  <a:lnTo>
                    <a:pt x="598" y="1394"/>
                  </a:lnTo>
                  <a:lnTo>
                    <a:pt x="600" y="1395"/>
                  </a:lnTo>
                  <a:lnTo>
                    <a:pt x="602" y="1395"/>
                  </a:lnTo>
                  <a:lnTo>
                    <a:pt x="723" y="1395"/>
                  </a:lnTo>
                  <a:lnTo>
                    <a:pt x="725" y="1395"/>
                  </a:lnTo>
                  <a:lnTo>
                    <a:pt x="727" y="1394"/>
                  </a:lnTo>
                  <a:lnTo>
                    <a:pt x="729" y="1393"/>
                  </a:lnTo>
                  <a:lnTo>
                    <a:pt x="730" y="1390"/>
                  </a:lnTo>
                  <a:lnTo>
                    <a:pt x="813" y="1178"/>
                  </a:lnTo>
                  <a:lnTo>
                    <a:pt x="814" y="1176"/>
                  </a:lnTo>
                  <a:lnTo>
                    <a:pt x="814" y="1174"/>
                  </a:lnTo>
                  <a:lnTo>
                    <a:pt x="813" y="1171"/>
                  </a:lnTo>
                  <a:lnTo>
                    <a:pt x="751" y="1043"/>
                  </a:lnTo>
                  <a:lnTo>
                    <a:pt x="750" y="1039"/>
                  </a:lnTo>
                  <a:lnTo>
                    <a:pt x="751" y="1038"/>
                  </a:lnTo>
                  <a:lnTo>
                    <a:pt x="751" y="1036"/>
                  </a:lnTo>
                  <a:lnTo>
                    <a:pt x="870" y="735"/>
                  </a:lnTo>
                  <a:lnTo>
                    <a:pt x="871" y="733"/>
                  </a:lnTo>
                  <a:lnTo>
                    <a:pt x="874" y="732"/>
                  </a:lnTo>
                  <a:lnTo>
                    <a:pt x="1152" y="732"/>
                  </a:lnTo>
                  <a:lnTo>
                    <a:pt x="1155" y="732"/>
                  </a:lnTo>
                  <a:lnTo>
                    <a:pt x="1157" y="731"/>
                  </a:lnTo>
                  <a:lnTo>
                    <a:pt x="1322" y="627"/>
                  </a:lnTo>
                  <a:lnTo>
                    <a:pt x="1324" y="626"/>
                  </a:lnTo>
                  <a:lnTo>
                    <a:pt x="1325" y="625"/>
                  </a:lnTo>
                  <a:lnTo>
                    <a:pt x="1325" y="623"/>
                  </a:lnTo>
                  <a:lnTo>
                    <a:pt x="1326" y="621"/>
                  </a:lnTo>
                  <a:lnTo>
                    <a:pt x="1326" y="5"/>
                  </a:lnTo>
                  <a:lnTo>
                    <a:pt x="1325" y="1"/>
                  </a:lnTo>
                  <a:lnTo>
                    <a:pt x="1325" y="0"/>
                  </a:lnTo>
                  <a:lnTo>
                    <a:pt x="1324" y="1"/>
                  </a:lnTo>
                  <a:lnTo>
                    <a:pt x="1322" y="5"/>
                  </a:lnTo>
                  <a:lnTo>
                    <a:pt x="1108" y="696"/>
                  </a:lnTo>
                  <a:lnTo>
                    <a:pt x="1107" y="697"/>
                  </a:lnTo>
                  <a:lnTo>
                    <a:pt x="1106" y="696"/>
                  </a:lnTo>
                  <a:lnTo>
                    <a:pt x="1106" y="146"/>
                  </a:lnTo>
                  <a:lnTo>
                    <a:pt x="1106" y="145"/>
                  </a:lnTo>
                  <a:lnTo>
                    <a:pt x="1105" y="145"/>
                  </a:lnTo>
                  <a:lnTo>
                    <a:pt x="1104" y="145"/>
                  </a:lnTo>
                  <a:lnTo>
                    <a:pt x="885" y="696"/>
                  </a:lnTo>
                  <a:lnTo>
                    <a:pt x="884" y="696"/>
                  </a:lnTo>
                  <a:lnTo>
                    <a:pt x="884" y="697"/>
                  </a:lnTo>
                  <a:lnTo>
                    <a:pt x="883" y="696"/>
                  </a:lnTo>
                  <a:lnTo>
                    <a:pt x="883" y="514"/>
                  </a:lnTo>
                  <a:lnTo>
                    <a:pt x="883" y="513"/>
                  </a:lnTo>
                  <a:lnTo>
                    <a:pt x="882" y="512"/>
                  </a:lnTo>
                  <a:lnTo>
                    <a:pt x="881" y="513"/>
                  </a:lnTo>
                  <a:lnTo>
                    <a:pt x="880" y="513"/>
                  </a:lnTo>
                  <a:lnTo>
                    <a:pt x="776" y="604"/>
                  </a:lnTo>
                  <a:lnTo>
                    <a:pt x="703" y="667"/>
                  </a:lnTo>
                  <a:lnTo>
                    <a:pt x="668" y="699"/>
                  </a:lnTo>
                  <a:lnTo>
                    <a:pt x="665" y="700"/>
                  </a:lnTo>
                  <a:lnTo>
                    <a:pt x="663" y="701"/>
                  </a:lnTo>
                  <a:lnTo>
                    <a:pt x="662" y="701"/>
                  </a:lnTo>
                  <a:lnTo>
                    <a:pt x="660" y="700"/>
                  </a:lnTo>
                  <a:lnTo>
                    <a:pt x="657" y="6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5975351" y="2460625"/>
              <a:ext cx="3341688" cy="884237"/>
            </a:xfrm>
            <a:custGeom>
              <a:avLst/>
              <a:gdLst>
                <a:gd name="T0" fmla="*/ 2054 w 2105"/>
                <a:gd name="T1" fmla="*/ 7 h 557"/>
                <a:gd name="T2" fmla="*/ 1768 w 2105"/>
                <a:gd name="T3" fmla="*/ 7 h 557"/>
                <a:gd name="T4" fmla="*/ 1886 w 2105"/>
                <a:gd name="T5" fmla="*/ 118 h 557"/>
                <a:gd name="T6" fmla="*/ 2105 w 2105"/>
                <a:gd name="T7" fmla="*/ 545 h 557"/>
                <a:gd name="T8" fmla="*/ 1953 w 2105"/>
                <a:gd name="T9" fmla="*/ 499 h 557"/>
                <a:gd name="T10" fmla="*/ 1871 w 2105"/>
                <a:gd name="T11" fmla="*/ 549 h 557"/>
                <a:gd name="T12" fmla="*/ 1735 w 2105"/>
                <a:gd name="T13" fmla="*/ 521 h 557"/>
                <a:gd name="T14" fmla="*/ 1709 w 2105"/>
                <a:gd name="T15" fmla="*/ 426 h 557"/>
                <a:gd name="T16" fmla="*/ 1793 w 2105"/>
                <a:gd name="T17" fmla="*/ 324 h 557"/>
                <a:gd name="T18" fmla="*/ 1953 w 2105"/>
                <a:gd name="T19" fmla="*/ 287 h 557"/>
                <a:gd name="T20" fmla="*/ 1884 w 2105"/>
                <a:gd name="T21" fmla="*/ 256 h 557"/>
                <a:gd name="T22" fmla="*/ 1730 w 2105"/>
                <a:gd name="T23" fmla="*/ 217 h 557"/>
                <a:gd name="T24" fmla="*/ 1834 w 2105"/>
                <a:gd name="T25" fmla="*/ 157 h 557"/>
                <a:gd name="T26" fmla="*/ 2022 w 2105"/>
                <a:gd name="T27" fmla="*/ 161 h 557"/>
                <a:gd name="T28" fmla="*/ 2091 w 2105"/>
                <a:gd name="T29" fmla="*/ 255 h 557"/>
                <a:gd name="T30" fmla="*/ 1952 w 2105"/>
                <a:gd name="T31" fmla="*/ 369 h 557"/>
                <a:gd name="T32" fmla="*/ 1856 w 2105"/>
                <a:gd name="T33" fmla="*/ 398 h 557"/>
                <a:gd name="T34" fmla="*/ 1883 w 2105"/>
                <a:gd name="T35" fmla="*/ 446 h 557"/>
                <a:gd name="T36" fmla="*/ 1181 w 2105"/>
                <a:gd name="T37" fmla="*/ 554 h 557"/>
                <a:gd name="T38" fmla="*/ 1071 w 2105"/>
                <a:gd name="T39" fmla="*/ 508 h 557"/>
                <a:gd name="T40" fmla="*/ 1052 w 2105"/>
                <a:gd name="T41" fmla="*/ 258 h 557"/>
                <a:gd name="T42" fmla="*/ 1009 w 2105"/>
                <a:gd name="T43" fmla="*/ 152 h 557"/>
                <a:gd name="T44" fmla="*/ 1199 w 2105"/>
                <a:gd name="T45" fmla="*/ 18 h 557"/>
                <a:gd name="T46" fmla="*/ 1304 w 2105"/>
                <a:gd name="T47" fmla="*/ 153 h 557"/>
                <a:gd name="T48" fmla="*/ 1207 w 2105"/>
                <a:gd name="T49" fmla="*/ 260 h 557"/>
                <a:gd name="T50" fmla="*/ 1231 w 2105"/>
                <a:gd name="T51" fmla="*/ 448 h 557"/>
                <a:gd name="T52" fmla="*/ 1293 w 2105"/>
                <a:gd name="T53" fmla="*/ 545 h 557"/>
                <a:gd name="T54" fmla="*/ 7 w 2105"/>
                <a:gd name="T55" fmla="*/ 0 h 557"/>
                <a:gd name="T56" fmla="*/ 387 w 2105"/>
                <a:gd name="T57" fmla="*/ 0 h 557"/>
                <a:gd name="T58" fmla="*/ 574 w 2105"/>
                <a:gd name="T59" fmla="*/ 549 h 557"/>
                <a:gd name="T60" fmla="*/ 409 w 2105"/>
                <a:gd name="T61" fmla="*/ 343 h 557"/>
                <a:gd name="T62" fmla="*/ 149 w 2105"/>
                <a:gd name="T63" fmla="*/ 284 h 557"/>
                <a:gd name="T64" fmla="*/ 5 w 2105"/>
                <a:gd name="T65" fmla="*/ 549 h 557"/>
                <a:gd name="T66" fmla="*/ 870 w 2105"/>
                <a:gd name="T67" fmla="*/ 282 h 557"/>
                <a:gd name="T68" fmla="*/ 798 w 2105"/>
                <a:gd name="T69" fmla="*/ 249 h 557"/>
                <a:gd name="T70" fmla="*/ 754 w 2105"/>
                <a:gd name="T71" fmla="*/ 307 h 557"/>
                <a:gd name="T72" fmla="*/ 753 w 2105"/>
                <a:gd name="T73" fmla="*/ 395 h 557"/>
                <a:gd name="T74" fmla="*/ 801 w 2105"/>
                <a:gd name="T75" fmla="*/ 455 h 557"/>
                <a:gd name="T76" fmla="*/ 938 w 2105"/>
                <a:gd name="T77" fmla="*/ 425 h 557"/>
                <a:gd name="T78" fmla="*/ 963 w 2105"/>
                <a:gd name="T79" fmla="*/ 529 h 557"/>
                <a:gd name="T80" fmla="*/ 759 w 2105"/>
                <a:gd name="T81" fmla="*/ 552 h 557"/>
                <a:gd name="T82" fmla="*/ 638 w 2105"/>
                <a:gd name="T83" fmla="*/ 479 h 557"/>
                <a:gd name="T84" fmla="*/ 608 w 2105"/>
                <a:gd name="T85" fmla="*/ 310 h 557"/>
                <a:gd name="T86" fmla="*/ 687 w 2105"/>
                <a:gd name="T87" fmla="*/ 183 h 557"/>
                <a:gd name="T88" fmla="*/ 877 w 2105"/>
                <a:gd name="T89" fmla="*/ 152 h 557"/>
                <a:gd name="T90" fmla="*/ 982 w 2105"/>
                <a:gd name="T91" fmla="*/ 241 h 557"/>
                <a:gd name="T92" fmla="*/ 1460 w 2105"/>
                <a:gd name="T93" fmla="*/ 555 h 557"/>
                <a:gd name="T94" fmla="*/ 1314 w 2105"/>
                <a:gd name="T95" fmla="*/ 499 h 557"/>
                <a:gd name="T96" fmla="*/ 1411 w 2105"/>
                <a:gd name="T97" fmla="*/ 445 h 557"/>
                <a:gd name="T98" fmla="*/ 1551 w 2105"/>
                <a:gd name="T99" fmla="*/ 452 h 557"/>
                <a:gd name="T100" fmla="*/ 1521 w 2105"/>
                <a:gd name="T101" fmla="*/ 412 h 557"/>
                <a:gd name="T102" fmla="*/ 1351 w 2105"/>
                <a:gd name="T103" fmla="*/ 347 h 557"/>
                <a:gd name="T104" fmla="*/ 1336 w 2105"/>
                <a:gd name="T105" fmla="*/ 240 h 557"/>
                <a:gd name="T106" fmla="*/ 1437 w 2105"/>
                <a:gd name="T107" fmla="*/ 151 h 557"/>
                <a:gd name="T108" fmla="*/ 1639 w 2105"/>
                <a:gd name="T109" fmla="*/ 175 h 557"/>
                <a:gd name="T110" fmla="*/ 1618 w 2105"/>
                <a:gd name="T111" fmla="*/ 277 h 557"/>
                <a:gd name="T112" fmla="*/ 1473 w 2105"/>
                <a:gd name="T113" fmla="*/ 250 h 557"/>
                <a:gd name="T114" fmla="*/ 1490 w 2105"/>
                <a:gd name="T115" fmla="*/ 289 h 557"/>
                <a:gd name="T116" fmla="*/ 1671 w 2105"/>
                <a:gd name="T117" fmla="*/ 352 h 557"/>
                <a:gd name="T118" fmla="*/ 1682 w 2105"/>
                <a:gd name="T119" fmla="*/ 468 h 557"/>
                <a:gd name="T120" fmla="*/ 1551 w 2105"/>
                <a:gd name="T121" fmla="*/ 55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5" h="557">
                  <a:moveTo>
                    <a:pt x="1936" y="115"/>
                  </a:moveTo>
                  <a:lnTo>
                    <a:pt x="1936" y="7"/>
                  </a:lnTo>
                  <a:lnTo>
                    <a:pt x="1936" y="5"/>
                  </a:lnTo>
                  <a:lnTo>
                    <a:pt x="1937" y="3"/>
                  </a:lnTo>
                  <a:lnTo>
                    <a:pt x="1938" y="2"/>
                  </a:lnTo>
                  <a:lnTo>
                    <a:pt x="1939" y="1"/>
                  </a:lnTo>
                  <a:lnTo>
                    <a:pt x="1942" y="0"/>
                  </a:lnTo>
                  <a:lnTo>
                    <a:pt x="1943" y="0"/>
                  </a:lnTo>
                  <a:lnTo>
                    <a:pt x="2047" y="0"/>
                  </a:lnTo>
                  <a:lnTo>
                    <a:pt x="2050" y="0"/>
                  </a:lnTo>
                  <a:lnTo>
                    <a:pt x="2051" y="1"/>
                  </a:lnTo>
                  <a:lnTo>
                    <a:pt x="2053" y="2"/>
                  </a:lnTo>
                  <a:lnTo>
                    <a:pt x="2053" y="3"/>
                  </a:lnTo>
                  <a:lnTo>
                    <a:pt x="2054" y="6"/>
                  </a:lnTo>
                  <a:lnTo>
                    <a:pt x="2054" y="7"/>
                  </a:lnTo>
                  <a:lnTo>
                    <a:pt x="2054" y="115"/>
                  </a:lnTo>
                  <a:lnTo>
                    <a:pt x="2054" y="118"/>
                  </a:lnTo>
                  <a:lnTo>
                    <a:pt x="2053" y="120"/>
                  </a:lnTo>
                  <a:lnTo>
                    <a:pt x="2052" y="121"/>
                  </a:lnTo>
                  <a:lnTo>
                    <a:pt x="2051" y="122"/>
                  </a:lnTo>
                  <a:lnTo>
                    <a:pt x="2048" y="122"/>
                  </a:lnTo>
                  <a:lnTo>
                    <a:pt x="2047" y="123"/>
                  </a:lnTo>
                  <a:lnTo>
                    <a:pt x="1943" y="123"/>
                  </a:lnTo>
                  <a:lnTo>
                    <a:pt x="1941" y="122"/>
                  </a:lnTo>
                  <a:lnTo>
                    <a:pt x="1939" y="121"/>
                  </a:lnTo>
                  <a:lnTo>
                    <a:pt x="1938" y="120"/>
                  </a:lnTo>
                  <a:lnTo>
                    <a:pt x="1937" y="119"/>
                  </a:lnTo>
                  <a:lnTo>
                    <a:pt x="1936" y="117"/>
                  </a:lnTo>
                  <a:lnTo>
                    <a:pt x="1936" y="115"/>
                  </a:lnTo>
                  <a:close/>
                  <a:moveTo>
                    <a:pt x="1768" y="7"/>
                  </a:moveTo>
                  <a:lnTo>
                    <a:pt x="1768" y="5"/>
                  </a:lnTo>
                  <a:lnTo>
                    <a:pt x="1769" y="3"/>
                  </a:lnTo>
                  <a:lnTo>
                    <a:pt x="1770" y="2"/>
                  </a:lnTo>
                  <a:lnTo>
                    <a:pt x="1771" y="1"/>
                  </a:lnTo>
                  <a:lnTo>
                    <a:pt x="1774" y="0"/>
                  </a:lnTo>
                  <a:lnTo>
                    <a:pt x="1775" y="0"/>
                  </a:lnTo>
                  <a:lnTo>
                    <a:pt x="1879" y="0"/>
                  </a:lnTo>
                  <a:lnTo>
                    <a:pt x="1881" y="0"/>
                  </a:lnTo>
                  <a:lnTo>
                    <a:pt x="1883" y="1"/>
                  </a:lnTo>
                  <a:lnTo>
                    <a:pt x="1884" y="2"/>
                  </a:lnTo>
                  <a:lnTo>
                    <a:pt x="1885" y="3"/>
                  </a:lnTo>
                  <a:lnTo>
                    <a:pt x="1886" y="6"/>
                  </a:lnTo>
                  <a:lnTo>
                    <a:pt x="1886" y="7"/>
                  </a:lnTo>
                  <a:lnTo>
                    <a:pt x="1886" y="115"/>
                  </a:lnTo>
                  <a:lnTo>
                    <a:pt x="1886" y="118"/>
                  </a:lnTo>
                  <a:lnTo>
                    <a:pt x="1885" y="120"/>
                  </a:lnTo>
                  <a:lnTo>
                    <a:pt x="1884" y="121"/>
                  </a:lnTo>
                  <a:lnTo>
                    <a:pt x="1883" y="122"/>
                  </a:lnTo>
                  <a:lnTo>
                    <a:pt x="1880" y="122"/>
                  </a:lnTo>
                  <a:lnTo>
                    <a:pt x="1879" y="123"/>
                  </a:lnTo>
                  <a:lnTo>
                    <a:pt x="1775" y="123"/>
                  </a:lnTo>
                  <a:lnTo>
                    <a:pt x="1772" y="122"/>
                  </a:lnTo>
                  <a:lnTo>
                    <a:pt x="1771" y="121"/>
                  </a:lnTo>
                  <a:lnTo>
                    <a:pt x="1769" y="120"/>
                  </a:lnTo>
                  <a:lnTo>
                    <a:pt x="1769" y="119"/>
                  </a:lnTo>
                  <a:lnTo>
                    <a:pt x="1768" y="117"/>
                  </a:lnTo>
                  <a:lnTo>
                    <a:pt x="1768" y="115"/>
                  </a:lnTo>
                  <a:lnTo>
                    <a:pt x="1768" y="7"/>
                  </a:lnTo>
                  <a:close/>
                  <a:moveTo>
                    <a:pt x="2104" y="543"/>
                  </a:moveTo>
                  <a:lnTo>
                    <a:pt x="2105" y="545"/>
                  </a:lnTo>
                  <a:lnTo>
                    <a:pt x="2105" y="546"/>
                  </a:lnTo>
                  <a:lnTo>
                    <a:pt x="2104" y="548"/>
                  </a:lnTo>
                  <a:lnTo>
                    <a:pt x="2103" y="548"/>
                  </a:lnTo>
                  <a:lnTo>
                    <a:pt x="2101" y="549"/>
                  </a:lnTo>
                  <a:lnTo>
                    <a:pt x="2100" y="549"/>
                  </a:lnTo>
                  <a:lnTo>
                    <a:pt x="1968" y="549"/>
                  </a:lnTo>
                  <a:lnTo>
                    <a:pt x="1966" y="549"/>
                  </a:lnTo>
                  <a:lnTo>
                    <a:pt x="1964" y="548"/>
                  </a:lnTo>
                  <a:lnTo>
                    <a:pt x="1962" y="547"/>
                  </a:lnTo>
                  <a:lnTo>
                    <a:pt x="1960" y="544"/>
                  </a:lnTo>
                  <a:lnTo>
                    <a:pt x="1960" y="542"/>
                  </a:lnTo>
                  <a:lnTo>
                    <a:pt x="1957" y="531"/>
                  </a:lnTo>
                  <a:lnTo>
                    <a:pt x="1955" y="520"/>
                  </a:lnTo>
                  <a:lnTo>
                    <a:pt x="1953" y="509"/>
                  </a:lnTo>
                  <a:lnTo>
                    <a:pt x="1953" y="499"/>
                  </a:lnTo>
                  <a:lnTo>
                    <a:pt x="1953" y="496"/>
                  </a:lnTo>
                  <a:lnTo>
                    <a:pt x="1952" y="495"/>
                  </a:lnTo>
                  <a:lnTo>
                    <a:pt x="1951" y="495"/>
                  </a:lnTo>
                  <a:lnTo>
                    <a:pt x="1949" y="496"/>
                  </a:lnTo>
                  <a:lnTo>
                    <a:pt x="1948" y="497"/>
                  </a:lnTo>
                  <a:lnTo>
                    <a:pt x="1943" y="503"/>
                  </a:lnTo>
                  <a:lnTo>
                    <a:pt x="1937" y="510"/>
                  </a:lnTo>
                  <a:lnTo>
                    <a:pt x="1931" y="515"/>
                  </a:lnTo>
                  <a:lnTo>
                    <a:pt x="1925" y="521"/>
                  </a:lnTo>
                  <a:lnTo>
                    <a:pt x="1918" y="526"/>
                  </a:lnTo>
                  <a:lnTo>
                    <a:pt x="1911" y="531"/>
                  </a:lnTo>
                  <a:lnTo>
                    <a:pt x="1896" y="539"/>
                  </a:lnTo>
                  <a:lnTo>
                    <a:pt x="1888" y="543"/>
                  </a:lnTo>
                  <a:lnTo>
                    <a:pt x="1880" y="546"/>
                  </a:lnTo>
                  <a:lnTo>
                    <a:pt x="1871" y="549"/>
                  </a:lnTo>
                  <a:lnTo>
                    <a:pt x="1862" y="551"/>
                  </a:lnTo>
                  <a:lnTo>
                    <a:pt x="1852" y="553"/>
                  </a:lnTo>
                  <a:lnTo>
                    <a:pt x="1842" y="554"/>
                  </a:lnTo>
                  <a:lnTo>
                    <a:pt x="1832" y="555"/>
                  </a:lnTo>
                  <a:lnTo>
                    <a:pt x="1821" y="555"/>
                  </a:lnTo>
                  <a:lnTo>
                    <a:pt x="1810" y="555"/>
                  </a:lnTo>
                  <a:lnTo>
                    <a:pt x="1800" y="554"/>
                  </a:lnTo>
                  <a:lnTo>
                    <a:pt x="1789" y="551"/>
                  </a:lnTo>
                  <a:lnTo>
                    <a:pt x="1779" y="549"/>
                  </a:lnTo>
                  <a:lnTo>
                    <a:pt x="1769" y="545"/>
                  </a:lnTo>
                  <a:lnTo>
                    <a:pt x="1760" y="540"/>
                  </a:lnTo>
                  <a:lnTo>
                    <a:pt x="1751" y="534"/>
                  </a:lnTo>
                  <a:lnTo>
                    <a:pt x="1743" y="528"/>
                  </a:lnTo>
                  <a:lnTo>
                    <a:pt x="1739" y="524"/>
                  </a:lnTo>
                  <a:lnTo>
                    <a:pt x="1735" y="521"/>
                  </a:lnTo>
                  <a:lnTo>
                    <a:pt x="1732" y="517"/>
                  </a:lnTo>
                  <a:lnTo>
                    <a:pt x="1729" y="512"/>
                  </a:lnTo>
                  <a:lnTo>
                    <a:pt x="1725" y="508"/>
                  </a:lnTo>
                  <a:lnTo>
                    <a:pt x="1722" y="503"/>
                  </a:lnTo>
                  <a:lnTo>
                    <a:pt x="1720" y="498"/>
                  </a:lnTo>
                  <a:lnTo>
                    <a:pt x="1717" y="493"/>
                  </a:lnTo>
                  <a:lnTo>
                    <a:pt x="1715" y="488"/>
                  </a:lnTo>
                  <a:lnTo>
                    <a:pt x="1713" y="482"/>
                  </a:lnTo>
                  <a:lnTo>
                    <a:pt x="1712" y="476"/>
                  </a:lnTo>
                  <a:lnTo>
                    <a:pt x="1710" y="470"/>
                  </a:lnTo>
                  <a:lnTo>
                    <a:pt x="1708" y="457"/>
                  </a:lnTo>
                  <a:lnTo>
                    <a:pt x="1708" y="450"/>
                  </a:lnTo>
                  <a:lnTo>
                    <a:pt x="1708" y="443"/>
                  </a:lnTo>
                  <a:lnTo>
                    <a:pt x="1708" y="434"/>
                  </a:lnTo>
                  <a:lnTo>
                    <a:pt x="1709" y="426"/>
                  </a:lnTo>
                  <a:lnTo>
                    <a:pt x="1710" y="419"/>
                  </a:lnTo>
                  <a:lnTo>
                    <a:pt x="1712" y="411"/>
                  </a:lnTo>
                  <a:lnTo>
                    <a:pt x="1714" y="404"/>
                  </a:lnTo>
                  <a:lnTo>
                    <a:pt x="1716" y="396"/>
                  </a:lnTo>
                  <a:lnTo>
                    <a:pt x="1719" y="389"/>
                  </a:lnTo>
                  <a:lnTo>
                    <a:pt x="1723" y="383"/>
                  </a:lnTo>
                  <a:lnTo>
                    <a:pt x="1727" y="376"/>
                  </a:lnTo>
                  <a:lnTo>
                    <a:pt x="1732" y="370"/>
                  </a:lnTo>
                  <a:lnTo>
                    <a:pt x="1742" y="358"/>
                  </a:lnTo>
                  <a:lnTo>
                    <a:pt x="1748" y="352"/>
                  </a:lnTo>
                  <a:lnTo>
                    <a:pt x="1754" y="347"/>
                  </a:lnTo>
                  <a:lnTo>
                    <a:pt x="1768" y="337"/>
                  </a:lnTo>
                  <a:lnTo>
                    <a:pt x="1776" y="332"/>
                  </a:lnTo>
                  <a:lnTo>
                    <a:pt x="1784" y="328"/>
                  </a:lnTo>
                  <a:lnTo>
                    <a:pt x="1793" y="324"/>
                  </a:lnTo>
                  <a:lnTo>
                    <a:pt x="1802" y="320"/>
                  </a:lnTo>
                  <a:lnTo>
                    <a:pt x="1811" y="316"/>
                  </a:lnTo>
                  <a:lnTo>
                    <a:pt x="1821" y="313"/>
                  </a:lnTo>
                  <a:lnTo>
                    <a:pt x="1832" y="309"/>
                  </a:lnTo>
                  <a:lnTo>
                    <a:pt x="1843" y="306"/>
                  </a:lnTo>
                  <a:lnTo>
                    <a:pt x="1866" y="301"/>
                  </a:lnTo>
                  <a:lnTo>
                    <a:pt x="1891" y="297"/>
                  </a:lnTo>
                  <a:lnTo>
                    <a:pt x="1904" y="296"/>
                  </a:lnTo>
                  <a:lnTo>
                    <a:pt x="1917" y="294"/>
                  </a:lnTo>
                  <a:lnTo>
                    <a:pt x="1931" y="293"/>
                  </a:lnTo>
                  <a:lnTo>
                    <a:pt x="1946" y="293"/>
                  </a:lnTo>
                  <a:lnTo>
                    <a:pt x="1950" y="292"/>
                  </a:lnTo>
                  <a:lnTo>
                    <a:pt x="1952" y="291"/>
                  </a:lnTo>
                  <a:lnTo>
                    <a:pt x="1953" y="290"/>
                  </a:lnTo>
                  <a:lnTo>
                    <a:pt x="1953" y="287"/>
                  </a:lnTo>
                  <a:lnTo>
                    <a:pt x="1952" y="280"/>
                  </a:lnTo>
                  <a:lnTo>
                    <a:pt x="1952" y="277"/>
                  </a:lnTo>
                  <a:lnTo>
                    <a:pt x="1951" y="274"/>
                  </a:lnTo>
                  <a:lnTo>
                    <a:pt x="1948" y="268"/>
                  </a:lnTo>
                  <a:lnTo>
                    <a:pt x="1946" y="265"/>
                  </a:lnTo>
                  <a:lnTo>
                    <a:pt x="1944" y="263"/>
                  </a:lnTo>
                  <a:lnTo>
                    <a:pt x="1938" y="259"/>
                  </a:lnTo>
                  <a:lnTo>
                    <a:pt x="1934" y="258"/>
                  </a:lnTo>
                  <a:lnTo>
                    <a:pt x="1930" y="256"/>
                  </a:lnTo>
                  <a:lnTo>
                    <a:pt x="1926" y="255"/>
                  </a:lnTo>
                  <a:lnTo>
                    <a:pt x="1921" y="254"/>
                  </a:lnTo>
                  <a:lnTo>
                    <a:pt x="1915" y="254"/>
                  </a:lnTo>
                  <a:lnTo>
                    <a:pt x="1909" y="254"/>
                  </a:lnTo>
                  <a:lnTo>
                    <a:pt x="1892" y="255"/>
                  </a:lnTo>
                  <a:lnTo>
                    <a:pt x="1884" y="256"/>
                  </a:lnTo>
                  <a:lnTo>
                    <a:pt x="1875" y="257"/>
                  </a:lnTo>
                  <a:lnTo>
                    <a:pt x="1867" y="259"/>
                  </a:lnTo>
                  <a:lnTo>
                    <a:pt x="1859" y="261"/>
                  </a:lnTo>
                  <a:lnTo>
                    <a:pt x="1844" y="266"/>
                  </a:lnTo>
                  <a:lnTo>
                    <a:pt x="1830" y="272"/>
                  </a:lnTo>
                  <a:lnTo>
                    <a:pt x="1816" y="278"/>
                  </a:lnTo>
                  <a:lnTo>
                    <a:pt x="1804" y="285"/>
                  </a:lnTo>
                  <a:lnTo>
                    <a:pt x="1793" y="293"/>
                  </a:lnTo>
                  <a:lnTo>
                    <a:pt x="1791" y="294"/>
                  </a:lnTo>
                  <a:lnTo>
                    <a:pt x="1789" y="294"/>
                  </a:lnTo>
                  <a:lnTo>
                    <a:pt x="1786" y="293"/>
                  </a:lnTo>
                  <a:lnTo>
                    <a:pt x="1783" y="292"/>
                  </a:lnTo>
                  <a:lnTo>
                    <a:pt x="1783" y="291"/>
                  </a:lnTo>
                  <a:lnTo>
                    <a:pt x="1731" y="219"/>
                  </a:lnTo>
                  <a:lnTo>
                    <a:pt x="1730" y="217"/>
                  </a:lnTo>
                  <a:lnTo>
                    <a:pt x="1729" y="216"/>
                  </a:lnTo>
                  <a:lnTo>
                    <a:pt x="1729" y="214"/>
                  </a:lnTo>
                  <a:lnTo>
                    <a:pt x="1729" y="213"/>
                  </a:lnTo>
                  <a:lnTo>
                    <a:pt x="1731" y="211"/>
                  </a:lnTo>
                  <a:lnTo>
                    <a:pt x="1732" y="209"/>
                  </a:lnTo>
                  <a:lnTo>
                    <a:pt x="1739" y="203"/>
                  </a:lnTo>
                  <a:lnTo>
                    <a:pt x="1747" y="197"/>
                  </a:lnTo>
                  <a:lnTo>
                    <a:pt x="1756" y="192"/>
                  </a:lnTo>
                  <a:lnTo>
                    <a:pt x="1765" y="186"/>
                  </a:lnTo>
                  <a:lnTo>
                    <a:pt x="1774" y="180"/>
                  </a:lnTo>
                  <a:lnTo>
                    <a:pt x="1785" y="175"/>
                  </a:lnTo>
                  <a:lnTo>
                    <a:pt x="1796" y="170"/>
                  </a:lnTo>
                  <a:lnTo>
                    <a:pt x="1808" y="165"/>
                  </a:lnTo>
                  <a:lnTo>
                    <a:pt x="1820" y="161"/>
                  </a:lnTo>
                  <a:lnTo>
                    <a:pt x="1834" y="157"/>
                  </a:lnTo>
                  <a:lnTo>
                    <a:pt x="1848" y="153"/>
                  </a:lnTo>
                  <a:lnTo>
                    <a:pt x="1863" y="150"/>
                  </a:lnTo>
                  <a:lnTo>
                    <a:pt x="1879" y="148"/>
                  </a:lnTo>
                  <a:lnTo>
                    <a:pt x="1896" y="146"/>
                  </a:lnTo>
                  <a:lnTo>
                    <a:pt x="1914" y="145"/>
                  </a:lnTo>
                  <a:lnTo>
                    <a:pt x="1932" y="145"/>
                  </a:lnTo>
                  <a:lnTo>
                    <a:pt x="1943" y="145"/>
                  </a:lnTo>
                  <a:lnTo>
                    <a:pt x="1953" y="145"/>
                  </a:lnTo>
                  <a:lnTo>
                    <a:pt x="1963" y="146"/>
                  </a:lnTo>
                  <a:lnTo>
                    <a:pt x="1973" y="147"/>
                  </a:lnTo>
                  <a:lnTo>
                    <a:pt x="1982" y="149"/>
                  </a:lnTo>
                  <a:lnTo>
                    <a:pt x="1991" y="151"/>
                  </a:lnTo>
                  <a:lnTo>
                    <a:pt x="1999" y="153"/>
                  </a:lnTo>
                  <a:lnTo>
                    <a:pt x="2007" y="155"/>
                  </a:lnTo>
                  <a:lnTo>
                    <a:pt x="2022" y="161"/>
                  </a:lnTo>
                  <a:lnTo>
                    <a:pt x="2035" y="168"/>
                  </a:lnTo>
                  <a:lnTo>
                    <a:pt x="2041" y="172"/>
                  </a:lnTo>
                  <a:lnTo>
                    <a:pt x="2047" y="176"/>
                  </a:lnTo>
                  <a:lnTo>
                    <a:pt x="2053" y="181"/>
                  </a:lnTo>
                  <a:lnTo>
                    <a:pt x="2058" y="186"/>
                  </a:lnTo>
                  <a:lnTo>
                    <a:pt x="2067" y="197"/>
                  </a:lnTo>
                  <a:lnTo>
                    <a:pt x="2071" y="203"/>
                  </a:lnTo>
                  <a:lnTo>
                    <a:pt x="2075" y="210"/>
                  </a:lnTo>
                  <a:lnTo>
                    <a:pt x="2078" y="216"/>
                  </a:lnTo>
                  <a:lnTo>
                    <a:pt x="2080" y="220"/>
                  </a:lnTo>
                  <a:lnTo>
                    <a:pt x="2081" y="223"/>
                  </a:lnTo>
                  <a:lnTo>
                    <a:pt x="2084" y="231"/>
                  </a:lnTo>
                  <a:lnTo>
                    <a:pt x="2087" y="238"/>
                  </a:lnTo>
                  <a:lnTo>
                    <a:pt x="2089" y="246"/>
                  </a:lnTo>
                  <a:lnTo>
                    <a:pt x="2091" y="255"/>
                  </a:lnTo>
                  <a:lnTo>
                    <a:pt x="2092" y="263"/>
                  </a:lnTo>
                  <a:lnTo>
                    <a:pt x="2094" y="272"/>
                  </a:lnTo>
                  <a:lnTo>
                    <a:pt x="2095" y="291"/>
                  </a:lnTo>
                  <a:lnTo>
                    <a:pt x="2096" y="311"/>
                  </a:lnTo>
                  <a:lnTo>
                    <a:pt x="2096" y="453"/>
                  </a:lnTo>
                  <a:lnTo>
                    <a:pt x="2096" y="485"/>
                  </a:lnTo>
                  <a:lnTo>
                    <a:pt x="2097" y="499"/>
                  </a:lnTo>
                  <a:lnTo>
                    <a:pt x="2098" y="511"/>
                  </a:lnTo>
                  <a:lnTo>
                    <a:pt x="2099" y="521"/>
                  </a:lnTo>
                  <a:lnTo>
                    <a:pt x="2101" y="530"/>
                  </a:lnTo>
                  <a:lnTo>
                    <a:pt x="2102" y="537"/>
                  </a:lnTo>
                  <a:lnTo>
                    <a:pt x="2104" y="543"/>
                  </a:lnTo>
                  <a:close/>
                  <a:moveTo>
                    <a:pt x="1953" y="416"/>
                  </a:moveTo>
                  <a:lnTo>
                    <a:pt x="1953" y="371"/>
                  </a:lnTo>
                  <a:lnTo>
                    <a:pt x="1952" y="369"/>
                  </a:lnTo>
                  <a:lnTo>
                    <a:pt x="1951" y="368"/>
                  </a:lnTo>
                  <a:lnTo>
                    <a:pt x="1949" y="367"/>
                  </a:lnTo>
                  <a:lnTo>
                    <a:pt x="1948" y="367"/>
                  </a:lnTo>
                  <a:lnTo>
                    <a:pt x="1936" y="368"/>
                  </a:lnTo>
                  <a:lnTo>
                    <a:pt x="1924" y="369"/>
                  </a:lnTo>
                  <a:lnTo>
                    <a:pt x="1914" y="370"/>
                  </a:lnTo>
                  <a:lnTo>
                    <a:pt x="1904" y="372"/>
                  </a:lnTo>
                  <a:lnTo>
                    <a:pt x="1895" y="374"/>
                  </a:lnTo>
                  <a:lnTo>
                    <a:pt x="1887" y="377"/>
                  </a:lnTo>
                  <a:lnTo>
                    <a:pt x="1880" y="380"/>
                  </a:lnTo>
                  <a:lnTo>
                    <a:pt x="1874" y="383"/>
                  </a:lnTo>
                  <a:lnTo>
                    <a:pt x="1868" y="386"/>
                  </a:lnTo>
                  <a:lnTo>
                    <a:pt x="1864" y="390"/>
                  </a:lnTo>
                  <a:lnTo>
                    <a:pt x="1860" y="394"/>
                  </a:lnTo>
                  <a:lnTo>
                    <a:pt x="1856" y="398"/>
                  </a:lnTo>
                  <a:lnTo>
                    <a:pt x="1854" y="403"/>
                  </a:lnTo>
                  <a:lnTo>
                    <a:pt x="1852" y="408"/>
                  </a:lnTo>
                  <a:lnTo>
                    <a:pt x="1851" y="413"/>
                  </a:lnTo>
                  <a:lnTo>
                    <a:pt x="1851" y="418"/>
                  </a:lnTo>
                  <a:lnTo>
                    <a:pt x="1851" y="422"/>
                  </a:lnTo>
                  <a:lnTo>
                    <a:pt x="1851" y="425"/>
                  </a:lnTo>
                  <a:lnTo>
                    <a:pt x="1853" y="431"/>
                  </a:lnTo>
                  <a:lnTo>
                    <a:pt x="1854" y="433"/>
                  </a:lnTo>
                  <a:lnTo>
                    <a:pt x="1856" y="435"/>
                  </a:lnTo>
                  <a:lnTo>
                    <a:pt x="1860" y="439"/>
                  </a:lnTo>
                  <a:lnTo>
                    <a:pt x="1862" y="441"/>
                  </a:lnTo>
                  <a:lnTo>
                    <a:pt x="1865" y="442"/>
                  </a:lnTo>
                  <a:lnTo>
                    <a:pt x="1870" y="445"/>
                  </a:lnTo>
                  <a:lnTo>
                    <a:pt x="1877" y="446"/>
                  </a:lnTo>
                  <a:lnTo>
                    <a:pt x="1883" y="446"/>
                  </a:lnTo>
                  <a:lnTo>
                    <a:pt x="1896" y="446"/>
                  </a:lnTo>
                  <a:lnTo>
                    <a:pt x="1908" y="444"/>
                  </a:lnTo>
                  <a:lnTo>
                    <a:pt x="1918" y="442"/>
                  </a:lnTo>
                  <a:lnTo>
                    <a:pt x="1926" y="440"/>
                  </a:lnTo>
                  <a:lnTo>
                    <a:pt x="1934" y="437"/>
                  </a:lnTo>
                  <a:lnTo>
                    <a:pt x="1940" y="434"/>
                  </a:lnTo>
                  <a:lnTo>
                    <a:pt x="1944" y="431"/>
                  </a:lnTo>
                  <a:lnTo>
                    <a:pt x="1948" y="428"/>
                  </a:lnTo>
                  <a:lnTo>
                    <a:pt x="1949" y="426"/>
                  </a:lnTo>
                  <a:lnTo>
                    <a:pt x="1951" y="424"/>
                  </a:lnTo>
                  <a:lnTo>
                    <a:pt x="1952" y="420"/>
                  </a:lnTo>
                  <a:lnTo>
                    <a:pt x="1953" y="417"/>
                  </a:lnTo>
                  <a:lnTo>
                    <a:pt x="1953" y="416"/>
                  </a:lnTo>
                  <a:close/>
                  <a:moveTo>
                    <a:pt x="1206" y="554"/>
                  </a:moveTo>
                  <a:lnTo>
                    <a:pt x="1181" y="554"/>
                  </a:lnTo>
                  <a:lnTo>
                    <a:pt x="1170" y="553"/>
                  </a:lnTo>
                  <a:lnTo>
                    <a:pt x="1160" y="552"/>
                  </a:lnTo>
                  <a:lnTo>
                    <a:pt x="1150" y="551"/>
                  </a:lnTo>
                  <a:lnTo>
                    <a:pt x="1141" y="550"/>
                  </a:lnTo>
                  <a:lnTo>
                    <a:pt x="1133" y="548"/>
                  </a:lnTo>
                  <a:lnTo>
                    <a:pt x="1125" y="546"/>
                  </a:lnTo>
                  <a:lnTo>
                    <a:pt x="1118" y="544"/>
                  </a:lnTo>
                  <a:lnTo>
                    <a:pt x="1111" y="541"/>
                  </a:lnTo>
                  <a:lnTo>
                    <a:pt x="1099" y="535"/>
                  </a:lnTo>
                  <a:lnTo>
                    <a:pt x="1094" y="532"/>
                  </a:lnTo>
                  <a:lnTo>
                    <a:pt x="1089" y="529"/>
                  </a:lnTo>
                  <a:lnTo>
                    <a:pt x="1081" y="521"/>
                  </a:lnTo>
                  <a:lnTo>
                    <a:pt x="1077" y="517"/>
                  </a:lnTo>
                  <a:lnTo>
                    <a:pt x="1074" y="513"/>
                  </a:lnTo>
                  <a:lnTo>
                    <a:pt x="1071" y="508"/>
                  </a:lnTo>
                  <a:lnTo>
                    <a:pt x="1069" y="503"/>
                  </a:lnTo>
                  <a:lnTo>
                    <a:pt x="1066" y="498"/>
                  </a:lnTo>
                  <a:lnTo>
                    <a:pt x="1065" y="493"/>
                  </a:lnTo>
                  <a:lnTo>
                    <a:pt x="1063" y="488"/>
                  </a:lnTo>
                  <a:lnTo>
                    <a:pt x="1062" y="482"/>
                  </a:lnTo>
                  <a:lnTo>
                    <a:pt x="1060" y="470"/>
                  </a:lnTo>
                  <a:lnTo>
                    <a:pt x="1058" y="457"/>
                  </a:lnTo>
                  <a:lnTo>
                    <a:pt x="1058" y="444"/>
                  </a:lnTo>
                  <a:lnTo>
                    <a:pt x="1058" y="430"/>
                  </a:lnTo>
                  <a:lnTo>
                    <a:pt x="1058" y="265"/>
                  </a:lnTo>
                  <a:lnTo>
                    <a:pt x="1057" y="262"/>
                  </a:lnTo>
                  <a:lnTo>
                    <a:pt x="1056" y="260"/>
                  </a:lnTo>
                  <a:lnTo>
                    <a:pt x="1055" y="259"/>
                  </a:lnTo>
                  <a:lnTo>
                    <a:pt x="1054" y="258"/>
                  </a:lnTo>
                  <a:lnTo>
                    <a:pt x="1052" y="258"/>
                  </a:lnTo>
                  <a:lnTo>
                    <a:pt x="1050" y="257"/>
                  </a:lnTo>
                  <a:lnTo>
                    <a:pt x="1009" y="257"/>
                  </a:lnTo>
                  <a:lnTo>
                    <a:pt x="1007" y="257"/>
                  </a:lnTo>
                  <a:lnTo>
                    <a:pt x="1005" y="256"/>
                  </a:lnTo>
                  <a:lnTo>
                    <a:pt x="1004" y="255"/>
                  </a:lnTo>
                  <a:lnTo>
                    <a:pt x="1003" y="254"/>
                  </a:lnTo>
                  <a:lnTo>
                    <a:pt x="1002" y="251"/>
                  </a:lnTo>
                  <a:lnTo>
                    <a:pt x="1002" y="250"/>
                  </a:lnTo>
                  <a:lnTo>
                    <a:pt x="1002" y="159"/>
                  </a:lnTo>
                  <a:lnTo>
                    <a:pt x="1002" y="157"/>
                  </a:lnTo>
                  <a:lnTo>
                    <a:pt x="1003" y="155"/>
                  </a:lnTo>
                  <a:lnTo>
                    <a:pt x="1004" y="154"/>
                  </a:lnTo>
                  <a:lnTo>
                    <a:pt x="1006" y="153"/>
                  </a:lnTo>
                  <a:lnTo>
                    <a:pt x="1008" y="152"/>
                  </a:lnTo>
                  <a:lnTo>
                    <a:pt x="1009" y="152"/>
                  </a:lnTo>
                  <a:lnTo>
                    <a:pt x="1050" y="152"/>
                  </a:lnTo>
                  <a:lnTo>
                    <a:pt x="1053" y="152"/>
                  </a:lnTo>
                  <a:lnTo>
                    <a:pt x="1055" y="151"/>
                  </a:lnTo>
                  <a:lnTo>
                    <a:pt x="1057" y="150"/>
                  </a:lnTo>
                  <a:lnTo>
                    <a:pt x="1058" y="149"/>
                  </a:lnTo>
                  <a:lnTo>
                    <a:pt x="1060" y="146"/>
                  </a:lnTo>
                  <a:lnTo>
                    <a:pt x="1107" y="25"/>
                  </a:lnTo>
                  <a:lnTo>
                    <a:pt x="1108" y="22"/>
                  </a:lnTo>
                  <a:lnTo>
                    <a:pt x="1110" y="21"/>
                  </a:lnTo>
                  <a:lnTo>
                    <a:pt x="1111" y="20"/>
                  </a:lnTo>
                  <a:lnTo>
                    <a:pt x="1113" y="19"/>
                  </a:lnTo>
                  <a:lnTo>
                    <a:pt x="1116" y="18"/>
                  </a:lnTo>
                  <a:lnTo>
                    <a:pt x="1117" y="18"/>
                  </a:lnTo>
                  <a:lnTo>
                    <a:pt x="1197" y="18"/>
                  </a:lnTo>
                  <a:lnTo>
                    <a:pt x="1199" y="18"/>
                  </a:lnTo>
                  <a:lnTo>
                    <a:pt x="1202" y="19"/>
                  </a:lnTo>
                  <a:lnTo>
                    <a:pt x="1203" y="20"/>
                  </a:lnTo>
                  <a:lnTo>
                    <a:pt x="1204" y="21"/>
                  </a:lnTo>
                  <a:lnTo>
                    <a:pt x="1205" y="24"/>
                  </a:lnTo>
                  <a:lnTo>
                    <a:pt x="1205" y="25"/>
                  </a:lnTo>
                  <a:lnTo>
                    <a:pt x="1205" y="145"/>
                  </a:lnTo>
                  <a:lnTo>
                    <a:pt x="1205" y="147"/>
                  </a:lnTo>
                  <a:lnTo>
                    <a:pt x="1206" y="149"/>
                  </a:lnTo>
                  <a:lnTo>
                    <a:pt x="1207" y="150"/>
                  </a:lnTo>
                  <a:lnTo>
                    <a:pt x="1209" y="151"/>
                  </a:lnTo>
                  <a:lnTo>
                    <a:pt x="1211" y="152"/>
                  </a:lnTo>
                  <a:lnTo>
                    <a:pt x="1212" y="152"/>
                  </a:lnTo>
                  <a:lnTo>
                    <a:pt x="1300" y="152"/>
                  </a:lnTo>
                  <a:lnTo>
                    <a:pt x="1302" y="153"/>
                  </a:lnTo>
                  <a:lnTo>
                    <a:pt x="1304" y="153"/>
                  </a:lnTo>
                  <a:lnTo>
                    <a:pt x="1305" y="154"/>
                  </a:lnTo>
                  <a:lnTo>
                    <a:pt x="1306" y="156"/>
                  </a:lnTo>
                  <a:lnTo>
                    <a:pt x="1307" y="158"/>
                  </a:lnTo>
                  <a:lnTo>
                    <a:pt x="1307" y="159"/>
                  </a:lnTo>
                  <a:lnTo>
                    <a:pt x="1307" y="250"/>
                  </a:lnTo>
                  <a:lnTo>
                    <a:pt x="1306" y="253"/>
                  </a:lnTo>
                  <a:lnTo>
                    <a:pt x="1306" y="254"/>
                  </a:lnTo>
                  <a:lnTo>
                    <a:pt x="1304" y="256"/>
                  </a:lnTo>
                  <a:lnTo>
                    <a:pt x="1303" y="257"/>
                  </a:lnTo>
                  <a:lnTo>
                    <a:pt x="1301" y="257"/>
                  </a:lnTo>
                  <a:lnTo>
                    <a:pt x="1300" y="257"/>
                  </a:lnTo>
                  <a:lnTo>
                    <a:pt x="1212" y="257"/>
                  </a:lnTo>
                  <a:lnTo>
                    <a:pt x="1210" y="258"/>
                  </a:lnTo>
                  <a:lnTo>
                    <a:pt x="1208" y="259"/>
                  </a:lnTo>
                  <a:lnTo>
                    <a:pt x="1207" y="260"/>
                  </a:lnTo>
                  <a:lnTo>
                    <a:pt x="1206" y="261"/>
                  </a:lnTo>
                  <a:lnTo>
                    <a:pt x="1205" y="263"/>
                  </a:lnTo>
                  <a:lnTo>
                    <a:pt x="1205" y="265"/>
                  </a:lnTo>
                  <a:lnTo>
                    <a:pt x="1205" y="397"/>
                  </a:lnTo>
                  <a:lnTo>
                    <a:pt x="1206" y="412"/>
                  </a:lnTo>
                  <a:lnTo>
                    <a:pt x="1206" y="418"/>
                  </a:lnTo>
                  <a:lnTo>
                    <a:pt x="1207" y="423"/>
                  </a:lnTo>
                  <a:lnTo>
                    <a:pt x="1209" y="428"/>
                  </a:lnTo>
                  <a:lnTo>
                    <a:pt x="1211" y="433"/>
                  </a:lnTo>
                  <a:lnTo>
                    <a:pt x="1213" y="436"/>
                  </a:lnTo>
                  <a:lnTo>
                    <a:pt x="1216" y="440"/>
                  </a:lnTo>
                  <a:lnTo>
                    <a:pt x="1219" y="442"/>
                  </a:lnTo>
                  <a:lnTo>
                    <a:pt x="1222" y="444"/>
                  </a:lnTo>
                  <a:lnTo>
                    <a:pt x="1227" y="446"/>
                  </a:lnTo>
                  <a:lnTo>
                    <a:pt x="1231" y="448"/>
                  </a:lnTo>
                  <a:lnTo>
                    <a:pt x="1237" y="449"/>
                  </a:lnTo>
                  <a:lnTo>
                    <a:pt x="1243" y="449"/>
                  </a:lnTo>
                  <a:lnTo>
                    <a:pt x="1257" y="450"/>
                  </a:lnTo>
                  <a:lnTo>
                    <a:pt x="1267" y="450"/>
                  </a:lnTo>
                  <a:lnTo>
                    <a:pt x="1278" y="449"/>
                  </a:lnTo>
                  <a:lnTo>
                    <a:pt x="1287" y="448"/>
                  </a:lnTo>
                  <a:lnTo>
                    <a:pt x="1292" y="447"/>
                  </a:lnTo>
                  <a:lnTo>
                    <a:pt x="1293" y="447"/>
                  </a:lnTo>
                  <a:lnTo>
                    <a:pt x="1294" y="447"/>
                  </a:lnTo>
                  <a:lnTo>
                    <a:pt x="1295" y="449"/>
                  </a:lnTo>
                  <a:lnTo>
                    <a:pt x="1296" y="453"/>
                  </a:lnTo>
                  <a:lnTo>
                    <a:pt x="1296" y="535"/>
                  </a:lnTo>
                  <a:lnTo>
                    <a:pt x="1295" y="539"/>
                  </a:lnTo>
                  <a:lnTo>
                    <a:pt x="1295" y="542"/>
                  </a:lnTo>
                  <a:lnTo>
                    <a:pt x="1293" y="545"/>
                  </a:lnTo>
                  <a:lnTo>
                    <a:pt x="1292" y="547"/>
                  </a:lnTo>
                  <a:lnTo>
                    <a:pt x="1290" y="548"/>
                  </a:lnTo>
                  <a:lnTo>
                    <a:pt x="1288" y="549"/>
                  </a:lnTo>
                  <a:lnTo>
                    <a:pt x="1284" y="550"/>
                  </a:lnTo>
                  <a:lnTo>
                    <a:pt x="1246" y="553"/>
                  </a:lnTo>
                  <a:lnTo>
                    <a:pt x="1225" y="554"/>
                  </a:lnTo>
                  <a:lnTo>
                    <a:pt x="1206" y="554"/>
                  </a:lnTo>
                  <a:close/>
                  <a:moveTo>
                    <a:pt x="0" y="542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4" y="1"/>
                  </a:lnTo>
                  <a:lnTo>
                    <a:pt x="196" y="4"/>
                  </a:lnTo>
                  <a:lnTo>
                    <a:pt x="198" y="6"/>
                  </a:lnTo>
                  <a:lnTo>
                    <a:pt x="198" y="7"/>
                  </a:lnTo>
                  <a:lnTo>
                    <a:pt x="291" y="366"/>
                  </a:lnTo>
                  <a:lnTo>
                    <a:pt x="293" y="372"/>
                  </a:lnTo>
                  <a:lnTo>
                    <a:pt x="293" y="373"/>
                  </a:lnTo>
                  <a:lnTo>
                    <a:pt x="379" y="7"/>
                  </a:lnTo>
                  <a:lnTo>
                    <a:pt x="380" y="5"/>
                  </a:lnTo>
                  <a:lnTo>
                    <a:pt x="381" y="3"/>
                  </a:lnTo>
                  <a:lnTo>
                    <a:pt x="383" y="2"/>
                  </a:lnTo>
                  <a:lnTo>
                    <a:pt x="384" y="1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574" y="0"/>
                  </a:lnTo>
                  <a:lnTo>
                    <a:pt x="577" y="0"/>
                  </a:lnTo>
                  <a:lnTo>
                    <a:pt x="579" y="1"/>
                  </a:lnTo>
                  <a:lnTo>
                    <a:pt x="580" y="2"/>
                  </a:lnTo>
                  <a:lnTo>
                    <a:pt x="581" y="4"/>
                  </a:lnTo>
                  <a:lnTo>
                    <a:pt x="581" y="6"/>
                  </a:lnTo>
                  <a:lnTo>
                    <a:pt x="582" y="7"/>
                  </a:lnTo>
                  <a:lnTo>
                    <a:pt x="582" y="542"/>
                  </a:lnTo>
                  <a:lnTo>
                    <a:pt x="581" y="544"/>
                  </a:lnTo>
                  <a:lnTo>
                    <a:pt x="580" y="546"/>
                  </a:lnTo>
                  <a:lnTo>
                    <a:pt x="579" y="547"/>
                  </a:lnTo>
                  <a:lnTo>
                    <a:pt x="578" y="548"/>
                  </a:lnTo>
                  <a:lnTo>
                    <a:pt x="576" y="549"/>
                  </a:lnTo>
                  <a:lnTo>
                    <a:pt x="574" y="549"/>
                  </a:lnTo>
                  <a:lnTo>
                    <a:pt x="447" y="549"/>
                  </a:lnTo>
                  <a:lnTo>
                    <a:pt x="445" y="549"/>
                  </a:lnTo>
                  <a:lnTo>
                    <a:pt x="443" y="548"/>
                  </a:lnTo>
                  <a:lnTo>
                    <a:pt x="442" y="547"/>
                  </a:lnTo>
                  <a:lnTo>
                    <a:pt x="441" y="546"/>
                  </a:lnTo>
                  <a:lnTo>
                    <a:pt x="440" y="543"/>
                  </a:lnTo>
                  <a:lnTo>
                    <a:pt x="440" y="542"/>
                  </a:lnTo>
                  <a:lnTo>
                    <a:pt x="440" y="217"/>
                  </a:lnTo>
                  <a:lnTo>
                    <a:pt x="440" y="211"/>
                  </a:lnTo>
                  <a:lnTo>
                    <a:pt x="439" y="210"/>
                  </a:lnTo>
                  <a:lnTo>
                    <a:pt x="432" y="249"/>
                  </a:lnTo>
                  <a:lnTo>
                    <a:pt x="429" y="266"/>
                  </a:lnTo>
                  <a:lnTo>
                    <a:pt x="425" y="282"/>
                  </a:lnTo>
                  <a:lnTo>
                    <a:pt x="417" y="313"/>
                  </a:lnTo>
                  <a:lnTo>
                    <a:pt x="409" y="343"/>
                  </a:lnTo>
                  <a:lnTo>
                    <a:pt x="353" y="542"/>
                  </a:lnTo>
                  <a:lnTo>
                    <a:pt x="352" y="545"/>
                  </a:lnTo>
                  <a:lnTo>
                    <a:pt x="351" y="546"/>
                  </a:lnTo>
                  <a:lnTo>
                    <a:pt x="348" y="548"/>
                  </a:lnTo>
                  <a:lnTo>
                    <a:pt x="345" y="549"/>
                  </a:lnTo>
                  <a:lnTo>
                    <a:pt x="344" y="549"/>
                  </a:lnTo>
                  <a:lnTo>
                    <a:pt x="228" y="549"/>
                  </a:lnTo>
                  <a:lnTo>
                    <a:pt x="225" y="549"/>
                  </a:lnTo>
                  <a:lnTo>
                    <a:pt x="224" y="548"/>
                  </a:lnTo>
                  <a:lnTo>
                    <a:pt x="221" y="546"/>
                  </a:lnTo>
                  <a:lnTo>
                    <a:pt x="219" y="543"/>
                  </a:lnTo>
                  <a:lnTo>
                    <a:pt x="219" y="542"/>
                  </a:lnTo>
                  <a:lnTo>
                    <a:pt x="165" y="343"/>
                  </a:lnTo>
                  <a:lnTo>
                    <a:pt x="156" y="313"/>
                  </a:lnTo>
                  <a:lnTo>
                    <a:pt x="149" y="284"/>
                  </a:lnTo>
                  <a:lnTo>
                    <a:pt x="142" y="252"/>
                  </a:lnTo>
                  <a:lnTo>
                    <a:pt x="135" y="210"/>
                  </a:lnTo>
                  <a:lnTo>
                    <a:pt x="134" y="206"/>
                  </a:lnTo>
                  <a:lnTo>
                    <a:pt x="133" y="203"/>
                  </a:lnTo>
                  <a:lnTo>
                    <a:pt x="132" y="206"/>
                  </a:lnTo>
                  <a:lnTo>
                    <a:pt x="132" y="210"/>
                  </a:lnTo>
                  <a:lnTo>
                    <a:pt x="132" y="542"/>
                  </a:lnTo>
                  <a:lnTo>
                    <a:pt x="132" y="544"/>
                  </a:lnTo>
                  <a:lnTo>
                    <a:pt x="131" y="546"/>
                  </a:lnTo>
                  <a:lnTo>
                    <a:pt x="130" y="547"/>
                  </a:lnTo>
                  <a:lnTo>
                    <a:pt x="128" y="548"/>
                  </a:lnTo>
                  <a:lnTo>
                    <a:pt x="126" y="549"/>
                  </a:lnTo>
                  <a:lnTo>
                    <a:pt x="125" y="549"/>
                  </a:lnTo>
                  <a:lnTo>
                    <a:pt x="7" y="549"/>
                  </a:lnTo>
                  <a:lnTo>
                    <a:pt x="5" y="549"/>
                  </a:lnTo>
                  <a:lnTo>
                    <a:pt x="3" y="548"/>
                  </a:lnTo>
                  <a:lnTo>
                    <a:pt x="2" y="547"/>
                  </a:lnTo>
                  <a:lnTo>
                    <a:pt x="1" y="546"/>
                  </a:lnTo>
                  <a:lnTo>
                    <a:pt x="0" y="543"/>
                  </a:lnTo>
                  <a:lnTo>
                    <a:pt x="0" y="542"/>
                  </a:lnTo>
                  <a:close/>
                  <a:moveTo>
                    <a:pt x="868" y="309"/>
                  </a:moveTo>
                  <a:lnTo>
                    <a:pt x="871" y="309"/>
                  </a:lnTo>
                  <a:lnTo>
                    <a:pt x="872" y="308"/>
                  </a:lnTo>
                  <a:lnTo>
                    <a:pt x="873" y="307"/>
                  </a:lnTo>
                  <a:lnTo>
                    <a:pt x="874" y="306"/>
                  </a:lnTo>
                  <a:lnTo>
                    <a:pt x="875" y="303"/>
                  </a:lnTo>
                  <a:lnTo>
                    <a:pt x="875" y="302"/>
                  </a:lnTo>
                  <a:lnTo>
                    <a:pt x="873" y="295"/>
                  </a:lnTo>
                  <a:lnTo>
                    <a:pt x="872" y="288"/>
                  </a:lnTo>
                  <a:lnTo>
                    <a:pt x="870" y="282"/>
                  </a:lnTo>
                  <a:lnTo>
                    <a:pt x="868" y="277"/>
                  </a:lnTo>
                  <a:lnTo>
                    <a:pt x="865" y="272"/>
                  </a:lnTo>
                  <a:lnTo>
                    <a:pt x="862" y="267"/>
                  </a:lnTo>
                  <a:lnTo>
                    <a:pt x="859" y="263"/>
                  </a:lnTo>
                  <a:lnTo>
                    <a:pt x="855" y="259"/>
                  </a:lnTo>
                  <a:lnTo>
                    <a:pt x="851" y="256"/>
                  </a:lnTo>
                  <a:lnTo>
                    <a:pt x="847" y="254"/>
                  </a:lnTo>
                  <a:lnTo>
                    <a:pt x="842" y="252"/>
                  </a:lnTo>
                  <a:lnTo>
                    <a:pt x="837" y="250"/>
                  </a:lnTo>
                  <a:lnTo>
                    <a:pt x="831" y="249"/>
                  </a:lnTo>
                  <a:lnTo>
                    <a:pt x="826" y="248"/>
                  </a:lnTo>
                  <a:lnTo>
                    <a:pt x="820" y="247"/>
                  </a:lnTo>
                  <a:lnTo>
                    <a:pt x="813" y="247"/>
                  </a:lnTo>
                  <a:lnTo>
                    <a:pt x="803" y="248"/>
                  </a:lnTo>
                  <a:lnTo>
                    <a:pt x="798" y="249"/>
                  </a:lnTo>
                  <a:lnTo>
                    <a:pt x="794" y="250"/>
                  </a:lnTo>
                  <a:lnTo>
                    <a:pt x="789" y="252"/>
                  </a:lnTo>
                  <a:lnTo>
                    <a:pt x="785" y="254"/>
                  </a:lnTo>
                  <a:lnTo>
                    <a:pt x="781" y="257"/>
                  </a:lnTo>
                  <a:lnTo>
                    <a:pt x="777" y="260"/>
                  </a:lnTo>
                  <a:lnTo>
                    <a:pt x="773" y="263"/>
                  </a:lnTo>
                  <a:lnTo>
                    <a:pt x="770" y="267"/>
                  </a:lnTo>
                  <a:lnTo>
                    <a:pt x="767" y="272"/>
                  </a:lnTo>
                  <a:lnTo>
                    <a:pt x="764" y="277"/>
                  </a:lnTo>
                  <a:lnTo>
                    <a:pt x="761" y="282"/>
                  </a:lnTo>
                  <a:lnTo>
                    <a:pt x="758" y="288"/>
                  </a:lnTo>
                  <a:lnTo>
                    <a:pt x="756" y="295"/>
                  </a:lnTo>
                  <a:lnTo>
                    <a:pt x="754" y="302"/>
                  </a:lnTo>
                  <a:lnTo>
                    <a:pt x="754" y="304"/>
                  </a:lnTo>
                  <a:lnTo>
                    <a:pt x="754" y="307"/>
                  </a:lnTo>
                  <a:lnTo>
                    <a:pt x="754" y="308"/>
                  </a:lnTo>
                  <a:lnTo>
                    <a:pt x="755" y="308"/>
                  </a:lnTo>
                  <a:lnTo>
                    <a:pt x="757" y="309"/>
                  </a:lnTo>
                  <a:lnTo>
                    <a:pt x="759" y="309"/>
                  </a:lnTo>
                  <a:lnTo>
                    <a:pt x="868" y="309"/>
                  </a:lnTo>
                  <a:close/>
                  <a:moveTo>
                    <a:pt x="1005" y="387"/>
                  </a:moveTo>
                  <a:lnTo>
                    <a:pt x="1005" y="389"/>
                  </a:lnTo>
                  <a:lnTo>
                    <a:pt x="1004" y="391"/>
                  </a:lnTo>
                  <a:lnTo>
                    <a:pt x="1002" y="392"/>
                  </a:lnTo>
                  <a:lnTo>
                    <a:pt x="1000" y="393"/>
                  </a:lnTo>
                  <a:lnTo>
                    <a:pt x="999" y="393"/>
                  </a:lnTo>
                  <a:lnTo>
                    <a:pt x="758" y="393"/>
                  </a:lnTo>
                  <a:lnTo>
                    <a:pt x="756" y="393"/>
                  </a:lnTo>
                  <a:lnTo>
                    <a:pt x="754" y="394"/>
                  </a:lnTo>
                  <a:lnTo>
                    <a:pt x="753" y="395"/>
                  </a:lnTo>
                  <a:lnTo>
                    <a:pt x="752" y="396"/>
                  </a:lnTo>
                  <a:lnTo>
                    <a:pt x="752" y="399"/>
                  </a:lnTo>
                  <a:lnTo>
                    <a:pt x="752" y="400"/>
                  </a:lnTo>
                  <a:lnTo>
                    <a:pt x="753" y="408"/>
                  </a:lnTo>
                  <a:lnTo>
                    <a:pt x="755" y="415"/>
                  </a:lnTo>
                  <a:lnTo>
                    <a:pt x="758" y="422"/>
                  </a:lnTo>
                  <a:lnTo>
                    <a:pt x="761" y="428"/>
                  </a:lnTo>
                  <a:lnTo>
                    <a:pt x="764" y="433"/>
                  </a:lnTo>
                  <a:lnTo>
                    <a:pt x="768" y="438"/>
                  </a:lnTo>
                  <a:lnTo>
                    <a:pt x="773" y="442"/>
                  </a:lnTo>
                  <a:lnTo>
                    <a:pt x="777" y="445"/>
                  </a:lnTo>
                  <a:lnTo>
                    <a:pt x="783" y="449"/>
                  </a:lnTo>
                  <a:lnTo>
                    <a:pt x="788" y="451"/>
                  </a:lnTo>
                  <a:lnTo>
                    <a:pt x="794" y="453"/>
                  </a:lnTo>
                  <a:lnTo>
                    <a:pt x="801" y="455"/>
                  </a:lnTo>
                  <a:lnTo>
                    <a:pt x="808" y="456"/>
                  </a:lnTo>
                  <a:lnTo>
                    <a:pt x="815" y="457"/>
                  </a:lnTo>
                  <a:lnTo>
                    <a:pt x="822" y="457"/>
                  </a:lnTo>
                  <a:lnTo>
                    <a:pt x="830" y="457"/>
                  </a:lnTo>
                  <a:lnTo>
                    <a:pt x="838" y="457"/>
                  </a:lnTo>
                  <a:lnTo>
                    <a:pt x="846" y="456"/>
                  </a:lnTo>
                  <a:lnTo>
                    <a:pt x="854" y="455"/>
                  </a:lnTo>
                  <a:lnTo>
                    <a:pt x="862" y="454"/>
                  </a:lnTo>
                  <a:lnTo>
                    <a:pt x="870" y="452"/>
                  </a:lnTo>
                  <a:lnTo>
                    <a:pt x="877" y="450"/>
                  </a:lnTo>
                  <a:lnTo>
                    <a:pt x="892" y="446"/>
                  </a:lnTo>
                  <a:lnTo>
                    <a:pt x="906" y="440"/>
                  </a:lnTo>
                  <a:lnTo>
                    <a:pt x="919" y="435"/>
                  </a:lnTo>
                  <a:lnTo>
                    <a:pt x="930" y="430"/>
                  </a:lnTo>
                  <a:lnTo>
                    <a:pt x="938" y="425"/>
                  </a:lnTo>
                  <a:lnTo>
                    <a:pt x="940" y="424"/>
                  </a:lnTo>
                  <a:lnTo>
                    <a:pt x="942" y="424"/>
                  </a:lnTo>
                  <a:lnTo>
                    <a:pt x="944" y="424"/>
                  </a:lnTo>
                  <a:lnTo>
                    <a:pt x="945" y="425"/>
                  </a:lnTo>
                  <a:lnTo>
                    <a:pt x="947" y="426"/>
                  </a:lnTo>
                  <a:lnTo>
                    <a:pt x="948" y="427"/>
                  </a:lnTo>
                  <a:lnTo>
                    <a:pt x="993" y="503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4" y="510"/>
                  </a:lnTo>
                  <a:lnTo>
                    <a:pt x="993" y="512"/>
                  </a:lnTo>
                  <a:lnTo>
                    <a:pt x="991" y="513"/>
                  </a:lnTo>
                  <a:lnTo>
                    <a:pt x="982" y="519"/>
                  </a:lnTo>
                  <a:lnTo>
                    <a:pt x="972" y="524"/>
                  </a:lnTo>
                  <a:lnTo>
                    <a:pt x="963" y="529"/>
                  </a:lnTo>
                  <a:lnTo>
                    <a:pt x="953" y="533"/>
                  </a:lnTo>
                  <a:lnTo>
                    <a:pt x="942" y="537"/>
                  </a:lnTo>
                  <a:lnTo>
                    <a:pt x="932" y="541"/>
                  </a:lnTo>
                  <a:lnTo>
                    <a:pt x="911" y="547"/>
                  </a:lnTo>
                  <a:lnTo>
                    <a:pt x="889" y="551"/>
                  </a:lnTo>
                  <a:lnTo>
                    <a:pt x="877" y="553"/>
                  </a:lnTo>
                  <a:lnTo>
                    <a:pt x="866" y="555"/>
                  </a:lnTo>
                  <a:lnTo>
                    <a:pt x="854" y="556"/>
                  </a:lnTo>
                  <a:lnTo>
                    <a:pt x="843" y="557"/>
                  </a:lnTo>
                  <a:lnTo>
                    <a:pt x="819" y="557"/>
                  </a:lnTo>
                  <a:lnTo>
                    <a:pt x="799" y="557"/>
                  </a:lnTo>
                  <a:lnTo>
                    <a:pt x="789" y="556"/>
                  </a:lnTo>
                  <a:lnTo>
                    <a:pt x="779" y="555"/>
                  </a:lnTo>
                  <a:lnTo>
                    <a:pt x="769" y="554"/>
                  </a:lnTo>
                  <a:lnTo>
                    <a:pt x="759" y="552"/>
                  </a:lnTo>
                  <a:lnTo>
                    <a:pt x="740" y="548"/>
                  </a:lnTo>
                  <a:lnTo>
                    <a:pt x="730" y="545"/>
                  </a:lnTo>
                  <a:lnTo>
                    <a:pt x="721" y="542"/>
                  </a:lnTo>
                  <a:lnTo>
                    <a:pt x="712" y="539"/>
                  </a:lnTo>
                  <a:lnTo>
                    <a:pt x="704" y="535"/>
                  </a:lnTo>
                  <a:lnTo>
                    <a:pt x="695" y="530"/>
                  </a:lnTo>
                  <a:lnTo>
                    <a:pt x="687" y="526"/>
                  </a:lnTo>
                  <a:lnTo>
                    <a:pt x="679" y="520"/>
                  </a:lnTo>
                  <a:lnTo>
                    <a:pt x="671" y="515"/>
                  </a:lnTo>
                  <a:lnTo>
                    <a:pt x="664" y="509"/>
                  </a:lnTo>
                  <a:lnTo>
                    <a:pt x="657" y="502"/>
                  </a:lnTo>
                  <a:lnTo>
                    <a:pt x="650" y="495"/>
                  </a:lnTo>
                  <a:lnTo>
                    <a:pt x="644" y="487"/>
                  </a:lnTo>
                  <a:lnTo>
                    <a:pt x="641" y="483"/>
                  </a:lnTo>
                  <a:lnTo>
                    <a:pt x="638" y="479"/>
                  </a:lnTo>
                  <a:lnTo>
                    <a:pt x="633" y="470"/>
                  </a:lnTo>
                  <a:lnTo>
                    <a:pt x="628" y="461"/>
                  </a:lnTo>
                  <a:lnTo>
                    <a:pt x="623" y="451"/>
                  </a:lnTo>
                  <a:lnTo>
                    <a:pt x="619" y="441"/>
                  </a:lnTo>
                  <a:lnTo>
                    <a:pt x="615" y="430"/>
                  </a:lnTo>
                  <a:lnTo>
                    <a:pt x="614" y="424"/>
                  </a:lnTo>
                  <a:lnTo>
                    <a:pt x="612" y="419"/>
                  </a:lnTo>
                  <a:lnTo>
                    <a:pt x="610" y="406"/>
                  </a:lnTo>
                  <a:lnTo>
                    <a:pt x="608" y="394"/>
                  </a:lnTo>
                  <a:lnTo>
                    <a:pt x="606" y="380"/>
                  </a:lnTo>
                  <a:lnTo>
                    <a:pt x="605" y="366"/>
                  </a:lnTo>
                  <a:lnTo>
                    <a:pt x="605" y="351"/>
                  </a:lnTo>
                  <a:lnTo>
                    <a:pt x="605" y="337"/>
                  </a:lnTo>
                  <a:lnTo>
                    <a:pt x="607" y="323"/>
                  </a:lnTo>
                  <a:lnTo>
                    <a:pt x="608" y="310"/>
                  </a:lnTo>
                  <a:lnTo>
                    <a:pt x="611" y="297"/>
                  </a:lnTo>
                  <a:lnTo>
                    <a:pt x="614" y="285"/>
                  </a:lnTo>
                  <a:lnTo>
                    <a:pt x="616" y="279"/>
                  </a:lnTo>
                  <a:lnTo>
                    <a:pt x="617" y="273"/>
                  </a:lnTo>
                  <a:lnTo>
                    <a:pt x="622" y="262"/>
                  </a:lnTo>
                  <a:lnTo>
                    <a:pt x="626" y="252"/>
                  </a:lnTo>
                  <a:lnTo>
                    <a:pt x="632" y="242"/>
                  </a:lnTo>
                  <a:lnTo>
                    <a:pt x="637" y="233"/>
                  </a:lnTo>
                  <a:lnTo>
                    <a:pt x="643" y="224"/>
                  </a:lnTo>
                  <a:lnTo>
                    <a:pt x="650" y="216"/>
                  </a:lnTo>
                  <a:lnTo>
                    <a:pt x="657" y="208"/>
                  </a:lnTo>
                  <a:lnTo>
                    <a:pt x="664" y="201"/>
                  </a:lnTo>
                  <a:lnTo>
                    <a:pt x="671" y="195"/>
                  </a:lnTo>
                  <a:lnTo>
                    <a:pt x="679" y="188"/>
                  </a:lnTo>
                  <a:lnTo>
                    <a:pt x="687" y="183"/>
                  </a:lnTo>
                  <a:lnTo>
                    <a:pt x="695" y="177"/>
                  </a:lnTo>
                  <a:lnTo>
                    <a:pt x="704" y="173"/>
                  </a:lnTo>
                  <a:lnTo>
                    <a:pt x="712" y="168"/>
                  </a:lnTo>
                  <a:lnTo>
                    <a:pt x="730" y="161"/>
                  </a:lnTo>
                  <a:lnTo>
                    <a:pt x="747" y="155"/>
                  </a:lnTo>
                  <a:lnTo>
                    <a:pt x="765" y="150"/>
                  </a:lnTo>
                  <a:lnTo>
                    <a:pt x="782" y="147"/>
                  </a:lnTo>
                  <a:lnTo>
                    <a:pt x="790" y="146"/>
                  </a:lnTo>
                  <a:lnTo>
                    <a:pt x="798" y="145"/>
                  </a:lnTo>
                  <a:lnTo>
                    <a:pt x="806" y="145"/>
                  </a:lnTo>
                  <a:lnTo>
                    <a:pt x="814" y="145"/>
                  </a:lnTo>
                  <a:lnTo>
                    <a:pt x="829" y="145"/>
                  </a:lnTo>
                  <a:lnTo>
                    <a:pt x="845" y="146"/>
                  </a:lnTo>
                  <a:lnTo>
                    <a:pt x="861" y="149"/>
                  </a:lnTo>
                  <a:lnTo>
                    <a:pt x="877" y="152"/>
                  </a:lnTo>
                  <a:lnTo>
                    <a:pt x="885" y="155"/>
                  </a:lnTo>
                  <a:lnTo>
                    <a:pt x="893" y="157"/>
                  </a:lnTo>
                  <a:lnTo>
                    <a:pt x="901" y="161"/>
                  </a:lnTo>
                  <a:lnTo>
                    <a:pt x="909" y="164"/>
                  </a:lnTo>
                  <a:lnTo>
                    <a:pt x="917" y="168"/>
                  </a:lnTo>
                  <a:lnTo>
                    <a:pt x="924" y="173"/>
                  </a:lnTo>
                  <a:lnTo>
                    <a:pt x="932" y="178"/>
                  </a:lnTo>
                  <a:lnTo>
                    <a:pt x="939" y="184"/>
                  </a:lnTo>
                  <a:lnTo>
                    <a:pt x="946" y="190"/>
                  </a:lnTo>
                  <a:lnTo>
                    <a:pt x="953" y="197"/>
                  </a:lnTo>
                  <a:lnTo>
                    <a:pt x="959" y="204"/>
                  </a:lnTo>
                  <a:lnTo>
                    <a:pt x="965" y="212"/>
                  </a:lnTo>
                  <a:lnTo>
                    <a:pt x="971" y="221"/>
                  </a:lnTo>
                  <a:lnTo>
                    <a:pt x="977" y="231"/>
                  </a:lnTo>
                  <a:lnTo>
                    <a:pt x="982" y="241"/>
                  </a:lnTo>
                  <a:lnTo>
                    <a:pt x="986" y="252"/>
                  </a:lnTo>
                  <a:lnTo>
                    <a:pt x="990" y="264"/>
                  </a:lnTo>
                  <a:lnTo>
                    <a:pt x="994" y="276"/>
                  </a:lnTo>
                  <a:lnTo>
                    <a:pt x="997" y="290"/>
                  </a:lnTo>
                  <a:lnTo>
                    <a:pt x="1000" y="304"/>
                  </a:lnTo>
                  <a:lnTo>
                    <a:pt x="1002" y="319"/>
                  </a:lnTo>
                  <a:lnTo>
                    <a:pt x="1003" y="327"/>
                  </a:lnTo>
                  <a:lnTo>
                    <a:pt x="1004" y="336"/>
                  </a:lnTo>
                  <a:lnTo>
                    <a:pt x="1005" y="353"/>
                  </a:lnTo>
                  <a:lnTo>
                    <a:pt x="1005" y="371"/>
                  </a:lnTo>
                  <a:lnTo>
                    <a:pt x="1005" y="387"/>
                  </a:lnTo>
                  <a:close/>
                  <a:moveTo>
                    <a:pt x="1508" y="557"/>
                  </a:moveTo>
                  <a:lnTo>
                    <a:pt x="1491" y="557"/>
                  </a:lnTo>
                  <a:lnTo>
                    <a:pt x="1475" y="556"/>
                  </a:lnTo>
                  <a:lnTo>
                    <a:pt x="1460" y="555"/>
                  </a:lnTo>
                  <a:lnTo>
                    <a:pt x="1445" y="553"/>
                  </a:lnTo>
                  <a:lnTo>
                    <a:pt x="1431" y="551"/>
                  </a:lnTo>
                  <a:lnTo>
                    <a:pt x="1417" y="548"/>
                  </a:lnTo>
                  <a:lnTo>
                    <a:pt x="1392" y="541"/>
                  </a:lnTo>
                  <a:lnTo>
                    <a:pt x="1381" y="538"/>
                  </a:lnTo>
                  <a:lnTo>
                    <a:pt x="1370" y="533"/>
                  </a:lnTo>
                  <a:lnTo>
                    <a:pt x="1360" y="529"/>
                  </a:lnTo>
                  <a:lnTo>
                    <a:pt x="1350" y="524"/>
                  </a:lnTo>
                  <a:lnTo>
                    <a:pt x="1341" y="520"/>
                  </a:lnTo>
                  <a:lnTo>
                    <a:pt x="1333" y="515"/>
                  </a:lnTo>
                  <a:lnTo>
                    <a:pt x="1325" y="510"/>
                  </a:lnTo>
                  <a:lnTo>
                    <a:pt x="1317" y="505"/>
                  </a:lnTo>
                  <a:lnTo>
                    <a:pt x="1315" y="503"/>
                  </a:lnTo>
                  <a:lnTo>
                    <a:pt x="1315" y="501"/>
                  </a:lnTo>
                  <a:lnTo>
                    <a:pt x="1314" y="499"/>
                  </a:lnTo>
                  <a:lnTo>
                    <a:pt x="1314" y="498"/>
                  </a:lnTo>
                  <a:lnTo>
                    <a:pt x="1315" y="495"/>
                  </a:lnTo>
                  <a:lnTo>
                    <a:pt x="1315" y="494"/>
                  </a:lnTo>
                  <a:lnTo>
                    <a:pt x="1362" y="423"/>
                  </a:lnTo>
                  <a:lnTo>
                    <a:pt x="1364" y="422"/>
                  </a:lnTo>
                  <a:lnTo>
                    <a:pt x="1365" y="421"/>
                  </a:lnTo>
                  <a:lnTo>
                    <a:pt x="1366" y="420"/>
                  </a:lnTo>
                  <a:lnTo>
                    <a:pt x="1367" y="420"/>
                  </a:lnTo>
                  <a:lnTo>
                    <a:pt x="1369" y="421"/>
                  </a:lnTo>
                  <a:lnTo>
                    <a:pt x="1371" y="422"/>
                  </a:lnTo>
                  <a:lnTo>
                    <a:pt x="1378" y="427"/>
                  </a:lnTo>
                  <a:lnTo>
                    <a:pt x="1386" y="432"/>
                  </a:lnTo>
                  <a:lnTo>
                    <a:pt x="1394" y="437"/>
                  </a:lnTo>
                  <a:lnTo>
                    <a:pt x="1402" y="441"/>
                  </a:lnTo>
                  <a:lnTo>
                    <a:pt x="1411" y="445"/>
                  </a:lnTo>
                  <a:lnTo>
                    <a:pt x="1419" y="448"/>
                  </a:lnTo>
                  <a:lnTo>
                    <a:pt x="1428" y="452"/>
                  </a:lnTo>
                  <a:lnTo>
                    <a:pt x="1437" y="455"/>
                  </a:lnTo>
                  <a:lnTo>
                    <a:pt x="1446" y="457"/>
                  </a:lnTo>
                  <a:lnTo>
                    <a:pt x="1455" y="460"/>
                  </a:lnTo>
                  <a:lnTo>
                    <a:pt x="1474" y="463"/>
                  </a:lnTo>
                  <a:lnTo>
                    <a:pt x="1491" y="466"/>
                  </a:lnTo>
                  <a:lnTo>
                    <a:pt x="1508" y="466"/>
                  </a:lnTo>
                  <a:lnTo>
                    <a:pt x="1517" y="466"/>
                  </a:lnTo>
                  <a:lnTo>
                    <a:pt x="1526" y="465"/>
                  </a:lnTo>
                  <a:lnTo>
                    <a:pt x="1534" y="463"/>
                  </a:lnTo>
                  <a:lnTo>
                    <a:pt x="1541" y="460"/>
                  </a:lnTo>
                  <a:lnTo>
                    <a:pt x="1547" y="457"/>
                  </a:lnTo>
                  <a:lnTo>
                    <a:pt x="1549" y="455"/>
                  </a:lnTo>
                  <a:lnTo>
                    <a:pt x="1551" y="452"/>
                  </a:lnTo>
                  <a:lnTo>
                    <a:pt x="1553" y="450"/>
                  </a:lnTo>
                  <a:lnTo>
                    <a:pt x="1554" y="447"/>
                  </a:lnTo>
                  <a:lnTo>
                    <a:pt x="1555" y="444"/>
                  </a:lnTo>
                  <a:lnTo>
                    <a:pt x="1555" y="440"/>
                  </a:lnTo>
                  <a:lnTo>
                    <a:pt x="1555" y="437"/>
                  </a:lnTo>
                  <a:lnTo>
                    <a:pt x="1554" y="433"/>
                  </a:lnTo>
                  <a:lnTo>
                    <a:pt x="1553" y="430"/>
                  </a:lnTo>
                  <a:lnTo>
                    <a:pt x="1552" y="427"/>
                  </a:lnTo>
                  <a:lnTo>
                    <a:pt x="1550" y="425"/>
                  </a:lnTo>
                  <a:lnTo>
                    <a:pt x="1547" y="422"/>
                  </a:lnTo>
                  <a:lnTo>
                    <a:pt x="1544" y="420"/>
                  </a:lnTo>
                  <a:lnTo>
                    <a:pt x="1541" y="418"/>
                  </a:lnTo>
                  <a:lnTo>
                    <a:pt x="1537" y="416"/>
                  </a:lnTo>
                  <a:lnTo>
                    <a:pt x="1532" y="415"/>
                  </a:lnTo>
                  <a:lnTo>
                    <a:pt x="1521" y="412"/>
                  </a:lnTo>
                  <a:lnTo>
                    <a:pt x="1509" y="409"/>
                  </a:lnTo>
                  <a:lnTo>
                    <a:pt x="1494" y="407"/>
                  </a:lnTo>
                  <a:lnTo>
                    <a:pt x="1467" y="403"/>
                  </a:lnTo>
                  <a:lnTo>
                    <a:pt x="1454" y="400"/>
                  </a:lnTo>
                  <a:lnTo>
                    <a:pt x="1440" y="397"/>
                  </a:lnTo>
                  <a:lnTo>
                    <a:pt x="1426" y="394"/>
                  </a:lnTo>
                  <a:lnTo>
                    <a:pt x="1412" y="389"/>
                  </a:lnTo>
                  <a:lnTo>
                    <a:pt x="1406" y="387"/>
                  </a:lnTo>
                  <a:lnTo>
                    <a:pt x="1399" y="384"/>
                  </a:lnTo>
                  <a:lnTo>
                    <a:pt x="1387" y="378"/>
                  </a:lnTo>
                  <a:lnTo>
                    <a:pt x="1375" y="371"/>
                  </a:lnTo>
                  <a:lnTo>
                    <a:pt x="1365" y="362"/>
                  </a:lnTo>
                  <a:lnTo>
                    <a:pt x="1360" y="357"/>
                  </a:lnTo>
                  <a:lnTo>
                    <a:pt x="1355" y="352"/>
                  </a:lnTo>
                  <a:lnTo>
                    <a:pt x="1351" y="347"/>
                  </a:lnTo>
                  <a:lnTo>
                    <a:pt x="1347" y="341"/>
                  </a:lnTo>
                  <a:lnTo>
                    <a:pt x="1343" y="335"/>
                  </a:lnTo>
                  <a:lnTo>
                    <a:pt x="1340" y="328"/>
                  </a:lnTo>
                  <a:lnTo>
                    <a:pt x="1337" y="321"/>
                  </a:lnTo>
                  <a:lnTo>
                    <a:pt x="1335" y="314"/>
                  </a:lnTo>
                  <a:lnTo>
                    <a:pt x="1333" y="306"/>
                  </a:lnTo>
                  <a:lnTo>
                    <a:pt x="1332" y="297"/>
                  </a:lnTo>
                  <a:lnTo>
                    <a:pt x="1331" y="293"/>
                  </a:lnTo>
                  <a:lnTo>
                    <a:pt x="1331" y="288"/>
                  </a:lnTo>
                  <a:lnTo>
                    <a:pt x="1331" y="279"/>
                  </a:lnTo>
                  <a:lnTo>
                    <a:pt x="1331" y="271"/>
                  </a:lnTo>
                  <a:lnTo>
                    <a:pt x="1332" y="263"/>
                  </a:lnTo>
                  <a:lnTo>
                    <a:pt x="1333" y="255"/>
                  </a:lnTo>
                  <a:lnTo>
                    <a:pt x="1334" y="248"/>
                  </a:lnTo>
                  <a:lnTo>
                    <a:pt x="1336" y="240"/>
                  </a:lnTo>
                  <a:lnTo>
                    <a:pt x="1338" y="234"/>
                  </a:lnTo>
                  <a:lnTo>
                    <a:pt x="1341" y="227"/>
                  </a:lnTo>
                  <a:lnTo>
                    <a:pt x="1343" y="220"/>
                  </a:lnTo>
                  <a:lnTo>
                    <a:pt x="1347" y="214"/>
                  </a:lnTo>
                  <a:lnTo>
                    <a:pt x="1350" y="208"/>
                  </a:lnTo>
                  <a:lnTo>
                    <a:pt x="1358" y="197"/>
                  </a:lnTo>
                  <a:lnTo>
                    <a:pt x="1368" y="187"/>
                  </a:lnTo>
                  <a:lnTo>
                    <a:pt x="1373" y="183"/>
                  </a:lnTo>
                  <a:lnTo>
                    <a:pt x="1378" y="179"/>
                  </a:lnTo>
                  <a:lnTo>
                    <a:pt x="1390" y="171"/>
                  </a:lnTo>
                  <a:lnTo>
                    <a:pt x="1396" y="167"/>
                  </a:lnTo>
                  <a:lnTo>
                    <a:pt x="1402" y="164"/>
                  </a:lnTo>
                  <a:lnTo>
                    <a:pt x="1416" y="158"/>
                  </a:lnTo>
                  <a:lnTo>
                    <a:pt x="1430" y="153"/>
                  </a:lnTo>
                  <a:lnTo>
                    <a:pt x="1437" y="151"/>
                  </a:lnTo>
                  <a:lnTo>
                    <a:pt x="1445" y="150"/>
                  </a:lnTo>
                  <a:lnTo>
                    <a:pt x="1460" y="147"/>
                  </a:lnTo>
                  <a:lnTo>
                    <a:pt x="1476" y="145"/>
                  </a:lnTo>
                  <a:lnTo>
                    <a:pt x="1493" y="145"/>
                  </a:lnTo>
                  <a:lnTo>
                    <a:pt x="1509" y="145"/>
                  </a:lnTo>
                  <a:lnTo>
                    <a:pt x="1524" y="146"/>
                  </a:lnTo>
                  <a:lnTo>
                    <a:pt x="1538" y="147"/>
                  </a:lnTo>
                  <a:lnTo>
                    <a:pt x="1552" y="148"/>
                  </a:lnTo>
                  <a:lnTo>
                    <a:pt x="1577" y="153"/>
                  </a:lnTo>
                  <a:lnTo>
                    <a:pt x="1588" y="156"/>
                  </a:lnTo>
                  <a:lnTo>
                    <a:pt x="1599" y="159"/>
                  </a:lnTo>
                  <a:lnTo>
                    <a:pt x="1610" y="162"/>
                  </a:lnTo>
                  <a:lnTo>
                    <a:pt x="1620" y="166"/>
                  </a:lnTo>
                  <a:lnTo>
                    <a:pt x="1629" y="170"/>
                  </a:lnTo>
                  <a:lnTo>
                    <a:pt x="1639" y="175"/>
                  </a:lnTo>
                  <a:lnTo>
                    <a:pt x="1647" y="179"/>
                  </a:lnTo>
                  <a:lnTo>
                    <a:pt x="1656" y="184"/>
                  </a:lnTo>
                  <a:lnTo>
                    <a:pt x="1672" y="195"/>
                  </a:lnTo>
                  <a:lnTo>
                    <a:pt x="1674" y="197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5" y="202"/>
                  </a:lnTo>
                  <a:lnTo>
                    <a:pt x="1675" y="205"/>
                  </a:lnTo>
                  <a:lnTo>
                    <a:pt x="1674" y="206"/>
                  </a:lnTo>
                  <a:lnTo>
                    <a:pt x="1629" y="273"/>
                  </a:lnTo>
                  <a:lnTo>
                    <a:pt x="1627" y="276"/>
                  </a:lnTo>
                  <a:lnTo>
                    <a:pt x="1625" y="277"/>
                  </a:lnTo>
                  <a:lnTo>
                    <a:pt x="1623" y="278"/>
                  </a:lnTo>
                  <a:lnTo>
                    <a:pt x="1621" y="278"/>
                  </a:lnTo>
                  <a:lnTo>
                    <a:pt x="1618" y="277"/>
                  </a:lnTo>
                  <a:lnTo>
                    <a:pt x="1616" y="276"/>
                  </a:lnTo>
                  <a:lnTo>
                    <a:pt x="1601" y="268"/>
                  </a:lnTo>
                  <a:lnTo>
                    <a:pt x="1586" y="261"/>
                  </a:lnTo>
                  <a:lnTo>
                    <a:pt x="1572" y="255"/>
                  </a:lnTo>
                  <a:lnTo>
                    <a:pt x="1558" y="250"/>
                  </a:lnTo>
                  <a:lnTo>
                    <a:pt x="1544" y="246"/>
                  </a:lnTo>
                  <a:lnTo>
                    <a:pt x="1531" y="243"/>
                  </a:lnTo>
                  <a:lnTo>
                    <a:pt x="1519" y="241"/>
                  </a:lnTo>
                  <a:lnTo>
                    <a:pt x="1513" y="241"/>
                  </a:lnTo>
                  <a:lnTo>
                    <a:pt x="1507" y="240"/>
                  </a:lnTo>
                  <a:lnTo>
                    <a:pt x="1498" y="241"/>
                  </a:lnTo>
                  <a:lnTo>
                    <a:pt x="1490" y="242"/>
                  </a:lnTo>
                  <a:lnTo>
                    <a:pt x="1483" y="244"/>
                  </a:lnTo>
                  <a:lnTo>
                    <a:pt x="1477" y="246"/>
                  </a:lnTo>
                  <a:lnTo>
                    <a:pt x="1473" y="250"/>
                  </a:lnTo>
                  <a:lnTo>
                    <a:pt x="1471" y="252"/>
                  </a:lnTo>
                  <a:lnTo>
                    <a:pt x="1469" y="254"/>
                  </a:lnTo>
                  <a:lnTo>
                    <a:pt x="1468" y="257"/>
                  </a:lnTo>
                  <a:lnTo>
                    <a:pt x="1467" y="259"/>
                  </a:lnTo>
                  <a:lnTo>
                    <a:pt x="1466" y="262"/>
                  </a:lnTo>
                  <a:lnTo>
                    <a:pt x="1466" y="266"/>
                  </a:lnTo>
                  <a:lnTo>
                    <a:pt x="1467" y="269"/>
                  </a:lnTo>
                  <a:lnTo>
                    <a:pt x="1467" y="272"/>
                  </a:lnTo>
                  <a:lnTo>
                    <a:pt x="1468" y="275"/>
                  </a:lnTo>
                  <a:lnTo>
                    <a:pt x="1470" y="277"/>
                  </a:lnTo>
                  <a:lnTo>
                    <a:pt x="1472" y="280"/>
                  </a:lnTo>
                  <a:lnTo>
                    <a:pt x="1475" y="282"/>
                  </a:lnTo>
                  <a:lnTo>
                    <a:pt x="1478" y="284"/>
                  </a:lnTo>
                  <a:lnTo>
                    <a:pt x="1482" y="286"/>
                  </a:lnTo>
                  <a:lnTo>
                    <a:pt x="1490" y="289"/>
                  </a:lnTo>
                  <a:lnTo>
                    <a:pt x="1501" y="292"/>
                  </a:lnTo>
                  <a:lnTo>
                    <a:pt x="1513" y="294"/>
                  </a:lnTo>
                  <a:lnTo>
                    <a:pt x="1527" y="296"/>
                  </a:lnTo>
                  <a:lnTo>
                    <a:pt x="1553" y="300"/>
                  </a:lnTo>
                  <a:lnTo>
                    <a:pt x="1581" y="305"/>
                  </a:lnTo>
                  <a:lnTo>
                    <a:pt x="1595" y="308"/>
                  </a:lnTo>
                  <a:lnTo>
                    <a:pt x="1608" y="312"/>
                  </a:lnTo>
                  <a:lnTo>
                    <a:pt x="1622" y="317"/>
                  </a:lnTo>
                  <a:lnTo>
                    <a:pt x="1634" y="323"/>
                  </a:lnTo>
                  <a:lnTo>
                    <a:pt x="1646" y="330"/>
                  </a:lnTo>
                  <a:lnTo>
                    <a:pt x="1651" y="334"/>
                  </a:lnTo>
                  <a:lnTo>
                    <a:pt x="1657" y="338"/>
                  </a:lnTo>
                  <a:lnTo>
                    <a:pt x="1662" y="342"/>
                  </a:lnTo>
                  <a:lnTo>
                    <a:pt x="1666" y="347"/>
                  </a:lnTo>
                  <a:lnTo>
                    <a:pt x="1671" y="352"/>
                  </a:lnTo>
                  <a:lnTo>
                    <a:pt x="1675" y="358"/>
                  </a:lnTo>
                  <a:lnTo>
                    <a:pt x="1678" y="364"/>
                  </a:lnTo>
                  <a:lnTo>
                    <a:pt x="1681" y="370"/>
                  </a:lnTo>
                  <a:lnTo>
                    <a:pt x="1684" y="376"/>
                  </a:lnTo>
                  <a:lnTo>
                    <a:pt x="1686" y="383"/>
                  </a:lnTo>
                  <a:lnTo>
                    <a:pt x="1688" y="391"/>
                  </a:lnTo>
                  <a:lnTo>
                    <a:pt x="1690" y="399"/>
                  </a:lnTo>
                  <a:lnTo>
                    <a:pt x="1690" y="407"/>
                  </a:lnTo>
                  <a:lnTo>
                    <a:pt x="1691" y="416"/>
                  </a:lnTo>
                  <a:lnTo>
                    <a:pt x="1690" y="426"/>
                  </a:lnTo>
                  <a:lnTo>
                    <a:pt x="1690" y="435"/>
                  </a:lnTo>
                  <a:lnTo>
                    <a:pt x="1688" y="444"/>
                  </a:lnTo>
                  <a:lnTo>
                    <a:pt x="1687" y="452"/>
                  </a:lnTo>
                  <a:lnTo>
                    <a:pt x="1684" y="460"/>
                  </a:lnTo>
                  <a:lnTo>
                    <a:pt x="1682" y="468"/>
                  </a:lnTo>
                  <a:lnTo>
                    <a:pt x="1675" y="482"/>
                  </a:lnTo>
                  <a:lnTo>
                    <a:pt x="1671" y="489"/>
                  </a:lnTo>
                  <a:lnTo>
                    <a:pt x="1667" y="495"/>
                  </a:lnTo>
                  <a:lnTo>
                    <a:pt x="1662" y="501"/>
                  </a:lnTo>
                  <a:lnTo>
                    <a:pt x="1657" y="507"/>
                  </a:lnTo>
                  <a:lnTo>
                    <a:pt x="1652" y="512"/>
                  </a:lnTo>
                  <a:lnTo>
                    <a:pt x="1646" y="517"/>
                  </a:lnTo>
                  <a:lnTo>
                    <a:pt x="1640" y="522"/>
                  </a:lnTo>
                  <a:lnTo>
                    <a:pt x="1634" y="526"/>
                  </a:lnTo>
                  <a:lnTo>
                    <a:pt x="1621" y="534"/>
                  </a:lnTo>
                  <a:lnTo>
                    <a:pt x="1606" y="540"/>
                  </a:lnTo>
                  <a:lnTo>
                    <a:pt x="1591" y="546"/>
                  </a:lnTo>
                  <a:lnTo>
                    <a:pt x="1576" y="550"/>
                  </a:lnTo>
                  <a:lnTo>
                    <a:pt x="1559" y="553"/>
                  </a:lnTo>
                  <a:lnTo>
                    <a:pt x="1551" y="555"/>
                  </a:lnTo>
                  <a:lnTo>
                    <a:pt x="1543" y="556"/>
                  </a:lnTo>
                  <a:lnTo>
                    <a:pt x="1526" y="557"/>
                  </a:lnTo>
                  <a:lnTo>
                    <a:pt x="1508" y="5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7409644"/>
      </p:ext>
    </p:extLst>
  </p:cSld>
  <p:clrMapOvr>
    <a:masterClrMapping/>
  </p:clrMapOvr>
  <p:transition spd="med">
    <p:fade/>
  </p:transition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49FB931-A1DA-472C-B0FA-DE87A2F8D9C7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73697920"/>
      </p:ext>
    </p:extLst>
  </p:cSld>
  <p:clrMapOvr>
    <a:masterClrMapping/>
  </p:clrMapOvr>
  <p:transition spd="med">
    <p:fade/>
  </p:transition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23A3C-F378-4ECE-A09C-8538A7196462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101697" y="6264000"/>
            <a:ext cx="3637385" cy="363600"/>
          </a:xfrm>
        </p:spPr>
        <p:txBody>
          <a:bodyPr anchor="ctr" anchorCtr="0"/>
          <a:lstStyle>
            <a:lvl1pPr>
              <a:buNone/>
              <a:defRPr sz="800" i="0">
                <a:solidFill>
                  <a:srgbClr val="005E57"/>
                </a:solidFill>
              </a:defRPr>
            </a:lvl1pPr>
          </a:lstStyle>
          <a:p>
            <a:pPr lvl="0"/>
            <a:r>
              <a:rPr lang="en-US" noProof="0"/>
              <a:t>Source</a:t>
            </a:r>
          </a:p>
        </p:txBody>
      </p:sp>
    </p:spTree>
    <p:extLst>
      <p:ext uri="{BB962C8B-B14F-4D97-AF65-F5344CB8AC3E}">
        <p14:creationId xmlns:p14="http://schemas.microsoft.com/office/powerpoint/2010/main" val="3097876187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 slide Metsä Tissu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BC1D66A-182B-4535-9B8F-5365FFF3EBA4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26" name="Freeform 25"/>
          <p:cNvSpPr>
            <a:spLocks noChangeAspect="1"/>
          </p:cNvSpPr>
          <p:nvPr userDrawn="1"/>
        </p:nvSpPr>
        <p:spPr bwMode="auto">
          <a:xfrm>
            <a:off x="7828291" y="2613000"/>
            <a:ext cx="1259092" cy="1632000"/>
          </a:xfrm>
          <a:custGeom>
            <a:avLst/>
            <a:gdLst>
              <a:gd name="T0" fmla="*/ 1121 w 2709"/>
              <a:gd name="T1" fmla="*/ 1237 h 2854"/>
              <a:gd name="T2" fmla="*/ 905 w 2709"/>
              <a:gd name="T3" fmla="*/ 1050 h 2854"/>
              <a:gd name="T4" fmla="*/ 902 w 2709"/>
              <a:gd name="T5" fmla="*/ 1421 h 2854"/>
              <a:gd name="T6" fmla="*/ 900 w 2709"/>
              <a:gd name="T7" fmla="*/ 1424 h 2854"/>
              <a:gd name="T8" fmla="*/ 452 w 2709"/>
              <a:gd name="T9" fmla="*/ 298 h 2854"/>
              <a:gd name="T10" fmla="*/ 449 w 2709"/>
              <a:gd name="T11" fmla="*/ 297 h 2854"/>
              <a:gd name="T12" fmla="*/ 448 w 2709"/>
              <a:gd name="T13" fmla="*/ 1423 h 2854"/>
              <a:gd name="T14" fmla="*/ 445 w 2709"/>
              <a:gd name="T15" fmla="*/ 1424 h 2854"/>
              <a:gd name="T16" fmla="*/ 6 w 2709"/>
              <a:gd name="T17" fmla="*/ 11 h 2854"/>
              <a:gd name="T18" fmla="*/ 0 w 2709"/>
              <a:gd name="T19" fmla="*/ 0 h 2854"/>
              <a:gd name="T20" fmla="*/ 0 w 2709"/>
              <a:gd name="T21" fmla="*/ 641 h 2854"/>
              <a:gd name="T22" fmla="*/ 1 w 2709"/>
              <a:gd name="T23" fmla="*/ 1280 h 2854"/>
              <a:gd name="T24" fmla="*/ 345 w 2709"/>
              <a:gd name="T25" fmla="*/ 1494 h 2854"/>
              <a:gd name="T26" fmla="*/ 355 w 2709"/>
              <a:gd name="T27" fmla="*/ 1498 h 2854"/>
              <a:gd name="T28" fmla="*/ 927 w 2709"/>
              <a:gd name="T29" fmla="*/ 1499 h 2854"/>
              <a:gd name="T30" fmla="*/ 1172 w 2709"/>
              <a:gd name="T31" fmla="*/ 2119 h 2854"/>
              <a:gd name="T32" fmla="*/ 1172 w 2709"/>
              <a:gd name="T33" fmla="*/ 2133 h 2854"/>
              <a:gd name="T34" fmla="*/ 1044 w 2709"/>
              <a:gd name="T35" fmla="*/ 2402 h 2854"/>
              <a:gd name="T36" fmla="*/ 1217 w 2709"/>
              <a:gd name="T37" fmla="*/ 2844 h 2854"/>
              <a:gd name="T38" fmla="*/ 1226 w 2709"/>
              <a:gd name="T39" fmla="*/ 2853 h 2854"/>
              <a:gd name="T40" fmla="*/ 1483 w 2709"/>
              <a:gd name="T41" fmla="*/ 2853 h 2854"/>
              <a:gd name="T42" fmla="*/ 1489 w 2709"/>
              <a:gd name="T43" fmla="*/ 2848 h 2854"/>
              <a:gd name="T44" fmla="*/ 1664 w 2709"/>
              <a:gd name="T45" fmla="*/ 2406 h 2854"/>
              <a:gd name="T46" fmla="*/ 1663 w 2709"/>
              <a:gd name="T47" fmla="*/ 2394 h 2854"/>
              <a:gd name="T48" fmla="*/ 1534 w 2709"/>
              <a:gd name="T49" fmla="*/ 2126 h 2854"/>
              <a:gd name="T50" fmla="*/ 1780 w 2709"/>
              <a:gd name="T51" fmla="*/ 1500 h 2854"/>
              <a:gd name="T52" fmla="*/ 1786 w 2709"/>
              <a:gd name="T53" fmla="*/ 1498 h 2854"/>
              <a:gd name="T54" fmla="*/ 2359 w 2709"/>
              <a:gd name="T55" fmla="*/ 1497 h 2854"/>
              <a:gd name="T56" fmla="*/ 2706 w 2709"/>
              <a:gd name="T57" fmla="*/ 1283 h 2854"/>
              <a:gd name="T58" fmla="*/ 2708 w 2709"/>
              <a:gd name="T59" fmla="*/ 1279 h 2854"/>
              <a:gd name="T60" fmla="*/ 2709 w 2709"/>
              <a:gd name="T61" fmla="*/ 641 h 2854"/>
              <a:gd name="T62" fmla="*/ 2708 w 2709"/>
              <a:gd name="T63" fmla="*/ 0 h 2854"/>
              <a:gd name="T64" fmla="*/ 2703 w 2709"/>
              <a:gd name="T65" fmla="*/ 11 h 2854"/>
              <a:gd name="T66" fmla="*/ 2264 w 2709"/>
              <a:gd name="T67" fmla="*/ 1424 h 2854"/>
              <a:gd name="T68" fmla="*/ 2260 w 2709"/>
              <a:gd name="T69" fmla="*/ 1423 h 2854"/>
              <a:gd name="T70" fmla="*/ 2260 w 2709"/>
              <a:gd name="T71" fmla="*/ 297 h 2854"/>
              <a:gd name="T72" fmla="*/ 2256 w 2709"/>
              <a:gd name="T73" fmla="*/ 298 h 2854"/>
              <a:gd name="T74" fmla="*/ 1809 w 2709"/>
              <a:gd name="T75" fmla="*/ 1424 h 2854"/>
              <a:gd name="T76" fmla="*/ 1805 w 2709"/>
              <a:gd name="T77" fmla="*/ 1421 h 2854"/>
              <a:gd name="T78" fmla="*/ 1804 w 2709"/>
              <a:gd name="T79" fmla="*/ 1050 h 2854"/>
              <a:gd name="T80" fmla="*/ 1586 w 2709"/>
              <a:gd name="T81" fmla="*/ 1237 h 2854"/>
              <a:gd name="T82" fmla="*/ 1360 w 2709"/>
              <a:gd name="T83" fmla="*/ 1432 h 2854"/>
              <a:gd name="T84" fmla="*/ 1352 w 2709"/>
              <a:gd name="T85" fmla="*/ 1433 h 2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09" h="2854">
                <a:moveTo>
                  <a:pt x="1343" y="1428"/>
                </a:moveTo>
                <a:lnTo>
                  <a:pt x="1272" y="1367"/>
                </a:lnTo>
                <a:lnTo>
                  <a:pt x="1121" y="1237"/>
                </a:lnTo>
                <a:lnTo>
                  <a:pt x="910" y="1052"/>
                </a:lnTo>
                <a:lnTo>
                  <a:pt x="906" y="1050"/>
                </a:lnTo>
                <a:lnTo>
                  <a:pt x="905" y="1050"/>
                </a:lnTo>
                <a:lnTo>
                  <a:pt x="904" y="1051"/>
                </a:lnTo>
                <a:lnTo>
                  <a:pt x="902" y="1052"/>
                </a:lnTo>
                <a:lnTo>
                  <a:pt x="902" y="1421"/>
                </a:lnTo>
                <a:lnTo>
                  <a:pt x="902" y="1424"/>
                </a:lnTo>
                <a:lnTo>
                  <a:pt x="901" y="1424"/>
                </a:lnTo>
                <a:lnTo>
                  <a:pt x="900" y="1424"/>
                </a:lnTo>
                <a:lnTo>
                  <a:pt x="899" y="1423"/>
                </a:lnTo>
                <a:lnTo>
                  <a:pt x="674" y="860"/>
                </a:lnTo>
                <a:lnTo>
                  <a:pt x="452" y="298"/>
                </a:lnTo>
                <a:lnTo>
                  <a:pt x="452" y="297"/>
                </a:lnTo>
                <a:lnTo>
                  <a:pt x="450" y="297"/>
                </a:lnTo>
                <a:lnTo>
                  <a:pt x="449" y="297"/>
                </a:lnTo>
                <a:lnTo>
                  <a:pt x="448" y="298"/>
                </a:lnTo>
                <a:lnTo>
                  <a:pt x="448" y="860"/>
                </a:lnTo>
                <a:lnTo>
                  <a:pt x="448" y="1423"/>
                </a:lnTo>
                <a:lnTo>
                  <a:pt x="448" y="1424"/>
                </a:lnTo>
                <a:lnTo>
                  <a:pt x="447" y="1424"/>
                </a:lnTo>
                <a:lnTo>
                  <a:pt x="445" y="1424"/>
                </a:lnTo>
                <a:lnTo>
                  <a:pt x="445" y="1423"/>
                </a:lnTo>
                <a:lnTo>
                  <a:pt x="225" y="716"/>
                </a:lnTo>
                <a:lnTo>
                  <a:pt x="6" y="11"/>
                </a:lnTo>
                <a:lnTo>
                  <a:pt x="2" y="3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0" y="11"/>
                </a:lnTo>
                <a:lnTo>
                  <a:pt x="0" y="641"/>
                </a:lnTo>
                <a:lnTo>
                  <a:pt x="0" y="1272"/>
                </a:lnTo>
                <a:lnTo>
                  <a:pt x="0" y="1276"/>
                </a:lnTo>
                <a:lnTo>
                  <a:pt x="1" y="1280"/>
                </a:lnTo>
                <a:lnTo>
                  <a:pt x="2" y="1283"/>
                </a:lnTo>
                <a:lnTo>
                  <a:pt x="6" y="1285"/>
                </a:lnTo>
                <a:lnTo>
                  <a:pt x="345" y="1494"/>
                </a:lnTo>
                <a:lnTo>
                  <a:pt x="348" y="1497"/>
                </a:lnTo>
                <a:lnTo>
                  <a:pt x="352" y="1497"/>
                </a:lnTo>
                <a:lnTo>
                  <a:pt x="355" y="1498"/>
                </a:lnTo>
                <a:lnTo>
                  <a:pt x="921" y="1498"/>
                </a:lnTo>
                <a:lnTo>
                  <a:pt x="924" y="1498"/>
                </a:lnTo>
                <a:lnTo>
                  <a:pt x="927" y="1499"/>
                </a:lnTo>
                <a:lnTo>
                  <a:pt x="929" y="1500"/>
                </a:lnTo>
                <a:lnTo>
                  <a:pt x="930" y="1503"/>
                </a:lnTo>
                <a:lnTo>
                  <a:pt x="1172" y="2119"/>
                </a:lnTo>
                <a:lnTo>
                  <a:pt x="1174" y="2126"/>
                </a:lnTo>
                <a:lnTo>
                  <a:pt x="1174" y="2129"/>
                </a:lnTo>
                <a:lnTo>
                  <a:pt x="1172" y="2133"/>
                </a:lnTo>
                <a:lnTo>
                  <a:pt x="1046" y="2394"/>
                </a:lnTo>
                <a:lnTo>
                  <a:pt x="1045" y="2398"/>
                </a:lnTo>
                <a:lnTo>
                  <a:pt x="1044" y="2402"/>
                </a:lnTo>
                <a:lnTo>
                  <a:pt x="1044" y="2406"/>
                </a:lnTo>
                <a:lnTo>
                  <a:pt x="1045" y="2410"/>
                </a:lnTo>
                <a:lnTo>
                  <a:pt x="1217" y="2844"/>
                </a:lnTo>
                <a:lnTo>
                  <a:pt x="1218" y="2848"/>
                </a:lnTo>
                <a:lnTo>
                  <a:pt x="1222" y="2851"/>
                </a:lnTo>
                <a:lnTo>
                  <a:pt x="1226" y="2853"/>
                </a:lnTo>
                <a:lnTo>
                  <a:pt x="1230" y="2854"/>
                </a:lnTo>
                <a:lnTo>
                  <a:pt x="1478" y="2854"/>
                </a:lnTo>
                <a:lnTo>
                  <a:pt x="1483" y="2853"/>
                </a:lnTo>
                <a:lnTo>
                  <a:pt x="1484" y="2853"/>
                </a:lnTo>
                <a:lnTo>
                  <a:pt x="1487" y="2851"/>
                </a:lnTo>
                <a:lnTo>
                  <a:pt x="1489" y="2848"/>
                </a:lnTo>
                <a:lnTo>
                  <a:pt x="1492" y="2844"/>
                </a:lnTo>
                <a:lnTo>
                  <a:pt x="1663" y="2410"/>
                </a:lnTo>
                <a:lnTo>
                  <a:pt x="1664" y="2406"/>
                </a:lnTo>
                <a:lnTo>
                  <a:pt x="1664" y="2402"/>
                </a:lnTo>
                <a:lnTo>
                  <a:pt x="1664" y="2398"/>
                </a:lnTo>
                <a:lnTo>
                  <a:pt x="1663" y="2394"/>
                </a:lnTo>
                <a:lnTo>
                  <a:pt x="1535" y="2133"/>
                </a:lnTo>
                <a:lnTo>
                  <a:pt x="1534" y="2129"/>
                </a:lnTo>
                <a:lnTo>
                  <a:pt x="1534" y="2126"/>
                </a:lnTo>
                <a:lnTo>
                  <a:pt x="1537" y="2119"/>
                </a:lnTo>
                <a:lnTo>
                  <a:pt x="1778" y="1503"/>
                </a:lnTo>
                <a:lnTo>
                  <a:pt x="1780" y="1500"/>
                </a:lnTo>
                <a:lnTo>
                  <a:pt x="1781" y="1499"/>
                </a:lnTo>
                <a:lnTo>
                  <a:pt x="1784" y="1498"/>
                </a:lnTo>
                <a:lnTo>
                  <a:pt x="1786" y="1498"/>
                </a:lnTo>
                <a:lnTo>
                  <a:pt x="2353" y="1498"/>
                </a:lnTo>
                <a:lnTo>
                  <a:pt x="2357" y="1497"/>
                </a:lnTo>
                <a:lnTo>
                  <a:pt x="2359" y="1497"/>
                </a:lnTo>
                <a:lnTo>
                  <a:pt x="2364" y="1494"/>
                </a:lnTo>
                <a:lnTo>
                  <a:pt x="2703" y="1285"/>
                </a:lnTo>
                <a:lnTo>
                  <a:pt x="2706" y="1283"/>
                </a:lnTo>
                <a:lnTo>
                  <a:pt x="2707" y="1281"/>
                </a:lnTo>
                <a:lnTo>
                  <a:pt x="2708" y="1280"/>
                </a:lnTo>
                <a:lnTo>
                  <a:pt x="2708" y="1279"/>
                </a:lnTo>
                <a:lnTo>
                  <a:pt x="2709" y="1276"/>
                </a:lnTo>
                <a:lnTo>
                  <a:pt x="2709" y="1272"/>
                </a:lnTo>
                <a:lnTo>
                  <a:pt x="2709" y="641"/>
                </a:lnTo>
                <a:lnTo>
                  <a:pt x="2709" y="11"/>
                </a:lnTo>
                <a:lnTo>
                  <a:pt x="2709" y="3"/>
                </a:lnTo>
                <a:lnTo>
                  <a:pt x="2708" y="0"/>
                </a:lnTo>
                <a:lnTo>
                  <a:pt x="2707" y="0"/>
                </a:lnTo>
                <a:lnTo>
                  <a:pt x="2706" y="3"/>
                </a:lnTo>
                <a:lnTo>
                  <a:pt x="2703" y="11"/>
                </a:lnTo>
                <a:lnTo>
                  <a:pt x="2483" y="716"/>
                </a:lnTo>
                <a:lnTo>
                  <a:pt x="2264" y="1423"/>
                </a:lnTo>
                <a:lnTo>
                  <a:pt x="2264" y="1424"/>
                </a:lnTo>
                <a:lnTo>
                  <a:pt x="2262" y="1424"/>
                </a:lnTo>
                <a:lnTo>
                  <a:pt x="2261" y="1424"/>
                </a:lnTo>
                <a:lnTo>
                  <a:pt x="2260" y="1423"/>
                </a:lnTo>
                <a:lnTo>
                  <a:pt x="2260" y="860"/>
                </a:lnTo>
                <a:lnTo>
                  <a:pt x="2260" y="298"/>
                </a:lnTo>
                <a:lnTo>
                  <a:pt x="2260" y="297"/>
                </a:lnTo>
                <a:lnTo>
                  <a:pt x="2259" y="297"/>
                </a:lnTo>
                <a:lnTo>
                  <a:pt x="2257" y="297"/>
                </a:lnTo>
                <a:lnTo>
                  <a:pt x="2256" y="298"/>
                </a:lnTo>
                <a:lnTo>
                  <a:pt x="2033" y="860"/>
                </a:lnTo>
                <a:lnTo>
                  <a:pt x="1810" y="1423"/>
                </a:lnTo>
                <a:lnTo>
                  <a:pt x="1809" y="1424"/>
                </a:lnTo>
                <a:lnTo>
                  <a:pt x="1808" y="1424"/>
                </a:lnTo>
                <a:lnTo>
                  <a:pt x="1807" y="1424"/>
                </a:lnTo>
                <a:lnTo>
                  <a:pt x="1805" y="1421"/>
                </a:lnTo>
                <a:lnTo>
                  <a:pt x="1805" y="1052"/>
                </a:lnTo>
                <a:lnTo>
                  <a:pt x="1805" y="1051"/>
                </a:lnTo>
                <a:lnTo>
                  <a:pt x="1804" y="1050"/>
                </a:lnTo>
                <a:lnTo>
                  <a:pt x="1801" y="1050"/>
                </a:lnTo>
                <a:lnTo>
                  <a:pt x="1799" y="1052"/>
                </a:lnTo>
                <a:lnTo>
                  <a:pt x="1586" y="1237"/>
                </a:lnTo>
                <a:lnTo>
                  <a:pt x="1437" y="1367"/>
                </a:lnTo>
                <a:lnTo>
                  <a:pt x="1365" y="1428"/>
                </a:lnTo>
                <a:lnTo>
                  <a:pt x="1360" y="1432"/>
                </a:lnTo>
                <a:lnTo>
                  <a:pt x="1357" y="1433"/>
                </a:lnTo>
                <a:lnTo>
                  <a:pt x="1354" y="1433"/>
                </a:lnTo>
                <a:lnTo>
                  <a:pt x="1352" y="1433"/>
                </a:lnTo>
                <a:lnTo>
                  <a:pt x="1349" y="1432"/>
                </a:lnTo>
                <a:lnTo>
                  <a:pt x="1343" y="14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818623" y="3220508"/>
            <a:ext cx="6433591" cy="419797"/>
            <a:chOff x="755650" y="2415381"/>
            <a:chExt cx="5938699" cy="314848"/>
          </a:xfrm>
        </p:grpSpPr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755650" y="2415381"/>
              <a:ext cx="3287713" cy="312738"/>
            </a:xfrm>
            <a:custGeom>
              <a:avLst/>
              <a:gdLst>
                <a:gd name="T0" fmla="*/ 2016 w 2071"/>
                <a:gd name="T1" fmla="*/ 5 h 197"/>
                <a:gd name="T2" fmla="*/ 2041 w 2071"/>
                <a:gd name="T3" fmla="*/ 38 h 197"/>
                <a:gd name="T4" fmla="*/ 157 w 2071"/>
                <a:gd name="T5" fmla="*/ 194 h 197"/>
                <a:gd name="T6" fmla="*/ 282 w 2071"/>
                <a:gd name="T7" fmla="*/ 130 h 197"/>
                <a:gd name="T8" fmla="*/ 281 w 2071"/>
                <a:gd name="T9" fmla="*/ 164 h 197"/>
                <a:gd name="T10" fmla="*/ 242 w 2071"/>
                <a:gd name="T11" fmla="*/ 118 h 197"/>
                <a:gd name="T12" fmla="*/ 278 w 2071"/>
                <a:gd name="T13" fmla="*/ 84 h 197"/>
                <a:gd name="T14" fmla="*/ 278 w 2071"/>
                <a:gd name="T15" fmla="*/ 52 h 197"/>
                <a:gd name="T16" fmla="*/ 344 w 2071"/>
                <a:gd name="T17" fmla="*/ 100 h 197"/>
                <a:gd name="T18" fmla="*/ 288 w 2071"/>
                <a:gd name="T19" fmla="*/ 187 h 197"/>
                <a:gd name="T20" fmla="*/ 216 w 2071"/>
                <a:gd name="T21" fmla="*/ 171 h 197"/>
                <a:gd name="T22" fmla="*/ 364 w 2071"/>
                <a:gd name="T23" fmla="*/ 194 h 197"/>
                <a:gd name="T24" fmla="*/ 545 w 2071"/>
                <a:gd name="T25" fmla="*/ 89 h 197"/>
                <a:gd name="T26" fmla="*/ 517 w 2071"/>
                <a:gd name="T27" fmla="*/ 68 h 197"/>
                <a:gd name="T28" fmla="*/ 610 w 2071"/>
                <a:gd name="T29" fmla="*/ 72 h 197"/>
                <a:gd name="T30" fmla="*/ 555 w 2071"/>
                <a:gd name="T31" fmla="*/ 166 h 197"/>
                <a:gd name="T32" fmla="*/ 597 w 2071"/>
                <a:gd name="T33" fmla="*/ 192 h 197"/>
                <a:gd name="T34" fmla="*/ 502 w 2071"/>
                <a:gd name="T35" fmla="*/ 165 h 197"/>
                <a:gd name="T36" fmla="*/ 755 w 2071"/>
                <a:gd name="T37" fmla="*/ 85 h 197"/>
                <a:gd name="T38" fmla="*/ 761 w 2071"/>
                <a:gd name="T39" fmla="*/ 196 h 197"/>
                <a:gd name="T40" fmla="*/ 849 w 2071"/>
                <a:gd name="T41" fmla="*/ 1 h 197"/>
                <a:gd name="T42" fmla="*/ 924 w 2071"/>
                <a:gd name="T43" fmla="*/ 59 h 197"/>
                <a:gd name="T44" fmla="*/ 892 w 2071"/>
                <a:gd name="T45" fmla="*/ 92 h 197"/>
                <a:gd name="T46" fmla="*/ 1040 w 2071"/>
                <a:gd name="T47" fmla="*/ 89 h 197"/>
                <a:gd name="T48" fmla="*/ 994 w 2071"/>
                <a:gd name="T49" fmla="*/ 111 h 197"/>
                <a:gd name="T50" fmla="*/ 1004 w 2071"/>
                <a:gd name="T51" fmla="*/ 54 h 197"/>
                <a:gd name="T52" fmla="*/ 1084 w 2071"/>
                <a:gd name="T53" fmla="*/ 108 h 197"/>
                <a:gd name="T54" fmla="*/ 1043 w 2071"/>
                <a:gd name="T55" fmla="*/ 165 h 197"/>
                <a:gd name="T56" fmla="*/ 1022 w 2071"/>
                <a:gd name="T57" fmla="*/ 197 h 197"/>
                <a:gd name="T58" fmla="*/ 951 w 2071"/>
                <a:gd name="T59" fmla="*/ 125 h 197"/>
                <a:gd name="T60" fmla="*/ 1265 w 2071"/>
                <a:gd name="T61" fmla="*/ 54 h 197"/>
                <a:gd name="T62" fmla="*/ 1334 w 2071"/>
                <a:gd name="T63" fmla="*/ 52 h 197"/>
                <a:gd name="T64" fmla="*/ 1375 w 2071"/>
                <a:gd name="T65" fmla="*/ 194 h 197"/>
                <a:gd name="T66" fmla="*/ 1290 w 2071"/>
                <a:gd name="T67" fmla="*/ 101 h 197"/>
                <a:gd name="T68" fmla="*/ 1211 w 2071"/>
                <a:gd name="T69" fmla="*/ 95 h 197"/>
                <a:gd name="T70" fmla="*/ 1448 w 2071"/>
                <a:gd name="T71" fmla="*/ 84 h 197"/>
                <a:gd name="T72" fmla="*/ 1431 w 2071"/>
                <a:gd name="T73" fmla="*/ 152 h 197"/>
                <a:gd name="T74" fmla="*/ 1480 w 2071"/>
                <a:gd name="T75" fmla="*/ 150 h 197"/>
                <a:gd name="T76" fmla="*/ 1417 w 2071"/>
                <a:gd name="T77" fmla="*/ 61 h 197"/>
                <a:gd name="T78" fmla="*/ 1513 w 2071"/>
                <a:gd name="T79" fmla="*/ 78 h 197"/>
                <a:gd name="T80" fmla="*/ 1498 w 2071"/>
                <a:gd name="T81" fmla="*/ 185 h 197"/>
                <a:gd name="T82" fmla="*/ 1402 w 2071"/>
                <a:gd name="T83" fmla="*/ 177 h 197"/>
                <a:gd name="T84" fmla="*/ 1587 w 2071"/>
                <a:gd name="T85" fmla="*/ 169 h 197"/>
                <a:gd name="T86" fmla="*/ 1612 w 2071"/>
                <a:gd name="T87" fmla="*/ 144 h 197"/>
                <a:gd name="T88" fmla="*/ 1542 w 2071"/>
                <a:gd name="T89" fmla="*/ 86 h 197"/>
                <a:gd name="T90" fmla="*/ 1614 w 2071"/>
                <a:gd name="T91" fmla="*/ 53 h 197"/>
                <a:gd name="T92" fmla="*/ 1591 w 2071"/>
                <a:gd name="T93" fmla="*/ 81 h 197"/>
                <a:gd name="T94" fmla="*/ 1630 w 2071"/>
                <a:gd name="T95" fmla="*/ 113 h 197"/>
                <a:gd name="T96" fmla="*/ 1653 w 2071"/>
                <a:gd name="T97" fmla="*/ 176 h 197"/>
                <a:gd name="T98" fmla="*/ 1561 w 2071"/>
                <a:gd name="T99" fmla="*/ 191 h 197"/>
                <a:gd name="T100" fmla="*/ 1732 w 2071"/>
                <a:gd name="T101" fmla="*/ 146 h 197"/>
                <a:gd name="T102" fmla="*/ 1730 w 2071"/>
                <a:gd name="T103" fmla="*/ 196 h 197"/>
                <a:gd name="T104" fmla="*/ 1926 w 2071"/>
                <a:gd name="T105" fmla="*/ 101 h 197"/>
                <a:gd name="T106" fmla="*/ 1876 w 2071"/>
                <a:gd name="T107" fmla="*/ 101 h 197"/>
                <a:gd name="T108" fmla="*/ 1897 w 2071"/>
                <a:gd name="T109" fmla="*/ 167 h 197"/>
                <a:gd name="T110" fmla="*/ 1831 w 2071"/>
                <a:gd name="T111" fmla="*/ 106 h 197"/>
                <a:gd name="T112" fmla="*/ 1907 w 2071"/>
                <a:gd name="T113" fmla="*/ 52 h 197"/>
                <a:gd name="T114" fmla="*/ 1972 w 2071"/>
                <a:gd name="T115" fmla="*/ 134 h 197"/>
                <a:gd name="T116" fmla="*/ 1901 w 2071"/>
                <a:gd name="T117" fmla="*/ 197 h 197"/>
                <a:gd name="T118" fmla="*/ 1829 w 2071"/>
                <a:gd name="T119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1" h="197">
                  <a:moveTo>
                    <a:pt x="1997" y="194"/>
                  </a:moveTo>
                  <a:lnTo>
                    <a:pt x="1997" y="85"/>
                  </a:lnTo>
                  <a:lnTo>
                    <a:pt x="1974" y="85"/>
                  </a:lnTo>
                  <a:lnTo>
                    <a:pt x="1974" y="55"/>
                  </a:lnTo>
                  <a:lnTo>
                    <a:pt x="1997" y="55"/>
                  </a:lnTo>
                  <a:lnTo>
                    <a:pt x="1997" y="45"/>
                  </a:lnTo>
                  <a:lnTo>
                    <a:pt x="1997" y="41"/>
                  </a:lnTo>
                  <a:lnTo>
                    <a:pt x="1998" y="36"/>
                  </a:lnTo>
                  <a:lnTo>
                    <a:pt x="1999" y="28"/>
                  </a:lnTo>
                  <a:lnTo>
                    <a:pt x="2000" y="24"/>
                  </a:lnTo>
                  <a:lnTo>
                    <a:pt x="2002" y="20"/>
                  </a:lnTo>
                  <a:lnTo>
                    <a:pt x="2003" y="17"/>
                  </a:lnTo>
                  <a:lnTo>
                    <a:pt x="2006" y="14"/>
                  </a:lnTo>
                  <a:lnTo>
                    <a:pt x="2009" y="11"/>
                  </a:lnTo>
                  <a:lnTo>
                    <a:pt x="2012" y="8"/>
                  </a:lnTo>
                  <a:lnTo>
                    <a:pt x="2016" y="5"/>
                  </a:lnTo>
                  <a:lnTo>
                    <a:pt x="2021" y="3"/>
                  </a:lnTo>
                  <a:lnTo>
                    <a:pt x="2026" y="2"/>
                  </a:lnTo>
                  <a:lnTo>
                    <a:pt x="2032" y="1"/>
                  </a:lnTo>
                  <a:lnTo>
                    <a:pt x="2038" y="0"/>
                  </a:lnTo>
                  <a:lnTo>
                    <a:pt x="2046" y="0"/>
                  </a:lnTo>
                  <a:lnTo>
                    <a:pt x="2060" y="0"/>
                  </a:lnTo>
                  <a:lnTo>
                    <a:pt x="2071" y="1"/>
                  </a:lnTo>
                  <a:lnTo>
                    <a:pt x="2071" y="31"/>
                  </a:lnTo>
                  <a:lnTo>
                    <a:pt x="2066" y="30"/>
                  </a:lnTo>
                  <a:lnTo>
                    <a:pt x="2059" y="30"/>
                  </a:lnTo>
                  <a:lnTo>
                    <a:pt x="2055" y="30"/>
                  </a:lnTo>
                  <a:lnTo>
                    <a:pt x="2051" y="30"/>
                  </a:lnTo>
                  <a:lnTo>
                    <a:pt x="2048" y="31"/>
                  </a:lnTo>
                  <a:lnTo>
                    <a:pt x="2045" y="32"/>
                  </a:lnTo>
                  <a:lnTo>
                    <a:pt x="2043" y="35"/>
                  </a:lnTo>
                  <a:lnTo>
                    <a:pt x="2041" y="38"/>
                  </a:lnTo>
                  <a:lnTo>
                    <a:pt x="2039" y="41"/>
                  </a:lnTo>
                  <a:lnTo>
                    <a:pt x="2039" y="46"/>
                  </a:lnTo>
                  <a:lnTo>
                    <a:pt x="2039" y="55"/>
                  </a:lnTo>
                  <a:lnTo>
                    <a:pt x="2069" y="55"/>
                  </a:lnTo>
                  <a:lnTo>
                    <a:pt x="2069" y="85"/>
                  </a:lnTo>
                  <a:lnTo>
                    <a:pt x="2039" y="85"/>
                  </a:lnTo>
                  <a:lnTo>
                    <a:pt x="2039" y="194"/>
                  </a:lnTo>
                  <a:lnTo>
                    <a:pt x="1997" y="194"/>
                  </a:lnTo>
                  <a:close/>
                  <a:moveTo>
                    <a:pt x="0" y="194"/>
                  </a:moveTo>
                  <a:lnTo>
                    <a:pt x="0" y="1"/>
                  </a:lnTo>
                  <a:lnTo>
                    <a:pt x="57" y="1"/>
                  </a:lnTo>
                  <a:lnTo>
                    <a:pt x="100" y="143"/>
                  </a:lnTo>
                  <a:lnTo>
                    <a:pt x="141" y="1"/>
                  </a:lnTo>
                  <a:lnTo>
                    <a:pt x="198" y="1"/>
                  </a:lnTo>
                  <a:lnTo>
                    <a:pt x="198" y="194"/>
                  </a:lnTo>
                  <a:lnTo>
                    <a:pt x="157" y="194"/>
                  </a:lnTo>
                  <a:lnTo>
                    <a:pt x="157" y="62"/>
                  </a:lnTo>
                  <a:lnTo>
                    <a:pt x="152" y="85"/>
                  </a:lnTo>
                  <a:lnTo>
                    <a:pt x="149" y="95"/>
                  </a:lnTo>
                  <a:lnTo>
                    <a:pt x="146" y="105"/>
                  </a:lnTo>
                  <a:lnTo>
                    <a:pt x="117" y="194"/>
                  </a:lnTo>
                  <a:lnTo>
                    <a:pt x="79" y="194"/>
                  </a:lnTo>
                  <a:lnTo>
                    <a:pt x="50" y="105"/>
                  </a:lnTo>
                  <a:lnTo>
                    <a:pt x="45" y="86"/>
                  </a:lnTo>
                  <a:lnTo>
                    <a:pt x="42" y="74"/>
                  </a:lnTo>
                  <a:lnTo>
                    <a:pt x="39" y="60"/>
                  </a:lnTo>
                  <a:lnTo>
                    <a:pt x="38" y="194"/>
                  </a:lnTo>
                  <a:lnTo>
                    <a:pt x="0" y="194"/>
                  </a:lnTo>
                  <a:close/>
                  <a:moveTo>
                    <a:pt x="303" y="153"/>
                  </a:moveTo>
                  <a:lnTo>
                    <a:pt x="303" y="127"/>
                  </a:lnTo>
                  <a:lnTo>
                    <a:pt x="292" y="128"/>
                  </a:lnTo>
                  <a:lnTo>
                    <a:pt x="282" y="130"/>
                  </a:lnTo>
                  <a:lnTo>
                    <a:pt x="274" y="133"/>
                  </a:lnTo>
                  <a:lnTo>
                    <a:pt x="267" y="136"/>
                  </a:lnTo>
                  <a:lnTo>
                    <a:pt x="262" y="139"/>
                  </a:lnTo>
                  <a:lnTo>
                    <a:pt x="258" y="143"/>
                  </a:lnTo>
                  <a:lnTo>
                    <a:pt x="257" y="145"/>
                  </a:lnTo>
                  <a:lnTo>
                    <a:pt x="256" y="147"/>
                  </a:lnTo>
                  <a:lnTo>
                    <a:pt x="256" y="151"/>
                  </a:lnTo>
                  <a:lnTo>
                    <a:pt x="256" y="155"/>
                  </a:lnTo>
                  <a:lnTo>
                    <a:pt x="257" y="157"/>
                  </a:lnTo>
                  <a:lnTo>
                    <a:pt x="258" y="160"/>
                  </a:lnTo>
                  <a:lnTo>
                    <a:pt x="260" y="161"/>
                  </a:lnTo>
                  <a:lnTo>
                    <a:pt x="262" y="163"/>
                  </a:lnTo>
                  <a:lnTo>
                    <a:pt x="265" y="164"/>
                  </a:lnTo>
                  <a:lnTo>
                    <a:pt x="271" y="165"/>
                  </a:lnTo>
                  <a:lnTo>
                    <a:pt x="276" y="164"/>
                  </a:lnTo>
                  <a:lnTo>
                    <a:pt x="281" y="164"/>
                  </a:lnTo>
                  <a:lnTo>
                    <a:pt x="286" y="163"/>
                  </a:lnTo>
                  <a:lnTo>
                    <a:pt x="290" y="161"/>
                  </a:lnTo>
                  <a:lnTo>
                    <a:pt x="294" y="160"/>
                  </a:lnTo>
                  <a:lnTo>
                    <a:pt x="297" y="158"/>
                  </a:lnTo>
                  <a:lnTo>
                    <a:pt x="300" y="155"/>
                  </a:lnTo>
                  <a:lnTo>
                    <a:pt x="303" y="153"/>
                  </a:lnTo>
                  <a:close/>
                  <a:moveTo>
                    <a:pt x="215" y="159"/>
                  </a:moveTo>
                  <a:lnTo>
                    <a:pt x="215" y="153"/>
                  </a:lnTo>
                  <a:lnTo>
                    <a:pt x="216" y="147"/>
                  </a:lnTo>
                  <a:lnTo>
                    <a:pt x="218" y="142"/>
                  </a:lnTo>
                  <a:lnTo>
                    <a:pt x="220" y="137"/>
                  </a:lnTo>
                  <a:lnTo>
                    <a:pt x="223" y="133"/>
                  </a:lnTo>
                  <a:lnTo>
                    <a:pt x="226" y="128"/>
                  </a:lnTo>
                  <a:lnTo>
                    <a:pt x="231" y="125"/>
                  </a:lnTo>
                  <a:lnTo>
                    <a:pt x="236" y="121"/>
                  </a:lnTo>
                  <a:lnTo>
                    <a:pt x="242" y="118"/>
                  </a:lnTo>
                  <a:lnTo>
                    <a:pt x="248" y="115"/>
                  </a:lnTo>
                  <a:lnTo>
                    <a:pt x="255" y="112"/>
                  </a:lnTo>
                  <a:lnTo>
                    <a:pt x="263" y="110"/>
                  </a:lnTo>
                  <a:lnTo>
                    <a:pt x="272" y="108"/>
                  </a:lnTo>
                  <a:lnTo>
                    <a:pt x="282" y="106"/>
                  </a:lnTo>
                  <a:lnTo>
                    <a:pt x="303" y="104"/>
                  </a:lnTo>
                  <a:lnTo>
                    <a:pt x="303" y="100"/>
                  </a:lnTo>
                  <a:lnTo>
                    <a:pt x="303" y="97"/>
                  </a:lnTo>
                  <a:lnTo>
                    <a:pt x="302" y="93"/>
                  </a:lnTo>
                  <a:lnTo>
                    <a:pt x="301" y="91"/>
                  </a:lnTo>
                  <a:lnTo>
                    <a:pt x="299" y="88"/>
                  </a:lnTo>
                  <a:lnTo>
                    <a:pt x="296" y="86"/>
                  </a:lnTo>
                  <a:lnTo>
                    <a:pt x="293" y="85"/>
                  </a:lnTo>
                  <a:lnTo>
                    <a:pt x="289" y="84"/>
                  </a:lnTo>
                  <a:lnTo>
                    <a:pt x="284" y="84"/>
                  </a:lnTo>
                  <a:lnTo>
                    <a:pt x="278" y="84"/>
                  </a:lnTo>
                  <a:lnTo>
                    <a:pt x="271" y="85"/>
                  </a:lnTo>
                  <a:lnTo>
                    <a:pt x="265" y="86"/>
                  </a:lnTo>
                  <a:lnTo>
                    <a:pt x="259" y="89"/>
                  </a:lnTo>
                  <a:lnTo>
                    <a:pt x="254" y="91"/>
                  </a:lnTo>
                  <a:lnTo>
                    <a:pt x="249" y="94"/>
                  </a:lnTo>
                  <a:lnTo>
                    <a:pt x="243" y="97"/>
                  </a:lnTo>
                  <a:lnTo>
                    <a:pt x="238" y="101"/>
                  </a:lnTo>
                  <a:lnTo>
                    <a:pt x="221" y="77"/>
                  </a:lnTo>
                  <a:lnTo>
                    <a:pt x="226" y="72"/>
                  </a:lnTo>
                  <a:lnTo>
                    <a:pt x="233" y="68"/>
                  </a:lnTo>
                  <a:lnTo>
                    <a:pt x="240" y="63"/>
                  </a:lnTo>
                  <a:lnTo>
                    <a:pt x="248" y="60"/>
                  </a:lnTo>
                  <a:lnTo>
                    <a:pt x="257" y="56"/>
                  </a:lnTo>
                  <a:lnTo>
                    <a:pt x="267" y="54"/>
                  </a:lnTo>
                  <a:lnTo>
                    <a:pt x="272" y="53"/>
                  </a:lnTo>
                  <a:lnTo>
                    <a:pt x="278" y="52"/>
                  </a:lnTo>
                  <a:lnTo>
                    <a:pt x="290" y="52"/>
                  </a:lnTo>
                  <a:lnTo>
                    <a:pt x="297" y="52"/>
                  </a:lnTo>
                  <a:lnTo>
                    <a:pt x="304" y="53"/>
                  </a:lnTo>
                  <a:lnTo>
                    <a:pt x="309" y="54"/>
                  </a:lnTo>
                  <a:lnTo>
                    <a:pt x="315" y="55"/>
                  </a:lnTo>
                  <a:lnTo>
                    <a:pt x="320" y="57"/>
                  </a:lnTo>
                  <a:lnTo>
                    <a:pt x="324" y="60"/>
                  </a:lnTo>
                  <a:lnTo>
                    <a:pt x="328" y="63"/>
                  </a:lnTo>
                  <a:lnTo>
                    <a:pt x="332" y="66"/>
                  </a:lnTo>
                  <a:lnTo>
                    <a:pt x="335" y="69"/>
                  </a:lnTo>
                  <a:lnTo>
                    <a:pt x="337" y="74"/>
                  </a:lnTo>
                  <a:lnTo>
                    <a:pt x="339" y="78"/>
                  </a:lnTo>
                  <a:lnTo>
                    <a:pt x="341" y="83"/>
                  </a:lnTo>
                  <a:lnTo>
                    <a:pt x="342" y="88"/>
                  </a:lnTo>
                  <a:lnTo>
                    <a:pt x="343" y="94"/>
                  </a:lnTo>
                  <a:lnTo>
                    <a:pt x="344" y="100"/>
                  </a:lnTo>
                  <a:lnTo>
                    <a:pt x="344" y="107"/>
                  </a:lnTo>
                  <a:lnTo>
                    <a:pt x="344" y="160"/>
                  </a:lnTo>
                  <a:lnTo>
                    <a:pt x="344" y="172"/>
                  </a:lnTo>
                  <a:lnTo>
                    <a:pt x="345" y="177"/>
                  </a:lnTo>
                  <a:lnTo>
                    <a:pt x="345" y="181"/>
                  </a:lnTo>
                  <a:lnTo>
                    <a:pt x="346" y="188"/>
                  </a:lnTo>
                  <a:lnTo>
                    <a:pt x="348" y="194"/>
                  </a:lnTo>
                  <a:lnTo>
                    <a:pt x="306" y="194"/>
                  </a:lnTo>
                  <a:lnTo>
                    <a:pt x="305" y="190"/>
                  </a:lnTo>
                  <a:lnTo>
                    <a:pt x="304" y="185"/>
                  </a:lnTo>
                  <a:lnTo>
                    <a:pt x="303" y="180"/>
                  </a:lnTo>
                  <a:lnTo>
                    <a:pt x="303" y="174"/>
                  </a:lnTo>
                  <a:lnTo>
                    <a:pt x="298" y="179"/>
                  </a:lnTo>
                  <a:lnTo>
                    <a:pt x="293" y="183"/>
                  </a:lnTo>
                  <a:lnTo>
                    <a:pt x="290" y="185"/>
                  </a:lnTo>
                  <a:lnTo>
                    <a:pt x="288" y="187"/>
                  </a:lnTo>
                  <a:lnTo>
                    <a:pt x="282" y="191"/>
                  </a:lnTo>
                  <a:lnTo>
                    <a:pt x="276" y="193"/>
                  </a:lnTo>
                  <a:lnTo>
                    <a:pt x="269" y="195"/>
                  </a:lnTo>
                  <a:lnTo>
                    <a:pt x="262" y="196"/>
                  </a:lnTo>
                  <a:lnTo>
                    <a:pt x="254" y="196"/>
                  </a:lnTo>
                  <a:lnTo>
                    <a:pt x="247" y="196"/>
                  </a:lnTo>
                  <a:lnTo>
                    <a:pt x="243" y="195"/>
                  </a:lnTo>
                  <a:lnTo>
                    <a:pt x="239" y="194"/>
                  </a:lnTo>
                  <a:lnTo>
                    <a:pt x="236" y="192"/>
                  </a:lnTo>
                  <a:lnTo>
                    <a:pt x="232" y="191"/>
                  </a:lnTo>
                  <a:lnTo>
                    <a:pt x="226" y="186"/>
                  </a:lnTo>
                  <a:lnTo>
                    <a:pt x="224" y="184"/>
                  </a:lnTo>
                  <a:lnTo>
                    <a:pt x="222" y="181"/>
                  </a:lnTo>
                  <a:lnTo>
                    <a:pt x="220" y="178"/>
                  </a:lnTo>
                  <a:lnTo>
                    <a:pt x="218" y="175"/>
                  </a:lnTo>
                  <a:lnTo>
                    <a:pt x="216" y="171"/>
                  </a:lnTo>
                  <a:lnTo>
                    <a:pt x="215" y="167"/>
                  </a:lnTo>
                  <a:lnTo>
                    <a:pt x="215" y="163"/>
                  </a:lnTo>
                  <a:lnTo>
                    <a:pt x="215" y="159"/>
                  </a:lnTo>
                  <a:close/>
                  <a:moveTo>
                    <a:pt x="364" y="194"/>
                  </a:moveTo>
                  <a:lnTo>
                    <a:pt x="364" y="1"/>
                  </a:lnTo>
                  <a:lnTo>
                    <a:pt x="406" y="1"/>
                  </a:lnTo>
                  <a:lnTo>
                    <a:pt x="406" y="107"/>
                  </a:lnTo>
                  <a:lnTo>
                    <a:pt x="450" y="55"/>
                  </a:lnTo>
                  <a:lnTo>
                    <a:pt x="495" y="55"/>
                  </a:lnTo>
                  <a:lnTo>
                    <a:pt x="450" y="107"/>
                  </a:lnTo>
                  <a:lnTo>
                    <a:pt x="498" y="194"/>
                  </a:lnTo>
                  <a:lnTo>
                    <a:pt x="454" y="194"/>
                  </a:lnTo>
                  <a:lnTo>
                    <a:pt x="423" y="137"/>
                  </a:lnTo>
                  <a:lnTo>
                    <a:pt x="406" y="157"/>
                  </a:lnTo>
                  <a:lnTo>
                    <a:pt x="406" y="194"/>
                  </a:lnTo>
                  <a:lnTo>
                    <a:pt x="364" y="194"/>
                  </a:lnTo>
                  <a:close/>
                  <a:moveTo>
                    <a:pt x="589" y="111"/>
                  </a:moveTo>
                  <a:lnTo>
                    <a:pt x="588" y="104"/>
                  </a:lnTo>
                  <a:lnTo>
                    <a:pt x="587" y="98"/>
                  </a:lnTo>
                  <a:lnTo>
                    <a:pt x="584" y="93"/>
                  </a:lnTo>
                  <a:lnTo>
                    <a:pt x="581" y="89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5" y="85"/>
                  </a:lnTo>
                  <a:lnTo>
                    <a:pt x="573" y="84"/>
                  </a:lnTo>
                  <a:lnTo>
                    <a:pt x="568" y="82"/>
                  </a:lnTo>
                  <a:lnTo>
                    <a:pt x="563" y="82"/>
                  </a:lnTo>
                  <a:lnTo>
                    <a:pt x="558" y="82"/>
                  </a:lnTo>
                  <a:lnTo>
                    <a:pt x="553" y="84"/>
                  </a:lnTo>
                  <a:lnTo>
                    <a:pt x="551" y="85"/>
                  </a:lnTo>
                  <a:lnTo>
                    <a:pt x="549" y="86"/>
                  </a:lnTo>
                  <a:lnTo>
                    <a:pt x="545" y="89"/>
                  </a:lnTo>
                  <a:lnTo>
                    <a:pt x="542" y="93"/>
                  </a:lnTo>
                  <a:lnTo>
                    <a:pt x="539" y="98"/>
                  </a:lnTo>
                  <a:lnTo>
                    <a:pt x="537" y="104"/>
                  </a:lnTo>
                  <a:lnTo>
                    <a:pt x="536" y="107"/>
                  </a:lnTo>
                  <a:lnTo>
                    <a:pt x="535" y="111"/>
                  </a:lnTo>
                  <a:lnTo>
                    <a:pt x="589" y="111"/>
                  </a:lnTo>
                  <a:close/>
                  <a:moveTo>
                    <a:pt x="493" y="125"/>
                  </a:moveTo>
                  <a:lnTo>
                    <a:pt x="493" y="115"/>
                  </a:lnTo>
                  <a:lnTo>
                    <a:pt x="495" y="106"/>
                  </a:lnTo>
                  <a:lnTo>
                    <a:pt x="497" y="98"/>
                  </a:lnTo>
                  <a:lnTo>
                    <a:pt x="500" y="90"/>
                  </a:lnTo>
                  <a:lnTo>
                    <a:pt x="503" y="84"/>
                  </a:lnTo>
                  <a:lnTo>
                    <a:pt x="507" y="78"/>
                  </a:lnTo>
                  <a:lnTo>
                    <a:pt x="512" y="73"/>
                  </a:lnTo>
                  <a:lnTo>
                    <a:pt x="515" y="70"/>
                  </a:lnTo>
                  <a:lnTo>
                    <a:pt x="517" y="68"/>
                  </a:lnTo>
                  <a:lnTo>
                    <a:pt x="522" y="64"/>
                  </a:lnTo>
                  <a:lnTo>
                    <a:pt x="528" y="61"/>
                  </a:lnTo>
                  <a:lnTo>
                    <a:pt x="534" y="58"/>
                  </a:lnTo>
                  <a:lnTo>
                    <a:pt x="540" y="56"/>
                  </a:lnTo>
                  <a:lnTo>
                    <a:pt x="546" y="54"/>
                  </a:lnTo>
                  <a:lnTo>
                    <a:pt x="552" y="53"/>
                  </a:lnTo>
                  <a:lnTo>
                    <a:pt x="557" y="52"/>
                  </a:lnTo>
                  <a:lnTo>
                    <a:pt x="563" y="52"/>
                  </a:lnTo>
                  <a:lnTo>
                    <a:pt x="574" y="53"/>
                  </a:lnTo>
                  <a:lnTo>
                    <a:pt x="580" y="54"/>
                  </a:lnTo>
                  <a:lnTo>
                    <a:pt x="585" y="55"/>
                  </a:lnTo>
                  <a:lnTo>
                    <a:pt x="591" y="57"/>
                  </a:lnTo>
                  <a:lnTo>
                    <a:pt x="596" y="60"/>
                  </a:lnTo>
                  <a:lnTo>
                    <a:pt x="601" y="63"/>
                  </a:lnTo>
                  <a:lnTo>
                    <a:pt x="606" y="67"/>
                  </a:lnTo>
                  <a:lnTo>
                    <a:pt x="610" y="72"/>
                  </a:lnTo>
                  <a:lnTo>
                    <a:pt x="614" y="77"/>
                  </a:lnTo>
                  <a:lnTo>
                    <a:pt x="618" y="84"/>
                  </a:lnTo>
                  <a:lnTo>
                    <a:pt x="621" y="91"/>
                  </a:lnTo>
                  <a:lnTo>
                    <a:pt x="624" y="99"/>
                  </a:lnTo>
                  <a:lnTo>
                    <a:pt x="625" y="108"/>
                  </a:lnTo>
                  <a:lnTo>
                    <a:pt x="627" y="118"/>
                  </a:lnTo>
                  <a:lnTo>
                    <a:pt x="627" y="130"/>
                  </a:lnTo>
                  <a:lnTo>
                    <a:pt x="627" y="136"/>
                  </a:lnTo>
                  <a:lnTo>
                    <a:pt x="535" y="136"/>
                  </a:lnTo>
                  <a:lnTo>
                    <a:pt x="536" y="144"/>
                  </a:lnTo>
                  <a:lnTo>
                    <a:pt x="537" y="147"/>
                  </a:lnTo>
                  <a:lnTo>
                    <a:pt x="538" y="151"/>
                  </a:lnTo>
                  <a:lnTo>
                    <a:pt x="541" y="156"/>
                  </a:lnTo>
                  <a:lnTo>
                    <a:pt x="545" y="161"/>
                  </a:lnTo>
                  <a:lnTo>
                    <a:pt x="550" y="164"/>
                  </a:lnTo>
                  <a:lnTo>
                    <a:pt x="555" y="166"/>
                  </a:lnTo>
                  <a:lnTo>
                    <a:pt x="561" y="167"/>
                  </a:lnTo>
                  <a:lnTo>
                    <a:pt x="567" y="168"/>
                  </a:lnTo>
                  <a:lnTo>
                    <a:pt x="573" y="168"/>
                  </a:lnTo>
                  <a:lnTo>
                    <a:pt x="579" y="166"/>
                  </a:lnTo>
                  <a:lnTo>
                    <a:pt x="585" y="165"/>
                  </a:lnTo>
                  <a:lnTo>
                    <a:pt x="590" y="163"/>
                  </a:lnTo>
                  <a:lnTo>
                    <a:pt x="596" y="160"/>
                  </a:lnTo>
                  <a:lnTo>
                    <a:pt x="600" y="157"/>
                  </a:lnTo>
                  <a:lnTo>
                    <a:pt x="605" y="154"/>
                  </a:lnTo>
                  <a:lnTo>
                    <a:pt x="607" y="153"/>
                  </a:lnTo>
                  <a:lnTo>
                    <a:pt x="608" y="151"/>
                  </a:lnTo>
                  <a:lnTo>
                    <a:pt x="625" y="176"/>
                  </a:lnTo>
                  <a:lnTo>
                    <a:pt x="618" y="181"/>
                  </a:lnTo>
                  <a:lnTo>
                    <a:pt x="612" y="185"/>
                  </a:lnTo>
                  <a:lnTo>
                    <a:pt x="605" y="189"/>
                  </a:lnTo>
                  <a:lnTo>
                    <a:pt x="597" y="192"/>
                  </a:lnTo>
                  <a:lnTo>
                    <a:pt x="594" y="193"/>
                  </a:lnTo>
                  <a:lnTo>
                    <a:pt x="590" y="194"/>
                  </a:lnTo>
                  <a:lnTo>
                    <a:pt x="581" y="196"/>
                  </a:lnTo>
                  <a:lnTo>
                    <a:pt x="573" y="197"/>
                  </a:lnTo>
                  <a:lnTo>
                    <a:pt x="564" y="197"/>
                  </a:lnTo>
                  <a:lnTo>
                    <a:pt x="557" y="197"/>
                  </a:lnTo>
                  <a:lnTo>
                    <a:pt x="551" y="196"/>
                  </a:lnTo>
                  <a:lnTo>
                    <a:pt x="544" y="195"/>
                  </a:lnTo>
                  <a:lnTo>
                    <a:pt x="538" y="193"/>
                  </a:lnTo>
                  <a:lnTo>
                    <a:pt x="531" y="191"/>
                  </a:lnTo>
                  <a:lnTo>
                    <a:pt x="525" y="188"/>
                  </a:lnTo>
                  <a:lnTo>
                    <a:pt x="520" y="185"/>
                  </a:lnTo>
                  <a:lnTo>
                    <a:pt x="515" y="181"/>
                  </a:lnTo>
                  <a:lnTo>
                    <a:pt x="510" y="177"/>
                  </a:lnTo>
                  <a:lnTo>
                    <a:pt x="506" y="171"/>
                  </a:lnTo>
                  <a:lnTo>
                    <a:pt x="502" y="165"/>
                  </a:lnTo>
                  <a:lnTo>
                    <a:pt x="499" y="159"/>
                  </a:lnTo>
                  <a:lnTo>
                    <a:pt x="496" y="151"/>
                  </a:lnTo>
                  <a:lnTo>
                    <a:pt x="494" y="143"/>
                  </a:lnTo>
                  <a:lnTo>
                    <a:pt x="493" y="134"/>
                  </a:lnTo>
                  <a:lnTo>
                    <a:pt x="493" y="125"/>
                  </a:lnTo>
                  <a:close/>
                  <a:moveTo>
                    <a:pt x="713" y="155"/>
                  </a:moveTo>
                  <a:lnTo>
                    <a:pt x="713" y="85"/>
                  </a:lnTo>
                  <a:lnTo>
                    <a:pt x="690" y="85"/>
                  </a:lnTo>
                  <a:lnTo>
                    <a:pt x="690" y="55"/>
                  </a:lnTo>
                  <a:lnTo>
                    <a:pt x="713" y="55"/>
                  </a:lnTo>
                  <a:lnTo>
                    <a:pt x="713" y="7"/>
                  </a:lnTo>
                  <a:lnTo>
                    <a:pt x="755" y="7"/>
                  </a:lnTo>
                  <a:lnTo>
                    <a:pt x="755" y="55"/>
                  </a:lnTo>
                  <a:lnTo>
                    <a:pt x="792" y="55"/>
                  </a:lnTo>
                  <a:lnTo>
                    <a:pt x="792" y="85"/>
                  </a:lnTo>
                  <a:lnTo>
                    <a:pt x="755" y="85"/>
                  </a:lnTo>
                  <a:lnTo>
                    <a:pt x="755" y="146"/>
                  </a:lnTo>
                  <a:lnTo>
                    <a:pt x="756" y="151"/>
                  </a:lnTo>
                  <a:lnTo>
                    <a:pt x="756" y="153"/>
                  </a:lnTo>
                  <a:lnTo>
                    <a:pt x="756" y="155"/>
                  </a:lnTo>
                  <a:lnTo>
                    <a:pt x="757" y="159"/>
                  </a:lnTo>
                  <a:lnTo>
                    <a:pt x="759" y="161"/>
                  </a:lnTo>
                  <a:lnTo>
                    <a:pt x="762" y="163"/>
                  </a:lnTo>
                  <a:lnTo>
                    <a:pt x="765" y="165"/>
                  </a:lnTo>
                  <a:lnTo>
                    <a:pt x="769" y="165"/>
                  </a:lnTo>
                  <a:lnTo>
                    <a:pt x="775" y="165"/>
                  </a:lnTo>
                  <a:lnTo>
                    <a:pt x="782" y="165"/>
                  </a:lnTo>
                  <a:lnTo>
                    <a:pt x="789" y="164"/>
                  </a:lnTo>
                  <a:lnTo>
                    <a:pt x="789" y="194"/>
                  </a:lnTo>
                  <a:lnTo>
                    <a:pt x="784" y="195"/>
                  </a:lnTo>
                  <a:lnTo>
                    <a:pt x="777" y="195"/>
                  </a:lnTo>
                  <a:lnTo>
                    <a:pt x="761" y="196"/>
                  </a:lnTo>
                  <a:lnTo>
                    <a:pt x="753" y="196"/>
                  </a:lnTo>
                  <a:lnTo>
                    <a:pt x="747" y="195"/>
                  </a:lnTo>
                  <a:lnTo>
                    <a:pt x="736" y="193"/>
                  </a:lnTo>
                  <a:lnTo>
                    <a:pt x="731" y="192"/>
                  </a:lnTo>
                  <a:lnTo>
                    <a:pt x="728" y="190"/>
                  </a:lnTo>
                  <a:lnTo>
                    <a:pt x="724" y="188"/>
                  </a:lnTo>
                  <a:lnTo>
                    <a:pt x="722" y="185"/>
                  </a:lnTo>
                  <a:lnTo>
                    <a:pt x="719" y="183"/>
                  </a:lnTo>
                  <a:lnTo>
                    <a:pt x="718" y="180"/>
                  </a:lnTo>
                  <a:lnTo>
                    <a:pt x="716" y="176"/>
                  </a:lnTo>
                  <a:lnTo>
                    <a:pt x="715" y="172"/>
                  </a:lnTo>
                  <a:lnTo>
                    <a:pt x="714" y="164"/>
                  </a:lnTo>
                  <a:lnTo>
                    <a:pt x="713" y="155"/>
                  </a:lnTo>
                  <a:close/>
                  <a:moveTo>
                    <a:pt x="807" y="194"/>
                  </a:moveTo>
                  <a:lnTo>
                    <a:pt x="807" y="1"/>
                  </a:lnTo>
                  <a:lnTo>
                    <a:pt x="849" y="1"/>
                  </a:lnTo>
                  <a:lnTo>
                    <a:pt x="849" y="77"/>
                  </a:lnTo>
                  <a:lnTo>
                    <a:pt x="852" y="73"/>
                  </a:lnTo>
                  <a:lnTo>
                    <a:pt x="857" y="68"/>
                  </a:lnTo>
                  <a:lnTo>
                    <a:pt x="861" y="64"/>
                  </a:lnTo>
                  <a:lnTo>
                    <a:pt x="864" y="62"/>
                  </a:lnTo>
                  <a:lnTo>
                    <a:pt x="867" y="60"/>
                  </a:lnTo>
                  <a:lnTo>
                    <a:pt x="873" y="57"/>
                  </a:lnTo>
                  <a:lnTo>
                    <a:pt x="880" y="54"/>
                  </a:lnTo>
                  <a:lnTo>
                    <a:pt x="888" y="53"/>
                  </a:lnTo>
                  <a:lnTo>
                    <a:pt x="893" y="52"/>
                  </a:lnTo>
                  <a:lnTo>
                    <a:pt x="897" y="52"/>
                  </a:lnTo>
                  <a:lnTo>
                    <a:pt x="906" y="52"/>
                  </a:lnTo>
                  <a:lnTo>
                    <a:pt x="914" y="54"/>
                  </a:lnTo>
                  <a:lnTo>
                    <a:pt x="917" y="56"/>
                  </a:lnTo>
                  <a:lnTo>
                    <a:pt x="920" y="57"/>
                  </a:lnTo>
                  <a:lnTo>
                    <a:pt x="924" y="59"/>
                  </a:lnTo>
                  <a:lnTo>
                    <a:pt x="926" y="61"/>
                  </a:lnTo>
                  <a:lnTo>
                    <a:pt x="929" y="64"/>
                  </a:lnTo>
                  <a:lnTo>
                    <a:pt x="931" y="67"/>
                  </a:lnTo>
                  <a:lnTo>
                    <a:pt x="933" y="70"/>
                  </a:lnTo>
                  <a:lnTo>
                    <a:pt x="935" y="74"/>
                  </a:lnTo>
                  <a:lnTo>
                    <a:pt x="936" y="78"/>
                  </a:lnTo>
                  <a:lnTo>
                    <a:pt x="937" y="82"/>
                  </a:lnTo>
                  <a:lnTo>
                    <a:pt x="938" y="87"/>
                  </a:lnTo>
                  <a:lnTo>
                    <a:pt x="938" y="92"/>
                  </a:lnTo>
                  <a:lnTo>
                    <a:pt x="938" y="194"/>
                  </a:lnTo>
                  <a:lnTo>
                    <a:pt x="896" y="194"/>
                  </a:lnTo>
                  <a:lnTo>
                    <a:pt x="896" y="106"/>
                  </a:lnTo>
                  <a:lnTo>
                    <a:pt x="896" y="101"/>
                  </a:lnTo>
                  <a:lnTo>
                    <a:pt x="895" y="98"/>
                  </a:lnTo>
                  <a:lnTo>
                    <a:pt x="894" y="94"/>
                  </a:lnTo>
                  <a:lnTo>
                    <a:pt x="892" y="92"/>
                  </a:lnTo>
                  <a:lnTo>
                    <a:pt x="890" y="89"/>
                  </a:lnTo>
                  <a:lnTo>
                    <a:pt x="887" y="88"/>
                  </a:lnTo>
                  <a:lnTo>
                    <a:pt x="884" y="87"/>
                  </a:lnTo>
                  <a:lnTo>
                    <a:pt x="880" y="87"/>
                  </a:lnTo>
                  <a:lnTo>
                    <a:pt x="875" y="87"/>
                  </a:lnTo>
                  <a:lnTo>
                    <a:pt x="871" y="88"/>
                  </a:lnTo>
                  <a:lnTo>
                    <a:pt x="863" y="91"/>
                  </a:lnTo>
                  <a:lnTo>
                    <a:pt x="856" y="95"/>
                  </a:lnTo>
                  <a:lnTo>
                    <a:pt x="849" y="101"/>
                  </a:lnTo>
                  <a:lnTo>
                    <a:pt x="849" y="194"/>
                  </a:lnTo>
                  <a:lnTo>
                    <a:pt x="807" y="194"/>
                  </a:lnTo>
                  <a:close/>
                  <a:moveTo>
                    <a:pt x="1048" y="111"/>
                  </a:moveTo>
                  <a:lnTo>
                    <a:pt x="1047" y="104"/>
                  </a:lnTo>
                  <a:lnTo>
                    <a:pt x="1045" y="98"/>
                  </a:lnTo>
                  <a:lnTo>
                    <a:pt x="1043" y="93"/>
                  </a:lnTo>
                  <a:lnTo>
                    <a:pt x="1040" y="89"/>
                  </a:lnTo>
                  <a:lnTo>
                    <a:pt x="1038" y="88"/>
                  </a:lnTo>
                  <a:lnTo>
                    <a:pt x="1036" y="86"/>
                  </a:lnTo>
                  <a:lnTo>
                    <a:pt x="1034" y="85"/>
                  </a:lnTo>
                  <a:lnTo>
                    <a:pt x="1032" y="84"/>
                  </a:lnTo>
                  <a:lnTo>
                    <a:pt x="1027" y="82"/>
                  </a:lnTo>
                  <a:lnTo>
                    <a:pt x="1021" y="82"/>
                  </a:lnTo>
                  <a:lnTo>
                    <a:pt x="1016" y="82"/>
                  </a:lnTo>
                  <a:lnTo>
                    <a:pt x="1012" y="84"/>
                  </a:lnTo>
                  <a:lnTo>
                    <a:pt x="1010" y="85"/>
                  </a:lnTo>
                  <a:lnTo>
                    <a:pt x="1007" y="86"/>
                  </a:lnTo>
                  <a:lnTo>
                    <a:pt x="1004" y="89"/>
                  </a:lnTo>
                  <a:lnTo>
                    <a:pt x="1000" y="93"/>
                  </a:lnTo>
                  <a:lnTo>
                    <a:pt x="997" y="98"/>
                  </a:lnTo>
                  <a:lnTo>
                    <a:pt x="995" y="104"/>
                  </a:lnTo>
                  <a:lnTo>
                    <a:pt x="994" y="107"/>
                  </a:lnTo>
                  <a:lnTo>
                    <a:pt x="994" y="111"/>
                  </a:lnTo>
                  <a:lnTo>
                    <a:pt x="1048" y="111"/>
                  </a:lnTo>
                  <a:close/>
                  <a:moveTo>
                    <a:pt x="951" y="125"/>
                  </a:moveTo>
                  <a:lnTo>
                    <a:pt x="952" y="115"/>
                  </a:lnTo>
                  <a:lnTo>
                    <a:pt x="953" y="106"/>
                  </a:lnTo>
                  <a:lnTo>
                    <a:pt x="955" y="98"/>
                  </a:lnTo>
                  <a:lnTo>
                    <a:pt x="958" y="90"/>
                  </a:lnTo>
                  <a:lnTo>
                    <a:pt x="962" y="84"/>
                  </a:lnTo>
                  <a:lnTo>
                    <a:pt x="966" y="78"/>
                  </a:lnTo>
                  <a:lnTo>
                    <a:pt x="970" y="73"/>
                  </a:lnTo>
                  <a:lnTo>
                    <a:pt x="973" y="70"/>
                  </a:lnTo>
                  <a:lnTo>
                    <a:pt x="975" y="68"/>
                  </a:lnTo>
                  <a:lnTo>
                    <a:pt x="981" y="64"/>
                  </a:lnTo>
                  <a:lnTo>
                    <a:pt x="986" y="61"/>
                  </a:lnTo>
                  <a:lnTo>
                    <a:pt x="992" y="58"/>
                  </a:lnTo>
                  <a:lnTo>
                    <a:pt x="998" y="56"/>
                  </a:lnTo>
                  <a:lnTo>
                    <a:pt x="1004" y="54"/>
                  </a:lnTo>
                  <a:lnTo>
                    <a:pt x="1010" y="53"/>
                  </a:lnTo>
                  <a:lnTo>
                    <a:pt x="1016" y="52"/>
                  </a:lnTo>
                  <a:lnTo>
                    <a:pt x="1021" y="52"/>
                  </a:lnTo>
                  <a:lnTo>
                    <a:pt x="1032" y="53"/>
                  </a:lnTo>
                  <a:lnTo>
                    <a:pt x="1038" y="54"/>
                  </a:lnTo>
                  <a:lnTo>
                    <a:pt x="1043" y="55"/>
                  </a:lnTo>
                  <a:lnTo>
                    <a:pt x="1049" y="57"/>
                  </a:lnTo>
                  <a:lnTo>
                    <a:pt x="1054" y="60"/>
                  </a:lnTo>
                  <a:lnTo>
                    <a:pt x="1059" y="63"/>
                  </a:lnTo>
                  <a:lnTo>
                    <a:pt x="1064" y="67"/>
                  </a:lnTo>
                  <a:lnTo>
                    <a:pt x="1069" y="72"/>
                  </a:lnTo>
                  <a:lnTo>
                    <a:pt x="1073" y="77"/>
                  </a:lnTo>
                  <a:lnTo>
                    <a:pt x="1076" y="84"/>
                  </a:lnTo>
                  <a:lnTo>
                    <a:pt x="1079" y="91"/>
                  </a:lnTo>
                  <a:lnTo>
                    <a:pt x="1082" y="99"/>
                  </a:lnTo>
                  <a:lnTo>
                    <a:pt x="1084" y="108"/>
                  </a:lnTo>
                  <a:lnTo>
                    <a:pt x="1085" y="118"/>
                  </a:lnTo>
                  <a:lnTo>
                    <a:pt x="1085" y="130"/>
                  </a:lnTo>
                  <a:lnTo>
                    <a:pt x="1085" y="136"/>
                  </a:lnTo>
                  <a:lnTo>
                    <a:pt x="993" y="136"/>
                  </a:lnTo>
                  <a:lnTo>
                    <a:pt x="994" y="144"/>
                  </a:lnTo>
                  <a:lnTo>
                    <a:pt x="995" y="147"/>
                  </a:lnTo>
                  <a:lnTo>
                    <a:pt x="997" y="151"/>
                  </a:lnTo>
                  <a:lnTo>
                    <a:pt x="1000" y="156"/>
                  </a:lnTo>
                  <a:lnTo>
                    <a:pt x="1003" y="161"/>
                  </a:lnTo>
                  <a:lnTo>
                    <a:pt x="1008" y="164"/>
                  </a:lnTo>
                  <a:lnTo>
                    <a:pt x="1013" y="166"/>
                  </a:lnTo>
                  <a:lnTo>
                    <a:pt x="1019" y="167"/>
                  </a:lnTo>
                  <a:lnTo>
                    <a:pt x="1026" y="168"/>
                  </a:lnTo>
                  <a:lnTo>
                    <a:pt x="1032" y="168"/>
                  </a:lnTo>
                  <a:lnTo>
                    <a:pt x="1038" y="166"/>
                  </a:lnTo>
                  <a:lnTo>
                    <a:pt x="1043" y="165"/>
                  </a:lnTo>
                  <a:lnTo>
                    <a:pt x="1049" y="163"/>
                  </a:lnTo>
                  <a:lnTo>
                    <a:pt x="1054" y="160"/>
                  </a:lnTo>
                  <a:lnTo>
                    <a:pt x="1059" y="157"/>
                  </a:lnTo>
                  <a:lnTo>
                    <a:pt x="1063" y="154"/>
                  </a:lnTo>
                  <a:lnTo>
                    <a:pt x="1065" y="153"/>
                  </a:lnTo>
                  <a:lnTo>
                    <a:pt x="1067" y="151"/>
                  </a:lnTo>
                  <a:lnTo>
                    <a:pt x="1083" y="176"/>
                  </a:lnTo>
                  <a:lnTo>
                    <a:pt x="1077" y="181"/>
                  </a:lnTo>
                  <a:lnTo>
                    <a:pt x="1070" y="185"/>
                  </a:lnTo>
                  <a:lnTo>
                    <a:pt x="1063" y="189"/>
                  </a:lnTo>
                  <a:lnTo>
                    <a:pt x="1056" y="192"/>
                  </a:lnTo>
                  <a:lnTo>
                    <a:pt x="1052" y="193"/>
                  </a:lnTo>
                  <a:lnTo>
                    <a:pt x="1048" y="194"/>
                  </a:lnTo>
                  <a:lnTo>
                    <a:pt x="1040" y="196"/>
                  </a:lnTo>
                  <a:lnTo>
                    <a:pt x="1031" y="197"/>
                  </a:lnTo>
                  <a:lnTo>
                    <a:pt x="1022" y="197"/>
                  </a:lnTo>
                  <a:lnTo>
                    <a:pt x="1016" y="197"/>
                  </a:lnTo>
                  <a:lnTo>
                    <a:pt x="1009" y="196"/>
                  </a:lnTo>
                  <a:lnTo>
                    <a:pt x="1002" y="195"/>
                  </a:lnTo>
                  <a:lnTo>
                    <a:pt x="996" y="193"/>
                  </a:lnTo>
                  <a:lnTo>
                    <a:pt x="990" y="191"/>
                  </a:lnTo>
                  <a:lnTo>
                    <a:pt x="984" y="188"/>
                  </a:lnTo>
                  <a:lnTo>
                    <a:pt x="978" y="185"/>
                  </a:lnTo>
                  <a:lnTo>
                    <a:pt x="973" y="181"/>
                  </a:lnTo>
                  <a:lnTo>
                    <a:pt x="968" y="177"/>
                  </a:lnTo>
                  <a:lnTo>
                    <a:pt x="964" y="171"/>
                  </a:lnTo>
                  <a:lnTo>
                    <a:pt x="960" y="165"/>
                  </a:lnTo>
                  <a:lnTo>
                    <a:pt x="957" y="159"/>
                  </a:lnTo>
                  <a:lnTo>
                    <a:pt x="955" y="151"/>
                  </a:lnTo>
                  <a:lnTo>
                    <a:pt x="953" y="143"/>
                  </a:lnTo>
                  <a:lnTo>
                    <a:pt x="952" y="134"/>
                  </a:lnTo>
                  <a:lnTo>
                    <a:pt x="951" y="125"/>
                  </a:lnTo>
                  <a:close/>
                  <a:moveTo>
                    <a:pt x="1162" y="194"/>
                  </a:moveTo>
                  <a:lnTo>
                    <a:pt x="1162" y="55"/>
                  </a:lnTo>
                  <a:lnTo>
                    <a:pt x="1204" y="55"/>
                  </a:lnTo>
                  <a:lnTo>
                    <a:pt x="1204" y="77"/>
                  </a:lnTo>
                  <a:lnTo>
                    <a:pt x="1207" y="73"/>
                  </a:lnTo>
                  <a:lnTo>
                    <a:pt x="1212" y="68"/>
                  </a:lnTo>
                  <a:lnTo>
                    <a:pt x="1216" y="64"/>
                  </a:lnTo>
                  <a:lnTo>
                    <a:pt x="1219" y="62"/>
                  </a:lnTo>
                  <a:lnTo>
                    <a:pt x="1222" y="60"/>
                  </a:lnTo>
                  <a:lnTo>
                    <a:pt x="1228" y="57"/>
                  </a:lnTo>
                  <a:lnTo>
                    <a:pt x="1235" y="54"/>
                  </a:lnTo>
                  <a:lnTo>
                    <a:pt x="1242" y="53"/>
                  </a:lnTo>
                  <a:lnTo>
                    <a:pt x="1246" y="52"/>
                  </a:lnTo>
                  <a:lnTo>
                    <a:pt x="1250" y="52"/>
                  </a:lnTo>
                  <a:lnTo>
                    <a:pt x="1258" y="52"/>
                  </a:lnTo>
                  <a:lnTo>
                    <a:pt x="1265" y="54"/>
                  </a:lnTo>
                  <a:lnTo>
                    <a:pt x="1271" y="56"/>
                  </a:lnTo>
                  <a:lnTo>
                    <a:pt x="1274" y="57"/>
                  </a:lnTo>
                  <a:lnTo>
                    <a:pt x="1276" y="59"/>
                  </a:lnTo>
                  <a:lnTo>
                    <a:pt x="1280" y="62"/>
                  </a:lnTo>
                  <a:lnTo>
                    <a:pt x="1284" y="67"/>
                  </a:lnTo>
                  <a:lnTo>
                    <a:pt x="1286" y="71"/>
                  </a:lnTo>
                  <a:lnTo>
                    <a:pt x="1288" y="77"/>
                  </a:lnTo>
                  <a:lnTo>
                    <a:pt x="1291" y="73"/>
                  </a:lnTo>
                  <a:lnTo>
                    <a:pt x="1296" y="68"/>
                  </a:lnTo>
                  <a:lnTo>
                    <a:pt x="1300" y="64"/>
                  </a:lnTo>
                  <a:lnTo>
                    <a:pt x="1303" y="62"/>
                  </a:lnTo>
                  <a:lnTo>
                    <a:pt x="1306" y="60"/>
                  </a:lnTo>
                  <a:lnTo>
                    <a:pt x="1312" y="57"/>
                  </a:lnTo>
                  <a:lnTo>
                    <a:pt x="1319" y="54"/>
                  </a:lnTo>
                  <a:lnTo>
                    <a:pt x="1326" y="53"/>
                  </a:lnTo>
                  <a:lnTo>
                    <a:pt x="1334" y="52"/>
                  </a:lnTo>
                  <a:lnTo>
                    <a:pt x="1339" y="52"/>
                  </a:lnTo>
                  <a:lnTo>
                    <a:pt x="1344" y="53"/>
                  </a:lnTo>
                  <a:lnTo>
                    <a:pt x="1348" y="54"/>
                  </a:lnTo>
                  <a:lnTo>
                    <a:pt x="1352" y="55"/>
                  </a:lnTo>
                  <a:lnTo>
                    <a:pt x="1356" y="57"/>
                  </a:lnTo>
                  <a:lnTo>
                    <a:pt x="1359" y="59"/>
                  </a:lnTo>
                  <a:lnTo>
                    <a:pt x="1365" y="64"/>
                  </a:lnTo>
                  <a:lnTo>
                    <a:pt x="1367" y="67"/>
                  </a:lnTo>
                  <a:lnTo>
                    <a:pt x="1369" y="70"/>
                  </a:lnTo>
                  <a:lnTo>
                    <a:pt x="1371" y="74"/>
                  </a:lnTo>
                  <a:lnTo>
                    <a:pt x="1372" y="77"/>
                  </a:lnTo>
                  <a:lnTo>
                    <a:pt x="1374" y="81"/>
                  </a:lnTo>
                  <a:lnTo>
                    <a:pt x="1374" y="86"/>
                  </a:lnTo>
                  <a:lnTo>
                    <a:pt x="1375" y="90"/>
                  </a:lnTo>
                  <a:lnTo>
                    <a:pt x="1375" y="95"/>
                  </a:lnTo>
                  <a:lnTo>
                    <a:pt x="1375" y="194"/>
                  </a:lnTo>
                  <a:lnTo>
                    <a:pt x="1333" y="194"/>
                  </a:lnTo>
                  <a:lnTo>
                    <a:pt x="1333" y="106"/>
                  </a:lnTo>
                  <a:lnTo>
                    <a:pt x="1333" y="101"/>
                  </a:lnTo>
                  <a:lnTo>
                    <a:pt x="1332" y="98"/>
                  </a:lnTo>
                  <a:lnTo>
                    <a:pt x="1331" y="94"/>
                  </a:lnTo>
                  <a:lnTo>
                    <a:pt x="1331" y="93"/>
                  </a:lnTo>
                  <a:lnTo>
                    <a:pt x="1330" y="92"/>
                  </a:lnTo>
                  <a:lnTo>
                    <a:pt x="1328" y="89"/>
                  </a:lnTo>
                  <a:lnTo>
                    <a:pt x="1325" y="88"/>
                  </a:lnTo>
                  <a:lnTo>
                    <a:pt x="1322" y="87"/>
                  </a:lnTo>
                  <a:lnTo>
                    <a:pt x="1318" y="87"/>
                  </a:lnTo>
                  <a:lnTo>
                    <a:pt x="1314" y="87"/>
                  </a:lnTo>
                  <a:lnTo>
                    <a:pt x="1310" y="88"/>
                  </a:lnTo>
                  <a:lnTo>
                    <a:pt x="1303" y="91"/>
                  </a:lnTo>
                  <a:lnTo>
                    <a:pt x="1296" y="95"/>
                  </a:lnTo>
                  <a:lnTo>
                    <a:pt x="1290" y="101"/>
                  </a:lnTo>
                  <a:lnTo>
                    <a:pt x="1290" y="194"/>
                  </a:lnTo>
                  <a:lnTo>
                    <a:pt x="1247" y="194"/>
                  </a:lnTo>
                  <a:lnTo>
                    <a:pt x="1247" y="106"/>
                  </a:lnTo>
                  <a:lnTo>
                    <a:pt x="1247" y="101"/>
                  </a:lnTo>
                  <a:lnTo>
                    <a:pt x="1247" y="98"/>
                  </a:lnTo>
                  <a:lnTo>
                    <a:pt x="1246" y="94"/>
                  </a:lnTo>
                  <a:lnTo>
                    <a:pt x="1245" y="93"/>
                  </a:lnTo>
                  <a:lnTo>
                    <a:pt x="1244" y="92"/>
                  </a:lnTo>
                  <a:lnTo>
                    <a:pt x="1242" y="89"/>
                  </a:lnTo>
                  <a:lnTo>
                    <a:pt x="1240" y="88"/>
                  </a:lnTo>
                  <a:lnTo>
                    <a:pt x="1236" y="87"/>
                  </a:lnTo>
                  <a:lnTo>
                    <a:pt x="1232" y="87"/>
                  </a:lnTo>
                  <a:lnTo>
                    <a:pt x="1228" y="87"/>
                  </a:lnTo>
                  <a:lnTo>
                    <a:pt x="1225" y="88"/>
                  </a:lnTo>
                  <a:lnTo>
                    <a:pt x="1218" y="91"/>
                  </a:lnTo>
                  <a:lnTo>
                    <a:pt x="1211" y="95"/>
                  </a:lnTo>
                  <a:lnTo>
                    <a:pt x="1204" y="101"/>
                  </a:lnTo>
                  <a:lnTo>
                    <a:pt x="1204" y="194"/>
                  </a:lnTo>
                  <a:lnTo>
                    <a:pt x="1162" y="194"/>
                  </a:lnTo>
                  <a:close/>
                  <a:moveTo>
                    <a:pt x="1484" y="125"/>
                  </a:moveTo>
                  <a:lnTo>
                    <a:pt x="1484" y="116"/>
                  </a:lnTo>
                  <a:lnTo>
                    <a:pt x="1482" y="109"/>
                  </a:lnTo>
                  <a:lnTo>
                    <a:pt x="1480" y="101"/>
                  </a:lnTo>
                  <a:lnTo>
                    <a:pt x="1479" y="98"/>
                  </a:lnTo>
                  <a:lnTo>
                    <a:pt x="1477" y="95"/>
                  </a:lnTo>
                  <a:lnTo>
                    <a:pt x="1475" y="92"/>
                  </a:lnTo>
                  <a:lnTo>
                    <a:pt x="1473" y="90"/>
                  </a:lnTo>
                  <a:lnTo>
                    <a:pt x="1468" y="86"/>
                  </a:lnTo>
                  <a:lnTo>
                    <a:pt x="1465" y="85"/>
                  </a:lnTo>
                  <a:lnTo>
                    <a:pt x="1462" y="84"/>
                  </a:lnTo>
                  <a:lnTo>
                    <a:pt x="1455" y="83"/>
                  </a:lnTo>
                  <a:lnTo>
                    <a:pt x="1448" y="84"/>
                  </a:lnTo>
                  <a:lnTo>
                    <a:pt x="1445" y="85"/>
                  </a:lnTo>
                  <a:lnTo>
                    <a:pt x="1442" y="86"/>
                  </a:lnTo>
                  <a:lnTo>
                    <a:pt x="1439" y="88"/>
                  </a:lnTo>
                  <a:lnTo>
                    <a:pt x="1437" y="90"/>
                  </a:lnTo>
                  <a:lnTo>
                    <a:pt x="1435" y="92"/>
                  </a:lnTo>
                  <a:lnTo>
                    <a:pt x="1433" y="94"/>
                  </a:lnTo>
                  <a:lnTo>
                    <a:pt x="1430" y="101"/>
                  </a:lnTo>
                  <a:lnTo>
                    <a:pt x="1428" y="104"/>
                  </a:lnTo>
                  <a:lnTo>
                    <a:pt x="1427" y="108"/>
                  </a:lnTo>
                  <a:lnTo>
                    <a:pt x="1426" y="116"/>
                  </a:lnTo>
                  <a:lnTo>
                    <a:pt x="1426" y="125"/>
                  </a:lnTo>
                  <a:lnTo>
                    <a:pt x="1426" y="129"/>
                  </a:lnTo>
                  <a:lnTo>
                    <a:pt x="1426" y="133"/>
                  </a:lnTo>
                  <a:lnTo>
                    <a:pt x="1427" y="141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2" y="155"/>
                  </a:lnTo>
                  <a:lnTo>
                    <a:pt x="1434" y="158"/>
                  </a:lnTo>
                  <a:lnTo>
                    <a:pt x="1436" y="160"/>
                  </a:lnTo>
                  <a:lnTo>
                    <a:pt x="1441" y="164"/>
                  </a:lnTo>
                  <a:lnTo>
                    <a:pt x="1444" y="166"/>
                  </a:lnTo>
                  <a:lnTo>
                    <a:pt x="1448" y="167"/>
                  </a:lnTo>
                  <a:lnTo>
                    <a:pt x="1451" y="167"/>
                  </a:lnTo>
                  <a:lnTo>
                    <a:pt x="1455" y="168"/>
                  </a:lnTo>
                  <a:lnTo>
                    <a:pt x="1462" y="167"/>
                  </a:lnTo>
                  <a:lnTo>
                    <a:pt x="1465" y="166"/>
                  </a:lnTo>
                  <a:lnTo>
                    <a:pt x="1468" y="165"/>
                  </a:lnTo>
                  <a:lnTo>
                    <a:pt x="1471" y="163"/>
                  </a:lnTo>
                  <a:lnTo>
                    <a:pt x="1473" y="161"/>
                  </a:lnTo>
                  <a:lnTo>
                    <a:pt x="1477" y="156"/>
                  </a:lnTo>
                  <a:lnTo>
                    <a:pt x="1479" y="153"/>
                  </a:lnTo>
                  <a:lnTo>
                    <a:pt x="1480" y="150"/>
                  </a:lnTo>
                  <a:lnTo>
                    <a:pt x="1481" y="146"/>
                  </a:lnTo>
                  <a:lnTo>
                    <a:pt x="1482" y="142"/>
                  </a:lnTo>
                  <a:lnTo>
                    <a:pt x="1484" y="134"/>
                  </a:lnTo>
                  <a:lnTo>
                    <a:pt x="1484" y="125"/>
                  </a:lnTo>
                  <a:close/>
                  <a:moveTo>
                    <a:pt x="1384" y="125"/>
                  </a:moveTo>
                  <a:lnTo>
                    <a:pt x="1384" y="115"/>
                  </a:lnTo>
                  <a:lnTo>
                    <a:pt x="1385" y="106"/>
                  </a:lnTo>
                  <a:lnTo>
                    <a:pt x="1387" y="98"/>
                  </a:lnTo>
                  <a:lnTo>
                    <a:pt x="1390" y="90"/>
                  </a:lnTo>
                  <a:lnTo>
                    <a:pt x="1393" y="84"/>
                  </a:lnTo>
                  <a:lnTo>
                    <a:pt x="1397" y="78"/>
                  </a:lnTo>
                  <a:lnTo>
                    <a:pt x="1402" y="72"/>
                  </a:lnTo>
                  <a:lnTo>
                    <a:pt x="1404" y="70"/>
                  </a:lnTo>
                  <a:lnTo>
                    <a:pt x="1406" y="68"/>
                  </a:lnTo>
                  <a:lnTo>
                    <a:pt x="1412" y="64"/>
                  </a:lnTo>
                  <a:lnTo>
                    <a:pt x="1417" y="61"/>
                  </a:lnTo>
                  <a:lnTo>
                    <a:pt x="1423" y="58"/>
                  </a:lnTo>
                  <a:lnTo>
                    <a:pt x="1429" y="56"/>
                  </a:lnTo>
                  <a:lnTo>
                    <a:pt x="1436" y="54"/>
                  </a:lnTo>
                  <a:lnTo>
                    <a:pt x="1442" y="53"/>
                  </a:lnTo>
                  <a:lnTo>
                    <a:pt x="1449" y="52"/>
                  </a:lnTo>
                  <a:lnTo>
                    <a:pt x="1455" y="52"/>
                  </a:lnTo>
                  <a:lnTo>
                    <a:pt x="1461" y="52"/>
                  </a:lnTo>
                  <a:lnTo>
                    <a:pt x="1468" y="53"/>
                  </a:lnTo>
                  <a:lnTo>
                    <a:pt x="1474" y="54"/>
                  </a:lnTo>
                  <a:lnTo>
                    <a:pt x="1480" y="56"/>
                  </a:lnTo>
                  <a:lnTo>
                    <a:pt x="1486" y="58"/>
                  </a:lnTo>
                  <a:lnTo>
                    <a:pt x="1492" y="61"/>
                  </a:lnTo>
                  <a:lnTo>
                    <a:pt x="1498" y="64"/>
                  </a:lnTo>
                  <a:lnTo>
                    <a:pt x="1503" y="68"/>
                  </a:lnTo>
                  <a:lnTo>
                    <a:pt x="1508" y="72"/>
                  </a:lnTo>
                  <a:lnTo>
                    <a:pt x="1513" y="78"/>
                  </a:lnTo>
                  <a:lnTo>
                    <a:pt x="1516" y="84"/>
                  </a:lnTo>
                  <a:lnTo>
                    <a:pt x="1520" y="90"/>
                  </a:lnTo>
                  <a:lnTo>
                    <a:pt x="1522" y="98"/>
                  </a:lnTo>
                  <a:lnTo>
                    <a:pt x="1524" y="106"/>
                  </a:lnTo>
                  <a:lnTo>
                    <a:pt x="1526" y="115"/>
                  </a:lnTo>
                  <a:lnTo>
                    <a:pt x="1526" y="125"/>
                  </a:lnTo>
                  <a:lnTo>
                    <a:pt x="1526" y="134"/>
                  </a:lnTo>
                  <a:lnTo>
                    <a:pt x="1524" y="143"/>
                  </a:lnTo>
                  <a:lnTo>
                    <a:pt x="1522" y="151"/>
                  </a:lnTo>
                  <a:lnTo>
                    <a:pt x="1520" y="159"/>
                  </a:lnTo>
                  <a:lnTo>
                    <a:pt x="1516" y="166"/>
                  </a:lnTo>
                  <a:lnTo>
                    <a:pt x="1513" y="171"/>
                  </a:lnTo>
                  <a:lnTo>
                    <a:pt x="1508" y="177"/>
                  </a:lnTo>
                  <a:lnTo>
                    <a:pt x="1506" y="179"/>
                  </a:lnTo>
                  <a:lnTo>
                    <a:pt x="1503" y="181"/>
                  </a:lnTo>
                  <a:lnTo>
                    <a:pt x="1498" y="185"/>
                  </a:lnTo>
                  <a:lnTo>
                    <a:pt x="1492" y="189"/>
                  </a:lnTo>
                  <a:lnTo>
                    <a:pt x="1486" y="191"/>
                  </a:lnTo>
                  <a:lnTo>
                    <a:pt x="1480" y="193"/>
                  </a:lnTo>
                  <a:lnTo>
                    <a:pt x="1474" y="195"/>
                  </a:lnTo>
                  <a:lnTo>
                    <a:pt x="1468" y="196"/>
                  </a:lnTo>
                  <a:lnTo>
                    <a:pt x="1461" y="197"/>
                  </a:lnTo>
                  <a:lnTo>
                    <a:pt x="1455" y="197"/>
                  </a:lnTo>
                  <a:lnTo>
                    <a:pt x="1449" y="197"/>
                  </a:lnTo>
                  <a:lnTo>
                    <a:pt x="1442" y="196"/>
                  </a:lnTo>
                  <a:lnTo>
                    <a:pt x="1436" y="195"/>
                  </a:lnTo>
                  <a:lnTo>
                    <a:pt x="1430" y="193"/>
                  </a:lnTo>
                  <a:lnTo>
                    <a:pt x="1423" y="191"/>
                  </a:lnTo>
                  <a:lnTo>
                    <a:pt x="1418" y="189"/>
                  </a:lnTo>
                  <a:lnTo>
                    <a:pt x="1412" y="185"/>
                  </a:lnTo>
                  <a:lnTo>
                    <a:pt x="1407" y="181"/>
                  </a:lnTo>
                  <a:lnTo>
                    <a:pt x="1402" y="177"/>
                  </a:lnTo>
                  <a:lnTo>
                    <a:pt x="1397" y="171"/>
                  </a:lnTo>
                  <a:lnTo>
                    <a:pt x="1393" y="166"/>
                  </a:lnTo>
                  <a:lnTo>
                    <a:pt x="1390" y="159"/>
                  </a:lnTo>
                  <a:lnTo>
                    <a:pt x="1387" y="151"/>
                  </a:lnTo>
                  <a:lnTo>
                    <a:pt x="1385" y="143"/>
                  </a:lnTo>
                  <a:lnTo>
                    <a:pt x="1384" y="134"/>
                  </a:lnTo>
                  <a:lnTo>
                    <a:pt x="1384" y="125"/>
                  </a:lnTo>
                  <a:close/>
                  <a:moveTo>
                    <a:pt x="1535" y="176"/>
                  </a:moveTo>
                  <a:lnTo>
                    <a:pt x="1551" y="152"/>
                  </a:lnTo>
                  <a:lnTo>
                    <a:pt x="1556" y="156"/>
                  </a:lnTo>
                  <a:lnTo>
                    <a:pt x="1562" y="160"/>
                  </a:lnTo>
                  <a:lnTo>
                    <a:pt x="1565" y="161"/>
                  </a:lnTo>
                  <a:lnTo>
                    <a:pt x="1568" y="163"/>
                  </a:lnTo>
                  <a:lnTo>
                    <a:pt x="1574" y="165"/>
                  </a:lnTo>
                  <a:lnTo>
                    <a:pt x="1580" y="167"/>
                  </a:lnTo>
                  <a:lnTo>
                    <a:pt x="1587" y="169"/>
                  </a:lnTo>
                  <a:lnTo>
                    <a:pt x="1593" y="170"/>
                  </a:lnTo>
                  <a:lnTo>
                    <a:pt x="1600" y="170"/>
                  </a:lnTo>
                  <a:lnTo>
                    <a:pt x="1604" y="170"/>
                  </a:lnTo>
                  <a:lnTo>
                    <a:pt x="1609" y="169"/>
                  </a:lnTo>
                  <a:lnTo>
                    <a:pt x="1612" y="168"/>
                  </a:lnTo>
                  <a:lnTo>
                    <a:pt x="1616" y="167"/>
                  </a:lnTo>
                  <a:lnTo>
                    <a:pt x="1618" y="165"/>
                  </a:lnTo>
                  <a:lnTo>
                    <a:pt x="1620" y="163"/>
                  </a:lnTo>
                  <a:lnTo>
                    <a:pt x="1622" y="160"/>
                  </a:lnTo>
                  <a:lnTo>
                    <a:pt x="1622" y="157"/>
                  </a:lnTo>
                  <a:lnTo>
                    <a:pt x="1622" y="153"/>
                  </a:lnTo>
                  <a:lnTo>
                    <a:pt x="1620" y="150"/>
                  </a:lnTo>
                  <a:lnTo>
                    <a:pt x="1620" y="149"/>
                  </a:lnTo>
                  <a:lnTo>
                    <a:pt x="1619" y="148"/>
                  </a:lnTo>
                  <a:lnTo>
                    <a:pt x="1616" y="146"/>
                  </a:lnTo>
                  <a:lnTo>
                    <a:pt x="1612" y="144"/>
                  </a:lnTo>
                  <a:lnTo>
                    <a:pt x="1608" y="143"/>
                  </a:lnTo>
                  <a:lnTo>
                    <a:pt x="1596" y="140"/>
                  </a:lnTo>
                  <a:lnTo>
                    <a:pt x="1586" y="138"/>
                  </a:lnTo>
                  <a:lnTo>
                    <a:pt x="1576" y="136"/>
                  </a:lnTo>
                  <a:lnTo>
                    <a:pt x="1567" y="133"/>
                  </a:lnTo>
                  <a:lnTo>
                    <a:pt x="1558" y="129"/>
                  </a:lnTo>
                  <a:lnTo>
                    <a:pt x="1555" y="126"/>
                  </a:lnTo>
                  <a:lnTo>
                    <a:pt x="1551" y="123"/>
                  </a:lnTo>
                  <a:lnTo>
                    <a:pt x="1548" y="120"/>
                  </a:lnTo>
                  <a:lnTo>
                    <a:pt x="1546" y="116"/>
                  </a:lnTo>
                  <a:lnTo>
                    <a:pt x="1544" y="112"/>
                  </a:lnTo>
                  <a:lnTo>
                    <a:pt x="1542" y="107"/>
                  </a:lnTo>
                  <a:lnTo>
                    <a:pt x="1541" y="102"/>
                  </a:lnTo>
                  <a:lnTo>
                    <a:pt x="1541" y="96"/>
                  </a:lnTo>
                  <a:lnTo>
                    <a:pt x="1541" y="91"/>
                  </a:lnTo>
                  <a:lnTo>
                    <a:pt x="1542" y="86"/>
                  </a:lnTo>
                  <a:lnTo>
                    <a:pt x="1543" y="82"/>
                  </a:lnTo>
                  <a:lnTo>
                    <a:pt x="1545" y="77"/>
                  </a:lnTo>
                  <a:lnTo>
                    <a:pt x="1547" y="73"/>
                  </a:lnTo>
                  <a:lnTo>
                    <a:pt x="1550" y="70"/>
                  </a:lnTo>
                  <a:lnTo>
                    <a:pt x="1553" y="67"/>
                  </a:lnTo>
                  <a:lnTo>
                    <a:pt x="1556" y="64"/>
                  </a:lnTo>
                  <a:lnTo>
                    <a:pt x="1560" y="61"/>
                  </a:lnTo>
                  <a:lnTo>
                    <a:pt x="1564" y="59"/>
                  </a:lnTo>
                  <a:lnTo>
                    <a:pt x="1569" y="57"/>
                  </a:lnTo>
                  <a:lnTo>
                    <a:pt x="1573" y="55"/>
                  </a:lnTo>
                  <a:lnTo>
                    <a:pt x="1578" y="54"/>
                  </a:lnTo>
                  <a:lnTo>
                    <a:pt x="1584" y="53"/>
                  </a:lnTo>
                  <a:lnTo>
                    <a:pt x="1589" y="52"/>
                  </a:lnTo>
                  <a:lnTo>
                    <a:pt x="1595" y="52"/>
                  </a:lnTo>
                  <a:lnTo>
                    <a:pt x="1605" y="52"/>
                  </a:lnTo>
                  <a:lnTo>
                    <a:pt x="1614" y="53"/>
                  </a:lnTo>
                  <a:lnTo>
                    <a:pt x="1623" y="55"/>
                  </a:lnTo>
                  <a:lnTo>
                    <a:pt x="1631" y="57"/>
                  </a:lnTo>
                  <a:lnTo>
                    <a:pt x="1638" y="60"/>
                  </a:lnTo>
                  <a:lnTo>
                    <a:pt x="1644" y="63"/>
                  </a:lnTo>
                  <a:lnTo>
                    <a:pt x="1650" y="67"/>
                  </a:lnTo>
                  <a:lnTo>
                    <a:pt x="1656" y="72"/>
                  </a:lnTo>
                  <a:lnTo>
                    <a:pt x="1640" y="95"/>
                  </a:lnTo>
                  <a:lnTo>
                    <a:pt x="1634" y="92"/>
                  </a:lnTo>
                  <a:lnTo>
                    <a:pt x="1629" y="89"/>
                  </a:lnTo>
                  <a:lnTo>
                    <a:pt x="1624" y="86"/>
                  </a:lnTo>
                  <a:lnTo>
                    <a:pt x="1619" y="84"/>
                  </a:lnTo>
                  <a:lnTo>
                    <a:pt x="1609" y="81"/>
                  </a:lnTo>
                  <a:lnTo>
                    <a:pt x="1604" y="80"/>
                  </a:lnTo>
                  <a:lnTo>
                    <a:pt x="1599" y="80"/>
                  </a:lnTo>
                  <a:lnTo>
                    <a:pt x="1594" y="80"/>
                  </a:lnTo>
                  <a:lnTo>
                    <a:pt x="1591" y="81"/>
                  </a:lnTo>
                  <a:lnTo>
                    <a:pt x="1587" y="82"/>
                  </a:lnTo>
                  <a:lnTo>
                    <a:pt x="1585" y="83"/>
                  </a:lnTo>
                  <a:lnTo>
                    <a:pt x="1583" y="85"/>
                  </a:lnTo>
                  <a:lnTo>
                    <a:pt x="1581" y="87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1" y="98"/>
                  </a:lnTo>
                  <a:lnTo>
                    <a:pt x="1583" y="100"/>
                  </a:lnTo>
                  <a:lnTo>
                    <a:pt x="1586" y="102"/>
                  </a:lnTo>
                  <a:lnTo>
                    <a:pt x="1589" y="104"/>
                  </a:lnTo>
                  <a:lnTo>
                    <a:pt x="1593" y="105"/>
                  </a:lnTo>
                  <a:lnTo>
                    <a:pt x="1605" y="107"/>
                  </a:lnTo>
                  <a:lnTo>
                    <a:pt x="1615" y="109"/>
                  </a:lnTo>
                  <a:lnTo>
                    <a:pt x="1625" y="112"/>
                  </a:lnTo>
                  <a:lnTo>
                    <a:pt x="1630" y="113"/>
                  </a:lnTo>
                  <a:lnTo>
                    <a:pt x="1635" y="115"/>
                  </a:lnTo>
                  <a:lnTo>
                    <a:pt x="1639" y="116"/>
                  </a:lnTo>
                  <a:lnTo>
                    <a:pt x="1643" y="119"/>
                  </a:lnTo>
                  <a:lnTo>
                    <a:pt x="1647" y="121"/>
                  </a:lnTo>
                  <a:lnTo>
                    <a:pt x="1651" y="124"/>
                  </a:lnTo>
                  <a:lnTo>
                    <a:pt x="1654" y="127"/>
                  </a:lnTo>
                  <a:lnTo>
                    <a:pt x="1656" y="131"/>
                  </a:lnTo>
                  <a:lnTo>
                    <a:pt x="1658" y="135"/>
                  </a:lnTo>
                  <a:lnTo>
                    <a:pt x="1660" y="139"/>
                  </a:lnTo>
                  <a:lnTo>
                    <a:pt x="1661" y="144"/>
                  </a:lnTo>
                  <a:lnTo>
                    <a:pt x="1661" y="150"/>
                  </a:lnTo>
                  <a:lnTo>
                    <a:pt x="1661" y="156"/>
                  </a:lnTo>
                  <a:lnTo>
                    <a:pt x="1660" y="162"/>
                  </a:lnTo>
                  <a:lnTo>
                    <a:pt x="1658" y="167"/>
                  </a:lnTo>
                  <a:lnTo>
                    <a:pt x="1656" y="172"/>
                  </a:lnTo>
                  <a:lnTo>
                    <a:pt x="1653" y="176"/>
                  </a:lnTo>
                  <a:lnTo>
                    <a:pt x="1652" y="178"/>
                  </a:lnTo>
                  <a:lnTo>
                    <a:pt x="1650" y="180"/>
                  </a:lnTo>
                  <a:lnTo>
                    <a:pt x="1647" y="183"/>
                  </a:lnTo>
                  <a:lnTo>
                    <a:pt x="1643" y="186"/>
                  </a:lnTo>
                  <a:lnTo>
                    <a:pt x="1638" y="189"/>
                  </a:lnTo>
                  <a:lnTo>
                    <a:pt x="1633" y="191"/>
                  </a:lnTo>
                  <a:lnTo>
                    <a:pt x="1628" y="193"/>
                  </a:lnTo>
                  <a:lnTo>
                    <a:pt x="1623" y="195"/>
                  </a:lnTo>
                  <a:lnTo>
                    <a:pt x="1617" y="196"/>
                  </a:lnTo>
                  <a:lnTo>
                    <a:pt x="1612" y="197"/>
                  </a:lnTo>
                  <a:lnTo>
                    <a:pt x="1606" y="197"/>
                  </a:lnTo>
                  <a:lnTo>
                    <a:pt x="1600" y="197"/>
                  </a:lnTo>
                  <a:lnTo>
                    <a:pt x="1589" y="197"/>
                  </a:lnTo>
                  <a:lnTo>
                    <a:pt x="1579" y="196"/>
                  </a:lnTo>
                  <a:lnTo>
                    <a:pt x="1569" y="194"/>
                  </a:lnTo>
                  <a:lnTo>
                    <a:pt x="1561" y="191"/>
                  </a:lnTo>
                  <a:lnTo>
                    <a:pt x="1553" y="188"/>
                  </a:lnTo>
                  <a:lnTo>
                    <a:pt x="1546" y="184"/>
                  </a:lnTo>
                  <a:lnTo>
                    <a:pt x="1540" y="180"/>
                  </a:lnTo>
                  <a:lnTo>
                    <a:pt x="1535" y="176"/>
                  </a:lnTo>
                  <a:close/>
                  <a:moveTo>
                    <a:pt x="1690" y="155"/>
                  </a:moveTo>
                  <a:lnTo>
                    <a:pt x="1690" y="85"/>
                  </a:lnTo>
                  <a:lnTo>
                    <a:pt x="1666" y="85"/>
                  </a:lnTo>
                  <a:lnTo>
                    <a:pt x="1666" y="55"/>
                  </a:lnTo>
                  <a:lnTo>
                    <a:pt x="1690" y="55"/>
                  </a:lnTo>
                  <a:lnTo>
                    <a:pt x="1690" y="7"/>
                  </a:lnTo>
                  <a:lnTo>
                    <a:pt x="1732" y="7"/>
                  </a:lnTo>
                  <a:lnTo>
                    <a:pt x="1732" y="55"/>
                  </a:lnTo>
                  <a:lnTo>
                    <a:pt x="1767" y="55"/>
                  </a:lnTo>
                  <a:lnTo>
                    <a:pt x="1767" y="85"/>
                  </a:lnTo>
                  <a:lnTo>
                    <a:pt x="1732" y="85"/>
                  </a:lnTo>
                  <a:lnTo>
                    <a:pt x="1732" y="146"/>
                  </a:lnTo>
                  <a:lnTo>
                    <a:pt x="1732" y="151"/>
                  </a:lnTo>
                  <a:lnTo>
                    <a:pt x="1732" y="153"/>
                  </a:lnTo>
                  <a:lnTo>
                    <a:pt x="1732" y="155"/>
                  </a:lnTo>
                  <a:lnTo>
                    <a:pt x="1734" y="159"/>
                  </a:lnTo>
                  <a:lnTo>
                    <a:pt x="1736" y="161"/>
                  </a:lnTo>
                  <a:lnTo>
                    <a:pt x="1738" y="163"/>
                  </a:lnTo>
                  <a:lnTo>
                    <a:pt x="1742" y="165"/>
                  </a:lnTo>
                  <a:lnTo>
                    <a:pt x="1746" y="165"/>
                  </a:lnTo>
                  <a:lnTo>
                    <a:pt x="1751" y="165"/>
                  </a:lnTo>
                  <a:lnTo>
                    <a:pt x="1759" y="165"/>
                  </a:lnTo>
                  <a:lnTo>
                    <a:pt x="1765" y="164"/>
                  </a:lnTo>
                  <a:lnTo>
                    <a:pt x="1765" y="194"/>
                  </a:lnTo>
                  <a:lnTo>
                    <a:pt x="1760" y="195"/>
                  </a:lnTo>
                  <a:lnTo>
                    <a:pt x="1753" y="195"/>
                  </a:lnTo>
                  <a:lnTo>
                    <a:pt x="1737" y="196"/>
                  </a:lnTo>
                  <a:lnTo>
                    <a:pt x="1730" y="196"/>
                  </a:lnTo>
                  <a:lnTo>
                    <a:pt x="1723" y="195"/>
                  </a:lnTo>
                  <a:lnTo>
                    <a:pt x="1712" y="193"/>
                  </a:lnTo>
                  <a:lnTo>
                    <a:pt x="1708" y="192"/>
                  </a:lnTo>
                  <a:lnTo>
                    <a:pt x="1704" y="190"/>
                  </a:lnTo>
                  <a:lnTo>
                    <a:pt x="1701" y="188"/>
                  </a:lnTo>
                  <a:lnTo>
                    <a:pt x="1698" y="185"/>
                  </a:lnTo>
                  <a:lnTo>
                    <a:pt x="1696" y="183"/>
                  </a:lnTo>
                  <a:lnTo>
                    <a:pt x="1694" y="180"/>
                  </a:lnTo>
                  <a:lnTo>
                    <a:pt x="1692" y="176"/>
                  </a:lnTo>
                  <a:lnTo>
                    <a:pt x="1691" y="172"/>
                  </a:lnTo>
                  <a:lnTo>
                    <a:pt x="1690" y="164"/>
                  </a:lnTo>
                  <a:lnTo>
                    <a:pt x="1690" y="155"/>
                  </a:lnTo>
                  <a:close/>
                  <a:moveTo>
                    <a:pt x="1930" y="125"/>
                  </a:moveTo>
                  <a:lnTo>
                    <a:pt x="1930" y="116"/>
                  </a:lnTo>
                  <a:lnTo>
                    <a:pt x="1928" y="109"/>
                  </a:lnTo>
                  <a:lnTo>
                    <a:pt x="1926" y="101"/>
                  </a:lnTo>
                  <a:lnTo>
                    <a:pt x="1925" y="98"/>
                  </a:lnTo>
                  <a:lnTo>
                    <a:pt x="1923" y="95"/>
                  </a:lnTo>
                  <a:lnTo>
                    <a:pt x="1921" y="92"/>
                  </a:lnTo>
                  <a:lnTo>
                    <a:pt x="1919" y="90"/>
                  </a:lnTo>
                  <a:lnTo>
                    <a:pt x="1914" y="86"/>
                  </a:lnTo>
                  <a:lnTo>
                    <a:pt x="1911" y="85"/>
                  </a:lnTo>
                  <a:lnTo>
                    <a:pt x="1908" y="84"/>
                  </a:lnTo>
                  <a:lnTo>
                    <a:pt x="1901" y="83"/>
                  </a:lnTo>
                  <a:lnTo>
                    <a:pt x="1894" y="84"/>
                  </a:lnTo>
                  <a:lnTo>
                    <a:pt x="1891" y="85"/>
                  </a:lnTo>
                  <a:lnTo>
                    <a:pt x="1888" y="86"/>
                  </a:lnTo>
                  <a:lnTo>
                    <a:pt x="1885" y="88"/>
                  </a:lnTo>
                  <a:lnTo>
                    <a:pt x="1883" y="90"/>
                  </a:lnTo>
                  <a:lnTo>
                    <a:pt x="1881" y="92"/>
                  </a:lnTo>
                  <a:lnTo>
                    <a:pt x="1879" y="94"/>
                  </a:lnTo>
                  <a:lnTo>
                    <a:pt x="1876" y="101"/>
                  </a:lnTo>
                  <a:lnTo>
                    <a:pt x="1874" y="104"/>
                  </a:lnTo>
                  <a:lnTo>
                    <a:pt x="1873" y="108"/>
                  </a:lnTo>
                  <a:lnTo>
                    <a:pt x="1872" y="116"/>
                  </a:lnTo>
                  <a:lnTo>
                    <a:pt x="1872" y="125"/>
                  </a:lnTo>
                  <a:lnTo>
                    <a:pt x="1872" y="129"/>
                  </a:lnTo>
                  <a:lnTo>
                    <a:pt x="1872" y="133"/>
                  </a:lnTo>
                  <a:lnTo>
                    <a:pt x="1873" y="141"/>
                  </a:lnTo>
                  <a:lnTo>
                    <a:pt x="1875" y="149"/>
                  </a:lnTo>
                  <a:lnTo>
                    <a:pt x="1877" y="152"/>
                  </a:lnTo>
                  <a:lnTo>
                    <a:pt x="1878" y="155"/>
                  </a:lnTo>
                  <a:lnTo>
                    <a:pt x="1880" y="158"/>
                  </a:lnTo>
                  <a:lnTo>
                    <a:pt x="1882" y="160"/>
                  </a:lnTo>
                  <a:lnTo>
                    <a:pt x="1887" y="164"/>
                  </a:lnTo>
                  <a:lnTo>
                    <a:pt x="1890" y="166"/>
                  </a:lnTo>
                  <a:lnTo>
                    <a:pt x="1893" y="167"/>
                  </a:lnTo>
                  <a:lnTo>
                    <a:pt x="1897" y="167"/>
                  </a:lnTo>
                  <a:lnTo>
                    <a:pt x="1901" y="168"/>
                  </a:lnTo>
                  <a:lnTo>
                    <a:pt x="1908" y="167"/>
                  </a:lnTo>
                  <a:lnTo>
                    <a:pt x="1911" y="166"/>
                  </a:lnTo>
                  <a:lnTo>
                    <a:pt x="1914" y="165"/>
                  </a:lnTo>
                  <a:lnTo>
                    <a:pt x="1916" y="163"/>
                  </a:lnTo>
                  <a:lnTo>
                    <a:pt x="1919" y="161"/>
                  </a:lnTo>
                  <a:lnTo>
                    <a:pt x="1923" y="156"/>
                  </a:lnTo>
                  <a:lnTo>
                    <a:pt x="1925" y="153"/>
                  </a:lnTo>
                  <a:lnTo>
                    <a:pt x="1926" y="150"/>
                  </a:lnTo>
                  <a:lnTo>
                    <a:pt x="1927" y="146"/>
                  </a:lnTo>
                  <a:lnTo>
                    <a:pt x="1928" y="142"/>
                  </a:lnTo>
                  <a:lnTo>
                    <a:pt x="1930" y="134"/>
                  </a:lnTo>
                  <a:lnTo>
                    <a:pt x="1930" y="125"/>
                  </a:lnTo>
                  <a:close/>
                  <a:moveTo>
                    <a:pt x="1829" y="125"/>
                  </a:moveTo>
                  <a:lnTo>
                    <a:pt x="1830" y="115"/>
                  </a:lnTo>
                  <a:lnTo>
                    <a:pt x="1831" y="106"/>
                  </a:lnTo>
                  <a:lnTo>
                    <a:pt x="1833" y="98"/>
                  </a:lnTo>
                  <a:lnTo>
                    <a:pt x="1836" y="90"/>
                  </a:lnTo>
                  <a:lnTo>
                    <a:pt x="1839" y="84"/>
                  </a:lnTo>
                  <a:lnTo>
                    <a:pt x="1843" y="78"/>
                  </a:lnTo>
                  <a:lnTo>
                    <a:pt x="1848" y="72"/>
                  </a:lnTo>
                  <a:lnTo>
                    <a:pt x="1850" y="70"/>
                  </a:lnTo>
                  <a:lnTo>
                    <a:pt x="1852" y="68"/>
                  </a:lnTo>
                  <a:lnTo>
                    <a:pt x="1858" y="64"/>
                  </a:lnTo>
                  <a:lnTo>
                    <a:pt x="1863" y="61"/>
                  </a:lnTo>
                  <a:lnTo>
                    <a:pt x="1869" y="58"/>
                  </a:lnTo>
                  <a:lnTo>
                    <a:pt x="1875" y="56"/>
                  </a:lnTo>
                  <a:lnTo>
                    <a:pt x="1882" y="54"/>
                  </a:lnTo>
                  <a:lnTo>
                    <a:pt x="1888" y="53"/>
                  </a:lnTo>
                  <a:lnTo>
                    <a:pt x="1895" y="52"/>
                  </a:lnTo>
                  <a:lnTo>
                    <a:pt x="1901" y="52"/>
                  </a:lnTo>
                  <a:lnTo>
                    <a:pt x="1907" y="52"/>
                  </a:lnTo>
                  <a:lnTo>
                    <a:pt x="1914" y="53"/>
                  </a:lnTo>
                  <a:lnTo>
                    <a:pt x="1920" y="54"/>
                  </a:lnTo>
                  <a:lnTo>
                    <a:pt x="1926" y="56"/>
                  </a:lnTo>
                  <a:lnTo>
                    <a:pt x="1932" y="58"/>
                  </a:lnTo>
                  <a:lnTo>
                    <a:pt x="1938" y="61"/>
                  </a:lnTo>
                  <a:lnTo>
                    <a:pt x="1944" y="64"/>
                  </a:lnTo>
                  <a:lnTo>
                    <a:pt x="1949" y="68"/>
                  </a:lnTo>
                  <a:lnTo>
                    <a:pt x="1954" y="72"/>
                  </a:lnTo>
                  <a:lnTo>
                    <a:pt x="1958" y="78"/>
                  </a:lnTo>
                  <a:lnTo>
                    <a:pt x="1962" y="84"/>
                  </a:lnTo>
                  <a:lnTo>
                    <a:pt x="1966" y="90"/>
                  </a:lnTo>
                  <a:lnTo>
                    <a:pt x="1968" y="98"/>
                  </a:lnTo>
                  <a:lnTo>
                    <a:pt x="1970" y="106"/>
                  </a:lnTo>
                  <a:lnTo>
                    <a:pt x="1972" y="115"/>
                  </a:lnTo>
                  <a:lnTo>
                    <a:pt x="1972" y="125"/>
                  </a:lnTo>
                  <a:lnTo>
                    <a:pt x="1972" y="134"/>
                  </a:lnTo>
                  <a:lnTo>
                    <a:pt x="1970" y="143"/>
                  </a:lnTo>
                  <a:lnTo>
                    <a:pt x="1968" y="151"/>
                  </a:lnTo>
                  <a:lnTo>
                    <a:pt x="1966" y="159"/>
                  </a:lnTo>
                  <a:lnTo>
                    <a:pt x="1962" y="166"/>
                  </a:lnTo>
                  <a:lnTo>
                    <a:pt x="1958" y="171"/>
                  </a:lnTo>
                  <a:lnTo>
                    <a:pt x="1954" y="177"/>
                  </a:lnTo>
                  <a:lnTo>
                    <a:pt x="1952" y="179"/>
                  </a:lnTo>
                  <a:lnTo>
                    <a:pt x="1949" y="181"/>
                  </a:lnTo>
                  <a:lnTo>
                    <a:pt x="1944" y="185"/>
                  </a:lnTo>
                  <a:lnTo>
                    <a:pt x="1938" y="189"/>
                  </a:lnTo>
                  <a:lnTo>
                    <a:pt x="1932" y="191"/>
                  </a:lnTo>
                  <a:lnTo>
                    <a:pt x="1926" y="193"/>
                  </a:lnTo>
                  <a:lnTo>
                    <a:pt x="1920" y="195"/>
                  </a:lnTo>
                  <a:lnTo>
                    <a:pt x="1914" y="196"/>
                  </a:lnTo>
                  <a:lnTo>
                    <a:pt x="1907" y="197"/>
                  </a:lnTo>
                  <a:lnTo>
                    <a:pt x="1901" y="197"/>
                  </a:lnTo>
                  <a:lnTo>
                    <a:pt x="1895" y="197"/>
                  </a:lnTo>
                  <a:lnTo>
                    <a:pt x="1888" y="196"/>
                  </a:lnTo>
                  <a:lnTo>
                    <a:pt x="1882" y="195"/>
                  </a:lnTo>
                  <a:lnTo>
                    <a:pt x="1876" y="193"/>
                  </a:lnTo>
                  <a:lnTo>
                    <a:pt x="1869" y="191"/>
                  </a:lnTo>
                  <a:lnTo>
                    <a:pt x="1863" y="189"/>
                  </a:lnTo>
                  <a:lnTo>
                    <a:pt x="1858" y="185"/>
                  </a:lnTo>
                  <a:lnTo>
                    <a:pt x="1853" y="181"/>
                  </a:lnTo>
                  <a:lnTo>
                    <a:pt x="1848" y="177"/>
                  </a:lnTo>
                  <a:lnTo>
                    <a:pt x="1843" y="171"/>
                  </a:lnTo>
                  <a:lnTo>
                    <a:pt x="1839" y="166"/>
                  </a:lnTo>
                  <a:lnTo>
                    <a:pt x="1836" y="159"/>
                  </a:lnTo>
                  <a:lnTo>
                    <a:pt x="1833" y="151"/>
                  </a:lnTo>
                  <a:lnTo>
                    <a:pt x="1831" y="143"/>
                  </a:lnTo>
                  <a:lnTo>
                    <a:pt x="1830" y="134"/>
                  </a:lnTo>
                  <a:lnTo>
                    <a:pt x="1829" y="12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 userDrawn="1"/>
          </p:nvGrpSpPr>
          <p:grpSpPr>
            <a:xfrm>
              <a:off x="4164012" y="2416969"/>
              <a:ext cx="2530337" cy="313260"/>
              <a:chOff x="4164012" y="2416969"/>
              <a:chExt cx="2530337" cy="313260"/>
            </a:xfrm>
          </p:grpSpPr>
          <p:sp>
            <p:nvSpPr>
              <p:cNvPr id="10" name="Freeform 11"/>
              <p:cNvSpPr>
                <a:spLocks noChangeAspect="1" noEditPoints="1"/>
              </p:cNvSpPr>
              <p:nvPr userDrawn="1"/>
            </p:nvSpPr>
            <p:spPr bwMode="auto">
              <a:xfrm>
                <a:off x="5436096" y="2417029"/>
                <a:ext cx="1258253" cy="313200"/>
              </a:xfrm>
              <a:custGeom>
                <a:avLst/>
                <a:gdLst>
                  <a:gd name="T0" fmla="*/ 1521 w 1615"/>
                  <a:gd name="T1" fmla="*/ 181 h 402"/>
                  <a:gd name="T2" fmla="*/ 1473 w 1615"/>
                  <a:gd name="T3" fmla="*/ 167 h 402"/>
                  <a:gd name="T4" fmla="*/ 1437 w 1615"/>
                  <a:gd name="T5" fmla="*/ 194 h 402"/>
                  <a:gd name="T6" fmla="*/ 1440 w 1615"/>
                  <a:gd name="T7" fmla="*/ 397 h 402"/>
                  <a:gd name="T8" fmla="*/ 1372 w 1615"/>
                  <a:gd name="T9" fmla="*/ 356 h 402"/>
                  <a:gd name="T10" fmla="*/ 1340 w 1615"/>
                  <a:gd name="T11" fmla="*/ 267 h 402"/>
                  <a:gd name="T12" fmla="*/ 1364 w 1615"/>
                  <a:gd name="T13" fmla="*/ 166 h 402"/>
                  <a:gd name="T14" fmla="*/ 1428 w 1615"/>
                  <a:gd name="T15" fmla="*/ 116 h 402"/>
                  <a:gd name="T16" fmla="*/ 1521 w 1615"/>
                  <a:gd name="T17" fmla="*/ 110 h 402"/>
                  <a:gd name="T18" fmla="*/ 1583 w 1615"/>
                  <a:gd name="T19" fmla="*/ 149 h 402"/>
                  <a:gd name="T20" fmla="*/ 1614 w 1615"/>
                  <a:gd name="T21" fmla="*/ 248 h 402"/>
                  <a:gd name="T22" fmla="*/ 1439 w 1615"/>
                  <a:gd name="T23" fmla="*/ 318 h 402"/>
                  <a:gd name="T24" fmla="*/ 1492 w 1615"/>
                  <a:gd name="T25" fmla="*/ 342 h 402"/>
                  <a:gd name="T26" fmla="*/ 1577 w 1615"/>
                  <a:gd name="T27" fmla="*/ 308 h 402"/>
                  <a:gd name="T28" fmla="*/ 1530 w 1615"/>
                  <a:gd name="T29" fmla="*/ 398 h 402"/>
                  <a:gd name="T30" fmla="*/ 323 w 1615"/>
                  <a:gd name="T31" fmla="*/ 0 h 402"/>
                  <a:gd name="T32" fmla="*/ 357 w 1615"/>
                  <a:gd name="T33" fmla="*/ 72 h 402"/>
                  <a:gd name="T34" fmla="*/ 577 w 1615"/>
                  <a:gd name="T35" fmla="*/ 400 h 402"/>
                  <a:gd name="T36" fmla="*/ 508 w 1615"/>
                  <a:gd name="T37" fmla="*/ 379 h 402"/>
                  <a:gd name="T38" fmla="*/ 545 w 1615"/>
                  <a:gd name="T39" fmla="*/ 332 h 402"/>
                  <a:gd name="T40" fmla="*/ 629 w 1615"/>
                  <a:gd name="T41" fmla="*/ 345 h 402"/>
                  <a:gd name="T42" fmla="*/ 656 w 1615"/>
                  <a:gd name="T43" fmla="*/ 319 h 402"/>
                  <a:gd name="T44" fmla="*/ 632 w 1615"/>
                  <a:gd name="T45" fmla="*/ 292 h 402"/>
                  <a:gd name="T46" fmla="*/ 536 w 1615"/>
                  <a:gd name="T47" fmla="*/ 268 h 402"/>
                  <a:gd name="T48" fmla="*/ 497 w 1615"/>
                  <a:gd name="T49" fmla="*/ 231 h 402"/>
                  <a:gd name="T50" fmla="*/ 498 w 1615"/>
                  <a:gd name="T51" fmla="*/ 157 h 402"/>
                  <a:gd name="T52" fmla="*/ 547 w 1615"/>
                  <a:gd name="T53" fmla="*/ 114 h 402"/>
                  <a:gd name="T54" fmla="*/ 658 w 1615"/>
                  <a:gd name="T55" fmla="*/ 111 h 402"/>
                  <a:gd name="T56" fmla="*/ 726 w 1615"/>
                  <a:gd name="T57" fmla="*/ 145 h 402"/>
                  <a:gd name="T58" fmla="*/ 618 w 1615"/>
                  <a:gd name="T59" fmla="*/ 163 h 402"/>
                  <a:gd name="T60" fmla="*/ 574 w 1615"/>
                  <a:gd name="T61" fmla="*/ 175 h 402"/>
                  <a:gd name="T62" fmla="*/ 589 w 1615"/>
                  <a:gd name="T63" fmla="*/ 210 h 402"/>
                  <a:gd name="T64" fmla="*/ 688 w 1615"/>
                  <a:gd name="T65" fmla="*/ 236 h 402"/>
                  <a:gd name="T66" fmla="*/ 731 w 1615"/>
                  <a:gd name="T67" fmla="*/ 277 h 402"/>
                  <a:gd name="T68" fmla="*/ 729 w 1615"/>
                  <a:gd name="T69" fmla="*/ 344 h 402"/>
                  <a:gd name="T70" fmla="*/ 686 w 1615"/>
                  <a:gd name="T71" fmla="*/ 387 h 402"/>
                  <a:gd name="T72" fmla="*/ 619 w 1615"/>
                  <a:gd name="T73" fmla="*/ 402 h 402"/>
                  <a:gd name="T74" fmla="*/ 807 w 1615"/>
                  <a:gd name="T75" fmla="*/ 392 h 402"/>
                  <a:gd name="T76" fmla="*/ 750 w 1615"/>
                  <a:gd name="T77" fmla="*/ 363 h 402"/>
                  <a:gd name="T78" fmla="*/ 839 w 1615"/>
                  <a:gd name="T79" fmla="*/ 341 h 402"/>
                  <a:gd name="T80" fmla="*/ 912 w 1615"/>
                  <a:gd name="T81" fmla="*/ 340 h 402"/>
                  <a:gd name="T82" fmla="*/ 920 w 1615"/>
                  <a:gd name="T83" fmla="*/ 304 h 402"/>
                  <a:gd name="T84" fmla="*/ 857 w 1615"/>
                  <a:gd name="T85" fmla="*/ 282 h 402"/>
                  <a:gd name="T86" fmla="*/ 779 w 1615"/>
                  <a:gd name="T87" fmla="*/ 251 h 402"/>
                  <a:gd name="T88" fmla="*/ 758 w 1615"/>
                  <a:gd name="T89" fmla="*/ 204 h 402"/>
                  <a:gd name="T90" fmla="*/ 779 w 1615"/>
                  <a:gd name="T91" fmla="*/ 138 h 402"/>
                  <a:gd name="T92" fmla="*/ 857 w 1615"/>
                  <a:gd name="T93" fmla="*/ 105 h 402"/>
                  <a:gd name="T94" fmla="*/ 956 w 1615"/>
                  <a:gd name="T95" fmla="*/ 121 h 402"/>
                  <a:gd name="T96" fmla="*/ 934 w 1615"/>
                  <a:gd name="T97" fmla="*/ 178 h 402"/>
                  <a:gd name="T98" fmla="*/ 854 w 1615"/>
                  <a:gd name="T99" fmla="*/ 167 h 402"/>
                  <a:gd name="T100" fmla="*/ 838 w 1615"/>
                  <a:gd name="T101" fmla="*/ 188 h 402"/>
                  <a:gd name="T102" fmla="*/ 903 w 1615"/>
                  <a:gd name="T103" fmla="*/ 221 h 402"/>
                  <a:gd name="T104" fmla="*/ 983 w 1615"/>
                  <a:gd name="T105" fmla="*/ 252 h 402"/>
                  <a:gd name="T106" fmla="*/ 1005 w 1615"/>
                  <a:gd name="T107" fmla="*/ 306 h 402"/>
                  <a:gd name="T108" fmla="*/ 982 w 1615"/>
                  <a:gd name="T109" fmla="*/ 367 h 402"/>
                  <a:gd name="T110" fmla="*/ 926 w 1615"/>
                  <a:gd name="T111" fmla="*/ 397 h 402"/>
                  <a:gd name="T112" fmla="*/ 1102 w 1615"/>
                  <a:gd name="T113" fmla="*/ 401 h 402"/>
                  <a:gd name="T114" fmla="*/ 1045 w 1615"/>
                  <a:gd name="T115" fmla="*/ 365 h 402"/>
                  <a:gd name="T116" fmla="*/ 1122 w 1615"/>
                  <a:gd name="T117" fmla="*/ 299 h 402"/>
                  <a:gd name="T118" fmla="*/ 1147 w 1615"/>
                  <a:gd name="T119" fmla="*/ 333 h 402"/>
                  <a:gd name="T120" fmla="*/ 1211 w 1615"/>
                  <a:gd name="T121" fmla="*/ 311 h 402"/>
                  <a:gd name="T122" fmla="*/ 1202 w 1615"/>
                  <a:gd name="T123" fmla="*/ 369 h 402"/>
                  <a:gd name="T124" fmla="*/ 1137 w 1615"/>
                  <a:gd name="T125" fmla="*/ 4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5" h="402">
                    <a:moveTo>
                      <a:pt x="1427" y="226"/>
                    </a:moveTo>
                    <a:lnTo>
                      <a:pt x="1537" y="226"/>
                    </a:lnTo>
                    <a:lnTo>
                      <a:pt x="1537" y="219"/>
                    </a:lnTo>
                    <a:lnTo>
                      <a:pt x="1535" y="212"/>
                    </a:lnTo>
                    <a:lnTo>
                      <a:pt x="1532" y="200"/>
                    </a:lnTo>
                    <a:lnTo>
                      <a:pt x="1529" y="194"/>
                    </a:lnTo>
                    <a:lnTo>
                      <a:pt x="1527" y="190"/>
                    </a:lnTo>
                    <a:lnTo>
                      <a:pt x="1524" y="185"/>
                    </a:lnTo>
                    <a:lnTo>
                      <a:pt x="1521" y="181"/>
                    </a:lnTo>
                    <a:lnTo>
                      <a:pt x="1517" y="178"/>
                    </a:lnTo>
                    <a:lnTo>
                      <a:pt x="1513" y="175"/>
                    </a:lnTo>
                    <a:lnTo>
                      <a:pt x="1509" y="172"/>
                    </a:lnTo>
                    <a:lnTo>
                      <a:pt x="1504" y="170"/>
                    </a:lnTo>
                    <a:lnTo>
                      <a:pt x="1499" y="169"/>
                    </a:lnTo>
                    <a:lnTo>
                      <a:pt x="1494" y="167"/>
                    </a:lnTo>
                    <a:lnTo>
                      <a:pt x="1489" y="167"/>
                    </a:lnTo>
                    <a:lnTo>
                      <a:pt x="1483" y="167"/>
                    </a:lnTo>
                    <a:lnTo>
                      <a:pt x="1473" y="167"/>
                    </a:lnTo>
                    <a:lnTo>
                      <a:pt x="1468" y="168"/>
                    </a:lnTo>
                    <a:lnTo>
                      <a:pt x="1464" y="170"/>
                    </a:lnTo>
                    <a:lnTo>
                      <a:pt x="1459" y="172"/>
                    </a:lnTo>
                    <a:lnTo>
                      <a:pt x="1455" y="174"/>
                    </a:lnTo>
                    <a:lnTo>
                      <a:pt x="1451" y="177"/>
                    </a:lnTo>
                    <a:lnTo>
                      <a:pt x="1447" y="181"/>
                    </a:lnTo>
                    <a:lnTo>
                      <a:pt x="1444" y="184"/>
                    </a:lnTo>
                    <a:lnTo>
                      <a:pt x="1440" y="189"/>
                    </a:lnTo>
                    <a:lnTo>
                      <a:pt x="1437" y="194"/>
                    </a:lnTo>
                    <a:lnTo>
                      <a:pt x="1434" y="199"/>
                    </a:lnTo>
                    <a:lnTo>
                      <a:pt x="1432" y="205"/>
                    </a:lnTo>
                    <a:lnTo>
                      <a:pt x="1430" y="212"/>
                    </a:lnTo>
                    <a:lnTo>
                      <a:pt x="1427" y="226"/>
                    </a:lnTo>
                    <a:close/>
                    <a:moveTo>
                      <a:pt x="1486" y="402"/>
                    </a:moveTo>
                    <a:lnTo>
                      <a:pt x="1467" y="401"/>
                    </a:lnTo>
                    <a:lnTo>
                      <a:pt x="1458" y="400"/>
                    </a:lnTo>
                    <a:lnTo>
                      <a:pt x="1449" y="399"/>
                    </a:lnTo>
                    <a:lnTo>
                      <a:pt x="1440" y="397"/>
                    </a:lnTo>
                    <a:lnTo>
                      <a:pt x="1432" y="394"/>
                    </a:lnTo>
                    <a:lnTo>
                      <a:pt x="1423" y="392"/>
                    </a:lnTo>
                    <a:lnTo>
                      <a:pt x="1415" y="388"/>
                    </a:lnTo>
                    <a:lnTo>
                      <a:pt x="1407" y="384"/>
                    </a:lnTo>
                    <a:lnTo>
                      <a:pt x="1399" y="380"/>
                    </a:lnTo>
                    <a:lnTo>
                      <a:pt x="1392" y="375"/>
                    </a:lnTo>
                    <a:lnTo>
                      <a:pt x="1385" y="369"/>
                    </a:lnTo>
                    <a:lnTo>
                      <a:pt x="1378" y="363"/>
                    </a:lnTo>
                    <a:lnTo>
                      <a:pt x="1372" y="356"/>
                    </a:lnTo>
                    <a:lnTo>
                      <a:pt x="1367" y="349"/>
                    </a:lnTo>
                    <a:lnTo>
                      <a:pt x="1361" y="341"/>
                    </a:lnTo>
                    <a:lnTo>
                      <a:pt x="1356" y="333"/>
                    </a:lnTo>
                    <a:lnTo>
                      <a:pt x="1352" y="324"/>
                    </a:lnTo>
                    <a:lnTo>
                      <a:pt x="1349" y="314"/>
                    </a:lnTo>
                    <a:lnTo>
                      <a:pt x="1346" y="303"/>
                    </a:lnTo>
                    <a:lnTo>
                      <a:pt x="1343" y="292"/>
                    </a:lnTo>
                    <a:lnTo>
                      <a:pt x="1342" y="280"/>
                    </a:lnTo>
                    <a:lnTo>
                      <a:pt x="1340" y="267"/>
                    </a:lnTo>
                    <a:lnTo>
                      <a:pt x="1340" y="254"/>
                    </a:lnTo>
                    <a:lnTo>
                      <a:pt x="1341" y="240"/>
                    </a:lnTo>
                    <a:lnTo>
                      <a:pt x="1342" y="228"/>
                    </a:lnTo>
                    <a:lnTo>
                      <a:pt x="1344" y="216"/>
                    </a:lnTo>
                    <a:lnTo>
                      <a:pt x="1347" y="204"/>
                    </a:lnTo>
                    <a:lnTo>
                      <a:pt x="1350" y="194"/>
                    </a:lnTo>
                    <a:lnTo>
                      <a:pt x="1354" y="184"/>
                    </a:lnTo>
                    <a:lnTo>
                      <a:pt x="1359" y="175"/>
                    </a:lnTo>
                    <a:lnTo>
                      <a:pt x="1364" y="166"/>
                    </a:lnTo>
                    <a:lnTo>
                      <a:pt x="1370" y="158"/>
                    </a:lnTo>
                    <a:lnTo>
                      <a:pt x="1376" y="151"/>
                    </a:lnTo>
                    <a:lnTo>
                      <a:pt x="1383" y="144"/>
                    </a:lnTo>
                    <a:lnTo>
                      <a:pt x="1390" y="138"/>
                    </a:lnTo>
                    <a:lnTo>
                      <a:pt x="1397" y="132"/>
                    </a:lnTo>
                    <a:lnTo>
                      <a:pt x="1404" y="127"/>
                    </a:lnTo>
                    <a:lnTo>
                      <a:pt x="1412" y="123"/>
                    </a:lnTo>
                    <a:lnTo>
                      <a:pt x="1420" y="119"/>
                    </a:lnTo>
                    <a:lnTo>
                      <a:pt x="1428" y="116"/>
                    </a:lnTo>
                    <a:lnTo>
                      <a:pt x="1436" y="113"/>
                    </a:lnTo>
                    <a:lnTo>
                      <a:pt x="1452" y="108"/>
                    </a:lnTo>
                    <a:lnTo>
                      <a:pt x="1460" y="107"/>
                    </a:lnTo>
                    <a:lnTo>
                      <a:pt x="1468" y="106"/>
                    </a:lnTo>
                    <a:lnTo>
                      <a:pt x="1483" y="105"/>
                    </a:lnTo>
                    <a:lnTo>
                      <a:pt x="1491" y="105"/>
                    </a:lnTo>
                    <a:lnTo>
                      <a:pt x="1499" y="106"/>
                    </a:lnTo>
                    <a:lnTo>
                      <a:pt x="1514" y="108"/>
                    </a:lnTo>
                    <a:lnTo>
                      <a:pt x="1521" y="110"/>
                    </a:lnTo>
                    <a:lnTo>
                      <a:pt x="1529" y="112"/>
                    </a:lnTo>
                    <a:lnTo>
                      <a:pt x="1536" y="114"/>
                    </a:lnTo>
                    <a:lnTo>
                      <a:pt x="1544" y="117"/>
                    </a:lnTo>
                    <a:lnTo>
                      <a:pt x="1551" y="121"/>
                    </a:lnTo>
                    <a:lnTo>
                      <a:pt x="1558" y="125"/>
                    </a:lnTo>
                    <a:lnTo>
                      <a:pt x="1565" y="130"/>
                    </a:lnTo>
                    <a:lnTo>
                      <a:pt x="1571" y="136"/>
                    </a:lnTo>
                    <a:lnTo>
                      <a:pt x="1577" y="142"/>
                    </a:lnTo>
                    <a:lnTo>
                      <a:pt x="1583" y="149"/>
                    </a:lnTo>
                    <a:lnTo>
                      <a:pt x="1588" y="157"/>
                    </a:lnTo>
                    <a:lnTo>
                      <a:pt x="1594" y="165"/>
                    </a:lnTo>
                    <a:lnTo>
                      <a:pt x="1598" y="174"/>
                    </a:lnTo>
                    <a:lnTo>
                      <a:pt x="1603" y="184"/>
                    </a:lnTo>
                    <a:lnTo>
                      <a:pt x="1606" y="195"/>
                    </a:lnTo>
                    <a:lnTo>
                      <a:pt x="1609" y="207"/>
                    </a:lnTo>
                    <a:lnTo>
                      <a:pt x="1611" y="220"/>
                    </a:lnTo>
                    <a:lnTo>
                      <a:pt x="1613" y="234"/>
                    </a:lnTo>
                    <a:lnTo>
                      <a:pt x="1614" y="248"/>
                    </a:lnTo>
                    <a:lnTo>
                      <a:pt x="1615" y="264"/>
                    </a:lnTo>
                    <a:lnTo>
                      <a:pt x="1615" y="277"/>
                    </a:lnTo>
                    <a:lnTo>
                      <a:pt x="1426" y="277"/>
                    </a:lnTo>
                    <a:lnTo>
                      <a:pt x="1427" y="285"/>
                    </a:lnTo>
                    <a:lnTo>
                      <a:pt x="1428" y="293"/>
                    </a:lnTo>
                    <a:lnTo>
                      <a:pt x="1430" y="300"/>
                    </a:lnTo>
                    <a:lnTo>
                      <a:pt x="1433" y="307"/>
                    </a:lnTo>
                    <a:lnTo>
                      <a:pt x="1436" y="313"/>
                    </a:lnTo>
                    <a:lnTo>
                      <a:pt x="1439" y="318"/>
                    </a:lnTo>
                    <a:lnTo>
                      <a:pt x="1443" y="323"/>
                    </a:lnTo>
                    <a:lnTo>
                      <a:pt x="1447" y="327"/>
                    </a:lnTo>
                    <a:lnTo>
                      <a:pt x="1452" y="331"/>
                    </a:lnTo>
                    <a:lnTo>
                      <a:pt x="1456" y="334"/>
                    </a:lnTo>
                    <a:lnTo>
                      <a:pt x="1462" y="336"/>
                    </a:lnTo>
                    <a:lnTo>
                      <a:pt x="1467" y="339"/>
                    </a:lnTo>
                    <a:lnTo>
                      <a:pt x="1473" y="340"/>
                    </a:lnTo>
                    <a:lnTo>
                      <a:pt x="1479" y="341"/>
                    </a:lnTo>
                    <a:lnTo>
                      <a:pt x="1492" y="342"/>
                    </a:lnTo>
                    <a:lnTo>
                      <a:pt x="1505" y="341"/>
                    </a:lnTo>
                    <a:lnTo>
                      <a:pt x="1517" y="339"/>
                    </a:lnTo>
                    <a:lnTo>
                      <a:pt x="1528" y="336"/>
                    </a:lnTo>
                    <a:lnTo>
                      <a:pt x="1540" y="332"/>
                    </a:lnTo>
                    <a:lnTo>
                      <a:pt x="1550" y="326"/>
                    </a:lnTo>
                    <a:lnTo>
                      <a:pt x="1560" y="321"/>
                    </a:lnTo>
                    <a:lnTo>
                      <a:pt x="1569" y="315"/>
                    </a:lnTo>
                    <a:lnTo>
                      <a:pt x="1573" y="311"/>
                    </a:lnTo>
                    <a:lnTo>
                      <a:pt x="1577" y="308"/>
                    </a:lnTo>
                    <a:lnTo>
                      <a:pt x="1610" y="359"/>
                    </a:lnTo>
                    <a:lnTo>
                      <a:pt x="1597" y="369"/>
                    </a:lnTo>
                    <a:lnTo>
                      <a:pt x="1583" y="378"/>
                    </a:lnTo>
                    <a:lnTo>
                      <a:pt x="1576" y="382"/>
                    </a:lnTo>
                    <a:lnTo>
                      <a:pt x="1569" y="385"/>
                    </a:lnTo>
                    <a:lnTo>
                      <a:pt x="1562" y="389"/>
                    </a:lnTo>
                    <a:lnTo>
                      <a:pt x="1554" y="391"/>
                    </a:lnTo>
                    <a:lnTo>
                      <a:pt x="1538" y="396"/>
                    </a:lnTo>
                    <a:lnTo>
                      <a:pt x="1530" y="398"/>
                    </a:lnTo>
                    <a:lnTo>
                      <a:pt x="1521" y="399"/>
                    </a:lnTo>
                    <a:lnTo>
                      <a:pt x="1513" y="401"/>
                    </a:lnTo>
                    <a:lnTo>
                      <a:pt x="1504" y="401"/>
                    </a:lnTo>
                    <a:lnTo>
                      <a:pt x="1486" y="402"/>
                    </a:lnTo>
                    <a:close/>
                    <a:moveTo>
                      <a:pt x="118" y="396"/>
                    </a:moveTo>
                    <a:lnTo>
                      <a:pt x="118" y="73"/>
                    </a:lnTo>
                    <a:lnTo>
                      <a:pt x="0" y="73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3" y="73"/>
                    </a:lnTo>
                    <a:lnTo>
                      <a:pt x="205" y="73"/>
                    </a:lnTo>
                    <a:lnTo>
                      <a:pt x="205" y="396"/>
                    </a:lnTo>
                    <a:lnTo>
                      <a:pt x="118" y="396"/>
                    </a:lnTo>
                    <a:close/>
                    <a:moveTo>
                      <a:pt x="357" y="72"/>
                    </a:moveTo>
                    <a:lnTo>
                      <a:pt x="357" y="3"/>
                    </a:lnTo>
                    <a:lnTo>
                      <a:pt x="443" y="3"/>
                    </a:lnTo>
                    <a:lnTo>
                      <a:pt x="443" y="72"/>
                    </a:lnTo>
                    <a:lnTo>
                      <a:pt x="357" y="72"/>
                    </a:lnTo>
                    <a:close/>
                    <a:moveTo>
                      <a:pt x="357" y="396"/>
                    </a:moveTo>
                    <a:lnTo>
                      <a:pt x="357" y="111"/>
                    </a:lnTo>
                    <a:lnTo>
                      <a:pt x="443" y="111"/>
                    </a:lnTo>
                    <a:lnTo>
                      <a:pt x="443" y="396"/>
                    </a:lnTo>
                    <a:lnTo>
                      <a:pt x="357" y="396"/>
                    </a:lnTo>
                    <a:close/>
                    <a:moveTo>
                      <a:pt x="610" y="402"/>
                    </a:moveTo>
                    <a:lnTo>
                      <a:pt x="599" y="402"/>
                    </a:lnTo>
                    <a:lnTo>
                      <a:pt x="588" y="401"/>
                    </a:lnTo>
                    <a:lnTo>
                      <a:pt x="577" y="400"/>
                    </a:lnTo>
                    <a:lnTo>
                      <a:pt x="567" y="399"/>
                    </a:lnTo>
                    <a:lnTo>
                      <a:pt x="557" y="397"/>
                    </a:lnTo>
                    <a:lnTo>
                      <a:pt x="548" y="395"/>
                    </a:lnTo>
                    <a:lnTo>
                      <a:pt x="539" y="392"/>
                    </a:lnTo>
                    <a:lnTo>
                      <a:pt x="535" y="391"/>
                    </a:lnTo>
                    <a:lnTo>
                      <a:pt x="531" y="389"/>
                    </a:lnTo>
                    <a:lnTo>
                      <a:pt x="523" y="386"/>
                    </a:lnTo>
                    <a:lnTo>
                      <a:pt x="515" y="383"/>
                    </a:lnTo>
                    <a:lnTo>
                      <a:pt x="508" y="379"/>
                    </a:lnTo>
                    <a:lnTo>
                      <a:pt x="501" y="375"/>
                    </a:lnTo>
                    <a:lnTo>
                      <a:pt x="495" y="371"/>
                    </a:lnTo>
                    <a:lnTo>
                      <a:pt x="488" y="367"/>
                    </a:lnTo>
                    <a:lnTo>
                      <a:pt x="482" y="363"/>
                    </a:lnTo>
                    <a:lnTo>
                      <a:pt x="477" y="358"/>
                    </a:lnTo>
                    <a:lnTo>
                      <a:pt x="511" y="310"/>
                    </a:lnTo>
                    <a:lnTo>
                      <a:pt x="522" y="318"/>
                    </a:lnTo>
                    <a:lnTo>
                      <a:pt x="533" y="325"/>
                    </a:lnTo>
                    <a:lnTo>
                      <a:pt x="545" y="332"/>
                    </a:lnTo>
                    <a:lnTo>
                      <a:pt x="551" y="334"/>
                    </a:lnTo>
                    <a:lnTo>
                      <a:pt x="557" y="337"/>
                    </a:lnTo>
                    <a:lnTo>
                      <a:pt x="564" y="339"/>
                    </a:lnTo>
                    <a:lnTo>
                      <a:pt x="570" y="341"/>
                    </a:lnTo>
                    <a:lnTo>
                      <a:pt x="584" y="344"/>
                    </a:lnTo>
                    <a:lnTo>
                      <a:pt x="597" y="346"/>
                    </a:lnTo>
                    <a:lnTo>
                      <a:pt x="610" y="347"/>
                    </a:lnTo>
                    <a:lnTo>
                      <a:pt x="620" y="347"/>
                    </a:lnTo>
                    <a:lnTo>
                      <a:pt x="629" y="345"/>
                    </a:lnTo>
                    <a:lnTo>
                      <a:pt x="633" y="344"/>
                    </a:lnTo>
                    <a:lnTo>
                      <a:pt x="636" y="343"/>
                    </a:lnTo>
                    <a:lnTo>
                      <a:pt x="640" y="342"/>
                    </a:lnTo>
                    <a:lnTo>
                      <a:pt x="643" y="340"/>
                    </a:lnTo>
                    <a:lnTo>
                      <a:pt x="646" y="338"/>
                    </a:lnTo>
                    <a:lnTo>
                      <a:pt x="648" y="336"/>
                    </a:lnTo>
                    <a:lnTo>
                      <a:pt x="652" y="331"/>
                    </a:lnTo>
                    <a:lnTo>
                      <a:pt x="655" y="326"/>
                    </a:lnTo>
                    <a:lnTo>
                      <a:pt x="656" y="319"/>
                    </a:lnTo>
                    <a:lnTo>
                      <a:pt x="656" y="316"/>
                    </a:lnTo>
                    <a:lnTo>
                      <a:pt x="655" y="312"/>
                    </a:lnTo>
                    <a:lnTo>
                      <a:pt x="653" y="306"/>
                    </a:lnTo>
                    <a:lnTo>
                      <a:pt x="651" y="304"/>
                    </a:lnTo>
                    <a:lnTo>
                      <a:pt x="649" y="301"/>
                    </a:lnTo>
                    <a:lnTo>
                      <a:pt x="643" y="297"/>
                    </a:lnTo>
                    <a:lnTo>
                      <a:pt x="640" y="295"/>
                    </a:lnTo>
                    <a:lnTo>
                      <a:pt x="636" y="294"/>
                    </a:lnTo>
                    <a:lnTo>
                      <a:pt x="632" y="292"/>
                    </a:lnTo>
                    <a:lnTo>
                      <a:pt x="627" y="290"/>
                    </a:lnTo>
                    <a:lnTo>
                      <a:pt x="615" y="287"/>
                    </a:lnTo>
                    <a:lnTo>
                      <a:pt x="602" y="285"/>
                    </a:lnTo>
                    <a:lnTo>
                      <a:pt x="588" y="282"/>
                    </a:lnTo>
                    <a:lnTo>
                      <a:pt x="575" y="280"/>
                    </a:lnTo>
                    <a:lnTo>
                      <a:pt x="561" y="276"/>
                    </a:lnTo>
                    <a:lnTo>
                      <a:pt x="549" y="272"/>
                    </a:lnTo>
                    <a:lnTo>
                      <a:pt x="542" y="270"/>
                    </a:lnTo>
                    <a:lnTo>
                      <a:pt x="536" y="268"/>
                    </a:lnTo>
                    <a:lnTo>
                      <a:pt x="531" y="265"/>
                    </a:lnTo>
                    <a:lnTo>
                      <a:pt x="525" y="262"/>
                    </a:lnTo>
                    <a:lnTo>
                      <a:pt x="516" y="255"/>
                    </a:lnTo>
                    <a:lnTo>
                      <a:pt x="511" y="251"/>
                    </a:lnTo>
                    <a:lnTo>
                      <a:pt x="507" y="246"/>
                    </a:lnTo>
                    <a:lnTo>
                      <a:pt x="505" y="244"/>
                    </a:lnTo>
                    <a:lnTo>
                      <a:pt x="503" y="242"/>
                    </a:lnTo>
                    <a:lnTo>
                      <a:pt x="500" y="236"/>
                    </a:lnTo>
                    <a:lnTo>
                      <a:pt x="497" y="231"/>
                    </a:lnTo>
                    <a:lnTo>
                      <a:pt x="494" y="225"/>
                    </a:lnTo>
                    <a:lnTo>
                      <a:pt x="492" y="218"/>
                    </a:lnTo>
                    <a:lnTo>
                      <a:pt x="491" y="211"/>
                    </a:lnTo>
                    <a:lnTo>
                      <a:pt x="490" y="204"/>
                    </a:lnTo>
                    <a:lnTo>
                      <a:pt x="490" y="195"/>
                    </a:lnTo>
                    <a:lnTo>
                      <a:pt x="490" y="185"/>
                    </a:lnTo>
                    <a:lnTo>
                      <a:pt x="492" y="175"/>
                    </a:lnTo>
                    <a:lnTo>
                      <a:pt x="495" y="166"/>
                    </a:lnTo>
                    <a:lnTo>
                      <a:pt x="498" y="157"/>
                    </a:lnTo>
                    <a:lnTo>
                      <a:pt x="500" y="153"/>
                    </a:lnTo>
                    <a:lnTo>
                      <a:pt x="503" y="149"/>
                    </a:lnTo>
                    <a:lnTo>
                      <a:pt x="508" y="142"/>
                    </a:lnTo>
                    <a:lnTo>
                      <a:pt x="511" y="138"/>
                    </a:lnTo>
                    <a:lnTo>
                      <a:pt x="514" y="135"/>
                    </a:lnTo>
                    <a:lnTo>
                      <a:pt x="521" y="129"/>
                    </a:lnTo>
                    <a:lnTo>
                      <a:pt x="529" y="123"/>
                    </a:lnTo>
                    <a:lnTo>
                      <a:pt x="538" y="118"/>
                    </a:lnTo>
                    <a:lnTo>
                      <a:pt x="547" y="114"/>
                    </a:lnTo>
                    <a:lnTo>
                      <a:pt x="556" y="111"/>
                    </a:lnTo>
                    <a:lnTo>
                      <a:pt x="567" y="109"/>
                    </a:lnTo>
                    <a:lnTo>
                      <a:pt x="577" y="107"/>
                    </a:lnTo>
                    <a:lnTo>
                      <a:pt x="589" y="105"/>
                    </a:lnTo>
                    <a:lnTo>
                      <a:pt x="601" y="105"/>
                    </a:lnTo>
                    <a:lnTo>
                      <a:pt x="611" y="105"/>
                    </a:lnTo>
                    <a:lnTo>
                      <a:pt x="621" y="106"/>
                    </a:lnTo>
                    <a:lnTo>
                      <a:pt x="640" y="108"/>
                    </a:lnTo>
                    <a:lnTo>
                      <a:pt x="658" y="111"/>
                    </a:lnTo>
                    <a:lnTo>
                      <a:pt x="662" y="112"/>
                    </a:lnTo>
                    <a:lnTo>
                      <a:pt x="666" y="113"/>
                    </a:lnTo>
                    <a:lnTo>
                      <a:pt x="673" y="116"/>
                    </a:lnTo>
                    <a:lnTo>
                      <a:pt x="688" y="121"/>
                    </a:lnTo>
                    <a:lnTo>
                      <a:pt x="694" y="125"/>
                    </a:lnTo>
                    <a:lnTo>
                      <a:pt x="701" y="128"/>
                    </a:lnTo>
                    <a:lnTo>
                      <a:pt x="708" y="132"/>
                    </a:lnTo>
                    <a:lnTo>
                      <a:pt x="714" y="136"/>
                    </a:lnTo>
                    <a:lnTo>
                      <a:pt x="726" y="145"/>
                    </a:lnTo>
                    <a:lnTo>
                      <a:pt x="692" y="194"/>
                    </a:lnTo>
                    <a:lnTo>
                      <a:pt x="681" y="187"/>
                    </a:lnTo>
                    <a:lnTo>
                      <a:pt x="671" y="181"/>
                    </a:lnTo>
                    <a:lnTo>
                      <a:pt x="665" y="178"/>
                    </a:lnTo>
                    <a:lnTo>
                      <a:pt x="660" y="175"/>
                    </a:lnTo>
                    <a:lnTo>
                      <a:pt x="649" y="171"/>
                    </a:lnTo>
                    <a:lnTo>
                      <a:pt x="639" y="167"/>
                    </a:lnTo>
                    <a:lnTo>
                      <a:pt x="628" y="165"/>
                    </a:lnTo>
                    <a:lnTo>
                      <a:pt x="618" y="163"/>
                    </a:lnTo>
                    <a:lnTo>
                      <a:pt x="608" y="163"/>
                    </a:lnTo>
                    <a:lnTo>
                      <a:pt x="599" y="163"/>
                    </a:lnTo>
                    <a:lnTo>
                      <a:pt x="592" y="165"/>
                    </a:lnTo>
                    <a:lnTo>
                      <a:pt x="585" y="167"/>
                    </a:lnTo>
                    <a:lnTo>
                      <a:pt x="582" y="168"/>
                    </a:lnTo>
                    <a:lnTo>
                      <a:pt x="580" y="170"/>
                    </a:lnTo>
                    <a:lnTo>
                      <a:pt x="577" y="171"/>
                    </a:lnTo>
                    <a:lnTo>
                      <a:pt x="575" y="173"/>
                    </a:lnTo>
                    <a:lnTo>
                      <a:pt x="574" y="175"/>
                    </a:lnTo>
                    <a:lnTo>
                      <a:pt x="572" y="178"/>
                    </a:lnTo>
                    <a:lnTo>
                      <a:pt x="570" y="182"/>
                    </a:lnTo>
                    <a:lnTo>
                      <a:pt x="570" y="185"/>
                    </a:lnTo>
                    <a:lnTo>
                      <a:pt x="570" y="188"/>
                    </a:lnTo>
                    <a:lnTo>
                      <a:pt x="570" y="194"/>
                    </a:lnTo>
                    <a:lnTo>
                      <a:pt x="573" y="199"/>
                    </a:lnTo>
                    <a:lnTo>
                      <a:pt x="576" y="204"/>
                    </a:lnTo>
                    <a:lnTo>
                      <a:pt x="582" y="207"/>
                    </a:lnTo>
                    <a:lnTo>
                      <a:pt x="589" y="210"/>
                    </a:lnTo>
                    <a:lnTo>
                      <a:pt x="598" y="213"/>
                    </a:lnTo>
                    <a:lnTo>
                      <a:pt x="608" y="216"/>
                    </a:lnTo>
                    <a:lnTo>
                      <a:pt x="620" y="219"/>
                    </a:lnTo>
                    <a:lnTo>
                      <a:pt x="635" y="221"/>
                    </a:lnTo>
                    <a:lnTo>
                      <a:pt x="648" y="224"/>
                    </a:lnTo>
                    <a:lnTo>
                      <a:pt x="662" y="227"/>
                    </a:lnTo>
                    <a:lnTo>
                      <a:pt x="675" y="231"/>
                    </a:lnTo>
                    <a:lnTo>
                      <a:pt x="682" y="233"/>
                    </a:lnTo>
                    <a:lnTo>
                      <a:pt x="688" y="236"/>
                    </a:lnTo>
                    <a:lnTo>
                      <a:pt x="699" y="241"/>
                    </a:lnTo>
                    <a:lnTo>
                      <a:pt x="705" y="245"/>
                    </a:lnTo>
                    <a:lnTo>
                      <a:pt x="710" y="248"/>
                    </a:lnTo>
                    <a:lnTo>
                      <a:pt x="714" y="252"/>
                    </a:lnTo>
                    <a:lnTo>
                      <a:pt x="719" y="256"/>
                    </a:lnTo>
                    <a:lnTo>
                      <a:pt x="723" y="261"/>
                    </a:lnTo>
                    <a:lnTo>
                      <a:pt x="726" y="266"/>
                    </a:lnTo>
                    <a:lnTo>
                      <a:pt x="729" y="272"/>
                    </a:lnTo>
                    <a:lnTo>
                      <a:pt x="731" y="277"/>
                    </a:lnTo>
                    <a:lnTo>
                      <a:pt x="733" y="284"/>
                    </a:lnTo>
                    <a:lnTo>
                      <a:pt x="735" y="291"/>
                    </a:lnTo>
                    <a:lnTo>
                      <a:pt x="736" y="298"/>
                    </a:lnTo>
                    <a:lnTo>
                      <a:pt x="736" y="306"/>
                    </a:lnTo>
                    <a:lnTo>
                      <a:pt x="736" y="314"/>
                    </a:lnTo>
                    <a:lnTo>
                      <a:pt x="735" y="322"/>
                    </a:lnTo>
                    <a:lnTo>
                      <a:pt x="733" y="330"/>
                    </a:lnTo>
                    <a:lnTo>
                      <a:pt x="731" y="337"/>
                    </a:lnTo>
                    <a:lnTo>
                      <a:pt x="729" y="344"/>
                    </a:lnTo>
                    <a:lnTo>
                      <a:pt x="726" y="350"/>
                    </a:lnTo>
                    <a:lnTo>
                      <a:pt x="722" y="356"/>
                    </a:lnTo>
                    <a:lnTo>
                      <a:pt x="718" y="361"/>
                    </a:lnTo>
                    <a:lnTo>
                      <a:pt x="714" y="367"/>
                    </a:lnTo>
                    <a:lnTo>
                      <a:pt x="709" y="371"/>
                    </a:lnTo>
                    <a:lnTo>
                      <a:pt x="703" y="376"/>
                    </a:lnTo>
                    <a:lnTo>
                      <a:pt x="698" y="380"/>
                    </a:lnTo>
                    <a:lnTo>
                      <a:pt x="692" y="384"/>
                    </a:lnTo>
                    <a:lnTo>
                      <a:pt x="686" y="387"/>
                    </a:lnTo>
                    <a:lnTo>
                      <a:pt x="679" y="390"/>
                    </a:lnTo>
                    <a:lnTo>
                      <a:pt x="672" y="392"/>
                    </a:lnTo>
                    <a:lnTo>
                      <a:pt x="665" y="395"/>
                    </a:lnTo>
                    <a:lnTo>
                      <a:pt x="658" y="397"/>
                    </a:lnTo>
                    <a:lnTo>
                      <a:pt x="650" y="398"/>
                    </a:lnTo>
                    <a:lnTo>
                      <a:pt x="642" y="400"/>
                    </a:lnTo>
                    <a:lnTo>
                      <a:pt x="635" y="401"/>
                    </a:lnTo>
                    <a:lnTo>
                      <a:pt x="627" y="402"/>
                    </a:lnTo>
                    <a:lnTo>
                      <a:pt x="619" y="402"/>
                    </a:lnTo>
                    <a:lnTo>
                      <a:pt x="610" y="402"/>
                    </a:lnTo>
                    <a:close/>
                    <a:moveTo>
                      <a:pt x="879" y="402"/>
                    </a:moveTo>
                    <a:lnTo>
                      <a:pt x="867" y="402"/>
                    </a:lnTo>
                    <a:lnTo>
                      <a:pt x="856" y="401"/>
                    </a:lnTo>
                    <a:lnTo>
                      <a:pt x="846" y="400"/>
                    </a:lnTo>
                    <a:lnTo>
                      <a:pt x="836" y="399"/>
                    </a:lnTo>
                    <a:lnTo>
                      <a:pt x="826" y="397"/>
                    </a:lnTo>
                    <a:lnTo>
                      <a:pt x="817" y="395"/>
                    </a:lnTo>
                    <a:lnTo>
                      <a:pt x="807" y="392"/>
                    </a:lnTo>
                    <a:lnTo>
                      <a:pt x="803" y="391"/>
                    </a:lnTo>
                    <a:lnTo>
                      <a:pt x="799" y="389"/>
                    </a:lnTo>
                    <a:lnTo>
                      <a:pt x="791" y="386"/>
                    </a:lnTo>
                    <a:lnTo>
                      <a:pt x="783" y="383"/>
                    </a:lnTo>
                    <a:lnTo>
                      <a:pt x="776" y="379"/>
                    </a:lnTo>
                    <a:lnTo>
                      <a:pt x="769" y="375"/>
                    </a:lnTo>
                    <a:lnTo>
                      <a:pt x="762" y="371"/>
                    </a:lnTo>
                    <a:lnTo>
                      <a:pt x="756" y="367"/>
                    </a:lnTo>
                    <a:lnTo>
                      <a:pt x="750" y="363"/>
                    </a:lnTo>
                    <a:lnTo>
                      <a:pt x="745" y="358"/>
                    </a:lnTo>
                    <a:lnTo>
                      <a:pt x="779" y="310"/>
                    </a:lnTo>
                    <a:lnTo>
                      <a:pt x="789" y="318"/>
                    </a:lnTo>
                    <a:lnTo>
                      <a:pt x="800" y="325"/>
                    </a:lnTo>
                    <a:lnTo>
                      <a:pt x="813" y="332"/>
                    </a:lnTo>
                    <a:lnTo>
                      <a:pt x="819" y="334"/>
                    </a:lnTo>
                    <a:lnTo>
                      <a:pt x="826" y="337"/>
                    </a:lnTo>
                    <a:lnTo>
                      <a:pt x="833" y="339"/>
                    </a:lnTo>
                    <a:lnTo>
                      <a:pt x="839" y="341"/>
                    </a:lnTo>
                    <a:lnTo>
                      <a:pt x="852" y="344"/>
                    </a:lnTo>
                    <a:lnTo>
                      <a:pt x="866" y="346"/>
                    </a:lnTo>
                    <a:lnTo>
                      <a:pt x="879" y="347"/>
                    </a:lnTo>
                    <a:lnTo>
                      <a:pt x="889" y="347"/>
                    </a:lnTo>
                    <a:lnTo>
                      <a:pt x="897" y="345"/>
                    </a:lnTo>
                    <a:lnTo>
                      <a:pt x="901" y="344"/>
                    </a:lnTo>
                    <a:lnTo>
                      <a:pt x="905" y="343"/>
                    </a:lnTo>
                    <a:lnTo>
                      <a:pt x="908" y="342"/>
                    </a:lnTo>
                    <a:lnTo>
                      <a:pt x="912" y="340"/>
                    </a:lnTo>
                    <a:lnTo>
                      <a:pt x="915" y="338"/>
                    </a:lnTo>
                    <a:lnTo>
                      <a:pt x="917" y="336"/>
                    </a:lnTo>
                    <a:lnTo>
                      <a:pt x="921" y="331"/>
                    </a:lnTo>
                    <a:lnTo>
                      <a:pt x="923" y="326"/>
                    </a:lnTo>
                    <a:lnTo>
                      <a:pt x="924" y="319"/>
                    </a:lnTo>
                    <a:lnTo>
                      <a:pt x="924" y="316"/>
                    </a:lnTo>
                    <a:lnTo>
                      <a:pt x="924" y="312"/>
                    </a:lnTo>
                    <a:lnTo>
                      <a:pt x="921" y="306"/>
                    </a:lnTo>
                    <a:lnTo>
                      <a:pt x="920" y="304"/>
                    </a:lnTo>
                    <a:lnTo>
                      <a:pt x="918" y="301"/>
                    </a:lnTo>
                    <a:lnTo>
                      <a:pt x="912" y="297"/>
                    </a:lnTo>
                    <a:lnTo>
                      <a:pt x="909" y="295"/>
                    </a:lnTo>
                    <a:lnTo>
                      <a:pt x="905" y="294"/>
                    </a:lnTo>
                    <a:lnTo>
                      <a:pt x="900" y="292"/>
                    </a:lnTo>
                    <a:lnTo>
                      <a:pt x="895" y="290"/>
                    </a:lnTo>
                    <a:lnTo>
                      <a:pt x="884" y="287"/>
                    </a:lnTo>
                    <a:lnTo>
                      <a:pt x="870" y="285"/>
                    </a:lnTo>
                    <a:lnTo>
                      <a:pt x="857" y="282"/>
                    </a:lnTo>
                    <a:lnTo>
                      <a:pt x="843" y="280"/>
                    </a:lnTo>
                    <a:lnTo>
                      <a:pt x="830" y="276"/>
                    </a:lnTo>
                    <a:lnTo>
                      <a:pt x="817" y="272"/>
                    </a:lnTo>
                    <a:lnTo>
                      <a:pt x="811" y="270"/>
                    </a:lnTo>
                    <a:lnTo>
                      <a:pt x="804" y="268"/>
                    </a:lnTo>
                    <a:lnTo>
                      <a:pt x="798" y="265"/>
                    </a:lnTo>
                    <a:lnTo>
                      <a:pt x="793" y="262"/>
                    </a:lnTo>
                    <a:lnTo>
                      <a:pt x="783" y="255"/>
                    </a:lnTo>
                    <a:lnTo>
                      <a:pt x="779" y="251"/>
                    </a:lnTo>
                    <a:lnTo>
                      <a:pt x="774" y="246"/>
                    </a:lnTo>
                    <a:lnTo>
                      <a:pt x="772" y="244"/>
                    </a:lnTo>
                    <a:lnTo>
                      <a:pt x="771" y="242"/>
                    </a:lnTo>
                    <a:lnTo>
                      <a:pt x="767" y="236"/>
                    </a:lnTo>
                    <a:lnTo>
                      <a:pt x="764" y="231"/>
                    </a:lnTo>
                    <a:lnTo>
                      <a:pt x="762" y="225"/>
                    </a:lnTo>
                    <a:lnTo>
                      <a:pt x="760" y="218"/>
                    </a:lnTo>
                    <a:lnTo>
                      <a:pt x="759" y="211"/>
                    </a:lnTo>
                    <a:lnTo>
                      <a:pt x="758" y="204"/>
                    </a:lnTo>
                    <a:lnTo>
                      <a:pt x="757" y="195"/>
                    </a:lnTo>
                    <a:lnTo>
                      <a:pt x="758" y="185"/>
                    </a:lnTo>
                    <a:lnTo>
                      <a:pt x="760" y="175"/>
                    </a:lnTo>
                    <a:lnTo>
                      <a:pt x="762" y="166"/>
                    </a:lnTo>
                    <a:lnTo>
                      <a:pt x="766" y="157"/>
                    </a:lnTo>
                    <a:lnTo>
                      <a:pt x="768" y="153"/>
                    </a:lnTo>
                    <a:lnTo>
                      <a:pt x="770" y="149"/>
                    </a:lnTo>
                    <a:lnTo>
                      <a:pt x="776" y="142"/>
                    </a:lnTo>
                    <a:lnTo>
                      <a:pt x="779" y="138"/>
                    </a:lnTo>
                    <a:lnTo>
                      <a:pt x="782" y="135"/>
                    </a:lnTo>
                    <a:lnTo>
                      <a:pt x="789" y="129"/>
                    </a:lnTo>
                    <a:lnTo>
                      <a:pt x="797" y="123"/>
                    </a:lnTo>
                    <a:lnTo>
                      <a:pt x="805" y="118"/>
                    </a:lnTo>
                    <a:lnTo>
                      <a:pt x="815" y="114"/>
                    </a:lnTo>
                    <a:lnTo>
                      <a:pt x="825" y="111"/>
                    </a:lnTo>
                    <a:lnTo>
                      <a:pt x="835" y="109"/>
                    </a:lnTo>
                    <a:lnTo>
                      <a:pt x="846" y="107"/>
                    </a:lnTo>
                    <a:lnTo>
                      <a:pt x="857" y="105"/>
                    </a:lnTo>
                    <a:lnTo>
                      <a:pt x="869" y="105"/>
                    </a:lnTo>
                    <a:lnTo>
                      <a:pt x="880" y="105"/>
                    </a:lnTo>
                    <a:lnTo>
                      <a:pt x="890" y="106"/>
                    </a:lnTo>
                    <a:lnTo>
                      <a:pt x="909" y="108"/>
                    </a:lnTo>
                    <a:lnTo>
                      <a:pt x="926" y="111"/>
                    </a:lnTo>
                    <a:lnTo>
                      <a:pt x="930" y="112"/>
                    </a:lnTo>
                    <a:lnTo>
                      <a:pt x="934" y="113"/>
                    </a:lnTo>
                    <a:lnTo>
                      <a:pt x="942" y="116"/>
                    </a:lnTo>
                    <a:lnTo>
                      <a:pt x="956" y="121"/>
                    </a:lnTo>
                    <a:lnTo>
                      <a:pt x="963" y="125"/>
                    </a:lnTo>
                    <a:lnTo>
                      <a:pt x="970" y="128"/>
                    </a:lnTo>
                    <a:lnTo>
                      <a:pt x="976" y="132"/>
                    </a:lnTo>
                    <a:lnTo>
                      <a:pt x="983" y="136"/>
                    </a:lnTo>
                    <a:lnTo>
                      <a:pt x="995" y="145"/>
                    </a:lnTo>
                    <a:lnTo>
                      <a:pt x="961" y="194"/>
                    </a:lnTo>
                    <a:lnTo>
                      <a:pt x="950" y="187"/>
                    </a:lnTo>
                    <a:lnTo>
                      <a:pt x="939" y="181"/>
                    </a:lnTo>
                    <a:lnTo>
                      <a:pt x="934" y="178"/>
                    </a:lnTo>
                    <a:lnTo>
                      <a:pt x="929" y="175"/>
                    </a:lnTo>
                    <a:lnTo>
                      <a:pt x="918" y="171"/>
                    </a:lnTo>
                    <a:lnTo>
                      <a:pt x="907" y="167"/>
                    </a:lnTo>
                    <a:lnTo>
                      <a:pt x="897" y="165"/>
                    </a:lnTo>
                    <a:lnTo>
                      <a:pt x="887" y="163"/>
                    </a:lnTo>
                    <a:lnTo>
                      <a:pt x="877" y="163"/>
                    </a:lnTo>
                    <a:lnTo>
                      <a:pt x="868" y="163"/>
                    </a:lnTo>
                    <a:lnTo>
                      <a:pt x="860" y="165"/>
                    </a:lnTo>
                    <a:lnTo>
                      <a:pt x="854" y="167"/>
                    </a:lnTo>
                    <a:lnTo>
                      <a:pt x="851" y="168"/>
                    </a:lnTo>
                    <a:lnTo>
                      <a:pt x="848" y="170"/>
                    </a:lnTo>
                    <a:lnTo>
                      <a:pt x="846" y="171"/>
                    </a:lnTo>
                    <a:lnTo>
                      <a:pt x="844" y="173"/>
                    </a:lnTo>
                    <a:lnTo>
                      <a:pt x="842" y="175"/>
                    </a:lnTo>
                    <a:lnTo>
                      <a:pt x="841" y="178"/>
                    </a:lnTo>
                    <a:lnTo>
                      <a:pt x="839" y="182"/>
                    </a:lnTo>
                    <a:lnTo>
                      <a:pt x="838" y="185"/>
                    </a:lnTo>
                    <a:lnTo>
                      <a:pt x="838" y="188"/>
                    </a:lnTo>
                    <a:lnTo>
                      <a:pt x="839" y="194"/>
                    </a:lnTo>
                    <a:lnTo>
                      <a:pt x="841" y="199"/>
                    </a:lnTo>
                    <a:lnTo>
                      <a:pt x="845" y="204"/>
                    </a:lnTo>
                    <a:lnTo>
                      <a:pt x="850" y="207"/>
                    </a:lnTo>
                    <a:lnTo>
                      <a:pt x="857" y="210"/>
                    </a:lnTo>
                    <a:lnTo>
                      <a:pt x="866" y="213"/>
                    </a:lnTo>
                    <a:lnTo>
                      <a:pt x="877" y="216"/>
                    </a:lnTo>
                    <a:lnTo>
                      <a:pt x="889" y="219"/>
                    </a:lnTo>
                    <a:lnTo>
                      <a:pt x="903" y="221"/>
                    </a:lnTo>
                    <a:lnTo>
                      <a:pt x="917" y="224"/>
                    </a:lnTo>
                    <a:lnTo>
                      <a:pt x="931" y="227"/>
                    </a:lnTo>
                    <a:lnTo>
                      <a:pt x="944" y="231"/>
                    </a:lnTo>
                    <a:lnTo>
                      <a:pt x="950" y="233"/>
                    </a:lnTo>
                    <a:lnTo>
                      <a:pt x="957" y="236"/>
                    </a:lnTo>
                    <a:lnTo>
                      <a:pt x="968" y="241"/>
                    </a:lnTo>
                    <a:lnTo>
                      <a:pt x="973" y="245"/>
                    </a:lnTo>
                    <a:lnTo>
                      <a:pt x="978" y="248"/>
                    </a:lnTo>
                    <a:lnTo>
                      <a:pt x="983" y="252"/>
                    </a:lnTo>
                    <a:lnTo>
                      <a:pt x="987" y="256"/>
                    </a:lnTo>
                    <a:lnTo>
                      <a:pt x="991" y="261"/>
                    </a:lnTo>
                    <a:lnTo>
                      <a:pt x="995" y="266"/>
                    </a:lnTo>
                    <a:lnTo>
                      <a:pt x="998" y="272"/>
                    </a:lnTo>
                    <a:lnTo>
                      <a:pt x="1000" y="277"/>
                    </a:lnTo>
                    <a:lnTo>
                      <a:pt x="1002" y="284"/>
                    </a:lnTo>
                    <a:lnTo>
                      <a:pt x="1003" y="291"/>
                    </a:lnTo>
                    <a:lnTo>
                      <a:pt x="1004" y="298"/>
                    </a:lnTo>
                    <a:lnTo>
                      <a:pt x="1005" y="306"/>
                    </a:lnTo>
                    <a:lnTo>
                      <a:pt x="1004" y="314"/>
                    </a:lnTo>
                    <a:lnTo>
                      <a:pt x="1003" y="322"/>
                    </a:lnTo>
                    <a:lnTo>
                      <a:pt x="1002" y="330"/>
                    </a:lnTo>
                    <a:lnTo>
                      <a:pt x="1000" y="337"/>
                    </a:lnTo>
                    <a:lnTo>
                      <a:pt x="997" y="344"/>
                    </a:lnTo>
                    <a:lnTo>
                      <a:pt x="994" y="350"/>
                    </a:lnTo>
                    <a:lnTo>
                      <a:pt x="991" y="356"/>
                    </a:lnTo>
                    <a:lnTo>
                      <a:pt x="987" y="361"/>
                    </a:lnTo>
                    <a:lnTo>
                      <a:pt x="982" y="367"/>
                    </a:lnTo>
                    <a:lnTo>
                      <a:pt x="977" y="371"/>
                    </a:lnTo>
                    <a:lnTo>
                      <a:pt x="972" y="376"/>
                    </a:lnTo>
                    <a:lnTo>
                      <a:pt x="966" y="380"/>
                    </a:lnTo>
                    <a:lnTo>
                      <a:pt x="961" y="384"/>
                    </a:lnTo>
                    <a:lnTo>
                      <a:pt x="954" y="387"/>
                    </a:lnTo>
                    <a:lnTo>
                      <a:pt x="948" y="390"/>
                    </a:lnTo>
                    <a:lnTo>
                      <a:pt x="941" y="392"/>
                    </a:lnTo>
                    <a:lnTo>
                      <a:pt x="934" y="395"/>
                    </a:lnTo>
                    <a:lnTo>
                      <a:pt x="926" y="397"/>
                    </a:lnTo>
                    <a:lnTo>
                      <a:pt x="919" y="398"/>
                    </a:lnTo>
                    <a:lnTo>
                      <a:pt x="911" y="400"/>
                    </a:lnTo>
                    <a:lnTo>
                      <a:pt x="903" y="401"/>
                    </a:lnTo>
                    <a:lnTo>
                      <a:pt x="895" y="402"/>
                    </a:lnTo>
                    <a:lnTo>
                      <a:pt x="887" y="402"/>
                    </a:lnTo>
                    <a:lnTo>
                      <a:pt x="879" y="402"/>
                    </a:lnTo>
                    <a:close/>
                    <a:moveTo>
                      <a:pt x="1119" y="402"/>
                    </a:moveTo>
                    <a:lnTo>
                      <a:pt x="1110" y="402"/>
                    </a:lnTo>
                    <a:lnTo>
                      <a:pt x="1102" y="401"/>
                    </a:lnTo>
                    <a:lnTo>
                      <a:pt x="1093" y="400"/>
                    </a:lnTo>
                    <a:lnTo>
                      <a:pt x="1086" y="397"/>
                    </a:lnTo>
                    <a:lnTo>
                      <a:pt x="1078" y="395"/>
                    </a:lnTo>
                    <a:lnTo>
                      <a:pt x="1072" y="391"/>
                    </a:lnTo>
                    <a:lnTo>
                      <a:pt x="1065" y="387"/>
                    </a:lnTo>
                    <a:lnTo>
                      <a:pt x="1059" y="383"/>
                    </a:lnTo>
                    <a:lnTo>
                      <a:pt x="1054" y="377"/>
                    </a:lnTo>
                    <a:lnTo>
                      <a:pt x="1049" y="371"/>
                    </a:lnTo>
                    <a:lnTo>
                      <a:pt x="1045" y="365"/>
                    </a:lnTo>
                    <a:lnTo>
                      <a:pt x="1042" y="357"/>
                    </a:lnTo>
                    <a:lnTo>
                      <a:pt x="1039" y="349"/>
                    </a:lnTo>
                    <a:lnTo>
                      <a:pt x="1037" y="340"/>
                    </a:lnTo>
                    <a:lnTo>
                      <a:pt x="1036" y="330"/>
                    </a:lnTo>
                    <a:lnTo>
                      <a:pt x="1036" y="319"/>
                    </a:lnTo>
                    <a:lnTo>
                      <a:pt x="1036" y="111"/>
                    </a:lnTo>
                    <a:lnTo>
                      <a:pt x="1122" y="111"/>
                    </a:lnTo>
                    <a:lnTo>
                      <a:pt x="1122" y="294"/>
                    </a:lnTo>
                    <a:lnTo>
                      <a:pt x="1122" y="299"/>
                    </a:lnTo>
                    <a:lnTo>
                      <a:pt x="1122" y="303"/>
                    </a:lnTo>
                    <a:lnTo>
                      <a:pt x="1123" y="307"/>
                    </a:lnTo>
                    <a:lnTo>
                      <a:pt x="1124" y="311"/>
                    </a:lnTo>
                    <a:lnTo>
                      <a:pt x="1126" y="318"/>
                    </a:lnTo>
                    <a:lnTo>
                      <a:pt x="1130" y="323"/>
                    </a:lnTo>
                    <a:lnTo>
                      <a:pt x="1132" y="326"/>
                    </a:lnTo>
                    <a:lnTo>
                      <a:pt x="1134" y="328"/>
                    </a:lnTo>
                    <a:lnTo>
                      <a:pt x="1140" y="331"/>
                    </a:lnTo>
                    <a:lnTo>
                      <a:pt x="1147" y="333"/>
                    </a:lnTo>
                    <a:lnTo>
                      <a:pt x="1151" y="333"/>
                    </a:lnTo>
                    <a:lnTo>
                      <a:pt x="1156" y="334"/>
                    </a:lnTo>
                    <a:lnTo>
                      <a:pt x="1164" y="333"/>
                    </a:lnTo>
                    <a:lnTo>
                      <a:pt x="1172" y="331"/>
                    </a:lnTo>
                    <a:lnTo>
                      <a:pt x="1180" y="329"/>
                    </a:lnTo>
                    <a:lnTo>
                      <a:pt x="1188" y="325"/>
                    </a:lnTo>
                    <a:lnTo>
                      <a:pt x="1196" y="321"/>
                    </a:lnTo>
                    <a:lnTo>
                      <a:pt x="1203" y="316"/>
                    </a:lnTo>
                    <a:lnTo>
                      <a:pt x="1211" y="311"/>
                    </a:lnTo>
                    <a:lnTo>
                      <a:pt x="1218" y="305"/>
                    </a:lnTo>
                    <a:lnTo>
                      <a:pt x="1218" y="111"/>
                    </a:lnTo>
                    <a:lnTo>
                      <a:pt x="1304" y="111"/>
                    </a:lnTo>
                    <a:lnTo>
                      <a:pt x="1304" y="396"/>
                    </a:lnTo>
                    <a:lnTo>
                      <a:pt x="1218" y="396"/>
                    </a:lnTo>
                    <a:lnTo>
                      <a:pt x="1218" y="352"/>
                    </a:lnTo>
                    <a:lnTo>
                      <a:pt x="1214" y="356"/>
                    </a:lnTo>
                    <a:lnTo>
                      <a:pt x="1211" y="360"/>
                    </a:lnTo>
                    <a:lnTo>
                      <a:pt x="1202" y="369"/>
                    </a:lnTo>
                    <a:lnTo>
                      <a:pt x="1192" y="377"/>
                    </a:lnTo>
                    <a:lnTo>
                      <a:pt x="1187" y="381"/>
                    </a:lnTo>
                    <a:lnTo>
                      <a:pt x="1181" y="385"/>
                    </a:lnTo>
                    <a:lnTo>
                      <a:pt x="1174" y="389"/>
                    </a:lnTo>
                    <a:lnTo>
                      <a:pt x="1168" y="392"/>
                    </a:lnTo>
                    <a:lnTo>
                      <a:pt x="1161" y="395"/>
                    </a:lnTo>
                    <a:lnTo>
                      <a:pt x="1153" y="397"/>
                    </a:lnTo>
                    <a:lnTo>
                      <a:pt x="1145" y="399"/>
                    </a:lnTo>
                    <a:lnTo>
                      <a:pt x="1137" y="401"/>
                    </a:lnTo>
                    <a:lnTo>
                      <a:pt x="1128" y="402"/>
                    </a:lnTo>
                    <a:lnTo>
                      <a:pt x="1119" y="4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auto">
              <a:xfrm>
                <a:off x="4164012" y="2416969"/>
                <a:ext cx="1155700" cy="311150"/>
              </a:xfrm>
              <a:custGeom>
                <a:avLst/>
                <a:gdLst>
                  <a:gd name="T0" fmla="*/ 595 w 728"/>
                  <a:gd name="T1" fmla="*/ 152 h 196"/>
                  <a:gd name="T2" fmla="*/ 616 w 728"/>
                  <a:gd name="T3" fmla="*/ 120 h 196"/>
                  <a:gd name="T4" fmla="*/ 683 w 728"/>
                  <a:gd name="T5" fmla="*/ 103 h 196"/>
                  <a:gd name="T6" fmla="*/ 673 w 728"/>
                  <a:gd name="T7" fmla="*/ 84 h 196"/>
                  <a:gd name="T8" fmla="*/ 634 w 728"/>
                  <a:gd name="T9" fmla="*/ 90 h 196"/>
                  <a:gd name="T10" fmla="*/ 620 w 728"/>
                  <a:gd name="T11" fmla="*/ 62 h 196"/>
                  <a:gd name="T12" fmla="*/ 677 w 728"/>
                  <a:gd name="T13" fmla="*/ 51 h 196"/>
                  <a:gd name="T14" fmla="*/ 712 w 728"/>
                  <a:gd name="T15" fmla="*/ 65 h 196"/>
                  <a:gd name="T16" fmla="*/ 724 w 728"/>
                  <a:gd name="T17" fmla="*/ 99 h 196"/>
                  <a:gd name="T18" fmla="*/ 728 w 728"/>
                  <a:gd name="T19" fmla="*/ 193 h 196"/>
                  <a:gd name="T20" fmla="*/ 673 w 728"/>
                  <a:gd name="T21" fmla="*/ 182 h 196"/>
                  <a:gd name="T22" fmla="*/ 634 w 728"/>
                  <a:gd name="T23" fmla="*/ 195 h 196"/>
                  <a:gd name="T24" fmla="*/ 604 w 728"/>
                  <a:gd name="T25" fmla="*/ 183 h 196"/>
                  <a:gd name="T26" fmla="*/ 595 w 728"/>
                  <a:gd name="T27" fmla="*/ 158 h 196"/>
                  <a:gd name="T28" fmla="*/ 642 w 728"/>
                  <a:gd name="T29" fmla="*/ 138 h 196"/>
                  <a:gd name="T30" fmla="*/ 638 w 728"/>
                  <a:gd name="T31" fmla="*/ 159 h 196"/>
                  <a:gd name="T32" fmla="*/ 666 w 728"/>
                  <a:gd name="T33" fmla="*/ 162 h 196"/>
                  <a:gd name="T34" fmla="*/ 709 w 728"/>
                  <a:gd name="T35" fmla="*/ 2 h 196"/>
                  <a:gd name="T36" fmla="*/ 99 w 728"/>
                  <a:gd name="T37" fmla="*/ 142 h 196"/>
                  <a:gd name="T38" fmla="*/ 148 w 728"/>
                  <a:gd name="T39" fmla="*/ 94 h 196"/>
                  <a:gd name="T40" fmla="*/ 38 w 728"/>
                  <a:gd name="T41" fmla="*/ 59 h 196"/>
                  <a:gd name="T42" fmla="*/ 302 w 728"/>
                  <a:gd name="T43" fmla="*/ 88 h 196"/>
                  <a:gd name="T44" fmla="*/ 279 w 728"/>
                  <a:gd name="T45" fmla="*/ 81 h 196"/>
                  <a:gd name="T46" fmla="*/ 258 w 728"/>
                  <a:gd name="T47" fmla="*/ 103 h 196"/>
                  <a:gd name="T48" fmla="*/ 217 w 728"/>
                  <a:gd name="T49" fmla="*/ 97 h 196"/>
                  <a:gd name="T50" fmla="*/ 244 w 728"/>
                  <a:gd name="T51" fmla="*/ 63 h 196"/>
                  <a:gd name="T52" fmla="*/ 284 w 728"/>
                  <a:gd name="T53" fmla="*/ 51 h 196"/>
                  <a:gd name="T54" fmla="*/ 327 w 728"/>
                  <a:gd name="T55" fmla="*/ 66 h 196"/>
                  <a:gd name="T56" fmla="*/ 348 w 728"/>
                  <a:gd name="T57" fmla="*/ 117 h 196"/>
                  <a:gd name="T58" fmla="*/ 263 w 728"/>
                  <a:gd name="T59" fmla="*/ 155 h 196"/>
                  <a:gd name="T60" fmla="*/ 301 w 728"/>
                  <a:gd name="T61" fmla="*/ 165 h 196"/>
                  <a:gd name="T62" fmla="*/ 330 w 728"/>
                  <a:gd name="T63" fmla="*/ 150 h 196"/>
                  <a:gd name="T64" fmla="*/ 311 w 728"/>
                  <a:gd name="T65" fmla="*/ 193 h 196"/>
                  <a:gd name="T66" fmla="*/ 259 w 728"/>
                  <a:gd name="T67" fmla="*/ 192 h 196"/>
                  <a:gd name="T68" fmla="*/ 222 w 728"/>
                  <a:gd name="T69" fmla="*/ 164 h 196"/>
                  <a:gd name="T70" fmla="*/ 374 w 728"/>
                  <a:gd name="T71" fmla="*/ 84 h 196"/>
                  <a:gd name="T72" fmla="*/ 452 w 728"/>
                  <a:gd name="T73" fmla="*/ 54 h 196"/>
                  <a:gd name="T74" fmla="*/ 418 w 728"/>
                  <a:gd name="T75" fmla="*/ 158 h 196"/>
                  <a:gd name="T76" fmla="*/ 449 w 728"/>
                  <a:gd name="T77" fmla="*/ 163 h 196"/>
                  <a:gd name="T78" fmla="*/ 397 w 728"/>
                  <a:gd name="T79" fmla="*/ 192 h 196"/>
                  <a:gd name="T80" fmla="*/ 377 w 728"/>
                  <a:gd name="T81" fmla="*/ 175 h 196"/>
                  <a:gd name="T82" fmla="*/ 486 w 728"/>
                  <a:gd name="T83" fmla="*/ 159 h 196"/>
                  <a:gd name="T84" fmla="*/ 524 w 728"/>
                  <a:gd name="T85" fmla="*/ 169 h 196"/>
                  <a:gd name="T86" fmla="*/ 546 w 728"/>
                  <a:gd name="T87" fmla="*/ 159 h 196"/>
                  <a:gd name="T88" fmla="*/ 537 w 728"/>
                  <a:gd name="T89" fmla="*/ 143 h 196"/>
                  <a:gd name="T90" fmla="*/ 479 w 728"/>
                  <a:gd name="T91" fmla="*/ 125 h 196"/>
                  <a:gd name="T92" fmla="*/ 465 w 728"/>
                  <a:gd name="T93" fmla="*/ 95 h 196"/>
                  <a:gd name="T94" fmla="*/ 477 w 728"/>
                  <a:gd name="T95" fmla="*/ 66 h 196"/>
                  <a:gd name="T96" fmla="*/ 508 w 728"/>
                  <a:gd name="T97" fmla="*/ 52 h 196"/>
                  <a:gd name="T98" fmla="*/ 562 w 728"/>
                  <a:gd name="T99" fmla="*/ 59 h 196"/>
                  <a:gd name="T100" fmla="*/ 548 w 728"/>
                  <a:gd name="T101" fmla="*/ 85 h 196"/>
                  <a:gd name="T102" fmla="*/ 512 w 728"/>
                  <a:gd name="T103" fmla="*/ 81 h 196"/>
                  <a:gd name="T104" fmla="*/ 506 w 728"/>
                  <a:gd name="T105" fmla="*/ 97 h 196"/>
                  <a:gd name="T106" fmla="*/ 549 w 728"/>
                  <a:gd name="T107" fmla="*/ 111 h 196"/>
                  <a:gd name="T108" fmla="*/ 578 w 728"/>
                  <a:gd name="T109" fmla="*/ 126 h 196"/>
                  <a:gd name="T110" fmla="*/ 584 w 728"/>
                  <a:gd name="T111" fmla="*/ 161 h 196"/>
                  <a:gd name="T112" fmla="*/ 567 w 728"/>
                  <a:gd name="T113" fmla="*/ 185 h 196"/>
                  <a:gd name="T114" fmla="*/ 530 w 728"/>
                  <a:gd name="T115" fmla="*/ 196 h 196"/>
                  <a:gd name="T116" fmla="*/ 471 w 728"/>
                  <a:gd name="T117" fmla="*/ 18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8" h="196">
                    <a:moveTo>
                      <a:pt x="618" y="2"/>
                    </a:moveTo>
                    <a:lnTo>
                      <a:pt x="654" y="2"/>
                    </a:lnTo>
                    <a:lnTo>
                      <a:pt x="654" y="40"/>
                    </a:lnTo>
                    <a:lnTo>
                      <a:pt x="618" y="40"/>
                    </a:lnTo>
                    <a:lnTo>
                      <a:pt x="618" y="2"/>
                    </a:lnTo>
                    <a:close/>
                    <a:moveTo>
                      <a:pt x="595" y="158"/>
                    </a:moveTo>
                    <a:lnTo>
                      <a:pt x="595" y="152"/>
                    </a:lnTo>
                    <a:lnTo>
                      <a:pt x="596" y="146"/>
                    </a:lnTo>
                    <a:lnTo>
                      <a:pt x="598" y="141"/>
                    </a:lnTo>
                    <a:lnTo>
                      <a:pt x="600" y="136"/>
                    </a:lnTo>
                    <a:lnTo>
                      <a:pt x="603" y="132"/>
                    </a:lnTo>
                    <a:lnTo>
                      <a:pt x="607" y="127"/>
                    </a:lnTo>
                    <a:lnTo>
                      <a:pt x="611" y="124"/>
                    </a:lnTo>
                    <a:lnTo>
                      <a:pt x="616" y="120"/>
                    </a:lnTo>
                    <a:lnTo>
                      <a:pt x="622" y="117"/>
                    </a:lnTo>
                    <a:lnTo>
                      <a:pt x="628" y="114"/>
                    </a:lnTo>
                    <a:lnTo>
                      <a:pt x="635" y="111"/>
                    </a:lnTo>
                    <a:lnTo>
                      <a:pt x="643" y="109"/>
                    </a:lnTo>
                    <a:lnTo>
                      <a:pt x="652" y="107"/>
                    </a:lnTo>
                    <a:lnTo>
                      <a:pt x="662" y="105"/>
                    </a:lnTo>
                    <a:lnTo>
                      <a:pt x="683" y="103"/>
                    </a:lnTo>
                    <a:lnTo>
                      <a:pt x="683" y="99"/>
                    </a:lnTo>
                    <a:lnTo>
                      <a:pt x="683" y="96"/>
                    </a:lnTo>
                    <a:lnTo>
                      <a:pt x="682" y="92"/>
                    </a:lnTo>
                    <a:lnTo>
                      <a:pt x="681" y="90"/>
                    </a:lnTo>
                    <a:lnTo>
                      <a:pt x="679" y="87"/>
                    </a:lnTo>
                    <a:lnTo>
                      <a:pt x="676" y="85"/>
                    </a:lnTo>
                    <a:lnTo>
                      <a:pt x="673" y="84"/>
                    </a:lnTo>
                    <a:lnTo>
                      <a:pt x="669" y="83"/>
                    </a:lnTo>
                    <a:lnTo>
                      <a:pt x="664" y="83"/>
                    </a:lnTo>
                    <a:lnTo>
                      <a:pt x="658" y="83"/>
                    </a:lnTo>
                    <a:lnTo>
                      <a:pt x="651" y="84"/>
                    </a:lnTo>
                    <a:lnTo>
                      <a:pt x="645" y="85"/>
                    </a:lnTo>
                    <a:lnTo>
                      <a:pt x="640" y="88"/>
                    </a:lnTo>
                    <a:lnTo>
                      <a:pt x="634" y="90"/>
                    </a:lnTo>
                    <a:lnTo>
                      <a:pt x="629" y="93"/>
                    </a:lnTo>
                    <a:lnTo>
                      <a:pt x="623" y="96"/>
                    </a:lnTo>
                    <a:lnTo>
                      <a:pt x="618" y="100"/>
                    </a:lnTo>
                    <a:lnTo>
                      <a:pt x="601" y="76"/>
                    </a:lnTo>
                    <a:lnTo>
                      <a:pt x="606" y="71"/>
                    </a:lnTo>
                    <a:lnTo>
                      <a:pt x="613" y="67"/>
                    </a:lnTo>
                    <a:lnTo>
                      <a:pt x="620" y="62"/>
                    </a:lnTo>
                    <a:lnTo>
                      <a:pt x="628" y="59"/>
                    </a:lnTo>
                    <a:lnTo>
                      <a:pt x="637" y="55"/>
                    </a:lnTo>
                    <a:lnTo>
                      <a:pt x="647" y="53"/>
                    </a:lnTo>
                    <a:lnTo>
                      <a:pt x="652" y="52"/>
                    </a:lnTo>
                    <a:lnTo>
                      <a:pt x="658" y="51"/>
                    </a:lnTo>
                    <a:lnTo>
                      <a:pt x="670" y="51"/>
                    </a:lnTo>
                    <a:lnTo>
                      <a:pt x="677" y="51"/>
                    </a:lnTo>
                    <a:lnTo>
                      <a:pt x="684" y="52"/>
                    </a:lnTo>
                    <a:lnTo>
                      <a:pt x="689" y="53"/>
                    </a:lnTo>
                    <a:lnTo>
                      <a:pt x="695" y="54"/>
                    </a:lnTo>
                    <a:lnTo>
                      <a:pt x="700" y="56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5" y="68"/>
                    </a:lnTo>
                    <a:lnTo>
                      <a:pt x="717" y="73"/>
                    </a:lnTo>
                    <a:lnTo>
                      <a:pt x="719" y="77"/>
                    </a:lnTo>
                    <a:lnTo>
                      <a:pt x="721" y="82"/>
                    </a:lnTo>
                    <a:lnTo>
                      <a:pt x="723" y="87"/>
                    </a:lnTo>
                    <a:lnTo>
                      <a:pt x="723" y="93"/>
                    </a:lnTo>
                    <a:lnTo>
                      <a:pt x="724" y="99"/>
                    </a:lnTo>
                    <a:lnTo>
                      <a:pt x="724" y="106"/>
                    </a:lnTo>
                    <a:lnTo>
                      <a:pt x="724" y="159"/>
                    </a:lnTo>
                    <a:lnTo>
                      <a:pt x="724" y="171"/>
                    </a:lnTo>
                    <a:lnTo>
                      <a:pt x="725" y="176"/>
                    </a:lnTo>
                    <a:lnTo>
                      <a:pt x="725" y="180"/>
                    </a:lnTo>
                    <a:lnTo>
                      <a:pt x="726" y="187"/>
                    </a:lnTo>
                    <a:lnTo>
                      <a:pt x="728" y="193"/>
                    </a:lnTo>
                    <a:lnTo>
                      <a:pt x="686" y="193"/>
                    </a:lnTo>
                    <a:lnTo>
                      <a:pt x="685" y="189"/>
                    </a:lnTo>
                    <a:lnTo>
                      <a:pt x="684" y="184"/>
                    </a:lnTo>
                    <a:lnTo>
                      <a:pt x="683" y="179"/>
                    </a:lnTo>
                    <a:lnTo>
                      <a:pt x="683" y="173"/>
                    </a:lnTo>
                    <a:lnTo>
                      <a:pt x="678" y="178"/>
                    </a:lnTo>
                    <a:lnTo>
                      <a:pt x="673" y="182"/>
                    </a:lnTo>
                    <a:lnTo>
                      <a:pt x="670" y="184"/>
                    </a:lnTo>
                    <a:lnTo>
                      <a:pt x="668" y="186"/>
                    </a:lnTo>
                    <a:lnTo>
                      <a:pt x="662" y="190"/>
                    </a:lnTo>
                    <a:lnTo>
                      <a:pt x="656" y="192"/>
                    </a:lnTo>
                    <a:lnTo>
                      <a:pt x="649" y="194"/>
                    </a:lnTo>
                    <a:lnTo>
                      <a:pt x="642" y="195"/>
                    </a:lnTo>
                    <a:lnTo>
                      <a:pt x="634" y="195"/>
                    </a:lnTo>
                    <a:lnTo>
                      <a:pt x="627" y="195"/>
                    </a:lnTo>
                    <a:lnTo>
                      <a:pt x="623" y="194"/>
                    </a:lnTo>
                    <a:lnTo>
                      <a:pt x="619" y="193"/>
                    </a:lnTo>
                    <a:lnTo>
                      <a:pt x="616" y="191"/>
                    </a:lnTo>
                    <a:lnTo>
                      <a:pt x="612" y="190"/>
                    </a:lnTo>
                    <a:lnTo>
                      <a:pt x="607" y="185"/>
                    </a:lnTo>
                    <a:lnTo>
                      <a:pt x="604" y="183"/>
                    </a:lnTo>
                    <a:lnTo>
                      <a:pt x="602" y="180"/>
                    </a:lnTo>
                    <a:lnTo>
                      <a:pt x="600" y="177"/>
                    </a:lnTo>
                    <a:lnTo>
                      <a:pt x="598" y="174"/>
                    </a:lnTo>
                    <a:lnTo>
                      <a:pt x="596" y="170"/>
                    </a:lnTo>
                    <a:lnTo>
                      <a:pt x="595" y="166"/>
                    </a:lnTo>
                    <a:lnTo>
                      <a:pt x="595" y="162"/>
                    </a:lnTo>
                    <a:lnTo>
                      <a:pt x="595" y="158"/>
                    </a:lnTo>
                    <a:close/>
                    <a:moveTo>
                      <a:pt x="683" y="152"/>
                    </a:moveTo>
                    <a:lnTo>
                      <a:pt x="683" y="126"/>
                    </a:lnTo>
                    <a:lnTo>
                      <a:pt x="672" y="127"/>
                    </a:lnTo>
                    <a:lnTo>
                      <a:pt x="662" y="129"/>
                    </a:lnTo>
                    <a:lnTo>
                      <a:pt x="654" y="132"/>
                    </a:lnTo>
                    <a:lnTo>
                      <a:pt x="647" y="135"/>
                    </a:lnTo>
                    <a:lnTo>
                      <a:pt x="642" y="138"/>
                    </a:lnTo>
                    <a:lnTo>
                      <a:pt x="638" y="142"/>
                    </a:lnTo>
                    <a:lnTo>
                      <a:pt x="637" y="144"/>
                    </a:lnTo>
                    <a:lnTo>
                      <a:pt x="636" y="146"/>
                    </a:lnTo>
                    <a:lnTo>
                      <a:pt x="636" y="150"/>
                    </a:lnTo>
                    <a:lnTo>
                      <a:pt x="636" y="154"/>
                    </a:lnTo>
                    <a:lnTo>
                      <a:pt x="637" y="156"/>
                    </a:lnTo>
                    <a:lnTo>
                      <a:pt x="638" y="159"/>
                    </a:lnTo>
                    <a:lnTo>
                      <a:pt x="640" y="160"/>
                    </a:lnTo>
                    <a:lnTo>
                      <a:pt x="642" y="162"/>
                    </a:lnTo>
                    <a:lnTo>
                      <a:pt x="645" y="163"/>
                    </a:lnTo>
                    <a:lnTo>
                      <a:pt x="651" y="164"/>
                    </a:lnTo>
                    <a:lnTo>
                      <a:pt x="656" y="163"/>
                    </a:lnTo>
                    <a:lnTo>
                      <a:pt x="661" y="163"/>
                    </a:lnTo>
                    <a:lnTo>
                      <a:pt x="666" y="162"/>
                    </a:lnTo>
                    <a:lnTo>
                      <a:pt x="670" y="160"/>
                    </a:lnTo>
                    <a:lnTo>
                      <a:pt x="674" y="159"/>
                    </a:lnTo>
                    <a:lnTo>
                      <a:pt x="677" y="157"/>
                    </a:lnTo>
                    <a:lnTo>
                      <a:pt x="680" y="154"/>
                    </a:lnTo>
                    <a:lnTo>
                      <a:pt x="683" y="152"/>
                    </a:lnTo>
                    <a:close/>
                    <a:moveTo>
                      <a:pt x="673" y="2"/>
                    </a:moveTo>
                    <a:lnTo>
                      <a:pt x="709" y="2"/>
                    </a:lnTo>
                    <a:lnTo>
                      <a:pt x="709" y="40"/>
                    </a:lnTo>
                    <a:lnTo>
                      <a:pt x="673" y="40"/>
                    </a:lnTo>
                    <a:lnTo>
                      <a:pt x="673" y="2"/>
                    </a:lnTo>
                    <a:close/>
                    <a:moveTo>
                      <a:pt x="0" y="193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99" y="142"/>
                    </a:lnTo>
                    <a:lnTo>
                      <a:pt x="140" y="0"/>
                    </a:lnTo>
                    <a:lnTo>
                      <a:pt x="197" y="0"/>
                    </a:lnTo>
                    <a:lnTo>
                      <a:pt x="197" y="193"/>
                    </a:lnTo>
                    <a:lnTo>
                      <a:pt x="156" y="193"/>
                    </a:lnTo>
                    <a:lnTo>
                      <a:pt x="156" y="61"/>
                    </a:lnTo>
                    <a:lnTo>
                      <a:pt x="151" y="84"/>
                    </a:lnTo>
                    <a:lnTo>
                      <a:pt x="148" y="94"/>
                    </a:lnTo>
                    <a:lnTo>
                      <a:pt x="145" y="104"/>
                    </a:lnTo>
                    <a:lnTo>
                      <a:pt x="116" y="193"/>
                    </a:lnTo>
                    <a:lnTo>
                      <a:pt x="78" y="193"/>
                    </a:lnTo>
                    <a:lnTo>
                      <a:pt x="50" y="104"/>
                    </a:lnTo>
                    <a:lnTo>
                      <a:pt x="44" y="85"/>
                    </a:lnTo>
                    <a:lnTo>
                      <a:pt x="41" y="73"/>
                    </a:lnTo>
                    <a:lnTo>
                      <a:pt x="38" y="59"/>
                    </a:lnTo>
                    <a:lnTo>
                      <a:pt x="38" y="193"/>
                    </a:lnTo>
                    <a:lnTo>
                      <a:pt x="0" y="193"/>
                    </a:lnTo>
                    <a:close/>
                    <a:moveTo>
                      <a:pt x="311" y="110"/>
                    </a:moveTo>
                    <a:lnTo>
                      <a:pt x="310" y="103"/>
                    </a:lnTo>
                    <a:lnTo>
                      <a:pt x="308" y="97"/>
                    </a:lnTo>
                    <a:lnTo>
                      <a:pt x="305" y="92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299" y="85"/>
                    </a:lnTo>
                    <a:lnTo>
                      <a:pt x="297" y="84"/>
                    </a:lnTo>
                    <a:lnTo>
                      <a:pt x="295" y="83"/>
                    </a:lnTo>
                    <a:lnTo>
                      <a:pt x="290" y="81"/>
                    </a:lnTo>
                    <a:lnTo>
                      <a:pt x="284" y="81"/>
                    </a:lnTo>
                    <a:lnTo>
                      <a:pt x="279" y="81"/>
                    </a:lnTo>
                    <a:lnTo>
                      <a:pt x="275" y="83"/>
                    </a:lnTo>
                    <a:lnTo>
                      <a:pt x="272" y="84"/>
                    </a:lnTo>
                    <a:lnTo>
                      <a:pt x="270" y="85"/>
                    </a:lnTo>
                    <a:lnTo>
                      <a:pt x="267" y="88"/>
                    </a:lnTo>
                    <a:lnTo>
                      <a:pt x="263" y="92"/>
                    </a:lnTo>
                    <a:lnTo>
                      <a:pt x="260" y="97"/>
                    </a:lnTo>
                    <a:lnTo>
                      <a:pt x="258" y="103"/>
                    </a:lnTo>
                    <a:lnTo>
                      <a:pt x="257" y="106"/>
                    </a:lnTo>
                    <a:lnTo>
                      <a:pt x="257" y="110"/>
                    </a:lnTo>
                    <a:lnTo>
                      <a:pt x="311" y="110"/>
                    </a:lnTo>
                    <a:close/>
                    <a:moveTo>
                      <a:pt x="213" y="124"/>
                    </a:moveTo>
                    <a:lnTo>
                      <a:pt x="214" y="114"/>
                    </a:lnTo>
                    <a:lnTo>
                      <a:pt x="215" y="105"/>
                    </a:lnTo>
                    <a:lnTo>
                      <a:pt x="217" y="97"/>
                    </a:lnTo>
                    <a:lnTo>
                      <a:pt x="220" y="89"/>
                    </a:lnTo>
                    <a:lnTo>
                      <a:pt x="224" y="83"/>
                    </a:lnTo>
                    <a:lnTo>
                      <a:pt x="228" y="77"/>
                    </a:lnTo>
                    <a:lnTo>
                      <a:pt x="233" y="72"/>
                    </a:lnTo>
                    <a:lnTo>
                      <a:pt x="236" y="69"/>
                    </a:lnTo>
                    <a:lnTo>
                      <a:pt x="238" y="67"/>
                    </a:lnTo>
                    <a:lnTo>
                      <a:pt x="244" y="63"/>
                    </a:lnTo>
                    <a:lnTo>
                      <a:pt x="249" y="60"/>
                    </a:lnTo>
                    <a:lnTo>
                      <a:pt x="255" y="57"/>
                    </a:lnTo>
                    <a:lnTo>
                      <a:pt x="261" y="55"/>
                    </a:lnTo>
                    <a:lnTo>
                      <a:pt x="267" y="53"/>
                    </a:lnTo>
                    <a:lnTo>
                      <a:pt x="273" y="52"/>
                    </a:lnTo>
                    <a:lnTo>
                      <a:pt x="279" y="51"/>
                    </a:lnTo>
                    <a:lnTo>
                      <a:pt x="284" y="51"/>
                    </a:lnTo>
                    <a:lnTo>
                      <a:pt x="295" y="52"/>
                    </a:lnTo>
                    <a:lnTo>
                      <a:pt x="301" y="53"/>
                    </a:lnTo>
                    <a:lnTo>
                      <a:pt x="306" y="54"/>
                    </a:lnTo>
                    <a:lnTo>
                      <a:pt x="312" y="56"/>
                    </a:lnTo>
                    <a:lnTo>
                      <a:pt x="317" y="59"/>
                    </a:lnTo>
                    <a:lnTo>
                      <a:pt x="322" y="62"/>
                    </a:lnTo>
                    <a:lnTo>
                      <a:pt x="327" y="66"/>
                    </a:lnTo>
                    <a:lnTo>
                      <a:pt x="332" y="71"/>
                    </a:lnTo>
                    <a:lnTo>
                      <a:pt x="336" y="76"/>
                    </a:lnTo>
                    <a:lnTo>
                      <a:pt x="339" y="83"/>
                    </a:lnTo>
                    <a:lnTo>
                      <a:pt x="342" y="90"/>
                    </a:lnTo>
                    <a:lnTo>
                      <a:pt x="345" y="98"/>
                    </a:lnTo>
                    <a:lnTo>
                      <a:pt x="347" y="107"/>
                    </a:lnTo>
                    <a:lnTo>
                      <a:pt x="348" y="117"/>
                    </a:lnTo>
                    <a:lnTo>
                      <a:pt x="348" y="129"/>
                    </a:lnTo>
                    <a:lnTo>
                      <a:pt x="348" y="135"/>
                    </a:lnTo>
                    <a:lnTo>
                      <a:pt x="256" y="135"/>
                    </a:lnTo>
                    <a:lnTo>
                      <a:pt x="257" y="143"/>
                    </a:lnTo>
                    <a:lnTo>
                      <a:pt x="258" y="146"/>
                    </a:lnTo>
                    <a:lnTo>
                      <a:pt x="260" y="150"/>
                    </a:lnTo>
                    <a:lnTo>
                      <a:pt x="263" y="155"/>
                    </a:lnTo>
                    <a:lnTo>
                      <a:pt x="266" y="160"/>
                    </a:lnTo>
                    <a:lnTo>
                      <a:pt x="271" y="163"/>
                    </a:lnTo>
                    <a:lnTo>
                      <a:pt x="276" y="165"/>
                    </a:lnTo>
                    <a:lnTo>
                      <a:pt x="282" y="166"/>
                    </a:lnTo>
                    <a:lnTo>
                      <a:pt x="288" y="167"/>
                    </a:lnTo>
                    <a:lnTo>
                      <a:pt x="295" y="167"/>
                    </a:lnTo>
                    <a:lnTo>
                      <a:pt x="301" y="165"/>
                    </a:lnTo>
                    <a:lnTo>
                      <a:pt x="306" y="164"/>
                    </a:lnTo>
                    <a:lnTo>
                      <a:pt x="312" y="162"/>
                    </a:lnTo>
                    <a:lnTo>
                      <a:pt x="317" y="159"/>
                    </a:lnTo>
                    <a:lnTo>
                      <a:pt x="322" y="156"/>
                    </a:lnTo>
                    <a:lnTo>
                      <a:pt x="326" y="153"/>
                    </a:lnTo>
                    <a:lnTo>
                      <a:pt x="328" y="152"/>
                    </a:lnTo>
                    <a:lnTo>
                      <a:pt x="330" y="150"/>
                    </a:lnTo>
                    <a:lnTo>
                      <a:pt x="346" y="175"/>
                    </a:lnTo>
                    <a:lnTo>
                      <a:pt x="340" y="180"/>
                    </a:lnTo>
                    <a:lnTo>
                      <a:pt x="333" y="184"/>
                    </a:lnTo>
                    <a:lnTo>
                      <a:pt x="326" y="188"/>
                    </a:lnTo>
                    <a:lnTo>
                      <a:pt x="319" y="191"/>
                    </a:lnTo>
                    <a:lnTo>
                      <a:pt x="315" y="192"/>
                    </a:lnTo>
                    <a:lnTo>
                      <a:pt x="311" y="193"/>
                    </a:lnTo>
                    <a:lnTo>
                      <a:pt x="303" y="195"/>
                    </a:lnTo>
                    <a:lnTo>
                      <a:pt x="294" y="196"/>
                    </a:lnTo>
                    <a:lnTo>
                      <a:pt x="285" y="196"/>
                    </a:lnTo>
                    <a:lnTo>
                      <a:pt x="279" y="196"/>
                    </a:lnTo>
                    <a:lnTo>
                      <a:pt x="272" y="195"/>
                    </a:lnTo>
                    <a:lnTo>
                      <a:pt x="265" y="194"/>
                    </a:lnTo>
                    <a:lnTo>
                      <a:pt x="259" y="192"/>
                    </a:lnTo>
                    <a:lnTo>
                      <a:pt x="253" y="190"/>
                    </a:lnTo>
                    <a:lnTo>
                      <a:pt x="247" y="187"/>
                    </a:lnTo>
                    <a:lnTo>
                      <a:pt x="241" y="184"/>
                    </a:lnTo>
                    <a:lnTo>
                      <a:pt x="236" y="180"/>
                    </a:lnTo>
                    <a:lnTo>
                      <a:pt x="231" y="176"/>
                    </a:lnTo>
                    <a:lnTo>
                      <a:pt x="226" y="170"/>
                    </a:lnTo>
                    <a:lnTo>
                      <a:pt x="222" y="164"/>
                    </a:lnTo>
                    <a:lnTo>
                      <a:pt x="219" y="158"/>
                    </a:lnTo>
                    <a:lnTo>
                      <a:pt x="217" y="150"/>
                    </a:lnTo>
                    <a:lnTo>
                      <a:pt x="215" y="142"/>
                    </a:lnTo>
                    <a:lnTo>
                      <a:pt x="214" y="133"/>
                    </a:lnTo>
                    <a:lnTo>
                      <a:pt x="213" y="124"/>
                    </a:lnTo>
                    <a:close/>
                    <a:moveTo>
                      <a:pt x="374" y="154"/>
                    </a:moveTo>
                    <a:lnTo>
                      <a:pt x="374" y="84"/>
                    </a:lnTo>
                    <a:lnTo>
                      <a:pt x="351" y="84"/>
                    </a:lnTo>
                    <a:lnTo>
                      <a:pt x="351" y="54"/>
                    </a:lnTo>
                    <a:lnTo>
                      <a:pt x="374" y="54"/>
                    </a:lnTo>
                    <a:lnTo>
                      <a:pt x="374" y="6"/>
                    </a:lnTo>
                    <a:lnTo>
                      <a:pt x="416" y="6"/>
                    </a:lnTo>
                    <a:lnTo>
                      <a:pt x="416" y="54"/>
                    </a:lnTo>
                    <a:lnTo>
                      <a:pt x="452" y="54"/>
                    </a:lnTo>
                    <a:lnTo>
                      <a:pt x="452" y="84"/>
                    </a:lnTo>
                    <a:lnTo>
                      <a:pt x="416" y="84"/>
                    </a:lnTo>
                    <a:lnTo>
                      <a:pt x="416" y="145"/>
                    </a:lnTo>
                    <a:lnTo>
                      <a:pt x="416" y="150"/>
                    </a:lnTo>
                    <a:lnTo>
                      <a:pt x="417" y="152"/>
                    </a:lnTo>
                    <a:lnTo>
                      <a:pt x="417" y="154"/>
                    </a:lnTo>
                    <a:lnTo>
                      <a:pt x="418" y="158"/>
                    </a:lnTo>
                    <a:lnTo>
                      <a:pt x="420" y="160"/>
                    </a:lnTo>
                    <a:lnTo>
                      <a:pt x="423" y="162"/>
                    </a:lnTo>
                    <a:lnTo>
                      <a:pt x="426" y="164"/>
                    </a:lnTo>
                    <a:lnTo>
                      <a:pt x="430" y="164"/>
                    </a:lnTo>
                    <a:lnTo>
                      <a:pt x="436" y="164"/>
                    </a:lnTo>
                    <a:lnTo>
                      <a:pt x="443" y="164"/>
                    </a:lnTo>
                    <a:lnTo>
                      <a:pt x="449" y="163"/>
                    </a:lnTo>
                    <a:lnTo>
                      <a:pt x="449" y="193"/>
                    </a:lnTo>
                    <a:lnTo>
                      <a:pt x="445" y="194"/>
                    </a:lnTo>
                    <a:lnTo>
                      <a:pt x="438" y="194"/>
                    </a:lnTo>
                    <a:lnTo>
                      <a:pt x="422" y="195"/>
                    </a:lnTo>
                    <a:lnTo>
                      <a:pt x="414" y="195"/>
                    </a:lnTo>
                    <a:lnTo>
                      <a:pt x="408" y="194"/>
                    </a:lnTo>
                    <a:lnTo>
                      <a:pt x="397" y="192"/>
                    </a:lnTo>
                    <a:lnTo>
                      <a:pt x="392" y="191"/>
                    </a:lnTo>
                    <a:lnTo>
                      <a:pt x="389" y="189"/>
                    </a:lnTo>
                    <a:lnTo>
                      <a:pt x="385" y="187"/>
                    </a:lnTo>
                    <a:lnTo>
                      <a:pt x="382" y="184"/>
                    </a:lnTo>
                    <a:lnTo>
                      <a:pt x="380" y="182"/>
                    </a:lnTo>
                    <a:lnTo>
                      <a:pt x="378" y="179"/>
                    </a:lnTo>
                    <a:lnTo>
                      <a:pt x="377" y="175"/>
                    </a:lnTo>
                    <a:lnTo>
                      <a:pt x="376" y="171"/>
                    </a:lnTo>
                    <a:lnTo>
                      <a:pt x="375" y="163"/>
                    </a:lnTo>
                    <a:lnTo>
                      <a:pt x="374" y="154"/>
                    </a:lnTo>
                    <a:close/>
                    <a:moveTo>
                      <a:pt x="459" y="175"/>
                    </a:moveTo>
                    <a:lnTo>
                      <a:pt x="476" y="151"/>
                    </a:lnTo>
                    <a:lnTo>
                      <a:pt x="481" y="155"/>
                    </a:lnTo>
                    <a:lnTo>
                      <a:pt x="486" y="159"/>
                    </a:lnTo>
                    <a:lnTo>
                      <a:pt x="489" y="160"/>
                    </a:lnTo>
                    <a:lnTo>
                      <a:pt x="492" y="162"/>
                    </a:lnTo>
                    <a:lnTo>
                      <a:pt x="498" y="164"/>
                    </a:lnTo>
                    <a:lnTo>
                      <a:pt x="505" y="166"/>
                    </a:lnTo>
                    <a:lnTo>
                      <a:pt x="511" y="168"/>
                    </a:lnTo>
                    <a:lnTo>
                      <a:pt x="518" y="169"/>
                    </a:lnTo>
                    <a:lnTo>
                      <a:pt x="524" y="169"/>
                    </a:lnTo>
                    <a:lnTo>
                      <a:pt x="529" y="169"/>
                    </a:lnTo>
                    <a:lnTo>
                      <a:pt x="533" y="168"/>
                    </a:lnTo>
                    <a:lnTo>
                      <a:pt x="537" y="167"/>
                    </a:lnTo>
                    <a:lnTo>
                      <a:pt x="540" y="166"/>
                    </a:lnTo>
                    <a:lnTo>
                      <a:pt x="543" y="164"/>
                    </a:lnTo>
                    <a:lnTo>
                      <a:pt x="545" y="162"/>
                    </a:lnTo>
                    <a:lnTo>
                      <a:pt x="546" y="159"/>
                    </a:lnTo>
                    <a:lnTo>
                      <a:pt x="546" y="156"/>
                    </a:lnTo>
                    <a:lnTo>
                      <a:pt x="546" y="152"/>
                    </a:lnTo>
                    <a:lnTo>
                      <a:pt x="545" y="149"/>
                    </a:lnTo>
                    <a:lnTo>
                      <a:pt x="544" y="148"/>
                    </a:lnTo>
                    <a:lnTo>
                      <a:pt x="543" y="147"/>
                    </a:lnTo>
                    <a:lnTo>
                      <a:pt x="540" y="145"/>
                    </a:lnTo>
                    <a:lnTo>
                      <a:pt x="537" y="143"/>
                    </a:lnTo>
                    <a:lnTo>
                      <a:pt x="532" y="142"/>
                    </a:lnTo>
                    <a:lnTo>
                      <a:pt x="520" y="139"/>
                    </a:lnTo>
                    <a:lnTo>
                      <a:pt x="510" y="137"/>
                    </a:lnTo>
                    <a:lnTo>
                      <a:pt x="500" y="135"/>
                    </a:lnTo>
                    <a:lnTo>
                      <a:pt x="491" y="132"/>
                    </a:lnTo>
                    <a:lnTo>
                      <a:pt x="483" y="128"/>
                    </a:lnTo>
                    <a:lnTo>
                      <a:pt x="479" y="125"/>
                    </a:lnTo>
                    <a:lnTo>
                      <a:pt x="475" y="122"/>
                    </a:lnTo>
                    <a:lnTo>
                      <a:pt x="472" y="119"/>
                    </a:lnTo>
                    <a:lnTo>
                      <a:pt x="470" y="115"/>
                    </a:lnTo>
                    <a:lnTo>
                      <a:pt x="468" y="111"/>
                    </a:lnTo>
                    <a:lnTo>
                      <a:pt x="466" y="106"/>
                    </a:lnTo>
                    <a:lnTo>
                      <a:pt x="465" y="101"/>
                    </a:lnTo>
                    <a:lnTo>
                      <a:pt x="465" y="95"/>
                    </a:lnTo>
                    <a:lnTo>
                      <a:pt x="465" y="90"/>
                    </a:lnTo>
                    <a:lnTo>
                      <a:pt x="466" y="85"/>
                    </a:lnTo>
                    <a:lnTo>
                      <a:pt x="467" y="81"/>
                    </a:lnTo>
                    <a:lnTo>
                      <a:pt x="469" y="76"/>
                    </a:lnTo>
                    <a:lnTo>
                      <a:pt x="471" y="72"/>
                    </a:lnTo>
                    <a:lnTo>
                      <a:pt x="474" y="69"/>
                    </a:lnTo>
                    <a:lnTo>
                      <a:pt x="477" y="66"/>
                    </a:lnTo>
                    <a:lnTo>
                      <a:pt x="481" y="63"/>
                    </a:lnTo>
                    <a:lnTo>
                      <a:pt x="484" y="60"/>
                    </a:lnTo>
                    <a:lnTo>
                      <a:pt x="488" y="58"/>
                    </a:lnTo>
                    <a:lnTo>
                      <a:pt x="493" y="56"/>
                    </a:lnTo>
                    <a:lnTo>
                      <a:pt x="498" y="54"/>
                    </a:lnTo>
                    <a:lnTo>
                      <a:pt x="503" y="53"/>
                    </a:lnTo>
                    <a:lnTo>
                      <a:pt x="508" y="52"/>
                    </a:lnTo>
                    <a:lnTo>
                      <a:pt x="514" y="51"/>
                    </a:lnTo>
                    <a:lnTo>
                      <a:pt x="519" y="51"/>
                    </a:lnTo>
                    <a:lnTo>
                      <a:pt x="529" y="51"/>
                    </a:lnTo>
                    <a:lnTo>
                      <a:pt x="539" y="52"/>
                    </a:lnTo>
                    <a:lnTo>
                      <a:pt x="547" y="54"/>
                    </a:lnTo>
                    <a:lnTo>
                      <a:pt x="555" y="56"/>
                    </a:lnTo>
                    <a:lnTo>
                      <a:pt x="562" y="59"/>
                    </a:lnTo>
                    <a:lnTo>
                      <a:pt x="568" y="62"/>
                    </a:lnTo>
                    <a:lnTo>
                      <a:pt x="575" y="66"/>
                    </a:lnTo>
                    <a:lnTo>
                      <a:pt x="581" y="71"/>
                    </a:lnTo>
                    <a:lnTo>
                      <a:pt x="564" y="94"/>
                    </a:lnTo>
                    <a:lnTo>
                      <a:pt x="559" y="91"/>
                    </a:lnTo>
                    <a:lnTo>
                      <a:pt x="554" y="88"/>
                    </a:lnTo>
                    <a:lnTo>
                      <a:pt x="548" y="85"/>
                    </a:lnTo>
                    <a:lnTo>
                      <a:pt x="543" y="83"/>
                    </a:lnTo>
                    <a:lnTo>
                      <a:pt x="533" y="80"/>
                    </a:lnTo>
                    <a:lnTo>
                      <a:pt x="528" y="79"/>
                    </a:lnTo>
                    <a:lnTo>
                      <a:pt x="523" y="79"/>
                    </a:lnTo>
                    <a:lnTo>
                      <a:pt x="519" y="79"/>
                    </a:lnTo>
                    <a:lnTo>
                      <a:pt x="515" y="80"/>
                    </a:lnTo>
                    <a:lnTo>
                      <a:pt x="512" y="81"/>
                    </a:lnTo>
                    <a:lnTo>
                      <a:pt x="509" y="82"/>
                    </a:lnTo>
                    <a:lnTo>
                      <a:pt x="507" y="84"/>
                    </a:lnTo>
                    <a:lnTo>
                      <a:pt x="505" y="86"/>
                    </a:lnTo>
                    <a:lnTo>
                      <a:pt x="504" y="89"/>
                    </a:lnTo>
                    <a:lnTo>
                      <a:pt x="504" y="91"/>
                    </a:lnTo>
                    <a:lnTo>
                      <a:pt x="504" y="94"/>
                    </a:lnTo>
                    <a:lnTo>
                      <a:pt x="506" y="97"/>
                    </a:lnTo>
                    <a:lnTo>
                      <a:pt x="507" y="99"/>
                    </a:lnTo>
                    <a:lnTo>
                      <a:pt x="510" y="101"/>
                    </a:lnTo>
                    <a:lnTo>
                      <a:pt x="514" y="103"/>
                    </a:lnTo>
                    <a:lnTo>
                      <a:pt x="518" y="104"/>
                    </a:lnTo>
                    <a:lnTo>
                      <a:pt x="529" y="106"/>
                    </a:lnTo>
                    <a:lnTo>
                      <a:pt x="539" y="108"/>
                    </a:lnTo>
                    <a:lnTo>
                      <a:pt x="549" y="111"/>
                    </a:lnTo>
                    <a:lnTo>
                      <a:pt x="554" y="112"/>
                    </a:lnTo>
                    <a:lnTo>
                      <a:pt x="559" y="114"/>
                    </a:lnTo>
                    <a:lnTo>
                      <a:pt x="563" y="115"/>
                    </a:lnTo>
                    <a:lnTo>
                      <a:pt x="568" y="118"/>
                    </a:lnTo>
                    <a:lnTo>
                      <a:pt x="571" y="120"/>
                    </a:lnTo>
                    <a:lnTo>
                      <a:pt x="575" y="123"/>
                    </a:lnTo>
                    <a:lnTo>
                      <a:pt x="578" y="126"/>
                    </a:lnTo>
                    <a:lnTo>
                      <a:pt x="581" y="130"/>
                    </a:lnTo>
                    <a:lnTo>
                      <a:pt x="583" y="134"/>
                    </a:lnTo>
                    <a:lnTo>
                      <a:pt x="584" y="138"/>
                    </a:lnTo>
                    <a:lnTo>
                      <a:pt x="585" y="143"/>
                    </a:lnTo>
                    <a:lnTo>
                      <a:pt x="585" y="149"/>
                    </a:lnTo>
                    <a:lnTo>
                      <a:pt x="585" y="155"/>
                    </a:lnTo>
                    <a:lnTo>
                      <a:pt x="584" y="161"/>
                    </a:lnTo>
                    <a:lnTo>
                      <a:pt x="583" y="166"/>
                    </a:lnTo>
                    <a:lnTo>
                      <a:pt x="580" y="171"/>
                    </a:lnTo>
                    <a:lnTo>
                      <a:pt x="578" y="175"/>
                    </a:lnTo>
                    <a:lnTo>
                      <a:pt x="576" y="177"/>
                    </a:lnTo>
                    <a:lnTo>
                      <a:pt x="575" y="179"/>
                    </a:lnTo>
                    <a:lnTo>
                      <a:pt x="571" y="182"/>
                    </a:lnTo>
                    <a:lnTo>
                      <a:pt x="567" y="185"/>
                    </a:lnTo>
                    <a:lnTo>
                      <a:pt x="562" y="188"/>
                    </a:lnTo>
                    <a:lnTo>
                      <a:pt x="558" y="190"/>
                    </a:lnTo>
                    <a:lnTo>
                      <a:pt x="553" y="192"/>
                    </a:lnTo>
                    <a:lnTo>
                      <a:pt x="547" y="194"/>
                    </a:lnTo>
                    <a:lnTo>
                      <a:pt x="542" y="195"/>
                    </a:lnTo>
                    <a:lnTo>
                      <a:pt x="536" y="196"/>
                    </a:lnTo>
                    <a:lnTo>
                      <a:pt x="530" y="196"/>
                    </a:lnTo>
                    <a:lnTo>
                      <a:pt x="524" y="196"/>
                    </a:lnTo>
                    <a:lnTo>
                      <a:pt x="513" y="196"/>
                    </a:lnTo>
                    <a:lnTo>
                      <a:pt x="503" y="195"/>
                    </a:lnTo>
                    <a:lnTo>
                      <a:pt x="494" y="193"/>
                    </a:lnTo>
                    <a:lnTo>
                      <a:pt x="485" y="190"/>
                    </a:lnTo>
                    <a:lnTo>
                      <a:pt x="478" y="187"/>
                    </a:lnTo>
                    <a:lnTo>
                      <a:pt x="471" y="183"/>
                    </a:lnTo>
                    <a:lnTo>
                      <a:pt x="464" y="179"/>
                    </a:lnTo>
                    <a:lnTo>
                      <a:pt x="459" y="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2000950"/>
      </p:ext>
    </p:extLst>
  </p:cSld>
  <p:clrMapOvr>
    <a:masterClrMapping/>
  </p:clrMapOvr>
  <p:transition spd="med">
    <p:fade/>
  </p:transition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ngle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232139" y="70148"/>
            <a:ext cx="9441722" cy="714380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algn="l">
              <a:defRPr lang="en-US" sz="2000" b="1" dirty="0">
                <a:solidFill>
                  <a:srgbClr val="0080C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232173" y="822632"/>
            <a:ext cx="9441656" cy="568021"/>
          </a:xfrm>
        </p:spPr>
        <p:txBody>
          <a:bodyPr>
            <a:normAutofit/>
          </a:bodyPr>
          <a:lstStyle>
            <a:lvl1pPr>
              <a:buNone/>
              <a:defRPr sz="1600" b="1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385233" y="6540500"/>
            <a:ext cx="247650" cy="1524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8E57F-3704-4E8F-8007-D615C98F410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627172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4777731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CI 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lankTitle"/>
          <p:cNvSpPr>
            <a:spLocks noGrp="1"/>
          </p:cNvSpPr>
          <p:nvPr>
            <p:ph type="body" sz="quarter" idx="10" hasCustomPrompt="1"/>
          </p:nvPr>
        </p:nvSpPr>
        <p:spPr>
          <a:xfrm>
            <a:off x="382200" y="871200"/>
            <a:ext cx="9176700" cy="72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rgbClr val="000000"/>
                </a:solidFill>
                <a:latin typeface="Danske Headline"/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title</a:t>
            </a:r>
            <a:endParaRPr lang="sv-SE"/>
          </a:p>
        </p:txBody>
      </p:sp>
      <p:sp>
        <p:nvSpPr>
          <p:cNvPr id="6" name="BlankDescription"/>
          <p:cNvSpPr>
            <a:spLocks noGrp="1"/>
          </p:cNvSpPr>
          <p:nvPr>
            <p:ph type="body" sz="quarter" idx="11" hasCustomPrompt="1"/>
          </p:nvPr>
        </p:nvSpPr>
        <p:spPr>
          <a:xfrm>
            <a:off x="382200" y="1699200"/>
            <a:ext cx="9176700" cy="1836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Font typeface="+mj-lt"/>
              <a:buNone/>
              <a:defRPr sz="900"/>
            </a:lvl2pPr>
            <a:lvl3pPr marL="0" indent="0">
              <a:spcBef>
                <a:spcPts val="0"/>
              </a:spcBef>
              <a:buFont typeface="+mj-lt"/>
              <a:buNone/>
              <a:defRPr sz="900"/>
            </a:lvl3pPr>
            <a:lvl4pPr marL="0" indent="0">
              <a:spcBef>
                <a:spcPts val="0"/>
              </a:spcBef>
              <a:buFont typeface="+mj-lt"/>
              <a:buNone/>
              <a:defRPr sz="900"/>
            </a:lvl4pPr>
          </a:lstStyle>
          <a:p>
            <a:pPr lvl="0"/>
            <a:r>
              <a:rPr lang="en-US"/>
              <a:t>Click to add Description; Units of measure; date </a:t>
            </a:r>
            <a:endParaRPr lang="sv-SE"/>
          </a:p>
        </p:txBody>
      </p:sp>
      <p:sp>
        <p:nvSpPr>
          <p:cNvPr id="8" name="BlankContent"/>
          <p:cNvSpPr>
            <a:spLocks noGrp="1"/>
          </p:cNvSpPr>
          <p:nvPr>
            <p:ph type="body" sz="quarter" idx="12" hasCustomPrompt="1"/>
          </p:nvPr>
        </p:nvSpPr>
        <p:spPr>
          <a:xfrm>
            <a:off x="382200" y="1947600"/>
            <a:ext cx="9176700" cy="144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None/>
              <a:defRPr sz="1200"/>
            </a:lvl2pPr>
            <a:lvl3pPr marL="0" indent="0">
              <a:spcBef>
                <a:spcPts val="0"/>
              </a:spcBef>
              <a:buNone/>
              <a:defRPr sz="1200"/>
            </a:lvl3pPr>
            <a:lvl4pPr marL="0" indent="0">
              <a:spcBef>
                <a:spcPts val="0"/>
              </a:spcBef>
              <a:buNone/>
              <a:defRPr sz="12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content</a:t>
            </a:r>
            <a:endParaRPr lang="sv-SE"/>
          </a:p>
        </p:txBody>
      </p:sp>
      <p:sp>
        <p:nvSpPr>
          <p:cNvPr id="9" name="BlankSource"/>
          <p:cNvSpPr>
            <a:spLocks noGrp="1"/>
          </p:cNvSpPr>
          <p:nvPr>
            <p:ph type="body" sz="quarter" idx="13" hasCustomPrompt="1"/>
          </p:nvPr>
        </p:nvSpPr>
        <p:spPr>
          <a:xfrm>
            <a:off x="382200" y="6703200"/>
            <a:ext cx="8970000" cy="1296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600" baseline="0">
                <a:solidFill>
                  <a:srgbClr val="000000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a source</a:t>
            </a:r>
          </a:p>
        </p:txBody>
      </p:sp>
      <p:sp>
        <p:nvSpPr>
          <p:cNvPr id="11" name="SlideNumber"/>
          <p:cNvSpPr txBox="1"/>
          <p:nvPr userDrawn="1"/>
        </p:nvSpPr>
        <p:spPr>
          <a:xfrm>
            <a:off x="8841300" y="6696004"/>
            <a:ext cx="744900" cy="9233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r" defTabSz="654860">
              <a:buSzPct val="80000"/>
            </a:pPr>
            <a:fld id="{1E3E1ED3-5891-4664-8B7A-D21FE60B94B4}" type="slidenum">
              <a:rPr lang="en-GB" sz="600" kern="0">
                <a:solidFill>
                  <a:prstClr val="black"/>
                </a:solidFill>
                <a:latin typeface="Danske Text"/>
                <a:ea typeface="ＭＳ Ｐゴシック" charset="-128"/>
                <a:cs typeface="ＭＳ Ｐゴシック" charset="-128"/>
              </a:rPr>
              <a:pPr algn="r" defTabSz="654860">
                <a:buSzPct val="80000"/>
              </a:pPr>
              <a:t>‹#›</a:t>
            </a:fld>
            <a:endParaRPr lang="en-GB" sz="600" kern="0" err="1">
              <a:solidFill>
                <a:prstClr val="black"/>
              </a:solidFill>
              <a:latin typeface="Danske Text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" name="BlankChapter"/>
          <p:cNvSpPr>
            <a:spLocks noGrp="1"/>
          </p:cNvSpPr>
          <p:nvPr>
            <p:ph type="body" sz="quarter" idx="14" hasCustomPrompt="1"/>
          </p:nvPr>
        </p:nvSpPr>
        <p:spPr>
          <a:xfrm>
            <a:off x="382200" y="712800"/>
            <a:ext cx="9176700" cy="1368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 baseline="0">
                <a:solidFill>
                  <a:srgbClr val="676767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chapter header</a:t>
            </a:r>
          </a:p>
        </p:txBody>
      </p:sp>
      <p:cxnSp>
        <p:nvCxnSpPr>
          <p:cNvPr id="13" name="Straight Connector 12"/>
          <p:cNvCxnSpPr/>
          <p:nvPr userDrawn="1"/>
        </p:nvCxnSpPr>
        <p:spPr bwMode="auto">
          <a:xfrm>
            <a:off x="0" y="685800"/>
            <a:ext cx="9906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00293E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ThisIsALogo" descr="C:\Users\ba4543\AppData\Local\Temp\200f7795-239d-4435-b3c3-fd2c95724d8e"/>
          <p:cNvPicPr>
            <a:picLocks/>
          </p:cNvPicPr>
          <p:nvPr userDrawn="1"/>
        </p:nvPicPr>
        <p:blipFill>
          <a:blip r:embed="rId2" r:link="rId3"/>
          <a:stretch>
            <a:fillRect/>
          </a:stretch>
        </p:blipFill>
        <p:spPr>
          <a:xfrm>
            <a:off x="7823290" y="248920"/>
            <a:ext cx="1747308" cy="241300"/>
          </a:xfrm>
          <a:prstGeom prst="rect">
            <a:avLst/>
          </a:prstGeom>
        </p:spPr>
      </p:pic>
      <p:sp>
        <p:nvSpPr>
          <p:cNvPr id="17" name="ThisIsAStickyNote"/>
          <p:cNvSpPr txBox="1"/>
          <p:nvPr userDrawn="1"/>
        </p:nvSpPr>
        <p:spPr>
          <a:xfrm>
            <a:off x="382200" y="309600"/>
            <a:ext cx="4875000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defTabSz="654860">
              <a:buSzPct val="80000"/>
            </a:pPr>
            <a:endParaRPr lang="en-GB" sz="750" kern="0" err="1">
              <a:solidFill>
                <a:srgbClr val="000000"/>
              </a:solidFill>
              <a:latin typeface="Danske Headline"/>
              <a:ea typeface="ＭＳ Ｐゴシック" charset="-128"/>
              <a:cs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149488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6172712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1147336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151355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9567057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5832389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7288983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0922595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8342077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0758091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0716590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34902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3159754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1504198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8951612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869070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31765662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47489983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192393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1533466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091445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8712699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8749999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36496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0110015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31805592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3221582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696913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818622" y="5925281"/>
            <a:ext cx="7723585" cy="239183"/>
          </a:xfrm>
        </p:spPr>
        <p:txBody>
          <a:bodyPr vert="horz" lIns="36000" tIns="36000" rIns="36000" bIns="36000" rtlCol="0" anchor="ctr" anchorCtr="0">
            <a:no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FontTx/>
              <a:buNone/>
              <a:defRPr lang="fi-FI" sz="1000" spc="31" baseline="0" dirty="0">
                <a:solidFill>
                  <a:srgbClr val="7F7F7F"/>
                </a:solidFill>
              </a:defRPr>
            </a:lvl1pPr>
          </a:lstStyle>
          <a:p>
            <a:pPr marL="0" lvl="0"/>
            <a:r>
              <a:rPr lang="en-US"/>
              <a:t>Date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8542" y="1604799"/>
            <a:ext cx="8268840" cy="1824203"/>
          </a:xfrm>
        </p:spPr>
        <p:txBody>
          <a:bodyPr anchor="b" anchorCtr="0"/>
          <a:lstStyle>
            <a:lvl1pPr>
              <a:lnSpc>
                <a:spcPct val="95000"/>
              </a:lnSpc>
              <a:defRPr sz="4400" spc="-12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18540" y="4101075"/>
            <a:ext cx="8268840" cy="768085"/>
          </a:xfrm>
        </p:spPr>
        <p:txBody>
          <a:bodyPr/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b="1" spc="-31" baseline="0">
                <a:solidFill>
                  <a:schemeClr val="accent1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4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0CA7C0B1-BC6D-4BBE-876C-3969B2354E5B}" type="datetime1">
              <a:rPr lang="fi-FI" smtClean="0"/>
              <a:pPr/>
              <a:t>10.12.2018</a:t>
            </a:fld>
            <a:endParaRPr lang="fi-FI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Etunimi Sukunimi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3068867"/>
      </p:ext>
    </p:extLst>
  </p:cSld>
  <p:clrMapOvr>
    <a:masterClrMapping/>
  </p:clrMapOvr>
  <p:transition spd="med">
    <p:fade/>
  </p:transition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gment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>
                <a:solidFill>
                  <a:srgbClr val="000000"/>
                </a:solidFill>
              </a:rPr>
              <a:t>YIT   |  </a:t>
            </a:r>
            <a:fld id="{163958C4-C85F-4CE8-8346-7D298C1F2E3E}" type="slidenum">
              <a:rPr lang="en-GB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r>
              <a:rPr lang="en-GB">
                <a:solidFill>
                  <a:srgbClr val="000000"/>
                </a:solidFill>
              </a:rPr>
              <a:t>  |  Internal </a:t>
            </a:r>
          </a:p>
        </p:txBody>
      </p:sp>
      <p:sp>
        <p:nvSpPr>
          <p:cNvPr id="5" name="Sisällön paikkamerkki 2"/>
          <p:cNvSpPr>
            <a:spLocks noGrp="1"/>
          </p:cNvSpPr>
          <p:nvPr>
            <p:ph idx="1" hasCustomPrompt="1"/>
          </p:nvPr>
        </p:nvSpPr>
        <p:spPr>
          <a:xfrm>
            <a:off x="272480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6" name="Sisällön paikkamerkki 2"/>
          <p:cNvSpPr>
            <a:spLocks noGrp="1"/>
          </p:cNvSpPr>
          <p:nvPr>
            <p:ph idx="11" hasCustomPrompt="1"/>
          </p:nvPr>
        </p:nvSpPr>
        <p:spPr>
          <a:xfrm>
            <a:off x="3152801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7" name="Sisällön paikkamerkki 2"/>
          <p:cNvSpPr>
            <a:spLocks noGrp="1"/>
          </p:cNvSpPr>
          <p:nvPr>
            <p:ph idx="12" hasCustomPrompt="1"/>
          </p:nvPr>
        </p:nvSpPr>
        <p:spPr>
          <a:xfrm>
            <a:off x="6033120" y="2802194"/>
            <a:ext cx="3600400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8" name="Sisällön paikkamerkki 2"/>
          <p:cNvSpPr>
            <a:spLocks noGrp="1"/>
          </p:cNvSpPr>
          <p:nvPr>
            <p:ph idx="13" hasCustomPrompt="1"/>
          </p:nvPr>
        </p:nvSpPr>
        <p:spPr>
          <a:xfrm>
            <a:off x="272481" y="4890426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9" name="Sisällön paikkamerkki 2"/>
          <p:cNvSpPr>
            <a:spLocks noGrp="1"/>
          </p:cNvSpPr>
          <p:nvPr>
            <p:ph idx="14" hasCustomPrompt="1"/>
          </p:nvPr>
        </p:nvSpPr>
        <p:spPr>
          <a:xfrm>
            <a:off x="3152801" y="4890426"/>
            <a:ext cx="2736303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10" name="Sisällön paikkamerkki 2"/>
          <p:cNvSpPr>
            <a:spLocks noGrp="1"/>
          </p:cNvSpPr>
          <p:nvPr>
            <p:ph idx="15" hasCustomPrompt="1"/>
          </p:nvPr>
        </p:nvSpPr>
        <p:spPr>
          <a:xfrm>
            <a:off x="6105128" y="4890426"/>
            <a:ext cx="3528392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8843159"/>
      </p:ext>
    </p:extLst>
  </p:cSld>
  <p:clrMapOvr>
    <a:masterClrMapping/>
  </p:clrMapOvr>
  <p:transition/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86041738"/>
      </p:ext>
    </p:extLst>
  </p:cSld>
  <p:clrMapOvr>
    <a:masterClrMapping/>
  </p:clrMapOvr>
  <p:transition/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8621" y="1701803"/>
            <a:ext cx="8268762" cy="42227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4A7AF4E2-2478-4600-B0F7-48DBC5DB3E25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1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84961244"/>
      </p:ext>
    </p:extLst>
  </p:cSld>
  <p:clrMapOvr>
    <a:masterClrMapping/>
  </p:clrMapOvr>
  <p:transition spd="med">
    <p:fade/>
  </p:transition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E06418C6-5A96-46AA-96B8-0CB2016EDEE8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59345506"/>
      </p:ext>
    </p:extLst>
  </p:cSld>
  <p:clrMapOvr>
    <a:masterClrMapping/>
  </p:clrMapOvr>
  <p:transition spd="med">
    <p:fade/>
  </p:transition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 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74ED9FC0-9CEC-4803-BC6D-865CF19DF7CF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7" name="Group 6"/>
          <p:cNvGrpSpPr>
            <a:grpSpLocks noChangeAspect="1"/>
          </p:cNvGrpSpPr>
          <p:nvPr userDrawn="1"/>
        </p:nvGrpSpPr>
        <p:grpSpPr>
          <a:xfrm>
            <a:off x="8853542" y="6261453"/>
            <a:ext cx="911846" cy="432000"/>
            <a:chOff x="3563938" y="1468438"/>
            <a:chExt cx="5753101" cy="2214562"/>
          </a:xfrm>
          <a:solidFill>
            <a:schemeClr val="bg2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563938" y="1468438"/>
              <a:ext cx="2105025" cy="2214562"/>
            </a:xfrm>
            <a:custGeom>
              <a:avLst/>
              <a:gdLst>
                <a:gd name="T0" fmla="*/ 622 w 1326"/>
                <a:gd name="T1" fmla="*/ 667 h 1395"/>
                <a:gd name="T2" fmla="*/ 445 w 1326"/>
                <a:gd name="T3" fmla="*/ 513 h 1395"/>
                <a:gd name="T4" fmla="*/ 443 w 1326"/>
                <a:gd name="T5" fmla="*/ 512 h 1395"/>
                <a:gd name="T6" fmla="*/ 442 w 1326"/>
                <a:gd name="T7" fmla="*/ 514 h 1395"/>
                <a:gd name="T8" fmla="*/ 441 w 1326"/>
                <a:gd name="T9" fmla="*/ 697 h 1395"/>
                <a:gd name="T10" fmla="*/ 222 w 1326"/>
                <a:gd name="T11" fmla="*/ 145 h 1395"/>
                <a:gd name="T12" fmla="*/ 220 w 1326"/>
                <a:gd name="T13" fmla="*/ 146 h 1395"/>
                <a:gd name="T14" fmla="*/ 219 w 1326"/>
                <a:gd name="T15" fmla="*/ 696 h 1395"/>
                <a:gd name="T16" fmla="*/ 218 w 1326"/>
                <a:gd name="T17" fmla="*/ 697 h 1395"/>
                <a:gd name="T18" fmla="*/ 3 w 1326"/>
                <a:gd name="T19" fmla="*/ 5 h 1395"/>
                <a:gd name="T20" fmla="*/ 1 w 1326"/>
                <a:gd name="T21" fmla="*/ 0 h 1395"/>
                <a:gd name="T22" fmla="*/ 0 w 1326"/>
                <a:gd name="T23" fmla="*/ 5 h 1395"/>
                <a:gd name="T24" fmla="*/ 0 w 1326"/>
                <a:gd name="T25" fmla="*/ 623 h 1395"/>
                <a:gd name="T26" fmla="*/ 2 w 1326"/>
                <a:gd name="T27" fmla="*/ 626 h 1395"/>
                <a:gd name="T28" fmla="*/ 169 w 1326"/>
                <a:gd name="T29" fmla="*/ 731 h 1395"/>
                <a:gd name="T30" fmla="*/ 174 w 1326"/>
                <a:gd name="T31" fmla="*/ 732 h 1395"/>
                <a:gd name="T32" fmla="*/ 452 w 1326"/>
                <a:gd name="T33" fmla="*/ 732 h 1395"/>
                <a:gd name="T34" fmla="*/ 454 w 1326"/>
                <a:gd name="T35" fmla="*/ 734 h 1395"/>
                <a:gd name="T36" fmla="*/ 573 w 1326"/>
                <a:gd name="T37" fmla="*/ 1036 h 1395"/>
                <a:gd name="T38" fmla="*/ 574 w 1326"/>
                <a:gd name="T39" fmla="*/ 1041 h 1395"/>
                <a:gd name="T40" fmla="*/ 512 w 1326"/>
                <a:gd name="T41" fmla="*/ 1171 h 1395"/>
                <a:gd name="T42" fmla="*/ 511 w 1326"/>
                <a:gd name="T43" fmla="*/ 1174 h 1395"/>
                <a:gd name="T44" fmla="*/ 595 w 1326"/>
                <a:gd name="T45" fmla="*/ 1390 h 1395"/>
                <a:gd name="T46" fmla="*/ 598 w 1326"/>
                <a:gd name="T47" fmla="*/ 1394 h 1395"/>
                <a:gd name="T48" fmla="*/ 602 w 1326"/>
                <a:gd name="T49" fmla="*/ 1395 h 1395"/>
                <a:gd name="T50" fmla="*/ 725 w 1326"/>
                <a:gd name="T51" fmla="*/ 1395 h 1395"/>
                <a:gd name="T52" fmla="*/ 729 w 1326"/>
                <a:gd name="T53" fmla="*/ 1393 h 1395"/>
                <a:gd name="T54" fmla="*/ 813 w 1326"/>
                <a:gd name="T55" fmla="*/ 1178 h 1395"/>
                <a:gd name="T56" fmla="*/ 814 w 1326"/>
                <a:gd name="T57" fmla="*/ 1174 h 1395"/>
                <a:gd name="T58" fmla="*/ 751 w 1326"/>
                <a:gd name="T59" fmla="*/ 1043 h 1395"/>
                <a:gd name="T60" fmla="*/ 751 w 1326"/>
                <a:gd name="T61" fmla="*/ 1038 h 1395"/>
                <a:gd name="T62" fmla="*/ 870 w 1326"/>
                <a:gd name="T63" fmla="*/ 735 h 1395"/>
                <a:gd name="T64" fmla="*/ 874 w 1326"/>
                <a:gd name="T65" fmla="*/ 732 h 1395"/>
                <a:gd name="T66" fmla="*/ 1155 w 1326"/>
                <a:gd name="T67" fmla="*/ 732 h 1395"/>
                <a:gd name="T68" fmla="*/ 1322 w 1326"/>
                <a:gd name="T69" fmla="*/ 627 h 1395"/>
                <a:gd name="T70" fmla="*/ 1325 w 1326"/>
                <a:gd name="T71" fmla="*/ 625 h 1395"/>
                <a:gd name="T72" fmla="*/ 1326 w 1326"/>
                <a:gd name="T73" fmla="*/ 621 h 1395"/>
                <a:gd name="T74" fmla="*/ 1325 w 1326"/>
                <a:gd name="T75" fmla="*/ 1 h 1395"/>
                <a:gd name="T76" fmla="*/ 1324 w 1326"/>
                <a:gd name="T77" fmla="*/ 1 h 1395"/>
                <a:gd name="T78" fmla="*/ 1108 w 1326"/>
                <a:gd name="T79" fmla="*/ 696 h 1395"/>
                <a:gd name="T80" fmla="*/ 1106 w 1326"/>
                <a:gd name="T81" fmla="*/ 696 h 1395"/>
                <a:gd name="T82" fmla="*/ 1106 w 1326"/>
                <a:gd name="T83" fmla="*/ 145 h 1395"/>
                <a:gd name="T84" fmla="*/ 1104 w 1326"/>
                <a:gd name="T85" fmla="*/ 145 h 1395"/>
                <a:gd name="T86" fmla="*/ 884 w 1326"/>
                <a:gd name="T87" fmla="*/ 696 h 1395"/>
                <a:gd name="T88" fmla="*/ 883 w 1326"/>
                <a:gd name="T89" fmla="*/ 696 h 1395"/>
                <a:gd name="T90" fmla="*/ 883 w 1326"/>
                <a:gd name="T91" fmla="*/ 513 h 1395"/>
                <a:gd name="T92" fmla="*/ 881 w 1326"/>
                <a:gd name="T93" fmla="*/ 513 h 1395"/>
                <a:gd name="T94" fmla="*/ 776 w 1326"/>
                <a:gd name="T95" fmla="*/ 604 h 1395"/>
                <a:gd name="T96" fmla="*/ 668 w 1326"/>
                <a:gd name="T97" fmla="*/ 699 h 1395"/>
                <a:gd name="T98" fmla="*/ 663 w 1326"/>
                <a:gd name="T99" fmla="*/ 701 h 1395"/>
                <a:gd name="T100" fmla="*/ 660 w 1326"/>
                <a:gd name="T101" fmla="*/ 70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6" h="1395">
                  <a:moveTo>
                    <a:pt x="657" y="699"/>
                  </a:moveTo>
                  <a:lnTo>
                    <a:pt x="622" y="667"/>
                  </a:lnTo>
                  <a:lnTo>
                    <a:pt x="549" y="604"/>
                  </a:lnTo>
                  <a:lnTo>
                    <a:pt x="445" y="513"/>
                  </a:lnTo>
                  <a:lnTo>
                    <a:pt x="444" y="513"/>
                  </a:lnTo>
                  <a:lnTo>
                    <a:pt x="443" y="512"/>
                  </a:lnTo>
                  <a:lnTo>
                    <a:pt x="442" y="513"/>
                  </a:lnTo>
                  <a:lnTo>
                    <a:pt x="442" y="514"/>
                  </a:lnTo>
                  <a:lnTo>
                    <a:pt x="442" y="696"/>
                  </a:lnTo>
                  <a:lnTo>
                    <a:pt x="441" y="697"/>
                  </a:lnTo>
                  <a:lnTo>
                    <a:pt x="440" y="696"/>
                  </a:lnTo>
                  <a:lnTo>
                    <a:pt x="222" y="145"/>
                  </a:lnTo>
                  <a:lnTo>
                    <a:pt x="220" y="145"/>
                  </a:lnTo>
                  <a:lnTo>
                    <a:pt x="220" y="146"/>
                  </a:lnTo>
                  <a:lnTo>
                    <a:pt x="220" y="696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8" y="697"/>
                  </a:lnTo>
                  <a:lnTo>
                    <a:pt x="218" y="696"/>
                  </a:lnTo>
                  <a:lnTo>
                    <a:pt x="3" y="5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21"/>
                  </a:lnTo>
                  <a:lnTo>
                    <a:pt x="0" y="623"/>
                  </a:lnTo>
                  <a:lnTo>
                    <a:pt x="1" y="625"/>
                  </a:lnTo>
                  <a:lnTo>
                    <a:pt x="2" y="626"/>
                  </a:lnTo>
                  <a:lnTo>
                    <a:pt x="3" y="627"/>
                  </a:lnTo>
                  <a:lnTo>
                    <a:pt x="169" y="731"/>
                  </a:lnTo>
                  <a:lnTo>
                    <a:pt x="171" y="732"/>
                  </a:lnTo>
                  <a:lnTo>
                    <a:pt x="174" y="732"/>
                  </a:lnTo>
                  <a:lnTo>
                    <a:pt x="451" y="732"/>
                  </a:lnTo>
                  <a:lnTo>
                    <a:pt x="452" y="732"/>
                  </a:lnTo>
                  <a:lnTo>
                    <a:pt x="453" y="733"/>
                  </a:lnTo>
                  <a:lnTo>
                    <a:pt x="454" y="734"/>
                  </a:lnTo>
                  <a:lnTo>
                    <a:pt x="455" y="735"/>
                  </a:lnTo>
                  <a:lnTo>
                    <a:pt x="573" y="1036"/>
                  </a:lnTo>
                  <a:lnTo>
                    <a:pt x="574" y="1039"/>
                  </a:lnTo>
                  <a:lnTo>
                    <a:pt x="574" y="1041"/>
                  </a:lnTo>
                  <a:lnTo>
                    <a:pt x="574" y="1043"/>
                  </a:lnTo>
                  <a:lnTo>
                    <a:pt x="512" y="1171"/>
                  </a:lnTo>
                  <a:lnTo>
                    <a:pt x="511" y="1173"/>
                  </a:lnTo>
                  <a:lnTo>
                    <a:pt x="511" y="1174"/>
                  </a:lnTo>
                  <a:lnTo>
                    <a:pt x="511" y="1178"/>
                  </a:lnTo>
                  <a:lnTo>
                    <a:pt x="595" y="1390"/>
                  </a:lnTo>
                  <a:lnTo>
                    <a:pt x="596" y="1393"/>
                  </a:lnTo>
                  <a:lnTo>
                    <a:pt x="598" y="1394"/>
                  </a:lnTo>
                  <a:lnTo>
                    <a:pt x="600" y="1395"/>
                  </a:lnTo>
                  <a:lnTo>
                    <a:pt x="602" y="1395"/>
                  </a:lnTo>
                  <a:lnTo>
                    <a:pt x="723" y="1395"/>
                  </a:lnTo>
                  <a:lnTo>
                    <a:pt x="725" y="1395"/>
                  </a:lnTo>
                  <a:lnTo>
                    <a:pt x="727" y="1394"/>
                  </a:lnTo>
                  <a:lnTo>
                    <a:pt x="729" y="1393"/>
                  </a:lnTo>
                  <a:lnTo>
                    <a:pt x="730" y="1390"/>
                  </a:lnTo>
                  <a:lnTo>
                    <a:pt x="813" y="1178"/>
                  </a:lnTo>
                  <a:lnTo>
                    <a:pt x="814" y="1176"/>
                  </a:lnTo>
                  <a:lnTo>
                    <a:pt x="814" y="1174"/>
                  </a:lnTo>
                  <a:lnTo>
                    <a:pt x="813" y="1171"/>
                  </a:lnTo>
                  <a:lnTo>
                    <a:pt x="751" y="1043"/>
                  </a:lnTo>
                  <a:lnTo>
                    <a:pt x="750" y="1039"/>
                  </a:lnTo>
                  <a:lnTo>
                    <a:pt x="751" y="1038"/>
                  </a:lnTo>
                  <a:lnTo>
                    <a:pt x="751" y="1036"/>
                  </a:lnTo>
                  <a:lnTo>
                    <a:pt x="870" y="735"/>
                  </a:lnTo>
                  <a:lnTo>
                    <a:pt x="871" y="733"/>
                  </a:lnTo>
                  <a:lnTo>
                    <a:pt x="874" y="732"/>
                  </a:lnTo>
                  <a:lnTo>
                    <a:pt x="1152" y="732"/>
                  </a:lnTo>
                  <a:lnTo>
                    <a:pt x="1155" y="732"/>
                  </a:lnTo>
                  <a:lnTo>
                    <a:pt x="1157" y="731"/>
                  </a:lnTo>
                  <a:lnTo>
                    <a:pt x="1322" y="627"/>
                  </a:lnTo>
                  <a:lnTo>
                    <a:pt x="1324" y="626"/>
                  </a:lnTo>
                  <a:lnTo>
                    <a:pt x="1325" y="625"/>
                  </a:lnTo>
                  <a:lnTo>
                    <a:pt x="1325" y="623"/>
                  </a:lnTo>
                  <a:lnTo>
                    <a:pt x="1326" y="621"/>
                  </a:lnTo>
                  <a:lnTo>
                    <a:pt x="1326" y="5"/>
                  </a:lnTo>
                  <a:lnTo>
                    <a:pt x="1325" y="1"/>
                  </a:lnTo>
                  <a:lnTo>
                    <a:pt x="1325" y="0"/>
                  </a:lnTo>
                  <a:lnTo>
                    <a:pt x="1324" y="1"/>
                  </a:lnTo>
                  <a:lnTo>
                    <a:pt x="1322" y="5"/>
                  </a:lnTo>
                  <a:lnTo>
                    <a:pt x="1108" y="696"/>
                  </a:lnTo>
                  <a:lnTo>
                    <a:pt x="1107" y="697"/>
                  </a:lnTo>
                  <a:lnTo>
                    <a:pt x="1106" y="696"/>
                  </a:lnTo>
                  <a:lnTo>
                    <a:pt x="1106" y="146"/>
                  </a:lnTo>
                  <a:lnTo>
                    <a:pt x="1106" y="145"/>
                  </a:lnTo>
                  <a:lnTo>
                    <a:pt x="1105" y="145"/>
                  </a:lnTo>
                  <a:lnTo>
                    <a:pt x="1104" y="145"/>
                  </a:lnTo>
                  <a:lnTo>
                    <a:pt x="885" y="696"/>
                  </a:lnTo>
                  <a:lnTo>
                    <a:pt x="884" y="696"/>
                  </a:lnTo>
                  <a:lnTo>
                    <a:pt x="884" y="697"/>
                  </a:lnTo>
                  <a:lnTo>
                    <a:pt x="883" y="696"/>
                  </a:lnTo>
                  <a:lnTo>
                    <a:pt x="883" y="514"/>
                  </a:lnTo>
                  <a:lnTo>
                    <a:pt x="883" y="513"/>
                  </a:lnTo>
                  <a:lnTo>
                    <a:pt x="882" y="512"/>
                  </a:lnTo>
                  <a:lnTo>
                    <a:pt x="881" y="513"/>
                  </a:lnTo>
                  <a:lnTo>
                    <a:pt x="880" y="513"/>
                  </a:lnTo>
                  <a:lnTo>
                    <a:pt x="776" y="604"/>
                  </a:lnTo>
                  <a:lnTo>
                    <a:pt x="703" y="667"/>
                  </a:lnTo>
                  <a:lnTo>
                    <a:pt x="668" y="699"/>
                  </a:lnTo>
                  <a:lnTo>
                    <a:pt x="665" y="700"/>
                  </a:lnTo>
                  <a:lnTo>
                    <a:pt x="663" y="701"/>
                  </a:lnTo>
                  <a:lnTo>
                    <a:pt x="662" y="701"/>
                  </a:lnTo>
                  <a:lnTo>
                    <a:pt x="660" y="700"/>
                  </a:lnTo>
                  <a:lnTo>
                    <a:pt x="657" y="6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5975351" y="2460625"/>
              <a:ext cx="3341688" cy="884237"/>
            </a:xfrm>
            <a:custGeom>
              <a:avLst/>
              <a:gdLst>
                <a:gd name="T0" fmla="*/ 2054 w 2105"/>
                <a:gd name="T1" fmla="*/ 7 h 557"/>
                <a:gd name="T2" fmla="*/ 1768 w 2105"/>
                <a:gd name="T3" fmla="*/ 7 h 557"/>
                <a:gd name="T4" fmla="*/ 1886 w 2105"/>
                <a:gd name="T5" fmla="*/ 118 h 557"/>
                <a:gd name="T6" fmla="*/ 2105 w 2105"/>
                <a:gd name="T7" fmla="*/ 545 h 557"/>
                <a:gd name="T8" fmla="*/ 1953 w 2105"/>
                <a:gd name="T9" fmla="*/ 499 h 557"/>
                <a:gd name="T10" fmla="*/ 1871 w 2105"/>
                <a:gd name="T11" fmla="*/ 549 h 557"/>
                <a:gd name="T12" fmla="*/ 1735 w 2105"/>
                <a:gd name="T13" fmla="*/ 521 h 557"/>
                <a:gd name="T14" fmla="*/ 1709 w 2105"/>
                <a:gd name="T15" fmla="*/ 426 h 557"/>
                <a:gd name="T16" fmla="*/ 1793 w 2105"/>
                <a:gd name="T17" fmla="*/ 324 h 557"/>
                <a:gd name="T18" fmla="*/ 1953 w 2105"/>
                <a:gd name="T19" fmla="*/ 287 h 557"/>
                <a:gd name="T20" fmla="*/ 1884 w 2105"/>
                <a:gd name="T21" fmla="*/ 256 h 557"/>
                <a:gd name="T22" fmla="*/ 1730 w 2105"/>
                <a:gd name="T23" fmla="*/ 217 h 557"/>
                <a:gd name="T24" fmla="*/ 1834 w 2105"/>
                <a:gd name="T25" fmla="*/ 157 h 557"/>
                <a:gd name="T26" fmla="*/ 2022 w 2105"/>
                <a:gd name="T27" fmla="*/ 161 h 557"/>
                <a:gd name="T28" fmla="*/ 2091 w 2105"/>
                <a:gd name="T29" fmla="*/ 255 h 557"/>
                <a:gd name="T30" fmla="*/ 1952 w 2105"/>
                <a:gd name="T31" fmla="*/ 369 h 557"/>
                <a:gd name="T32" fmla="*/ 1856 w 2105"/>
                <a:gd name="T33" fmla="*/ 398 h 557"/>
                <a:gd name="T34" fmla="*/ 1883 w 2105"/>
                <a:gd name="T35" fmla="*/ 446 h 557"/>
                <a:gd name="T36" fmla="*/ 1181 w 2105"/>
                <a:gd name="T37" fmla="*/ 554 h 557"/>
                <a:gd name="T38" fmla="*/ 1071 w 2105"/>
                <a:gd name="T39" fmla="*/ 508 h 557"/>
                <a:gd name="T40" fmla="*/ 1052 w 2105"/>
                <a:gd name="T41" fmla="*/ 258 h 557"/>
                <a:gd name="T42" fmla="*/ 1009 w 2105"/>
                <a:gd name="T43" fmla="*/ 152 h 557"/>
                <a:gd name="T44" fmla="*/ 1199 w 2105"/>
                <a:gd name="T45" fmla="*/ 18 h 557"/>
                <a:gd name="T46" fmla="*/ 1304 w 2105"/>
                <a:gd name="T47" fmla="*/ 153 h 557"/>
                <a:gd name="T48" fmla="*/ 1207 w 2105"/>
                <a:gd name="T49" fmla="*/ 260 h 557"/>
                <a:gd name="T50" fmla="*/ 1231 w 2105"/>
                <a:gd name="T51" fmla="*/ 448 h 557"/>
                <a:gd name="T52" fmla="*/ 1293 w 2105"/>
                <a:gd name="T53" fmla="*/ 545 h 557"/>
                <a:gd name="T54" fmla="*/ 7 w 2105"/>
                <a:gd name="T55" fmla="*/ 0 h 557"/>
                <a:gd name="T56" fmla="*/ 387 w 2105"/>
                <a:gd name="T57" fmla="*/ 0 h 557"/>
                <a:gd name="T58" fmla="*/ 574 w 2105"/>
                <a:gd name="T59" fmla="*/ 549 h 557"/>
                <a:gd name="T60" fmla="*/ 409 w 2105"/>
                <a:gd name="T61" fmla="*/ 343 h 557"/>
                <a:gd name="T62" fmla="*/ 149 w 2105"/>
                <a:gd name="T63" fmla="*/ 284 h 557"/>
                <a:gd name="T64" fmla="*/ 5 w 2105"/>
                <a:gd name="T65" fmla="*/ 549 h 557"/>
                <a:gd name="T66" fmla="*/ 870 w 2105"/>
                <a:gd name="T67" fmla="*/ 282 h 557"/>
                <a:gd name="T68" fmla="*/ 798 w 2105"/>
                <a:gd name="T69" fmla="*/ 249 h 557"/>
                <a:gd name="T70" fmla="*/ 754 w 2105"/>
                <a:gd name="T71" fmla="*/ 307 h 557"/>
                <a:gd name="T72" fmla="*/ 753 w 2105"/>
                <a:gd name="T73" fmla="*/ 395 h 557"/>
                <a:gd name="T74" fmla="*/ 801 w 2105"/>
                <a:gd name="T75" fmla="*/ 455 h 557"/>
                <a:gd name="T76" fmla="*/ 938 w 2105"/>
                <a:gd name="T77" fmla="*/ 425 h 557"/>
                <a:gd name="T78" fmla="*/ 963 w 2105"/>
                <a:gd name="T79" fmla="*/ 529 h 557"/>
                <a:gd name="T80" fmla="*/ 759 w 2105"/>
                <a:gd name="T81" fmla="*/ 552 h 557"/>
                <a:gd name="T82" fmla="*/ 638 w 2105"/>
                <a:gd name="T83" fmla="*/ 479 h 557"/>
                <a:gd name="T84" fmla="*/ 608 w 2105"/>
                <a:gd name="T85" fmla="*/ 310 h 557"/>
                <a:gd name="T86" fmla="*/ 687 w 2105"/>
                <a:gd name="T87" fmla="*/ 183 h 557"/>
                <a:gd name="T88" fmla="*/ 877 w 2105"/>
                <a:gd name="T89" fmla="*/ 152 h 557"/>
                <a:gd name="T90" fmla="*/ 982 w 2105"/>
                <a:gd name="T91" fmla="*/ 241 h 557"/>
                <a:gd name="T92" fmla="*/ 1460 w 2105"/>
                <a:gd name="T93" fmla="*/ 555 h 557"/>
                <a:gd name="T94" fmla="*/ 1314 w 2105"/>
                <a:gd name="T95" fmla="*/ 499 h 557"/>
                <a:gd name="T96" fmla="*/ 1411 w 2105"/>
                <a:gd name="T97" fmla="*/ 445 h 557"/>
                <a:gd name="T98" fmla="*/ 1551 w 2105"/>
                <a:gd name="T99" fmla="*/ 452 h 557"/>
                <a:gd name="T100" fmla="*/ 1521 w 2105"/>
                <a:gd name="T101" fmla="*/ 412 h 557"/>
                <a:gd name="T102" fmla="*/ 1351 w 2105"/>
                <a:gd name="T103" fmla="*/ 347 h 557"/>
                <a:gd name="T104" fmla="*/ 1336 w 2105"/>
                <a:gd name="T105" fmla="*/ 240 h 557"/>
                <a:gd name="T106" fmla="*/ 1437 w 2105"/>
                <a:gd name="T107" fmla="*/ 151 h 557"/>
                <a:gd name="T108" fmla="*/ 1639 w 2105"/>
                <a:gd name="T109" fmla="*/ 175 h 557"/>
                <a:gd name="T110" fmla="*/ 1618 w 2105"/>
                <a:gd name="T111" fmla="*/ 277 h 557"/>
                <a:gd name="T112" fmla="*/ 1473 w 2105"/>
                <a:gd name="T113" fmla="*/ 250 h 557"/>
                <a:gd name="T114" fmla="*/ 1490 w 2105"/>
                <a:gd name="T115" fmla="*/ 289 h 557"/>
                <a:gd name="T116" fmla="*/ 1671 w 2105"/>
                <a:gd name="T117" fmla="*/ 352 h 557"/>
                <a:gd name="T118" fmla="*/ 1682 w 2105"/>
                <a:gd name="T119" fmla="*/ 468 h 557"/>
                <a:gd name="T120" fmla="*/ 1551 w 2105"/>
                <a:gd name="T121" fmla="*/ 55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5" h="557">
                  <a:moveTo>
                    <a:pt x="1936" y="115"/>
                  </a:moveTo>
                  <a:lnTo>
                    <a:pt x="1936" y="7"/>
                  </a:lnTo>
                  <a:lnTo>
                    <a:pt x="1936" y="5"/>
                  </a:lnTo>
                  <a:lnTo>
                    <a:pt x="1937" y="3"/>
                  </a:lnTo>
                  <a:lnTo>
                    <a:pt x="1938" y="2"/>
                  </a:lnTo>
                  <a:lnTo>
                    <a:pt x="1939" y="1"/>
                  </a:lnTo>
                  <a:lnTo>
                    <a:pt x="1942" y="0"/>
                  </a:lnTo>
                  <a:lnTo>
                    <a:pt x="1943" y="0"/>
                  </a:lnTo>
                  <a:lnTo>
                    <a:pt x="2047" y="0"/>
                  </a:lnTo>
                  <a:lnTo>
                    <a:pt x="2050" y="0"/>
                  </a:lnTo>
                  <a:lnTo>
                    <a:pt x="2051" y="1"/>
                  </a:lnTo>
                  <a:lnTo>
                    <a:pt x="2053" y="2"/>
                  </a:lnTo>
                  <a:lnTo>
                    <a:pt x="2053" y="3"/>
                  </a:lnTo>
                  <a:lnTo>
                    <a:pt x="2054" y="6"/>
                  </a:lnTo>
                  <a:lnTo>
                    <a:pt x="2054" y="7"/>
                  </a:lnTo>
                  <a:lnTo>
                    <a:pt x="2054" y="115"/>
                  </a:lnTo>
                  <a:lnTo>
                    <a:pt x="2054" y="118"/>
                  </a:lnTo>
                  <a:lnTo>
                    <a:pt x="2053" y="120"/>
                  </a:lnTo>
                  <a:lnTo>
                    <a:pt x="2052" y="121"/>
                  </a:lnTo>
                  <a:lnTo>
                    <a:pt x="2051" y="122"/>
                  </a:lnTo>
                  <a:lnTo>
                    <a:pt x="2048" y="122"/>
                  </a:lnTo>
                  <a:lnTo>
                    <a:pt x="2047" y="123"/>
                  </a:lnTo>
                  <a:lnTo>
                    <a:pt x="1943" y="123"/>
                  </a:lnTo>
                  <a:lnTo>
                    <a:pt x="1941" y="122"/>
                  </a:lnTo>
                  <a:lnTo>
                    <a:pt x="1939" y="121"/>
                  </a:lnTo>
                  <a:lnTo>
                    <a:pt x="1938" y="120"/>
                  </a:lnTo>
                  <a:lnTo>
                    <a:pt x="1937" y="119"/>
                  </a:lnTo>
                  <a:lnTo>
                    <a:pt x="1936" y="117"/>
                  </a:lnTo>
                  <a:lnTo>
                    <a:pt x="1936" y="115"/>
                  </a:lnTo>
                  <a:close/>
                  <a:moveTo>
                    <a:pt x="1768" y="7"/>
                  </a:moveTo>
                  <a:lnTo>
                    <a:pt x="1768" y="5"/>
                  </a:lnTo>
                  <a:lnTo>
                    <a:pt x="1769" y="3"/>
                  </a:lnTo>
                  <a:lnTo>
                    <a:pt x="1770" y="2"/>
                  </a:lnTo>
                  <a:lnTo>
                    <a:pt x="1771" y="1"/>
                  </a:lnTo>
                  <a:lnTo>
                    <a:pt x="1774" y="0"/>
                  </a:lnTo>
                  <a:lnTo>
                    <a:pt x="1775" y="0"/>
                  </a:lnTo>
                  <a:lnTo>
                    <a:pt x="1879" y="0"/>
                  </a:lnTo>
                  <a:lnTo>
                    <a:pt x="1881" y="0"/>
                  </a:lnTo>
                  <a:lnTo>
                    <a:pt x="1883" y="1"/>
                  </a:lnTo>
                  <a:lnTo>
                    <a:pt x="1884" y="2"/>
                  </a:lnTo>
                  <a:lnTo>
                    <a:pt x="1885" y="3"/>
                  </a:lnTo>
                  <a:lnTo>
                    <a:pt x="1886" y="6"/>
                  </a:lnTo>
                  <a:lnTo>
                    <a:pt x="1886" y="7"/>
                  </a:lnTo>
                  <a:lnTo>
                    <a:pt x="1886" y="115"/>
                  </a:lnTo>
                  <a:lnTo>
                    <a:pt x="1886" y="118"/>
                  </a:lnTo>
                  <a:lnTo>
                    <a:pt x="1885" y="120"/>
                  </a:lnTo>
                  <a:lnTo>
                    <a:pt x="1884" y="121"/>
                  </a:lnTo>
                  <a:lnTo>
                    <a:pt x="1883" y="122"/>
                  </a:lnTo>
                  <a:lnTo>
                    <a:pt x="1880" y="122"/>
                  </a:lnTo>
                  <a:lnTo>
                    <a:pt x="1879" y="123"/>
                  </a:lnTo>
                  <a:lnTo>
                    <a:pt x="1775" y="123"/>
                  </a:lnTo>
                  <a:lnTo>
                    <a:pt x="1772" y="122"/>
                  </a:lnTo>
                  <a:lnTo>
                    <a:pt x="1771" y="121"/>
                  </a:lnTo>
                  <a:lnTo>
                    <a:pt x="1769" y="120"/>
                  </a:lnTo>
                  <a:lnTo>
                    <a:pt x="1769" y="119"/>
                  </a:lnTo>
                  <a:lnTo>
                    <a:pt x="1768" y="117"/>
                  </a:lnTo>
                  <a:lnTo>
                    <a:pt x="1768" y="115"/>
                  </a:lnTo>
                  <a:lnTo>
                    <a:pt x="1768" y="7"/>
                  </a:lnTo>
                  <a:close/>
                  <a:moveTo>
                    <a:pt x="2104" y="543"/>
                  </a:moveTo>
                  <a:lnTo>
                    <a:pt x="2105" y="545"/>
                  </a:lnTo>
                  <a:lnTo>
                    <a:pt x="2105" y="546"/>
                  </a:lnTo>
                  <a:lnTo>
                    <a:pt x="2104" y="548"/>
                  </a:lnTo>
                  <a:lnTo>
                    <a:pt x="2103" y="548"/>
                  </a:lnTo>
                  <a:lnTo>
                    <a:pt x="2101" y="549"/>
                  </a:lnTo>
                  <a:lnTo>
                    <a:pt x="2100" y="549"/>
                  </a:lnTo>
                  <a:lnTo>
                    <a:pt x="1968" y="549"/>
                  </a:lnTo>
                  <a:lnTo>
                    <a:pt x="1966" y="549"/>
                  </a:lnTo>
                  <a:lnTo>
                    <a:pt x="1964" y="548"/>
                  </a:lnTo>
                  <a:lnTo>
                    <a:pt x="1962" y="547"/>
                  </a:lnTo>
                  <a:lnTo>
                    <a:pt x="1960" y="544"/>
                  </a:lnTo>
                  <a:lnTo>
                    <a:pt x="1960" y="542"/>
                  </a:lnTo>
                  <a:lnTo>
                    <a:pt x="1957" y="531"/>
                  </a:lnTo>
                  <a:lnTo>
                    <a:pt x="1955" y="520"/>
                  </a:lnTo>
                  <a:lnTo>
                    <a:pt x="1953" y="509"/>
                  </a:lnTo>
                  <a:lnTo>
                    <a:pt x="1953" y="499"/>
                  </a:lnTo>
                  <a:lnTo>
                    <a:pt x="1953" y="496"/>
                  </a:lnTo>
                  <a:lnTo>
                    <a:pt x="1952" y="495"/>
                  </a:lnTo>
                  <a:lnTo>
                    <a:pt x="1951" y="495"/>
                  </a:lnTo>
                  <a:lnTo>
                    <a:pt x="1949" y="496"/>
                  </a:lnTo>
                  <a:lnTo>
                    <a:pt x="1948" y="497"/>
                  </a:lnTo>
                  <a:lnTo>
                    <a:pt x="1943" y="503"/>
                  </a:lnTo>
                  <a:lnTo>
                    <a:pt x="1937" y="510"/>
                  </a:lnTo>
                  <a:lnTo>
                    <a:pt x="1931" y="515"/>
                  </a:lnTo>
                  <a:lnTo>
                    <a:pt x="1925" y="521"/>
                  </a:lnTo>
                  <a:lnTo>
                    <a:pt x="1918" y="526"/>
                  </a:lnTo>
                  <a:lnTo>
                    <a:pt x="1911" y="531"/>
                  </a:lnTo>
                  <a:lnTo>
                    <a:pt x="1896" y="539"/>
                  </a:lnTo>
                  <a:lnTo>
                    <a:pt x="1888" y="543"/>
                  </a:lnTo>
                  <a:lnTo>
                    <a:pt x="1880" y="546"/>
                  </a:lnTo>
                  <a:lnTo>
                    <a:pt x="1871" y="549"/>
                  </a:lnTo>
                  <a:lnTo>
                    <a:pt x="1862" y="551"/>
                  </a:lnTo>
                  <a:lnTo>
                    <a:pt x="1852" y="553"/>
                  </a:lnTo>
                  <a:lnTo>
                    <a:pt x="1842" y="554"/>
                  </a:lnTo>
                  <a:lnTo>
                    <a:pt x="1832" y="555"/>
                  </a:lnTo>
                  <a:lnTo>
                    <a:pt x="1821" y="555"/>
                  </a:lnTo>
                  <a:lnTo>
                    <a:pt x="1810" y="555"/>
                  </a:lnTo>
                  <a:lnTo>
                    <a:pt x="1800" y="554"/>
                  </a:lnTo>
                  <a:lnTo>
                    <a:pt x="1789" y="551"/>
                  </a:lnTo>
                  <a:lnTo>
                    <a:pt x="1779" y="549"/>
                  </a:lnTo>
                  <a:lnTo>
                    <a:pt x="1769" y="545"/>
                  </a:lnTo>
                  <a:lnTo>
                    <a:pt x="1760" y="540"/>
                  </a:lnTo>
                  <a:lnTo>
                    <a:pt x="1751" y="534"/>
                  </a:lnTo>
                  <a:lnTo>
                    <a:pt x="1743" y="528"/>
                  </a:lnTo>
                  <a:lnTo>
                    <a:pt x="1739" y="524"/>
                  </a:lnTo>
                  <a:lnTo>
                    <a:pt x="1735" y="521"/>
                  </a:lnTo>
                  <a:lnTo>
                    <a:pt x="1732" y="517"/>
                  </a:lnTo>
                  <a:lnTo>
                    <a:pt x="1729" y="512"/>
                  </a:lnTo>
                  <a:lnTo>
                    <a:pt x="1725" y="508"/>
                  </a:lnTo>
                  <a:lnTo>
                    <a:pt x="1722" y="503"/>
                  </a:lnTo>
                  <a:lnTo>
                    <a:pt x="1720" y="498"/>
                  </a:lnTo>
                  <a:lnTo>
                    <a:pt x="1717" y="493"/>
                  </a:lnTo>
                  <a:lnTo>
                    <a:pt x="1715" y="488"/>
                  </a:lnTo>
                  <a:lnTo>
                    <a:pt x="1713" y="482"/>
                  </a:lnTo>
                  <a:lnTo>
                    <a:pt x="1712" y="476"/>
                  </a:lnTo>
                  <a:lnTo>
                    <a:pt x="1710" y="470"/>
                  </a:lnTo>
                  <a:lnTo>
                    <a:pt x="1708" y="457"/>
                  </a:lnTo>
                  <a:lnTo>
                    <a:pt x="1708" y="450"/>
                  </a:lnTo>
                  <a:lnTo>
                    <a:pt x="1708" y="443"/>
                  </a:lnTo>
                  <a:lnTo>
                    <a:pt x="1708" y="434"/>
                  </a:lnTo>
                  <a:lnTo>
                    <a:pt x="1709" y="426"/>
                  </a:lnTo>
                  <a:lnTo>
                    <a:pt x="1710" y="419"/>
                  </a:lnTo>
                  <a:lnTo>
                    <a:pt x="1712" y="411"/>
                  </a:lnTo>
                  <a:lnTo>
                    <a:pt x="1714" y="404"/>
                  </a:lnTo>
                  <a:lnTo>
                    <a:pt x="1716" y="396"/>
                  </a:lnTo>
                  <a:lnTo>
                    <a:pt x="1719" y="389"/>
                  </a:lnTo>
                  <a:lnTo>
                    <a:pt x="1723" y="383"/>
                  </a:lnTo>
                  <a:lnTo>
                    <a:pt x="1727" y="376"/>
                  </a:lnTo>
                  <a:lnTo>
                    <a:pt x="1732" y="370"/>
                  </a:lnTo>
                  <a:lnTo>
                    <a:pt x="1742" y="358"/>
                  </a:lnTo>
                  <a:lnTo>
                    <a:pt x="1748" y="352"/>
                  </a:lnTo>
                  <a:lnTo>
                    <a:pt x="1754" y="347"/>
                  </a:lnTo>
                  <a:lnTo>
                    <a:pt x="1768" y="337"/>
                  </a:lnTo>
                  <a:lnTo>
                    <a:pt x="1776" y="332"/>
                  </a:lnTo>
                  <a:lnTo>
                    <a:pt x="1784" y="328"/>
                  </a:lnTo>
                  <a:lnTo>
                    <a:pt x="1793" y="324"/>
                  </a:lnTo>
                  <a:lnTo>
                    <a:pt x="1802" y="320"/>
                  </a:lnTo>
                  <a:lnTo>
                    <a:pt x="1811" y="316"/>
                  </a:lnTo>
                  <a:lnTo>
                    <a:pt x="1821" y="313"/>
                  </a:lnTo>
                  <a:lnTo>
                    <a:pt x="1832" y="309"/>
                  </a:lnTo>
                  <a:lnTo>
                    <a:pt x="1843" y="306"/>
                  </a:lnTo>
                  <a:lnTo>
                    <a:pt x="1866" y="301"/>
                  </a:lnTo>
                  <a:lnTo>
                    <a:pt x="1891" y="297"/>
                  </a:lnTo>
                  <a:lnTo>
                    <a:pt x="1904" y="296"/>
                  </a:lnTo>
                  <a:lnTo>
                    <a:pt x="1917" y="294"/>
                  </a:lnTo>
                  <a:lnTo>
                    <a:pt x="1931" y="293"/>
                  </a:lnTo>
                  <a:lnTo>
                    <a:pt x="1946" y="293"/>
                  </a:lnTo>
                  <a:lnTo>
                    <a:pt x="1950" y="292"/>
                  </a:lnTo>
                  <a:lnTo>
                    <a:pt x="1952" y="291"/>
                  </a:lnTo>
                  <a:lnTo>
                    <a:pt x="1953" y="290"/>
                  </a:lnTo>
                  <a:lnTo>
                    <a:pt x="1953" y="287"/>
                  </a:lnTo>
                  <a:lnTo>
                    <a:pt x="1952" y="280"/>
                  </a:lnTo>
                  <a:lnTo>
                    <a:pt x="1952" y="277"/>
                  </a:lnTo>
                  <a:lnTo>
                    <a:pt x="1951" y="274"/>
                  </a:lnTo>
                  <a:lnTo>
                    <a:pt x="1948" y="268"/>
                  </a:lnTo>
                  <a:lnTo>
                    <a:pt x="1946" y="265"/>
                  </a:lnTo>
                  <a:lnTo>
                    <a:pt x="1944" y="263"/>
                  </a:lnTo>
                  <a:lnTo>
                    <a:pt x="1938" y="259"/>
                  </a:lnTo>
                  <a:lnTo>
                    <a:pt x="1934" y="258"/>
                  </a:lnTo>
                  <a:lnTo>
                    <a:pt x="1930" y="256"/>
                  </a:lnTo>
                  <a:lnTo>
                    <a:pt x="1926" y="255"/>
                  </a:lnTo>
                  <a:lnTo>
                    <a:pt x="1921" y="254"/>
                  </a:lnTo>
                  <a:lnTo>
                    <a:pt x="1915" y="254"/>
                  </a:lnTo>
                  <a:lnTo>
                    <a:pt x="1909" y="254"/>
                  </a:lnTo>
                  <a:lnTo>
                    <a:pt x="1892" y="255"/>
                  </a:lnTo>
                  <a:lnTo>
                    <a:pt x="1884" y="256"/>
                  </a:lnTo>
                  <a:lnTo>
                    <a:pt x="1875" y="257"/>
                  </a:lnTo>
                  <a:lnTo>
                    <a:pt x="1867" y="259"/>
                  </a:lnTo>
                  <a:lnTo>
                    <a:pt x="1859" y="261"/>
                  </a:lnTo>
                  <a:lnTo>
                    <a:pt x="1844" y="266"/>
                  </a:lnTo>
                  <a:lnTo>
                    <a:pt x="1830" y="272"/>
                  </a:lnTo>
                  <a:lnTo>
                    <a:pt x="1816" y="278"/>
                  </a:lnTo>
                  <a:lnTo>
                    <a:pt x="1804" y="285"/>
                  </a:lnTo>
                  <a:lnTo>
                    <a:pt x="1793" y="293"/>
                  </a:lnTo>
                  <a:lnTo>
                    <a:pt x="1791" y="294"/>
                  </a:lnTo>
                  <a:lnTo>
                    <a:pt x="1789" y="294"/>
                  </a:lnTo>
                  <a:lnTo>
                    <a:pt x="1786" y="293"/>
                  </a:lnTo>
                  <a:lnTo>
                    <a:pt x="1783" y="292"/>
                  </a:lnTo>
                  <a:lnTo>
                    <a:pt x="1783" y="291"/>
                  </a:lnTo>
                  <a:lnTo>
                    <a:pt x="1731" y="219"/>
                  </a:lnTo>
                  <a:lnTo>
                    <a:pt x="1730" y="217"/>
                  </a:lnTo>
                  <a:lnTo>
                    <a:pt x="1729" y="216"/>
                  </a:lnTo>
                  <a:lnTo>
                    <a:pt x="1729" y="214"/>
                  </a:lnTo>
                  <a:lnTo>
                    <a:pt x="1729" y="213"/>
                  </a:lnTo>
                  <a:lnTo>
                    <a:pt x="1731" y="211"/>
                  </a:lnTo>
                  <a:lnTo>
                    <a:pt x="1732" y="209"/>
                  </a:lnTo>
                  <a:lnTo>
                    <a:pt x="1739" y="203"/>
                  </a:lnTo>
                  <a:lnTo>
                    <a:pt x="1747" y="197"/>
                  </a:lnTo>
                  <a:lnTo>
                    <a:pt x="1756" y="192"/>
                  </a:lnTo>
                  <a:lnTo>
                    <a:pt x="1765" y="186"/>
                  </a:lnTo>
                  <a:lnTo>
                    <a:pt x="1774" y="180"/>
                  </a:lnTo>
                  <a:lnTo>
                    <a:pt x="1785" y="175"/>
                  </a:lnTo>
                  <a:lnTo>
                    <a:pt x="1796" y="170"/>
                  </a:lnTo>
                  <a:lnTo>
                    <a:pt x="1808" y="165"/>
                  </a:lnTo>
                  <a:lnTo>
                    <a:pt x="1820" y="161"/>
                  </a:lnTo>
                  <a:lnTo>
                    <a:pt x="1834" y="157"/>
                  </a:lnTo>
                  <a:lnTo>
                    <a:pt x="1848" y="153"/>
                  </a:lnTo>
                  <a:lnTo>
                    <a:pt x="1863" y="150"/>
                  </a:lnTo>
                  <a:lnTo>
                    <a:pt x="1879" y="148"/>
                  </a:lnTo>
                  <a:lnTo>
                    <a:pt x="1896" y="146"/>
                  </a:lnTo>
                  <a:lnTo>
                    <a:pt x="1914" y="145"/>
                  </a:lnTo>
                  <a:lnTo>
                    <a:pt x="1932" y="145"/>
                  </a:lnTo>
                  <a:lnTo>
                    <a:pt x="1943" y="145"/>
                  </a:lnTo>
                  <a:lnTo>
                    <a:pt x="1953" y="145"/>
                  </a:lnTo>
                  <a:lnTo>
                    <a:pt x="1963" y="146"/>
                  </a:lnTo>
                  <a:lnTo>
                    <a:pt x="1973" y="147"/>
                  </a:lnTo>
                  <a:lnTo>
                    <a:pt x="1982" y="149"/>
                  </a:lnTo>
                  <a:lnTo>
                    <a:pt x="1991" y="151"/>
                  </a:lnTo>
                  <a:lnTo>
                    <a:pt x="1999" y="153"/>
                  </a:lnTo>
                  <a:lnTo>
                    <a:pt x="2007" y="155"/>
                  </a:lnTo>
                  <a:lnTo>
                    <a:pt x="2022" y="161"/>
                  </a:lnTo>
                  <a:lnTo>
                    <a:pt x="2035" y="168"/>
                  </a:lnTo>
                  <a:lnTo>
                    <a:pt x="2041" y="172"/>
                  </a:lnTo>
                  <a:lnTo>
                    <a:pt x="2047" y="176"/>
                  </a:lnTo>
                  <a:lnTo>
                    <a:pt x="2053" y="181"/>
                  </a:lnTo>
                  <a:lnTo>
                    <a:pt x="2058" y="186"/>
                  </a:lnTo>
                  <a:lnTo>
                    <a:pt x="2067" y="197"/>
                  </a:lnTo>
                  <a:lnTo>
                    <a:pt x="2071" y="203"/>
                  </a:lnTo>
                  <a:lnTo>
                    <a:pt x="2075" y="210"/>
                  </a:lnTo>
                  <a:lnTo>
                    <a:pt x="2078" y="216"/>
                  </a:lnTo>
                  <a:lnTo>
                    <a:pt x="2080" y="220"/>
                  </a:lnTo>
                  <a:lnTo>
                    <a:pt x="2081" y="223"/>
                  </a:lnTo>
                  <a:lnTo>
                    <a:pt x="2084" y="231"/>
                  </a:lnTo>
                  <a:lnTo>
                    <a:pt x="2087" y="238"/>
                  </a:lnTo>
                  <a:lnTo>
                    <a:pt x="2089" y="246"/>
                  </a:lnTo>
                  <a:lnTo>
                    <a:pt x="2091" y="255"/>
                  </a:lnTo>
                  <a:lnTo>
                    <a:pt x="2092" y="263"/>
                  </a:lnTo>
                  <a:lnTo>
                    <a:pt x="2094" y="272"/>
                  </a:lnTo>
                  <a:lnTo>
                    <a:pt x="2095" y="291"/>
                  </a:lnTo>
                  <a:lnTo>
                    <a:pt x="2096" y="311"/>
                  </a:lnTo>
                  <a:lnTo>
                    <a:pt x="2096" y="453"/>
                  </a:lnTo>
                  <a:lnTo>
                    <a:pt x="2096" y="485"/>
                  </a:lnTo>
                  <a:lnTo>
                    <a:pt x="2097" y="499"/>
                  </a:lnTo>
                  <a:lnTo>
                    <a:pt x="2098" y="511"/>
                  </a:lnTo>
                  <a:lnTo>
                    <a:pt x="2099" y="521"/>
                  </a:lnTo>
                  <a:lnTo>
                    <a:pt x="2101" y="530"/>
                  </a:lnTo>
                  <a:lnTo>
                    <a:pt x="2102" y="537"/>
                  </a:lnTo>
                  <a:lnTo>
                    <a:pt x="2104" y="543"/>
                  </a:lnTo>
                  <a:close/>
                  <a:moveTo>
                    <a:pt x="1953" y="416"/>
                  </a:moveTo>
                  <a:lnTo>
                    <a:pt x="1953" y="371"/>
                  </a:lnTo>
                  <a:lnTo>
                    <a:pt x="1952" y="369"/>
                  </a:lnTo>
                  <a:lnTo>
                    <a:pt x="1951" y="368"/>
                  </a:lnTo>
                  <a:lnTo>
                    <a:pt x="1949" y="367"/>
                  </a:lnTo>
                  <a:lnTo>
                    <a:pt x="1948" y="367"/>
                  </a:lnTo>
                  <a:lnTo>
                    <a:pt x="1936" y="368"/>
                  </a:lnTo>
                  <a:lnTo>
                    <a:pt x="1924" y="369"/>
                  </a:lnTo>
                  <a:lnTo>
                    <a:pt x="1914" y="370"/>
                  </a:lnTo>
                  <a:lnTo>
                    <a:pt x="1904" y="372"/>
                  </a:lnTo>
                  <a:lnTo>
                    <a:pt x="1895" y="374"/>
                  </a:lnTo>
                  <a:lnTo>
                    <a:pt x="1887" y="377"/>
                  </a:lnTo>
                  <a:lnTo>
                    <a:pt x="1880" y="380"/>
                  </a:lnTo>
                  <a:lnTo>
                    <a:pt x="1874" y="383"/>
                  </a:lnTo>
                  <a:lnTo>
                    <a:pt x="1868" y="386"/>
                  </a:lnTo>
                  <a:lnTo>
                    <a:pt x="1864" y="390"/>
                  </a:lnTo>
                  <a:lnTo>
                    <a:pt x="1860" y="394"/>
                  </a:lnTo>
                  <a:lnTo>
                    <a:pt x="1856" y="398"/>
                  </a:lnTo>
                  <a:lnTo>
                    <a:pt x="1854" y="403"/>
                  </a:lnTo>
                  <a:lnTo>
                    <a:pt x="1852" y="408"/>
                  </a:lnTo>
                  <a:lnTo>
                    <a:pt x="1851" y="413"/>
                  </a:lnTo>
                  <a:lnTo>
                    <a:pt x="1851" y="418"/>
                  </a:lnTo>
                  <a:lnTo>
                    <a:pt x="1851" y="422"/>
                  </a:lnTo>
                  <a:lnTo>
                    <a:pt x="1851" y="425"/>
                  </a:lnTo>
                  <a:lnTo>
                    <a:pt x="1853" y="431"/>
                  </a:lnTo>
                  <a:lnTo>
                    <a:pt x="1854" y="433"/>
                  </a:lnTo>
                  <a:lnTo>
                    <a:pt x="1856" y="435"/>
                  </a:lnTo>
                  <a:lnTo>
                    <a:pt x="1860" y="439"/>
                  </a:lnTo>
                  <a:lnTo>
                    <a:pt x="1862" y="441"/>
                  </a:lnTo>
                  <a:lnTo>
                    <a:pt x="1865" y="442"/>
                  </a:lnTo>
                  <a:lnTo>
                    <a:pt x="1870" y="445"/>
                  </a:lnTo>
                  <a:lnTo>
                    <a:pt x="1877" y="446"/>
                  </a:lnTo>
                  <a:lnTo>
                    <a:pt x="1883" y="446"/>
                  </a:lnTo>
                  <a:lnTo>
                    <a:pt x="1896" y="446"/>
                  </a:lnTo>
                  <a:lnTo>
                    <a:pt x="1908" y="444"/>
                  </a:lnTo>
                  <a:lnTo>
                    <a:pt x="1918" y="442"/>
                  </a:lnTo>
                  <a:lnTo>
                    <a:pt x="1926" y="440"/>
                  </a:lnTo>
                  <a:lnTo>
                    <a:pt x="1934" y="437"/>
                  </a:lnTo>
                  <a:lnTo>
                    <a:pt x="1940" y="434"/>
                  </a:lnTo>
                  <a:lnTo>
                    <a:pt x="1944" y="431"/>
                  </a:lnTo>
                  <a:lnTo>
                    <a:pt x="1948" y="428"/>
                  </a:lnTo>
                  <a:lnTo>
                    <a:pt x="1949" y="426"/>
                  </a:lnTo>
                  <a:lnTo>
                    <a:pt x="1951" y="424"/>
                  </a:lnTo>
                  <a:lnTo>
                    <a:pt x="1952" y="420"/>
                  </a:lnTo>
                  <a:lnTo>
                    <a:pt x="1953" y="417"/>
                  </a:lnTo>
                  <a:lnTo>
                    <a:pt x="1953" y="416"/>
                  </a:lnTo>
                  <a:close/>
                  <a:moveTo>
                    <a:pt x="1206" y="554"/>
                  </a:moveTo>
                  <a:lnTo>
                    <a:pt x="1181" y="554"/>
                  </a:lnTo>
                  <a:lnTo>
                    <a:pt x="1170" y="553"/>
                  </a:lnTo>
                  <a:lnTo>
                    <a:pt x="1160" y="552"/>
                  </a:lnTo>
                  <a:lnTo>
                    <a:pt x="1150" y="551"/>
                  </a:lnTo>
                  <a:lnTo>
                    <a:pt x="1141" y="550"/>
                  </a:lnTo>
                  <a:lnTo>
                    <a:pt x="1133" y="548"/>
                  </a:lnTo>
                  <a:lnTo>
                    <a:pt x="1125" y="546"/>
                  </a:lnTo>
                  <a:lnTo>
                    <a:pt x="1118" y="544"/>
                  </a:lnTo>
                  <a:lnTo>
                    <a:pt x="1111" y="541"/>
                  </a:lnTo>
                  <a:lnTo>
                    <a:pt x="1099" y="535"/>
                  </a:lnTo>
                  <a:lnTo>
                    <a:pt x="1094" y="532"/>
                  </a:lnTo>
                  <a:lnTo>
                    <a:pt x="1089" y="529"/>
                  </a:lnTo>
                  <a:lnTo>
                    <a:pt x="1081" y="521"/>
                  </a:lnTo>
                  <a:lnTo>
                    <a:pt x="1077" y="517"/>
                  </a:lnTo>
                  <a:lnTo>
                    <a:pt x="1074" y="513"/>
                  </a:lnTo>
                  <a:lnTo>
                    <a:pt x="1071" y="508"/>
                  </a:lnTo>
                  <a:lnTo>
                    <a:pt x="1069" y="503"/>
                  </a:lnTo>
                  <a:lnTo>
                    <a:pt x="1066" y="498"/>
                  </a:lnTo>
                  <a:lnTo>
                    <a:pt x="1065" y="493"/>
                  </a:lnTo>
                  <a:lnTo>
                    <a:pt x="1063" y="488"/>
                  </a:lnTo>
                  <a:lnTo>
                    <a:pt x="1062" y="482"/>
                  </a:lnTo>
                  <a:lnTo>
                    <a:pt x="1060" y="470"/>
                  </a:lnTo>
                  <a:lnTo>
                    <a:pt x="1058" y="457"/>
                  </a:lnTo>
                  <a:lnTo>
                    <a:pt x="1058" y="444"/>
                  </a:lnTo>
                  <a:lnTo>
                    <a:pt x="1058" y="430"/>
                  </a:lnTo>
                  <a:lnTo>
                    <a:pt x="1058" y="265"/>
                  </a:lnTo>
                  <a:lnTo>
                    <a:pt x="1057" y="262"/>
                  </a:lnTo>
                  <a:lnTo>
                    <a:pt x="1056" y="260"/>
                  </a:lnTo>
                  <a:lnTo>
                    <a:pt x="1055" y="259"/>
                  </a:lnTo>
                  <a:lnTo>
                    <a:pt x="1054" y="258"/>
                  </a:lnTo>
                  <a:lnTo>
                    <a:pt x="1052" y="258"/>
                  </a:lnTo>
                  <a:lnTo>
                    <a:pt x="1050" y="257"/>
                  </a:lnTo>
                  <a:lnTo>
                    <a:pt x="1009" y="257"/>
                  </a:lnTo>
                  <a:lnTo>
                    <a:pt x="1007" y="257"/>
                  </a:lnTo>
                  <a:lnTo>
                    <a:pt x="1005" y="256"/>
                  </a:lnTo>
                  <a:lnTo>
                    <a:pt x="1004" y="255"/>
                  </a:lnTo>
                  <a:lnTo>
                    <a:pt x="1003" y="254"/>
                  </a:lnTo>
                  <a:lnTo>
                    <a:pt x="1002" y="251"/>
                  </a:lnTo>
                  <a:lnTo>
                    <a:pt x="1002" y="250"/>
                  </a:lnTo>
                  <a:lnTo>
                    <a:pt x="1002" y="159"/>
                  </a:lnTo>
                  <a:lnTo>
                    <a:pt x="1002" y="157"/>
                  </a:lnTo>
                  <a:lnTo>
                    <a:pt x="1003" y="155"/>
                  </a:lnTo>
                  <a:lnTo>
                    <a:pt x="1004" y="154"/>
                  </a:lnTo>
                  <a:lnTo>
                    <a:pt x="1006" y="153"/>
                  </a:lnTo>
                  <a:lnTo>
                    <a:pt x="1008" y="152"/>
                  </a:lnTo>
                  <a:lnTo>
                    <a:pt x="1009" y="152"/>
                  </a:lnTo>
                  <a:lnTo>
                    <a:pt x="1050" y="152"/>
                  </a:lnTo>
                  <a:lnTo>
                    <a:pt x="1053" y="152"/>
                  </a:lnTo>
                  <a:lnTo>
                    <a:pt x="1055" y="151"/>
                  </a:lnTo>
                  <a:lnTo>
                    <a:pt x="1057" y="150"/>
                  </a:lnTo>
                  <a:lnTo>
                    <a:pt x="1058" y="149"/>
                  </a:lnTo>
                  <a:lnTo>
                    <a:pt x="1060" y="146"/>
                  </a:lnTo>
                  <a:lnTo>
                    <a:pt x="1107" y="25"/>
                  </a:lnTo>
                  <a:lnTo>
                    <a:pt x="1108" y="22"/>
                  </a:lnTo>
                  <a:lnTo>
                    <a:pt x="1110" y="21"/>
                  </a:lnTo>
                  <a:lnTo>
                    <a:pt x="1111" y="20"/>
                  </a:lnTo>
                  <a:lnTo>
                    <a:pt x="1113" y="19"/>
                  </a:lnTo>
                  <a:lnTo>
                    <a:pt x="1116" y="18"/>
                  </a:lnTo>
                  <a:lnTo>
                    <a:pt x="1117" y="18"/>
                  </a:lnTo>
                  <a:lnTo>
                    <a:pt x="1197" y="18"/>
                  </a:lnTo>
                  <a:lnTo>
                    <a:pt x="1199" y="18"/>
                  </a:lnTo>
                  <a:lnTo>
                    <a:pt x="1202" y="19"/>
                  </a:lnTo>
                  <a:lnTo>
                    <a:pt x="1203" y="20"/>
                  </a:lnTo>
                  <a:lnTo>
                    <a:pt x="1204" y="21"/>
                  </a:lnTo>
                  <a:lnTo>
                    <a:pt x="1205" y="24"/>
                  </a:lnTo>
                  <a:lnTo>
                    <a:pt x="1205" y="25"/>
                  </a:lnTo>
                  <a:lnTo>
                    <a:pt x="1205" y="145"/>
                  </a:lnTo>
                  <a:lnTo>
                    <a:pt x="1205" y="147"/>
                  </a:lnTo>
                  <a:lnTo>
                    <a:pt x="1206" y="149"/>
                  </a:lnTo>
                  <a:lnTo>
                    <a:pt x="1207" y="150"/>
                  </a:lnTo>
                  <a:lnTo>
                    <a:pt x="1209" y="151"/>
                  </a:lnTo>
                  <a:lnTo>
                    <a:pt x="1211" y="152"/>
                  </a:lnTo>
                  <a:lnTo>
                    <a:pt x="1212" y="152"/>
                  </a:lnTo>
                  <a:lnTo>
                    <a:pt x="1300" y="152"/>
                  </a:lnTo>
                  <a:lnTo>
                    <a:pt x="1302" y="153"/>
                  </a:lnTo>
                  <a:lnTo>
                    <a:pt x="1304" y="153"/>
                  </a:lnTo>
                  <a:lnTo>
                    <a:pt x="1305" y="154"/>
                  </a:lnTo>
                  <a:lnTo>
                    <a:pt x="1306" y="156"/>
                  </a:lnTo>
                  <a:lnTo>
                    <a:pt x="1307" y="158"/>
                  </a:lnTo>
                  <a:lnTo>
                    <a:pt x="1307" y="159"/>
                  </a:lnTo>
                  <a:lnTo>
                    <a:pt x="1307" y="250"/>
                  </a:lnTo>
                  <a:lnTo>
                    <a:pt x="1306" y="253"/>
                  </a:lnTo>
                  <a:lnTo>
                    <a:pt x="1306" y="254"/>
                  </a:lnTo>
                  <a:lnTo>
                    <a:pt x="1304" y="256"/>
                  </a:lnTo>
                  <a:lnTo>
                    <a:pt x="1303" y="257"/>
                  </a:lnTo>
                  <a:lnTo>
                    <a:pt x="1301" y="257"/>
                  </a:lnTo>
                  <a:lnTo>
                    <a:pt x="1300" y="257"/>
                  </a:lnTo>
                  <a:lnTo>
                    <a:pt x="1212" y="257"/>
                  </a:lnTo>
                  <a:lnTo>
                    <a:pt x="1210" y="258"/>
                  </a:lnTo>
                  <a:lnTo>
                    <a:pt x="1208" y="259"/>
                  </a:lnTo>
                  <a:lnTo>
                    <a:pt x="1207" y="260"/>
                  </a:lnTo>
                  <a:lnTo>
                    <a:pt x="1206" y="261"/>
                  </a:lnTo>
                  <a:lnTo>
                    <a:pt x="1205" y="263"/>
                  </a:lnTo>
                  <a:lnTo>
                    <a:pt x="1205" y="265"/>
                  </a:lnTo>
                  <a:lnTo>
                    <a:pt x="1205" y="397"/>
                  </a:lnTo>
                  <a:lnTo>
                    <a:pt x="1206" y="412"/>
                  </a:lnTo>
                  <a:lnTo>
                    <a:pt x="1206" y="418"/>
                  </a:lnTo>
                  <a:lnTo>
                    <a:pt x="1207" y="423"/>
                  </a:lnTo>
                  <a:lnTo>
                    <a:pt x="1209" y="428"/>
                  </a:lnTo>
                  <a:lnTo>
                    <a:pt x="1211" y="433"/>
                  </a:lnTo>
                  <a:lnTo>
                    <a:pt x="1213" y="436"/>
                  </a:lnTo>
                  <a:lnTo>
                    <a:pt x="1216" y="440"/>
                  </a:lnTo>
                  <a:lnTo>
                    <a:pt x="1219" y="442"/>
                  </a:lnTo>
                  <a:lnTo>
                    <a:pt x="1222" y="444"/>
                  </a:lnTo>
                  <a:lnTo>
                    <a:pt x="1227" y="446"/>
                  </a:lnTo>
                  <a:lnTo>
                    <a:pt x="1231" y="448"/>
                  </a:lnTo>
                  <a:lnTo>
                    <a:pt x="1237" y="449"/>
                  </a:lnTo>
                  <a:lnTo>
                    <a:pt x="1243" y="449"/>
                  </a:lnTo>
                  <a:lnTo>
                    <a:pt x="1257" y="450"/>
                  </a:lnTo>
                  <a:lnTo>
                    <a:pt x="1267" y="450"/>
                  </a:lnTo>
                  <a:lnTo>
                    <a:pt x="1278" y="449"/>
                  </a:lnTo>
                  <a:lnTo>
                    <a:pt x="1287" y="448"/>
                  </a:lnTo>
                  <a:lnTo>
                    <a:pt x="1292" y="447"/>
                  </a:lnTo>
                  <a:lnTo>
                    <a:pt x="1293" y="447"/>
                  </a:lnTo>
                  <a:lnTo>
                    <a:pt x="1294" y="447"/>
                  </a:lnTo>
                  <a:lnTo>
                    <a:pt x="1295" y="449"/>
                  </a:lnTo>
                  <a:lnTo>
                    <a:pt x="1296" y="453"/>
                  </a:lnTo>
                  <a:lnTo>
                    <a:pt x="1296" y="535"/>
                  </a:lnTo>
                  <a:lnTo>
                    <a:pt x="1295" y="539"/>
                  </a:lnTo>
                  <a:lnTo>
                    <a:pt x="1295" y="542"/>
                  </a:lnTo>
                  <a:lnTo>
                    <a:pt x="1293" y="545"/>
                  </a:lnTo>
                  <a:lnTo>
                    <a:pt x="1292" y="547"/>
                  </a:lnTo>
                  <a:lnTo>
                    <a:pt x="1290" y="548"/>
                  </a:lnTo>
                  <a:lnTo>
                    <a:pt x="1288" y="549"/>
                  </a:lnTo>
                  <a:lnTo>
                    <a:pt x="1284" y="550"/>
                  </a:lnTo>
                  <a:lnTo>
                    <a:pt x="1246" y="553"/>
                  </a:lnTo>
                  <a:lnTo>
                    <a:pt x="1225" y="554"/>
                  </a:lnTo>
                  <a:lnTo>
                    <a:pt x="1206" y="554"/>
                  </a:lnTo>
                  <a:close/>
                  <a:moveTo>
                    <a:pt x="0" y="542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4" y="1"/>
                  </a:lnTo>
                  <a:lnTo>
                    <a:pt x="196" y="4"/>
                  </a:lnTo>
                  <a:lnTo>
                    <a:pt x="198" y="6"/>
                  </a:lnTo>
                  <a:lnTo>
                    <a:pt x="198" y="7"/>
                  </a:lnTo>
                  <a:lnTo>
                    <a:pt x="291" y="366"/>
                  </a:lnTo>
                  <a:lnTo>
                    <a:pt x="293" y="372"/>
                  </a:lnTo>
                  <a:lnTo>
                    <a:pt x="293" y="373"/>
                  </a:lnTo>
                  <a:lnTo>
                    <a:pt x="379" y="7"/>
                  </a:lnTo>
                  <a:lnTo>
                    <a:pt x="380" y="5"/>
                  </a:lnTo>
                  <a:lnTo>
                    <a:pt x="381" y="3"/>
                  </a:lnTo>
                  <a:lnTo>
                    <a:pt x="383" y="2"/>
                  </a:lnTo>
                  <a:lnTo>
                    <a:pt x="384" y="1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574" y="0"/>
                  </a:lnTo>
                  <a:lnTo>
                    <a:pt x="577" y="0"/>
                  </a:lnTo>
                  <a:lnTo>
                    <a:pt x="579" y="1"/>
                  </a:lnTo>
                  <a:lnTo>
                    <a:pt x="580" y="2"/>
                  </a:lnTo>
                  <a:lnTo>
                    <a:pt x="581" y="4"/>
                  </a:lnTo>
                  <a:lnTo>
                    <a:pt x="581" y="6"/>
                  </a:lnTo>
                  <a:lnTo>
                    <a:pt x="582" y="7"/>
                  </a:lnTo>
                  <a:lnTo>
                    <a:pt x="582" y="542"/>
                  </a:lnTo>
                  <a:lnTo>
                    <a:pt x="581" y="544"/>
                  </a:lnTo>
                  <a:lnTo>
                    <a:pt x="580" y="546"/>
                  </a:lnTo>
                  <a:lnTo>
                    <a:pt x="579" y="547"/>
                  </a:lnTo>
                  <a:lnTo>
                    <a:pt x="578" y="548"/>
                  </a:lnTo>
                  <a:lnTo>
                    <a:pt x="576" y="549"/>
                  </a:lnTo>
                  <a:lnTo>
                    <a:pt x="574" y="549"/>
                  </a:lnTo>
                  <a:lnTo>
                    <a:pt x="447" y="549"/>
                  </a:lnTo>
                  <a:lnTo>
                    <a:pt x="445" y="549"/>
                  </a:lnTo>
                  <a:lnTo>
                    <a:pt x="443" y="548"/>
                  </a:lnTo>
                  <a:lnTo>
                    <a:pt x="442" y="547"/>
                  </a:lnTo>
                  <a:lnTo>
                    <a:pt x="441" y="546"/>
                  </a:lnTo>
                  <a:lnTo>
                    <a:pt x="440" y="543"/>
                  </a:lnTo>
                  <a:lnTo>
                    <a:pt x="440" y="542"/>
                  </a:lnTo>
                  <a:lnTo>
                    <a:pt x="440" y="217"/>
                  </a:lnTo>
                  <a:lnTo>
                    <a:pt x="440" y="211"/>
                  </a:lnTo>
                  <a:lnTo>
                    <a:pt x="439" y="210"/>
                  </a:lnTo>
                  <a:lnTo>
                    <a:pt x="432" y="249"/>
                  </a:lnTo>
                  <a:lnTo>
                    <a:pt x="429" y="266"/>
                  </a:lnTo>
                  <a:lnTo>
                    <a:pt x="425" y="282"/>
                  </a:lnTo>
                  <a:lnTo>
                    <a:pt x="417" y="313"/>
                  </a:lnTo>
                  <a:lnTo>
                    <a:pt x="409" y="343"/>
                  </a:lnTo>
                  <a:lnTo>
                    <a:pt x="353" y="542"/>
                  </a:lnTo>
                  <a:lnTo>
                    <a:pt x="352" y="545"/>
                  </a:lnTo>
                  <a:lnTo>
                    <a:pt x="351" y="546"/>
                  </a:lnTo>
                  <a:lnTo>
                    <a:pt x="348" y="548"/>
                  </a:lnTo>
                  <a:lnTo>
                    <a:pt x="345" y="549"/>
                  </a:lnTo>
                  <a:lnTo>
                    <a:pt x="344" y="549"/>
                  </a:lnTo>
                  <a:lnTo>
                    <a:pt x="228" y="549"/>
                  </a:lnTo>
                  <a:lnTo>
                    <a:pt x="225" y="549"/>
                  </a:lnTo>
                  <a:lnTo>
                    <a:pt x="224" y="548"/>
                  </a:lnTo>
                  <a:lnTo>
                    <a:pt x="221" y="546"/>
                  </a:lnTo>
                  <a:lnTo>
                    <a:pt x="219" y="543"/>
                  </a:lnTo>
                  <a:lnTo>
                    <a:pt x="219" y="542"/>
                  </a:lnTo>
                  <a:lnTo>
                    <a:pt x="165" y="343"/>
                  </a:lnTo>
                  <a:lnTo>
                    <a:pt x="156" y="313"/>
                  </a:lnTo>
                  <a:lnTo>
                    <a:pt x="149" y="284"/>
                  </a:lnTo>
                  <a:lnTo>
                    <a:pt x="142" y="252"/>
                  </a:lnTo>
                  <a:lnTo>
                    <a:pt x="135" y="210"/>
                  </a:lnTo>
                  <a:lnTo>
                    <a:pt x="134" y="206"/>
                  </a:lnTo>
                  <a:lnTo>
                    <a:pt x="133" y="203"/>
                  </a:lnTo>
                  <a:lnTo>
                    <a:pt x="132" y="206"/>
                  </a:lnTo>
                  <a:lnTo>
                    <a:pt x="132" y="210"/>
                  </a:lnTo>
                  <a:lnTo>
                    <a:pt x="132" y="542"/>
                  </a:lnTo>
                  <a:lnTo>
                    <a:pt x="132" y="544"/>
                  </a:lnTo>
                  <a:lnTo>
                    <a:pt x="131" y="546"/>
                  </a:lnTo>
                  <a:lnTo>
                    <a:pt x="130" y="547"/>
                  </a:lnTo>
                  <a:lnTo>
                    <a:pt x="128" y="548"/>
                  </a:lnTo>
                  <a:lnTo>
                    <a:pt x="126" y="549"/>
                  </a:lnTo>
                  <a:lnTo>
                    <a:pt x="125" y="549"/>
                  </a:lnTo>
                  <a:lnTo>
                    <a:pt x="7" y="549"/>
                  </a:lnTo>
                  <a:lnTo>
                    <a:pt x="5" y="549"/>
                  </a:lnTo>
                  <a:lnTo>
                    <a:pt x="3" y="548"/>
                  </a:lnTo>
                  <a:lnTo>
                    <a:pt x="2" y="547"/>
                  </a:lnTo>
                  <a:lnTo>
                    <a:pt x="1" y="546"/>
                  </a:lnTo>
                  <a:lnTo>
                    <a:pt x="0" y="543"/>
                  </a:lnTo>
                  <a:lnTo>
                    <a:pt x="0" y="542"/>
                  </a:lnTo>
                  <a:close/>
                  <a:moveTo>
                    <a:pt x="868" y="309"/>
                  </a:moveTo>
                  <a:lnTo>
                    <a:pt x="871" y="309"/>
                  </a:lnTo>
                  <a:lnTo>
                    <a:pt x="872" y="308"/>
                  </a:lnTo>
                  <a:lnTo>
                    <a:pt x="873" y="307"/>
                  </a:lnTo>
                  <a:lnTo>
                    <a:pt x="874" y="306"/>
                  </a:lnTo>
                  <a:lnTo>
                    <a:pt x="875" y="303"/>
                  </a:lnTo>
                  <a:lnTo>
                    <a:pt x="875" y="302"/>
                  </a:lnTo>
                  <a:lnTo>
                    <a:pt x="873" y="295"/>
                  </a:lnTo>
                  <a:lnTo>
                    <a:pt x="872" y="288"/>
                  </a:lnTo>
                  <a:lnTo>
                    <a:pt x="870" y="282"/>
                  </a:lnTo>
                  <a:lnTo>
                    <a:pt x="868" y="277"/>
                  </a:lnTo>
                  <a:lnTo>
                    <a:pt x="865" y="272"/>
                  </a:lnTo>
                  <a:lnTo>
                    <a:pt x="862" y="267"/>
                  </a:lnTo>
                  <a:lnTo>
                    <a:pt x="859" y="263"/>
                  </a:lnTo>
                  <a:lnTo>
                    <a:pt x="855" y="259"/>
                  </a:lnTo>
                  <a:lnTo>
                    <a:pt x="851" y="256"/>
                  </a:lnTo>
                  <a:lnTo>
                    <a:pt x="847" y="254"/>
                  </a:lnTo>
                  <a:lnTo>
                    <a:pt x="842" y="252"/>
                  </a:lnTo>
                  <a:lnTo>
                    <a:pt x="837" y="250"/>
                  </a:lnTo>
                  <a:lnTo>
                    <a:pt x="831" y="249"/>
                  </a:lnTo>
                  <a:lnTo>
                    <a:pt x="826" y="248"/>
                  </a:lnTo>
                  <a:lnTo>
                    <a:pt x="820" y="247"/>
                  </a:lnTo>
                  <a:lnTo>
                    <a:pt x="813" y="247"/>
                  </a:lnTo>
                  <a:lnTo>
                    <a:pt x="803" y="248"/>
                  </a:lnTo>
                  <a:lnTo>
                    <a:pt x="798" y="249"/>
                  </a:lnTo>
                  <a:lnTo>
                    <a:pt x="794" y="250"/>
                  </a:lnTo>
                  <a:lnTo>
                    <a:pt x="789" y="252"/>
                  </a:lnTo>
                  <a:lnTo>
                    <a:pt x="785" y="254"/>
                  </a:lnTo>
                  <a:lnTo>
                    <a:pt x="781" y="257"/>
                  </a:lnTo>
                  <a:lnTo>
                    <a:pt x="777" y="260"/>
                  </a:lnTo>
                  <a:lnTo>
                    <a:pt x="773" y="263"/>
                  </a:lnTo>
                  <a:lnTo>
                    <a:pt x="770" y="267"/>
                  </a:lnTo>
                  <a:lnTo>
                    <a:pt x="767" y="272"/>
                  </a:lnTo>
                  <a:lnTo>
                    <a:pt x="764" y="277"/>
                  </a:lnTo>
                  <a:lnTo>
                    <a:pt x="761" y="282"/>
                  </a:lnTo>
                  <a:lnTo>
                    <a:pt x="758" y="288"/>
                  </a:lnTo>
                  <a:lnTo>
                    <a:pt x="756" y="295"/>
                  </a:lnTo>
                  <a:lnTo>
                    <a:pt x="754" y="302"/>
                  </a:lnTo>
                  <a:lnTo>
                    <a:pt x="754" y="304"/>
                  </a:lnTo>
                  <a:lnTo>
                    <a:pt x="754" y="307"/>
                  </a:lnTo>
                  <a:lnTo>
                    <a:pt x="754" y="308"/>
                  </a:lnTo>
                  <a:lnTo>
                    <a:pt x="755" y="308"/>
                  </a:lnTo>
                  <a:lnTo>
                    <a:pt x="757" y="309"/>
                  </a:lnTo>
                  <a:lnTo>
                    <a:pt x="759" y="309"/>
                  </a:lnTo>
                  <a:lnTo>
                    <a:pt x="868" y="309"/>
                  </a:lnTo>
                  <a:close/>
                  <a:moveTo>
                    <a:pt x="1005" y="387"/>
                  </a:moveTo>
                  <a:lnTo>
                    <a:pt x="1005" y="389"/>
                  </a:lnTo>
                  <a:lnTo>
                    <a:pt x="1004" y="391"/>
                  </a:lnTo>
                  <a:lnTo>
                    <a:pt x="1002" y="392"/>
                  </a:lnTo>
                  <a:lnTo>
                    <a:pt x="1000" y="393"/>
                  </a:lnTo>
                  <a:lnTo>
                    <a:pt x="999" y="393"/>
                  </a:lnTo>
                  <a:lnTo>
                    <a:pt x="758" y="393"/>
                  </a:lnTo>
                  <a:lnTo>
                    <a:pt x="756" y="393"/>
                  </a:lnTo>
                  <a:lnTo>
                    <a:pt x="754" y="394"/>
                  </a:lnTo>
                  <a:lnTo>
                    <a:pt x="753" y="395"/>
                  </a:lnTo>
                  <a:lnTo>
                    <a:pt x="752" y="396"/>
                  </a:lnTo>
                  <a:lnTo>
                    <a:pt x="752" y="399"/>
                  </a:lnTo>
                  <a:lnTo>
                    <a:pt x="752" y="400"/>
                  </a:lnTo>
                  <a:lnTo>
                    <a:pt x="753" y="408"/>
                  </a:lnTo>
                  <a:lnTo>
                    <a:pt x="755" y="415"/>
                  </a:lnTo>
                  <a:lnTo>
                    <a:pt x="758" y="422"/>
                  </a:lnTo>
                  <a:lnTo>
                    <a:pt x="761" y="428"/>
                  </a:lnTo>
                  <a:lnTo>
                    <a:pt x="764" y="433"/>
                  </a:lnTo>
                  <a:lnTo>
                    <a:pt x="768" y="438"/>
                  </a:lnTo>
                  <a:lnTo>
                    <a:pt x="773" y="442"/>
                  </a:lnTo>
                  <a:lnTo>
                    <a:pt x="777" y="445"/>
                  </a:lnTo>
                  <a:lnTo>
                    <a:pt x="783" y="449"/>
                  </a:lnTo>
                  <a:lnTo>
                    <a:pt x="788" y="451"/>
                  </a:lnTo>
                  <a:lnTo>
                    <a:pt x="794" y="453"/>
                  </a:lnTo>
                  <a:lnTo>
                    <a:pt x="801" y="455"/>
                  </a:lnTo>
                  <a:lnTo>
                    <a:pt x="808" y="456"/>
                  </a:lnTo>
                  <a:lnTo>
                    <a:pt x="815" y="457"/>
                  </a:lnTo>
                  <a:lnTo>
                    <a:pt x="822" y="457"/>
                  </a:lnTo>
                  <a:lnTo>
                    <a:pt x="830" y="457"/>
                  </a:lnTo>
                  <a:lnTo>
                    <a:pt x="838" y="457"/>
                  </a:lnTo>
                  <a:lnTo>
                    <a:pt x="846" y="456"/>
                  </a:lnTo>
                  <a:lnTo>
                    <a:pt x="854" y="455"/>
                  </a:lnTo>
                  <a:lnTo>
                    <a:pt x="862" y="454"/>
                  </a:lnTo>
                  <a:lnTo>
                    <a:pt x="870" y="452"/>
                  </a:lnTo>
                  <a:lnTo>
                    <a:pt x="877" y="450"/>
                  </a:lnTo>
                  <a:lnTo>
                    <a:pt x="892" y="446"/>
                  </a:lnTo>
                  <a:lnTo>
                    <a:pt x="906" y="440"/>
                  </a:lnTo>
                  <a:lnTo>
                    <a:pt x="919" y="435"/>
                  </a:lnTo>
                  <a:lnTo>
                    <a:pt x="930" y="430"/>
                  </a:lnTo>
                  <a:lnTo>
                    <a:pt x="938" y="425"/>
                  </a:lnTo>
                  <a:lnTo>
                    <a:pt x="940" y="424"/>
                  </a:lnTo>
                  <a:lnTo>
                    <a:pt x="942" y="424"/>
                  </a:lnTo>
                  <a:lnTo>
                    <a:pt x="944" y="424"/>
                  </a:lnTo>
                  <a:lnTo>
                    <a:pt x="945" y="425"/>
                  </a:lnTo>
                  <a:lnTo>
                    <a:pt x="947" y="426"/>
                  </a:lnTo>
                  <a:lnTo>
                    <a:pt x="948" y="427"/>
                  </a:lnTo>
                  <a:lnTo>
                    <a:pt x="993" y="503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4" y="510"/>
                  </a:lnTo>
                  <a:lnTo>
                    <a:pt x="993" y="512"/>
                  </a:lnTo>
                  <a:lnTo>
                    <a:pt x="991" y="513"/>
                  </a:lnTo>
                  <a:lnTo>
                    <a:pt x="982" y="519"/>
                  </a:lnTo>
                  <a:lnTo>
                    <a:pt x="972" y="524"/>
                  </a:lnTo>
                  <a:lnTo>
                    <a:pt x="963" y="529"/>
                  </a:lnTo>
                  <a:lnTo>
                    <a:pt x="953" y="533"/>
                  </a:lnTo>
                  <a:lnTo>
                    <a:pt x="942" y="537"/>
                  </a:lnTo>
                  <a:lnTo>
                    <a:pt x="932" y="541"/>
                  </a:lnTo>
                  <a:lnTo>
                    <a:pt x="911" y="547"/>
                  </a:lnTo>
                  <a:lnTo>
                    <a:pt x="889" y="551"/>
                  </a:lnTo>
                  <a:lnTo>
                    <a:pt x="877" y="553"/>
                  </a:lnTo>
                  <a:lnTo>
                    <a:pt x="866" y="555"/>
                  </a:lnTo>
                  <a:lnTo>
                    <a:pt x="854" y="556"/>
                  </a:lnTo>
                  <a:lnTo>
                    <a:pt x="843" y="557"/>
                  </a:lnTo>
                  <a:lnTo>
                    <a:pt x="819" y="557"/>
                  </a:lnTo>
                  <a:lnTo>
                    <a:pt x="799" y="557"/>
                  </a:lnTo>
                  <a:lnTo>
                    <a:pt x="789" y="556"/>
                  </a:lnTo>
                  <a:lnTo>
                    <a:pt x="779" y="555"/>
                  </a:lnTo>
                  <a:lnTo>
                    <a:pt x="769" y="554"/>
                  </a:lnTo>
                  <a:lnTo>
                    <a:pt x="759" y="552"/>
                  </a:lnTo>
                  <a:lnTo>
                    <a:pt x="740" y="548"/>
                  </a:lnTo>
                  <a:lnTo>
                    <a:pt x="730" y="545"/>
                  </a:lnTo>
                  <a:lnTo>
                    <a:pt x="721" y="542"/>
                  </a:lnTo>
                  <a:lnTo>
                    <a:pt x="712" y="539"/>
                  </a:lnTo>
                  <a:lnTo>
                    <a:pt x="704" y="535"/>
                  </a:lnTo>
                  <a:lnTo>
                    <a:pt x="695" y="530"/>
                  </a:lnTo>
                  <a:lnTo>
                    <a:pt x="687" y="526"/>
                  </a:lnTo>
                  <a:lnTo>
                    <a:pt x="679" y="520"/>
                  </a:lnTo>
                  <a:lnTo>
                    <a:pt x="671" y="515"/>
                  </a:lnTo>
                  <a:lnTo>
                    <a:pt x="664" y="509"/>
                  </a:lnTo>
                  <a:lnTo>
                    <a:pt x="657" y="502"/>
                  </a:lnTo>
                  <a:lnTo>
                    <a:pt x="650" y="495"/>
                  </a:lnTo>
                  <a:lnTo>
                    <a:pt x="644" y="487"/>
                  </a:lnTo>
                  <a:lnTo>
                    <a:pt x="641" y="483"/>
                  </a:lnTo>
                  <a:lnTo>
                    <a:pt x="638" y="479"/>
                  </a:lnTo>
                  <a:lnTo>
                    <a:pt x="633" y="470"/>
                  </a:lnTo>
                  <a:lnTo>
                    <a:pt x="628" y="461"/>
                  </a:lnTo>
                  <a:lnTo>
                    <a:pt x="623" y="451"/>
                  </a:lnTo>
                  <a:lnTo>
                    <a:pt x="619" y="441"/>
                  </a:lnTo>
                  <a:lnTo>
                    <a:pt x="615" y="430"/>
                  </a:lnTo>
                  <a:lnTo>
                    <a:pt x="614" y="424"/>
                  </a:lnTo>
                  <a:lnTo>
                    <a:pt x="612" y="419"/>
                  </a:lnTo>
                  <a:lnTo>
                    <a:pt x="610" y="406"/>
                  </a:lnTo>
                  <a:lnTo>
                    <a:pt x="608" y="394"/>
                  </a:lnTo>
                  <a:lnTo>
                    <a:pt x="606" y="380"/>
                  </a:lnTo>
                  <a:lnTo>
                    <a:pt x="605" y="366"/>
                  </a:lnTo>
                  <a:lnTo>
                    <a:pt x="605" y="351"/>
                  </a:lnTo>
                  <a:lnTo>
                    <a:pt x="605" y="337"/>
                  </a:lnTo>
                  <a:lnTo>
                    <a:pt x="607" y="323"/>
                  </a:lnTo>
                  <a:lnTo>
                    <a:pt x="608" y="310"/>
                  </a:lnTo>
                  <a:lnTo>
                    <a:pt x="611" y="297"/>
                  </a:lnTo>
                  <a:lnTo>
                    <a:pt x="614" y="285"/>
                  </a:lnTo>
                  <a:lnTo>
                    <a:pt x="616" y="279"/>
                  </a:lnTo>
                  <a:lnTo>
                    <a:pt x="617" y="273"/>
                  </a:lnTo>
                  <a:lnTo>
                    <a:pt x="622" y="262"/>
                  </a:lnTo>
                  <a:lnTo>
                    <a:pt x="626" y="252"/>
                  </a:lnTo>
                  <a:lnTo>
                    <a:pt x="632" y="242"/>
                  </a:lnTo>
                  <a:lnTo>
                    <a:pt x="637" y="233"/>
                  </a:lnTo>
                  <a:lnTo>
                    <a:pt x="643" y="224"/>
                  </a:lnTo>
                  <a:lnTo>
                    <a:pt x="650" y="216"/>
                  </a:lnTo>
                  <a:lnTo>
                    <a:pt x="657" y="208"/>
                  </a:lnTo>
                  <a:lnTo>
                    <a:pt x="664" y="201"/>
                  </a:lnTo>
                  <a:lnTo>
                    <a:pt x="671" y="195"/>
                  </a:lnTo>
                  <a:lnTo>
                    <a:pt x="679" y="188"/>
                  </a:lnTo>
                  <a:lnTo>
                    <a:pt x="687" y="183"/>
                  </a:lnTo>
                  <a:lnTo>
                    <a:pt x="695" y="177"/>
                  </a:lnTo>
                  <a:lnTo>
                    <a:pt x="704" y="173"/>
                  </a:lnTo>
                  <a:lnTo>
                    <a:pt x="712" y="168"/>
                  </a:lnTo>
                  <a:lnTo>
                    <a:pt x="730" y="161"/>
                  </a:lnTo>
                  <a:lnTo>
                    <a:pt x="747" y="155"/>
                  </a:lnTo>
                  <a:lnTo>
                    <a:pt x="765" y="150"/>
                  </a:lnTo>
                  <a:lnTo>
                    <a:pt x="782" y="147"/>
                  </a:lnTo>
                  <a:lnTo>
                    <a:pt x="790" y="146"/>
                  </a:lnTo>
                  <a:lnTo>
                    <a:pt x="798" y="145"/>
                  </a:lnTo>
                  <a:lnTo>
                    <a:pt x="806" y="145"/>
                  </a:lnTo>
                  <a:lnTo>
                    <a:pt x="814" y="145"/>
                  </a:lnTo>
                  <a:lnTo>
                    <a:pt x="829" y="145"/>
                  </a:lnTo>
                  <a:lnTo>
                    <a:pt x="845" y="146"/>
                  </a:lnTo>
                  <a:lnTo>
                    <a:pt x="861" y="149"/>
                  </a:lnTo>
                  <a:lnTo>
                    <a:pt x="877" y="152"/>
                  </a:lnTo>
                  <a:lnTo>
                    <a:pt x="885" y="155"/>
                  </a:lnTo>
                  <a:lnTo>
                    <a:pt x="893" y="157"/>
                  </a:lnTo>
                  <a:lnTo>
                    <a:pt x="901" y="161"/>
                  </a:lnTo>
                  <a:lnTo>
                    <a:pt x="909" y="164"/>
                  </a:lnTo>
                  <a:lnTo>
                    <a:pt x="917" y="168"/>
                  </a:lnTo>
                  <a:lnTo>
                    <a:pt x="924" y="173"/>
                  </a:lnTo>
                  <a:lnTo>
                    <a:pt x="932" y="178"/>
                  </a:lnTo>
                  <a:lnTo>
                    <a:pt x="939" y="184"/>
                  </a:lnTo>
                  <a:lnTo>
                    <a:pt x="946" y="190"/>
                  </a:lnTo>
                  <a:lnTo>
                    <a:pt x="953" y="197"/>
                  </a:lnTo>
                  <a:lnTo>
                    <a:pt x="959" y="204"/>
                  </a:lnTo>
                  <a:lnTo>
                    <a:pt x="965" y="212"/>
                  </a:lnTo>
                  <a:lnTo>
                    <a:pt x="971" y="221"/>
                  </a:lnTo>
                  <a:lnTo>
                    <a:pt x="977" y="231"/>
                  </a:lnTo>
                  <a:lnTo>
                    <a:pt x="982" y="241"/>
                  </a:lnTo>
                  <a:lnTo>
                    <a:pt x="986" y="252"/>
                  </a:lnTo>
                  <a:lnTo>
                    <a:pt x="990" y="264"/>
                  </a:lnTo>
                  <a:lnTo>
                    <a:pt x="994" y="276"/>
                  </a:lnTo>
                  <a:lnTo>
                    <a:pt x="997" y="290"/>
                  </a:lnTo>
                  <a:lnTo>
                    <a:pt x="1000" y="304"/>
                  </a:lnTo>
                  <a:lnTo>
                    <a:pt x="1002" y="319"/>
                  </a:lnTo>
                  <a:lnTo>
                    <a:pt x="1003" y="327"/>
                  </a:lnTo>
                  <a:lnTo>
                    <a:pt x="1004" y="336"/>
                  </a:lnTo>
                  <a:lnTo>
                    <a:pt x="1005" y="353"/>
                  </a:lnTo>
                  <a:lnTo>
                    <a:pt x="1005" y="371"/>
                  </a:lnTo>
                  <a:lnTo>
                    <a:pt x="1005" y="387"/>
                  </a:lnTo>
                  <a:close/>
                  <a:moveTo>
                    <a:pt x="1508" y="557"/>
                  </a:moveTo>
                  <a:lnTo>
                    <a:pt x="1491" y="557"/>
                  </a:lnTo>
                  <a:lnTo>
                    <a:pt x="1475" y="556"/>
                  </a:lnTo>
                  <a:lnTo>
                    <a:pt x="1460" y="555"/>
                  </a:lnTo>
                  <a:lnTo>
                    <a:pt x="1445" y="553"/>
                  </a:lnTo>
                  <a:lnTo>
                    <a:pt x="1431" y="551"/>
                  </a:lnTo>
                  <a:lnTo>
                    <a:pt x="1417" y="548"/>
                  </a:lnTo>
                  <a:lnTo>
                    <a:pt x="1392" y="541"/>
                  </a:lnTo>
                  <a:lnTo>
                    <a:pt x="1381" y="538"/>
                  </a:lnTo>
                  <a:lnTo>
                    <a:pt x="1370" y="533"/>
                  </a:lnTo>
                  <a:lnTo>
                    <a:pt x="1360" y="529"/>
                  </a:lnTo>
                  <a:lnTo>
                    <a:pt x="1350" y="524"/>
                  </a:lnTo>
                  <a:lnTo>
                    <a:pt x="1341" y="520"/>
                  </a:lnTo>
                  <a:lnTo>
                    <a:pt x="1333" y="515"/>
                  </a:lnTo>
                  <a:lnTo>
                    <a:pt x="1325" y="510"/>
                  </a:lnTo>
                  <a:lnTo>
                    <a:pt x="1317" y="505"/>
                  </a:lnTo>
                  <a:lnTo>
                    <a:pt x="1315" y="503"/>
                  </a:lnTo>
                  <a:lnTo>
                    <a:pt x="1315" y="501"/>
                  </a:lnTo>
                  <a:lnTo>
                    <a:pt x="1314" y="499"/>
                  </a:lnTo>
                  <a:lnTo>
                    <a:pt x="1314" y="498"/>
                  </a:lnTo>
                  <a:lnTo>
                    <a:pt x="1315" y="495"/>
                  </a:lnTo>
                  <a:lnTo>
                    <a:pt x="1315" y="494"/>
                  </a:lnTo>
                  <a:lnTo>
                    <a:pt x="1362" y="423"/>
                  </a:lnTo>
                  <a:lnTo>
                    <a:pt x="1364" y="422"/>
                  </a:lnTo>
                  <a:lnTo>
                    <a:pt x="1365" y="421"/>
                  </a:lnTo>
                  <a:lnTo>
                    <a:pt x="1366" y="420"/>
                  </a:lnTo>
                  <a:lnTo>
                    <a:pt x="1367" y="420"/>
                  </a:lnTo>
                  <a:lnTo>
                    <a:pt x="1369" y="421"/>
                  </a:lnTo>
                  <a:lnTo>
                    <a:pt x="1371" y="422"/>
                  </a:lnTo>
                  <a:lnTo>
                    <a:pt x="1378" y="427"/>
                  </a:lnTo>
                  <a:lnTo>
                    <a:pt x="1386" y="432"/>
                  </a:lnTo>
                  <a:lnTo>
                    <a:pt x="1394" y="437"/>
                  </a:lnTo>
                  <a:lnTo>
                    <a:pt x="1402" y="441"/>
                  </a:lnTo>
                  <a:lnTo>
                    <a:pt x="1411" y="445"/>
                  </a:lnTo>
                  <a:lnTo>
                    <a:pt x="1419" y="448"/>
                  </a:lnTo>
                  <a:lnTo>
                    <a:pt x="1428" y="452"/>
                  </a:lnTo>
                  <a:lnTo>
                    <a:pt x="1437" y="455"/>
                  </a:lnTo>
                  <a:lnTo>
                    <a:pt x="1446" y="457"/>
                  </a:lnTo>
                  <a:lnTo>
                    <a:pt x="1455" y="460"/>
                  </a:lnTo>
                  <a:lnTo>
                    <a:pt x="1474" y="463"/>
                  </a:lnTo>
                  <a:lnTo>
                    <a:pt x="1491" y="466"/>
                  </a:lnTo>
                  <a:lnTo>
                    <a:pt x="1508" y="466"/>
                  </a:lnTo>
                  <a:lnTo>
                    <a:pt x="1517" y="466"/>
                  </a:lnTo>
                  <a:lnTo>
                    <a:pt x="1526" y="465"/>
                  </a:lnTo>
                  <a:lnTo>
                    <a:pt x="1534" y="463"/>
                  </a:lnTo>
                  <a:lnTo>
                    <a:pt x="1541" y="460"/>
                  </a:lnTo>
                  <a:lnTo>
                    <a:pt x="1547" y="457"/>
                  </a:lnTo>
                  <a:lnTo>
                    <a:pt x="1549" y="455"/>
                  </a:lnTo>
                  <a:lnTo>
                    <a:pt x="1551" y="452"/>
                  </a:lnTo>
                  <a:lnTo>
                    <a:pt x="1553" y="450"/>
                  </a:lnTo>
                  <a:lnTo>
                    <a:pt x="1554" y="447"/>
                  </a:lnTo>
                  <a:lnTo>
                    <a:pt x="1555" y="444"/>
                  </a:lnTo>
                  <a:lnTo>
                    <a:pt x="1555" y="440"/>
                  </a:lnTo>
                  <a:lnTo>
                    <a:pt x="1555" y="437"/>
                  </a:lnTo>
                  <a:lnTo>
                    <a:pt x="1554" y="433"/>
                  </a:lnTo>
                  <a:lnTo>
                    <a:pt x="1553" y="430"/>
                  </a:lnTo>
                  <a:lnTo>
                    <a:pt x="1552" y="427"/>
                  </a:lnTo>
                  <a:lnTo>
                    <a:pt x="1550" y="425"/>
                  </a:lnTo>
                  <a:lnTo>
                    <a:pt x="1547" y="422"/>
                  </a:lnTo>
                  <a:lnTo>
                    <a:pt x="1544" y="420"/>
                  </a:lnTo>
                  <a:lnTo>
                    <a:pt x="1541" y="418"/>
                  </a:lnTo>
                  <a:lnTo>
                    <a:pt x="1537" y="416"/>
                  </a:lnTo>
                  <a:lnTo>
                    <a:pt x="1532" y="415"/>
                  </a:lnTo>
                  <a:lnTo>
                    <a:pt x="1521" y="412"/>
                  </a:lnTo>
                  <a:lnTo>
                    <a:pt x="1509" y="409"/>
                  </a:lnTo>
                  <a:lnTo>
                    <a:pt x="1494" y="407"/>
                  </a:lnTo>
                  <a:lnTo>
                    <a:pt x="1467" y="403"/>
                  </a:lnTo>
                  <a:lnTo>
                    <a:pt x="1454" y="400"/>
                  </a:lnTo>
                  <a:lnTo>
                    <a:pt x="1440" y="397"/>
                  </a:lnTo>
                  <a:lnTo>
                    <a:pt x="1426" y="394"/>
                  </a:lnTo>
                  <a:lnTo>
                    <a:pt x="1412" y="389"/>
                  </a:lnTo>
                  <a:lnTo>
                    <a:pt x="1406" y="387"/>
                  </a:lnTo>
                  <a:lnTo>
                    <a:pt x="1399" y="384"/>
                  </a:lnTo>
                  <a:lnTo>
                    <a:pt x="1387" y="378"/>
                  </a:lnTo>
                  <a:lnTo>
                    <a:pt x="1375" y="371"/>
                  </a:lnTo>
                  <a:lnTo>
                    <a:pt x="1365" y="362"/>
                  </a:lnTo>
                  <a:lnTo>
                    <a:pt x="1360" y="357"/>
                  </a:lnTo>
                  <a:lnTo>
                    <a:pt x="1355" y="352"/>
                  </a:lnTo>
                  <a:lnTo>
                    <a:pt x="1351" y="347"/>
                  </a:lnTo>
                  <a:lnTo>
                    <a:pt x="1347" y="341"/>
                  </a:lnTo>
                  <a:lnTo>
                    <a:pt x="1343" y="335"/>
                  </a:lnTo>
                  <a:lnTo>
                    <a:pt x="1340" y="328"/>
                  </a:lnTo>
                  <a:lnTo>
                    <a:pt x="1337" y="321"/>
                  </a:lnTo>
                  <a:lnTo>
                    <a:pt x="1335" y="314"/>
                  </a:lnTo>
                  <a:lnTo>
                    <a:pt x="1333" y="306"/>
                  </a:lnTo>
                  <a:lnTo>
                    <a:pt x="1332" y="297"/>
                  </a:lnTo>
                  <a:lnTo>
                    <a:pt x="1331" y="293"/>
                  </a:lnTo>
                  <a:lnTo>
                    <a:pt x="1331" y="288"/>
                  </a:lnTo>
                  <a:lnTo>
                    <a:pt x="1331" y="279"/>
                  </a:lnTo>
                  <a:lnTo>
                    <a:pt x="1331" y="271"/>
                  </a:lnTo>
                  <a:lnTo>
                    <a:pt x="1332" y="263"/>
                  </a:lnTo>
                  <a:lnTo>
                    <a:pt x="1333" y="255"/>
                  </a:lnTo>
                  <a:lnTo>
                    <a:pt x="1334" y="248"/>
                  </a:lnTo>
                  <a:lnTo>
                    <a:pt x="1336" y="240"/>
                  </a:lnTo>
                  <a:lnTo>
                    <a:pt x="1338" y="234"/>
                  </a:lnTo>
                  <a:lnTo>
                    <a:pt x="1341" y="227"/>
                  </a:lnTo>
                  <a:lnTo>
                    <a:pt x="1343" y="220"/>
                  </a:lnTo>
                  <a:lnTo>
                    <a:pt x="1347" y="214"/>
                  </a:lnTo>
                  <a:lnTo>
                    <a:pt x="1350" y="208"/>
                  </a:lnTo>
                  <a:lnTo>
                    <a:pt x="1358" y="197"/>
                  </a:lnTo>
                  <a:lnTo>
                    <a:pt x="1368" y="187"/>
                  </a:lnTo>
                  <a:lnTo>
                    <a:pt x="1373" y="183"/>
                  </a:lnTo>
                  <a:lnTo>
                    <a:pt x="1378" y="179"/>
                  </a:lnTo>
                  <a:lnTo>
                    <a:pt x="1390" y="171"/>
                  </a:lnTo>
                  <a:lnTo>
                    <a:pt x="1396" y="167"/>
                  </a:lnTo>
                  <a:lnTo>
                    <a:pt x="1402" y="164"/>
                  </a:lnTo>
                  <a:lnTo>
                    <a:pt x="1416" y="158"/>
                  </a:lnTo>
                  <a:lnTo>
                    <a:pt x="1430" y="153"/>
                  </a:lnTo>
                  <a:lnTo>
                    <a:pt x="1437" y="151"/>
                  </a:lnTo>
                  <a:lnTo>
                    <a:pt x="1445" y="150"/>
                  </a:lnTo>
                  <a:lnTo>
                    <a:pt x="1460" y="147"/>
                  </a:lnTo>
                  <a:lnTo>
                    <a:pt x="1476" y="145"/>
                  </a:lnTo>
                  <a:lnTo>
                    <a:pt x="1493" y="145"/>
                  </a:lnTo>
                  <a:lnTo>
                    <a:pt x="1509" y="145"/>
                  </a:lnTo>
                  <a:lnTo>
                    <a:pt x="1524" y="146"/>
                  </a:lnTo>
                  <a:lnTo>
                    <a:pt x="1538" y="147"/>
                  </a:lnTo>
                  <a:lnTo>
                    <a:pt x="1552" y="148"/>
                  </a:lnTo>
                  <a:lnTo>
                    <a:pt x="1577" y="153"/>
                  </a:lnTo>
                  <a:lnTo>
                    <a:pt x="1588" y="156"/>
                  </a:lnTo>
                  <a:lnTo>
                    <a:pt x="1599" y="159"/>
                  </a:lnTo>
                  <a:lnTo>
                    <a:pt x="1610" y="162"/>
                  </a:lnTo>
                  <a:lnTo>
                    <a:pt x="1620" y="166"/>
                  </a:lnTo>
                  <a:lnTo>
                    <a:pt x="1629" y="170"/>
                  </a:lnTo>
                  <a:lnTo>
                    <a:pt x="1639" y="175"/>
                  </a:lnTo>
                  <a:lnTo>
                    <a:pt x="1647" y="179"/>
                  </a:lnTo>
                  <a:lnTo>
                    <a:pt x="1656" y="184"/>
                  </a:lnTo>
                  <a:lnTo>
                    <a:pt x="1672" y="195"/>
                  </a:lnTo>
                  <a:lnTo>
                    <a:pt x="1674" y="197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5" y="202"/>
                  </a:lnTo>
                  <a:lnTo>
                    <a:pt x="1675" y="205"/>
                  </a:lnTo>
                  <a:lnTo>
                    <a:pt x="1674" y="206"/>
                  </a:lnTo>
                  <a:lnTo>
                    <a:pt x="1629" y="273"/>
                  </a:lnTo>
                  <a:lnTo>
                    <a:pt x="1627" y="276"/>
                  </a:lnTo>
                  <a:lnTo>
                    <a:pt x="1625" y="277"/>
                  </a:lnTo>
                  <a:lnTo>
                    <a:pt x="1623" y="278"/>
                  </a:lnTo>
                  <a:lnTo>
                    <a:pt x="1621" y="278"/>
                  </a:lnTo>
                  <a:lnTo>
                    <a:pt x="1618" y="277"/>
                  </a:lnTo>
                  <a:lnTo>
                    <a:pt x="1616" y="276"/>
                  </a:lnTo>
                  <a:lnTo>
                    <a:pt x="1601" y="268"/>
                  </a:lnTo>
                  <a:lnTo>
                    <a:pt x="1586" y="261"/>
                  </a:lnTo>
                  <a:lnTo>
                    <a:pt x="1572" y="255"/>
                  </a:lnTo>
                  <a:lnTo>
                    <a:pt x="1558" y="250"/>
                  </a:lnTo>
                  <a:lnTo>
                    <a:pt x="1544" y="246"/>
                  </a:lnTo>
                  <a:lnTo>
                    <a:pt x="1531" y="243"/>
                  </a:lnTo>
                  <a:lnTo>
                    <a:pt x="1519" y="241"/>
                  </a:lnTo>
                  <a:lnTo>
                    <a:pt x="1513" y="241"/>
                  </a:lnTo>
                  <a:lnTo>
                    <a:pt x="1507" y="240"/>
                  </a:lnTo>
                  <a:lnTo>
                    <a:pt x="1498" y="241"/>
                  </a:lnTo>
                  <a:lnTo>
                    <a:pt x="1490" y="242"/>
                  </a:lnTo>
                  <a:lnTo>
                    <a:pt x="1483" y="244"/>
                  </a:lnTo>
                  <a:lnTo>
                    <a:pt x="1477" y="246"/>
                  </a:lnTo>
                  <a:lnTo>
                    <a:pt x="1473" y="250"/>
                  </a:lnTo>
                  <a:lnTo>
                    <a:pt x="1471" y="252"/>
                  </a:lnTo>
                  <a:lnTo>
                    <a:pt x="1469" y="254"/>
                  </a:lnTo>
                  <a:lnTo>
                    <a:pt x="1468" y="257"/>
                  </a:lnTo>
                  <a:lnTo>
                    <a:pt x="1467" y="259"/>
                  </a:lnTo>
                  <a:lnTo>
                    <a:pt x="1466" y="262"/>
                  </a:lnTo>
                  <a:lnTo>
                    <a:pt x="1466" y="266"/>
                  </a:lnTo>
                  <a:lnTo>
                    <a:pt x="1467" y="269"/>
                  </a:lnTo>
                  <a:lnTo>
                    <a:pt x="1467" y="272"/>
                  </a:lnTo>
                  <a:lnTo>
                    <a:pt x="1468" y="275"/>
                  </a:lnTo>
                  <a:lnTo>
                    <a:pt x="1470" y="277"/>
                  </a:lnTo>
                  <a:lnTo>
                    <a:pt x="1472" y="280"/>
                  </a:lnTo>
                  <a:lnTo>
                    <a:pt x="1475" y="282"/>
                  </a:lnTo>
                  <a:lnTo>
                    <a:pt x="1478" y="284"/>
                  </a:lnTo>
                  <a:lnTo>
                    <a:pt x="1482" y="286"/>
                  </a:lnTo>
                  <a:lnTo>
                    <a:pt x="1490" y="289"/>
                  </a:lnTo>
                  <a:lnTo>
                    <a:pt x="1501" y="292"/>
                  </a:lnTo>
                  <a:lnTo>
                    <a:pt x="1513" y="294"/>
                  </a:lnTo>
                  <a:lnTo>
                    <a:pt x="1527" y="296"/>
                  </a:lnTo>
                  <a:lnTo>
                    <a:pt x="1553" y="300"/>
                  </a:lnTo>
                  <a:lnTo>
                    <a:pt x="1581" y="305"/>
                  </a:lnTo>
                  <a:lnTo>
                    <a:pt x="1595" y="308"/>
                  </a:lnTo>
                  <a:lnTo>
                    <a:pt x="1608" y="312"/>
                  </a:lnTo>
                  <a:lnTo>
                    <a:pt x="1622" y="317"/>
                  </a:lnTo>
                  <a:lnTo>
                    <a:pt x="1634" y="323"/>
                  </a:lnTo>
                  <a:lnTo>
                    <a:pt x="1646" y="330"/>
                  </a:lnTo>
                  <a:lnTo>
                    <a:pt x="1651" y="334"/>
                  </a:lnTo>
                  <a:lnTo>
                    <a:pt x="1657" y="338"/>
                  </a:lnTo>
                  <a:lnTo>
                    <a:pt x="1662" y="342"/>
                  </a:lnTo>
                  <a:lnTo>
                    <a:pt x="1666" y="347"/>
                  </a:lnTo>
                  <a:lnTo>
                    <a:pt x="1671" y="352"/>
                  </a:lnTo>
                  <a:lnTo>
                    <a:pt x="1675" y="358"/>
                  </a:lnTo>
                  <a:lnTo>
                    <a:pt x="1678" y="364"/>
                  </a:lnTo>
                  <a:lnTo>
                    <a:pt x="1681" y="370"/>
                  </a:lnTo>
                  <a:lnTo>
                    <a:pt x="1684" y="376"/>
                  </a:lnTo>
                  <a:lnTo>
                    <a:pt x="1686" y="383"/>
                  </a:lnTo>
                  <a:lnTo>
                    <a:pt x="1688" y="391"/>
                  </a:lnTo>
                  <a:lnTo>
                    <a:pt x="1690" y="399"/>
                  </a:lnTo>
                  <a:lnTo>
                    <a:pt x="1690" y="407"/>
                  </a:lnTo>
                  <a:lnTo>
                    <a:pt x="1691" y="416"/>
                  </a:lnTo>
                  <a:lnTo>
                    <a:pt x="1690" y="426"/>
                  </a:lnTo>
                  <a:lnTo>
                    <a:pt x="1690" y="435"/>
                  </a:lnTo>
                  <a:lnTo>
                    <a:pt x="1688" y="444"/>
                  </a:lnTo>
                  <a:lnTo>
                    <a:pt x="1687" y="452"/>
                  </a:lnTo>
                  <a:lnTo>
                    <a:pt x="1684" y="460"/>
                  </a:lnTo>
                  <a:lnTo>
                    <a:pt x="1682" y="468"/>
                  </a:lnTo>
                  <a:lnTo>
                    <a:pt x="1675" y="482"/>
                  </a:lnTo>
                  <a:lnTo>
                    <a:pt x="1671" y="489"/>
                  </a:lnTo>
                  <a:lnTo>
                    <a:pt x="1667" y="495"/>
                  </a:lnTo>
                  <a:lnTo>
                    <a:pt x="1662" y="501"/>
                  </a:lnTo>
                  <a:lnTo>
                    <a:pt x="1657" y="507"/>
                  </a:lnTo>
                  <a:lnTo>
                    <a:pt x="1652" y="512"/>
                  </a:lnTo>
                  <a:lnTo>
                    <a:pt x="1646" y="517"/>
                  </a:lnTo>
                  <a:lnTo>
                    <a:pt x="1640" y="522"/>
                  </a:lnTo>
                  <a:lnTo>
                    <a:pt x="1634" y="526"/>
                  </a:lnTo>
                  <a:lnTo>
                    <a:pt x="1621" y="534"/>
                  </a:lnTo>
                  <a:lnTo>
                    <a:pt x="1606" y="540"/>
                  </a:lnTo>
                  <a:lnTo>
                    <a:pt x="1591" y="546"/>
                  </a:lnTo>
                  <a:lnTo>
                    <a:pt x="1576" y="550"/>
                  </a:lnTo>
                  <a:lnTo>
                    <a:pt x="1559" y="553"/>
                  </a:lnTo>
                  <a:lnTo>
                    <a:pt x="1551" y="555"/>
                  </a:lnTo>
                  <a:lnTo>
                    <a:pt x="1543" y="556"/>
                  </a:lnTo>
                  <a:lnTo>
                    <a:pt x="1526" y="557"/>
                  </a:lnTo>
                  <a:lnTo>
                    <a:pt x="1508" y="5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3807849"/>
      </p:ext>
    </p:extLst>
  </p:cSld>
  <p:clrMapOvr>
    <a:masterClrMapping/>
  </p:clrMapOvr>
  <p:transition spd="med">
    <p:fade/>
  </p:transition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49FB931-A1DA-472C-B0FA-DE87A2F8D9C7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81992656"/>
      </p:ext>
    </p:extLst>
  </p:cSld>
  <p:clrMapOvr>
    <a:masterClrMapping/>
  </p:clrMapOvr>
  <p:transition spd="med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873471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23A3C-F378-4ECE-A09C-8538A7196462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101697" y="6264000"/>
            <a:ext cx="3637385" cy="363600"/>
          </a:xfrm>
        </p:spPr>
        <p:txBody>
          <a:bodyPr anchor="ctr" anchorCtr="0"/>
          <a:lstStyle>
            <a:lvl1pPr>
              <a:buNone/>
              <a:defRPr sz="800" i="0">
                <a:solidFill>
                  <a:srgbClr val="005E57"/>
                </a:solidFill>
              </a:defRPr>
            </a:lvl1pPr>
          </a:lstStyle>
          <a:p>
            <a:pPr lvl="0"/>
            <a:r>
              <a:rPr lang="en-US" noProof="0"/>
              <a:t>Source</a:t>
            </a:r>
          </a:p>
        </p:txBody>
      </p:sp>
    </p:spTree>
    <p:extLst>
      <p:ext uri="{BB962C8B-B14F-4D97-AF65-F5344CB8AC3E}">
        <p14:creationId xmlns:p14="http://schemas.microsoft.com/office/powerpoint/2010/main" val="2111578515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 slide Metsä Tissu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BC1D66A-182B-4535-9B8F-5365FFF3EBA4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26" name="Freeform 25"/>
          <p:cNvSpPr>
            <a:spLocks noChangeAspect="1"/>
          </p:cNvSpPr>
          <p:nvPr userDrawn="1"/>
        </p:nvSpPr>
        <p:spPr bwMode="auto">
          <a:xfrm>
            <a:off x="7828291" y="2613000"/>
            <a:ext cx="1259092" cy="1632000"/>
          </a:xfrm>
          <a:custGeom>
            <a:avLst/>
            <a:gdLst>
              <a:gd name="T0" fmla="*/ 1121 w 2709"/>
              <a:gd name="T1" fmla="*/ 1237 h 2854"/>
              <a:gd name="T2" fmla="*/ 905 w 2709"/>
              <a:gd name="T3" fmla="*/ 1050 h 2854"/>
              <a:gd name="T4" fmla="*/ 902 w 2709"/>
              <a:gd name="T5" fmla="*/ 1421 h 2854"/>
              <a:gd name="T6" fmla="*/ 900 w 2709"/>
              <a:gd name="T7" fmla="*/ 1424 h 2854"/>
              <a:gd name="T8" fmla="*/ 452 w 2709"/>
              <a:gd name="T9" fmla="*/ 298 h 2854"/>
              <a:gd name="T10" fmla="*/ 449 w 2709"/>
              <a:gd name="T11" fmla="*/ 297 h 2854"/>
              <a:gd name="T12" fmla="*/ 448 w 2709"/>
              <a:gd name="T13" fmla="*/ 1423 h 2854"/>
              <a:gd name="T14" fmla="*/ 445 w 2709"/>
              <a:gd name="T15" fmla="*/ 1424 h 2854"/>
              <a:gd name="T16" fmla="*/ 6 w 2709"/>
              <a:gd name="T17" fmla="*/ 11 h 2854"/>
              <a:gd name="T18" fmla="*/ 0 w 2709"/>
              <a:gd name="T19" fmla="*/ 0 h 2854"/>
              <a:gd name="T20" fmla="*/ 0 w 2709"/>
              <a:gd name="T21" fmla="*/ 641 h 2854"/>
              <a:gd name="T22" fmla="*/ 1 w 2709"/>
              <a:gd name="T23" fmla="*/ 1280 h 2854"/>
              <a:gd name="T24" fmla="*/ 345 w 2709"/>
              <a:gd name="T25" fmla="*/ 1494 h 2854"/>
              <a:gd name="T26" fmla="*/ 355 w 2709"/>
              <a:gd name="T27" fmla="*/ 1498 h 2854"/>
              <a:gd name="T28" fmla="*/ 927 w 2709"/>
              <a:gd name="T29" fmla="*/ 1499 h 2854"/>
              <a:gd name="T30" fmla="*/ 1172 w 2709"/>
              <a:gd name="T31" fmla="*/ 2119 h 2854"/>
              <a:gd name="T32" fmla="*/ 1172 w 2709"/>
              <a:gd name="T33" fmla="*/ 2133 h 2854"/>
              <a:gd name="T34" fmla="*/ 1044 w 2709"/>
              <a:gd name="T35" fmla="*/ 2402 h 2854"/>
              <a:gd name="T36" fmla="*/ 1217 w 2709"/>
              <a:gd name="T37" fmla="*/ 2844 h 2854"/>
              <a:gd name="T38" fmla="*/ 1226 w 2709"/>
              <a:gd name="T39" fmla="*/ 2853 h 2854"/>
              <a:gd name="T40" fmla="*/ 1483 w 2709"/>
              <a:gd name="T41" fmla="*/ 2853 h 2854"/>
              <a:gd name="T42" fmla="*/ 1489 w 2709"/>
              <a:gd name="T43" fmla="*/ 2848 h 2854"/>
              <a:gd name="T44" fmla="*/ 1664 w 2709"/>
              <a:gd name="T45" fmla="*/ 2406 h 2854"/>
              <a:gd name="T46" fmla="*/ 1663 w 2709"/>
              <a:gd name="T47" fmla="*/ 2394 h 2854"/>
              <a:gd name="T48" fmla="*/ 1534 w 2709"/>
              <a:gd name="T49" fmla="*/ 2126 h 2854"/>
              <a:gd name="T50" fmla="*/ 1780 w 2709"/>
              <a:gd name="T51" fmla="*/ 1500 h 2854"/>
              <a:gd name="T52" fmla="*/ 1786 w 2709"/>
              <a:gd name="T53" fmla="*/ 1498 h 2854"/>
              <a:gd name="T54" fmla="*/ 2359 w 2709"/>
              <a:gd name="T55" fmla="*/ 1497 h 2854"/>
              <a:gd name="T56" fmla="*/ 2706 w 2709"/>
              <a:gd name="T57" fmla="*/ 1283 h 2854"/>
              <a:gd name="T58" fmla="*/ 2708 w 2709"/>
              <a:gd name="T59" fmla="*/ 1279 h 2854"/>
              <a:gd name="T60" fmla="*/ 2709 w 2709"/>
              <a:gd name="T61" fmla="*/ 641 h 2854"/>
              <a:gd name="T62" fmla="*/ 2708 w 2709"/>
              <a:gd name="T63" fmla="*/ 0 h 2854"/>
              <a:gd name="T64" fmla="*/ 2703 w 2709"/>
              <a:gd name="T65" fmla="*/ 11 h 2854"/>
              <a:gd name="T66" fmla="*/ 2264 w 2709"/>
              <a:gd name="T67" fmla="*/ 1424 h 2854"/>
              <a:gd name="T68" fmla="*/ 2260 w 2709"/>
              <a:gd name="T69" fmla="*/ 1423 h 2854"/>
              <a:gd name="T70" fmla="*/ 2260 w 2709"/>
              <a:gd name="T71" fmla="*/ 297 h 2854"/>
              <a:gd name="T72" fmla="*/ 2256 w 2709"/>
              <a:gd name="T73" fmla="*/ 298 h 2854"/>
              <a:gd name="T74" fmla="*/ 1809 w 2709"/>
              <a:gd name="T75" fmla="*/ 1424 h 2854"/>
              <a:gd name="T76" fmla="*/ 1805 w 2709"/>
              <a:gd name="T77" fmla="*/ 1421 h 2854"/>
              <a:gd name="T78" fmla="*/ 1804 w 2709"/>
              <a:gd name="T79" fmla="*/ 1050 h 2854"/>
              <a:gd name="T80" fmla="*/ 1586 w 2709"/>
              <a:gd name="T81" fmla="*/ 1237 h 2854"/>
              <a:gd name="T82" fmla="*/ 1360 w 2709"/>
              <a:gd name="T83" fmla="*/ 1432 h 2854"/>
              <a:gd name="T84" fmla="*/ 1352 w 2709"/>
              <a:gd name="T85" fmla="*/ 1433 h 2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09" h="2854">
                <a:moveTo>
                  <a:pt x="1343" y="1428"/>
                </a:moveTo>
                <a:lnTo>
                  <a:pt x="1272" y="1367"/>
                </a:lnTo>
                <a:lnTo>
                  <a:pt x="1121" y="1237"/>
                </a:lnTo>
                <a:lnTo>
                  <a:pt x="910" y="1052"/>
                </a:lnTo>
                <a:lnTo>
                  <a:pt x="906" y="1050"/>
                </a:lnTo>
                <a:lnTo>
                  <a:pt x="905" y="1050"/>
                </a:lnTo>
                <a:lnTo>
                  <a:pt x="904" y="1051"/>
                </a:lnTo>
                <a:lnTo>
                  <a:pt x="902" y="1052"/>
                </a:lnTo>
                <a:lnTo>
                  <a:pt x="902" y="1421"/>
                </a:lnTo>
                <a:lnTo>
                  <a:pt x="902" y="1424"/>
                </a:lnTo>
                <a:lnTo>
                  <a:pt x="901" y="1424"/>
                </a:lnTo>
                <a:lnTo>
                  <a:pt x="900" y="1424"/>
                </a:lnTo>
                <a:lnTo>
                  <a:pt x="899" y="1423"/>
                </a:lnTo>
                <a:lnTo>
                  <a:pt x="674" y="860"/>
                </a:lnTo>
                <a:lnTo>
                  <a:pt x="452" y="298"/>
                </a:lnTo>
                <a:lnTo>
                  <a:pt x="452" y="297"/>
                </a:lnTo>
                <a:lnTo>
                  <a:pt x="450" y="297"/>
                </a:lnTo>
                <a:lnTo>
                  <a:pt x="449" y="297"/>
                </a:lnTo>
                <a:lnTo>
                  <a:pt x="448" y="298"/>
                </a:lnTo>
                <a:lnTo>
                  <a:pt x="448" y="860"/>
                </a:lnTo>
                <a:lnTo>
                  <a:pt x="448" y="1423"/>
                </a:lnTo>
                <a:lnTo>
                  <a:pt x="448" y="1424"/>
                </a:lnTo>
                <a:lnTo>
                  <a:pt x="447" y="1424"/>
                </a:lnTo>
                <a:lnTo>
                  <a:pt x="445" y="1424"/>
                </a:lnTo>
                <a:lnTo>
                  <a:pt x="445" y="1423"/>
                </a:lnTo>
                <a:lnTo>
                  <a:pt x="225" y="716"/>
                </a:lnTo>
                <a:lnTo>
                  <a:pt x="6" y="11"/>
                </a:lnTo>
                <a:lnTo>
                  <a:pt x="2" y="3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0" y="11"/>
                </a:lnTo>
                <a:lnTo>
                  <a:pt x="0" y="641"/>
                </a:lnTo>
                <a:lnTo>
                  <a:pt x="0" y="1272"/>
                </a:lnTo>
                <a:lnTo>
                  <a:pt x="0" y="1276"/>
                </a:lnTo>
                <a:lnTo>
                  <a:pt x="1" y="1280"/>
                </a:lnTo>
                <a:lnTo>
                  <a:pt x="2" y="1283"/>
                </a:lnTo>
                <a:lnTo>
                  <a:pt x="6" y="1285"/>
                </a:lnTo>
                <a:lnTo>
                  <a:pt x="345" y="1494"/>
                </a:lnTo>
                <a:lnTo>
                  <a:pt x="348" y="1497"/>
                </a:lnTo>
                <a:lnTo>
                  <a:pt x="352" y="1497"/>
                </a:lnTo>
                <a:lnTo>
                  <a:pt x="355" y="1498"/>
                </a:lnTo>
                <a:lnTo>
                  <a:pt x="921" y="1498"/>
                </a:lnTo>
                <a:lnTo>
                  <a:pt x="924" y="1498"/>
                </a:lnTo>
                <a:lnTo>
                  <a:pt x="927" y="1499"/>
                </a:lnTo>
                <a:lnTo>
                  <a:pt x="929" y="1500"/>
                </a:lnTo>
                <a:lnTo>
                  <a:pt x="930" y="1503"/>
                </a:lnTo>
                <a:lnTo>
                  <a:pt x="1172" y="2119"/>
                </a:lnTo>
                <a:lnTo>
                  <a:pt x="1174" y="2126"/>
                </a:lnTo>
                <a:lnTo>
                  <a:pt x="1174" y="2129"/>
                </a:lnTo>
                <a:lnTo>
                  <a:pt x="1172" y="2133"/>
                </a:lnTo>
                <a:lnTo>
                  <a:pt x="1046" y="2394"/>
                </a:lnTo>
                <a:lnTo>
                  <a:pt x="1045" y="2398"/>
                </a:lnTo>
                <a:lnTo>
                  <a:pt x="1044" y="2402"/>
                </a:lnTo>
                <a:lnTo>
                  <a:pt x="1044" y="2406"/>
                </a:lnTo>
                <a:lnTo>
                  <a:pt x="1045" y="2410"/>
                </a:lnTo>
                <a:lnTo>
                  <a:pt x="1217" y="2844"/>
                </a:lnTo>
                <a:lnTo>
                  <a:pt x="1218" y="2848"/>
                </a:lnTo>
                <a:lnTo>
                  <a:pt x="1222" y="2851"/>
                </a:lnTo>
                <a:lnTo>
                  <a:pt x="1226" y="2853"/>
                </a:lnTo>
                <a:lnTo>
                  <a:pt x="1230" y="2854"/>
                </a:lnTo>
                <a:lnTo>
                  <a:pt x="1478" y="2854"/>
                </a:lnTo>
                <a:lnTo>
                  <a:pt x="1483" y="2853"/>
                </a:lnTo>
                <a:lnTo>
                  <a:pt x="1484" y="2853"/>
                </a:lnTo>
                <a:lnTo>
                  <a:pt x="1487" y="2851"/>
                </a:lnTo>
                <a:lnTo>
                  <a:pt x="1489" y="2848"/>
                </a:lnTo>
                <a:lnTo>
                  <a:pt x="1492" y="2844"/>
                </a:lnTo>
                <a:lnTo>
                  <a:pt x="1663" y="2410"/>
                </a:lnTo>
                <a:lnTo>
                  <a:pt x="1664" y="2406"/>
                </a:lnTo>
                <a:lnTo>
                  <a:pt x="1664" y="2402"/>
                </a:lnTo>
                <a:lnTo>
                  <a:pt x="1664" y="2398"/>
                </a:lnTo>
                <a:lnTo>
                  <a:pt x="1663" y="2394"/>
                </a:lnTo>
                <a:lnTo>
                  <a:pt x="1535" y="2133"/>
                </a:lnTo>
                <a:lnTo>
                  <a:pt x="1534" y="2129"/>
                </a:lnTo>
                <a:lnTo>
                  <a:pt x="1534" y="2126"/>
                </a:lnTo>
                <a:lnTo>
                  <a:pt x="1537" y="2119"/>
                </a:lnTo>
                <a:lnTo>
                  <a:pt x="1778" y="1503"/>
                </a:lnTo>
                <a:lnTo>
                  <a:pt x="1780" y="1500"/>
                </a:lnTo>
                <a:lnTo>
                  <a:pt x="1781" y="1499"/>
                </a:lnTo>
                <a:lnTo>
                  <a:pt x="1784" y="1498"/>
                </a:lnTo>
                <a:lnTo>
                  <a:pt x="1786" y="1498"/>
                </a:lnTo>
                <a:lnTo>
                  <a:pt x="2353" y="1498"/>
                </a:lnTo>
                <a:lnTo>
                  <a:pt x="2357" y="1497"/>
                </a:lnTo>
                <a:lnTo>
                  <a:pt x="2359" y="1497"/>
                </a:lnTo>
                <a:lnTo>
                  <a:pt x="2364" y="1494"/>
                </a:lnTo>
                <a:lnTo>
                  <a:pt x="2703" y="1285"/>
                </a:lnTo>
                <a:lnTo>
                  <a:pt x="2706" y="1283"/>
                </a:lnTo>
                <a:lnTo>
                  <a:pt x="2707" y="1281"/>
                </a:lnTo>
                <a:lnTo>
                  <a:pt x="2708" y="1280"/>
                </a:lnTo>
                <a:lnTo>
                  <a:pt x="2708" y="1279"/>
                </a:lnTo>
                <a:lnTo>
                  <a:pt x="2709" y="1276"/>
                </a:lnTo>
                <a:lnTo>
                  <a:pt x="2709" y="1272"/>
                </a:lnTo>
                <a:lnTo>
                  <a:pt x="2709" y="641"/>
                </a:lnTo>
                <a:lnTo>
                  <a:pt x="2709" y="11"/>
                </a:lnTo>
                <a:lnTo>
                  <a:pt x="2709" y="3"/>
                </a:lnTo>
                <a:lnTo>
                  <a:pt x="2708" y="0"/>
                </a:lnTo>
                <a:lnTo>
                  <a:pt x="2707" y="0"/>
                </a:lnTo>
                <a:lnTo>
                  <a:pt x="2706" y="3"/>
                </a:lnTo>
                <a:lnTo>
                  <a:pt x="2703" y="11"/>
                </a:lnTo>
                <a:lnTo>
                  <a:pt x="2483" y="716"/>
                </a:lnTo>
                <a:lnTo>
                  <a:pt x="2264" y="1423"/>
                </a:lnTo>
                <a:lnTo>
                  <a:pt x="2264" y="1424"/>
                </a:lnTo>
                <a:lnTo>
                  <a:pt x="2262" y="1424"/>
                </a:lnTo>
                <a:lnTo>
                  <a:pt x="2261" y="1424"/>
                </a:lnTo>
                <a:lnTo>
                  <a:pt x="2260" y="1423"/>
                </a:lnTo>
                <a:lnTo>
                  <a:pt x="2260" y="860"/>
                </a:lnTo>
                <a:lnTo>
                  <a:pt x="2260" y="298"/>
                </a:lnTo>
                <a:lnTo>
                  <a:pt x="2260" y="297"/>
                </a:lnTo>
                <a:lnTo>
                  <a:pt x="2259" y="297"/>
                </a:lnTo>
                <a:lnTo>
                  <a:pt x="2257" y="297"/>
                </a:lnTo>
                <a:lnTo>
                  <a:pt x="2256" y="298"/>
                </a:lnTo>
                <a:lnTo>
                  <a:pt x="2033" y="860"/>
                </a:lnTo>
                <a:lnTo>
                  <a:pt x="1810" y="1423"/>
                </a:lnTo>
                <a:lnTo>
                  <a:pt x="1809" y="1424"/>
                </a:lnTo>
                <a:lnTo>
                  <a:pt x="1808" y="1424"/>
                </a:lnTo>
                <a:lnTo>
                  <a:pt x="1807" y="1424"/>
                </a:lnTo>
                <a:lnTo>
                  <a:pt x="1805" y="1421"/>
                </a:lnTo>
                <a:lnTo>
                  <a:pt x="1805" y="1052"/>
                </a:lnTo>
                <a:lnTo>
                  <a:pt x="1805" y="1051"/>
                </a:lnTo>
                <a:lnTo>
                  <a:pt x="1804" y="1050"/>
                </a:lnTo>
                <a:lnTo>
                  <a:pt x="1801" y="1050"/>
                </a:lnTo>
                <a:lnTo>
                  <a:pt x="1799" y="1052"/>
                </a:lnTo>
                <a:lnTo>
                  <a:pt x="1586" y="1237"/>
                </a:lnTo>
                <a:lnTo>
                  <a:pt x="1437" y="1367"/>
                </a:lnTo>
                <a:lnTo>
                  <a:pt x="1365" y="1428"/>
                </a:lnTo>
                <a:lnTo>
                  <a:pt x="1360" y="1432"/>
                </a:lnTo>
                <a:lnTo>
                  <a:pt x="1357" y="1433"/>
                </a:lnTo>
                <a:lnTo>
                  <a:pt x="1354" y="1433"/>
                </a:lnTo>
                <a:lnTo>
                  <a:pt x="1352" y="1433"/>
                </a:lnTo>
                <a:lnTo>
                  <a:pt x="1349" y="1432"/>
                </a:lnTo>
                <a:lnTo>
                  <a:pt x="1343" y="14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818623" y="3220508"/>
            <a:ext cx="6433591" cy="419797"/>
            <a:chOff x="755650" y="2415381"/>
            <a:chExt cx="5938699" cy="314848"/>
          </a:xfrm>
        </p:grpSpPr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755650" y="2415381"/>
              <a:ext cx="3287713" cy="312738"/>
            </a:xfrm>
            <a:custGeom>
              <a:avLst/>
              <a:gdLst>
                <a:gd name="T0" fmla="*/ 2016 w 2071"/>
                <a:gd name="T1" fmla="*/ 5 h 197"/>
                <a:gd name="T2" fmla="*/ 2041 w 2071"/>
                <a:gd name="T3" fmla="*/ 38 h 197"/>
                <a:gd name="T4" fmla="*/ 157 w 2071"/>
                <a:gd name="T5" fmla="*/ 194 h 197"/>
                <a:gd name="T6" fmla="*/ 282 w 2071"/>
                <a:gd name="T7" fmla="*/ 130 h 197"/>
                <a:gd name="T8" fmla="*/ 281 w 2071"/>
                <a:gd name="T9" fmla="*/ 164 h 197"/>
                <a:gd name="T10" fmla="*/ 242 w 2071"/>
                <a:gd name="T11" fmla="*/ 118 h 197"/>
                <a:gd name="T12" fmla="*/ 278 w 2071"/>
                <a:gd name="T13" fmla="*/ 84 h 197"/>
                <a:gd name="T14" fmla="*/ 278 w 2071"/>
                <a:gd name="T15" fmla="*/ 52 h 197"/>
                <a:gd name="T16" fmla="*/ 344 w 2071"/>
                <a:gd name="T17" fmla="*/ 100 h 197"/>
                <a:gd name="T18" fmla="*/ 288 w 2071"/>
                <a:gd name="T19" fmla="*/ 187 h 197"/>
                <a:gd name="T20" fmla="*/ 216 w 2071"/>
                <a:gd name="T21" fmla="*/ 171 h 197"/>
                <a:gd name="T22" fmla="*/ 364 w 2071"/>
                <a:gd name="T23" fmla="*/ 194 h 197"/>
                <a:gd name="T24" fmla="*/ 545 w 2071"/>
                <a:gd name="T25" fmla="*/ 89 h 197"/>
                <a:gd name="T26" fmla="*/ 517 w 2071"/>
                <a:gd name="T27" fmla="*/ 68 h 197"/>
                <a:gd name="T28" fmla="*/ 610 w 2071"/>
                <a:gd name="T29" fmla="*/ 72 h 197"/>
                <a:gd name="T30" fmla="*/ 555 w 2071"/>
                <a:gd name="T31" fmla="*/ 166 h 197"/>
                <a:gd name="T32" fmla="*/ 597 w 2071"/>
                <a:gd name="T33" fmla="*/ 192 h 197"/>
                <a:gd name="T34" fmla="*/ 502 w 2071"/>
                <a:gd name="T35" fmla="*/ 165 h 197"/>
                <a:gd name="T36" fmla="*/ 755 w 2071"/>
                <a:gd name="T37" fmla="*/ 85 h 197"/>
                <a:gd name="T38" fmla="*/ 761 w 2071"/>
                <a:gd name="T39" fmla="*/ 196 h 197"/>
                <a:gd name="T40" fmla="*/ 849 w 2071"/>
                <a:gd name="T41" fmla="*/ 1 h 197"/>
                <a:gd name="T42" fmla="*/ 924 w 2071"/>
                <a:gd name="T43" fmla="*/ 59 h 197"/>
                <a:gd name="T44" fmla="*/ 892 w 2071"/>
                <a:gd name="T45" fmla="*/ 92 h 197"/>
                <a:gd name="T46" fmla="*/ 1040 w 2071"/>
                <a:gd name="T47" fmla="*/ 89 h 197"/>
                <a:gd name="T48" fmla="*/ 994 w 2071"/>
                <a:gd name="T49" fmla="*/ 111 h 197"/>
                <a:gd name="T50" fmla="*/ 1004 w 2071"/>
                <a:gd name="T51" fmla="*/ 54 h 197"/>
                <a:gd name="T52" fmla="*/ 1084 w 2071"/>
                <a:gd name="T53" fmla="*/ 108 h 197"/>
                <a:gd name="T54" fmla="*/ 1043 w 2071"/>
                <a:gd name="T55" fmla="*/ 165 h 197"/>
                <a:gd name="T56" fmla="*/ 1022 w 2071"/>
                <a:gd name="T57" fmla="*/ 197 h 197"/>
                <a:gd name="T58" fmla="*/ 951 w 2071"/>
                <a:gd name="T59" fmla="*/ 125 h 197"/>
                <a:gd name="T60" fmla="*/ 1265 w 2071"/>
                <a:gd name="T61" fmla="*/ 54 h 197"/>
                <a:gd name="T62" fmla="*/ 1334 w 2071"/>
                <a:gd name="T63" fmla="*/ 52 h 197"/>
                <a:gd name="T64" fmla="*/ 1375 w 2071"/>
                <a:gd name="T65" fmla="*/ 194 h 197"/>
                <a:gd name="T66" fmla="*/ 1290 w 2071"/>
                <a:gd name="T67" fmla="*/ 101 h 197"/>
                <a:gd name="T68" fmla="*/ 1211 w 2071"/>
                <a:gd name="T69" fmla="*/ 95 h 197"/>
                <a:gd name="T70" fmla="*/ 1448 w 2071"/>
                <a:gd name="T71" fmla="*/ 84 h 197"/>
                <a:gd name="T72" fmla="*/ 1431 w 2071"/>
                <a:gd name="T73" fmla="*/ 152 h 197"/>
                <a:gd name="T74" fmla="*/ 1480 w 2071"/>
                <a:gd name="T75" fmla="*/ 150 h 197"/>
                <a:gd name="T76" fmla="*/ 1417 w 2071"/>
                <a:gd name="T77" fmla="*/ 61 h 197"/>
                <a:gd name="T78" fmla="*/ 1513 w 2071"/>
                <a:gd name="T79" fmla="*/ 78 h 197"/>
                <a:gd name="T80" fmla="*/ 1498 w 2071"/>
                <a:gd name="T81" fmla="*/ 185 h 197"/>
                <a:gd name="T82" fmla="*/ 1402 w 2071"/>
                <a:gd name="T83" fmla="*/ 177 h 197"/>
                <a:gd name="T84" fmla="*/ 1587 w 2071"/>
                <a:gd name="T85" fmla="*/ 169 h 197"/>
                <a:gd name="T86" fmla="*/ 1612 w 2071"/>
                <a:gd name="T87" fmla="*/ 144 h 197"/>
                <a:gd name="T88" fmla="*/ 1542 w 2071"/>
                <a:gd name="T89" fmla="*/ 86 h 197"/>
                <a:gd name="T90" fmla="*/ 1614 w 2071"/>
                <a:gd name="T91" fmla="*/ 53 h 197"/>
                <a:gd name="T92" fmla="*/ 1591 w 2071"/>
                <a:gd name="T93" fmla="*/ 81 h 197"/>
                <a:gd name="T94" fmla="*/ 1630 w 2071"/>
                <a:gd name="T95" fmla="*/ 113 h 197"/>
                <a:gd name="T96" fmla="*/ 1653 w 2071"/>
                <a:gd name="T97" fmla="*/ 176 h 197"/>
                <a:gd name="T98" fmla="*/ 1561 w 2071"/>
                <a:gd name="T99" fmla="*/ 191 h 197"/>
                <a:gd name="T100" fmla="*/ 1732 w 2071"/>
                <a:gd name="T101" fmla="*/ 146 h 197"/>
                <a:gd name="T102" fmla="*/ 1730 w 2071"/>
                <a:gd name="T103" fmla="*/ 196 h 197"/>
                <a:gd name="T104" fmla="*/ 1926 w 2071"/>
                <a:gd name="T105" fmla="*/ 101 h 197"/>
                <a:gd name="T106" fmla="*/ 1876 w 2071"/>
                <a:gd name="T107" fmla="*/ 101 h 197"/>
                <a:gd name="T108" fmla="*/ 1897 w 2071"/>
                <a:gd name="T109" fmla="*/ 167 h 197"/>
                <a:gd name="T110" fmla="*/ 1831 w 2071"/>
                <a:gd name="T111" fmla="*/ 106 h 197"/>
                <a:gd name="T112" fmla="*/ 1907 w 2071"/>
                <a:gd name="T113" fmla="*/ 52 h 197"/>
                <a:gd name="T114" fmla="*/ 1972 w 2071"/>
                <a:gd name="T115" fmla="*/ 134 h 197"/>
                <a:gd name="T116" fmla="*/ 1901 w 2071"/>
                <a:gd name="T117" fmla="*/ 197 h 197"/>
                <a:gd name="T118" fmla="*/ 1829 w 2071"/>
                <a:gd name="T119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1" h="197">
                  <a:moveTo>
                    <a:pt x="1997" y="194"/>
                  </a:moveTo>
                  <a:lnTo>
                    <a:pt x="1997" y="85"/>
                  </a:lnTo>
                  <a:lnTo>
                    <a:pt x="1974" y="85"/>
                  </a:lnTo>
                  <a:lnTo>
                    <a:pt x="1974" y="55"/>
                  </a:lnTo>
                  <a:lnTo>
                    <a:pt x="1997" y="55"/>
                  </a:lnTo>
                  <a:lnTo>
                    <a:pt x="1997" y="45"/>
                  </a:lnTo>
                  <a:lnTo>
                    <a:pt x="1997" y="41"/>
                  </a:lnTo>
                  <a:lnTo>
                    <a:pt x="1998" y="36"/>
                  </a:lnTo>
                  <a:lnTo>
                    <a:pt x="1999" y="28"/>
                  </a:lnTo>
                  <a:lnTo>
                    <a:pt x="2000" y="24"/>
                  </a:lnTo>
                  <a:lnTo>
                    <a:pt x="2002" y="20"/>
                  </a:lnTo>
                  <a:lnTo>
                    <a:pt x="2003" y="17"/>
                  </a:lnTo>
                  <a:lnTo>
                    <a:pt x="2006" y="14"/>
                  </a:lnTo>
                  <a:lnTo>
                    <a:pt x="2009" y="11"/>
                  </a:lnTo>
                  <a:lnTo>
                    <a:pt x="2012" y="8"/>
                  </a:lnTo>
                  <a:lnTo>
                    <a:pt x="2016" y="5"/>
                  </a:lnTo>
                  <a:lnTo>
                    <a:pt x="2021" y="3"/>
                  </a:lnTo>
                  <a:lnTo>
                    <a:pt x="2026" y="2"/>
                  </a:lnTo>
                  <a:lnTo>
                    <a:pt x="2032" y="1"/>
                  </a:lnTo>
                  <a:lnTo>
                    <a:pt x="2038" y="0"/>
                  </a:lnTo>
                  <a:lnTo>
                    <a:pt x="2046" y="0"/>
                  </a:lnTo>
                  <a:lnTo>
                    <a:pt x="2060" y="0"/>
                  </a:lnTo>
                  <a:lnTo>
                    <a:pt x="2071" y="1"/>
                  </a:lnTo>
                  <a:lnTo>
                    <a:pt x="2071" y="31"/>
                  </a:lnTo>
                  <a:lnTo>
                    <a:pt x="2066" y="30"/>
                  </a:lnTo>
                  <a:lnTo>
                    <a:pt x="2059" y="30"/>
                  </a:lnTo>
                  <a:lnTo>
                    <a:pt x="2055" y="30"/>
                  </a:lnTo>
                  <a:lnTo>
                    <a:pt x="2051" y="30"/>
                  </a:lnTo>
                  <a:lnTo>
                    <a:pt x="2048" y="31"/>
                  </a:lnTo>
                  <a:lnTo>
                    <a:pt x="2045" y="32"/>
                  </a:lnTo>
                  <a:lnTo>
                    <a:pt x="2043" y="35"/>
                  </a:lnTo>
                  <a:lnTo>
                    <a:pt x="2041" y="38"/>
                  </a:lnTo>
                  <a:lnTo>
                    <a:pt x="2039" y="41"/>
                  </a:lnTo>
                  <a:lnTo>
                    <a:pt x="2039" y="46"/>
                  </a:lnTo>
                  <a:lnTo>
                    <a:pt x="2039" y="55"/>
                  </a:lnTo>
                  <a:lnTo>
                    <a:pt x="2069" y="55"/>
                  </a:lnTo>
                  <a:lnTo>
                    <a:pt x="2069" y="85"/>
                  </a:lnTo>
                  <a:lnTo>
                    <a:pt x="2039" y="85"/>
                  </a:lnTo>
                  <a:lnTo>
                    <a:pt x="2039" y="194"/>
                  </a:lnTo>
                  <a:lnTo>
                    <a:pt x="1997" y="194"/>
                  </a:lnTo>
                  <a:close/>
                  <a:moveTo>
                    <a:pt x="0" y="194"/>
                  </a:moveTo>
                  <a:lnTo>
                    <a:pt x="0" y="1"/>
                  </a:lnTo>
                  <a:lnTo>
                    <a:pt x="57" y="1"/>
                  </a:lnTo>
                  <a:lnTo>
                    <a:pt x="100" y="143"/>
                  </a:lnTo>
                  <a:lnTo>
                    <a:pt x="141" y="1"/>
                  </a:lnTo>
                  <a:lnTo>
                    <a:pt x="198" y="1"/>
                  </a:lnTo>
                  <a:lnTo>
                    <a:pt x="198" y="194"/>
                  </a:lnTo>
                  <a:lnTo>
                    <a:pt x="157" y="194"/>
                  </a:lnTo>
                  <a:lnTo>
                    <a:pt x="157" y="62"/>
                  </a:lnTo>
                  <a:lnTo>
                    <a:pt x="152" y="85"/>
                  </a:lnTo>
                  <a:lnTo>
                    <a:pt x="149" y="95"/>
                  </a:lnTo>
                  <a:lnTo>
                    <a:pt x="146" y="105"/>
                  </a:lnTo>
                  <a:lnTo>
                    <a:pt x="117" y="194"/>
                  </a:lnTo>
                  <a:lnTo>
                    <a:pt x="79" y="194"/>
                  </a:lnTo>
                  <a:lnTo>
                    <a:pt x="50" y="105"/>
                  </a:lnTo>
                  <a:lnTo>
                    <a:pt x="45" y="86"/>
                  </a:lnTo>
                  <a:lnTo>
                    <a:pt x="42" y="74"/>
                  </a:lnTo>
                  <a:lnTo>
                    <a:pt x="39" y="60"/>
                  </a:lnTo>
                  <a:lnTo>
                    <a:pt x="38" y="194"/>
                  </a:lnTo>
                  <a:lnTo>
                    <a:pt x="0" y="194"/>
                  </a:lnTo>
                  <a:close/>
                  <a:moveTo>
                    <a:pt x="303" y="153"/>
                  </a:moveTo>
                  <a:lnTo>
                    <a:pt x="303" y="127"/>
                  </a:lnTo>
                  <a:lnTo>
                    <a:pt x="292" y="128"/>
                  </a:lnTo>
                  <a:lnTo>
                    <a:pt x="282" y="130"/>
                  </a:lnTo>
                  <a:lnTo>
                    <a:pt x="274" y="133"/>
                  </a:lnTo>
                  <a:lnTo>
                    <a:pt x="267" y="136"/>
                  </a:lnTo>
                  <a:lnTo>
                    <a:pt x="262" y="139"/>
                  </a:lnTo>
                  <a:lnTo>
                    <a:pt x="258" y="143"/>
                  </a:lnTo>
                  <a:lnTo>
                    <a:pt x="257" y="145"/>
                  </a:lnTo>
                  <a:lnTo>
                    <a:pt x="256" y="147"/>
                  </a:lnTo>
                  <a:lnTo>
                    <a:pt x="256" y="151"/>
                  </a:lnTo>
                  <a:lnTo>
                    <a:pt x="256" y="155"/>
                  </a:lnTo>
                  <a:lnTo>
                    <a:pt x="257" y="157"/>
                  </a:lnTo>
                  <a:lnTo>
                    <a:pt x="258" y="160"/>
                  </a:lnTo>
                  <a:lnTo>
                    <a:pt x="260" y="161"/>
                  </a:lnTo>
                  <a:lnTo>
                    <a:pt x="262" y="163"/>
                  </a:lnTo>
                  <a:lnTo>
                    <a:pt x="265" y="164"/>
                  </a:lnTo>
                  <a:lnTo>
                    <a:pt x="271" y="165"/>
                  </a:lnTo>
                  <a:lnTo>
                    <a:pt x="276" y="164"/>
                  </a:lnTo>
                  <a:lnTo>
                    <a:pt x="281" y="164"/>
                  </a:lnTo>
                  <a:lnTo>
                    <a:pt x="286" y="163"/>
                  </a:lnTo>
                  <a:lnTo>
                    <a:pt x="290" y="161"/>
                  </a:lnTo>
                  <a:lnTo>
                    <a:pt x="294" y="160"/>
                  </a:lnTo>
                  <a:lnTo>
                    <a:pt x="297" y="158"/>
                  </a:lnTo>
                  <a:lnTo>
                    <a:pt x="300" y="155"/>
                  </a:lnTo>
                  <a:lnTo>
                    <a:pt x="303" y="153"/>
                  </a:lnTo>
                  <a:close/>
                  <a:moveTo>
                    <a:pt x="215" y="159"/>
                  </a:moveTo>
                  <a:lnTo>
                    <a:pt x="215" y="153"/>
                  </a:lnTo>
                  <a:lnTo>
                    <a:pt x="216" y="147"/>
                  </a:lnTo>
                  <a:lnTo>
                    <a:pt x="218" y="142"/>
                  </a:lnTo>
                  <a:lnTo>
                    <a:pt x="220" y="137"/>
                  </a:lnTo>
                  <a:lnTo>
                    <a:pt x="223" y="133"/>
                  </a:lnTo>
                  <a:lnTo>
                    <a:pt x="226" y="128"/>
                  </a:lnTo>
                  <a:lnTo>
                    <a:pt x="231" y="125"/>
                  </a:lnTo>
                  <a:lnTo>
                    <a:pt x="236" y="121"/>
                  </a:lnTo>
                  <a:lnTo>
                    <a:pt x="242" y="118"/>
                  </a:lnTo>
                  <a:lnTo>
                    <a:pt x="248" y="115"/>
                  </a:lnTo>
                  <a:lnTo>
                    <a:pt x="255" y="112"/>
                  </a:lnTo>
                  <a:lnTo>
                    <a:pt x="263" y="110"/>
                  </a:lnTo>
                  <a:lnTo>
                    <a:pt x="272" y="108"/>
                  </a:lnTo>
                  <a:lnTo>
                    <a:pt x="282" y="106"/>
                  </a:lnTo>
                  <a:lnTo>
                    <a:pt x="303" y="104"/>
                  </a:lnTo>
                  <a:lnTo>
                    <a:pt x="303" y="100"/>
                  </a:lnTo>
                  <a:lnTo>
                    <a:pt x="303" y="97"/>
                  </a:lnTo>
                  <a:lnTo>
                    <a:pt x="302" y="93"/>
                  </a:lnTo>
                  <a:lnTo>
                    <a:pt x="301" y="91"/>
                  </a:lnTo>
                  <a:lnTo>
                    <a:pt x="299" y="88"/>
                  </a:lnTo>
                  <a:lnTo>
                    <a:pt x="296" y="86"/>
                  </a:lnTo>
                  <a:lnTo>
                    <a:pt x="293" y="85"/>
                  </a:lnTo>
                  <a:lnTo>
                    <a:pt x="289" y="84"/>
                  </a:lnTo>
                  <a:lnTo>
                    <a:pt x="284" y="84"/>
                  </a:lnTo>
                  <a:lnTo>
                    <a:pt x="278" y="84"/>
                  </a:lnTo>
                  <a:lnTo>
                    <a:pt x="271" y="85"/>
                  </a:lnTo>
                  <a:lnTo>
                    <a:pt x="265" y="86"/>
                  </a:lnTo>
                  <a:lnTo>
                    <a:pt x="259" y="89"/>
                  </a:lnTo>
                  <a:lnTo>
                    <a:pt x="254" y="91"/>
                  </a:lnTo>
                  <a:lnTo>
                    <a:pt x="249" y="94"/>
                  </a:lnTo>
                  <a:lnTo>
                    <a:pt x="243" y="97"/>
                  </a:lnTo>
                  <a:lnTo>
                    <a:pt x="238" y="101"/>
                  </a:lnTo>
                  <a:lnTo>
                    <a:pt x="221" y="77"/>
                  </a:lnTo>
                  <a:lnTo>
                    <a:pt x="226" y="72"/>
                  </a:lnTo>
                  <a:lnTo>
                    <a:pt x="233" y="68"/>
                  </a:lnTo>
                  <a:lnTo>
                    <a:pt x="240" y="63"/>
                  </a:lnTo>
                  <a:lnTo>
                    <a:pt x="248" y="60"/>
                  </a:lnTo>
                  <a:lnTo>
                    <a:pt x="257" y="56"/>
                  </a:lnTo>
                  <a:lnTo>
                    <a:pt x="267" y="54"/>
                  </a:lnTo>
                  <a:lnTo>
                    <a:pt x="272" y="53"/>
                  </a:lnTo>
                  <a:lnTo>
                    <a:pt x="278" y="52"/>
                  </a:lnTo>
                  <a:lnTo>
                    <a:pt x="290" y="52"/>
                  </a:lnTo>
                  <a:lnTo>
                    <a:pt x="297" y="52"/>
                  </a:lnTo>
                  <a:lnTo>
                    <a:pt x="304" y="53"/>
                  </a:lnTo>
                  <a:lnTo>
                    <a:pt x="309" y="54"/>
                  </a:lnTo>
                  <a:lnTo>
                    <a:pt x="315" y="55"/>
                  </a:lnTo>
                  <a:lnTo>
                    <a:pt x="320" y="57"/>
                  </a:lnTo>
                  <a:lnTo>
                    <a:pt x="324" y="60"/>
                  </a:lnTo>
                  <a:lnTo>
                    <a:pt x="328" y="63"/>
                  </a:lnTo>
                  <a:lnTo>
                    <a:pt x="332" y="66"/>
                  </a:lnTo>
                  <a:lnTo>
                    <a:pt x="335" y="69"/>
                  </a:lnTo>
                  <a:lnTo>
                    <a:pt x="337" y="74"/>
                  </a:lnTo>
                  <a:lnTo>
                    <a:pt x="339" y="78"/>
                  </a:lnTo>
                  <a:lnTo>
                    <a:pt x="341" y="83"/>
                  </a:lnTo>
                  <a:lnTo>
                    <a:pt x="342" y="88"/>
                  </a:lnTo>
                  <a:lnTo>
                    <a:pt x="343" y="94"/>
                  </a:lnTo>
                  <a:lnTo>
                    <a:pt x="344" y="100"/>
                  </a:lnTo>
                  <a:lnTo>
                    <a:pt x="344" y="107"/>
                  </a:lnTo>
                  <a:lnTo>
                    <a:pt x="344" y="160"/>
                  </a:lnTo>
                  <a:lnTo>
                    <a:pt x="344" y="172"/>
                  </a:lnTo>
                  <a:lnTo>
                    <a:pt x="345" y="177"/>
                  </a:lnTo>
                  <a:lnTo>
                    <a:pt x="345" y="181"/>
                  </a:lnTo>
                  <a:lnTo>
                    <a:pt x="346" y="188"/>
                  </a:lnTo>
                  <a:lnTo>
                    <a:pt x="348" y="194"/>
                  </a:lnTo>
                  <a:lnTo>
                    <a:pt x="306" y="194"/>
                  </a:lnTo>
                  <a:lnTo>
                    <a:pt x="305" y="190"/>
                  </a:lnTo>
                  <a:lnTo>
                    <a:pt x="304" y="185"/>
                  </a:lnTo>
                  <a:lnTo>
                    <a:pt x="303" y="180"/>
                  </a:lnTo>
                  <a:lnTo>
                    <a:pt x="303" y="174"/>
                  </a:lnTo>
                  <a:lnTo>
                    <a:pt x="298" y="179"/>
                  </a:lnTo>
                  <a:lnTo>
                    <a:pt x="293" y="183"/>
                  </a:lnTo>
                  <a:lnTo>
                    <a:pt x="290" y="185"/>
                  </a:lnTo>
                  <a:lnTo>
                    <a:pt x="288" y="187"/>
                  </a:lnTo>
                  <a:lnTo>
                    <a:pt x="282" y="191"/>
                  </a:lnTo>
                  <a:lnTo>
                    <a:pt x="276" y="193"/>
                  </a:lnTo>
                  <a:lnTo>
                    <a:pt x="269" y="195"/>
                  </a:lnTo>
                  <a:lnTo>
                    <a:pt x="262" y="196"/>
                  </a:lnTo>
                  <a:lnTo>
                    <a:pt x="254" y="196"/>
                  </a:lnTo>
                  <a:lnTo>
                    <a:pt x="247" y="196"/>
                  </a:lnTo>
                  <a:lnTo>
                    <a:pt x="243" y="195"/>
                  </a:lnTo>
                  <a:lnTo>
                    <a:pt x="239" y="194"/>
                  </a:lnTo>
                  <a:lnTo>
                    <a:pt x="236" y="192"/>
                  </a:lnTo>
                  <a:lnTo>
                    <a:pt x="232" y="191"/>
                  </a:lnTo>
                  <a:lnTo>
                    <a:pt x="226" y="186"/>
                  </a:lnTo>
                  <a:lnTo>
                    <a:pt x="224" y="184"/>
                  </a:lnTo>
                  <a:lnTo>
                    <a:pt x="222" y="181"/>
                  </a:lnTo>
                  <a:lnTo>
                    <a:pt x="220" y="178"/>
                  </a:lnTo>
                  <a:lnTo>
                    <a:pt x="218" y="175"/>
                  </a:lnTo>
                  <a:lnTo>
                    <a:pt x="216" y="171"/>
                  </a:lnTo>
                  <a:lnTo>
                    <a:pt x="215" y="167"/>
                  </a:lnTo>
                  <a:lnTo>
                    <a:pt x="215" y="163"/>
                  </a:lnTo>
                  <a:lnTo>
                    <a:pt x="215" y="159"/>
                  </a:lnTo>
                  <a:close/>
                  <a:moveTo>
                    <a:pt x="364" y="194"/>
                  </a:moveTo>
                  <a:lnTo>
                    <a:pt x="364" y="1"/>
                  </a:lnTo>
                  <a:lnTo>
                    <a:pt x="406" y="1"/>
                  </a:lnTo>
                  <a:lnTo>
                    <a:pt x="406" y="107"/>
                  </a:lnTo>
                  <a:lnTo>
                    <a:pt x="450" y="55"/>
                  </a:lnTo>
                  <a:lnTo>
                    <a:pt x="495" y="55"/>
                  </a:lnTo>
                  <a:lnTo>
                    <a:pt x="450" y="107"/>
                  </a:lnTo>
                  <a:lnTo>
                    <a:pt x="498" y="194"/>
                  </a:lnTo>
                  <a:lnTo>
                    <a:pt x="454" y="194"/>
                  </a:lnTo>
                  <a:lnTo>
                    <a:pt x="423" y="137"/>
                  </a:lnTo>
                  <a:lnTo>
                    <a:pt x="406" y="157"/>
                  </a:lnTo>
                  <a:lnTo>
                    <a:pt x="406" y="194"/>
                  </a:lnTo>
                  <a:lnTo>
                    <a:pt x="364" y="194"/>
                  </a:lnTo>
                  <a:close/>
                  <a:moveTo>
                    <a:pt x="589" y="111"/>
                  </a:moveTo>
                  <a:lnTo>
                    <a:pt x="588" y="104"/>
                  </a:lnTo>
                  <a:lnTo>
                    <a:pt x="587" y="98"/>
                  </a:lnTo>
                  <a:lnTo>
                    <a:pt x="584" y="93"/>
                  </a:lnTo>
                  <a:lnTo>
                    <a:pt x="581" y="89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5" y="85"/>
                  </a:lnTo>
                  <a:lnTo>
                    <a:pt x="573" y="84"/>
                  </a:lnTo>
                  <a:lnTo>
                    <a:pt x="568" y="82"/>
                  </a:lnTo>
                  <a:lnTo>
                    <a:pt x="563" y="82"/>
                  </a:lnTo>
                  <a:lnTo>
                    <a:pt x="558" y="82"/>
                  </a:lnTo>
                  <a:lnTo>
                    <a:pt x="553" y="84"/>
                  </a:lnTo>
                  <a:lnTo>
                    <a:pt x="551" y="85"/>
                  </a:lnTo>
                  <a:lnTo>
                    <a:pt x="549" y="86"/>
                  </a:lnTo>
                  <a:lnTo>
                    <a:pt x="545" y="89"/>
                  </a:lnTo>
                  <a:lnTo>
                    <a:pt x="542" y="93"/>
                  </a:lnTo>
                  <a:lnTo>
                    <a:pt x="539" y="98"/>
                  </a:lnTo>
                  <a:lnTo>
                    <a:pt x="537" y="104"/>
                  </a:lnTo>
                  <a:lnTo>
                    <a:pt x="536" y="107"/>
                  </a:lnTo>
                  <a:lnTo>
                    <a:pt x="535" y="111"/>
                  </a:lnTo>
                  <a:lnTo>
                    <a:pt x="589" y="111"/>
                  </a:lnTo>
                  <a:close/>
                  <a:moveTo>
                    <a:pt x="493" y="125"/>
                  </a:moveTo>
                  <a:lnTo>
                    <a:pt x="493" y="115"/>
                  </a:lnTo>
                  <a:lnTo>
                    <a:pt x="495" y="106"/>
                  </a:lnTo>
                  <a:lnTo>
                    <a:pt x="497" y="98"/>
                  </a:lnTo>
                  <a:lnTo>
                    <a:pt x="500" y="90"/>
                  </a:lnTo>
                  <a:lnTo>
                    <a:pt x="503" y="84"/>
                  </a:lnTo>
                  <a:lnTo>
                    <a:pt x="507" y="78"/>
                  </a:lnTo>
                  <a:lnTo>
                    <a:pt x="512" y="73"/>
                  </a:lnTo>
                  <a:lnTo>
                    <a:pt x="515" y="70"/>
                  </a:lnTo>
                  <a:lnTo>
                    <a:pt x="517" y="68"/>
                  </a:lnTo>
                  <a:lnTo>
                    <a:pt x="522" y="64"/>
                  </a:lnTo>
                  <a:lnTo>
                    <a:pt x="528" y="61"/>
                  </a:lnTo>
                  <a:lnTo>
                    <a:pt x="534" y="58"/>
                  </a:lnTo>
                  <a:lnTo>
                    <a:pt x="540" y="56"/>
                  </a:lnTo>
                  <a:lnTo>
                    <a:pt x="546" y="54"/>
                  </a:lnTo>
                  <a:lnTo>
                    <a:pt x="552" y="53"/>
                  </a:lnTo>
                  <a:lnTo>
                    <a:pt x="557" y="52"/>
                  </a:lnTo>
                  <a:lnTo>
                    <a:pt x="563" y="52"/>
                  </a:lnTo>
                  <a:lnTo>
                    <a:pt x="574" y="53"/>
                  </a:lnTo>
                  <a:lnTo>
                    <a:pt x="580" y="54"/>
                  </a:lnTo>
                  <a:lnTo>
                    <a:pt x="585" y="55"/>
                  </a:lnTo>
                  <a:lnTo>
                    <a:pt x="591" y="57"/>
                  </a:lnTo>
                  <a:lnTo>
                    <a:pt x="596" y="60"/>
                  </a:lnTo>
                  <a:lnTo>
                    <a:pt x="601" y="63"/>
                  </a:lnTo>
                  <a:lnTo>
                    <a:pt x="606" y="67"/>
                  </a:lnTo>
                  <a:lnTo>
                    <a:pt x="610" y="72"/>
                  </a:lnTo>
                  <a:lnTo>
                    <a:pt x="614" y="77"/>
                  </a:lnTo>
                  <a:lnTo>
                    <a:pt x="618" y="84"/>
                  </a:lnTo>
                  <a:lnTo>
                    <a:pt x="621" y="91"/>
                  </a:lnTo>
                  <a:lnTo>
                    <a:pt x="624" y="99"/>
                  </a:lnTo>
                  <a:lnTo>
                    <a:pt x="625" y="108"/>
                  </a:lnTo>
                  <a:lnTo>
                    <a:pt x="627" y="118"/>
                  </a:lnTo>
                  <a:lnTo>
                    <a:pt x="627" y="130"/>
                  </a:lnTo>
                  <a:lnTo>
                    <a:pt x="627" y="136"/>
                  </a:lnTo>
                  <a:lnTo>
                    <a:pt x="535" y="136"/>
                  </a:lnTo>
                  <a:lnTo>
                    <a:pt x="536" y="144"/>
                  </a:lnTo>
                  <a:lnTo>
                    <a:pt x="537" y="147"/>
                  </a:lnTo>
                  <a:lnTo>
                    <a:pt x="538" y="151"/>
                  </a:lnTo>
                  <a:lnTo>
                    <a:pt x="541" y="156"/>
                  </a:lnTo>
                  <a:lnTo>
                    <a:pt x="545" y="161"/>
                  </a:lnTo>
                  <a:lnTo>
                    <a:pt x="550" y="164"/>
                  </a:lnTo>
                  <a:lnTo>
                    <a:pt x="555" y="166"/>
                  </a:lnTo>
                  <a:lnTo>
                    <a:pt x="561" y="167"/>
                  </a:lnTo>
                  <a:lnTo>
                    <a:pt x="567" y="168"/>
                  </a:lnTo>
                  <a:lnTo>
                    <a:pt x="573" y="168"/>
                  </a:lnTo>
                  <a:lnTo>
                    <a:pt x="579" y="166"/>
                  </a:lnTo>
                  <a:lnTo>
                    <a:pt x="585" y="165"/>
                  </a:lnTo>
                  <a:lnTo>
                    <a:pt x="590" y="163"/>
                  </a:lnTo>
                  <a:lnTo>
                    <a:pt x="596" y="160"/>
                  </a:lnTo>
                  <a:lnTo>
                    <a:pt x="600" y="157"/>
                  </a:lnTo>
                  <a:lnTo>
                    <a:pt x="605" y="154"/>
                  </a:lnTo>
                  <a:lnTo>
                    <a:pt x="607" y="153"/>
                  </a:lnTo>
                  <a:lnTo>
                    <a:pt x="608" y="151"/>
                  </a:lnTo>
                  <a:lnTo>
                    <a:pt x="625" y="176"/>
                  </a:lnTo>
                  <a:lnTo>
                    <a:pt x="618" y="181"/>
                  </a:lnTo>
                  <a:lnTo>
                    <a:pt x="612" y="185"/>
                  </a:lnTo>
                  <a:lnTo>
                    <a:pt x="605" y="189"/>
                  </a:lnTo>
                  <a:lnTo>
                    <a:pt x="597" y="192"/>
                  </a:lnTo>
                  <a:lnTo>
                    <a:pt x="594" y="193"/>
                  </a:lnTo>
                  <a:lnTo>
                    <a:pt x="590" y="194"/>
                  </a:lnTo>
                  <a:lnTo>
                    <a:pt x="581" y="196"/>
                  </a:lnTo>
                  <a:lnTo>
                    <a:pt x="573" y="197"/>
                  </a:lnTo>
                  <a:lnTo>
                    <a:pt x="564" y="197"/>
                  </a:lnTo>
                  <a:lnTo>
                    <a:pt x="557" y="197"/>
                  </a:lnTo>
                  <a:lnTo>
                    <a:pt x="551" y="196"/>
                  </a:lnTo>
                  <a:lnTo>
                    <a:pt x="544" y="195"/>
                  </a:lnTo>
                  <a:lnTo>
                    <a:pt x="538" y="193"/>
                  </a:lnTo>
                  <a:lnTo>
                    <a:pt x="531" y="191"/>
                  </a:lnTo>
                  <a:lnTo>
                    <a:pt x="525" y="188"/>
                  </a:lnTo>
                  <a:lnTo>
                    <a:pt x="520" y="185"/>
                  </a:lnTo>
                  <a:lnTo>
                    <a:pt x="515" y="181"/>
                  </a:lnTo>
                  <a:lnTo>
                    <a:pt x="510" y="177"/>
                  </a:lnTo>
                  <a:lnTo>
                    <a:pt x="506" y="171"/>
                  </a:lnTo>
                  <a:lnTo>
                    <a:pt x="502" y="165"/>
                  </a:lnTo>
                  <a:lnTo>
                    <a:pt x="499" y="159"/>
                  </a:lnTo>
                  <a:lnTo>
                    <a:pt x="496" y="151"/>
                  </a:lnTo>
                  <a:lnTo>
                    <a:pt x="494" y="143"/>
                  </a:lnTo>
                  <a:lnTo>
                    <a:pt x="493" y="134"/>
                  </a:lnTo>
                  <a:lnTo>
                    <a:pt x="493" y="125"/>
                  </a:lnTo>
                  <a:close/>
                  <a:moveTo>
                    <a:pt x="713" y="155"/>
                  </a:moveTo>
                  <a:lnTo>
                    <a:pt x="713" y="85"/>
                  </a:lnTo>
                  <a:lnTo>
                    <a:pt x="690" y="85"/>
                  </a:lnTo>
                  <a:lnTo>
                    <a:pt x="690" y="55"/>
                  </a:lnTo>
                  <a:lnTo>
                    <a:pt x="713" y="55"/>
                  </a:lnTo>
                  <a:lnTo>
                    <a:pt x="713" y="7"/>
                  </a:lnTo>
                  <a:lnTo>
                    <a:pt x="755" y="7"/>
                  </a:lnTo>
                  <a:lnTo>
                    <a:pt x="755" y="55"/>
                  </a:lnTo>
                  <a:lnTo>
                    <a:pt x="792" y="55"/>
                  </a:lnTo>
                  <a:lnTo>
                    <a:pt x="792" y="85"/>
                  </a:lnTo>
                  <a:lnTo>
                    <a:pt x="755" y="85"/>
                  </a:lnTo>
                  <a:lnTo>
                    <a:pt x="755" y="146"/>
                  </a:lnTo>
                  <a:lnTo>
                    <a:pt x="756" y="151"/>
                  </a:lnTo>
                  <a:lnTo>
                    <a:pt x="756" y="153"/>
                  </a:lnTo>
                  <a:lnTo>
                    <a:pt x="756" y="155"/>
                  </a:lnTo>
                  <a:lnTo>
                    <a:pt x="757" y="159"/>
                  </a:lnTo>
                  <a:lnTo>
                    <a:pt x="759" y="161"/>
                  </a:lnTo>
                  <a:lnTo>
                    <a:pt x="762" y="163"/>
                  </a:lnTo>
                  <a:lnTo>
                    <a:pt x="765" y="165"/>
                  </a:lnTo>
                  <a:lnTo>
                    <a:pt x="769" y="165"/>
                  </a:lnTo>
                  <a:lnTo>
                    <a:pt x="775" y="165"/>
                  </a:lnTo>
                  <a:lnTo>
                    <a:pt x="782" y="165"/>
                  </a:lnTo>
                  <a:lnTo>
                    <a:pt x="789" y="164"/>
                  </a:lnTo>
                  <a:lnTo>
                    <a:pt x="789" y="194"/>
                  </a:lnTo>
                  <a:lnTo>
                    <a:pt x="784" y="195"/>
                  </a:lnTo>
                  <a:lnTo>
                    <a:pt x="777" y="195"/>
                  </a:lnTo>
                  <a:lnTo>
                    <a:pt x="761" y="196"/>
                  </a:lnTo>
                  <a:lnTo>
                    <a:pt x="753" y="196"/>
                  </a:lnTo>
                  <a:lnTo>
                    <a:pt x="747" y="195"/>
                  </a:lnTo>
                  <a:lnTo>
                    <a:pt x="736" y="193"/>
                  </a:lnTo>
                  <a:lnTo>
                    <a:pt x="731" y="192"/>
                  </a:lnTo>
                  <a:lnTo>
                    <a:pt x="728" y="190"/>
                  </a:lnTo>
                  <a:lnTo>
                    <a:pt x="724" y="188"/>
                  </a:lnTo>
                  <a:lnTo>
                    <a:pt x="722" y="185"/>
                  </a:lnTo>
                  <a:lnTo>
                    <a:pt x="719" y="183"/>
                  </a:lnTo>
                  <a:lnTo>
                    <a:pt x="718" y="180"/>
                  </a:lnTo>
                  <a:lnTo>
                    <a:pt x="716" y="176"/>
                  </a:lnTo>
                  <a:lnTo>
                    <a:pt x="715" y="172"/>
                  </a:lnTo>
                  <a:lnTo>
                    <a:pt x="714" y="164"/>
                  </a:lnTo>
                  <a:lnTo>
                    <a:pt x="713" y="155"/>
                  </a:lnTo>
                  <a:close/>
                  <a:moveTo>
                    <a:pt x="807" y="194"/>
                  </a:moveTo>
                  <a:lnTo>
                    <a:pt x="807" y="1"/>
                  </a:lnTo>
                  <a:lnTo>
                    <a:pt x="849" y="1"/>
                  </a:lnTo>
                  <a:lnTo>
                    <a:pt x="849" y="77"/>
                  </a:lnTo>
                  <a:lnTo>
                    <a:pt x="852" y="73"/>
                  </a:lnTo>
                  <a:lnTo>
                    <a:pt x="857" y="68"/>
                  </a:lnTo>
                  <a:lnTo>
                    <a:pt x="861" y="64"/>
                  </a:lnTo>
                  <a:lnTo>
                    <a:pt x="864" y="62"/>
                  </a:lnTo>
                  <a:lnTo>
                    <a:pt x="867" y="60"/>
                  </a:lnTo>
                  <a:lnTo>
                    <a:pt x="873" y="57"/>
                  </a:lnTo>
                  <a:lnTo>
                    <a:pt x="880" y="54"/>
                  </a:lnTo>
                  <a:lnTo>
                    <a:pt x="888" y="53"/>
                  </a:lnTo>
                  <a:lnTo>
                    <a:pt x="893" y="52"/>
                  </a:lnTo>
                  <a:lnTo>
                    <a:pt x="897" y="52"/>
                  </a:lnTo>
                  <a:lnTo>
                    <a:pt x="906" y="52"/>
                  </a:lnTo>
                  <a:lnTo>
                    <a:pt x="914" y="54"/>
                  </a:lnTo>
                  <a:lnTo>
                    <a:pt x="917" y="56"/>
                  </a:lnTo>
                  <a:lnTo>
                    <a:pt x="920" y="57"/>
                  </a:lnTo>
                  <a:lnTo>
                    <a:pt x="924" y="59"/>
                  </a:lnTo>
                  <a:lnTo>
                    <a:pt x="926" y="61"/>
                  </a:lnTo>
                  <a:lnTo>
                    <a:pt x="929" y="64"/>
                  </a:lnTo>
                  <a:lnTo>
                    <a:pt x="931" y="67"/>
                  </a:lnTo>
                  <a:lnTo>
                    <a:pt x="933" y="70"/>
                  </a:lnTo>
                  <a:lnTo>
                    <a:pt x="935" y="74"/>
                  </a:lnTo>
                  <a:lnTo>
                    <a:pt x="936" y="78"/>
                  </a:lnTo>
                  <a:lnTo>
                    <a:pt x="937" y="82"/>
                  </a:lnTo>
                  <a:lnTo>
                    <a:pt x="938" y="87"/>
                  </a:lnTo>
                  <a:lnTo>
                    <a:pt x="938" y="92"/>
                  </a:lnTo>
                  <a:lnTo>
                    <a:pt x="938" y="194"/>
                  </a:lnTo>
                  <a:lnTo>
                    <a:pt x="896" y="194"/>
                  </a:lnTo>
                  <a:lnTo>
                    <a:pt x="896" y="106"/>
                  </a:lnTo>
                  <a:lnTo>
                    <a:pt x="896" y="101"/>
                  </a:lnTo>
                  <a:lnTo>
                    <a:pt x="895" y="98"/>
                  </a:lnTo>
                  <a:lnTo>
                    <a:pt x="894" y="94"/>
                  </a:lnTo>
                  <a:lnTo>
                    <a:pt x="892" y="92"/>
                  </a:lnTo>
                  <a:lnTo>
                    <a:pt x="890" y="89"/>
                  </a:lnTo>
                  <a:lnTo>
                    <a:pt x="887" y="88"/>
                  </a:lnTo>
                  <a:lnTo>
                    <a:pt x="884" y="87"/>
                  </a:lnTo>
                  <a:lnTo>
                    <a:pt x="880" y="87"/>
                  </a:lnTo>
                  <a:lnTo>
                    <a:pt x="875" y="87"/>
                  </a:lnTo>
                  <a:lnTo>
                    <a:pt x="871" y="88"/>
                  </a:lnTo>
                  <a:lnTo>
                    <a:pt x="863" y="91"/>
                  </a:lnTo>
                  <a:lnTo>
                    <a:pt x="856" y="95"/>
                  </a:lnTo>
                  <a:lnTo>
                    <a:pt x="849" y="101"/>
                  </a:lnTo>
                  <a:lnTo>
                    <a:pt x="849" y="194"/>
                  </a:lnTo>
                  <a:lnTo>
                    <a:pt x="807" y="194"/>
                  </a:lnTo>
                  <a:close/>
                  <a:moveTo>
                    <a:pt x="1048" y="111"/>
                  </a:moveTo>
                  <a:lnTo>
                    <a:pt x="1047" y="104"/>
                  </a:lnTo>
                  <a:lnTo>
                    <a:pt x="1045" y="98"/>
                  </a:lnTo>
                  <a:lnTo>
                    <a:pt x="1043" y="93"/>
                  </a:lnTo>
                  <a:lnTo>
                    <a:pt x="1040" y="89"/>
                  </a:lnTo>
                  <a:lnTo>
                    <a:pt x="1038" y="88"/>
                  </a:lnTo>
                  <a:lnTo>
                    <a:pt x="1036" y="86"/>
                  </a:lnTo>
                  <a:lnTo>
                    <a:pt x="1034" y="85"/>
                  </a:lnTo>
                  <a:lnTo>
                    <a:pt x="1032" y="84"/>
                  </a:lnTo>
                  <a:lnTo>
                    <a:pt x="1027" y="82"/>
                  </a:lnTo>
                  <a:lnTo>
                    <a:pt x="1021" y="82"/>
                  </a:lnTo>
                  <a:lnTo>
                    <a:pt x="1016" y="82"/>
                  </a:lnTo>
                  <a:lnTo>
                    <a:pt x="1012" y="84"/>
                  </a:lnTo>
                  <a:lnTo>
                    <a:pt x="1010" y="85"/>
                  </a:lnTo>
                  <a:lnTo>
                    <a:pt x="1007" y="86"/>
                  </a:lnTo>
                  <a:lnTo>
                    <a:pt x="1004" y="89"/>
                  </a:lnTo>
                  <a:lnTo>
                    <a:pt x="1000" y="93"/>
                  </a:lnTo>
                  <a:lnTo>
                    <a:pt x="997" y="98"/>
                  </a:lnTo>
                  <a:lnTo>
                    <a:pt x="995" y="104"/>
                  </a:lnTo>
                  <a:lnTo>
                    <a:pt x="994" y="107"/>
                  </a:lnTo>
                  <a:lnTo>
                    <a:pt x="994" y="111"/>
                  </a:lnTo>
                  <a:lnTo>
                    <a:pt x="1048" y="111"/>
                  </a:lnTo>
                  <a:close/>
                  <a:moveTo>
                    <a:pt x="951" y="125"/>
                  </a:moveTo>
                  <a:lnTo>
                    <a:pt x="952" y="115"/>
                  </a:lnTo>
                  <a:lnTo>
                    <a:pt x="953" y="106"/>
                  </a:lnTo>
                  <a:lnTo>
                    <a:pt x="955" y="98"/>
                  </a:lnTo>
                  <a:lnTo>
                    <a:pt x="958" y="90"/>
                  </a:lnTo>
                  <a:lnTo>
                    <a:pt x="962" y="84"/>
                  </a:lnTo>
                  <a:lnTo>
                    <a:pt x="966" y="78"/>
                  </a:lnTo>
                  <a:lnTo>
                    <a:pt x="970" y="73"/>
                  </a:lnTo>
                  <a:lnTo>
                    <a:pt x="973" y="70"/>
                  </a:lnTo>
                  <a:lnTo>
                    <a:pt x="975" y="68"/>
                  </a:lnTo>
                  <a:lnTo>
                    <a:pt x="981" y="64"/>
                  </a:lnTo>
                  <a:lnTo>
                    <a:pt x="986" y="61"/>
                  </a:lnTo>
                  <a:lnTo>
                    <a:pt x="992" y="58"/>
                  </a:lnTo>
                  <a:lnTo>
                    <a:pt x="998" y="56"/>
                  </a:lnTo>
                  <a:lnTo>
                    <a:pt x="1004" y="54"/>
                  </a:lnTo>
                  <a:lnTo>
                    <a:pt x="1010" y="53"/>
                  </a:lnTo>
                  <a:lnTo>
                    <a:pt x="1016" y="52"/>
                  </a:lnTo>
                  <a:lnTo>
                    <a:pt x="1021" y="52"/>
                  </a:lnTo>
                  <a:lnTo>
                    <a:pt x="1032" y="53"/>
                  </a:lnTo>
                  <a:lnTo>
                    <a:pt x="1038" y="54"/>
                  </a:lnTo>
                  <a:lnTo>
                    <a:pt x="1043" y="55"/>
                  </a:lnTo>
                  <a:lnTo>
                    <a:pt x="1049" y="57"/>
                  </a:lnTo>
                  <a:lnTo>
                    <a:pt x="1054" y="60"/>
                  </a:lnTo>
                  <a:lnTo>
                    <a:pt x="1059" y="63"/>
                  </a:lnTo>
                  <a:lnTo>
                    <a:pt x="1064" y="67"/>
                  </a:lnTo>
                  <a:lnTo>
                    <a:pt x="1069" y="72"/>
                  </a:lnTo>
                  <a:lnTo>
                    <a:pt x="1073" y="77"/>
                  </a:lnTo>
                  <a:lnTo>
                    <a:pt x="1076" y="84"/>
                  </a:lnTo>
                  <a:lnTo>
                    <a:pt x="1079" y="91"/>
                  </a:lnTo>
                  <a:lnTo>
                    <a:pt x="1082" y="99"/>
                  </a:lnTo>
                  <a:lnTo>
                    <a:pt x="1084" y="108"/>
                  </a:lnTo>
                  <a:lnTo>
                    <a:pt x="1085" y="118"/>
                  </a:lnTo>
                  <a:lnTo>
                    <a:pt x="1085" y="130"/>
                  </a:lnTo>
                  <a:lnTo>
                    <a:pt x="1085" y="136"/>
                  </a:lnTo>
                  <a:lnTo>
                    <a:pt x="993" y="136"/>
                  </a:lnTo>
                  <a:lnTo>
                    <a:pt x="994" y="144"/>
                  </a:lnTo>
                  <a:lnTo>
                    <a:pt x="995" y="147"/>
                  </a:lnTo>
                  <a:lnTo>
                    <a:pt x="997" y="151"/>
                  </a:lnTo>
                  <a:lnTo>
                    <a:pt x="1000" y="156"/>
                  </a:lnTo>
                  <a:lnTo>
                    <a:pt x="1003" y="161"/>
                  </a:lnTo>
                  <a:lnTo>
                    <a:pt x="1008" y="164"/>
                  </a:lnTo>
                  <a:lnTo>
                    <a:pt x="1013" y="166"/>
                  </a:lnTo>
                  <a:lnTo>
                    <a:pt x="1019" y="167"/>
                  </a:lnTo>
                  <a:lnTo>
                    <a:pt x="1026" y="168"/>
                  </a:lnTo>
                  <a:lnTo>
                    <a:pt x="1032" y="168"/>
                  </a:lnTo>
                  <a:lnTo>
                    <a:pt x="1038" y="166"/>
                  </a:lnTo>
                  <a:lnTo>
                    <a:pt x="1043" y="165"/>
                  </a:lnTo>
                  <a:lnTo>
                    <a:pt x="1049" y="163"/>
                  </a:lnTo>
                  <a:lnTo>
                    <a:pt x="1054" y="160"/>
                  </a:lnTo>
                  <a:lnTo>
                    <a:pt x="1059" y="157"/>
                  </a:lnTo>
                  <a:lnTo>
                    <a:pt x="1063" y="154"/>
                  </a:lnTo>
                  <a:lnTo>
                    <a:pt x="1065" y="153"/>
                  </a:lnTo>
                  <a:lnTo>
                    <a:pt x="1067" y="151"/>
                  </a:lnTo>
                  <a:lnTo>
                    <a:pt x="1083" y="176"/>
                  </a:lnTo>
                  <a:lnTo>
                    <a:pt x="1077" y="181"/>
                  </a:lnTo>
                  <a:lnTo>
                    <a:pt x="1070" y="185"/>
                  </a:lnTo>
                  <a:lnTo>
                    <a:pt x="1063" y="189"/>
                  </a:lnTo>
                  <a:lnTo>
                    <a:pt x="1056" y="192"/>
                  </a:lnTo>
                  <a:lnTo>
                    <a:pt x="1052" y="193"/>
                  </a:lnTo>
                  <a:lnTo>
                    <a:pt x="1048" y="194"/>
                  </a:lnTo>
                  <a:lnTo>
                    <a:pt x="1040" y="196"/>
                  </a:lnTo>
                  <a:lnTo>
                    <a:pt x="1031" y="197"/>
                  </a:lnTo>
                  <a:lnTo>
                    <a:pt x="1022" y="197"/>
                  </a:lnTo>
                  <a:lnTo>
                    <a:pt x="1016" y="197"/>
                  </a:lnTo>
                  <a:lnTo>
                    <a:pt x="1009" y="196"/>
                  </a:lnTo>
                  <a:lnTo>
                    <a:pt x="1002" y="195"/>
                  </a:lnTo>
                  <a:lnTo>
                    <a:pt x="996" y="193"/>
                  </a:lnTo>
                  <a:lnTo>
                    <a:pt x="990" y="191"/>
                  </a:lnTo>
                  <a:lnTo>
                    <a:pt x="984" y="188"/>
                  </a:lnTo>
                  <a:lnTo>
                    <a:pt x="978" y="185"/>
                  </a:lnTo>
                  <a:lnTo>
                    <a:pt x="973" y="181"/>
                  </a:lnTo>
                  <a:lnTo>
                    <a:pt x="968" y="177"/>
                  </a:lnTo>
                  <a:lnTo>
                    <a:pt x="964" y="171"/>
                  </a:lnTo>
                  <a:lnTo>
                    <a:pt x="960" y="165"/>
                  </a:lnTo>
                  <a:lnTo>
                    <a:pt x="957" y="159"/>
                  </a:lnTo>
                  <a:lnTo>
                    <a:pt x="955" y="151"/>
                  </a:lnTo>
                  <a:lnTo>
                    <a:pt x="953" y="143"/>
                  </a:lnTo>
                  <a:lnTo>
                    <a:pt x="952" y="134"/>
                  </a:lnTo>
                  <a:lnTo>
                    <a:pt x="951" y="125"/>
                  </a:lnTo>
                  <a:close/>
                  <a:moveTo>
                    <a:pt x="1162" y="194"/>
                  </a:moveTo>
                  <a:lnTo>
                    <a:pt x="1162" y="55"/>
                  </a:lnTo>
                  <a:lnTo>
                    <a:pt x="1204" y="55"/>
                  </a:lnTo>
                  <a:lnTo>
                    <a:pt x="1204" y="77"/>
                  </a:lnTo>
                  <a:lnTo>
                    <a:pt x="1207" y="73"/>
                  </a:lnTo>
                  <a:lnTo>
                    <a:pt x="1212" y="68"/>
                  </a:lnTo>
                  <a:lnTo>
                    <a:pt x="1216" y="64"/>
                  </a:lnTo>
                  <a:lnTo>
                    <a:pt x="1219" y="62"/>
                  </a:lnTo>
                  <a:lnTo>
                    <a:pt x="1222" y="60"/>
                  </a:lnTo>
                  <a:lnTo>
                    <a:pt x="1228" y="57"/>
                  </a:lnTo>
                  <a:lnTo>
                    <a:pt x="1235" y="54"/>
                  </a:lnTo>
                  <a:lnTo>
                    <a:pt x="1242" y="53"/>
                  </a:lnTo>
                  <a:lnTo>
                    <a:pt x="1246" y="52"/>
                  </a:lnTo>
                  <a:lnTo>
                    <a:pt x="1250" y="52"/>
                  </a:lnTo>
                  <a:lnTo>
                    <a:pt x="1258" y="52"/>
                  </a:lnTo>
                  <a:lnTo>
                    <a:pt x="1265" y="54"/>
                  </a:lnTo>
                  <a:lnTo>
                    <a:pt x="1271" y="56"/>
                  </a:lnTo>
                  <a:lnTo>
                    <a:pt x="1274" y="57"/>
                  </a:lnTo>
                  <a:lnTo>
                    <a:pt x="1276" y="59"/>
                  </a:lnTo>
                  <a:lnTo>
                    <a:pt x="1280" y="62"/>
                  </a:lnTo>
                  <a:lnTo>
                    <a:pt x="1284" y="67"/>
                  </a:lnTo>
                  <a:lnTo>
                    <a:pt x="1286" y="71"/>
                  </a:lnTo>
                  <a:lnTo>
                    <a:pt x="1288" y="77"/>
                  </a:lnTo>
                  <a:lnTo>
                    <a:pt x="1291" y="73"/>
                  </a:lnTo>
                  <a:lnTo>
                    <a:pt x="1296" y="68"/>
                  </a:lnTo>
                  <a:lnTo>
                    <a:pt x="1300" y="64"/>
                  </a:lnTo>
                  <a:lnTo>
                    <a:pt x="1303" y="62"/>
                  </a:lnTo>
                  <a:lnTo>
                    <a:pt x="1306" y="60"/>
                  </a:lnTo>
                  <a:lnTo>
                    <a:pt x="1312" y="57"/>
                  </a:lnTo>
                  <a:lnTo>
                    <a:pt x="1319" y="54"/>
                  </a:lnTo>
                  <a:lnTo>
                    <a:pt x="1326" y="53"/>
                  </a:lnTo>
                  <a:lnTo>
                    <a:pt x="1334" y="52"/>
                  </a:lnTo>
                  <a:lnTo>
                    <a:pt x="1339" y="52"/>
                  </a:lnTo>
                  <a:lnTo>
                    <a:pt x="1344" y="53"/>
                  </a:lnTo>
                  <a:lnTo>
                    <a:pt x="1348" y="54"/>
                  </a:lnTo>
                  <a:lnTo>
                    <a:pt x="1352" y="55"/>
                  </a:lnTo>
                  <a:lnTo>
                    <a:pt x="1356" y="57"/>
                  </a:lnTo>
                  <a:lnTo>
                    <a:pt x="1359" y="59"/>
                  </a:lnTo>
                  <a:lnTo>
                    <a:pt x="1365" y="64"/>
                  </a:lnTo>
                  <a:lnTo>
                    <a:pt x="1367" y="67"/>
                  </a:lnTo>
                  <a:lnTo>
                    <a:pt x="1369" y="70"/>
                  </a:lnTo>
                  <a:lnTo>
                    <a:pt x="1371" y="74"/>
                  </a:lnTo>
                  <a:lnTo>
                    <a:pt x="1372" y="77"/>
                  </a:lnTo>
                  <a:lnTo>
                    <a:pt x="1374" y="81"/>
                  </a:lnTo>
                  <a:lnTo>
                    <a:pt x="1374" y="86"/>
                  </a:lnTo>
                  <a:lnTo>
                    <a:pt x="1375" y="90"/>
                  </a:lnTo>
                  <a:lnTo>
                    <a:pt x="1375" y="95"/>
                  </a:lnTo>
                  <a:lnTo>
                    <a:pt x="1375" y="194"/>
                  </a:lnTo>
                  <a:lnTo>
                    <a:pt x="1333" y="194"/>
                  </a:lnTo>
                  <a:lnTo>
                    <a:pt x="1333" y="106"/>
                  </a:lnTo>
                  <a:lnTo>
                    <a:pt x="1333" y="101"/>
                  </a:lnTo>
                  <a:lnTo>
                    <a:pt x="1332" y="98"/>
                  </a:lnTo>
                  <a:lnTo>
                    <a:pt x="1331" y="94"/>
                  </a:lnTo>
                  <a:lnTo>
                    <a:pt x="1331" y="93"/>
                  </a:lnTo>
                  <a:lnTo>
                    <a:pt x="1330" y="92"/>
                  </a:lnTo>
                  <a:lnTo>
                    <a:pt x="1328" y="89"/>
                  </a:lnTo>
                  <a:lnTo>
                    <a:pt x="1325" y="88"/>
                  </a:lnTo>
                  <a:lnTo>
                    <a:pt x="1322" y="87"/>
                  </a:lnTo>
                  <a:lnTo>
                    <a:pt x="1318" y="87"/>
                  </a:lnTo>
                  <a:lnTo>
                    <a:pt x="1314" y="87"/>
                  </a:lnTo>
                  <a:lnTo>
                    <a:pt x="1310" y="88"/>
                  </a:lnTo>
                  <a:lnTo>
                    <a:pt x="1303" y="91"/>
                  </a:lnTo>
                  <a:lnTo>
                    <a:pt x="1296" y="95"/>
                  </a:lnTo>
                  <a:lnTo>
                    <a:pt x="1290" y="101"/>
                  </a:lnTo>
                  <a:lnTo>
                    <a:pt x="1290" y="194"/>
                  </a:lnTo>
                  <a:lnTo>
                    <a:pt x="1247" y="194"/>
                  </a:lnTo>
                  <a:lnTo>
                    <a:pt x="1247" y="106"/>
                  </a:lnTo>
                  <a:lnTo>
                    <a:pt x="1247" y="101"/>
                  </a:lnTo>
                  <a:lnTo>
                    <a:pt x="1247" y="98"/>
                  </a:lnTo>
                  <a:lnTo>
                    <a:pt x="1246" y="94"/>
                  </a:lnTo>
                  <a:lnTo>
                    <a:pt x="1245" y="93"/>
                  </a:lnTo>
                  <a:lnTo>
                    <a:pt x="1244" y="92"/>
                  </a:lnTo>
                  <a:lnTo>
                    <a:pt x="1242" y="89"/>
                  </a:lnTo>
                  <a:lnTo>
                    <a:pt x="1240" y="88"/>
                  </a:lnTo>
                  <a:lnTo>
                    <a:pt x="1236" y="87"/>
                  </a:lnTo>
                  <a:lnTo>
                    <a:pt x="1232" y="87"/>
                  </a:lnTo>
                  <a:lnTo>
                    <a:pt x="1228" y="87"/>
                  </a:lnTo>
                  <a:lnTo>
                    <a:pt x="1225" y="88"/>
                  </a:lnTo>
                  <a:lnTo>
                    <a:pt x="1218" y="91"/>
                  </a:lnTo>
                  <a:lnTo>
                    <a:pt x="1211" y="95"/>
                  </a:lnTo>
                  <a:lnTo>
                    <a:pt x="1204" y="101"/>
                  </a:lnTo>
                  <a:lnTo>
                    <a:pt x="1204" y="194"/>
                  </a:lnTo>
                  <a:lnTo>
                    <a:pt x="1162" y="194"/>
                  </a:lnTo>
                  <a:close/>
                  <a:moveTo>
                    <a:pt x="1484" y="125"/>
                  </a:moveTo>
                  <a:lnTo>
                    <a:pt x="1484" y="116"/>
                  </a:lnTo>
                  <a:lnTo>
                    <a:pt x="1482" y="109"/>
                  </a:lnTo>
                  <a:lnTo>
                    <a:pt x="1480" y="101"/>
                  </a:lnTo>
                  <a:lnTo>
                    <a:pt x="1479" y="98"/>
                  </a:lnTo>
                  <a:lnTo>
                    <a:pt x="1477" y="95"/>
                  </a:lnTo>
                  <a:lnTo>
                    <a:pt x="1475" y="92"/>
                  </a:lnTo>
                  <a:lnTo>
                    <a:pt x="1473" y="90"/>
                  </a:lnTo>
                  <a:lnTo>
                    <a:pt x="1468" y="86"/>
                  </a:lnTo>
                  <a:lnTo>
                    <a:pt x="1465" y="85"/>
                  </a:lnTo>
                  <a:lnTo>
                    <a:pt x="1462" y="84"/>
                  </a:lnTo>
                  <a:lnTo>
                    <a:pt x="1455" y="83"/>
                  </a:lnTo>
                  <a:lnTo>
                    <a:pt x="1448" y="84"/>
                  </a:lnTo>
                  <a:lnTo>
                    <a:pt x="1445" y="85"/>
                  </a:lnTo>
                  <a:lnTo>
                    <a:pt x="1442" y="86"/>
                  </a:lnTo>
                  <a:lnTo>
                    <a:pt x="1439" y="88"/>
                  </a:lnTo>
                  <a:lnTo>
                    <a:pt x="1437" y="90"/>
                  </a:lnTo>
                  <a:lnTo>
                    <a:pt x="1435" y="92"/>
                  </a:lnTo>
                  <a:lnTo>
                    <a:pt x="1433" y="94"/>
                  </a:lnTo>
                  <a:lnTo>
                    <a:pt x="1430" y="101"/>
                  </a:lnTo>
                  <a:lnTo>
                    <a:pt x="1428" y="104"/>
                  </a:lnTo>
                  <a:lnTo>
                    <a:pt x="1427" y="108"/>
                  </a:lnTo>
                  <a:lnTo>
                    <a:pt x="1426" y="116"/>
                  </a:lnTo>
                  <a:lnTo>
                    <a:pt x="1426" y="125"/>
                  </a:lnTo>
                  <a:lnTo>
                    <a:pt x="1426" y="129"/>
                  </a:lnTo>
                  <a:lnTo>
                    <a:pt x="1426" y="133"/>
                  </a:lnTo>
                  <a:lnTo>
                    <a:pt x="1427" y="141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2" y="155"/>
                  </a:lnTo>
                  <a:lnTo>
                    <a:pt x="1434" y="158"/>
                  </a:lnTo>
                  <a:lnTo>
                    <a:pt x="1436" y="160"/>
                  </a:lnTo>
                  <a:lnTo>
                    <a:pt x="1441" y="164"/>
                  </a:lnTo>
                  <a:lnTo>
                    <a:pt x="1444" y="166"/>
                  </a:lnTo>
                  <a:lnTo>
                    <a:pt x="1448" y="167"/>
                  </a:lnTo>
                  <a:lnTo>
                    <a:pt x="1451" y="167"/>
                  </a:lnTo>
                  <a:lnTo>
                    <a:pt x="1455" y="168"/>
                  </a:lnTo>
                  <a:lnTo>
                    <a:pt x="1462" y="167"/>
                  </a:lnTo>
                  <a:lnTo>
                    <a:pt x="1465" y="166"/>
                  </a:lnTo>
                  <a:lnTo>
                    <a:pt x="1468" y="165"/>
                  </a:lnTo>
                  <a:lnTo>
                    <a:pt x="1471" y="163"/>
                  </a:lnTo>
                  <a:lnTo>
                    <a:pt x="1473" y="161"/>
                  </a:lnTo>
                  <a:lnTo>
                    <a:pt x="1477" y="156"/>
                  </a:lnTo>
                  <a:lnTo>
                    <a:pt x="1479" y="153"/>
                  </a:lnTo>
                  <a:lnTo>
                    <a:pt x="1480" y="150"/>
                  </a:lnTo>
                  <a:lnTo>
                    <a:pt x="1481" y="146"/>
                  </a:lnTo>
                  <a:lnTo>
                    <a:pt x="1482" y="142"/>
                  </a:lnTo>
                  <a:lnTo>
                    <a:pt x="1484" y="134"/>
                  </a:lnTo>
                  <a:lnTo>
                    <a:pt x="1484" y="125"/>
                  </a:lnTo>
                  <a:close/>
                  <a:moveTo>
                    <a:pt x="1384" y="125"/>
                  </a:moveTo>
                  <a:lnTo>
                    <a:pt x="1384" y="115"/>
                  </a:lnTo>
                  <a:lnTo>
                    <a:pt x="1385" y="106"/>
                  </a:lnTo>
                  <a:lnTo>
                    <a:pt x="1387" y="98"/>
                  </a:lnTo>
                  <a:lnTo>
                    <a:pt x="1390" y="90"/>
                  </a:lnTo>
                  <a:lnTo>
                    <a:pt x="1393" y="84"/>
                  </a:lnTo>
                  <a:lnTo>
                    <a:pt x="1397" y="78"/>
                  </a:lnTo>
                  <a:lnTo>
                    <a:pt x="1402" y="72"/>
                  </a:lnTo>
                  <a:lnTo>
                    <a:pt x="1404" y="70"/>
                  </a:lnTo>
                  <a:lnTo>
                    <a:pt x="1406" y="68"/>
                  </a:lnTo>
                  <a:lnTo>
                    <a:pt x="1412" y="64"/>
                  </a:lnTo>
                  <a:lnTo>
                    <a:pt x="1417" y="61"/>
                  </a:lnTo>
                  <a:lnTo>
                    <a:pt x="1423" y="58"/>
                  </a:lnTo>
                  <a:lnTo>
                    <a:pt x="1429" y="56"/>
                  </a:lnTo>
                  <a:lnTo>
                    <a:pt x="1436" y="54"/>
                  </a:lnTo>
                  <a:lnTo>
                    <a:pt x="1442" y="53"/>
                  </a:lnTo>
                  <a:lnTo>
                    <a:pt x="1449" y="52"/>
                  </a:lnTo>
                  <a:lnTo>
                    <a:pt x="1455" y="52"/>
                  </a:lnTo>
                  <a:lnTo>
                    <a:pt x="1461" y="52"/>
                  </a:lnTo>
                  <a:lnTo>
                    <a:pt x="1468" y="53"/>
                  </a:lnTo>
                  <a:lnTo>
                    <a:pt x="1474" y="54"/>
                  </a:lnTo>
                  <a:lnTo>
                    <a:pt x="1480" y="56"/>
                  </a:lnTo>
                  <a:lnTo>
                    <a:pt x="1486" y="58"/>
                  </a:lnTo>
                  <a:lnTo>
                    <a:pt x="1492" y="61"/>
                  </a:lnTo>
                  <a:lnTo>
                    <a:pt x="1498" y="64"/>
                  </a:lnTo>
                  <a:lnTo>
                    <a:pt x="1503" y="68"/>
                  </a:lnTo>
                  <a:lnTo>
                    <a:pt x="1508" y="72"/>
                  </a:lnTo>
                  <a:lnTo>
                    <a:pt x="1513" y="78"/>
                  </a:lnTo>
                  <a:lnTo>
                    <a:pt x="1516" y="84"/>
                  </a:lnTo>
                  <a:lnTo>
                    <a:pt x="1520" y="90"/>
                  </a:lnTo>
                  <a:lnTo>
                    <a:pt x="1522" y="98"/>
                  </a:lnTo>
                  <a:lnTo>
                    <a:pt x="1524" y="106"/>
                  </a:lnTo>
                  <a:lnTo>
                    <a:pt x="1526" y="115"/>
                  </a:lnTo>
                  <a:lnTo>
                    <a:pt x="1526" y="125"/>
                  </a:lnTo>
                  <a:lnTo>
                    <a:pt x="1526" y="134"/>
                  </a:lnTo>
                  <a:lnTo>
                    <a:pt x="1524" y="143"/>
                  </a:lnTo>
                  <a:lnTo>
                    <a:pt x="1522" y="151"/>
                  </a:lnTo>
                  <a:lnTo>
                    <a:pt x="1520" y="159"/>
                  </a:lnTo>
                  <a:lnTo>
                    <a:pt x="1516" y="166"/>
                  </a:lnTo>
                  <a:lnTo>
                    <a:pt x="1513" y="171"/>
                  </a:lnTo>
                  <a:lnTo>
                    <a:pt x="1508" y="177"/>
                  </a:lnTo>
                  <a:lnTo>
                    <a:pt x="1506" y="179"/>
                  </a:lnTo>
                  <a:lnTo>
                    <a:pt x="1503" y="181"/>
                  </a:lnTo>
                  <a:lnTo>
                    <a:pt x="1498" y="185"/>
                  </a:lnTo>
                  <a:lnTo>
                    <a:pt x="1492" y="189"/>
                  </a:lnTo>
                  <a:lnTo>
                    <a:pt x="1486" y="191"/>
                  </a:lnTo>
                  <a:lnTo>
                    <a:pt x="1480" y="193"/>
                  </a:lnTo>
                  <a:lnTo>
                    <a:pt x="1474" y="195"/>
                  </a:lnTo>
                  <a:lnTo>
                    <a:pt x="1468" y="196"/>
                  </a:lnTo>
                  <a:lnTo>
                    <a:pt x="1461" y="197"/>
                  </a:lnTo>
                  <a:lnTo>
                    <a:pt x="1455" y="197"/>
                  </a:lnTo>
                  <a:lnTo>
                    <a:pt x="1449" y="197"/>
                  </a:lnTo>
                  <a:lnTo>
                    <a:pt x="1442" y="196"/>
                  </a:lnTo>
                  <a:lnTo>
                    <a:pt x="1436" y="195"/>
                  </a:lnTo>
                  <a:lnTo>
                    <a:pt x="1430" y="193"/>
                  </a:lnTo>
                  <a:lnTo>
                    <a:pt x="1423" y="191"/>
                  </a:lnTo>
                  <a:lnTo>
                    <a:pt x="1418" y="189"/>
                  </a:lnTo>
                  <a:lnTo>
                    <a:pt x="1412" y="185"/>
                  </a:lnTo>
                  <a:lnTo>
                    <a:pt x="1407" y="181"/>
                  </a:lnTo>
                  <a:lnTo>
                    <a:pt x="1402" y="177"/>
                  </a:lnTo>
                  <a:lnTo>
                    <a:pt x="1397" y="171"/>
                  </a:lnTo>
                  <a:lnTo>
                    <a:pt x="1393" y="166"/>
                  </a:lnTo>
                  <a:lnTo>
                    <a:pt x="1390" y="159"/>
                  </a:lnTo>
                  <a:lnTo>
                    <a:pt x="1387" y="151"/>
                  </a:lnTo>
                  <a:lnTo>
                    <a:pt x="1385" y="143"/>
                  </a:lnTo>
                  <a:lnTo>
                    <a:pt x="1384" y="134"/>
                  </a:lnTo>
                  <a:lnTo>
                    <a:pt x="1384" y="125"/>
                  </a:lnTo>
                  <a:close/>
                  <a:moveTo>
                    <a:pt x="1535" y="176"/>
                  </a:moveTo>
                  <a:lnTo>
                    <a:pt x="1551" y="152"/>
                  </a:lnTo>
                  <a:lnTo>
                    <a:pt x="1556" y="156"/>
                  </a:lnTo>
                  <a:lnTo>
                    <a:pt x="1562" y="160"/>
                  </a:lnTo>
                  <a:lnTo>
                    <a:pt x="1565" y="161"/>
                  </a:lnTo>
                  <a:lnTo>
                    <a:pt x="1568" y="163"/>
                  </a:lnTo>
                  <a:lnTo>
                    <a:pt x="1574" y="165"/>
                  </a:lnTo>
                  <a:lnTo>
                    <a:pt x="1580" y="167"/>
                  </a:lnTo>
                  <a:lnTo>
                    <a:pt x="1587" y="169"/>
                  </a:lnTo>
                  <a:lnTo>
                    <a:pt x="1593" y="170"/>
                  </a:lnTo>
                  <a:lnTo>
                    <a:pt x="1600" y="170"/>
                  </a:lnTo>
                  <a:lnTo>
                    <a:pt x="1604" y="170"/>
                  </a:lnTo>
                  <a:lnTo>
                    <a:pt x="1609" y="169"/>
                  </a:lnTo>
                  <a:lnTo>
                    <a:pt x="1612" y="168"/>
                  </a:lnTo>
                  <a:lnTo>
                    <a:pt x="1616" y="167"/>
                  </a:lnTo>
                  <a:lnTo>
                    <a:pt x="1618" y="165"/>
                  </a:lnTo>
                  <a:lnTo>
                    <a:pt x="1620" y="163"/>
                  </a:lnTo>
                  <a:lnTo>
                    <a:pt x="1622" y="160"/>
                  </a:lnTo>
                  <a:lnTo>
                    <a:pt x="1622" y="157"/>
                  </a:lnTo>
                  <a:lnTo>
                    <a:pt x="1622" y="153"/>
                  </a:lnTo>
                  <a:lnTo>
                    <a:pt x="1620" y="150"/>
                  </a:lnTo>
                  <a:lnTo>
                    <a:pt x="1620" y="149"/>
                  </a:lnTo>
                  <a:lnTo>
                    <a:pt x="1619" y="148"/>
                  </a:lnTo>
                  <a:lnTo>
                    <a:pt x="1616" y="146"/>
                  </a:lnTo>
                  <a:lnTo>
                    <a:pt x="1612" y="144"/>
                  </a:lnTo>
                  <a:lnTo>
                    <a:pt x="1608" y="143"/>
                  </a:lnTo>
                  <a:lnTo>
                    <a:pt x="1596" y="140"/>
                  </a:lnTo>
                  <a:lnTo>
                    <a:pt x="1586" y="138"/>
                  </a:lnTo>
                  <a:lnTo>
                    <a:pt x="1576" y="136"/>
                  </a:lnTo>
                  <a:lnTo>
                    <a:pt x="1567" y="133"/>
                  </a:lnTo>
                  <a:lnTo>
                    <a:pt x="1558" y="129"/>
                  </a:lnTo>
                  <a:lnTo>
                    <a:pt x="1555" y="126"/>
                  </a:lnTo>
                  <a:lnTo>
                    <a:pt x="1551" y="123"/>
                  </a:lnTo>
                  <a:lnTo>
                    <a:pt x="1548" y="120"/>
                  </a:lnTo>
                  <a:lnTo>
                    <a:pt x="1546" y="116"/>
                  </a:lnTo>
                  <a:lnTo>
                    <a:pt x="1544" y="112"/>
                  </a:lnTo>
                  <a:lnTo>
                    <a:pt x="1542" y="107"/>
                  </a:lnTo>
                  <a:lnTo>
                    <a:pt x="1541" y="102"/>
                  </a:lnTo>
                  <a:lnTo>
                    <a:pt x="1541" y="96"/>
                  </a:lnTo>
                  <a:lnTo>
                    <a:pt x="1541" y="91"/>
                  </a:lnTo>
                  <a:lnTo>
                    <a:pt x="1542" y="86"/>
                  </a:lnTo>
                  <a:lnTo>
                    <a:pt x="1543" y="82"/>
                  </a:lnTo>
                  <a:lnTo>
                    <a:pt x="1545" y="77"/>
                  </a:lnTo>
                  <a:lnTo>
                    <a:pt x="1547" y="73"/>
                  </a:lnTo>
                  <a:lnTo>
                    <a:pt x="1550" y="70"/>
                  </a:lnTo>
                  <a:lnTo>
                    <a:pt x="1553" y="67"/>
                  </a:lnTo>
                  <a:lnTo>
                    <a:pt x="1556" y="64"/>
                  </a:lnTo>
                  <a:lnTo>
                    <a:pt x="1560" y="61"/>
                  </a:lnTo>
                  <a:lnTo>
                    <a:pt x="1564" y="59"/>
                  </a:lnTo>
                  <a:lnTo>
                    <a:pt x="1569" y="57"/>
                  </a:lnTo>
                  <a:lnTo>
                    <a:pt x="1573" y="55"/>
                  </a:lnTo>
                  <a:lnTo>
                    <a:pt x="1578" y="54"/>
                  </a:lnTo>
                  <a:lnTo>
                    <a:pt x="1584" y="53"/>
                  </a:lnTo>
                  <a:lnTo>
                    <a:pt x="1589" y="52"/>
                  </a:lnTo>
                  <a:lnTo>
                    <a:pt x="1595" y="52"/>
                  </a:lnTo>
                  <a:lnTo>
                    <a:pt x="1605" y="52"/>
                  </a:lnTo>
                  <a:lnTo>
                    <a:pt x="1614" y="53"/>
                  </a:lnTo>
                  <a:lnTo>
                    <a:pt x="1623" y="55"/>
                  </a:lnTo>
                  <a:lnTo>
                    <a:pt x="1631" y="57"/>
                  </a:lnTo>
                  <a:lnTo>
                    <a:pt x="1638" y="60"/>
                  </a:lnTo>
                  <a:lnTo>
                    <a:pt x="1644" y="63"/>
                  </a:lnTo>
                  <a:lnTo>
                    <a:pt x="1650" y="67"/>
                  </a:lnTo>
                  <a:lnTo>
                    <a:pt x="1656" y="72"/>
                  </a:lnTo>
                  <a:lnTo>
                    <a:pt x="1640" y="95"/>
                  </a:lnTo>
                  <a:lnTo>
                    <a:pt x="1634" y="92"/>
                  </a:lnTo>
                  <a:lnTo>
                    <a:pt x="1629" y="89"/>
                  </a:lnTo>
                  <a:lnTo>
                    <a:pt x="1624" y="86"/>
                  </a:lnTo>
                  <a:lnTo>
                    <a:pt x="1619" y="84"/>
                  </a:lnTo>
                  <a:lnTo>
                    <a:pt x="1609" y="81"/>
                  </a:lnTo>
                  <a:lnTo>
                    <a:pt x="1604" y="80"/>
                  </a:lnTo>
                  <a:lnTo>
                    <a:pt x="1599" y="80"/>
                  </a:lnTo>
                  <a:lnTo>
                    <a:pt x="1594" y="80"/>
                  </a:lnTo>
                  <a:lnTo>
                    <a:pt x="1591" y="81"/>
                  </a:lnTo>
                  <a:lnTo>
                    <a:pt x="1587" y="82"/>
                  </a:lnTo>
                  <a:lnTo>
                    <a:pt x="1585" y="83"/>
                  </a:lnTo>
                  <a:lnTo>
                    <a:pt x="1583" y="85"/>
                  </a:lnTo>
                  <a:lnTo>
                    <a:pt x="1581" y="87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1" y="98"/>
                  </a:lnTo>
                  <a:lnTo>
                    <a:pt x="1583" y="100"/>
                  </a:lnTo>
                  <a:lnTo>
                    <a:pt x="1586" y="102"/>
                  </a:lnTo>
                  <a:lnTo>
                    <a:pt x="1589" y="104"/>
                  </a:lnTo>
                  <a:lnTo>
                    <a:pt x="1593" y="105"/>
                  </a:lnTo>
                  <a:lnTo>
                    <a:pt x="1605" y="107"/>
                  </a:lnTo>
                  <a:lnTo>
                    <a:pt x="1615" y="109"/>
                  </a:lnTo>
                  <a:lnTo>
                    <a:pt x="1625" y="112"/>
                  </a:lnTo>
                  <a:lnTo>
                    <a:pt x="1630" y="113"/>
                  </a:lnTo>
                  <a:lnTo>
                    <a:pt x="1635" y="115"/>
                  </a:lnTo>
                  <a:lnTo>
                    <a:pt x="1639" y="116"/>
                  </a:lnTo>
                  <a:lnTo>
                    <a:pt x="1643" y="119"/>
                  </a:lnTo>
                  <a:lnTo>
                    <a:pt x="1647" y="121"/>
                  </a:lnTo>
                  <a:lnTo>
                    <a:pt x="1651" y="124"/>
                  </a:lnTo>
                  <a:lnTo>
                    <a:pt x="1654" y="127"/>
                  </a:lnTo>
                  <a:lnTo>
                    <a:pt x="1656" y="131"/>
                  </a:lnTo>
                  <a:lnTo>
                    <a:pt x="1658" y="135"/>
                  </a:lnTo>
                  <a:lnTo>
                    <a:pt x="1660" y="139"/>
                  </a:lnTo>
                  <a:lnTo>
                    <a:pt x="1661" y="144"/>
                  </a:lnTo>
                  <a:lnTo>
                    <a:pt x="1661" y="150"/>
                  </a:lnTo>
                  <a:lnTo>
                    <a:pt x="1661" y="156"/>
                  </a:lnTo>
                  <a:lnTo>
                    <a:pt x="1660" y="162"/>
                  </a:lnTo>
                  <a:lnTo>
                    <a:pt x="1658" y="167"/>
                  </a:lnTo>
                  <a:lnTo>
                    <a:pt x="1656" y="172"/>
                  </a:lnTo>
                  <a:lnTo>
                    <a:pt x="1653" y="176"/>
                  </a:lnTo>
                  <a:lnTo>
                    <a:pt x="1652" y="178"/>
                  </a:lnTo>
                  <a:lnTo>
                    <a:pt x="1650" y="180"/>
                  </a:lnTo>
                  <a:lnTo>
                    <a:pt x="1647" y="183"/>
                  </a:lnTo>
                  <a:lnTo>
                    <a:pt x="1643" y="186"/>
                  </a:lnTo>
                  <a:lnTo>
                    <a:pt x="1638" y="189"/>
                  </a:lnTo>
                  <a:lnTo>
                    <a:pt x="1633" y="191"/>
                  </a:lnTo>
                  <a:lnTo>
                    <a:pt x="1628" y="193"/>
                  </a:lnTo>
                  <a:lnTo>
                    <a:pt x="1623" y="195"/>
                  </a:lnTo>
                  <a:lnTo>
                    <a:pt x="1617" y="196"/>
                  </a:lnTo>
                  <a:lnTo>
                    <a:pt x="1612" y="197"/>
                  </a:lnTo>
                  <a:lnTo>
                    <a:pt x="1606" y="197"/>
                  </a:lnTo>
                  <a:lnTo>
                    <a:pt x="1600" y="197"/>
                  </a:lnTo>
                  <a:lnTo>
                    <a:pt x="1589" y="197"/>
                  </a:lnTo>
                  <a:lnTo>
                    <a:pt x="1579" y="196"/>
                  </a:lnTo>
                  <a:lnTo>
                    <a:pt x="1569" y="194"/>
                  </a:lnTo>
                  <a:lnTo>
                    <a:pt x="1561" y="191"/>
                  </a:lnTo>
                  <a:lnTo>
                    <a:pt x="1553" y="188"/>
                  </a:lnTo>
                  <a:lnTo>
                    <a:pt x="1546" y="184"/>
                  </a:lnTo>
                  <a:lnTo>
                    <a:pt x="1540" y="180"/>
                  </a:lnTo>
                  <a:lnTo>
                    <a:pt x="1535" y="176"/>
                  </a:lnTo>
                  <a:close/>
                  <a:moveTo>
                    <a:pt x="1690" y="155"/>
                  </a:moveTo>
                  <a:lnTo>
                    <a:pt x="1690" y="85"/>
                  </a:lnTo>
                  <a:lnTo>
                    <a:pt x="1666" y="85"/>
                  </a:lnTo>
                  <a:lnTo>
                    <a:pt x="1666" y="55"/>
                  </a:lnTo>
                  <a:lnTo>
                    <a:pt x="1690" y="55"/>
                  </a:lnTo>
                  <a:lnTo>
                    <a:pt x="1690" y="7"/>
                  </a:lnTo>
                  <a:lnTo>
                    <a:pt x="1732" y="7"/>
                  </a:lnTo>
                  <a:lnTo>
                    <a:pt x="1732" y="55"/>
                  </a:lnTo>
                  <a:lnTo>
                    <a:pt x="1767" y="55"/>
                  </a:lnTo>
                  <a:lnTo>
                    <a:pt x="1767" y="85"/>
                  </a:lnTo>
                  <a:lnTo>
                    <a:pt x="1732" y="85"/>
                  </a:lnTo>
                  <a:lnTo>
                    <a:pt x="1732" y="146"/>
                  </a:lnTo>
                  <a:lnTo>
                    <a:pt x="1732" y="151"/>
                  </a:lnTo>
                  <a:lnTo>
                    <a:pt x="1732" y="153"/>
                  </a:lnTo>
                  <a:lnTo>
                    <a:pt x="1732" y="155"/>
                  </a:lnTo>
                  <a:lnTo>
                    <a:pt x="1734" y="159"/>
                  </a:lnTo>
                  <a:lnTo>
                    <a:pt x="1736" y="161"/>
                  </a:lnTo>
                  <a:lnTo>
                    <a:pt x="1738" y="163"/>
                  </a:lnTo>
                  <a:lnTo>
                    <a:pt x="1742" y="165"/>
                  </a:lnTo>
                  <a:lnTo>
                    <a:pt x="1746" y="165"/>
                  </a:lnTo>
                  <a:lnTo>
                    <a:pt x="1751" y="165"/>
                  </a:lnTo>
                  <a:lnTo>
                    <a:pt x="1759" y="165"/>
                  </a:lnTo>
                  <a:lnTo>
                    <a:pt x="1765" y="164"/>
                  </a:lnTo>
                  <a:lnTo>
                    <a:pt x="1765" y="194"/>
                  </a:lnTo>
                  <a:lnTo>
                    <a:pt x="1760" y="195"/>
                  </a:lnTo>
                  <a:lnTo>
                    <a:pt x="1753" y="195"/>
                  </a:lnTo>
                  <a:lnTo>
                    <a:pt x="1737" y="196"/>
                  </a:lnTo>
                  <a:lnTo>
                    <a:pt x="1730" y="196"/>
                  </a:lnTo>
                  <a:lnTo>
                    <a:pt x="1723" y="195"/>
                  </a:lnTo>
                  <a:lnTo>
                    <a:pt x="1712" y="193"/>
                  </a:lnTo>
                  <a:lnTo>
                    <a:pt x="1708" y="192"/>
                  </a:lnTo>
                  <a:lnTo>
                    <a:pt x="1704" y="190"/>
                  </a:lnTo>
                  <a:lnTo>
                    <a:pt x="1701" y="188"/>
                  </a:lnTo>
                  <a:lnTo>
                    <a:pt x="1698" y="185"/>
                  </a:lnTo>
                  <a:lnTo>
                    <a:pt x="1696" y="183"/>
                  </a:lnTo>
                  <a:lnTo>
                    <a:pt x="1694" y="180"/>
                  </a:lnTo>
                  <a:lnTo>
                    <a:pt x="1692" y="176"/>
                  </a:lnTo>
                  <a:lnTo>
                    <a:pt x="1691" y="172"/>
                  </a:lnTo>
                  <a:lnTo>
                    <a:pt x="1690" y="164"/>
                  </a:lnTo>
                  <a:lnTo>
                    <a:pt x="1690" y="155"/>
                  </a:lnTo>
                  <a:close/>
                  <a:moveTo>
                    <a:pt x="1930" y="125"/>
                  </a:moveTo>
                  <a:lnTo>
                    <a:pt x="1930" y="116"/>
                  </a:lnTo>
                  <a:lnTo>
                    <a:pt x="1928" y="109"/>
                  </a:lnTo>
                  <a:lnTo>
                    <a:pt x="1926" y="101"/>
                  </a:lnTo>
                  <a:lnTo>
                    <a:pt x="1925" y="98"/>
                  </a:lnTo>
                  <a:lnTo>
                    <a:pt x="1923" y="95"/>
                  </a:lnTo>
                  <a:lnTo>
                    <a:pt x="1921" y="92"/>
                  </a:lnTo>
                  <a:lnTo>
                    <a:pt x="1919" y="90"/>
                  </a:lnTo>
                  <a:lnTo>
                    <a:pt x="1914" y="86"/>
                  </a:lnTo>
                  <a:lnTo>
                    <a:pt x="1911" y="85"/>
                  </a:lnTo>
                  <a:lnTo>
                    <a:pt x="1908" y="84"/>
                  </a:lnTo>
                  <a:lnTo>
                    <a:pt x="1901" y="83"/>
                  </a:lnTo>
                  <a:lnTo>
                    <a:pt x="1894" y="84"/>
                  </a:lnTo>
                  <a:lnTo>
                    <a:pt x="1891" y="85"/>
                  </a:lnTo>
                  <a:lnTo>
                    <a:pt x="1888" y="86"/>
                  </a:lnTo>
                  <a:lnTo>
                    <a:pt x="1885" y="88"/>
                  </a:lnTo>
                  <a:lnTo>
                    <a:pt x="1883" y="90"/>
                  </a:lnTo>
                  <a:lnTo>
                    <a:pt x="1881" y="92"/>
                  </a:lnTo>
                  <a:lnTo>
                    <a:pt x="1879" y="94"/>
                  </a:lnTo>
                  <a:lnTo>
                    <a:pt x="1876" y="101"/>
                  </a:lnTo>
                  <a:lnTo>
                    <a:pt x="1874" y="104"/>
                  </a:lnTo>
                  <a:lnTo>
                    <a:pt x="1873" y="108"/>
                  </a:lnTo>
                  <a:lnTo>
                    <a:pt x="1872" y="116"/>
                  </a:lnTo>
                  <a:lnTo>
                    <a:pt x="1872" y="125"/>
                  </a:lnTo>
                  <a:lnTo>
                    <a:pt x="1872" y="129"/>
                  </a:lnTo>
                  <a:lnTo>
                    <a:pt x="1872" y="133"/>
                  </a:lnTo>
                  <a:lnTo>
                    <a:pt x="1873" y="141"/>
                  </a:lnTo>
                  <a:lnTo>
                    <a:pt x="1875" y="149"/>
                  </a:lnTo>
                  <a:lnTo>
                    <a:pt x="1877" y="152"/>
                  </a:lnTo>
                  <a:lnTo>
                    <a:pt x="1878" y="155"/>
                  </a:lnTo>
                  <a:lnTo>
                    <a:pt x="1880" y="158"/>
                  </a:lnTo>
                  <a:lnTo>
                    <a:pt x="1882" y="160"/>
                  </a:lnTo>
                  <a:lnTo>
                    <a:pt x="1887" y="164"/>
                  </a:lnTo>
                  <a:lnTo>
                    <a:pt x="1890" y="166"/>
                  </a:lnTo>
                  <a:lnTo>
                    <a:pt x="1893" y="167"/>
                  </a:lnTo>
                  <a:lnTo>
                    <a:pt x="1897" y="167"/>
                  </a:lnTo>
                  <a:lnTo>
                    <a:pt x="1901" y="168"/>
                  </a:lnTo>
                  <a:lnTo>
                    <a:pt x="1908" y="167"/>
                  </a:lnTo>
                  <a:lnTo>
                    <a:pt x="1911" y="166"/>
                  </a:lnTo>
                  <a:lnTo>
                    <a:pt x="1914" y="165"/>
                  </a:lnTo>
                  <a:lnTo>
                    <a:pt x="1916" y="163"/>
                  </a:lnTo>
                  <a:lnTo>
                    <a:pt x="1919" y="161"/>
                  </a:lnTo>
                  <a:lnTo>
                    <a:pt x="1923" y="156"/>
                  </a:lnTo>
                  <a:lnTo>
                    <a:pt x="1925" y="153"/>
                  </a:lnTo>
                  <a:lnTo>
                    <a:pt x="1926" y="150"/>
                  </a:lnTo>
                  <a:lnTo>
                    <a:pt x="1927" y="146"/>
                  </a:lnTo>
                  <a:lnTo>
                    <a:pt x="1928" y="142"/>
                  </a:lnTo>
                  <a:lnTo>
                    <a:pt x="1930" y="134"/>
                  </a:lnTo>
                  <a:lnTo>
                    <a:pt x="1930" y="125"/>
                  </a:lnTo>
                  <a:close/>
                  <a:moveTo>
                    <a:pt x="1829" y="125"/>
                  </a:moveTo>
                  <a:lnTo>
                    <a:pt x="1830" y="115"/>
                  </a:lnTo>
                  <a:lnTo>
                    <a:pt x="1831" y="106"/>
                  </a:lnTo>
                  <a:lnTo>
                    <a:pt x="1833" y="98"/>
                  </a:lnTo>
                  <a:lnTo>
                    <a:pt x="1836" y="90"/>
                  </a:lnTo>
                  <a:lnTo>
                    <a:pt x="1839" y="84"/>
                  </a:lnTo>
                  <a:lnTo>
                    <a:pt x="1843" y="78"/>
                  </a:lnTo>
                  <a:lnTo>
                    <a:pt x="1848" y="72"/>
                  </a:lnTo>
                  <a:lnTo>
                    <a:pt x="1850" y="70"/>
                  </a:lnTo>
                  <a:lnTo>
                    <a:pt x="1852" y="68"/>
                  </a:lnTo>
                  <a:lnTo>
                    <a:pt x="1858" y="64"/>
                  </a:lnTo>
                  <a:lnTo>
                    <a:pt x="1863" y="61"/>
                  </a:lnTo>
                  <a:lnTo>
                    <a:pt x="1869" y="58"/>
                  </a:lnTo>
                  <a:lnTo>
                    <a:pt x="1875" y="56"/>
                  </a:lnTo>
                  <a:lnTo>
                    <a:pt x="1882" y="54"/>
                  </a:lnTo>
                  <a:lnTo>
                    <a:pt x="1888" y="53"/>
                  </a:lnTo>
                  <a:lnTo>
                    <a:pt x="1895" y="52"/>
                  </a:lnTo>
                  <a:lnTo>
                    <a:pt x="1901" y="52"/>
                  </a:lnTo>
                  <a:lnTo>
                    <a:pt x="1907" y="52"/>
                  </a:lnTo>
                  <a:lnTo>
                    <a:pt x="1914" y="53"/>
                  </a:lnTo>
                  <a:lnTo>
                    <a:pt x="1920" y="54"/>
                  </a:lnTo>
                  <a:lnTo>
                    <a:pt x="1926" y="56"/>
                  </a:lnTo>
                  <a:lnTo>
                    <a:pt x="1932" y="58"/>
                  </a:lnTo>
                  <a:lnTo>
                    <a:pt x="1938" y="61"/>
                  </a:lnTo>
                  <a:lnTo>
                    <a:pt x="1944" y="64"/>
                  </a:lnTo>
                  <a:lnTo>
                    <a:pt x="1949" y="68"/>
                  </a:lnTo>
                  <a:lnTo>
                    <a:pt x="1954" y="72"/>
                  </a:lnTo>
                  <a:lnTo>
                    <a:pt x="1958" y="78"/>
                  </a:lnTo>
                  <a:lnTo>
                    <a:pt x="1962" y="84"/>
                  </a:lnTo>
                  <a:lnTo>
                    <a:pt x="1966" y="90"/>
                  </a:lnTo>
                  <a:lnTo>
                    <a:pt x="1968" y="98"/>
                  </a:lnTo>
                  <a:lnTo>
                    <a:pt x="1970" y="106"/>
                  </a:lnTo>
                  <a:lnTo>
                    <a:pt x="1972" y="115"/>
                  </a:lnTo>
                  <a:lnTo>
                    <a:pt x="1972" y="125"/>
                  </a:lnTo>
                  <a:lnTo>
                    <a:pt x="1972" y="134"/>
                  </a:lnTo>
                  <a:lnTo>
                    <a:pt x="1970" y="143"/>
                  </a:lnTo>
                  <a:lnTo>
                    <a:pt x="1968" y="151"/>
                  </a:lnTo>
                  <a:lnTo>
                    <a:pt x="1966" y="159"/>
                  </a:lnTo>
                  <a:lnTo>
                    <a:pt x="1962" y="166"/>
                  </a:lnTo>
                  <a:lnTo>
                    <a:pt x="1958" y="171"/>
                  </a:lnTo>
                  <a:lnTo>
                    <a:pt x="1954" y="177"/>
                  </a:lnTo>
                  <a:lnTo>
                    <a:pt x="1952" y="179"/>
                  </a:lnTo>
                  <a:lnTo>
                    <a:pt x="1949" y="181"/>
                  </a:lnTo>
                  <a:lnTo>
                    <a:pt x="1944" y="185"/>
                  </a:lnTo>
                  <a:lnTo>
                    <a:pt x="1938" y="189"/>
                  </a:lnTo>
                  <a:lnTo>
                    <a:pt x="1932" y="191"/>
                  </a:lnTo>
                  <a:lnTo>
                    <a:pt x="1926" y="193"/>
                  </a:lnTo>
                  <a:lnTo>
                    <a:pt x="1920" y="195"/>
                  </a:lnTo>
                  <a:lnTo>
                    <a:pt x="1914" y="196"/>
                  </a:lnTo>
                  <a:lnTo>
                    <a:pt x="1907" y="197"/>
                  </a:lnTo>
                  <a:lnTo>
                    <a:pt x="1901" y="197"/>
                  </a:lnTo>
                  <a:lnTo>
                    <a:pt x="1895" y="197"/>
                  </a:lnTo>
                  <a:lnTo>
                    <a:pt x="1888" y="196"/>
                  </a:lnTo>
                  <a:lnTo>
                    <a:pt x="1882" y="195"/>
                  </a:lnTo>
                  <a:lnTo>
                    <a:pt x="1876" y="193"/>
                  </a:lnTo>
                  <a:lnTo>
                    <a:pt x="1869" y="191"/>
                  </a:lnTo>
                  <a:lnTo>
                    <a:pt x="1863" y="189"/>
                  </a:lnTo>
                  <a:lnTo>
                    <a:pt x="1858" y="185"/>
                  </a:lnTo>
                  <a:lnTo>
                    <a:pt x="1853" y="181"/>
                  </a:lnTo>
                  <a:lnTo>
                    <a:pt x="1848" y="177"/>
                  </a:lnTo>
                  <a:lnTo>
                    <a:pt x="1843" y="171"/>
                  </a:lnTo>
                  <a:lnTo>
                    <a:pt x="1839" y="166"/>
                  </a:lnTo>
                  <a:lnTo>
                    <a:pt x="1836" y="159"/>
                  </a:lnTo>
                  <a:lnTo>
                    <a:pt x="1833" y="151"/>
                  </a:lnTo>
                  <a:lnTo>
                    <a:pt x="1831" y="143"/>
                  </a:lnTo>
                  <a:lnTo>
                    <a:pt x="1830" y="134"/>
                  </a:lnTo>
                  <a:lnTo>
                    <a:pt x="1829" y="12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 userDrawn="1"/>
          </p:nvGrpSpPr>
          <p:grpSpPr>
            <a:xfrm>
              <a:off x="4164012" y="2416969"/>
              <a:ext cx="2530337" cy="313260"/>
              <a:chOff x="4164012" y="2416969"/>
              <a:chExt cx="2530337" cy="313260"/>
            </a:xfrm>
          </p:grpSpPr>
          <p:sp>
            <p:nvSpPr>
              <p:cNvPr id="10" name="Freeform 11"/>
              <p:cNvSpPr>
                <a:spLocks noChangeAspect="1" noEditPoints="1"/>
              </p:cNvSpPr>
              <p:nvPr userDrawn="1"/>
            </p:nvSpPr>
            <p:spPr bwMode="auto">
              <a:xfrm>
                <a:off x="5436096" y="2417029"/>
                <a:ext cx="1258253" cy="313200"/>
              </a:xfrm>
              <a:custGeom>
                <a:avLst/>
                <a:gdLst>
                  <a:gd name="T0" fmla="*/ 1521 w 1615"/>
                  <a:gd name="T1" fmla="*/ 181 h 402"/>
                  <a:gd name="T2" fmla="*/ 1473 w 1615"/>
                  <a:gd name="T3" fmla="*/ 167 h 402"/>
                  <a:gd name="T4" fmla="*/ 1437 w 1615"/>
                  <a:gd name="T5" fmla="*/ 194 h 402"/>
                  <a:gd name="T6" fmla="*/ 1440 w 1615"/>
                  <a:gd name="T7" fmla="*/ 397 h 402"/>
                  <a:gd name="T8" fmla="*/ 1372 w 1615"/>
                  <a:gd name="T9" fmla="*/ 356 h 402"/>
                  <a:gd name="T10" fmla="*/ 1340 w 1615"/>
                  <a:gd name="T11" fmla="*/ 267 h 402"/>
                  <a:gd name="T12" fmla="*/ 1364 w 1615"/>
                  <a:gd name="T13" fmla="*/ 166 h 402"/>
                  <a:gd name="T14" fmla="*/ 1428 w 1615"/>
                  <a:gd name="T15" fmla="*/ 116 h 402"/>
                  <a:gd name="T16" fmla="*/ 1521 w 1615"/>
                  <a:gd name="T17" fmla="*/ 110 h 402"/>
                  <a:gd name="T18" fmla="*/ 1583 w 1615"/>
                  <a:gd name="T19" fmla="*/ 149 h 402"/>
                  <a:gd name="T20" fmla="*/ 1614 w 1615"/>
                  <a:gd name="T21" fmla="*/ 248 h 402"/>
                  <a:gd name="T22" fmla="*/ 1439 w 1615"/>
                  <a:gd name="T23" fmla="*/ 318 h 402"/>
                  <a:gd name="T24" fmla="*/ 1492 w 1615"/>
                  <a:gd name="T25" fmla="*/ 342 h 402"/>
                  <a:gd name="T26" fmla="*/ 1577 w 1615"/>
                  <a:gd name="T27" fmla="*/ 308 h 402"/>
                  <a:gd name="T28" fmla="*/ 1530 w 1615"/>
                  <a:gd name="T29" fmla="*/ 398 h 402"/>
                  <a:gd name="T30" fmla="*/ 323 w 1615"/>
                  <a:gd name="T31" fmla="*/ 0 h 402"/>
                  <a:gd name="T32" fmla="*/ 357 w 1615"/>
                  <a:gd name="T33" fmla="*/ 72 h 402"/>
                  <a:gd name="T34" fmla="*/ 577 w 1615"/>
                  <a:gd name="T35" fmla="*/ 400 h 402"/>
                  <a:gd name="T36" fmla="*/ 508 w 1615"/>
                  <a:gd name="T37" fmla="*/ 379 h 402"/>
                  <a:gd name="T38" fmla="*/ 545 w 1615"/>
                  <a:gd name="T39" fmla="*/ 332 h 402"/>
                  <a:gd name="T40" fmla="*/ 629 w 1615"/>
                  <a:gd name="T41" fmla="*/ 345 h 402"/>
                  <a:gd name="T42" fmla="*/ 656 w 1615"/>
                  <a:gd name="T43" fmla="*/ 319 h 402"/>
                  <a:gd name="T44" fmla="*/ 632 w 1615"/>
                  <a:gd name="T45" fmla="*/ 292 h 402"/>
                  <a:gd name="T46" fmla="*/ 536 w 1615"/>
                  <a:gd name="T47" fmla="*/ 268 h 402"/>
                  <a:gd name="T48" fmla="*/ 497 w 1615"/>
                  <a:gd name="T49" fmla="*/ 231 h 402"/>
                  <a:gd name="T50" fmla="*/ 498 w 1615"/>
                  <a:gd name="T51" fmla="*/ 157 h 402"/>
                  <a:gd name="T52" fmla="*/ 547 w 1615"/>
                  <a:gd name="T53" fmla="*/ 114 h 402"/>
                  <a:gd name="T54" fmla="*/ 658 w 1615"/>
                  <a:gd name="T55" fmla="*/ 111 h 402"/>
                  <a:gd name="T56" fmla="*/ 726 w 1615"/>
                  <a:gd name="T57" fmla="*/ 145 h 402"/>
                  <a:gd name="T58" fmla="*/ 618 w 1615"/>
                  <a:gd name="T59" fmla="*/ 163 h 402"/>
                  <a:gd name="T60" fmla="*/ 574 w 1615"/>
                  <a:gd name="T61" fmla="*/ 175 h 402"/>
                  <a:gd name="T62" fmla="*/ 589 w 1615"/>
                  <a:gd name="T63" fmla="*/ 210 h 402"/>
                  <a:gd name="T64" fmla="*/ 688 w 1615"/>
                  <a:gd name="T65" fmla="*/ 236 h 402"/>
                  <a:gd name="T66" fmla="*/ 731 w 1615"/>
                  <a:gd name="T67" fmla="*/ 277 h 402"/>
                  <a:gd name="T68" fmla="*/ 729 w 1615"/>
                  <a:gd name="T69" fmla="*/ 344 h 402"/>
                  <a:gd name="T70" fmla="*/ 686 w 1615"/>
                  <a:gd name="T71" fmla="*/ 387 h 402"/>
                  <a:gd name="T72" fmla="*/ 619 w 1615"/>
                  <a:gd name="T73" fmla="*/ 402 h 402"/>
                  <a:gd name="T74" fmla="*/ 807 w 1615"/>
                  <a:gd name="T75" fmla="*/ 392 h 402"/>
                  <a:gd name="T76" fmla="*/ 750 w 1615"/>
                  <a:gd name="T77" fmla="*/ 363 h 402"/>
                  <a:gd name="T78" fmla="*/ 839 w 1615"/>
                  <a:gd name="T79" fmla="*/ 341 h 402"/>
                  <a:gd name="T80" fmla="*/ 912 w 1615"/>
                  <a:gd name="T81" fmla="*/ 340 h 402"/>
                  <a:gd name="T82" fmla="*/ 920 w 1615"/>
                  <a:gd name="T83" fmla="*/ 304 h 402"/>
                  <a:gd name="T84" fmla="*/ 857 w 1615"/>
                  <a:gd name="T85" fmla="*/ 282 h 402"/>
                  <a:gd name="T86" fmla="*/ 779 w 1615"/>
                  <a:gd name="T87" fmla="*/ 251 h 402"/>
                  <a:gd name="T88" fmla="*/ 758 w 1615"/>
                  <a:gd name="T89" fmla="*/ 204 h 402"/>
                  <a:gd name="T90" fmla="*/ 779 w 1615"/>
                  <a:gd name="T91" fmla="*/ 138 h 402"/>
                  <a:gd name="T92" fmla="*/ 857 w 1615"/>
                  <a:gd name="T93" fmla="*/ 105 h 402"/>
                  <a:gd name="T94" fmla="*/ 956 w 1615"/>
                  <a:gd name="T95" fmla="*/ 121 h 402"/>
                  <a:gd name="T96" fmla="*/ 934 w 1615"/>
                  <a:gd name="T97" fmla="*/ 178 h 402"/>
                  <a:gd name="T98" fmla="*/ 854 w 1615"/>
                  <a:gd name="T99" fmla="*/ 167 h 402"/>
                  <a:gd name="T100" fmla="*/ 838 w 1615"/>
                  <a:gd name="T101" fmla="*/ 188 h 402"/>
                  <a:gd name="T102" fmla="*/ 903 w 1615"/>
                  <a:gd name="T103" fmla="*/ 221 h 402"/>
                  <a:gd name="T104" fmla="*/ 983 w 1615"/>
                  <a:gd name="T105" fmla="*/ 252 h 402"/>
                  <a:gd name="T106" fmla="*/ 1005 w 1615"/>
                  <a:gd name="T107" fmla="*/ 306 h 402"/>
                  <a:gd name="T108" fmla="*/ 982 w 1615"/>
                  <a:gd name="T109" fmla="*/ 367 h 402"/>
                  <a:gd name="T110" fmla="*/ 926 w 1615"/>
                  <a:gd name="T111" fmla="*/ 397 h 402"/>
                  <a:gd name="T112" fmla="*/ 1102 w 1615"/>
                  <a:gd name="T113" fmla="*/ 401 h 402"/>
                  <a:gd name="T114" fmla="*/ 1045 w 1615"/>
                  <a:gd name="T115" fmla="*/ 365 h 402"/>
                  <a:gd name="T116" fmla="*/ 1122 w 1615"/>
                  <a:gd name="T117" fmla="*/ 299 h 402"/>
                  <a:gd name="T118" fmla="*/ 1147 w 1615"/>
                  <a:gd name="T119" fmla="*/ 333 h 402"/>
                  <a:gd name="T120" fmla="*/ 1211 w 1615"/>
                  <a:gd name="T121" fmla="*/ 311 h 402"/>
                  <a:gd name="T122" fmla="*/ 1202 w 1615"/>
                  <a:gd name="T123" fmla="*/ 369 h 402"/>
                  <a:gd name="T124" fmla="*/ 1137 w 1615"/>
                  <a:gd name="T125" fmla="*/ 4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5" h="402">
                    <a:moveTo>
                      <a:pt x="1427" y="226"/>
                    </a:moveTo>
                    <a:lnTo>
                      <a:pt x="1537" y="226"/>
                    </a:lnTo>
                    <a:lnTo>
                      <a:pt x="1537" y="219"/>
                    </a:lnTo>
                    <a:lnTo>
                      <a:pt x="1535" y="212"/>
                    </a:lnTo>
                    <a:lnTo>
                      <a:pt x="1532" y="200"/>
                    </a:lnTo>
                    <a:lnTo>
                      <a:pt x="1529" y="194"/>
                    </a:lnTo>
                    <a:lnTo>
                      <a:pt x="1527" y="190"/>
                    </a:lnTo>
                    <a:lnTo>
                      <a:pt x="1524" y="185"/>
                    </a:lnTo>
                    <a:lnTo>
                      <a:pt x="1521" y="181"/>
                    </a:lnTo>
                    <a:lnTo>
                      <a:pt x="1517" y="178"/>
                    </a:lnTo>
                    <a:lnTo>
                      <a:pt x="1513" y="175"/>
                    </a:lnTo>
                    <a:lnTo>
                      <a:pt x="1509" y="172"/>
                    </a:lnTo>
                    <a:lnTo>
                      <a:pt x="1504" y="170"/>
                    </a:lnTo>
                    <a:lnTo>
                      <a:pt x="1499" y="169"/>
                    </a:lnTo>
                    <a:lnTo>
                      <a:pt x="1494" y="167"/>
                    </a:lnTo>
                    <a:lnTo>
                      <a:pt x="1489" y="167"/>
                    </a:lnTo>
                    <a:lnTo>
                      <a:pt x="1483" y="167"/>
                    </a:lnTo>
                    <a:lnTo>
                      <a:pt x="1473" y="167"/>
                    </a:lnTo>
                    <a:lnTo>
                      <a:pt x="1468" y="168"/>
                    </a:lnTo>
                    <a:lnTo>
                      <a:pt x="1464" y="170"/>
                    </a:lnTo>
                    <a:lnTo>
                      <a:pt x="1459" y="172"/>
                    </a:lnTo>
                    <a:lnTo>
                      <a:pt x="1455" y="174"/>
                    </a:lnTo>
                    <a:lnTo>
                      <a:pt x="1451" y="177"/>
                    </a:lnTo>
                    <a:lnTo>
                      <a:pt x="1447" y="181"/>
                    </a:lnTo>
                    <a:lnTo>
                      <a:pt x="1444" y="184"/>
                    </a:lnTo>
                    <a:lnTo>
                      <a:pt x="1440" y="189"/>
                    </a:lnTo>
                    <a:lnTo>
                      <a:pt x="1437" y="194"/>
                    </a:lnTo>
                    <a:lnTo>
                      <a:pt x="1434" y="199"/>
                    </a:lnTo>
                    <a:lnTo>
                      <a:pt x="1432" y="205"/>
                    </a:lnTo>
                    <a:lnTo>
                      <a:pt x="1430" y="212"/>
                    </a:lnTo>
                    <a:lnTo>
                      <a:pt x="1427" y="226"/>
                    </a:lnTo>
                    <a:close/>
                    <a:moveTo>
                      <a:pt x="1486" y="402"/>
                    </a:moveTo>
                    <a:lnTo>
                      <a:pt x="1467" y="401"/>
                    </a:lnTo>
                    <a:lnTo>
                      <a:pt x="1458" y="400"/>
                    </a:lnTo>
                    <a:lnTo>
                      <a:pt x="1449" y="399"/>
                    </a:lnTo>
                    <a:lnTo>
                      <a:pt x="1440" y="397"/>
                    </a:lnTo>
                    <a:lnTo>
                      <a:pt x="1432" y="394"/>
                    </a:lnTo>
                    <a:lnTo>
                      <a:pt x="1423" y="392"/>
                    </a:lnTo>
                    <a:lnTo>
                      <a:pt x="1415" y="388"/>
                    </a:lnTo>
                    <a:lnTo>
                      <a:pt x="1407" y="384"/>
                    </a:lnTo>
                    <a:lnTo>
                      <a:pt x="1399" y="380"/>
                    </a:lnTo>
                    <a:lnTo>
                      <a:pt x="1392" y="375"/>
                    </a:lnTo>
                    <a:lnTo>
                      <a:pt x="1385" y="369"/>
                    </a:lnTo>
                    <a:lnTo>
                      <a:pt x="1378" y="363"/>
                    </a:lnTo>
                    <a:lnTo>
                      <a:pt x="1372" y="356"/>
                    </a:lnTo>
                    <a:lnTo>
                      <a:pt x="1367" y="349"/>
                    </a:lnTo>
                    <a:lnTo>
                      <a:pt x="1361" y="341"/>
                    </a:lnTo>
                    <a:lnTo>
                      <a:pt x="1356" y="333"/>
                    </a:lnTo>
                    <a:lnTo>
                      <a:pt x="1352" y="324"/>
                    </a:lnTo>
                    <a:lnTo>
                      <a:pt x="1349" y="314"/>
                    </a:lnTo>
                    <a:lnTo>
                      <a:pt x="1346" y="303"/>
                    </a:lnTo>
                    <a:lnTo>
                      <a:pt x="1343" y="292"/>
                    </a:lnTo>
                    <a:lnTo>
                      <a:pt x="1342" y="280"/>
                    </a:lnTo>
                    <a:lnTo>
                      <a:pt x="1340" y="267"/>
                    </a:lnTo>
                    <a:lnTo>
                      <a:pt x="1340" y="254"/>
                    </a:lnTo>
                    <a:lnTo>
                      <a:pt x="1341" y="240"/>
                    </a:lnTo>
                    <a:lnTo>
                      <a:pt x="1342" y="228"/>
                    </a:lnTo>
                    <a:lnTo>
                      <a:pt x="1344" y="216"/>
                    </a:lnTo>
                    <a:lnTo>
                      <a:pt x="1347" y="204"/>
                    </a:lnTo>
                    <a:lnTo>
                      <a:pt x="1350" y="194"/>
                    </a:lnTo>
                    <a:lnTo>
                      <a:pt x="1354" y="184"/>
                    </a:lnTo>
                    <a:lnTo>
                      <a:pt x="1359" y="175"/>
                    </a:lnTo>
                    <a:lnTo>
                      <a:pt x="1364" y="166"/>
                    </a:lnTo>
                    <a:lnTo>
                      <a:pt x="1370" y="158"/>
                    </a:lnTo>
                    <a:lnTo>
                      <a:pt x="1376" y="151"/>
                    </a:lnTo>
                    <a:lnTo>
                      <a:pt x="1383" y="144"/>
                    </a:lnTo>
                    <a:lnTo>
                      <a:pt x="1390" y="138"/>
                    </a:lnTo>
                    <a:lnTo>
                      <a:pt x="1397" y="132"/>
                    </a:lnTo>
                    <a:lnTo>
                      <a:pt x="1404" y="127"/>
                    </a:lnTo>
                    <a:lnTo>
                      <a:pt x="1412" y="123"/>
                    </a:lnTo>
                    <a:lnTo>
                      <a:pt x="1420" y="119"/>
                    </a:lnTo>
                    <a:lnTo>
                      <a:pt x="1428" y="116"/>
                    </a:lnTo>
                    <a:lnTo>
                      <a:pt x="1436" y="113"/>
                    </a:lnTo>
                    <a:lnTo>
                      <a:pt x="1452" y="108"/>
                    </a:lnTo>
                    <a:lnTo>
                      <a:pt x="1460" y="107"/>
                    </a:lnTo>
                    <a:lnTo>
                      <a:pt x="1468" y="106"/>
                    </a:lnTo>
                    <a:lnTo>
                      <a:pt x="1483" y="105"/>
                    </a:lnTo>
                    <a:lnTo>
                      <a:pt x="1491" y="105"/>
                    </a:lnTo>
                    <a:lnTo>
                      <a:pt x="1499" y="106"/>
                    </a:lnTo>
                    <a:lnTo>
                      <a:pt x="1514" y="108"/>
                    </a:lnTo>
                    <a:lnTo>
                      <a:pt x="1521" y="110"/>
                    </a:lnTo>
                    <a:lnTo>
                      <a:pt x="1529" y="112"/>
                    </a:lnTo>
                    <a:lnTo>
                      <a:pt x="1536" y="114"/>
                    </a:lnTo>
                    <a:lnTo>
                      <a:pt x="1544" y="117"/>
                    </a:lnTo>
                    <a:lnTo>
                      <a:pt x="1551" y="121"/>
                    </a:lnTo>
                    <a:lnTo>
                      <a:pt x="1558" y="125"/>
                    </a:lnTo>
                    <a:lnTo>
                      <a:pt x="1565" y="130"/>
                    </a:lnTo>
                    <a:lnTo>
                      <a:pt x="1571" y="136"/>
                    </a:lnTo>
                    <a:lnTo>
                      <a:pt x="1577" y="142"/>
                    </a:lnTo>
                    <a:lnTo>
                      <a:pt x="1583" y="149"/>
                    </a:lnTo>
                    <a:lnTo>
                      <a:pt x="1588" y="157"/>
                    </a:lnTo>
                    <a:lnTo>
                      <a:pt x="1594" y="165"/>
                    </a:lnTo>
                    <a:lnTo>
                      <a:pt x="1598" y="174"/>
                    </a:lnTo>
                    <a:lnTo>
                      <a:pt x="1603" y="184"/>
                    </a:lnTo>
                    <a:lnTo>
                      <a:pt x="1606" y="195"/>
                    </a:lnTo>
                    <a:lnTo>
                      <a:pt x="1609" y="207"/>
                    </a:lnTo>
                    <a:lnTo>
                      <a:pt x="1611" y="220"/>
                    </a:lnTo>
                    <a:lnTo>
                      <a:pt x="1613" y="234"/>
                    </a:lnTo>
                    <a:lnTo>
                      <a:pt x="1614" y="248"/>
                    </a:lnTo>
                    <a:lnTo>
                      <a:pt x="1615" y="264"/>
                    </a:lnTo>
                    <a:lnTo>
                      <a:pt x="1615" y="277"/>
                    </a:lnTo>
                    <a:lnTo>
                      <a:pt x="1426" y="277"/>
                    </a:lnTo>
                    <a:lnTo>
                      <a:pt x="1427" y="285"/>
                    </a:lnTo>
                    <a:lnTo>
                      <a:pt x="1428" y="293"/>
                    </a:lnTo>
                    <a:lnTo>
                      <a:pt x="1430" y="300"/>
                    </a:lnTo>
                    <a:lnTo>
                      <a:pt x="1433" y="307"/>
                    </a:lnTo>
                    <a:lnTo>
                      <a:pt x="1436" y="313"/>
                    </a:lnTo>
                    <a:lnTo>
                      <a:pt x="1439" y="318"/>
                    </a:lnTo>
                    <a:lnTo>
                      <a:pt x="1443" y="323"/>
                    </a:lnTo>
                    <a:lnTo>
                      <a:pt x="1447" y="327"/>
                    </a:lnTo>
                    <a:lnTo>
                      <a:pt x="1452" y="331"/>
                    </a:lnTo>
                    <a:lnTo>
                      <a:pt x="1456" y="334"/>
                    </a:lnTo>
                    <a:lnTo>
                      <a:pt x="1462" y="336"/>
                    </a:lnTo>
                    <a:lnTo>
                      <a:pt x="1467" y="339"/>
                    </a:lnTo>
                    <a:lnTo>
                      <a:pt x="1473" y="340"/>
                    </a:lnTo>
                    <a:lnTo>
                      <a:pt x="1479" y="341"/>
                    </a:lnTo>
                    <a:lnTo>
                      <a:pt x="1492" y="342"/>
                    </a:lnTo>
                    <a:lnTo>
                      <a:pt x="1505" y="341"/>
                    </a:lnTo>
                    <a:lnTo>
                      <a:pt x="1517" y="339"/>
                    </a:lnTo>
                    <a:lnTo>
                      <a:pt x="1528" y="336"/>
                    </a:lnTo>
                    <a:lnTo>
                      <a:pt x="1540" y="332"/>
                    </a:lnTo>
                    <a:lnTo>
                      <a:pt x="1550" y="326"/>
                    </a:lnTo>
                    <a:lnTo>
                      <a:pt x="1560" y="321"/>
                    </a:lnTo>
                    <a:lnTo>
                      <a:pt x="1569" y="315"/>
                    </a:lnTo>
                    <a:lnTo>
                      <a:pt x="1573" y="311"/>
                    </a:lnTo>
                    <a:lnTo>
                      <a:pt x="1577" y="308"/>
                    </a:lnTo>
                    <a:lnTo>
                      <a:pt x="1610" y="359"/>
                    </a:lnTo>
                    <a:lnTo>
                      <a:pt x="1597" y="369"/>
                    </a:lnTo>
                    <a:lnTo>
                      <a:pt x="1583" y="378"/>
                    </a:lnTo>
                    <a:lnTo>
                      <a:pt x="1576" y="382"/>
                    </a:lnTo>
                    <a:lnTo>
                      <a:pt x="1569" y="385"/>
                    </a:lnTo>
                    <a:lnTo>
                      <a:pt x="1562" y="389"/>
                    </a:lnTo>
                    <a:lnTo>
                      <a:pt x="1554" y="391"/>
                    </a:lnTo>
                    <a:lnTo>
                      <a:pt x="1538" y="396"/>
                    </a:lnTo>
                    <a:lnTo>
                      <a:pt x="1530" y="398"/>
                    </a:lnTo>
                    <a:lnTo>
                      <a:pt x="1521" y="399"/>
                    </a:lnTo>
                    <a:lnTo>
                      <a:pt x="1513" y="401"/>
                    </a:lnTo>
                    <a:lnTo>
                      <a:pt x="1504" y="401"/>
                    </a:lnTo>
                    <a:lnTo>
                      <a:pt x="1486" y="402"/>
                    </a:lnTo>
                    <a:close/>
                    <a:moveTo>
                      <a:pt x="118" y="396"/>
                    </a:moveTo>
                    <a:lnTo>
                      <a:pt x="118" y="73"/>
                    </a:lnTo>
                    <a:lnTo>
                      <a:pt x="0" y="73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3" y="73"/>
                    </a:lnTo>
                    <a:lnTo>
                      <a:pt x="205" y="73"/>
                    </a:lnTo>
                    <a:lnTo>
                      <a:pt x="205" y="396"/>
                    </a:lnTo>
                    <a:lnTo>
                      <a:pt x="118" y="396"/>
                    </a:lnTo>
                    <a:close/>
                    <a:moveTo>
                      <a:pt x="357" y="72"/>
                    </a:moveTo>
                    <a:lnTo>
                      <a:pt x="357" y="3"/>
                    </a:lnTo>
                    <a:lnTo>
                      <a:pt x="443" y="3"/>
                    </a:lnTo>
                    <a:lnTo>
                      <a:pt x="443" y="72"/>
                    </a:lnTo>
                    <a:lnTo>
                      <a:pt x="357" y="72"/>
                    </a:lnTo>
                    <a:close/>
                    <a:moveTo>
                      <a:pt x="357" y="396"/>
                    </a:moveTo>
                    <a:lnTo>
                      <a:pt x="357" y="111"/>
                    </a:lnTo>
                    <a:lnTo>
                      <a:pt x="443" y="111"/>
                    </a:lnTo>
                    <a:lnTo>
                      <a:pt x="443" y="396"/>
                    </a:lnTo>
                    <a:lnTo>
                      <a:pt x="357" y="396"/>
                    </a:lnTo>
                    <a:close/>
                    <a:moveTo>
                      <a:pt x="610" y="402"/>
                    </a:moveTo>
                    <a:lnTo>
                      <a:pt x="599" y="402"/>
                    </a:lnTo>
                    <a:lnTo>
                      <a:pt x="588" y="401"/>
                    </a:lnTo>
                    <a:lnTo>
                      <a:pt x="577" y="400"/>
                    </a:lnTo>
                    <a:lnTo>
                      <a:pt x="567" y="399"/>
                    </a:lnTo>
                    <a:lnTo>
                      <a:pt x="557" y="397"/>
                    </a:lnTo>
                    <a:lnTo>
                      <a:pt x="548" y="395"/>
                    </a:lnTo>
                    <a:lnTo>
                      <a:pt x="539" y="392"/>
                    </a:lnTo>
                    <a:lnTo>
                      <a:pt x="535" y="391"/>
                    </a:lnTo>
                    <a:lnTo>
                      <a:pt x="531" y="389"/>
                    </a:lnTo>
                    <a:lnTo>
                      <a:pt x="523" y="386"/>
                    </a:lnTo>
                    <a:lnTo>
                      <a:pt x="515" y="383"/>
                    </a:lnTo>
                    <a:lnTo>
                      <a:pt x="508" y="379"/>
                    </a:lnTo>
                    <a:lnTo>
                      <a:pt x="501" y="375"/>
                    </a:lnTo>
                    <a:lnTo>
                      <a:pt x="495" y="371"/>
                    </a:lnTo>
                    <a:lnTo>
                      <a:pt x="488" y="367"/>
                    </a:lnTo>
                    <a:lnTo>
                      <a:pt x="482" y="363"/>
                    </a:lnTo>
                    <a:lnTo>
                      <a:pt x="477" y="358"/>
                    </a:lnTo>
                    <a:lnTo>
                      <a:pt x="511" y="310"/>
                    </a:lnTo>
                    <a:lnTo>
                      <a:pt x="522" y="318"/>
                    </a:lnTo>
                    <a:lnTo>
                      <a:pt x="533" y="325"/>
                    </a:lnTo>
                    <a:lnTo>
                      <a:pt x="545" y="332"/>
                    </a:lnTo>
                    <a:lnTo>
                      <a:pt x="551" y="334"/>
                    </a:lnTo>
                    <a:lnTo>
                      <a:pt x="557" y="337"/>
                    </a:lnTo>
                    <a:lnTo>
                      <a:pt x="564" y="339"/>
                    </a:lnTo>
                    <a:lnTo>
                      <a:pt x="570" y="341"/>
                    </a:lnTo>
                    <a:lnTo>
                      <a:pt x="584" y="344"/>
                    </a:lnTo>
                    <a:lnTo>
                      <a:pt x="597" y="346"/>
                    </a:lnTo>
                    <a:lnTo>
                      <a:pt x="610" y="347"/>
                    </a:lnTo>
                    <a:lnTo>
                      <a:pt x="620" y="347"/>
                    </a:lnTo>
                    <a:lnTo>
                      <a:pt x="629" y="345"/>
                    </a:lnTo>
                    <a:lnTo>
                      <a:pt x="633" y="344"/>
                    </a:lnTo>
                    <a:lnTo>
                      <a:pt x="636" y="343"/>
                    </a:lnTo>
                    <a:lnTo>
                      <a:pt x="640" y="342"/>
                    </a:lnTo>
                    <a:lnTo>
                      <a:pt x="643" y="340"/>
                    </a:lnTo>
                    <a:lnTo>
                      <a:pt x="646" y="338"/>
                    </a:lnTo>
                    <a:lnTo>
                      <a:pt x="648" y="336"/>
                    </a:lnTo>
                    <a:lnTo>
                      <a:pt x="652" y="331"/>
                    </a:lnTo>
                    <a:lnTo>
                      <a:pt x="655" y="326"/>
                    </a:lnTo>
                    <a:lnTo>
                      <a:pt x="656" y="319"/>
                    </a:lnTo>
                    <a:lnTo>
                      <a:pt x="656" y="316"/>
                    </a:lnTo>
                    <a:lnTo>
                      <a:pt x="655" y="312"/>
                    </a:lnTo>
                    <a:lnTo>
                      <a:pt x="653" y="306"/>
                    </a:lnTo>
                    <a:lnTo>
                      <a:pt x="651" y="304"/>
                    </a:lnTo>
                    <a:lnTo>
                      <a:pt x="649" y="301"/>
                    </a:lnTo>
                    <a:lnTo>
                      <a:pt x="643" y="297"/>
                    </a:lnTo>
                    <a:lnTo>
                      <a:pt x="640" y="295"/>
                    </a:lnTo>
                    <a:lnTo>
                      <a:pt x="636" y="294"/>
                    </a:lnTo>
                    <a:lnTo>
                      <a:pt x="632" y="292"/>
                    </a:lnTo>
                    <a:lnTo>
                      <a:pt x="627" y="290"/>
                    </a:lnTo>
                    <a:lnTo>
                      <a:pt x="615" y="287"/>
                    </a:lnTo>
                    <a:lnTo>
                      <a:pt x="602" y="285"/>
                    </a:lnTo>
                    <a:lnTo>
                      <a:pt x="588" y="282"/>
                    </a:lnTo>
                    <a:lnTo>
                      <a:pt x="575" y="280"/>
                    </a:lnTo>
                    <a:lnTo>
                      <a:pt x="561" y="276"/>
                    </a:lnTo>
                    <a:lnTo>
                      <a:pt x="549" y="272"/>
                    </a:lnTo>
                    <a:lnTo>
                      <a:pt x="542" y="270"/>
                    </a:lnTo>
                    <a:lnTo>
                      <a:pt x="536" y="268"/>
                    </a:lnTo>
                    <a:lnTo>
                      <a:pt x="531" y="265"/>
                    </a:lnTo>
                    <a:lnTo>
                      <a:pt x="525" y="262"/>
                    </a:lnTo>
                    <a:lnTo>
                      <a:pt x="516" y="255"/>
                    </a:lnTo>
                    <a:lnTo>
                      <a:pt x="511" y="251"/>
                    </a:lnTo>
                    <a:lnTo>
                      <a:pt x="507" y="246"/>
                    </a:lnTo>
                    <a:lnTo>
                      <a:pt x="505" y="244"/>
                    </a:lnTo>
                    <a:lnTo>
                      <a:pt x="503" y="242"/>
                    </a:lnTo>
                    <a:lnTo>
                      <a:pt x="500" y="236"/>
                    </a:lnTo>
                    <a:lnTo>
                      <a:pt x="497" y="231"/>
                    </a:lnTo>
                    <a:lnTo>
                      <a:pt x="494" y="225"/>
                    </a:lnTo>
                    <a:lnTo>
                      <a:pt x="492" y="218"/>
                    </a:lnTo>
                    <a:lnTo>
                      <a:pt x="491" y="211"/>
                    </a:lnTo>
                    <a:lnTo>
                      <a:pt x="490" y="204"/>
                    </a:lnTo>
                    <a:lnTo>
                      <a:pt x="490" y="195"/>
                    </a:lnTo>
                    <a:lnTo>
                      <a:pt x="490" y="185"/>
                    </a:lnTo>
                    <a:lnTo>
                      <a:pt x="492" y="175"/>
                    </a:lnTo>
                    <a:lnTo>
                      <a:pt x="495" y="166"/>
                    </a:lnTo>
                    <a:lnTo>
                      <a:pt x="498" y="157"/>
                    </a:lnTo>
                    <a:lnTo>
                      <a:pt x="500" y="153"/>
                    </a:lnTo>
                    <a:lnTo>
                      <a:pt x="503" y="149"/>
                    </a:lnTo>
                    <a:lnTo>
                      <a:pt x="508" y="142"/>
                    </a:lnTo>
                    <a:lnTo>
                      <a:pt x="511" y="138"/>
                    </a:lnTo>
                    <a:lnTo>
                      <a:pt x="514" y="135"/>
                    </a:lnTo>
                    <a:lnTo>
                      <a:pt x="521" y="129"/>
                    </a:lnTo>
                    <a:lnTo>
                      <a:pt x="529" y="123"/>
                    </a:lnTo>
                    <a:lnTo>
                      <a:pt x="538" y="118"/>
                    </a:lnTo>
                    <a:lnTo>
                      <a:pt x="547" y="114"/>
                    </a:lnTo>
                    <a:lnTo>
                      <a:pt x="556" y="111"/>
                    </a:lnTo>
                    <a:lnTo>
                      <a:pt x="567" y="109"/>
                    </a:lnTo>
                    <a:lnTo>
                      <a:pt x="577" y="107"/>
                    </a:lnTo>
                    <a:lnTo>
                      <a:pt x="589" y="105"/>
                    </a:lnTo>
                    <a:lnTo>
                      <a:pt x="601" y="105"/>
                    </a:lnTo>
                    <a:lnTo>
                      <a:pt x="611" y="105"/>
                    </a:lnTo>
                    <a:lnTo>
                      <a:pt x="621" y="106"/>
                    </a:lnTo>
                    <a:lnTo>
                      <a:pt x="640" y="108"/>
                    </a:lnTo>
                    <a:lnTo>
                      <a:pt x="658" y="111"/>
                    </a:lnTo>
                    <a:lnTo>
                      <a:pt x="662" y="112"/>
                    </a:lnTo>
                    <a:lnTo>
                      <a:pt x="666" y="113"/>
                    </a:lnTo>
                    <a:lnTo>
                      <a:pt x="673" y="116"/>
                    </a:lnTo>
                    <a:lnTo>
                      <a:pt x="688" y="121"/>
                    </a:lnTo>
                    <a:lnTo>
                      <a:pt x="694" y="125"/>
                    </a:lnTo>
                    <a:lnTo>
                      <a:pt x="701" y="128"/>
                    </a:lnTo>
                    <a:lnTo>
                      <a:pt x="708" y="132"/>
                    </a:lnTo>
                    <a:lnTo>
                      <a:pt x="714" y="136"/>
                    </a:lnTo>
                    <a:lnTo>
                      <a:pt x="726" y="145"/>
                    </a:lnTo>
                    <a:lnTo>
                      <a:pt x="692" y="194"/>
                    </a:lnTo>
                    <a:lnTo>
                      <a:pt x="681" y="187"/>
                    </a:lnTo>
                    <a:lnTo>
                      <a:pt x="671" y="181"/>
                    </a:lnTo>
                    <a:lnTo>
                      <a:pt x="665" y="178"/>
                    </a:lnTo>
                    <a:lnTo>
                      <a:pt x="660" y="175"/>
                    </a:lnTo>
                    <a:lnTo>
                      <a:pt x="649" y="171"/>
                    </a:lnTo>
                    <a:lnTo>
                      <a:pt x="639" y="167"/>
                    </a:lnTo>
                    <a:lnTo>
                      <a:pt x="628" y="165"/>
                    </a:lnTo>
                    <a:lnTo>
                      <a:pt x="618" y="163"/>
                    </a:lnTo>
                    <a:lnTo>
                      <a:pt x="608" y="163"/>
                    </a:lnTo>
                    <a:lnTo>
                      <a:pt x="599" y="163"/>
                    </a:lnTo>
                    <a:lnTo>
                      <a:pt x="592" y="165"/>
                    </a:lnTo>
                    <a:lnTo>
                      <a:pt x="585" y="167"/>
                    </a:lnTo>
                    <a:lnTo>
                      <a:pt x="582" y="168"/>
                    </a:lnTo>
                    <a:lnTo>
                      <a:pt x="580" y="170"/>
                    </a:lnTo>
                    <a:lnTo>
                      <a:pt x="577" y="171"/>
                    </a:lnTo>
                    <a:lnTo>
                      <a:pt x="575" y="173"/>
                    </a:lnTo>
                    <a:lnTo>
                      <a:pt x="574" y="175"/>
                    </a:lnTo>
                    <a:lnTo>
                      <a:pt x="572" y="178"/>
                    </a:lnTo>
                    <a:lnTo>
                      <a:pt x="570" y="182"/>
                    </a:lnTo>
                    <a:lnTo>
                      <a:pt x="570" y="185"/>
                    </a:lnTo>
                    <a:lnTo>
                      <a:pt x="570" y="188"/>
                    </a:lnTo>
                    <a:lnTo>
                      <a:pt x="570" y="194"/>
                    </a:lnTo>
                    <a:lnTo>
                      <a:pt x="573" y="199"/>
                    </a:lnTo>
                    <a:lnTo>
                      <a:pt x="576" y="204"/>
                    </a:lnTo>
                    <a:lnTo>
                      <a:pt x="582" y="207"/>
                    </a:lnTo>
                    <a:lnTo>
                      <a:pt x="589" y="210"/>
                    </a:lnTo>
                    <a:lnTo>
                      <a:pt x="598" y="213"/>
                    </a:lnTo>
                    <a:lnTo>
                      <a:pt x="608" y="216"/>
                    </a:lnTo>
                    <a:lnTo>
                      <a:pt x="620" y="219"/>
                    </a:lnTo>
                    <a:lnTo>
                      <a:pt x="635" y="221"/>
                    </a:lnTo>
                    <a:lnTo>
                      <a:pt x="648" y="224"/>
                    </a:lnTo>
                    <a:lnTo>
                      <a:pt x="662" y="227"/>
                    </a:lnTo>
                    <a:lnTo>
                      <a:pt x="675" y="231"/>
                    </a:lnTo>
                    <a:lnTo>
                      <a:pt x="682" y="233"/>
                    </a:lnTo>
                    <a:lnTo>
                      <a:pt x="688" y="236"/>
                    </a:lnTo>
                    <a:lnTo>
                      <a:pt x="699" y="241"/>
                    </a:lnTo>
                    <a:lnTo>
                      <a:pt x="705" y="245"/>
                    </a:lnTo>
                    <a:lnTo>
                      <a:pt x="710" y="248"/>
                    </a:lnTo>
                    <a:lnTo>
                      <a:pt x="714" y="252"/>
                    </a:lnTo>
                    <a:lnTo>
                      <a:pt x="719" y="256"/>
                    </a:lnTo>
                    <a:lnTo>
                      <a:pt x="723" y="261"/>
                    </a:lnTo>
                    <a:lnTo>
                      <a:pt x="726" y="266"/>
                    </a:lnTo>
                    <a:lnTo>
                      <a:pt x="729" y="272"/>
                    </a:lnTo>
                    <a:lnTo>
                      <a:pt x="731" y="277"/>
                    </a:lnTo>
                    <a:lnTo>
                      <a:pt x="733" y="284"/>
                    </a:lnTo>
                    <a:lnTo>
                      <a:pt x="735" y="291"/>
                    </a:lnTo>
                    <a:lnTo>
                      <a:pt x="736" y="298"/>
                    </a:lnTo>
                    <a:lnTo>
                      <a:pt x="736" y="306"/>
                    </a:lnTo>
                    <a:lnTo>
                      <a:pt x="736" y="314"/>
                    </a:lnTo>
                    <a:lnTo>
                      <a:pt x="735" y="322"/>
                    </a:lnTo>
                    <a:lnTo>
                      <a:pt x="733" y="330"/>
                    </a:lnTo>
                    <a:lnTo>
                      <a:pt x="731" y="337"/>
                    </a:lnTo>
                    <a:lnTo>
                      <a:pt x="729" y="344"/>
                    </a:lnTo>
                    <a:lnTo>
                      <a:pt x="726" y="350"/>
                    </a:lnTo>
                    <a:lnTo>
                      <a:pt x="722" y="356"/>
                    </a:lnTo>
                    <a:lnTo>
                      <a:pt x="718" y="361"/>
                    </a:lnTo>
                    <a:lnTo>
                      <a:pt x="714" y="367"/>
                    </a:lnTo>
                    <a:lnTo>
                      <a:pt x="709" y="371"/>
                    </a:lnTo>
                    <a:lnTo>
                      <a:pt x="703" y="376"/>
                    </a:lnTo>
                    <a:lnTo>
                      <a:pt x="698" y="380"/>
                    </a:lnTo>
                    <a:lnTo>
                      <a:pt x="692" y="384"/>
                    </a:lnTo>
                    <a:lnTo>
                      <a:pt x="686" y="387"/>
                    </a:lnTo>
                    <a:lnTo>
                      <a:pt x="679" y="390"/>
                    </a:lnTo>
                    <a:lnTo>
                      <a:pt x="672" y="392"/>
                    </a:lnTo>
                    <a:lnTo>
                      <a:pt x="665" y="395"/>
                    </a:lnTo>
                    <a:lnTo>
                      <a:pt x="658" y="397"/>
                    </a:lnTo>
                    <a:lnTo>
                      <a:pt x="650" y="398"/>
                    </a:lnTo>
                    <a:lnTo>
                      <a:pt x="642" y="400"/>
                    </a:lnTo>
                    <a:lnTo>
                      <a:pt x="635" y="401"/>
                    </a:lnTo>
                    <a:lnTo>
                      <a:pt x="627" y="402"/>
                    </a:lnTo>
                    <a:lnTo>
                      <a:pt x="619" y="402"/>
                    </a:lnTo>
                    <a:lnTo>
                      <a:pt x="610" y="402"/>
                    </a:lnTo>
                    <a:close/>
                    <a:moveTo>
                      <a:pt x="879" y="402"/>
                    </a:moveTo>
                    <a:lnTo>
                      <a:pt x="867" y="402"/>
                    </a:lnTo>
                    <a:lnTo>
                      <a:pt x="856" y="401"/>
                    </a:lnTo>
                    <a:lnTo>
                      <a:pt x="846" y="400"/>
                    </a:lnTo>
                    <a:lnTo>
                      <a:pt x="836" y="399"/>
                    </a:lnTo>
                    <a:lnTo>
                      <a:pt x="826" y="397"/>
                    </a:lnTo>
                    <a:lnTo>
                      <a:pt x="817" y="395"/>
                    </a:lnTo>
                    <a:lnTo>
                      <a:pt x="807" y="392"/>
                    </a:lnTo>
                    <a:lnTo>
                      <a:pt x="803" y="391"/>
                    </a:lnTo>
                    <a:lnTo>
                      <a:pt x="799" y="389"/>
                    </a:lnTo>
                    <a:lnTo>
                      <a:pt x="791" y="386"/>
                    </a:lnTo>
                    <a:lnTo>
                      <a:pt x="783" y="383"/>
                    </a:lnTo>
                    <a:lnTo>
                      <a:pt x="776" y="379"/>
                    </a:lnTo>
                    <a:lnTo>
                      <a:pt x="769" y="375"/>
                    </a:lnTo>
                    <a:lnTo>
                      <a:pt x="762" y="371"/>
                    </a:lnTo>
                    <a:lnTo>
                      <a:pt x="756" y="367"/>
                    </a:lnTo>
                    <a:lnTo>
                      <a:pt x="750" y="363"/>
                    </a:lnTo>
                    <a:lnTo>
                      <a:pt x="745" y="358"/>
                    </a:lnTo>
                    <a:lnTo>
                      <a:pt x="779" y="310"/>
                    </a:lnTo>
                    <a:lnTo>
                      <a:pt x="789" y="318"/>
                    </a:lnTo>
                    <a:lnTo>
                      <a:pt x="800" y="325"/>
                    </a:lnTo>
                    <a:lnTo>
                      <a:pt x="813" y="332"/>
                    </a:lnTo>
                    <a:lnTo>
                      <a:pt x="819" y="334"/>
                    </a:lnTo>
                    <a:lnTo>
                      <a:pt x="826" y="337"/>
                    </a:lnTo>
                    <a:lnTo>
                      <a:pt x="833" y="339"/>
                    </a:lnTo>
                    <a:lnTo>
                      <a:pt x="839" y="341"/>
                    </a:lnTo>
                    <a:lnTo>
                      <a:pt x="852" y="344"/>
                    </a:lnTo>
                    <a:lnTo>
                      <a:pt x="866" y="346"/>
                    </a:lnTo>
                    <a:lnTo>
                      <a:pt x="879" y="347"/>
                    </a:lnTo>
                    <a:lnTo>
                      <a:pt x="889" y="347"/>
                    </a:lnTo>
                    <a:lnTo>
                      <a:pt x="897" y="345"/>
                    </a:lnTo>
                    <a:lnTo>
                      <a:pt x="901" y="344"/>
                    </a:lnTo>
                    <a:lnTo>
                      <a:pt x="905" y="343"/>
                    </a:lnTo>
                    <a:lnTo>
                      <a:pt x="908" y="342"/>
                    </a:lnTo>
                    <a:lnTo>
                      <a:pt x="912" y="340"/>
                    </a:lnTo>
                    <a:lnTo>
                      <a:pt x="915" y="338"/>
                    </a:lnTo>
                    <a:lnTo>
                      <a:pt x="917" y="336"/>
                    </a:lnTo>
                    <a:lnTo>
                      <a:pt x="921" y="331"/>
                    </a:lnTo>
                    <a:lnTo>
                      <a:pt x="923" y="326"/>
                    </a:lnTo>
                    <a:lnTo>
                      <a:pt x="924" y="319"/>
                    </a:lnTo>
                    <a:lnTo>
                      <a:pt x="924" y="316"/>
                    </a:lnTo>
                    <a:lnTo>
                      <a:pt x="924" y="312"/>
                    </a:lnTo>
                    <a:lnTo>
                      <a:pt x="921" y="306"/>
                    </a:lnTo>
                    <a:lnTo>
                      <a:pt x="920" y="304"/>
                    </a:lnTo>
                    <a:lnTo>
                      <a:pt x="918" y="301"/>
                    </a:lnTo>
                    <a:lnTo>
                      <a:pt x="912" y="297"/>
                    </a:lnTo>
                    <a:lnTo>
                      <a:pt x="909" y="295"/>
                    </a:lnTo>
                    <a:lnTo>
                      <a:pt x="905" y="294"/>
                    </a:lnTo>
                    <a:lnTo>
                      <a:pt x="900" y="292"/>
                    </a:lnTo>
                    <a:lnTo>
                      <a:pt x="895" y="290"/>
                    </a:lnTo>
                    <a:lnTo>
                      <a:pt x="884" y="287"/>
                    </a:lnTo>
                    <a:lnTo>
                      <a:pt x="870" y="285"/>
                    </a:lnTo>
                    <a:lnTo>
                      <a:pt x="857" y="282"/>
                    </a:lnTo>
                    <a:lnTo>
                      <a:pt x="843" y="280"/>
                    </a:lnTo>
                    <a:lnTo>
                      <a:pt x="830" y="276"/>
                    </a:lnTo>
                    <a:lnTo>
                      <a:pt x="817" y="272"/>
                    </a:lnTo>
                    <a:lnTo>
                      <a:pt x="811" y="270"/>
                    </a:lnTo>
                    <a:lnTo>
                      <a:pt x="804" y="268"/>
                    </a:lnTo>
                    <a:lnTo>
                      <a:pt x="798" y="265"/>
                    </a:lnTo>
                    <a:lnTo>
                      <a:pt x="793" y="262"/>
                    </a:lnTo>
                    <a:lnTo>
                      <a:pt x="783" y="255"/>
                    </a:lnTo>
                    <a:lnTo>
                      <a:pt x="779" y="251"/>
                    </a:lnTo>
                    <a:lnTo>
                      <a:pt x="774" y="246"/>
                    </a:lnTo>
                    <a:lnTo>
                      <a:pt x="772" y="244"/>
                    </a:lnTo>
                    <a:lnTo>
                      <a:pt x="771" y="242"/>
                    </a:lnTo>
                    <a:lnTo>
                      <a:pt x="767" y="236"/>
                    </a:lnTo>
                    <a:lnTo>
                      <a:pt x="764" y="231"/>
                    </a:lnTo>
                    <a:lnTo>
                      <a:pt x="762" y="225"/>
                    </a:lnTo>
                    <a:lnTo>
                      <a:pt x="760" y="218"/>
                    </a:lnTo>
                    <a:lnTo>
                      <a:pt x="759" y="211"/>
                    </a:lnTo>
                    <a:lnTo>
                      <a:pt x="758" y="204"/>
                    </a:lnTo>
                    <a:lnTo>
                      <a:pt x="757" y="195"/>
                    </a:lnTo>
                    <a:lnTo>
                      <a:pt x="758" y="185"/>
                    </a:lnTo>
                    <a:lnTo>
                      <a:pt x="760" y="175"/>
                    </a:lnTo>
                    <a:lnTo>
                      <a:pt x="762" y="166"/>
                    </a:lnTo>
                    <a:lnTo>
                      <a:pt x="766" y="157"/>
                    </a:lnTo>
                    <a:lnTo>
                      <a:pt x="768" y="153"/>
                    </a:lnTo>
                    <a:lnTo>
                      <a:pt x="770" y="149"/>
                    </a:lnTo>
                    <a:lnTo>
                      <a:pt x="776" y="142"/>
                    </a:lnTo>
                    <a:lnTo>
                      <a:pt x="779" y="138"/>
                    </a:lnTo>
                    <a:lnTo>
                      <a:pt x="782" y="135"/>
                    </a:lnTo>
                    <a:lnTo>
                      <a:pt x="789" y="129"/>
                    </a:lnTo>
                    <a:lnTo>
                      <a:pt x="797" y="123"/>
                    </a:lnTo>
                    <a:lnTo>
                      <a:pt x="805" y="118"/>
                    </a:lnTo>
                    <a:lnTo>
                      <a:pt x="815" y="114"/>
                    </a:lnTo>
                    <a:lnTo>
                      <a:pt x="825" y="111"/>
                    </a:lnTo>
                    <a:lnTo>
                      <a:pt x="835" y="109"/>
                    </a:lnTo>
                    <a:lnTo>
                      <a:pt x="846" y="107"/>
                    </a:lnTo>
                    <a:lnTo>
                      <a:pt x="857" y="105"/>
                    </a:lnTo>
                    <a:lnTo>
                      <a:pt x="869" y="105"/>
                    </a:lnTo>
                    <a:lnTo>
                      <a:pt x="880" y="105"/>
                    </a:lnTo>
                    <a:lnTo>
                      <a:pt x="890" y="106"/>
                    </a:lnTo>
                    <a:lnTo>
                      <a:pt x="909" y="108"/>
                    </a:lnTo>
                    <a:lnTo>
                      <a:pt x="926" y="111"/>
                    </a:lnTo>
                    <a:lnTo>
                      <a:pt x="930" y="112"/>
                    </a:lnTo>
                    <a:lnTo>
                      <a:pt x="934" y="113"/>
                    </a:lnTo>
                    <a:lnTo>
                      <a:pt x="942" y="116"/>
                    </a:lnTo>
                    <a:lnTo>
                      <a:pt x="956" y="121"/>
                    </a:lnTo>
                    <a:lnTo>
                      <a:pt x="963" y="125"/>
                    </a:lnTo>
                    <a:lnTo>
                      <a:pt x="970" y="128"/>
                    </a:lnTo>
                    <a:lnTo>
                      <a:pt x="976" y="132"/>
                    </a:lnTo>
                    <a:lnTo>
                      <a:pt x="983" y="136"/>
                    </a:lnTo>
                    <a:lnTo>
                      <a:pt x="995" y="145"/>
                    </a:lnTo>
                    <a:lnTo>
                      <a:pt x="961" y="194"/>
                    </a:lnTo>
                    <a:lnTo>
                      <a:pt x="950" y="187"/>
                    </a:lnTo>
                    <a:lnTo>
                      <a:pt x="939" y="181"/>
                    </a:lnTo>
                    <a:lnTo>
                      <a:pt x="934" y="178"/>
                    </a:lnTo>
                    <a:lnTo>
                      <a:pt x="929" y="175"/>
                    </a:lnTo>
                    <a:lnTo>
                      <a:pt x="918" y="171"/>
                    </a:lnTo>
                    <a:lnTo>
                      <a:pt x="907" y="167"/>
                    </a:lnTo>
                    <a:lnTo>
                      <a:pt x="897" y="165"/>
                    </a:lnTo>
                    <a:lnTo>
                      <a:pt x="887" y="163"/>
                    </a:lnTo>
                    <a:lnTo>
                      <a:pt x="877" y="163"/>
                    </a:lnTo>
                    <a:lnTo>
                      <a:pt x="868" y="163"/>
                    </a:lnTo>
                    <a:lnTo>
                      <a:pt x="860" y="165"/>
                    </a:lnTo>
                    <a:lnTo>
                      <a:pt x="854" y="167"/>
                    </a:lnTo>
                    <a:lnTo>
                      <a:pt x="851" y="168"/>
                    </a:lnTo>
                    <a:lnTo>
                      <a:pt x="848" y="170"/>
                    </a:lnTo>
                    <a:lnTo>
                      <a:pt x="846" y="171"/>
                    </a:lnTo>
                    <a:lnTo>
                      <a:pt x="844" y="173"/>
                    </a:lnTo>
                    <a:lnTo>
                      <a:pt x="842" y="175"/>
                    </a:lnTo>
                    <a:lnTo>
                      <a:pt x="841" y="178"/>
                    </a:lnTo>
                    <a:lnTo>
                      <a:pt x="839" y="182"/>
                    </a:lnTo>
                    <a:lnTo>
                      <a:pt x="838" y="185"/>
                    </a:lnTo>
                    <a:lnTo>
                      <a:pt x="838" y="188"/>
                    </a:lnTo>
                    <a:lnTo>
                      <a:pt x="839" y="194"/>
                    </a:lnTo>
                    <a:lnTo>
                      <a:pt x="841" y="199"/>
                    </a:lnTo>
                    <a:lnTo>
                      <a:pt x="845" y="204"/>
                    </a:lnTo>
                    <a:lnTo>
                      <a:pt x="850" y="207"/>
                    </a:lnTo>
                    <a:lnTo>
                      <a:pt x="857" y="210"/>
                    </a:lnTo>
                    <a:lnTo>
                      <a:pt x="866" y="213"/>
                    </a:lnTo>
                    <a:lnTo>
                      <a:pt x="877" y="216"/>
                    </a:lnTo>
                    <a:lnTo>
                      <a:pt x="889" y="219"/>
                    </a:lnTo>
                    <a:lnTo>
                      <a:pt x="903" y="221"/>
                    </a:lnTo>
                    <a:lnTo>
                      <a:pt x="917" y="224"/>
                    </a:lnTo>
                    <a:lnTo>
                      <a:pt x="931" y="227"/>
                    </a:lnTo>
                    <a:lnTo>
                      <a:pt x="944" y="231"/>
                    </a:lnTo>
                    <a:lnTo>
                      <a:pt x="950" y="233"/>
                    </a:lnTo>
                    <a:lnTo>
                      <a:pt x="957" y="236"/>
                    </a:lnTo>
                    <a:lnTo>
                      <a:pt x="968" y="241"/>
                    </a:lnTo>
                    <a:lnTo>
                      <a:pt x="973" y="245"/>
                    </a:lnTo>
                    <a:lnTo>
                      <a:pt x="978" y="248"/>
                    </a:lnTo>
                    <a:lnTo>
                      <a:pt x="983" y="252"/>
                    </a:lnTo>
                    <a:lnTo>
                      <a:pt x="987" y="256"/>
                    </a:lnTo>
                    <a:lnTo>
                      <a:pt x="991" y="261"/>
                    </a:lnTo>
                    <a:lnTo>
                      <a:pt x="995" y="266"/>
                    </a:lnTo>
                    <a:lnTo>
                      <a:pt x="998" y="272"/>
                    </a:lnTo>
                    <a:lnTo>
                      <a:pt x="1000" y="277"/>
                    </a:lnTo>
                    <a:lnTo>
                      <a:pt x="1002" y="284"/>
                    </a:lnTo>
                    <a:lnTo>
                      <a:pt x="1003" y="291"/>
                    </a:lnTo>
                    <a:lnTo>
                      <a:pt x="1004" y="298"/>
                    </a:lnTo>
                    <a:lnTo>
                      <a:pt x="1005" y="306"/>
                    </a:lnTo>
                    <a:lnTo>
                      <a:pt x="1004" y="314"/>
                    </a:lnTo>
                    <a:lnTo>
                      <a:pt x="1003" y="322"/>
                    </a:lnTo>
                    <a:lnTo>
                      <a:pt x="1002" y="330"/>
                    </a:lnTo>
                    <a:lnTo>
                      <a:pt x="1000" y="337"/>
                    </a:lnTo>
                    <a:lnTo>
                      <a:pt x="997" y="344"/>
                    </a:lnTo>
                    <a:lnTo>
                      <a:pt x="994" y="350"/>
                    </a:lnTo>
                    <a:lnTo>
                      <a:pt x="991" y="356"/>
                    </a:lnTo>
                    <a:lnTo>
                      <a:pt x="987" y="361"/>
                    </a:lnTo>
                    <a:lnTo>
                      <a:pt x="982" y="367"/>
                    </a:lnTo>
                    <a:lnTo>
                      <a:pt x="977" y="371"/>
                    </a:lnTo>
                    <a:lnTo>
                      <a:pt x="972" y="376"/>
                    </a:lnTo>
                    <a:lnTo>
                      <a:pt x="966" y="380"/>
                    </a:lnTo>
                    <a:lnTo>
                      <a:pt x="961" y="384"/>
                    </a:lnTo>
                    <a:lnTo>
                      <a:pt x="954" y="387"/>
                    </a:lnTo>
                    <a:lnTo>
                      <a:pt x="948" y="390"/>
                    </a:lnTo>
                    <a:lnTo>
                      <a:pt x="941" y="392"/>
                    </a:lnTo>
                    <a:lnTo>
                      <a:pt x="934" y="395"/>
                    </a:lnTo>
                    <a:lnTo>
                      <a:pt x="926" y="397"/>
                    </a:lnTo>
                    <a:lnTo>
                      <a:pt x="919" y="398"/>
                    </a:lnTo>
                    <a:lnTo>
                      <a:pt x="911" y="400"/>
                    </a:lnTo>
                    <a:lnTo>
                      <a:pt x="903" y="401"/>
                    </a:lnTo>
                    <a:lnTo>
                      <a:pt x="895" y="402"/>
                    </a:lnTo>
                    <a:lnTo>
                      <a:pt x="887" y="402"/>
                    </a:lnTo>
                    <a:lnTo>
                      <a:pt x="879" y="402"/>
                    </a:lnTo>
                    <a:close/>
                    <a:moveTo>
                      <a:pt x="1119" y="402"/>
                    </a:moveTo>
                    <a:lnTo>
                      <a:pt x="1110" y="402"/>
                    </a:lnTo>
                    <a:lnTo>
                      <a:pt x="1102" y="401"/>
                    </a:lnTo>
                    <a:lnTo>
                      <a:pt x="1093" y="400"/>
                    </a:lnTo>
                    <a:lnTo>
                      <a:pt x="1086" y="397"/>
                    </a:lnTo>
                    <a:lnTo>
                      <a:pt x="1078" y="395"/>
                    </a:lnTo>
                    <a:lnTo>
                      <a:pt x="1072" y="391"/>
                    </a:lnTo>
                    <a:lnTo>
                      <a:pt x="1065" y="387"/>
                    </a:lnTo>
                    <a:lnTo>
                      <a:pt x="1059" y="383"/>
                    </a:lnTo>
                    <a:lnTo>
                      <a:pt x="1054" y="377"/>
                    </a:lnTo>
                    <a:lnTo>
                      <a:pt x="1049" y="371"/>
                    </a:lnTo>
                    <a:lnTo>
                      <a:pt x="1045" y="365"/>
                    </a:lnTo>
                    <a:lnTo>
                      <a:pt x="1042" y="357"/>
                    </a:lnTo>
                    <a:lnTo>
                      <a:pt x="1039" y="349"/>
                    </a:lnTo>
                    <a:lnTo>
                      <a:pt x="1037" y="340"/>
                    </a:lnTo>
                    <a:lnTo>
                      <a:pt x="1036" y="330"/>
                    </a:lnTo>
                    <a:lnTo>
                      <a:pt x="1036" y="319"/>
                    </a:lnTo>
                    <a:lnTo>
                      <a:pt x="1036" y="111"/>
                    </a:lnTo>
                    <a:lnTo>
                      <a:pt x="1122" y="111"/>
                    </a:lnTo>
                    <a:lnTo>
                      <a:pt x="1122" y="294"/>
                    </a:lnTo>
                    <a:lnTo>
                      <a:pt x="1122" y="299"/>
                    </a:lnTo>
                    <a:lnTo>
                      <a:pt x="1122" y="303"/>
                    </a:lnTo>
                    <a:lnTo>
                      <a:pt x="1123" y="307"/>
                    </a:lnTo>
                    <a:lnTo>
                      <a:pt x="1124" y="311"/>
                    </a:lnTo>
                    <a:lnTo>
                      <a:pt x="1126" y="318"/>
                    </a:lnTo>
                    <a:lnTo>
                      <a:pt x="1130" y="323"/>
                    </a:lnTo>
                    <a:lnTo>
                      <a:pt x="1132" y="326"/>
                    </a:lnTo>
                    <a:lnTo>
                      <a:pt x="1134" y="328"/>
                    </a:lnTo>
                    <a:lnTo>
                      <a:pt x="1140" y="331"/>
                    </a:lnTo>
                    <a:lnTo>
                      <a:pt x="1147" y="333"/>
                    </a:lnTo>
                    <a:lnTo>
                      <a:pt x="1151" y="333"/>
                    </a:lnTo>
                    <a:lnTo>
                      <a:pt x="1156" y="334"/>
                    </a:lnTo>
                    <a:lnTo>
                      <a:pt x="1164" y="333"/>
                    </a:lnTo>
                    <a:lnTo>
                      <a:pt x="1172" y="331"/>
                    </a:lnTo>
                    <a:lnTo>
                      <a:pt x="1180" y="329"/>
                    </a:lnTo>
                    <a:lnTo>
                      <a:pt x="1188" y="325"/>
                    </a:lnTo>
                    <a:lnTo>
                      <a:pt x="1196" y="321"/>
                    </a:lnTo>
                    <a:lnTo>
                      <a:pt x="1203" y="316"/>
                    </a:lnTo>
                    <a:lnTo>
                      <a:pt x="1211" y="311"/>
                    </a:lnTo>
                    <a:lnTo>
                      <a:pt x="1218" y="305"/>
                    </a:lnTo>
                    <a:lnTo>
                      <a:pt x="1218" y="111"/>
                    </a:lnTo>
                    <a:lnTo>
                      <a:pt x="1304" y="111"/>
                    </a:lnTo>
                    <a:lnTo>
                      <a:pt x="1304" y="396"/>
                    </a:lnTo>
                    <a:lnTo>
                      <a:pt x="1218" y="396"/>
                    </a:lnTo>
                    <a:lnTo>
                      <a:pt x="1218" y="352"/>
                    </a:lnTo>
                    <a:lnTo>
                      <a:pt x="1214" y="356"/>
                    </a:lnTo>
                    <a:lnTo>
                      <a:pt x="1211" y="360"/>
                    </a:lnTo>
                    <a:lnTo>
                      <a:pt x="1202" y="369"/>
                    </a:lnTo>
                    <a:lnTo>
                      <a:pt x="1192" y="377"/>
                    </a:lnTo>
                    <a:lnTo>
                      <a:pt x="1187" y="381"/>
                    </a:lnTo>
                    <a:lnTo>
                      <a:pt x="1181" y="385"/>
                    </a:lnTo>
                    <a:lnTo>
                      <a:pt x="1174" y="389"/>
                    </a:lnTo>
                    <a:lnTo>
                      <a:pt x="1168" y="392"/>
                    </a:lnTo>
                    <a:lnTo>
                      <a:pt x="1161" y="395"/>
                    </a:lnTo>
                    <a:lnTo>
                      <a:pt x="1153" y="397"/>
                    </a:lnTo>
                    <a:lnTo>
                      <a:pt x="1145" y="399"/>
                    </a:lnTo>
                    <a:lnTo>
                      <a:pt x="1137" y="401"/>
                    </a:lnTo>
                    <a:lnTo>
                      <a:pt x="1128" y="402"/>
                    </a:lnTo>
                    <a:lnTo>
                      <a:pt x="1119" y="4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auto">
              <a:xfrm>
                <a:off x="4164012" y="2416969"/>
                <a:ext cx="1155700" cy="311150"/>
              </a:xfrm>
              <a:custGeom>
                <a:avLst/>
                <a:gdLst>
                  <a:gd name="T0" fmla="*/ 595 w 728"/>
                  <a:gd name="T1" fmla="*/ 152 h 196"/>
                  <a:gd name="T2" fmla="*/ 616 w 728"/>
                  <a:gd name="T3" fmla="*/ 120 h 196"/>
                  <a:gd name="T4" fmla="*/ 683 w 728"/>
                  <a:gd name="T5" fmla="*/ 103 h 196"/>
                  <a:gd name="T6" fmla="*/ 673 w 728"/>
                  <a:gd name="T7" fmla="*/ 84 h 196"/>
                  <a:gd name="T8" fmla="*/ 634 w 728"/>
                  <a:gd name="T9" fmla="*/ 90 h 196"/>
                  <a:gd name="T10" fmla="*/ 620 w 728"/>
                  <a:gd name="T11" fmla="*/ 62 h 196"/>
                  <a:gd name="T12" fmla="*/ 677 w 728"/>
                  <a:gd name="T13" fmla="*/ 51 h 196"/>
                  <a:gd name="T14" fmla="*/ 712 w 728"/>
                  <a:gd name="T15" fmla="*/ 65 h 196"/>
                  <a:gd name="T16" fmla="*/ 724 w 728"/>
                  <a:gd name="T17" fmla="*/ 99 h 196"/>
                  <a:gd name="T18" fmla="*/ 728 w 728"/>
                  <a:gd name="T19" fmla="*/ 193 h 196"/>
                  <a:gd name="T20" fmla="*/ 673 w 728"/>
                  <a:gd name="T21" fmla="*/ 182 h 196"/>
                  <a:gd name="T22" fmla="*/ 634 w 728"/>
                  <a:gd name="T23" fmla="*/ 195 h 196"/>
                  <a:gd name="T24" fmla="*/ 604 w 728"/>
                  <a:gd name="T25" fmla="*/ 183 h 196"/>
                  <a:gd name="T26" fmla="*/ 595 w 728"/>
                  <a:gd name="T27" fmla="*/ 158 h 196"/>
                  <a:gd name="T28" fmla="*/ 642 w 728"/>
                  <a:gd name="T29" fmla="*/ 138 h 196"/>
                  <a:gd name="T30" fmla="*/ 638 w 728"/>
                  <a:gd name="T31" fmla="*/ 159 h 196"/>
                  <a:gd name="T32" fmla="*/ 666 w 728"/>
                  <a:gd name="T33" fmla="*/ 162 h 196"/>
                  <a:gd name="T34" fmla="*/ 709 w 728"/>
                  <a:gd name="T35" fmla="*/ 2 h 196"/>
                  <a:gd name="T36" fmla="*/ 99 w 728"/>
                  <a:gd name="T37" fmla="*/ 142 h 196"/>
                  <a:gd name="T38" fmla="*/ 148 w 728"/>
                  <a:gd name="T39" fmla="*/ 94 h 196"/>
                  <a:gd name="T40" fmla="*/ 38 w 728"/>
                  <a:gd name="T41" fmla="*/ 59 h 196"/>
                  <a:gd name="T42" fmla="*/ 302 w 728"/>
                  <a:gd name="T43" fmla="*/ 88 h 196"/>
                  <a:gd name="T44" fmla="*/ 279 w 728"/>
                  <a:gd name="T45" fmla="*/ 81 h 196"/>
                  <a:gd name="T46" fmla="*/ 258 w 728"/>
                  <a:gd name="T47" fmla="*/ 103 h 196"/>
                  <a:gd name="T48" fmla="*/ 217 w 728"/>
                  <a:gd name="T49" fmla="*/ 97 h 196"/>
                  <a:gd name="T50" fmla="*/ 244 w 728"/>
                  <a:gd name="T51" fmla="*/ 63 h 196"/>
                  <a:gd name="T52" fmla="*/ 284 w 728"/>
                  <a:gd name="T53" fmla="*/ 51 h 196"/>
                  <a:gd name="T54" fmla="*/ 327 w 728"/>
                  <a:gd name="T55" fmla="*/ 66 h 196"/>
                  <a:gd name="T56" fmla="*/ 348 w 728"/>
                  <a:gd name="T57" fmla="*/ 117 h 196"/>
                  <a:gd name="T58" fmla="*/ 263 w 728"/>
                  <a:gd name="T59" fmla="*/ 155 h 196"/>
                  <a:gd name="T60" fmla="*/ 301 w 728"/>
                  <a:gd name="T61" fmla="*/ 165 h 196"/>
                  <a:gd name="T62" fmla="*/ 330 w 728"/>
                  <a:gd name="T63" fmla="*/ 150 h 196"/>
                  <a:gd name="T64" fmla="*/ 311 w 728"/>
                  <a:gd name="T65" fmla="*/ 193 h 196"/>
                  <a:gd name="T66" fmla="*/ 259 w 728"/>
                  <a:gd name="T67" fmla="*/ 192 h 196"/>
                  <a:gd name="T68" fmla="*/ 222 w 728"/>
                  <a:gd name="T69" fmla="*/ 164 h 196"/>
                  <a:gd name="T70" fmla="*/ 374 w 728"/>
                  <a:gd name="T71" fmla="*/ 84 h 196"/>
                  <a:gd name="T72" fmla="*/ 452 w 728"/>
                  <a:gd name="T73" fmla="*/ 54 h 196"/>
                  <a:gd name="T74" fmla="*/ 418 w 728"/>
                  <a:gd name="T75" fmla="*/ 158 h 196"/>
                  <a:gd name="T76" fmla="*/ 449 w 728"/>
                  <a:gd name="T77" fmla="*/ 163 h 196"/>
                  <a:gd name="T78" fmla="*/ 397 w 728"/>
                  <a:gd name="T79" fmla="*/ 192 h 196"/>
                  <a:gd name="T80" fmla="*/ 377 w 728"/>
                  <a:gd name="T81" fmla="*/ 175 h 196"/>
                  <a:gd name="T82" fmla="*/ 486 w 728"/>
                  <a:gd name="T83" fmla="*/ 159 h 196"/>
                  <a:gd name="T84" fmla="*/ 524 w 728"/>
                  <a:gd name="T85" fmla="*/ 169 h 196"/>
                  <a:gd name="T86" fmla="*/ 546 w 728"/>
                  <a:gd name="T87" fmla="*/ 159 h 196"/>
                  <a:gd name="T88" fmla="*/ 537 w 728"/>
                  <a:gd name="T89" fmla="*/ 143 h 196"/>
                  <a:gd name="T90" fmla="*/ 479 w 728"/>
                  <a:gd name="T91" fmla="*/ 125 h 196"/>
                  <a:gd name="T92" fmla="*/ 465 w 728"/>
                  <a:gd name="T93" fmla="*/ 95 h 196"/>
                  <a:gd name="T94" fmla="*/ 477 w 728"/>
                  <a:gd name="T95" fmla="*/ 66 h 196"/>
                  <a:gd name="T96" fmla="*/ 508 w 728"/>
                  <a:gd name="T97" fmla="*/ 52 h 196"/>
                  <a:gd name="T98" fmla="*/ 562 w 728"/>
                  <a:gd name="T99" fmla="*/ 59 h 196"/>
                  <a:gd name="T100" fmla="*/ 548 w 728"/>
                  <a:gd name="T101" fmla="*/ 85 h 196"/>
                  <a:gd name="T102" fmla="*/ 512 w 728"/>
                  <a:gd name="T103" fmla="*/ 81 h 196"/>
                  <a:gd name="T104" fmla="*/ 506 w 728"/>
                  <a:gd name="T105" fmla="*/ 97 h 196"/>
                  <a:gd name="T106" fmla="*/ 549 w 728"/>
                  <a:gd name="T107" fmla="*/ 111 h 196"/>
                  <a:gd name="T108" fmla="*/ 578 w 728"/>
                  <a:gd name="T109" fmla="*/ 126 h 196"/>
                  <a:gd name="T110" fmla="*/ 584 w 728"/>
                  <a:gd name="T111" fmla="*/ 161 h 196"/>
                  <a:gd name="T112" fmla="*/ 567 w 728"/>
                  <a:gd name="T113" fmla="*/ 185 h 196"/>
                  <a:gd name="T114" fmla="*/ 530 w 728"/>
                  <a:gd name="T115" fmla="*/ 196 h 196"/>
                  <a:gd name="T116" fmla="*/ 471 w 728"/>
                  <a:gd name="T117" fmla="*/ 18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8" h="196">
                    <a:moveTo>
                      <a:pt x="618" y="2"/>
                    </a:moveTo>
                    <a:lnTo>
                      <a:pt x="654" y="2"/>
                    </a:lnTo>
                    <a:lnTo>
                      <a:pt x="654" y="40"/>
                    </a:lnTo>
                    <a:lnTo>
                      <a:pt x="618" y="40"/>
                    </a:lnTo>
                    <a:lnTo>
                      <a:pt x="618" y="2"/>
                    </a:lnTo>
                    <a:close/>
                    <a:moveTo>
                      <a:pt x="595" y="158"/>
                    </a:moveTo>
                    <a:lnTo>
                      <a:pt x="595" y="152"/>
                    </a:lnTo>
                    <a:lnTo>
                      <a:pt x="596" y="146"/>
                    </a:lnTo>
                    <a:lnTo>
                      <a:pt x="598" y="141"/>
                    </a:lnTo>
                    <a:lnTo>
                      <a:pt x="600" y="136"/>
                    </a:lnTo>
                    <a:lnTo>
                      <a:pt x="603" y="132"/>
                    </a:lnTo>
                    <a:lnTo>
                      <a:pt x="607" y="127"/>
                    </a:lnTo>
                    <a:lnTo>
                      <a:pt x="611" y="124"/>
                    </a:lnTo>
                    <a:lnTo>
                      <a:pt x="616" y="120"/>
                    </a:lnTo>
                    <a:lnTo>
                      <a:pt x="622" y="117"/>
                    </a:lnTo>
                    <a:lnTo>
                      <a:pt x="628" y="114"/>
                    </a:lnTo>
                    <a:lnTo>
                      <a:pt x="635" y="111"/>
                    </a:lnTo>
                    <a:lnTo>
                      <a:pt x="643" y="109"/>
                    </a:lnTo>
                    <a:lnTo>
                      <a:pt x="652" y="107"/>
                    </a:lnTo>
                    <a:lnTo>
                      <a:pt x="662" y="105"/>
                    </a:lnTo>
                    <a:lnTo>
                      <a:pt x="683" y="103"/>
                    </a:lnTo>
                    <a:lnTo>
                      <a:pt x="683" y="99"/>
                    </a:lnTo>
                    <a:lnTo>
                      <a:pt x="683" y="96"/>
                    </a:lnTo>
                    <a:lnTo>
                      <a:pt x="682" y="92"/>
                    </a:lnTo>
                    <a:lnTo>
                      <a:pt x="681" y="90"/>
                    </a:lnTo>
                    <a:lnTo>
                      <a:pt x="679" y="87"/>
                    </a:lnTo>
                    <a:lnTo>
                      <a:pt x="676" y="85"/>
                    </a:lnTo>
                    <a:lnTo>
                      <a:pt x="673" y="84"/>
                    </a:lnTo>
                    <a:lnTo>
                      <a:pt x="669" y="83"/>
                    </a:lnTo>
                    <a:lnTo>
                      <a:pt x="664" y="83"/>
                    </a:lnTo>
                    <a:lnTo>
                      <a:pt x="658" y="83"/>
                    </a:lnTo>
                    <a:lnTo>
                      <a:pt x="651" y="84"/>
                    </a:lnTo>
                    <a:lnTo>
                      <a:pt x="645" y="85"/>
                    </a:lnTo>
                    <a:lnTo>
                      <a:pt x="640" y="88"/>
                    </a:lnTo>
                    <a:lnTo>
                      <a:pt x="634" y="90"/>
                    </a:lnTo>
                    <a:lnTo>
                      <a:pt x="629" y="93"/>
                    </a:lnTo>
                    <a:lnTo>
                      <a:pt x="623" y="96"/>
                    </a:lnTo>
                    <a:lnTo>
                      <a:pt x="618" y="100"/>
                    </a:lnTo>
                    <a:lnTo>
                      <a:pt x="601" y="76"/>
                    </a:lnTo>
                    <a:lnTo>
                      <a:pt x="606" y="71"/>
                    </a:lnTo>
                    <a:lnTo>
                      <a:pt x="613" y="67"/>
                    </a:lnTo>
                    <a:lnTo>
                      <a:pt x="620" y="62"/>
                    </a:lnTo>
                    <a:lnTo>
                      <a:pt x="628" y="59"/>
                    </a:lnTo>
                    <a:lnTo>
                      <a:pt x="637" y="55"/>
                    </a:lnTo>
                    <a:lnTo>
                      <a:pt x="647" y="53"/>
                    </a:lnTo>
                    <a:lnTo>
                      <a:pt x="652" y="52"/>
                    </a:lnTo>
                    <a:lnTo>
                      <a:pt x="658" y="51"/>
                    </a:lnTo>
                    <a:lnTo>
                      <a:pt x="670" y="51"/>
                    </a:lnTo>
                    <a:lnTo>
                      <a:pt x="677" y="51"/>
                    </a:lnTo>
                    <a:lnTo>
                      <a:pt x="684" y="52"/>
                    </a:lnTo>
                    <a:lnTo>
                      <a:pt x="689" y="53"/>
                    </a:lnTo>
                    <a:lnTo>
                      <a:pt x="695" y="54"/>
                    </a:lnTo>
                    <a:lnTo>
                      <a:pt x="700" y="56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5" y="68"/>
                    </a:lnTo>
                    <a:lnTo>
                      <a:pt x="717" y="73"/>
                    </a:lnTo>
                    <a:lnTo>
                      <a:pt x="719" y="77"/>
                    </a:lnTo>
                    <a:lnTo>
                      <a:pt x="721" y="82"/>
                    </a:lnTo>
                    <a:lnTo>
                      <a:pt x="723" y="87"/>
                    </a:lnTo>
                    <a:lnTo>
                      <a:pt x="723" y="93"/>
                    </a:lnTo>
                    <a:lnTo>
                      <a:pt x="724" y="99"/>
                    </a:lnTo>
                    <a:lnTo>
                      <a:pt x="724" y="106"/>
                    </a:lnTo>
                    <a:lnTo>
                      <a:pt x="724" y="159"/>
                    </a:lnTo>
                    <a:lnTo>
                      <a:pt x="724" y="171"/>
                    </a:lnTo>
                    <a:lnTo>
                      <a:pt x="725" y="176"/>
                    </a:lnTo>
                    <a:lnTo>
                      <a:pt x="725" y="180"/>
                    </a:lnTo>
                    <a:lnTo>
                      <a:pt x="726" y="187"/>
                    </a:lnTo>
                    <a:lnTo>
                      <a:pt x="728" y="193"/>
                    </a:lnTo>
                    <a:lnTo>
                      <a:pt x="686" y="193"/>
                    </a:lnTo>
                    <a:lnTo>
                      <a:pt x="685" y="189"/>
                    </a:lnTo>
                    <a:lnTo>
                      <a:pt x="684" y="184"/>
                    </a:lnTo>
                    <a:lnTo>
                      <a:pt x="683" y="179"/>
                    </a:lnTo>
                    <a:lnTo>
                      <a:pt x="683" y="173"/>
                    </a:lnTo>
                    <a:lnTo>
                      <a:pt x="678" y="178"/>
                    </a:lnTo>
                    <a:lnTo>
                      <a:pt x="673" y="182"/>
                    </a:lnTo>
                    <a:lnTo>
                      <a:pt x="670" y="184"/>
                    </a:lnTo>
                    <a:lnTo>
                      <a:pt x="668" y="186"/>
                    </a:lnTo>
                    <a:lnTo>
                      <a:pt x="662" y="190"/>
                    </a:lnTo>
                    <a:lnTo>
                      <a:pt x="656" y="192"/>
                    </a:lnTo>
                    <a:lnTo>
                      <a:pt x="649" y="194"/>
                    </a:lnTo>
                    <a:lnTo>
                      <a:pt x="642" y="195"/>
                    </a:lnTo>
                    <a:lnTo>
                      <a:pt x="634" y="195"/>
                    </a:lnTo>
                    <a:lnTo>
                      <a:pt x="627" y="195"/>
                    </a:lnTo>
                    <a:lnTo>
                      <a:pt x="623" y="194"/>
                    </a:lnTo>
                    <a:lnTo>
                      <a:pt x="619" y="193"/>
                    </a:lnTo>
                    <a:lnTo>
                      <a:pt x="616" y="191"/>
                    </a:lnTo>
                    <a:lnTo>
                      <a:pt x="612" y="190"/>
                    </a:lnTo>
                    <a:lnTo>
                      <a:pt x="607" y="185"/>
                    </a:lnTo>
                    <a:lnTo>
                      <a:pt x="604" y="183"/>
                    </a:lnTo>
                    <a:lnTo>
                      <a:pt x="602" y="180"/>
                    </a:lnTo>
                    <a:lnTo>
                      <a:pt x="600" y="177"/>
                    </a:lnTo>
                    <a:lnTo>
                      <a:pt x="598" y="174"/>
                    </a:lnTo>
                    <a:lnTo>
                      <a:pt x="596" y="170"/>
                    </a:lnTo>
                    <a:lnTo>
                      <a:pt x="595" y="166"/>
                    </a:lnTo>
                    <a:lnTo>
                      <a:pt x="595" y="162"/>
                    </a:lnTo>
                    <a:lnTo>
                      <a:pt x="595" y="158"/>
                    </a:lnTo>
                    <a:close/>
                    <a:moveTo>
                      <a:pt x="683" y="152"/>
                    </a:moveTo>
                    <a:lnTo>
                      <a:pt x="683" y="126"/>
                    </a:lnTo>
                    <a:lnTo>
                      <a:pt x="672" y="127"/>
                    </a:lnTo>
                    <a:lnTo>
                      <a:pt x="662" y="129"/>
                    </a:lnTo>
                    <a:lnTo>
                      <a:pt x="654" y="132"/>
                    </a:lnTo>
                    <a:lnTo>
                      <a:pt x="647" y="135"/>
                    </a:lnTo>
                    <a:lnTo>
                      <a:pt x="642" y="138"/>
                    </a:lnTo>
                    <a:lnTo>
                      <a:pt x="638" y="142"/>
                    </a:lnTo>
                    <a:lnTo>
                      <a:pt x="637" y="144"/>
                    </a:lnTo>
                    <a:lnTo>
                      <a:pt x="636" y="146"/>
                    </a:lnTo>
                    <a:lnTo>
                      <a:pt x="636" y="150"/>
                    </a:lnTo>
                    <a:lnTo>
                      <a:pt x="636" y="154"/>
                    </a:lnTo>
                    <a:lnTo>
                      <a:pt x="637" y="156"/>
                    </a:lnTo>
                    <a:lnTo>
                      <a:pt x="638" y="159"/>
                    </a:lnTo>
                    <a:lnTo>
                      <a:pt x="640" y="160"/>
                    </a:lnTo>
                    <a:lnTo>
                      <a:pt x="642" y="162"/>
                    </a:lnTo>
                    <a:lnTo>
                      <a:pt x="645" y="163"/>
                    </a:lnTo>
                    <a:lnTo>
                      <a:pt x="651" y="164"/>
                    </a:lnTo>
                    <a:lnTo>
                      <a:pt x="656" y="163"/>
                    </a:lnTo>
                    <a:lnTo>
                      <a:pt x="661" y="163"/>
                    </a:lnTo>
                    <a:lnTo>
                      <a:pt x="666" y="162"/>
                    </a:lnTo>
                    <a:lnTo>
                      <a:pt x="670" y="160"/>
                    </a:lnTo>
                    <a:lnTo>
                      <a:pt x="674" y="159"/>
                    </a:lnTo>
                    <a:lnTo>
                      <a:pt x="677" y="157"/>
                    </a:lnTo>
                    <a:lnTo>
                      <a:pt x="680" y="154"/>
                    </a:lnTo>
                    <a:lnTo>
                      <a:pt x="683" y="152"/>
                    </a:lnTo>
                    <a:close/>
                    <a:moveTo>
                      <a:pt x="673" y="2"/>
                    </a:moveTo>
                    <a:lnTo>
                      <a:pt x="709" y="2"/>
                    </a:lnTo>
                    <a:lnTo>
                      <a:pt x="709" y="40"/>
                    </a:lnTo>
                    <a:lnTo>
                      <a:pt x="673" y="40"/>
                    </a:lnTo>
                    <a:lnTo>
                      <a:pt x="673" y="2"/>
                    </a:lnTo>
                    <a:close/>
                    <a:moveTo>
                      <a:pt x="0" y="193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99" y="142"/>
                    </a:lnTo>
                    <a:lnTo>
                      <a:pt x="140" y="0"/>
                    </a:lnTo>
                    <a:lnTo>
                      <a:pt x="197" y="0"/>
                    </a:lnTo>
                    <a:lnTo>
                      <a:pt x="197" y="193"/>
                    </a:lnTo>
                    <a:lnTo>
                      <a:pt x="156" y="193"/>
                    </a:lnTo>
                    <a:lnTo>
                      <a:pt x="156" y="61"/>
                    </a:lnTo>
                    <a:lnTo>
                      <a:pt x="151" y="84"/>
                    </a:lnTo>
                    <a:lnTo>
                      <a:pt x="148" y="94"/>
                    </a:lnTo>
                    <a:lnTo>
                      <a:pt x="145" y="104"/>
                    </a:lnTo>
                    <a:lnTo>
                      <a:pt x="116" y="193"/>
                    </a:lnTo>
                    <a:lnTo>
                      <a:pt x="78" y="193"/>
                    </a:lnTo>
                    <a:lnTo>
                      <a:pt x="50" y="104"/>
                    </a:lnTo>
                    <a:lnTo>
                      <a:pt x="44" y="85"/>
                    </a:lnTo>
                    <a:lnTo>
                      <a:pt x="41" y="73"/>
                    </a:lnTo>
                    <a:lnTo>
                      <a:pt x="38" y="59"/>
                    </a:lnTo>
                    <a:lnTo>
                      <a:pt x="38" y="193"/>
                    </a:lnTo>
                    <a:lnTo>
                      <a:pt x="0" y="193"/>
                    </a:lnTo>
                    <a:close/>
                    <a:moveTo>
                      <a:pt x="311" y="110"/>
                    </a:moveTo>
                    <a:lnTo>
                      <a:pt x="310" y="103"/>
                    </a:lnTo>
                    <a:lnTo>
                      <a:pt x="308" y="97"/>
                    </a:lnTo>
                    <a:lnTo>
                      <a:pt x="305" y="92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299" y="85"/>
                    </a:lnTo>
                    <a:lnTo>
                      <a:pt x="297" y="84"/>
                    </a:lnTo>
                    <a:lnTo>
                      <a:pt x="295" y="83"/>
                    </a:lnTo>
                    <a:lnTo>
                      <a:pt x="290" y="81"/>
                    </a:lnTo>
                    <a:lnTo>
                      <a:pt x="284" y="81"/>
                    </a:lnTo>
                    <a:lnTo>
                      <a:pt x="279" y="81"/>
                    </a:lnTo>
                    <a:lnTo>
                      <a:pt x="275" y="83"/>
                    </a:lnTo>
                    <a:lnTo>
                      <a:pt x="272" y="84"/>
                    </a:lnTo>
                    <a:lnTo>
                      <a:pt x="270" y="85"/>
                    </a:lnTo>
                    <a:lnTo>
                      <a:pt x="267" y="88"/>
                    </a:lnTo>
                    <a:lnTo>
                      <a:pt x="263" y="92"/>
                    </a:lnTo>
                    <a:lnTo>
                      <a:pt x="260" y="97"/>
                    </a:lnTo>
                    <a:lnTo>
                      <a:pt x="258" y="103"/>
                    </a:lnTo>
                    <a:lnTo>
                      <a:pt x="257" y="106"/>
                    </a:lnTo>
                    <a:lnTo>
                      <a:pt x="257" y="110"/>
                    </a:lnTo>
                    <a:lnTo>
                      <a:pt x="311" y="110"/>
                    </a:lnTo>
                    <a:close/>
                    <a:moveTo>
                      <a:pt x="213" y="124"/>
                    </a:moveTo>
                    <a:lnTo>
                      <a:pt x="214" y="114"/>
                    </a:lnTo>
                    <a:lnTo>
                      <a:pt x="215" y="105"/>
                    </a:lnTo>
                    <a:lnTo>
                      <a:pt x="217" y="97"/>
                    </a:lnTo>
                    <a:lnTo>
                      <a:pt x="220" y="89"/>
                    </a:lnTo>
                    <a:lnTo>
                      <a:pt x="224" y="83"/>
                    </a:lnTo>
                    <a:lnTo>
                      <a:pt x="228" y="77"/>
                    </a:lnTo>
                    <a:lnTo>
                      <a:pt x="233" y="72"/>
                    </a:lnTo>
                    <a:lnTo>
                      <a:pt x="236" y="69"/>
                    </a:lnTo>
                    <a:lnTo>
                      <a:pt x="238" y="67"/>
                    </a:lnTo>
                    <a:lnTo>
                      <a:pt x="244" y="63"/>
                    </a:lnTo>
                    <a:lnTo>
                      <a:pt x="249" y="60"/>
                    </a:lnTo>
                    <a:lnTo>
                      <a:pt x="255" y="57"/>
                    </a:lnTo>
                    <a:lnTo>
                      <a:pt x="261" y="55"/>
                    </a:lnTo>
                    <a:lnTo>
                      <a:pt x="267" y="53"/>
                    </a:lnTo>
                    <a:lnTo>
                      <a:pt x="273" y="52"/>
                    </a:lnTo>
                    <a:lnTo>
                      <a:pt x="279" y="51"/>
                    </a:lnTo>
                    <a:lnTo>
                      <a:pt x="284" y="51"/>
                    </a:lnTo>
                    <a:lnTo>
                      <a:pt x="295" y="52"/>
                    </a:lnTo>
                    <a:lnTo>
                      <a:pt x="301" y="53"/>
                    </a:lnTo>
                    <a:lnTo>
                      <a:pt x="306" y="54"/>
                    </a:lnTo>
                    <a:lnTo>
                      <a:pt x="312" y="56"/>
                    </a:lnTo>
                    <a:lnTo>
                      <a:pt x="317" y="59"/>
                    </a:lnTo>
                    <a:lnTo>
                      <a:pt x="322" y="62"/>
                    </a:lnTo>
                    <a:lnTo>
                      <a:pt x="327" y="66"/>
                    </a:lnTo>
                    <a:lnTo>
                      <a:pt x="332" y="71"/>
                    </a:lnTo>
                    <a:lnTo>
                      <a:pt x="336" y="76"/>
                    </a:lnTo>
                    <a:lnTo>
                      <a:pt x="339" y="83"/>
                    </a:lnTo>
                    <a:lnTo>
                      <a:pt x="342" y="90"/>
                    </a:lnTo>
                    <a:lnTo>
                      <a:pt x="345" y="98"/>
                    </a:lnTo>
                    <a:lnTo>
                      <a:pt x="347" y="107"/>
                    </a:lnTo>
                    <a:lnTo>
                      <a:pt x="348" y="117"/>
                    </a:lnTo>
                    <a:lnTo>
                      <a:pt x="348" y="129"/>
                    </a:lnTo>
                    <a:lnTo>
                      <a:pt x="348" y="135"/>
                    </a:lnTo>
                    <a:lnTo>
                      <a:pt x="256" y="135"/>
                    </a:lnTo>
                    <a:lnTo>
                      <a:pt x="257" y="143"/>
                    </a:lnTo>
                    <a:lnTo>
                      <a:pt x="258" y="146"/>
                    </a:lnTo>
                    <a:lnTo>
                      <a:pt x="260" y="150"/>
                    </a:lnTo>
                    <a:lnTo>
                      <a:pt x="263" y="155"/>
                    </a:lnTo>
                    <a:lnTo>
                      <a:pt x="266" y="160"/>
                    </a:lnTo>
                    <a:lnTo>
                      <a:pt x="271" y="163"/>
                    </a:lnTo>
                    <a:lnTo>
                      <a:pt x="276" y="165"/>
                    </a:lnTo>
                    <a:lnTo>
                      <a:pt x="282" y="166"/>
                    </a:lnTo>
                    <a:lnTo>
                      <a:pt x="288" y="167"/>
                    </a:lnTo>
                    <a:lnTo>
                      <a:pt x="295" y="167"/>
                    </a:lnTo>
                    <a:lnTo>
                      <a:pt x="301" y="165"/>
                    </a:lnTo>
                    <a:lnTo>
                      <a:pt x="306" y="164"/>
                    </a:lnTo>
                    <a:lnTo>
                      <a:pt x="312" y="162"/>
                    </a:lnTo>
                    <a:lnTo>
                      <a:pt x="317" y="159"/>
                    </a:lnTo>
                    <a:lnTo>
                      <a:pt x="322" y="156"/>
                    </a:lnTo>
                    <a:lnTo>
                      <a:pt x="326" y="153"/>
                    </a:lnTo>
                    <a:lnTo>
                      <a:pt x="328" y="152"/>
                    </a:lnTo>
                    <a:lnTo>
                      <a:pt x="330" y="150"/>
                    </a:lnTo>
                    <a:lnTo>
                      <a:pt x="346" y="175"/>
                    </a:lnTo>
                    <a:lnTo>
                      <a:pt x="340" y="180"/>
                    </a:lnTo>
                    <a:lnTo>
                      <a:pt x="333" y="184"/>
                    </a:lnTo>
                    <a:lnTo>
                      <a:pt x="326" y="188"/>
                    </a:lnTo>
                    <a:lnTo>
                      <a:pt x="319" y="191"/>
                    </a:lnTo>
                    <a:lnTo>
                      <a:pt x="315" y="192"/>
                    </a:lnTo>
                    <a:lnTo>
                      <a:pt x="311" y="193"/>
                    </a:lnTo>
                    <a:lnTo>
                      <a:pt x="303" y="195"/>
                    </a:lnTo>
                    <a:lnTo>
                      <a:pt x="294" y="196"/>
                    </a:lnTo>
                    <a:lnTo>
                      <a:pt x="285" y="196"/>
                    </a:lnTo>
                    <a:lnTo>
                      <a:pt x="279" y="196"/>
                    </a:lnTo>
                    <a:lnTo>
                      <a:pt x="272" y="195"/>
                    </a:lnTo>
                    <a:lnTo>
                      <a:pt x="265" y="194"/>
                    </a:lnTo>
                    <a:lnTo>
                      <a:pt x="259" y="192"/>
                    </a:lnTo>
                    <a:lnTo>
                      <a:pt x="253" y="190"/>
                    </a:lnTo>
                    <a:lnTo>
                      <a:pt x="247" y="187"/>
                    </a:lnTo>
                    <a:lnTo>
                      <a:pt x="241" y="184"/>
                    </a:lnTo>
                    <a:lnTo>
                      <a:pt x="236" y="180"/>
                    </a:lnTo>
                    <a:lnTo>
                      <a:pt x="231" y="176"/>
                    </a:lnTo>
                    <a:lnTo>
                      <a:pt x="226" y="170"/>
                    </a:lnTo>
                    <a:lnTo>
                      <a:pt x="222" y="164"/>
                    </a:lnTo>
                    <a:lnTo>
                      <a:pt x="219" y="158"/>
                    </a:lnTo>
                    <a:lnTo>
                      <a:pt x="217" y="150"/>
                    </a:lnTo>
                    <a:lnTo>
                      <a:pt x="215" y="142"/>
                    </a:lnTo>
                    <a:lnTo>
                      <a:pt x="214" y="133"/>
                    </a:lnTo>
                    <a:lnTo>
                      <a:pt x="213" y="124"/>
                    </a:lnTo>
                    <a:close/>
                    <a:moveTo>
                      <a:pt x="374" y="154"/>
                    </a:moveTo>
                    <a:lnTo>
                      <a:pt x="374" y="84"/>
                    </a:lnTo>
                    <a:lnTo>
                      <a:pt x="351" y="84"/>
                    </a:lnTo>
                    <a:lnTo>
                      <a:pt x="351" y="54"/>
                    </a:lnTo>
                    <a:lnTo>
                      <a:pt x="374" y="54"/>
                    </a:lnTo>
                    <a:lnTo>
                      <a:pt x="374" y="6"/>
                    </a:lnTo>
                    <a:lnTo>
                      <a:pt x="416" y="6"/>
                    </a:lnTo>
                    <a:lnTo>
                      <a:pt x="416" y="54"/>
                    </a:lnTo>
                    <a:lnTo>
                      <a:pt x="452" y="54"/>
                    </a:lnTo>
                    <a:lnTo>
                      <a:pt x="452" y="84"/>
                    </a:lnTo>
                    <a:lnTo>
                      <a:pt x="416" y="84"/>
                    </a:lnTo>
                    <a:lnTo>
                      <a:pt x="416" y="145"/>
                    </a:lnTo>
                    <a:lnTo>
                      <a:pt x="416" y="150"/>
                    </a:lnTo>
                    <a:lnTo>
                      <a:pt x="417" y="152"/>
                    </a:lnTo>
                    <a:lnTo>
                      <a:pt x="417" y="154"/>
                    </a:lnTo>
                    <a:lnTo>
                      <a:pt x="418" y="158"/>
                    </a:lnTo>
                    <a:lnTo>
                      <a:pt x="420" y="160"/>
                    </a:lnTo>
                    <a:lnTo>
                      <a:pt x="423" y="162"/>
                    </a:lnTo>
                    <a:lnTo>
                      <a:pt x="426" y="164"/>
                    </a:lnTo>
                    <a:lnTo>
                      <a:pt x="430" y="164"/>
                    </a:lnTo>
                    <a:lnTo>
                      <a:pt x="436" y="164"/>
                    </a:lnTo>
                    <a:lnTo>
                      <a:pt x="443" y="164"/>
                    </a:lnTo>
                    <a:lnTo>
                      <a:pt x="449" y="163"/>
                    </a:lnTo>
                    <a:lnTo>
                      <a:pt x="449" y="193"/>
                    </a:lnTo>
                    <a:lnTo>
                      <a:pt x="445" y="194"/>
                    </a:lnTo>
                    <a:lnTo>
                      <a:pt x="438" y="194"/>
                    </a:lnTo>
                    <a:lnTo>
                      <a:pt x="422" y="195"/>
                    </a:lnTo>
                    <a:lnTo>
                      <a:pt x="414" y="195"/>
                    </a:lnTo>
                    <a:lnTo>
                      <a:pt x="408" y="194"/>
                    </a:lnTo>
                    <a:lnTo>
                      <a:pt x="397" y="192"/>
                    </a:lnTo>
                    <a:lnTo>
                      <a:pt x="392" y="191"/>
                    </a:lnTo>
                    <a:lnTo>
                      <a:pt x="389" y="189"/>
                    </a:lnTo>
                    <a:lnTo>
                      <a:pt x="385" y="187"/>
                    </a:lnTo>
                    <a:lnTo>
                      <a:pt x="382" y="184"/>
                    </a:lnTo>
                    <a:lnTo>
                      <a:pt x="380" y="182"/>
                    </a:lnTo>
                    <a:lnTo>
                      <a:pt x="378" y="179"/>
                    </a:lnTo>
                    <a:lnTo>
                      <a:pt x="377" y="175"/>
                    </a:lnTo>
                    <a:lnTo>
                      <a:pt x="376" y="171"/>
                    </a:lnTo>
                    <a:lnTo>
                      <a:pt x="375" y="163"/>
                    </a:lnTo>
                    <a:lnTo>
                      <a:pt x="374" y="154"/>
                    </a:lnTo>
                    <a:close/>
                    <a:moveTo>
                      <a:pt x="459" y="175"/>
                    </a:moveTo>
                    <a:lnTo>
                      <a:pt x="476" y="151"/>
                    </a:lnTo>
                    <a:lnTo>
                      <a:pt x="481" y="155"/>
                    </a:lnTo>
                    <a:lnTo>
                      <a:pt x="486" y="159"/>
                    </a:lnTo>
                    <a:lnTo>
                      <a:pt x="489" y="160"/>
                    </a:lnTo>
                    <a:lnTo>
                      <a:pt x="492" y="162"/>
                    </a:lnTo>
                    <a:lnTo>
                      <a:pt x="498" y="164"/>
                    </a:lnTo>
                    <a:lnTo>
                      <a:pt x="505" y="166"/>
                    </a:lnTo>
                    <a:lnTo>
                      <a:pt x="511" y="168"/>
                    </a:lnTo>
                    <a:lnTo>
                      <a:pt x="518" y="169"/>
                    </a:lnTo>
                    <a:lnTo>
                      <a:pt x="524" y="169"/>
                    </a:lnTo>
                    <a:lnTo>
                      <a:pt x="529" y="169"/>
                    </a:lnTo>
                    <a:lnTo>
                      <a:pt x="533" y="168"/>
                    </a:lnTo>
                    <a:lnTo>
                      <a:pt x="537" y="167"/>
                    </a:lnTo>
                    <a:lnTo>
                      <a:pt x="540" y="166"/>
                    </a:lnTo>
                    <a:lnTo>
                      <a:pt x="543" y="164"/>
                    </a:lnTo>
                    <a:lnTo>
                      <a:pt x="545" y="162"/>
                    </a:lnTo>
                    <a:lnTo>
                      <a:pt x="546" y="159"/>
                    </a:lnTo>
                    <a:lnTo>
                      <a:pt x="546" y="156"/>
                    </a:lnTo>
                    <a:lnTo>
                      <a:pt x="546" y="152"/>
                    </a:lnTo>
                    <a:lnTo>
                      <a:pt x="545" y="149"/>
                    </a:lnTo>
                    <a:lnTo>
                      <a:pt x="544" y="148"/>
                    </a:lnTo>
                    <a:lnTo>
                      <a:pt x="543" y="147"/>
                    </a:lnTo>
                    <a:lnTo>
                      <a:pt x="540" y="145"/>
                    </a:lnTo>
                    <a:lnTo>
                      <a:pt x="537" y="143"/>
                    </a:lnTo>
                    <a:lnTo>
                      <a:pt x="532" y="142"/>
                    </a:lnTo>
                    <a:lnTo>
                      <a:pt x="520" y="139"/>
                    </a:lnTo>
                    <a:lnTo>
                      <a:pt x="510" y="137"/>
                    </a:lnTo>
                    <a:lnTo>
                      <a:pt x="500" y="135"/>
                    </a:lnTo>
                    <a:lnTo>
                      <a:pt x="491" y="132"/>
                    </a:lnTo>
                    <a:lnTo>
                      <a:pt x="483" y="128"/>
                    </a:lnTo>
                    <a:lnTo>
                      <a:pt x="479" y="125"/>
                    </a:lnTo>
                    <a:lnTo>
                      <a:pt x="475" y="122"/>
                    </a:lnTo>
                    <a:lnTo>
                      <a:pt x="472" y="119"/>
                    </a:lnTo>
                    <a:lnTo>
                      <a:pt x="470" y="115"/>
                    </a:lnTo>
                    <a:lnTo>
                      <a:pt x="468" y="111"/>
                    </a:lnTo>
                    <a:lnTo>
                      <a:pt x="466" y="106"/>
                    </a:lnTo>
                    <a:lnTo>
                      <a:pt x="465" y="101"/>
                    </a:lnTo>
                    <a:lnTo>
                      <a:pt x="465" y="95"/>
                    </a:lnTo>
                    <a:lnTo>
                      <a:pt x="465" y="90"/>
                    </a:lnTo>
                    <a:lnTo>
                      <a:pt x="466" y="85"/>
                    </a:lnTo>
                    <a:lnTo>
                      <a:pt x="467" y="81"/>
                    </a:lnTo>
                    <a:lnTo>
                      <a:pt x="469" y="76"/>
                    </a:lnTo>
                    <a:lnTo>
                      <a:pt x="471" y="72"/>
                    </a:lnTo>
                    <a:lnTo>
                      <a:pt x="474" y="69"/>
                    </a:lnTo>
                    <a:lnTo>
                      <a:pt x="477" y="66"/>
                    </a:lnTo>
                    <a:lnTo>
                      <a:pt x="481" y="63"/>
                    </a:lnTo>
                    <a:lnTo>
                      <a:pt x="484" y="60"/>
                    </a:lnTo>
                    <a:lnTo>
                      <a:pt x="488" y="58"/>
                    </a:lnTo>
                    <a:lnTo>
                      <a:pt x="493" y="56"/>
                    </a:lnTo>
                    <a:lnTo>
                      <a:pt x="498" y="54"/>
                    </a:lnTo>
                    <a:lnTo>
                      <a:pt x="503" y="53"/>
                    </a:lnTo>
                    <a:lnTo>
                      <a:pt x="508" y="52"/>
                    </a:lnTo>
                    <a:lnTo>
                      <a:pt x="514" y="51"/>
                    </a:lnTo>
                    <a:lnTo>
                      <a:pt x="519" y="51"/>
                    </a:lnTo>
                    <a:lnTo>
                      <a:pt x="529" y="51"/>
                    </a:lnTo>
                    <a:lnTo>
                      <a:pt x="539" y="52"/>
                    </a:lnTo>
                    <a:lnTo>
                      <a:pt x="547" y="54"/>
                    </a:lnTo>
                    <a:lnTo>
                      <a:pt x="555" y="56"/>
                    </a:lnTo>
                    <a:lnTo>
                      <a:pt x="562" y="59"/>
                    </a:lnTo>
                    <a:lnTo>
                      <a:pt x="568" y="62"/>
                    </a:lnTo>
                    <a:lnTo>
                      <a:pt x="575" y="66"/>
                    </a:lnTo>
                    <a:lnTo>
                      <a:pt x="581" y="71"/>
                    </a:lnTo>
                    <a:lnTo>
                      <a:pt x="564" y="94"/>
                    </a:lnTo>
                    <a:lnTo>
                      <a:pt x="559" y="91"/>
                    </a:lnTo>
                    <a:lnTo>
                      <a:pt x="554" y="88"/>
                    </a:lnTo>
                    <a:lnTo>
                      <a:pt x="548" y="85"/>
                    </a:lnTo>
                    <a:lnTo>
                      <a:pt x="543" y="83"/>
                    </a:lnTo>
                    <a:lnTo>
                      <a:pt x="533" y="80"/>
                    </a:lnTo>
                    <a:lnTo>
                      <a:pt x="528" y="79"/>
                    </a:lnTo>
                    <a:lnTo>
                      <a:pt x="523" y="79"/>
                    </a:lnTo>
                    <a:lnTo>
                      <a:pt x="519" y="79"/>
                    </a:lnTo>
                    <a:lnTo>
                      <a:pt x="515" y="80"/>
                    </a:lnTo>
                    <a:lnTo>
                      <a:pt x="512" y="81"/>
                    </a:lnTo>
                    <a:lnTo>
                      <a:pt x="509" y="82"/>
                    </a:lnTo>
                    <a:lnTo>
                      <a:pt x="507" y="84"/>
                    </a:lnTo>
                    <a:lnTo>
                      <a:pt x="505" y="86"/>
                    </a:lnTo>
                    <a:lnTo>
                      <a:pt x="504" y="89"/>
                    </a:lnTo>
                    <a:lnTo>
                      <a:pt x="504" y="91"/>
                    </a:lnTo>
                    <a:lnTo>
                      <a:pt x="504" y="94"/>
                    </a:lnTo>
                    <a:lnTo>
                      <a:pt x="506" y="97"/>
                    </a:lnTo>
                    <a:lnTo>
                      <a:pt x="507" y="99"/>
                    </a:lnTo>
                    <a:lnTo>
                      <a:pt x="510" y="101"/>
                    </a:lnTo>
                    <a:lnTo>
                      <a:pt x="514" y="103"/>
                    </a:lnTo>
                    <a:lnTo>
                      <a:pt x="518" y="104"/>
                    </a:lnTo>
                    <a:lnTo>
                      <a:pt x="529" y="106"/>
                    </a:lnTo>
                    <a:lnTo>
                      <a:pt x="539" y="108"/>
                    </a:lnTo>
                    <a:lnTo>
                      <a:pt x="549" y="111"/>
                    </a:lnTo>
                    <a:lnTo>
                      <a:pt x="554" y="112"/>
                    </a:lnTo>
                    <a:lnTo>
                      <a:pt x="559" y="114"/>
                    </a:lnTo>
                    <a:lnTo>
                      <a:pt x="563" y="115"/>
                    </a:lnTo>
                    <a:lnTo>
                      <a:pt x="568" y="118"/>
                    </a:lnTo>
                    <a:lnTo>
                      <a:pt x="571" y="120"/>
                    </a:lnTo>
                    <a:lnTo>
                      <a:pt x="575" y="123"/>
                    </a:lnTo>
                    <a:lnTo>
                      <a:pt x="578" y="126"/>
                    </a:lnTo>
                    <a:lnTo>
                      <a:pt x="581" y="130"/>
                    </a:lnTo>
                    <a:lnTo>
                      <a:pt x="583" y="134"/>
                    </a:lnTo>
                    <a:lnTo>
                      <a:pt x="584" y="138"/>
                    </a:lnTo>
                    <a:lnTo>
                      <a:pt x="585" y="143"/>
                    </a:lnTo>
                    <a:lnTo>
                      <a:pt x="585" y="149"/>
                    </a:lnTo>
                    <a:lnTo>
                      <a:pt x="585" y="155"/>
                    </a:lnTo>
                    <a:lnTo>
                      <a:pt x="584" y="161"/>
                    </a:lnTo>
                    <a:lnTo>
                      <a:pt x="583" y="166"/>
                    </a:lnTo>
                    <a:lnTo>
                      <a:pt x="580" y="171"/>
                    </a:lnTo>
                    <a:lnTo>
                      <a:pt x="578" y="175"/>
                    </a:lnTo>
                    <a:lnTo>
                      <a:pt x="576" y="177"/>
                    </a:lnTo>
                    <a:lnTo>
                      <a:pt x="575" y="179"/>
                    </a:lnTo>
                    <a:lnTo>
                      <a:pt x="571" y="182"/>
                    </a:lnTo>
                    <a:lnTo>
                      <a:pt x="567" y="185"/>
                    </a:lnTo>
                    <a:lnTo>
                      <a:pt x="562" y="188"/>
                    </a:lnTo>
                    <a:lnTo>
                      <a:pt x="558" y="190"/>
                    </a:lnTo>
                    <a:lnTo>
                      <a:pt x="553" y="192"/>
                    </a:lnTo>
                    <a:lnTo>
                      <a:pt x="547" y="194"/>
                    </a:lnTo>
                    <a:lnTo>
                      <a:pt x="542" y="195"/>
                    </a:lnTo>
                    <a:lnTo>
                      <a:pt x="536" y="196"/>
                    </a:lnTo>
                    <a:lnTo>
                      <a:pt x="530" y="196"/>
                    </a:lnTo>
                    <a:lnTo>
                      <a:pt x="524" y="196"/>
                    </a:lnTo>
                    <a:lnTo>
                      <a:pt x="513" y="196"/>
                    </a:lnTo>
                    <a:lnTo>
                      <a:pt x="503" y="195"/>
                    </a:lnTo>
                    <a:lnTo>
                      <a:pt x="494" y="193"/>
                    </a:lnTo>
                    <a:lnTo>
                      <a:pt x="485" y="190"/>
                    </a:lnTo>
                    <a:lnTo>
                      <a:pt x="478" y="187"/>
                    </a:lnTo>
                    <a:lnTo>
                      <a:pt x="471" y="183"/>
                    </a:lnTo>
                    <a:lnTo>
                      <a:pt x="464" y="179"/>
                    </a:lnTo>
                    <a:lnTo>
                      <a:pt x="459" y="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8276415"/>
      </p:ext>
    </p:extLst>
  </p:cSld>
  <p:clrMapOvr>
    <a:masterClrMapping/>
  </p:clrMapOvr>
  <p:transition spd="med">
    <p:fade/>
  </p:transition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ngle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232139" y="70148"/>
            <a:ext cx="9441722" cy="714380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algn="l">
              <a:defRPr lang="en-US" sz="2000" b="1" dirty="0">
                <a:solidFill>
                  <a:srgbClr val="0080C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232173" y="822632"/>
            <a:ext cx="9441656" cy="568021"/>
          </a:xfrm>
        </p:spPr>
        <p:txBody>
          <a:bodyPr>
            <a:normAutofit/>
          </a:bodyPr>
          <a:lstStyle>
            <a:lvl1pPr>
              <a:buNone/>
              <a:defRPr sz="1600" b="1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385233" y="6540500"/>
            <a:ext cx="247650" cy="1524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8E57F-3704-4E8F-8007-D615C98F410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138686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56395244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CI 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lankTitle"/>
          <p:cNvSpPr>
            <a:spLocks noGrp="1"/>
          </p:cNvSpPr>
          <p:nvPr>
            <p:ph type="body" sz="quarter" idx="10" hasCustomPrompt="1"/>
          </p:nvPr>
        </p:nvSpPr>
        <p:spPr>
          <a:xfrm>
            <a:off x="382200" y="871200"/>
            <a:ext cx="9176700" cy="72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rgbClr val="000000"/>
                </a:solidFill>
                <a:latin typeface="Danske Headline"/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title</a:t>
            </a:r>
            <a:endParaRPr lang="sv-SE"/>
          </a:p>
        </p:txBody>
      </p:sp>
      <p:sp>
        <p:nvSpPr>
          <p:cNvPr id="6" name="BlankDescription"/>
          <p:cNvSpPr>
            <a:spLocks noGrp="1"/>
          </p:cNvSpPr>
          <p:nvPr>
            <p:ph type="body" sz="quarter" idx="11" hasCustomPrompt="1"/>
          </p:nvPr>
        </p:nvSpPr>
        <p:spPr>
          <a:xfrm>
            <a:off x="382200" y="1699200"/>
            <a:ext cx="9176700" cy="1836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Font typeface="+mj-lt"/>
              <a:buNone/>
              <a:defRPr sz="900"/>
            </a:lvl2pPr>
            <a:lvl3pPr marL="0" indent="0">
              <a:spcBef>
                <a:spcPts val="0"/>
              </a:spcBef>
              <a:buFont typeface="+mj-lt"/>
              <a:buNone/>
              <a:defRPr sz="900"/>
            </a:lvl3pPr>
            <a:lvl4pPr marL="0" indent="0">
              <a:spcBef>
                <a:spcPts val="0"/>
              </a:spcBef>
              <a:buFont typeface="+mj-lt"/>
              <a:buNone/>
              <a:defRPr sz="900"/>
            </a:lvl4pPr>
          </a:lstStyle>
          <a:p>
            <a:pPr lvl="0"/>
            <a:r>
              <a:rPr lang="en-US"/>
              <a:t>Click to add Description; Units of measure; date </a:t>
            </a:r>
            <a:endParaRPr lang="sv-SE"/>
          </a:p>
        </p:txBody>
      </p:sp>
      <p:sp>
        <p:nvSpPr>
          <p:cNvPr id="8" name="BlankContent"/>
          <p:cNvSpPr>
            <a:spLocks noGrp="1"/>
          </p:cNvSpPr>
          <p:nvPr>
            <p:ph type="body" sz="quarter" idx="12" hasCustomPrompt="1"/>
          </p:nvPr>
        </p:nvSpPr>
        <p:spPr>
          <a:xfrm>
            <a:off x="382200" y="1947600"/>
            <a:ext cx="9176700" cy="144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None/>
              <a:defRPr sz="1200"/>
            </a:lvl2pPr>
            <a:lvl3pPr marL="0" indent="0">
              <a:spcBef>
                <a:spcPts val="0"/>
              </a:spcBef>
              <a:buNone/>
              <a:defRPr sz="1200"/>
            </a:lvl3pPr>
            <a:lvl4pPr marL="0" indent="0">
              <a:spcBef>
                <a:spcPts val="0"/>
              </a:spcBef>
              <a:buNone/>
              <a:defRPr sz="12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content</a:t>
            </a:r>
            <a:endParaRPr lang="sv-SE"/>
          </a:p>
        </p:txBody>
      </p:sp>
      <p:sp>
        <p:nvSpPr>
          <p:cNvPr id="9" name="BlankSource"/>
          <p:cNvSpPr>
            <a:spLocks noGrp="1"/>
          </p:cNvSpPr>
          <p:nvPr>
            <p:ph type="body" sz="quarter" idx="13" hasCustomPrompt="1"/>
          </p:nvPr>
        </p:nvSpPr>
        <p:spPr>
          <a:xfrm>
            <a:off x="382200" y="6703200"/>
            <a:ext cx="8970000" cy="1296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600" baseline="0">
                <a:solidFill>
                  <a:srgbClr val="000000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a source</a:t>
            </a:r>
          </a:p>
        </p:txBody>
      </p:sp>
      <p:sp>
        <p:nvSpPr>
          <p:cNvPr id="11" name="SlideNumber"/>
          <p:cNvSpPr txBox="1"/>
          <p:nvPr userDrawn="1"/>
        </p:nvSpPr>
        <p:spPr>
          <a:xfrm>
            <a:off x="8841300" y="6696004"/>
            <a:ext cx="744900" cy="9233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r" defTabSz="654860">
              <a:buSzPct val="80000"/>
            </a:pPr>
            <a:fld id="{1E3E1ED3-5891-4664-8B7A-D21FE60B94B4}" type="slidenum">
              <a:rPr lang="en-GB" sz="600" kern="0">
                <a:solidFill>
                  <a:prstClr val="black"/>
                </a:solidFill>
                <a:latin typeface="Danske Text"/>
                <a:ea typeface="ＭＳ Ｐゴシック" charset="-128"/>
                <a:cs typeface="ＭＳ Ｐゴシック" charset="-128"/>
              </a:rPr>
              <a:pPr algn="r" defTabSz="654860">
                <a:buSzPct val="80000"/>
              </a:pPr>
              <a:t>‹#›</a:t>
            </a:fld>
            <a:endParaRPr lang="en-GB" sz="600" kern="0" err="1">
              <a:solidFill>
                <a:prstClr val="black"/>
              </a:solidFill>
              <a:latin typeface="Danske Text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" name="BlankChapter"/>
          <p:cNvSpPr>
            <a:spLocks noGrp="1"/>
          </p:cNvSpPr>
          <p:nvPr>
            <p:ph type="body" sz="quarter" idx="14" hasCustomPrompt="1"/>
          </p:nvPr>
        </p:nvSpPr>
        <p:spPr>
          <a:xfrm>
            <a:off x="382200" y="712800"/>
            <a:ext cx="9176700" cy="1368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 baseline="0">
                <a:solidFill>
                  <a:srgbClr val="676767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chapter header</a:t>
            </a:r>
          </a:p>
        </p:txBody>
      </p:sp>
      <p:cxnSp>
        <p:nvCxnSpPr>
          <p:cNvPr id="13" name="Straight Connector 12"/>
          <p:cNvCxnSpPr/>
          <p:nvPr userDrawn="1"/>
        </p:nvCxnSpPr>
        <p:spPr bwMode="auto">
          <a:xfrm>
            <a:off x="0" y="685800"/>
            <a:ext cx="9906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00293E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ThisIsALogo" descr="C:\Users\ba4543\AppData\Local\Temp\200f7795-239d-4435-b3c3-fd2c95724d8e"/>
          <p:cNvPicPr>
            <a:picLocks/>
          </p:cNvPicPr>
          <p:nvPr userDrawn="1"/>
        </p:nvPicPr>
        <p:blipFill>
          <a:blip r:embed="rId2" r:link="rId3"/>
          <a:stretch>
            <a:fillRect/>
          </a:stretch>
        </p:blipFill>
        <p:spPr>
          <a:xfrm>
            <a:off x="7823290" y="248920"/>
            <a:ext cx="1747308" cy="241300"/>
          </a:xfrm>
          <a:prstGeom prst="rect">
            <a:avLst/>
          </a:prstGeom>
        </p:spPr>
      </p:pic>
      <p:sp>
        <p:nvSpPr>
          <p:cNvPr id="17" name="ThisIsAStickyNote"/>
          <p:cNvSpPr txBox="1"/>
          <p:nvPr userDrawn="1"/>
        </p:nvSpPr>
        <p:spPr>
          <a:xfrm>
            <a:off x="382200" y="309600"/>
            <a:ext cx="4875000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defTabSz="654860">
              <a:buSzPct val="80000"/>
            </a:pPr>
            <a:endParaRPr lang="en-GB" sz="750" kern="0" err="1">
              <a:solidFill>
                <a:srgbClr val="000000"/>
              </a:solidFill>
              <a:latin typeface="Danske Headline"/>
              <a:ea typeface="ＭＳ Ｐゴシック" charset="-128"/>
              <a:cs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87270864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2549688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106493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6924002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1198971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595490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5554489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8088373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7640675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9613309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4405294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7520786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653191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1498401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25277801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25901143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82932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8061406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2884155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1836491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165347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6901631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1437636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26868955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5149611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9445952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818622" y="5925281"/>
            <a:ext cx="7723585" cy="239183"/>
          </a:xfrm>
        </p:spPr>
        <p:txBody>
          <a:bodyPr vert="horz" lIns="36000" tIns="36000" rIns="36000" bIns="36000" rtlCol="0" anchor="ctr" anchorCtr="0">
            <a:no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FontTx/>
              <a:buNone/>
              <a:defRPr lang="fi-FI" sz="1000" spc="31" baseline="0" dirty="0">
                <a:solidFill>
                  <a:srgbClr val="7F7F7F"/>
                </a:solidFill>
              </a:defRPr>
            </a:lvl1pPr>
          </a:lstStyle>
          <a:p>
            <a:pPr marL="0" lvl="0"/>
            <a:r>
              <a:rPr lang="en-US"/>
              <a:t>Date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8542" y="1604799"/>
            <a:ext cx="8268840" cy="1824203"/>
          </a:xfrm>
        </p:spPr>
        <p:txBody>
          <a:bodyPr anchor="b" anchorCtr="0"/>
          <a:lstStyle>
            <a:lvl1pPr>
              <a:lnSpc>
                <a:spcPct val="95000"/>
              </a:lnSpc>
              <a:defRPr sz="4400" spc="-12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18540" y="4101075"/>
            <a:ext cx="8268840" cy="768085"/>
          </a:xfrm>
        </p:spPr>
        <p:txBody>
          <a:bodyPr/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b="1" spc="-31" baseline="0">
                <a:solidFill>
                  <a:schemeClr val="accent1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4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0CA7C0B1-BC6D-4BBE-876C-3969B2354E5B}" type="datetime1">
              <a:rPr lang="fi-FI" smtClean="0"/>
              <a:pPr/>
              <a:t>10.12.2018</a:t>
            </a:fld>
            <a:endParaRPr lang="fi-FI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Etunimi Sukunimi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55584346"/>
      </p:ext>
    </p:extLst>
  </p:cSld>
  <p:clrMapOvr>
    <a:masterClrMapping/>
  </p:clrMapOvr>
  <p:transition spd="med">
    <p:fade/>
  </p:transition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gment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>
                <a:solidFill>
                  <a:srgbClr val="000000"/>
                </a:solidFill>
              </a:rPr>
              <a:t>YIT   |  </a:t>
            </a:r>
            <a:fld id="{163958C4-C85F-4CE8-8346-7D298C1F2E3E}" type="slidenum">
              <a:rPr lang="en-GB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r>
              <a:rPr lang="en-GB">
                <a:solidFill>
                  <a:srgbClr val="000000"/>
                </a:solidFill>
              </a:rPr>
              <a:t>  |  Internal </a:t>
            </a:r>
          </a:p>
        </p:txBody>
      </p:sp>
      <p:sp>
        <p:nvSpPr>
          <p:cNvPr id="5" name="Sisällön paikkamerkki 2"/>
          <p:cNvSpPr>
            <a:spLocks noGrp="1"/>
          </p:cNvSpPr>
          <p:nvPr>
            <p:ph idx="1" hasCustomPrompt="1"/>
          </p:nvPr>
        </p:nvSpPr>
        <p:spPr>
          <a:xfrm>
            <a:off x="272480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6" name="Sisällön paikkamerkki 2"/>
          <p:cNvSpPr>
            <a:spLocks noGrp="1"/>
          </p:cNvSpPr>
          <p:nvPr>
            <p:ph idx="11" hasCustomPrompt="1"/>
          </p:nvPr>
        </p:nvSpPr>
        <p:spPr>
          <a:xfrm>
            <a:off x="3152801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7" name="Sisällön paikkamerkki 2"/>
          <p:cNvSpPr>
            <a:spLocks noGrp="1"/>
          </p:cNvSpPr>
          <p:nvPr>
            <p:ph idx="12" hasCustomPrompt="1"/>
          </p:nvPr>
        </p:nvSpPr>
        <p:spPr>
          <a:xfrm>
            <a:off x="6033120" y="2802194"/>
            <a:ext cx="3600400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8" name="Sisällön paikkamerkki 2"/>
          <p:cNvSpPr>
            <a:spLocks noGrp="1"/>
          </p:cNvSpPr>
          <p:nvPr>
            <p:ph idx="13" hasCustomPrompt="1"/>
          </p:nvPr>
        </p:nvSpPr>
        <p:spPr>
          <a:xfrm>
            <a:off x="272481" y="4890426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9" name="Sisällön paikkamerkki 2"/>
          <p:cNvSpPr>
            <a:spLocks noGrp="1"/>
          </p:cNvSpPr>
          <p:nvPr>
            <p:ph idx="14" hasCustomPrompt="1"/>
          </p:nvPr>
        </p:nvSpPr>
        <p:spPr>
          <a:xfrm>
            <a:off x="3152801" y="4890426"/>
            <a:ext cx="2736303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10" name="Sisällön paikkamerkki 2"/>
          <p:cNvSpPr>
            <a:spLocks noGrp="1"/>
          </p:cNvSpPr>
          <p:nvPr>
            <p:ph idx="15" hasCustomPrompt="1"/>
          </p:nvPr>
        </p:nvSpPr>
        <p:spPr>
          <a:xfrm>
            <a:off x="6105128" y="4890426"/>
            <a:ext cx="3528392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600604"/>
      </p:ext>
    </p:extLst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8973533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08112687"/>
      </p:ext>
    </p:extLst>
  </p:cSld>
  <p:clrMapOvr>
    <a:masterClrMapping/>
  </p:clrMapOvr>
  <p:transition/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8621" y="1701803"/>
            <a:ext cx="8268762" cy="42227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4A7AF4E2-2478-4600-B0F7-48DBC5DB3E25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1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45604974"/>
      </p:ext>
    </p:extLst>
  </p:cSld>
  <p:clrMapOvr>
    <a:masterClrMapping/>
  </p:clrMapOvr>
  <p:transition spd="med">
    <p:fade/>
  </p:transition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E06418C6-5A96-46AA-96B8-0CB2016EDEE8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7523062"/>
      </p:ext>
    </p:extLst>
  </p:cSld>
  <p:clrMapOvr>
    <a:masterClrMapping/>
  </p:clrMapOvr>
  <p:transition spd="med">
    <p:fade/>
  </p:transition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 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74ED9FC0-9CEC-4803-BC6D-865CF19DF7CF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7" name="Group 6"/>
          <p:cNvGrpSpPr>
            <a:grpSpLocks noChangeAspect="1"/>
          </p:cNvGrpSpPr>
          <p:nvPr userDrawn="1"/>
        </p:nvGrpSpPr>
        <p:grpSpPr>
          <a:xfrm>
            <a:off x="8853542" y="6261453"/>
            <a:ext cx="911846" cy="432000"/>
            <a:chOff x="3563938" y="1468438"/>
            <a:chExt cx="5753101" cy="2214562"/>
          </a:xfrm>
          <a:solidFill>
            <a:schemeClr val="bg2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563938" y="1468438"/>
              <a:ext cx="2105025" cy="2214562"/>
            </a:xfrm>
            <a:custGeom>
              <a:avLst/>
              <a:gdLst>
                <a:gd name="T0" fmla="*/ 622 w 1326"/>
                <a:gd name="T1" fmla="*/ 667 h 1395"/>
                <a:gd name="T2" fmla="*/ 445 w 1326"/>
                <a:gd name="T3" fmla="*/ 513 h 1395"/>
                <a:gd name="T4" fmla="*/ 443 w 1326"/>
                <a:gd name="T5" fmla="*/ 512 h 1395"/>
                <a:gd name="T6" fmla="*/ 442 w 1326"/>
                <a:gd name="T7" fmla="*/ 514 h 1395"/>
                <a:gd name="T8" fmla="*/ 441 w 1326"/>
                <a:gd name="T9" fmla="*/ 697 h 1395"/>
                <a:gd name="T10" fmla="*/ 222 w 1326"/>
                <a:gd name="T11" fmla="*/ 145 h 1395"/>
                <a:gd name="T12" fmla="*/ 220 w 1326"/>
                <a:gd name="T13" fmla="*/ 146 h 1395"/>
                <a:gd name="T14" fmla="*/ 219 w 1326"/>
                <a:gd name="T15" fmla="*/ 696 h 1395"/>
                <a:gd name="T16" fmla="*/ 218 w 1326"/>
                <a:gd name="T17" fmla="*/ 697 h 1395"/>
                <a:gd name="T18" fmla="*/ 3 w 1326"/>
                <a:gd name="T19" fmla="*/ 5 h 1395"/>
                <a:gd name="T20" fmla="*/ 1 w 1326"/>
                <a:gd name="T21" fmla="*/ 0 h 1395"/>
                <a:gd name="T22" fmla="*/ 0 w 1326"/>
                <a:gd name="T23" fmla="*/ 5 h 1395"/>
                <a:gd name="T24" fmla="*/ 0 w 1326"/>
                <a:gd name="T25" fmla="*/ 623 h 1395"/>
                <a:gd name="T26" fmla="*/ 2 w 1326"/>
                <a:gd name="T27" fmla="*/ 626 h 1395"/>
                <a:gd name="T28" fmla="*/ 169 w 1326"/>
                <a:gd name="T29" fmla="*/ 731 h 1395"/>
                <a:gd name="T30" fmla="*/ 174 w 1326"/>
                <a:gd name="T31" fmla="*/ 732 h 1395"/>
                <a:gd name="T32" fmla="*/ 452 w 1326"/>
                <a:gd name="T33" fmla="*/ 732 h 1395"/>
                <a:gd name="T34" fmla="*/ 454 w 1326"/>
                <a:gd name="T35" fmla="*/ 734 h 1395"/>
                <a:gd name="T36" fmla="*/ 573 w 1326"/>
                <a:gd name="T37" fmla="*/ 1036 h 1395"/>
                <a:gd name="T38" fmla="*/ 574 w 1326"/>
                <a:gd name="T39" fmla="*/ 1041 h 1395"/>
                <a:gd name="T40" fmla="*/ 512 w 1326"/>
                <a:gd name="T41" fmla="*/ 1171 h 1395"/>
                <a:gd name="T42" fmla="*/ 511 w 1326"/>
                <a:gd name="T43" fmla="*/ 1174 h 1395"/>
                <a:gd name="T44" fmla="*/ 595 w 1326"/>
                <a:gd name="T45" fmla="*/ 1390 h 1395"/>
                <a:gd name="T46" fmla="*/ 598 w 1326"/>
                <a:gd name="T47" fmla="*/ 1394 h 1395"/>
                <a:gd name="T48" fmla="*/ 602 w 1326"/>
                <a:gd name="T49" fmla="*/ 1395 h 1395"/>
                <a:gd name="T50" fmla="*/ 725 w 1326"/>
                <a:gd name="T51" fmla="*/ 1395 h 1395"/>
                <a:gd name="T52" fmla="*/ 729 w 1326"/>
                <a:gd name="T53" fmla="*/ 1393 h 1395"/>
                <a:gd name="T54" fmla="*/ 813 w 1326"/>
                <a:gd name="T55" fmla="*/ 1178 h 1395"/>
                <a:gd name="T56" fmla="*/ 814 w 1326"/>
                <a:gd name="T57" fmla="*/ 1174 h 1395"/>
                <a:gd name="T58" fmla="*/ 751 w 1326"/>
                <a:gd name="T59" fmla="*/ 1043 h 1395"/>
                <a:gd name="T60" fmla="*/ 751 w 1326"/>
                <a:gd name="T61" fmla="*/ 1038 h 1395"/>
                <a:gd name="T62" fmla="*/ 870 w 1326"/>
                <a:gd name="T63" fmla="*/ 735 h 1395"/>
                <a:gd name="T64" fmla="*/ 874 w 1326"/>
                <a:gd name="T65" fmla="*/ 732 h 1395"/>
                <a:gd name="T66" fmla="*/ 1155 w 1326"/>
                <a:gd name="T67" fmla="*/ 732 h 1395"/>
                <a:gd name="T68" fmla="*/ 1322 w 1326"/>
                <a:gd name="T69" fmla="*/ 627 h 1395"/>
                <a:gd name="T70" fmla="*/ 1325 w 1326"/>
                <a:gd name="T71" fmla="*/ 625 h 1395"/>
                <a:gd name="T72" fmla="*/ 1326 w 1326"/>
                <a:gd name="T73" fmla="*/ 621 h 1395"/>
                <a:gd name="T74" fmla="*/ 1325 w 1326"/>
                <a:gd name="T75" fmla="*/ 1 h 1395"/>
                <a:gd name="T76" fmla="*/ 1324 w 1326"/>
                <a:gd name="T77" fmla="*/ 1 h 1395"/>
                <a:gd name="T78" fmla="*/ 1108 w 1326"/>
                <a:gd name="T79" fmla="*/ 696 h 1395"/>
                <a:gd name="T80" fmla="*/ 1106 w 1326"/>
                <a:gd name="T81" fmla="*/ 696 h 1395"/>
                <a:gd name="T82" fmla="*/ 1106 w 1326"/>
                <a:gd name="T83" fmla="*/ 145 h 1395"/>
                <a:gd name="T84" fmla="*/ 1104 w 1326"/>
                <a:gd name="T85" fmla="*/ 145 h 1395"/>
                <a:gd name="T86" fmla="*/ 884 w 1326"/>
                <a:gd name="T87" fmla="*/ 696 h 1395"/>
                <a:gd name="T88" fmla="*/ 883 w 1326"/>
                <a:gd name="T89" fmla="*/ 696 h 1395"/>
                <a:gd name="T90" fmla="*/ 883 w 1326"/>
                <a:gd name="T91" fmla="*/ 513 h 1395"/>
                <a:gd name="T92" fmla="*/ 881 w 1326"/>
                <a:gd name="T93" fmla="*/ 513 h 1395"/>
                <a:gd name="T94" fmla="*/ 776 w 1326"/>
                <a:gd name="T95" fmla="*/ 604 h 1395"/>
                <a:gd name="T96" fmla="*/ 668 w 1326"/>
                <a:gd name="T97" fmla="*/ 699 h 1395"/>
                <a:gd name="T98" fmla="*/ 663 w 1326"/>
                <a:gd name="T99" fmla="*/ 701 h 1395"/>
                <a:gd name="T100" fmla="*/ 660 w 1326"/>
                <a:gd name="T101" fmla="*/ 70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6" h="1395">
                  <a:moveTo>
                    <a:pt x="657" y="699"/>
                  </a:moveTo>
                  <a:lnTo>
                    <a:pt x="622" y="667"/>
                  </a:lnTo>
                  <a:lnTo>
                    <a:pt x="549" y="604"/>
                  </a:lnTo>
                  <a:lnTo>
                    <a:pt x="445" y="513"/>
                  </a:lnTo>
                  <a:lnTo>
                    <a:pt x="444" y="513"/>
                  </a:lnTo>
                  <a:lnTo>
                    <a:pt x="443" y="512"/>
                  </a:lnTo>
                  <a:lnTo>
                    <a:pt x="442" y="513"/>
                  </a:lnTo>
                  <a:lnTo>
                    <a:pt x="442" y="514"/>
                  </a:lnTo>
                  <a:lnTo>
                    <a:pt x="442" y="696"/>
                  </a:lnTo>
                  <a:lnTo>
                    <a:pt x="441" y="697"/>
                  </a:lnTo>
                  <a:lnTo>
                    <a:pt x="440" y="696"/>
                  </a:lnTo>
                  <a:lnTo>
                    <a:pt x="222" y="145"/>
                  </a:lnTo>
                  <a:lnTo>
                    <a:pt x="220" y="145"/>
                  </a:lnTo>
                  <a:lnTo>
                    <a:pt x="220" y="146"/>
                  </a:lnTo>
                  <a:lnTo>
                    <a:pt x="220" y="696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8" y="697"/>
                  </a:lnTo>
                  <a:lnTo>
                    <a:pt x="218" y="696"/>
                  </a:lnTo>
                  <a:lnTo>
                    <a:pt x="3" y="5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21"/>
                  </a:lnTo>
                  <a:lnTo>
                    <a:pt x="0" y="623"/>
                  </a:lnTo>
                  <a:lnTo>
                    <a:pt x="1" y="625"/>
                  </a:lnTo>
                  <a:lnTo>
                    <a:pt x="2" y="626"/>
                  </a:lnTo>
                  <a:lnTo>
                    <a:pt x="3" y="627"/>
                  </a:lnTo>
                  <a:lnTo>
                    <a:pt x="169" y="731"/>
                  </a:lnTo>
                  <a:lnTo>
                    <a:pt x="171" y="732"/>
                  </a:lnTo>
                  <a:lnTo>
                    <a:pt x="174" y="732"/>
                  </a:lnTo>
                  <a:lnTo>
                    <a:pt x="451" y="732"/>
                  </a:lnTo>
                  <a:lnTo>
                    <a:pt x="452" y="732"/>
                  </a:lnTo>
                  <a:lnTo>
                    <a:pt x="453" y="733"/>
                  </a:lnTo>
                  <a:lnTo>
                    <a:pt x="454" y="734"/>
                  </a:lnTo>
                  <a:lnTo>
                    <a:pt x="455" y="735"/>
                  </a:lnTo>
                  <a:lnTo>
                    <a:pt x="573" y="1036"/>
                  </a:lnTo>
                  <a:lnTo>
                    <a:pt x="574" y="1039"/>
                  </a:lnTo>
                  <a:lnTo>
                    <a:pt x="574" y="1041"/>
                  </a:lnTo>
                  <a:lnTo>
                    <a:pt x="574" y="1043"/>
                  </a:lnTo>
                  <a:lnTo>
                    <a:pt x="512" y="1171"/>
                  </a:lnTo>
                  <a:lnTo>
                    <a:pt x="511" y="1173"/>
                  </a:lnTo>
                  <a:lnTo>
                    <a:pt x="511" y="1174"/>
                  </a:lnTo>
                  <a:lnTo>
                    <a:pt x="511" y="1178"/>
                  </a:lnTo>
                  <a:lnTo>
                    <a:pt x="595" y="1390"/>
                  </a:lnTo>
                  <a:lnTo>
                    <a:pt x="596" y="1393"/>
                  </a:lnTo>
                  <a:lnTo>
                    <a:pt x="598" y="1394"/>
                  </a:lnTo>
                  <a:lnTo>
                    <a:pt x="600" y="1395"/>
                  </a:lnTo>
                  <a:lnTo>
                    <a:pt x="602" y="1395"/>
                  </a:lnTo>
                  <a:lnTo>
                    <a:pt x="723" y="1395"/>
                  </a:lnTo>
                  <a:lnTo>
                    <a:pt x="725" y="1395"/>
                  </a:lnTo>
                  <a:lnTo>
                    <a:pt x="727" y="1394"/>
                  </a:lnTo>
                  <a:lnTo>
                    <a:pt x="729" y="1393"/>
                  </a:lnTo>
                  <a:lnTo>
                    <a:pt x="730" y="1390"/>
                  </a:lnTo>
                  <a:lnTo>
                    <a:pt x="813" y="1178"/>
                  </a:lnTo>
                  <a:lnTo>
                    <a:pt x="814" y="1176"/>
                  </a:lnTo>
                  <a:lnTo>
                    <a:pt x="814" y="1174"/>
                  </a:lnTo>
                  <a:lnTo>
                    <a:pt x="813" y="1171"/>
                  </a:lnTo>
                  <a:lnTo>
                    <a:pt x="751" y="1043"/>
                  </a:lnTo>
                  <a:lnTo>
                    <a:pt x="750" y="1039"/>
                  </a:lnTo>
                  <a:lnTo>
                    <a:pt x="751" y="1038"/>
                  </a:lnTo>
                  <a:lnTo>
                    <a:pt x="751" y="1036"/>
                  </a:lnTo>
                  <a:lnTo>
                    <a:pt x="870" y="735"/>
                  </a:lnTo>
                  <a:lnTo>
                    <a:pt x="871" y="733"/>
                  </a:lnTo>
                  <a:lnTo>
                    <a:pt x="874" y="732"/>
                  </a:lnTo>
                  <a:lnTo>
                    <a:pt x="1152" y="732"/>
                  </a:lnTo>
                  <a:lnTo>
                    <a:pt x="1155" y="732"/>
                  </a:lnTo>
                  <a:lnTo>
                    <a:pt x="1157" y="731"/>
                  </a:lnTo>
                  <a:lnTo>
                    <a:pt x="1322" y="627"/>
                  </a:lnTo>
                  <a:lnTo>
                    <a:pt x="1324" y="626"/>
                  </a:lnTo>
                  <a:lnTo>
                    <a:pt x="1325" y="625"/>
                  </a:lnTo>
                  <a:lnTo>
                    <a:pt x="1325" y="623"/>
                  </a:lnTo>
                  <a:lnTo>
                    <a:pt x="1326" y="621"/>
                  </a:lnTo>
                  <a:lnTo>
                    <a:pt x="1326" y="5"/>
                  </a:lnTo>
                  <a:lnTo>
                    <a:pt x="1325" y="1"/>
                  </a:lnTo>
                  <a:lnTo>
                    <a:pt x="1325" y="0"/>
                  </a:lnTo>
                  <a:lnTo>
                    <a:pt x="1324" y="1"/>
                  </a:lnTo>
                  <a:lnTo>
                    <a:pt x="1322" y="5"/>
                  </a:lnTo>
                  <a:lnTo>
                    <a:pt x="1108" y="696"/>
                  </a:lnTo>
                  <a:lnTo>
                    <a:pt x="1107" y="697"/>
                  </a:lnTo>
                  <a:lnTo>
                    <a:pt x="1106" y="696"/>
                  </a:lnTo>
                  <a:lnTo>
                    <a:pt x="1106" y="146"/>
                  </a:lnTo>
                  <a:lnTo>
                    <a:pt x="1106" y="145"/>
                  </a:lnTo>
                  <a:lnTo>
                    <a:pt x="1105" y="145"/>
                  </a:lnTo>
                  <a:lnTo>
                    <a:pt x="1104" y="145"/>
                  </a:lnTo>
                  <a:lnTo>
                    <a:pt x="885" y="696"/>
                  </a:lnTo>
                  <a:lnTo>
                    <a:pt x="884" y="696"/>
                  </a:lnTo>
                  <a:lnTo>
                    <a:pt x="884" y="697"/>
                  </a:lnTo>
                  <a:lnTo>
                    <a:pt x="883" y="696"/>
                  </a:lnTo>
                  <a:lnTo>
                    <a:pt x="883" y="514"/>
                  </a:lnTo>
                  <a:lnTo>
                    <a:pt x="883" y="513"/>
                  </a:lnTo>
                  <a:lnTo>
                    <a:pt x="882" y="512"/>
                  </a:lnTo>
                  <a:lnTo>
                    <a:pt x="881" y="513"/>
                  </a:lnTo>
                  <a:lnTo>
                    <a:pt x="880" y="513"/>
                  </a:lnTo>
                  <a:lnTo>
                    <a:pt x="776" y="604"/>
                  </a:lnTo>
                  <a:lnTo>
                    <a:pt x="703" y="667"/>
                  </a:lnTo>
                  <a:lnTo>
                    <a:pt x="668" y="699"/>
                  </a:lnTo>
                  <a:lnTo>
                    <a:pt x="665" y="700"/>
                  </a:lnTo>
                  <a:lnTo>
                    <a:pt x="663" y="701"/>
                  </a:lnTo>
                  <a:lnTo>
                    <a:pt x="662" y="701"/>
                  </a:lnTo>
                  <a:lnTo>
                    <a:pt x="660" y="700"/>
                  </a:lnTo>
                  <a:lnTo>
                    <a:pt x="657" y="6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5975351" y="2460625"/>
              <a:ext cx="3341688" cy="884237"/>
            </a:xfrm>
            <a:custGeom>
              <a:avLst/>
              <a:gdLst>
                <a:gd name="T0" fmla="*/ 2054 w 2105"/>
                <a:gd name="T1" fmla="*/ 7 h 557"/>
                <a:gd name="T2" fmla="*/ 1768 w 2105"/>
                <a:gd name="T3" fmla="*/ 7 h 557"/>
                <a:gd name="T4" fmla="*/ 1886 w 2105"/>
                <a:gd name="T5" fmla="*/ 118 h 557"/>
                <a:gd name="T6" fmla="*/ 2105 w 2105"/>
                <a:gd name="T7" fmla="*/ 545 h 557"/>
                <a:gd name="T8" fmla="*/ 1953 w 2105"/>
                <a:gd name="T9" fmla="*/ 499 h 557"/>
                <a:gd name="T10" fmla="*/ 1871 w 2105"/>
                <a:gd name="T11" fmla="*/ 549 h 557"/>
                <a:gd name="T12" fmla="*/ 1735 w 2105"/>
                <a:gd name="T13" fmla="*/ 521 h 557"/>
                <a:gd name="T14" fmla="*/ 1709 w 2105"/>
                <a:gd name="T15" fmla="*/ 426 h 557"/>
                <a:gd name="T16" fmla="*/ 1793 w 2105"/>
                <a:gd name="T17" fmla="*/ 324 h 557"/>
                <a:gd name="T18" fmla="*/ 1953 w 2105"/>
                <a:gd name="T19" fmla="*/ 287 h 557"/>
                <a:gd name="T20" fmla="*/ 1884 w 2105"/>
                <a:gd name="T21" fmla="*/ 256 h 557"/>
                <a:gd name="T22" fmla="*/ 1730 w 2105"/>
                <a:gd name="T23" fmla="*/ 217 h 557"/>
                <a:gd name="T24" fmla="*/ 1834 w 2105"/>
                <a:gd name="T25" fmla="*/ 157 h 557"/>
                <a:gd name="T26" fmla="*/ 2022 w 2105"/>
                <a:gd name="T27" fmla="*/ 161 h 557"/>
                <a:gd name="T28" fmla="*/ 2091 w 2105"/>
                <a:gd name="T29" fmla="*/ 255 h 557"/>
                <a:gd name="T30" fmla="*/ 1952 w 2105"/>
                <a:gd name="T31" fmla="*/ 369 h 557"/>
                <a:gd name="T32" fmla="*/ 1856 w 2105"/>
                <a:gd name="T33" fmla="*/ 398 h 557"/>
                <a:gd name="T34" fmla="*/ 1883 w 2105"/>
                <a:gd name="T35" fmla="*/ 446 h 557"/>
                <a:gd name="T36" fmla="*/ 1181 w 2105"/>
                <a:gd name="T37" fmla="*/ 554 h 557"/>
                <a:gd name="T38" fmla="*/ 1071 w 2105"/>
                <a:gd name="T39" fmla="*/ 508 h 557"/>
                <a:gd name="T40" fmla="*/ 1052 w 2105"/>
                <a:gd name="T41" fmla="*/ 258 h 557"/>
                <a:gd name="T42" fmla="*/ 1009 w 2105"/>
                <a:gd name="T43" fmla="*/ 152 h 557"/>
                <a:gd name="T44" fmla="*/ 1199 w 2105"/>
                <a:gd name="T45" fmla="*/ 18 h 557"/>
                <a:gd name="T46" fmla="*/ 1304 w 2105"/>
                <a:gd name="T47" fmla="*/ 153 h 557"/>
                <a:gd name="T48" fmla="*/ 1207 w 2105"/>
                <a:gd name="T49" fmla="*/ 260 h 557"/>
                <a:gd name="T50" fmla="*/ 1231 w 2105"/>
                <a:gd name="T51" fmla="*/ 448 h 557"/>
                <a:gd name="T52" fmla="*/ 1293 w 2105"/>
                <a:gd name="T53" fmla="*/ 545 h 557"/>
                <a:gd name="T54" fmla="*/ 7 w 2105"/>
                <a:gd name="T55" fmla="*/ 0 h 557"/>
                <a:gd name="T56" fmla="*/ 387 w 2105"/>
                <a:gd name="T57" fmla="*/ 0 h 557"/>
                <a:gd name="T58" fmla="*/ 574 w 2105"/>
                <a:gd name="T59" fmla="*/ 549 h 557"/>
                <a:gd name="T60" fmla="*/ 409 w 2105"/>
                <a:gd name="T61" fmla="*/ 343 h 557"/>
                <a:gd name="T62" fmla="*/ 149 w 2105"/>
                <a:gd name="T63" fmla="*/ 284 h 557"/>
                <a:gd name="T64" fmla="*/ 5 w 2105"/>
                <a:gd name="T65" fmla="*/ 549 h 557"/>
                <a:gd name="T66" fmla="*/ 870 w 2105"/>
                <a:gd name="T67" fmla="*/ 282 h 557"/>
                <a:gd name="T68" fmla="*/ 798 w 2105"/>
                <a:gd name="T69" fmla="*/ 249 h 557"/>
                <a:gd name="T70" fmla="*/ 754 w 2105"/>
                <a:gd name="T71" fmla="*/ 307 h 557"/>
                <a:gd name="T72" fmla="*/ 753 w 2105"/>
                <a:gd name="T73" fmla="*/ 395 h 557"/>
                <a:gd name="T74" fmla="*/ 801 w 2105"/>
                <a:gd name="T75" fmla="*/ 455 h 557"/>
                <a:gd name="T76" fmla="*/ 938 w 2105"/>
                <a:gd name="T77" fmla="*/ 425 h 557"/>
                <a:gd name="T78" fmla="*/ 963 w 2105"/>
                <a:gd name="T79" fmla="*/ 529 h 557"/>
                <a:gd name="T80" fmla="*/ 759 w 2105"/>
                <a:gd name="T81" fmla="*/ 552 h 557"/>
                <a:gd name="T82" fmla="*/ 638 w 2105"/>
                <a:gd name="T83" fmla="*/ 479 h 557"/>
                <a:gd name="T84" fmla="*/ 608 w 2105"/>
                <a:gd name="T85" fmla="*/ 310 h 557"/>
                <a:gd name="T86" fmla="*/ 687 w 2105"/>
                <a:gd name="T87" fmla="*/ 183 h 557"/>
                <a:gd name="T88" fmla="*/ 877 w 2105"/>
                <a:gd name="T89" fmla="*/ 152 h 557"/>
                <a:gd name="T90" fmla="*/ 982 w 2105"/>
                <a:gd name="T91" fmla="*/ 241 h 557"/>
                <a:gd name="T92" fmla="*/ 1460 w 2105"/>
                <a:gd name="T93" fmla="*/ 555 h 557"/>
                <a:gd name="T94" fmla="*/ 1314 w 2105"/>
                <a:gd name="T95" fmla="*/ 499 h 557"/>
                <a:gd name="T96" fmla="*/ 1411 w 2105"/>
                <a:gd name="T97" fmla="*/ 445 h 557"/>
                <a:gd name="T98" fmla="*/ 1551 w 2105"/>
                <a:gd name="T99" fmla="*/ 452 h 557"/>
                <a:gd name="T100" fmla="*/ 1521 w 2105"/>
                <a:gd name="T101" fmla="*/ 412 h 557"/>
                <a:gd name="T102" fmla="*/ 1351 w 2105"/>
                <a:gd name="T103" fmla="*/ 347 h 557"/>
                <a:gd name="T104" fmla="*/ 1336 w 2105"/>
                <a:gd name="T105" fmla="*/ 240 h 557"/>
                <a:gd name="T106" fmla="*/ 1437 w 2105"/>
                <a:gd name="T107" fmla="*/ 151 h 557"/>
                <a:gd name="T108" fmla="*/ 1639 w 2105"/>
                <a:gd name="T109" fmla="*/ 175 h 557"/>
                <a:gd name="T110" fmla="*/ 1618 w 2105"/>
                <a:gd name="T111" fmla="*/ 277 h 557"/>
                <a:gd name="T112" fmla="*/ 1473 w 2105"/>
                <a:gd name="T113" fmla="*/ 250 h 557"/>
                <a:gd name="T114" fmla="*/ 1490 w 2105"/>
                <a:gd name="T115" fmla="*/ 289 h 557"/>
                <a:gd name="T116" fmla="*/ 1671 w 2105"/>
                <a:gd name="T117" fmla="*/ 352 h 557"/>
                <a:gd name="T118" fmla="*/ 1682 w 2105"/>
                <a:gd name="T119" fmla="*/ 468 h 557"/>
                <a:gd name="T120" fmla="*/ 1551 w 2105"/>
                <a:gd name="T121" fmla="*/ 55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5" h="557">
                  <a:moveTo>
                    <a:pt x="1936" y="115"/>
                  </a:moveTo>
                  <a:lnTo>
                    <a:pt x="1936" y="7"/>
                  </a:lnTo>
                  <a:lnTo>
                    <a:pt x="1936" y="5"/>
                  </a:lnTo>
                  <a:lnTo>
                    <a:pt x="1937" y="3"/>
                  </a:lnTo>
                  <a:lnTo>
                    <a:pt x="1938" y="2"/>
                  </a:lnTo>
                  <a:lnTo>
                    <a:pt x="1939" y="1"/>
                  </a:lnTo>
                  <a:lnTo>
                    <a:pt x="1942" y="0"/>
                  </a:lnTo>
                  <a:lnTo>
                    <a:pt x="1943" y="0"/>
                  </a:lnTo>
                  <a:lnTo>
                    <a:pt x="2047" y="0"/>
                  </a:lnTo>
                  <a:lnTo>
                    <a:pt x="2050" y="0"/>
                  </a:lnTo>
                  <a:lnTo>
                    <a:pt x="2051" y="1"/>
                  </a:lnTo>
                  <a:lnTo>
                    <a:pt x="2053" y="2"/>
                  </a:lnTo>
                  <a:lnTo>
                    <a:pt x="2053" y="3"/>
                  </a:lnTo>
                  <a:lnTo>
                    <a:pt x="2054" y="6"/>
                  </a:lnTo>
                  <a:lnTo>
                    <a:pt x="2054" y="7"/>
                  </a:lnTo>
                  <a:lnTo>
                    <a:pt x="2054" y="115"/>
                  </a:lnTo>
                  <a:lnTo>
                    <a:pt x="2054" y="118"/>
                  </a:lnTo>
                  <a:lnTo>
                    <a:pt x="2053" y="120"/>
                  </a:lnTo>
                  <a:lnTo>
                    <a:pt x="2052" y="121"/>
                  </a:lnTo>
                  <a:lnTo>
                    <a:pt x="2051" y="122"/>
                  </a:lnTo>
                  <a:lnTo>
                    <a:pt x="2048" y="122"/>
                  </a:lnTo>
                  <a:lnTo>
                    <a:pt x="2047" y="123"/>
                  </a:lnTo>
                  <a:lnTo>
                    <a:pt x="1943" y="123"/>
                  </a:lnTo>
                  <a:lnTo>
                    <a:pt x="1941" y="122"/>
                  </a:lnTo>
                  <a:lnTo>
                    <a:pt x="1939" y="121"/>
                  </a:lnTo>
                  <a:lnTo>
                    <a:pt x="1938" y="120"/>
                  </a:lnTo>
                  <a:lnTo>
                    <a:pt x="1937" y="119"/>
                  </a:lnTo>
                  <a:lnTo>
                    <a:pt x="1936" y="117"/>
                  </a:lnTo>
                  <a:lnTo>
                    <a:pt x="1936" y="115"/>
                  </a:lnTo>
                  <a:close/>
                  <a:moveTo>
                    <a:pt x="1768" y="7"/>
                  </a:moveTo>
                  <a:lnTo>
                    <a:pt x="1768" y="5"/>
                  </a:lnTo>
                  <a:lnTo>
                    <a:pt x="1769" y="3"/>
                  </a:lnTo>
                  <a:lnTo>
                    <a:pt x="1770" y="2"/>
                  </a:lnTo>
                  <a:lnTo>
                    <a:pt x="1771" y="1"/>
                  </a:lnTo>
                  <a:lnTo>
                    <a:pt x="1774" y="0"/>
                  </a:lnTo>
                  <a:lnTo>
                    <a:pt x="1775" y="0"/>
                  </a:lnTo>
                  <a:lnTo>
                    <a:pt x="1879" y="0"/>
                  </a:lnTo>
                  <a:lnTo>
                    <a:pt x="1881" y="0"/>
                  </a:lnTo>
                  <a:lnTo>
                    <a:pt x="1883" y="1"/>
                  </a:lnTo>
                  <a:lnTo>
                    <a:pt x="1884" y="2"/>
                  </a:lnTo>
                  <a:lnTo>
                    <a:pt x="1885" y="3"/>
                  </a:lnTo>
                  <a:lnTo>
                    <a:pt x="1886" y="6"/>
                  </a:lnTo>
                  <a:lnTo>
                    <a:pt x="1886" y="7"/>
                  </a:lnTo>
                  <a:lnTo>
                    <a:pt x="1886" y="115"/>
                  </a:lnTo>
                  <a:lnTo>
                    <a:pt x="1886" y="118"/>
                  </a:lnTo>
                  <a:lnTo>
                    <a:pt x="1885" y="120"/>
                  </a:lnTo>
                  <a:lnTo>
                    <a:pt x="1884" y="121"/>
                  </a:lnTo>
                  <a:lnTo>
                    <a:pt x="1883" y="122"/>
                  </a:lnTo>
                  <a:lnTo>
                    <a:pt x="1880" y="122"/>
                  </a:lnTo>
                  <a:lnTo>
                    <a:pt x="1879" y="123"/>
                  </a:lnTo>
                  <a:lnTo>
                    <a:pt x="1775" y="123"/>
                  </a:lnTo>
                  <a:lnTo>
                    <a:pt x="1772" y="122"/>
                  </a:lnTo>
                  <a:lnTo>
                    <a:pt x="1771" y="121"/>
                  </a:lnTo>
                  <a:lnTo>
                    <a:pt x="1769" y="120"/>
                  </a:lnTo>
                  <a:lnTo>
                    <a:pt x="1769" y="119"/>
                  </a:lnTo>
                  <a:lnTo>
                    <a:pt x="1768" y="117"/>
                  </a:lnTo>
                  <a:lnTo>
                    <a:pt x="1768" y="115"/>
                  </a:lnTo>
                  <a:lnTo>
                    <a:pt x="1768" y="7"/>
                  </a:lnTo>
                  <a:close/>
                  <a:moveTo>
                    <a:pt x="2104" y="543"/>
                  </a:moveTo>
                  <a:lnTo>
                    <a:pt x="2105" y="545"/>
                  </a:lnTo>
                  <a:lnTo>
                    <a:pt x="2105" y="546"/>
                  </a:lnTo>
                  <a:lnTo>
                    <a:pt x="2104" y="548"/>
                  </a:lnTo>
                  <a:lnTo>
                    <a:pt x="2103" y="548"/>
                  </a:lnTo>
                  <a:lnTo>
                    <a:pt x="2101" y="549"/>
                  </a:lnTo>
                  <a:lnTo>
                    <a:pt x="2100" y="549"/>
                  </a:lnTo>
                  <a:lnTo>
                    <a:pt x="1968" y="549"/>
                  </a:lnTo>
                  <a:lnTo>
                    <a:pt x="1966" y="549"/>
                  </a:lnTo>
                  <a:lnTo>
                    <a:pt x="1964" y="548"/>
                  </a:lnTo>
                  <a:lnTo>
                    <a:pt x="1962" y="547"/>
                  </a:lnTo>
                  <a:lnTo>
                    <a:pt x="1960" y="544"/>
                  </a:lnTo>
                  <a:lnTo>
                    <a:pt x="1960" y="542"/>
                  </a:lnTo>
                  <a:lnTo>
                    <a:pt x="1957" y="531"/>
                  </a:lnTo>
                  <a:lnTo>
                    <a:pt x="1955" y="520"/>
                  </a:lnTo>
                  <a:lnTo>
                    <a:pt x="1953" y="509"/>
                  </a:lnTo>
                  <a:lnTo>
                    <a:pt x="1953" y="499"/>
                  </a:lnTo>
                  <a:lnTo>
                    <a:pt x="1953" y="496"/>
                  </a:lnTo>
                  <a:lnTo>
                    <a:pt x="1952" y="495"/>
                  </a:lnTo>
                  <a:lnTo>
                    <a:pt x="1951" y="495"/>
                  </a:lnTo>
                  <a:lnTo>
                    <a:pt x="1949" y="496"/>
                  </a:lnTo>
                  <a:lnTo>
                    <a:pt x="1948" y="497"/>
                  </a:lnTo>
                  <a:lnTo>
                    <a:pt x="1943" y="503"/>
                  </a:lnTo>
                  <a:lnTo>
                    <a:pt x="1937" y="510"/>
                  </a:lnTo>
                  <a:lnTo>
                    <a:pt x="1931" y="515"/>
                  </a:lnTo>
                  <a:lnTo>
                    <a:pt x="1925" y="521"/>
                  </a:lnTo>
                  <a:lnTo>
                    <a:pt x="1918" y="526"/>
                  </a:lnTo>
                  <a:lnTo>
                    <a:pt x="1911" y="531"/>
                  </a:lnTo>
                  <a:lnTo>
                    <a:pt x="1896" y="539"/>
                  </a:lnTo>
                  <a:lnTo>
                    <a:pt x="1888" y="543"/>
                  </a:lnTo>
                  <a:lnTo>
                    <a:pt x="1880" y="546"/>
                  </a:lnTo>
                  <a:lnTo>
                    <a:pt x="1871" y="549"/>
                  </a:lnTo>
                  <a:lnTo>
                    <a:pt x="1862" y="551"/>
                  </a:lnTo>
                  <a:lnTo>
                    <a:pt x="1852" y="553"/>
                  </a:lnTo>
                  <a:lnTo>
                    <a:pt x="1842" y="554"/>
                  </a:lnTo>
                  <a:lnTo>
                    <a:pt x="1832" y="555"/>
                  </a:lnTo>
                  <a:lnTo>
                    <a:pt x="1821" y="555"/>
                  </a:lnTo>
                  <a:lnTo>
                    <a:pt x="1810" y="555"/>
                  </a:lnTo>
                  <a:lnTo>
                    <a:pt x="1800" y="554"/>
                  </a:lnTo>
                  <a:lnTo>
                    <a:pt x="1789" y="551"/>
                  </a:lnTo>
                  <a:lnTo>
                    <a:pt x="1779" y="549"/>
                  </a:lnTo>
                  <a:lnTo>
                    <a:pt x="1769" y="545"/>
                  </a:lnTo>
                  <a:lnTo>
                    <a:pt x="1760" y="540"/>
                  </a:lnTo>
                  <a:lnTo>
                    <a:pt x="1751" y="534"/>
                  </a:lnTo>
                  <a:lnTo>
                    <a:pt x="1743" y="528"/>
                  </a:lnTo>
                  <a:lnTo>
                    <a:pt x="1739" y="524"/>
                  </a:lnTo>
                  <a:lnTo>
                    <a:pt x="1735" y="521"/>
                  </a:lnTo>
                  <a:lnTo>
                    <a:pt x="1732" y="517"/>
                  </a:lnTo>
                  <a:lnTo>
                    <a:pt x="1729" y="512"/>
                  </a:lnTo>
                  <a:lnTo>
                    <a:pt x="1725" y="508"/>
                  </a:lnTo>
                  <a:lnTo>
                    <a:pt x="1722" y="503"/>
                  </a:lnTo>
                  <a:lnTo>
                    <a:pt x="1720" y="498"/>
                  </a:lnTo>
                  <a:lnTo>
                    <a:pt x="1717" y="493"/>
                  </a:lnTo>
                  <a:lnTo>
                    <a:pt x="1715" y="488"/>
                  </a:lnTo>
                  <a:lnTo>
                    <a:pt x="1713" y="482"/>
                  </a:lnTo>
                  <a:lnTo>
                    <a:pt x="1712" y="476"/>
                  </a:lnTo>
                  <a:lnTo>
                    <a:pt x="1710" y="470"/>
                  </a:lnTo>
                  <a:lnTo>
                    <a:pt x="1708" y="457"/>
                  </a:lnTo>
                  <a:lnTo>
                    <a:pt x="1708" y="450"/>
                  </a:lnTo>
                  <a:lnTo>
                    <a:pt x="1708" y="443"/>
                  </a:lnTo>
                  <a:lnTo>
                    <a:pt x="1708" y="434"/>
                  </a:lnTo>
                  <a:lnTo>
                    <a:pt x="1709" y="426"/>
                  </a:lnTo>
                  <a:lnTo>
                    <a:pt x="1710" y="419"/>
                  </a:lnTo>
                  <a:lnTo>
                    <a:pt x="1712" y="411"/>
                  </a:lnTo>
                  <a:lnTo>
                    <a:pt x="1714" y="404"/>
                  </a:lnTo>
                  <a:lnTo>
                    <a:pt x="1716" y="396"/>
                  </a:lnTo>
                  <a:lnTo>
                    <a:pt x="1719" y="389"/>
                  </a:lnTo>
                  <a:lnTo>
                    <a:pt x="1723" y="383"/>
                  </a:lnTo>
                  <a:lnTo>
                    <a:pt x="1727" y="376"/>
                  </a:lnTo>
                  <a:lnTo>
                    <a:pt x="1732" y="370"/>
                  </a:lnTo>
                  <a:lnTo>
                    <a:pt x="1742" y="358"/>
                  </a:lnTo>
                  <a:lnTo>
                    <a:pt x="1748" y="352"/>
                  </a:lnTo>
                  <a:lnTo>
                    <a:pt x="1754" y="347"/>
                  </a:lnTo>
                  <a:lnTo>
                    <a:pt x="1768" y="337"/>
                  </a:lnTo>
                  <a:lnTo>
                    <a:pt x="1776" y="332"/>
                  </a:lnTo>
                  <a:lnTo>
                    <a:pt x="1784" y="328"/>
                  </a:lnTo>
                  <a:lnTo>
                    <a:pt x="1793" y="324"/>
                  </a:lnTo>
                  <a:lnTo>
                    <a:pt x="1802" y="320"/>
                  </a:lnTo>
                  <a:lnTo>
                    <a:pt x="1811" y="316"/>
                  </a:lnTo>
                  <a:lnTo>
                    <a:pt x="1821" y="313"/>
                  </a:lnTo>
                  <a:lnTo>
                    <a:pt x="1832" y="309"/>
                  </a:lnTo>
                  <a:lnTo>
                    <a:pt x="1843" y="306"/>
                  </a:lnTo>
                  <a:lnTo>
                    <a:pt x="1866" y="301"/>
                  </a:lnTo>
                  <a:lnTo>
                    <a:pt x="1891" y="297"/>
                  </a:lnTo>
                  <a:lnTo>
                    <a:pt x="1904" y="296"/>
                  </a:lnTo>
                  <a:lnTo>
                    <a:pt x="1917" y="294"/>
                  </a:lnTo>
                  <a:lnTo>
                    <a:pt x="1931" y="293"/>
                  </a:lnTo>
                  <a:lnTo>
                    <a:pt x="1946" y="293"/>
                  </a:lnTo>
                  <a:lnTo>
                    <a:pt x="1950" y="292"/>
                  </a:lnTo>
                  <a:lnTo>
                    <a:pt x="1952" y="291"/>
                  </a:lnTo>
                  <a:lnTo>
                    <a:pt x="1953" y="290"/>
                  </a:lnTo>
                  <a:lnTo>
                    <a:pt x="1953" y="287"/>
                  </a:lnTo>
                  <a:lnTo>
                    <a:pt x="1952" y="280"/>
                  </a:lnTo>
                  <a:lnTo>
                    <a:pt x="1952" y="277"/>
                  </a:lnTo>
                  <a:lnTo>
                    <a:pt x="1951" y="274"/>
                  </a:lnTo>
                  <a:lnTo>
                    <a:pt x="1948" y="268"/>
                  </a:lnTo>
                  <a:lnTo>
                    <a:pt x="1946" y="265"/>
                  </a:lnTo>
                  <a:lnTo>
                    <a:pt x="1944" y="263"/>
                  </a:lnTo>
                  <a:lnTo>
                    <a:pt x="1938" y="259"/>
                  </a:lnTo>
                  <a:lnTo>
                    <a:pt x="1934" y="258"/>
                  </a:lnTo>
                  <a:lnTo>
                    <a:pt x="1930" y="256"/>
                  </a:lnTo>
                  <a:lnTo>
                    <a:pt x="1926" y="255"/>
                  </a:lnTo>
                  <a:lnTo>
                    <a:pt x="1921" y="254"/>
                  </a:lnTo>
                  <a:lnTo>
                    <a:pt x="1915" y="254"/>
                  </a:lnTo>
                  <a:lnTo>
                    <a:pt x="1909" y="254"/>
                  </a:lnTo>
                  <a:lnTo>
                    <a:pt x="1892" y="255"/>
                  </a:lnTo>
                  <a:lnTo>
                    <a:pt x="1884" y="256"/>
                  </a:lnTo>
                  <a:lnTo>
                    <a:pt x="1875" y="257"/>
                  </a:lnTo>
                  <a:lnTo>
                    <a:pt x="1867" y="259"/>
                  </a:lnTo>
                  <a:lnTo>
                    <a:pt x="1859" y="261"/>
                  </a:lnTo>
                  <a:lnTo>
                    <a:pt x="1844" y="266"/>
                  </a:lnTo>
                  <a:lnTo>
                    <a:pt x="1830" y="272"/>
                  </a:lnTo>
                  <a:lnTo>
                    <a:pt x="1816" y="278"/>
                  </a:lnTo>
                  <a:lnTo>
                    <a:pt x="1804" y="285"/>
                  </a:lnTo>
                  <a:lnTo>
                    <a:pt x="1793" y="293"/>
                  </a:lnTo>
                  <a:lnTo>
                    <a:pt x="1791" y="294"/>
                  </a:lnTo>
                  <a:lnTo>
                    <a:pt x="1789" y="294"/>
                  </a:lnTo>
                  <a:lnTo>
                    <a:pt x="1786" y="293"/>
                  </a:lnTo>
                  <a:lnTo>
                    <a:pt x="1783" y="292"/>
                  </a:lnTo>
                  <a:lnTo>
                    <a:pt x="1783" y="291"/>
                  </a:lnTo>
                  <a:lnTo>
                    <a:pt x="1731" y="219"/>
                  </a:lnTo>
                  <a:lnTo>
                    <a:pt x="1730" y="217"/>
                  </a:lnTo>
                  <a:lnTo>
                    <a:pt x="1729" y="216"/>
                  </a:lnTo>
                  <a:lnTo>
                    <a:pt x="1729" y="214"/>
                  </a:lnTo>
                  <a:lnTo>
                    <a:pt x="1729" y="213"/>
                  </a:lnTo>
                  <a:lnTo>
                    <a:pt x="1731" y="211"/>
                  </a:lnTo>
                  <a:lnTo>
                    <a:pt x="1732" y="209"/>
                  </a:lnTo>
                  <a:lnTo>
                    <a:pt x="1739" y="203"/>
                  </a:lnTo>
                  <a:lnTo>
                    <a:pt x="1747" y="197"/>
                  </a:lnTo>
                  <a:lnTo>
                    <a:pt x="1756" y="192"/>
                  </a:lnTo>
                  <a:lnTo>
                    <a:pt x="1765" y="186"/>
                  </a:lnTo>
                  <a:lnTo>
                    <a:pt x="1774" y="180"/>
                  </a:lnTo>
                  <a:lnTo>
                    <a:pt x="1785" y="175"/>
                  </a:lnTo>
                  <a:lnTo>
                    <a:pt x="1796" y="170"/>
                  </a:lnTo>
                  <a:lnTo>
                    <a:pt x="1808" y="165"/>
                  </a:lnTo>
                  <a:lnTo>
                    <a:pt x="1820" y="161"/>
                  </a:lnTo>
                  <a:lnTo>
                    <a:pt x="1834" y="157"/>
                  </a:lnTo>
                  <a:lnTo>
                    <a:pt x="1848" y="153"/>
                  </a:lnTo>
                  <a:lnTo>
                    <a:pt x="1863" y="150"/>
                  </a:lnTo>
                  <a:lnTo>
                    <a:pt x="1879" y="148"/>
                  </a:lnTo>
                  <a:lnTo>
                    <a:pt x="1896" y="146"/>
                  </a:lnTo>
                  <a:lnTo>
                    <a:pt x="1914" y="145"/>
                  </a:lnTo>
                  <a:lnTo>
                    <a:pt x="1932" y="145"/>
                  </a:lnTo>
                  <a:lnTo>
                    <a:pt x="1943" y="145"/>
                  </a:lnTo>
                  <a:lnTo>
                    <a:pt x="1953" y="145"/>
                  </a:lnTo>
                  <a:lnTo>
                    <a:pt x="1963" y="146"/>
                  </a:lnTo>
                  <a:lnTo>
                    <a:pt x="1973" y="147"/>
                  </a:lnTo>
                  <a:lnTo>
                    <a:pt x="1982" y="149"/>
                  </a:lnTo>
                  <a:lnTo>
                    <a:pt x="1991" y="151"/>
                  </a:lnTo>
                  <a:lnTo>
                    <a:pt x="1999" y="153"/>
                  </a:lnTo>
                  <a:lnTo>
                    <a:pt x="2007" y="155"/>
                  </a:lnTo>
                  <a:lnTo>
                    <a:pt x="2022" y="161"/>
                  </a:lnTo>
                  <a:lnTo>
                    <a:pt x="2035" y="168"/>
                  </a:lnTo>
                  <a:lnTo>
                    <a:pt x="2041" y="172"/>
                  </a:lnTo>
                  <a:lnTo>
                    <a:pt x="2047" y="176"/>
                  </a:lnTo>
                  <a:lnTo>
                    <a:pt x="2053" y="181"/>
                  </a:lnTo>
                  <a:lnTo>
                    <a:pt x="2058" y="186"/>
                  </a:lnTo>
                  <a:lnTo>
                    <a:pt x="2067" y="197"/>
                  </a:lnTo>
                  <a:lnTo>
                    <a:pt x="2071" y="203"/>
                  </a:lnTo>
                  <a:lnTo>
                    <a:pt x="2075" y="210"/>
                  </a:lnTo>
                  <a:lnTo>
                    <a:pt x="2078" y="216"/>
                  </a:lnTo>
                  <a:lnTo>
                    <a:pt x="2080" y="220"/>
                  </a:lnTo>
                  <a:lnTo>
                    <a:pt x="2081" y="223"/>
                  </a:lnTo>
                  <a:lnTo>
                    <a:pt x="2084" y="231"/>
                  </a:lnTo>
                  <a:lnTo>
                    <a:pt x="2087" y="238"/>
                  </a:lnTo>
                  <a:lnTo>
                    <a:pt x="2089" y="246"/>
                  </a:lnTo>
                  <a:lnTo>
                    <a:pt x="2091" y="255"/>
                  </a:lnTo>
                  <a:lnTo>
                    <a:pt x="2092" y="263"/>
                  </a:lnTo>
                  <a:lnTo>
                    <a:pt x="2094" y="272"/>
                  </a:lnTo>
                  <a:lnTo>
                    <a:pt x="2095" y="291"/>
                  </a:lnTo>
                  <a:lnTo>
                    <a:pt x="2096" y="311"/>
                  </a:lnTo>
                  <a:lnTo>
                    <a:pt x="2096" y="453"/>
                  </a:lnTo>
                  <a:lnTo>
                    <a:pt x="2096" y="485"/>
                  </a:lnTo>
                  <a:lnTo>
                    <a:pt x="2097" y="499"/>
                  </a:lnTo>
                  <a:lnTo>
                    <a:pt x="2098" y="511"/>
                  </a:lnTo>
                  <a:lnTo>
                    <a:pt x="2099" y="521"/>
                  </a:lnTo>
                  <a:lnTo>
                    <a:pt x="2101" y="530"/>
                  </a:lnTo>
                  <a:lnTo>
                    <a:pt x="2102" y="537"/>
                  </a:lnTo>
                  <a:lnTo>
                    <a:pt x="2104" y="543"/>
                  </a:lnTo>
                  <a:close/>
                  <a:moveTo>
                    <a:pt x="1953" y="416"/>
                  </a:moveTo>
                  <a:lnTo>
                    <a:pt x="1953" y="371"/>
                  </a:lnTo>
                  <a:lnTo>
                    <a:pt x="1952" y="369"/>
                  </a:lnTo>
                  <a:lnTo>
                    <a:pt x="1951" y="368"/>
                  </a:lnTo>
                  <a:lnTo>
                    <a:pt x="1949" y="367"/>
                  </a:lnTo>
                  <a:lnTo>
                    <a:pt x="1948" y="367"/>
                  </a:lnTo>
                  <a:lnTo>
                    <a:pt x="1936" y="368"/>
                  </a:lnTo>
                  <a:lnTo>
                    <a:pt x="1924" y="369"/>
                  </a:lnTo>
                  <a:lnTo>
                    <a:pt x="1914" y="370"/>
                  </a:lnTo>
                  <a:lnTo>
                    <a:pt x="1904" y="372"/>
                  </a:lnTo>
                  <a:lnTo>
                    <a:pt x="1895" y="374"/>
                  </a:lnTo>
                  <a:lnTo>
                    <a:pt x="1887" y="377"/>
                  </a:lnTo>
                  <a:lnTo>
                    <a:pt x="1880" y="380"/>
                  </a:lnTo>
                  <a:lnTo>
                    <a:pt x="1874" y="383"/>
                  </a:lnTo>
                  <a:lnTo>
                    <a:pt x="1868" y="386"/>
                  </a:lnTo>
                  <a:lnTo>
                    <a:pt x="1864" y="390"/>
                  </a:lnTo>
                  <a:lnTo>
                    <a:pt x="1860" y="394"/>
                  </a:lnTo>
                  <a:lnTo>
                    <a:pt x="1856" y="398"/>
                  </a:lnTo>
                  <a:lnTo>
                    <a:pt x="1854" y="403"/>
                  </a:lnTo>
                  <a:lnTo>
                    <a:pt x="1852" y="408"/>
                  </a:lnTo>
                  <a:lnTo>
                    <a:pt x="1851" y="413"/>
                  </a:lnTo>
                  <a:lnTo>
                    <a:pt x="1851" y="418"/>
                  </a:lnTo>
                  <a:lnTo>
                    <a:pt x="1851" y="422"/>
                  </a:lnTo>
                  <a:lnTo>
                    <a:pt x="1851" y="425"/>
                  </a:lnTo>
                  <a:lnTo>
                    <a:pt x="1853" y="431"/>
                  </a:lnTo>
                  <a:lnTo>
                    <a:pt x="1854" y="433"/>
                  </a:lnTo>
                  <a:lnTo>
                    <a:pt x="1856" y="435"/>
                  </a:lnTo>
                  <a:lnTo>
                    <a:pt x="1860" y="439"/>
                  </a:lnTo>
                  <a:lnTo>
                    <a:pt x="1862" y="441"/>
                  </a:lnTo>
                  <a:lnTo>
                    <a:pt x="1865" y="442"/>
                  </a:lnTo>
                  <a:lnTo>
                    <a:pt x="1870" y="445"/>
                  </a:lnTo>
                  <a:lnTo>
                    <a:pt x="1877" y="446"/>
                  </a:lnTo>
                  <a:lnTo>
                    <a:pt x="1883" y="446"/>
                  </a:lnTo>
                  <a:lnTo>
                    <a:pt x="1896" y="446"/>
                  </a:lnTo>
                  <a:lnTo>
                    <a:pt x="1908" y="444"/>
                  </a:lnTo>
                  <a:lnTo>
                    <a:pt x="1918" y="442"/>
                  </a:lnTo>
                  <a:lnTo>
                    <a:pt x="1926" y="440"/>
                  </a:lnTo>
                  <a:lnTo>
                    <a:pt x="1934" y="437"/>
                  </a:lnTo>
                  <a:lnTo>
                    <a:pt x="1940" y="434"/>
                  </a:lnTo>
                  <a:lnTo>
                    <a:pt x="1944" y="431"/>
                  </a:lnTo>
                  <a:lnTo>
                    <a:pt x="1948" y="428"/>
                  </a:lnTo>
                  <a:lnTo>
                    <a:pt x="1949" y="426"/>
                  </a:lnTo>
                  <a:lnTo>
                    <a:pt x="1951" y="424"/>
                  </a:lnTo>
                  <a:lnTo>
                    <a:pt x="1952" y="420"/>
                  </a:lnTo>
                  <a:lnTo>
                    <a:pt x="1953" y="417"/>
                  </a:lnTo>
                  <a:lnTo>
                    <a:pt x="1953" y="416"/>
                  </a:lnTo>
                  <a:close/>
                  <a:moveTo>
                    <a:pt x="1206" y="554"/>
                  </a:moveTo>
                  <a:lnTo>
                    <a:pt x="1181" y="554"/>
                  </a:lnTo>
                  <a:lnTo>
                    <a:pt x="1170" y="553"/>
                  </a:lnTo>
                  <a:lnTo>
                    <a:pt x="1160" y="552"/>
                  </a:lnTo>
                  <a:lnTo>
                    <a:pt x="1150" y="551"/>
                  </a:lnTo>
                  <a:lnTo>
                    <a:pt x="1141" y="550"/>
                  </a:lnTo>
                  <a:lnTo>
                    <a:pt x="1133" y="548"/>
                  </a:lnTo>
                  <a:lnTo>
                    <a:pt x="1125" y="546"/>
                  </a:lnTo>
                  <a:lnTo>
                    <a:pt x="1118" y="544"/>
                  </a:lnTo>
                  <a:lnTo>
                    <a:pt x="1111" y="541"/>
                  </a:lnTo>
                  <a:lnTo>
                    <a:pt x="1099" y="535"/>
                  </a:lnTo>
                  <a:lnTo>
                    <a:pt x="1094" y="532"/>
                  </a:lnTo>
                  <a:lnTo>
                    <a:pt x="1089" y="529"/>
                  </a:lnTo>
                  <a:lnTo>
                    <a:pt x="1081" y="521"/>
                  </a:lnTo>
                  <a:lnTo>
                    <a:pt x="1077" y="517"/>
                  </a:lnTo>
                  <a:lnTo>
                    <a:pt x="1074" y="513"/>
                  </a:lnTo>
                  <a:lnTo>
                    <a:pt x="1071" y="508"/>
                  </a:lnTo>
                  <a:lnTo>
                    <a:pt x="1069" y="503"/>
                  </a:lnTo>
                  <a:lnTo>
                    <a:pt x="1066" y="498"/>
                  </a:lnTo>
                  <a:lnTo>
                    <a:pt x="1065" y="493"/>
                  </a:lnTo>
                  <a:lnTo>
                    <a:pt x="1063" y="488"/>
                  </a:lnTo>
                  <a:lnTo>
                    <a:pt x="1062" y="482"/>
                  </a:lnTo>
                  <a:lnTo>
                    <a:pt x="1060" y="470"/>
                  </a:lnTo>
                  <a:lnTo>
                    <a:pt x="1058" y="457"/>
                  </a:lnTo>
                  <a:lnTo>
                    <a:pt x="1058" y="444"/>
                  </a:lnTo>
                  <a:lnTo>
                    <a:pt x="1058" y="430"/>
                  </a:lnTo>
                  <a:lnTo>
                    <a:pt x="1058" y="265"/>
                  </a:lnTo>
                  <a:lnTo>
                    <a:pt x="1057" y="262"/>
                  </a:lnTo>
                  <a:lnTo>
                    <a:pt x="1056" y="260"/>
                  </a:lnTo>
                  <a:lnTo>
                    <a:pt x="1055" y="259"/>
                  </a:lnTo>
                  <a:lnTo>
                    <a:pt x="1054" y="258"/>
                  </a:lnTo>
                  <a:lnTo>
                    <a:pt x="1052" y="258"/>
                  </a:lnTo>
                  <a:lnTo>
                    <a:pt x="1050" y="257"/>
                  </a:lnTo>
                  <a:lnTo>
                    <a:pt x="1009" y="257"/>
                  </a:lnTo>
                  <a:lnTo>
                    <a:pt x="1007" y="257"/>
                  </a:lnTo>
                  <a:lnTo>
                    <a:pt x="1005" y="256"/>
                  </a:lnTo>
                  <a:lnTo>
                    <a:pt x="1004" y="255"/>
                  </a:lnTo>
                  <a:lnTo>
                    <a:pt x="1003" y="254"/>
                  </a:lnTo>
                  <a:lnTo>
                    <a:pt x="1002" y="251"/>
                  </a:lnTo>
                  <a:lnTo>
                    <a:pt x="1002" y="250"/>
                  </a:lnTo>
                  <a:lnTo>
                    <a:pt x="1002" y="159"/>
                  </a:lnTo>
                  <a:lnTo>
                    <a:pt x="1002" y="157"/>
                  </a:lnTo>
                  <a:lnTo>
                    <a:pt x="1003" y="155"/>
                  </a:lnTo>
                  <a:lnTo>
                    <a:pt x="1004" y="154"/>
                  </a:lnTo>
                  <a:lnTo>
                    <a:pt x="1006" y="153"/>
                  </a:lnTo>
                  <a:lnTo>
                    <a:pt x="1008" y="152"/>
                  </a:lnTo>
                  <a:lnTo>
                    <a:pt x="1009" y="152"/>
                  </a:lnTo>
                  <a:lnTo>
                    <a:pt x="1050" y="152"/>
                  </a:lnTo>
                  <a:lnTo>
                    <a:pt x="1053" y="152"/>
                  </a:lnTo>
                  <a:lnTo>
                    <a:pt x="1055" y="151"/>
                  </a:lnTo>
                  <a:lnTo>
                    <a:pt x="1057" y="150"/>
                  </a:lnTo>
                  <a:lnTo>
                    <a:pt x="1058" y="149"/>
                  </a:lnTo>
                  <a:lnTo>
                    <a:pt x="1060" y="146"/>
                  </a:lnTo>
                  <a:lnTo>
                    <a:pt x="1107" y="25"/>
                  </a:lnTo>
                  <a:lnTo>
                    <a:pt x="1108" y="22"/>
                  </a:lnTo>
                  <a:lnTo>
                    <a:pt x="1110" y="21"/>
                  </a:lnTo>
                  <a:lnTo>
                    <a:pt x="1111" y="20"/>
                  </a:lnTo>
                  <a:lnTo>
                    <a:pt x="1113" y="19"/>
                  </a:lnTo>
                  <a:lnTo>
                    <a:pt x="1116" y="18"/>
                  </a:lnTo>
                  <a:lnTo>
                    <a:pt x="1117" y="18"/>
                  </a:lnTo>
                  <a:lnTo>
                    <a:pt x="1197" y="18"/>
                  </a:lnTo>
                  <a:lnTo>
                    <a:pt x="1199" y="18"/>
                  </a:lnTo>
                  <a:lnTo>
                    <a:pt x="1202" y="19"/>
                  </a:lnTo>
                  <a:lnTo>
                    <a:pt x="1203" y="20"/>
                  </a:lnTo>
                  <a:lnTo>
                    <a:pt x="1204" y="21"/>
                  </a:lnTo>
                  <a:lnTo>
                    <a:pt x="1205" y="24"/>
                  </a:lnTo>
                  <a:lnTo>
                    <a:pt x="1205" y="25"/>
                  </a:lnTo>
                  <a:lnTo>
                    <a:pt x="1205" y="145"/>
                  </a:lnTo>
                  <a:lnTo>
                    <a:pt x="1205" y="147"/>
                  </a:lnTo>
                  <a:lnTo>
                    <a:pt x="1206" y="149"/>
                  </a:lnTo>
                  <a:lnTo>
                    <a:pt x="1207" y="150"/>
                  </a:lnTo>
                  <a:lnTo>
                    <a:pt x="1209" y="151"/>
                  </a:lnTo>
                  <a:lnTo>
                    <a:pt x="1211" y="152"/>
                  </a:lnTo>
                  <a:lnTo>
                    <a:pt x="1212" y="152"/>
                  </a:lnTo>
                  <a:lnTo>
                    <a:pt x="1300" y="152"/>
                  </a:lnTo>
                  <a:lnTo>
                    <a:pt x="1302" y="153"/>
                  </a:lnTo>
                  <a:lnTo>
                    <a:pt x="1304" y="153"/>
                  </a:lnTo>
                  <a:lnTo>
                    <a:pt x="1305" y="154"/>
                  </a:lnTo>
                  <a:lnTo>
                    <a:pt x="1306" y="156"/>
                  </a:lnTo>
                  <a:lnTo>
                    <a:pt x="1307" y="158"/>
                  </a:lnTo>
                  <a:lnTo>
                    <a:pt x="1307" y="159"/>
                  </a:lnTo>
                  <a:lnTo>
                    <a:pt x="1307" y="250"/>
                  </a:lnTo>
                  <a:lnTo>
                    <a:pt x="1306" y="253"/>
                  </a:lnTo>
                  <a:lnTo>
                    <a:pt x="1306" y="254"/>
                  </a:lnTo>
                  <a:lnTo>
                    <a:pt x="1304" y="256"/>
                  </a:lnTo>
                  <a:lnTo>
                    <a:pt x="1303" y="257"/>
                  </a:lnTo>
                  <a:lnTo>
                    <a:pt x="1301" y="257"/>
                  </a:lnTo>
                  <a:lnTo>
                    <a:pt x="1300" y="257"/>
                  </a:lnTo>
                  <a:lnTo>
                    <a:pt x="1212" y="257"/>
                  </a:lnTo>
                  <a:lnTo>
                    <a:pt x="1210" y="258"/>
                  </a:lnTo>
                  <a:lnTo>
                    <a:pt x="1208" y="259"/>
                  </a:lnTo>
                  <a:lnTo>
                    <a:pt x="1207" y="260"/>
                  </a:lnTo>
                  <a:lnTo>
                    <a:pt x="1206" y="261"/>
                  </a:lnTo>
                  <a:lnTo>
                    <a:pt x="1205" y="263"/>
                  </a:lnTo>
                  <a:lnTo>
                    <a:pt x="1205" y="265"/>
                  </a:lnTo>
                  <a:lnTo>
                    <a:pt x="1205" y="397"/>
                  </a:lnTo>
                  <a:lnTo>
                    <a:pt x="1206" y="412"/>
                  </a:lnTo>
                  <a:lnTo>
                    <a:pt x="1206" y="418"/>
                  </a:lnTo>
                  <a:lnTo>
                    <a:pt x="1207" y="423"/>
                  </a:lnTo>
                  <a:lnTo>
                    <a:pt x="1209" y="428"/>
                  </a:lnTo>
                  <a:lnTo>
                    <a:pt x="1211" y="433"/>
                  </a:lnTo>
                  <a:lnTo>
                    <a:pt x="1213" y="436"/>
                  </a:lnTo>
                  <a:lnTo>
                    <a:pt x="1216" y="440"/>
                  </a:lnTo>
                  <a:lnTo>
                    <a:pt x="1219" y="442"/>
                  </a:lnTo>
                  <a:lnTo>
                    <a:pt x="1222" y="444"/>
                  </a:lnTo>
                  <a:lnTo>
                    <a:pt x="1227" y="446"/>
                  </a:lnTo>
                  <a:lnTo>
                    <a:pt x="1231" y="448"/>
                  </a:lnTo>
                  <a:lnTo>
                    <a:pt x="1237" y="449"/>
                  </a:lnTo>
                  <a:lnTo>
                    <a:pt x="1243" y="449"/>
                  </a:lnTo>
                  <a:lnTo>
                    <a:pt x="1257" y="450"/>
                  </a:lnTo>
                  <a:lnTo>
                    <a:pt x="1267" y="450"/>
                  </a:lnTo>
                  <a:lnTo>
                    <a:pt x="1278" y="449"/>
                  </a:lnTo>
                  <a:lnTo>
                    <a:pt x="1287" y="448"/>
                  </a:lnTo>
                  <a:lnTo>
                    <a:pt x="1292" y="447"/>
                  </a:lnTo>
                  <a:lnTo>
                    <a:pt x="1293" y="447"/>
                  </a:lnTo>
                  <a:lnTo>
                    <a:pt x="1294" y="447"/>
                  </a:lnTo>
                  <a:lnTo>
                    <a:pt x="1295" y="449"/>
                  </a:lnTo>
                  <a:lnTo>
                    <a:pt x="1296" y="453"/>
                  </a:lnTo>
                  <a:lnTo>
                    <a:pt x="1296" y="535"/>
                  </a:lnTo>
                  <a:lnTo>
                    <a:pt x="1295" y="539"/>
                  </a:lnTo>
                  <a:lnTo>
                    <a:pt x="1295" y="542"/>
                  </a:lnTo>
                  <a:lnTo>
                    <a:pt x="1293" y="545"/>
                  </a:lnTo>
                  <a:lnTo>
                    <a:pt x="1292" y="547"/>
                  </a:lnTo>
                  <a:lnTo>
                    <a:pt x="1290" y="548"/>
                  </a:lnTo>
                  <a:lnTo>
                    <a:pt x="1288" y="549"/>
                  </a:lnTo>
                  <a:lnTo>
                    <a:pt x="1284" y="550"/>
                  </a:lnTo>
                  <a:lnTo>
                    <a:pt x="1246" y="553"/>
                  </a:lnTo>
                  <a:lnTo>
                    <a:pt x="1225" y="554"/>
                  </a:lnTo>
                  <a:lnTo>
                    <a:pt x="1206" y="554"/>
                  </a:lnTo>
                  <a:close/>
                  <a:moveTo>
                    <a:pt x="0" y="542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4" y="1"/>
                  </a:lnTo>
                  <a:lnTo>
                    <a:pt x="196" y="4"/>
                  </a:lnTo>
                  <a:lnTo>
                    <a:pt x="198" y="6"/>
                  </a:lnTo>
                  <a:lnTo>
                    <a:pt x="198" y="7"/>
                  </a:lnTo>
                  <a:lnTo>
                    <a:pt x="291" y="366"/>
                  </a:lnTo>
                  <a:lnTo>
                    <a:pt x="293" y="372"/>
                  </a:lnTo>
                  <a:lnTo>
                    <a:pt x="293" y="373"/>
                  </a:lnTo>
                  <a:lnTo>
                    <a:pt x="379" y="7"/>
                  </a:lnTo>
                  <a:lnTo>
                    <a:pt x="380" y="5"/>
                  </a:lnTo>
                  <a:lnTo>
                    <a:pt x="381" y="3"/>
                  </a:lnTo>
                  <a:lnTo>
                    <a:pt x="383" y="2"/>
                  </a:lnTo>
                  <a:lnTo>
                    <a:pt x="384" y="1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574" y="0"/>
                  </a:lnTo>
                  <a:lnTo>
                    <a:pt x="577" y="0"/>
                  </a:lnTo>
                  <a:lnTo>
                    <a:pt x="579" y="1"/>
                  </a:lnTo>
                  <a:lnTo>
                    <a:pt x="580" y="2"/>
                  </a:lnTo>
                  <a:lnTo>
                    <a:pt x="581" y="4"/>
                  </a:lnTo>
                  <a:lnTo>
                    <a:pt x="581" y="6"/>
                  </a:lnTo>
                  <a:lnTo>
                    <a:pt x="582" y="7"/>
                  </a:lnTo>
                  <a:lnTo>
                    <a:pt x="582" y="542"/>
                  </a:lnTo>
                  <a:lnTo>
                    <a:pt x="581" y="544"/>
                  </a:lnTo>
                  <a:lnTo>
                    <a:pt x="580" y="546"/>
                  </a:lnTo>
                  <a:lnTo>
                    <a:pt x="579" y="547"/>
                  </a:lnTo>
                  <a:lnTo>
                    <a:pt x="578" y="548"/>
                  </a:lnTo>
                  <a:lnTo>
                    <a:pt x="576" y="549"/>
                  </a:lnTo>
                  <a:lnTo>
                    <a:pt x="574" y="549"/>
                  </a:lnTo>
                  <a:lnTo>
                    <a:pt x="447" y="549"/>
                  </a:lnTo>
                  <a:lnTo>
                    <a:pt x="445" y="549"/>
                  </a:lnTo>
                  <a:lnTo>
                    <a:pt x="443" y="548"/>
                  </a:lnTo>
                  <a:lnTo>
                    <a:pt x="442" y="547"/>
                  </a:lnTo>
                  <a:lnTo>
                    <a:pt x="441" y="546"/>
                  </a:lnTo>
                  <a:lnTo>
                    <a:pt x="440" y="543"/>
                  </a:lnTo>
                  <a:lnTo>
                    <a:pt x="440" y="542"/>
                  </a:lnTo>
                  <a:lnTo>
                    <a:pt x="440" y="217"/>
                  </a:lnTo>
                  <a:lnTo>
                    <a:pt x="440" y="211"/>
                  </a:lnTo>
                  <a:lnTo>
                    <a:pt x="439" y="210"/>
                  </a:lnTo>
                  <a:lnTo>
                    <a:pt x="432" y="249"/>
                  </a:lnTo>
                  <a:lnTo>
                    <a:pt x="429" y="266"/>
                  </a:lnTo>
                  <a:lnTo>
                    <a:pt x="425" y="282"/>
                  </a:lnTo>
                  <a:lnTo>
                    <a:pt x="417" y="313"/>
                  </a:lnTo>
                  <a:lnTo>
                    <a:pt x="409" y="343"/>
                  </a:lnTo>
                  <a:lnTo>
                    <a:pt x="353" y="542"/>
                  </a:lnTo>
                  <a:lnTo>
                    <a:pt x="352" y="545"/>
                  </a:lnTo>
                  <a:lnTo>
                    <a:pt x="351" y="546"/>
                  </a:lnTo>
                  <a:lnTo>
                    <a:pt x="348" y="548"/>
                  </a:lnTo>
                  <a:lnTo>
                    <a:pt x="345" y="549"/>
                  </a:lnTo>
                  <a:lnTo>
                    <a:pt x="344" y="549"/>
                  </a:lnTo>
                  <a:lnTo>
                    <a:pt x="228" y="549"/>
                  </a:lnTo>
                  <a:lnTo>
                    <a:pt x="225" y="549"/>
                  </a:lnTo>
                  <a:lnTo>
                    <a:pt x="224" y="548"/>
                  </a:lnTo>
                  <a:lnTo>
                    <a:pt x="221" y="546"/>
                  </a:lnTo>
                  <a:lnTo>
                    <a:pt x="219" y="543"/>
                  </a:lnTo>
                  <a:lnTo>
                    <a:pt x="219" y="542"/>
                  </a:lnTo>
                  <a:lnTo>
                    <a:pt x="165" y="343"/>
                  </a:lnTo>
                  <a:lnTo>
                    <a:pt x="156" y="313"/>
                  </a:lnTo>
                  <a:lnTo>
                    <a:pt x="149" y="284"/>
                  </a:lnTo>
                  <a:lnTo>
                    <a:pt x="142" y="252"/>
                  </a:lnTo>
                  <a:lnTo>
                    <a:pt x="135" y="210"/>
                  </a:lnTo>
                  <a:lnTo>
                    <a:pt x="134" y="206"/>
                  </a:lnTo>
                  <a:lnTo>
                    <a:pt x="133" y="203"/>
                  </a:lnTo>
                  <a:lnTo>
                    <a:pt x="132" y="206"/>
                  </a:lnTo>
                  <a:lnTo>
                    <a:pt x="132" y="210"/>
                  </a:lnTo>
                  <a:lnTo>
                    <a:pt x="132" y="542"/>
                  </a:lnTo>
                  <a:lnTo>
                    <a:pt x="132" y="544"/>
                  </a:lnTo>
                  <a:lnTo>
                    <a:pt x="131" y="546"/>
                  </a:lnTo>
                  <a:lnTo>
                    <a:pt x="130" y="547"/>
                  </a:lnTo>
                  <a:lnTo>
                    <a:pt x="128" y="548"/>
                  </a:lnTo>
                  <a:lnTo>
                    <a:pt x="126" y="549"/>
                  </a:lnTo>
                  <a:lnTo>
                    <a:pt x="125" y="549"/>
                  </a:lnTo>
                  <a:lnTo>
                    <a:pt x="7" y="549"/>
                  </a:lnTo>
                  <a:lnTo>
                    <a:pt x="5" y="549"/>
                  </a:lnTo>
                  <a:lnTo>
                    <a:pt x="3" y="548"/>
                  </a:lnTo>
                  <a:lnTo>
                    <a:pt x="2" y="547"/>
                  </a:lnTo>
                  <a:lnTo>
                    <a:pt x="1" y="546"/>
                  </a:lnTo>
                  <a:lnTo>
                    <a:pt x="0" y="543"/>
                  </a:lnTo>
                  <a:lnTo>
                    <a:pt x="0" y="542"/>
                  </a:lnTo>
                  <a:close/>
                  <a:moveTo>
                    <a:pt x="868" y="309"/>
                  </a:moveTo>
                  <a:lnTo>
                    <a:pt x="871" y="309"/>
                  </a:lnTo>
                  <a:lnTo>
                    <a:pt x="872" y="308"/>
                  </a:lnTo>
                  <a:lnTo>
                    <a:pt x="873" y="307"/>
                  </a:lnTo>
                  <a:lnTo>
                    <a:pt x="874" y="306"/>
                  </a:lnTo>
                  <a:lnTo>
                    <a:pt x="875" y="303"/>
                  </a:lnTo>
                  <a:lnTo>
                    <a:pt x="875" y="302"/>
                  </a:lnTo>
                  <a:lnTo>
                    <a:pt x="873" y="295"/>
                  </a:lnTo>
                  <a:lnTo>
                    <a:pt x="872" y="288"/>
                  </a:lnTo>
                  <a:lnTo>
                    <a:pt x="870" y="282"/>
                  </a:lnTo>
                  <a:lnTo>
                    <a:pt x="868" y="277"/>
                  </a:lnTo>
                  <a:lnTo>
                    <a:pt x="865" y="272"/>
                  </a:lnTo>
                  <a:lnTo>
                    <a:pt x="862" y="267"/>
                  </a:lnTo>
                  <a:lnTo>
                    <a:pt x="859" y="263"/>
                  </a:lnTo>
                  <a:lnTo>
                    <a:pt x="855" y="259"/>
                  </a:lnTo>
                  <a:lnTo>
                    <a:pt x="851" y="256"/>
                  </a:lnTo>
                  <a:lnTo>
                    <a:pt x="847" y="254"/>
                  </a:lnTo>
                  <a:lnTo>
                    <a:pt x="842" y="252"/>
                  </a:lnTo>
                  <a:lnTo>
                    <a:pt x="837" y="250"/>
                  </a:lnTo>
                  <a:lnTo>
                    <a:pt x="831" y="249"/>
                  </a:lnTo>
                  <a:lnTo>
                    <a:pt x="826" y="248"/>
                  </a:lnTo>
                  <a:lnTo>
                    <a:pt x="820" y="247"/>
                  </a:lnTo>
                  <a:lnTo>
                    <a:pt x="813" y="247"/>
                  </a:lnTo>
                  <a:lnTo>
                    <a:pt x="803" y="248"/>
                  </a:lnTo>
                  <a:lnTo>
                    <a:pt x="798" y="249"/>
                  </a:lnTo>
                  <a:lnTo>
                    <a:pt x="794" y="250"/>
                  </a:lnTo>
                  <a:lnTo>
                    <a:pt x="789" y="252"/>
                  </a:lnTo>
                  <a:lnTo>
                    <a:pt x="785" y="254"/>
                  </a:lnTo>
                  <a:lnTo>
                    <a:pt x="781" y="257"/>
                  </a:lnTo>
                  <a:lnTo>
                    <a:pt x="777" y="260"/>
                  </a:lnTo>
                  <a:lnTo>
                    <a:pt x="773" y="263"/>
                  </a:lnTo>
                  <a:lnTo>
                    <a:pt x="770" y="267"/>
                  </a:lnTo>
                  <a:lnTo>
                    <a:pt x="767" y="272"/>
                  </a:lnTo>
                  <a:lnTo>
                    <a:pt x="764" y="277"/>
                  </a:lnTo>
                  <a:lnTo>
                    <a:pt x="761" y="282"/>
                  </a:lnTo>
                  <a:lnTo>
                    <a:pt x="758" y="288"/>
                  </a:lnTo>
                  <a:lnTo>
                    <a:pt x="756" y="295"/>
                  </a:lnTo>
                  <a:lnTo>
                    <a:pt x="754" y="302"/>
                  </a:lnTo>
                  <a:lnTo>
                    <a:pt x="754" y="304"/>
                  </a:lnTo>
                  <a:lnTo>
                    <a:pt x="754" y="307"/>
                  </a:lnTo>
                  <a:lnTo>
                    <a:pt x="754" y="308"/>
                  </a:lnTo>
                  <a:lnTo>
                    <a:pt x="755" y="308"/>
                  </a:lnTo>
                  <a:lnTo>
                    <a:pt x="757" y="309"/>
                  </a:lnTo>
                  <a:lnTo>
                    <a:pt x="759" y="309"/>
                  </a:lnTo>
                  <a:lnTo>
                    <a:pt x="868" y="309"/>
                  </a:lnTo>
                  <a:close/>
                  <a:moveTo>
                    <a:pt x="1005" y="387"/>
                  </a:moveTo>
                  <a:lnTo>
                    <a:pt x="1005" y="389"/>
                  </a:lnTo>
                  <a:lnTo>
                    <a:pt x="1004" y="391"/>
                  </a:lnTo>
                  <a:lnTo>
                    <a:pt x="1002" y="392"/>
                  </a:lnTo>
                  <a:lnTo>
                    <a:pt x="1000" y="393"/>
                  </a:lnTo>
                  <a:lnTo>
                    <a:pt x="999" y="393"/>
                  </a:lnTo>
                  <a:lnTo>
                    <a:pt x="758" y="393"/>
                  </a:lnTo>
                  <a:lnTo>
                    <a:pt x="756" y="393"/>
                  </a:lnTo>
                  <a:lnTo>
                    <a:pt x="754" y="394"/>
                  </a:lnTo>
                  <a:lnTo>
                    <a:pt x="753" y="395"/>
                  </a:lnTo>
                  <a:lnTo>
                    <a:pt x="752" y="396"/>
                  </a:lnTo>
                  <a:lnTo>
                    <a:pt x="752" y="399"/>
                  </a:lnTo>
                  <a:lnTo>
                    <a:pt x="752" y="400"/>
                  </a:lnTo>
                  <a:lnTo>
                    <a:pt x="753" y="408"/>
                  </a:lnTo>
                  <a:lnTo>
                    <a:pt x="755" y="415"/>
                  </a:lnTo>
                  <a:lnTo>
                    <a:pt x="758" y="422"/>
                  </a:lnTo>
                  <a:lnTo>
                    <a:pt x="761" y="428"/>
                  </a:lnTo>
                  <a:lnTo>
                    <a:pt x="764" y="433"/>
                  </a:lnTo>
                  <a:lnTo>
                    <a:pt x="768" y="438"/>
                  </a:lnTo>
                  <a:lnTo>
                    <a:pt x="773" y="442"/>
                  </a:lnTo>
                  <a:lnTo>
                    <a:pt x="777" y="445"/>
                  </a:lnTo>
                  <a:lnTo>
                    <a:pt x="783" y="449"/>
                  </a:lnTo>
                  <a:lnTo>
                    <a:pt x="788" y="451"/>
                  </a:lnTo>
                  <a:lnTo>
                    <a:pt x="794" y="453"/>
                  </a:lnTo>
                  <a:lnTo>
                    <a:pt x="801" y="455"/>
                  </a:lnTo>
                  <a:lnTo>
                    <a:pt x="808" y="456"/>
                  </a:lnTo>
                  <a:lnTo>
                    <a:pt x="815" y="457"/>
                  </a:lnTo>
                  <a:lnTo>
                    <a:pt x="822" y="457"/>
                  </a:lnTo>
                  <a:lnTo>
                    <a:pt x="830" y="457"/>
                  </a:lnTo>
                  <a:lnTo>
                    <a:pt x="838" y="457"/>
                  </a:lnTo>
                  <a:lnTo>
                    <a:pt x="846" y="456"/>
                  </a:lnTo>
                  <a:lnTo>
                    <a:pt x="854" y="455"/>
                  </a:lnTo>
                  <a:lnTo>
                    <a:pt x="862" y="454"/>
                  </a:lnTo>
                  <a:lnTo>
                    <a:pt x="870" y="452"/>
                  </a:lnTo>
                  <a:lnTo>
                    <a:pt x="877" y="450"/>
                  </a:lnTo>
                  <a:lnTo>
                    <a:pt x="892" y="446"/>
                  </a:lnTo>
                  <a:lnTo>
                    <a:pt x="906" y="440"/>
                  </a:lnTo>
                  <a:lnTo>
                    <a:pt x="919" y="435"/>
                  </a:lnTo>
                  <a:lnTo>
                    <a:pt x="930" y="430"/>
                  </a:lnTo>
                  <a:lnTo>
                    <a:pt x="938" y="425"/>
                  </a:lnTo>
                  <a:lnTo>
                    <a:pt x="940" y="424"/>
                  </a:lnTo>
                  <a:lnTo>
                    <a:pt x="942" y="424"/>
                  </a:lnTo>
                  <a:lnTo>
                    <a:pt x="944" y="424"/>
                  </a:lnTo>
                  <a:lnTo>
                    <a:pt x="945" y="425"/>
                  </a:lnTo>
                  <a:lnTo>
                    <a:pt x="947" y="426"/>
                  </a:lnTo>
                  <a:lnTo>
                    <a:pt x="948" y="427"/>
                  </a:lnTo>
                  <a:lnTo>
                    <a:pt x="993" y="503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4" y="510"/>
                  </a:lnTo>
                  <a:lnTo>
                    <a:pt x="993" y="512"/>
                  </a:lnTo>
                  <a:lnTo>
                    <a:pt x="991" y="513"/>
                  </a:lnTo>
                  <a:lnTo>
                    <a:pt x="982" y="519"/>
                  </a:lnTo>
                  <a:lnTo>
                    <a:pt x="972" y="524"/>
                  </a:lnTo>
                  <a:lnTo>
                    <a:pt x="963" y="529"/>
                  </a:lnTo>
                  <a:lnTo>
                    <a:pt x="953" y="533"/>
                  </a:lnTo>
                  <a:lnTo>
                    <a:pt x="942" y="537"/>
                  </a:lnTo>
                  <a:lnTo>
                    <a:pt x="932" y="541"/>
                  </a:lnTo>
                  <a:lnTo>
                    <a:pt x="911" y="547"/>
                  </a:lnTo>
                  <a:lnTo>
                    <a:pt x="889" y="551"/>
                  </a:lnTo>
                  <a:lnTo>
                    <a:pt x="877" y="553"/>
                  </a:lnTo>
                  <a:lnTo>
                    <a:pt x="866" y="555"/>
                  </a:lnTo>
                  <a:lnTo>
                    <a:pt x="854" y="556"/>
                  </a:lnTo>
                  <a:lnTo>
                    <a:pt x="843" y="557"/>
                  </a:lnTo>
                  <a:lnTo>
                    <a:pt x="819" y="557"/>
                  </a:lnTo>
                  <a:lnTo>
                    <a:pt x="799" y="557"/>
                  </a:lnTo>
                  <a:lnTo>
                    <a:pt x="789" y="556"/>
                  </a:lnTo>
                  <a:lnTo>
                    <a:pt x="779" y="555"/>
                  </a:lnTo>
                  <a:lnTo>
                    <a:pt x="769" y="554"/>
                  </a:lnTo>
                  <a:lnTo>
                    <a:pt x="759" y="552"/>
                  </a:lnTo>
                  <a:lnTo>
                    <a:pt x="740" y="548"/>
                  </a:lnTo>
                  <a:lnTo>
                    <a:pt x="730" y="545"/>
                  </a:lnTo>
                  <a:lnTo>
                    <a:pt x="721" y="542"/>
                  </a:lnTo>
                  <a:lnTo>
                    <a:pt x="712" y="539"/>
                  </a:lnTo>
                  <a:lnTo>
                    <a:pt x="704" y="535"/>
                  </a:lnTo>
                  <a:lnTo>
                    <a:pt x="695" y="530"/>
                  </a:lnTo>
                  <a:lnTo>
                    <a:pt x="687" y="526"/>
                  </a:lnTo>
                  <a:lnTo>
                    <a:pt x="679" y="520"/>
                  </a:lnTo>
                  <a:lnTo>
                    <a:pt x="671" y="515"/>
                  </a:lnTo>
                  <a:lnTo>
                    <a:pt x="664" y="509"/>
                  </a:lnTo>
                  <a:lnTo>
                    <a:pt x="657" y="502"/>
                  </a:lnTo>
                  <a:lnTo>
                    <a:pt x="650" y="495"/>
                  </a:lnTo>
                  <a:lnTo>
                    <a:pt x="644" y="487"/>
                  </a:lnTo>
                  <a:lnTo>
                    <a:pt x="641" y="483"/>
                  </a:lnTo>
                  <a:lnTo>
                    <a:pt x="638" y="479"/>
                  </a:lnTo>
                  <a:lnTo>
                    <a:pt x="633" y="470"/>
                  </a:lnTo>
                  <a:lnTo>
                    <a:pt x="628" y="461"/>
                  </a:lnTo>
                  <a:lnTo>
                    <a:pt x="623" y="451"/>
                  </a:lnTo>
                  <a:lnTo>
                    <a:pt x="619" y="441"/>
                  </a:lnTo>
                  <a:lnTo>
                    <a:pt x="615" y="430"/>
                  </a:lnTo>
                  <a:lnTo>
                    <a:pt x="614" y="424"/>
                  </a:lnTo>
                  <a:lnTo>
                    <a:pt x="612" y="419"/>
                  </a:lnTo>
                  <a:lnTo>
                    <a:pt x="610" y="406"/>
                  </a:lnTo>
                  <a:lnTo>
                    <a:pt x="608" y="394"/>
                  </a:lnTo>
                  <a:lnTo>
                    <a:pt x="606" y="380"/>
                  </a:lnTo>
                  <a:lnTo>
                    <a:pt x="605" y="366"/>
                  </a:lnTo>
                  <a:lnTo>
                    <a:pt x="605" y="351"/>
                  </a:lnTo>
                  <a:lnTo>
                    <a:pt x="605" y="337"/>
                  </a:lnTo>
                  <a:lnTo>
                    <a:pt x="607" y="323"/>
                  </a:lnTo>
                  <a:lnTo>
                    <a:pt x="608" y="310"/>
                  </a:lnTo>
                  <a:lnTo>
                    <a:pt x="611" y="297"/>
                  </a:lnTo>
                  <a:lnTo>
                    <a:pt x="614" y="285"/>
                  </a:lnTo>
                  <a:lnTo>
                    <a:pt x="616" y="279"/>
                  </a:lnTo>
                  <a:lnTo>
                    <a:pt x="617" y="273"/>
                  </a:lnTo>
                  <a:lnTo>
                    <a:pt x="622" y="262"/>
                  </a:lnTo>
                  <a:lnTo>
                    <a:pt x="626" y="252"/>
                  </a:lnTo>
                  <a:lnTo>
                    <a:pt x="632" y="242"/>
                  </a:lnTo>
                  <a:lnTo>
                    <a:pt x="637" y="233"/>
                  </a:lnTo>
                  <a:lnTo>
                    <a:pt x="643" y="224"/>
                  </a:lnTo>
                  <a:lnTo>
                    <a:pt x="650" y="216"/>
                  </a:lnTo>
                  <a:lnTo>
                    <a:pt x="657" y="208"/>
                  </a:lnTo>
                  <a:lnTo>
                    <a:pt x="664" y="201"/>
                  </a:lnTo>
                  <a:lnTo>
                    <a:pt x="671" y="195"/>
                  </a:lnTo>
                  <a:lnTo>
                    <a:pt x="679" y="188"/>
                  </a:lnTo>
                  <a:lnTo>
                    <a:pt x="687" y="183"/>
                  </a:lnTo>
                  <a:lnTo>
                    <a:pt x="695" y="177"/>
                  </a:lnTo>
                  <a:lnTo>
                    <a:pt x="704" y="173"/>
                  </a:lnTo>
                  <a:lnTo>
                    <a:pt x="712" y="168"/>
                  </a:lnTo>
                  <a:lnTo>
                    <a:pt x="730" y="161"/>
                  </a:lnTo>
                  <a:lnTo>
                    <a:pt x="747" y="155"/>
                  </a:lnTo>
                  <a:lnTo>
                    <a:pt x="765" y="150"/>
                  </a:lnTo>
                  <a:lnTo>
                    <a:pt x="782" y="147"/>
                  </a:lnTo>
                  <a:lnTo>
                    <a:pt x="790" y="146"/>
                  </a:lnTo>
                  <a:lnTo>
                    <a:pt x="798" y="145"/>
                  </a:lnTo>
                  <a:lnTo>
                    <a:pt x="806" y="145"/>
                  </a:lnTo>
                  <a:lnTo>
                    <a:pt x="814" y="145"/>
                  </a:lnTo>
                  <a:lnTo>
                    <a:pt x="829" y="145"/>
                  </a:lnTo>
                  <a:lnTo>
                    <a:pt x="845" y="146"/>
                  </a:lnTo>
                  <a:lnTo>
                    <a:pt x="861" y="149"/>
                  </a:lnTo>
                  <a:lnTo>
                    <a:pt x="877" y="152"/>
                  </a:lnTo>
                  <a:lnTo>
                    <a:pt x="885" y="155"/>
                  </a:lnTo>
                  <a:lnTo>
                    <a:pt x="893" y="157"/>
                  </a:lnTo>
                  <a:lnTo>
                    <a:pt x="901" y="161"/>
                  </a:lnTo>
                  <a:lnTo>
                    <a:pt x="909" y="164"/>
                  </a:lnTo>
                  <a:lnTo>
                    <a:pt x="917" y="168"/>
                  </a:lnTo>
                  <a:lnTo>
                    <a:pt x="924" y="173"/>
                  </a:lnTo>
                  <a:lnTo>
                    <a:pt x="932" y="178"/>
                  </a:lnTo>
                  <a:lnTo>
                    <a:pt x="939" y="184"/>
                  </a:lnTo>
                  <a:lnTo>
                    <a:pt x="946" y="190"/>
                  </a:lnTo>
                  <a:lnTo>
                    <a:pt x="953" y="197"/>
                  </a:lnTo>
                  <a:lnTo>
                    <a:pt x="959" y="204"/>
                  </a:lnTo>
                  <a:lnTo>
                    <a:pt x="965" y="212"/>
                  </a:lnTo>
                  <a:lnTo>
                    <a:pt x="971" y="221"/>
                  </a:lnTo>
                  <a:lnTo>
                    <a:pt x="977" y="231"/>
                  </a:lnTo>
                  <a:lnTo>
                    <a:pt x="982" y="241"/>
                  </a:lnTo>
                  <a:lnTo>
                    <a:pt x="986" y="252"/>
                  </a:lnTo>
                  <a:lnTo>
                    <a:pt x="990" y="264"/>
                  </a:lnTo>
                  <a:lnTo>
                    <a:pt x="994" y="276"/>
                  </a:lnTo>
                  <a:lnTo>
                    <a:pt x="997" y="290"/>
                  </a:lnTo>
                  <a:lnTo>
                    <a:pt x="1000" y="304"/>
                  </a:lnTo>
                  <a:lnTo>
                    <a:pt x="1002" y="319"/>
                  </a:lnTo>
                  <a:lnTo>
                    <a:pt x="1003" y="327"/>
                  </a:lnTo>
                  <a:lnTo>
                    <a:pt x="1004" y="336"/>
                  </a:lnTo>
                  <a:lnTo>
                    <a:pt x="1005" y="353"/>
                  </a:lnTo>
                  <a:lnTo>
                    <a:pt x="1005" y="371"/>
                  </a:lnTo>
                  <a:lnTo>
                    <a:pt x="1005" y="387"/>
                  </a:lnTo>
                  <a:close/>
                  <a:moveTo>
                    <a:pt x="1508" y="557"/>
                  </a:moveTo>
                  <a:lnTo>
                    <a:pt x="1491" y="557"/>
                  </a:lnTo>
                  <a:lnTo>
                    <a:pt x="1475" y="556"/>
                  </a:lnTo>
                  <a:lnTo>
                    <a:pt x="1460" y="555"/>
                  </a:lnTo>
                  <a:lnTo>
                    <a:pt x="1445" y="553"/>
                  </a:lnTo>
                  <a:lnTo>
                    <a:pt x="1431" y="551"/>
                  </a:lnTo>
                  <a:lnTo>
                    <a:pt x="1417" y="548"/>
                  </a:lnTo>
                  <a:lnTo>
                    <a:pt x="1392" y="541"/>
                  </a:lnTo>
                  <a:lnTo>
                    <a:pt x="1381" y="538"/>
                  </a:lnTo>
                  <a:lnTo>
                    <a:pt x="1370" y="533"/>
                  </a:lnTo>
                  <a:lnTo>
                    <a:pt x="1360" y="529"/>
                  </a:lnTo>
                  <a:lnTo>
                    <a:pt x="1350" y="524"/>
                  </a:lnTo>
                  <a:lnTo>
                    <a:pt x="1341" y="520"/>
                  </a:lnTo>
                  <a:lnTo>
                    <a:pt x="1333" y="515"/>
                  </a:lnTo>
                  <a:lnTo>
                    <a:pt x="1325" y="510"/>
                  </a:lnTo>
                  <a:lnTo>
                    <a:pt x="1317" y="505"/>
                  </a:lnTo>
                  <a:lnTo>
                    <a:pt x="1315" y="503"/>
                  </a:lnTo>
                  <a:lnTo>
                    <a:pt x="1315" y="501"/>
                  </a:lnTo>
                  <a:lnTo>
                    <a:pt x="1314" y="499"/>
                  </a:lnTo>
                  <a:lnTo>
                    <a:pt x="1314" y="498"/>
                  </a:lnTo>
                  <a:lnTo>
                    <a:pt x="1315" y="495"/>
                  </a:lnTo>
                  <a:lnTo>
                    <a:pt x="1315" y="494"/>
                  </a:lnTo>
                  <a:lnTo>
                    <a:pt x="1362" y="423"/>
                  </a:lnTo>
                  <a:lnTo>
                    <a:pt x="1364" y="422"/>
                  </a:lnTo>
                  <a:lnTo>
                    <a:pt x="1365" y="421"/>
                  </a:lnTo>
                  <a:lnTo>
                    <a:pt x="1366" y="420"/>
                  </a:lnTo>
                  <a:lnTo>
                    <a:pt x="1367" y="420"/>
                  </a:lnTo>
                  <a:lnTo>
                    <a:pt x="1369" y="421"/>
                  </a:lnTo>
                  <a:lnTo>
                    <a:pt x="1371" y="422"/>
                  </a:lnTo>
                  <a:lnTo>
                    <a:pt x="1378" y="427"/>
                  </a:lnTo>
                  <a:lnTo>
                    <a:pt x="1386" y="432"/>
                  </a:lnTo>
                  <a:lnTo>
                    <a:pt x="1394" y="437"/>
                  </a:lnTo>
                  <a:lnTo>
                    <a:pt x="1402" y="441"/>
                  </a:lnTo>
                  <a:lnTo>
                    <a:pt x="1411" y="445"/>
                  </a:lnTo>
                  <a:lnTo>
                    <a:pt x="1419" y="448"/>
                  </a:lnTo>
                  <a:lnTo>
                    <a:pt x="1428" y="452"/>
                  </a:lnTo>
                  <a:lnTo>
                    <a:pt x="1437" y="455"/>
                  </a:lnTo>
                  <a:lnTo>
                    <a:pt x="1446" y="457"/>
                  </a:lnTo>
                  <a:lnTo>
                    <a:pt x="1455" y="460"/>
                  </a:lnTo>
                  <a:lnTo>
                    <a:pt x="1474" y="463"/>
                  </a:lnTo>
                  <a:lnTo>
                    <a:pt x="1491" y="466"/>
                  </a:lnTo>
                  <a:lnTo>
                    <a:pt x="1508" y="466"/>
                  </a:lnTo>
                  <a:lnTo>
                    <a:pt x="1517" y="466"/>
                  </a:lnTo>
                  <a:lnTo>
                    <a:pt x="1526" y="465"/>
                  </a:lnTo>
                  <a:lnTo>
                    <a:pt x="1534" y="463"/>
                  </a:lnTo>
                  <a:lnTo>
                    <a:pt x="1541" y="460"/>
                  </a:lnTo>
                  <a:lnTo>
                    <a:pt x="1547" y="457"/>
                  </a:lnTo>
                  <a:lnTo>
                    <a:pt x="1549" y="455"/>
                  </a:lnTo>
                  <a:lnTo>
                    <a:pt x="1551" y="452"/>
                  </a:lnTo>
                  <a:lnTo>
                    <a:pt x="1553" y="450"/>
                  </a:lnTo>
                  <a:lnTo>
                    <a:pt x="1554" y="447"/>
                  </a:lnTo>
                  <a:lnTo>
                    <a:pt x="1555" y="444"/>
                  </a:lnTo>
                  <a:lnTo>
                    <a:pt x="1555" y="440"/>
                  </a:lnTo>
                  <a:lnTo>
                    <a:pt x="1555" y="437"/>
                  </a:lnTo>
                  <a:lnTo>
                    <a:pt x="1554" y="433"/>
                  </a:lnTo>
                  <a:lnTo>
                    <a:pt x="1553" y="430"/>
                  </a:lnTo>
                  <a:lnTo>
                    <a:pt x="1552" y="427"/>
                  </a:lnTo>
                  <a:lnTo>
                    <a:pt x="1550" y="425"/>
                  </a:lnTo>
                  <a:lnTo>
                    <a:pt x="1547" y="422"/>
                  </a:lnTo>
                  <a:lnTo>
                    <a:pt x="1544" y="420"/>
                  </a:lnTo>
                  <a:lnTo>
                    <a:pt x="1541" y="418"/>
                  </a:lnTo>
                  <a:lnTo>
                    <a:pt x="1537" y="416"/>
                  </a:lnTo>
                  <a:lnTo>
                    <a:pt x="1532" y="415"/>
                  </a:lnTo>
                  <a:lnTo>
                    <a:pt x="1521" y="412"/>
                  </a:lnTo>
                  <a:lnTo>
                    <a:pt x="1509" y="409"/>
                  </a:lnTo>
                  <a:lnTo>
                    <a:pt x="1494" y="407"/>
                  </a:lnTo>
                  <a:lnTo>
                    <a:pt x="1467" y="403"/>
                  </a:lnTo>
                  <a:lnTo>
                    <a:pt x="1454" y="400"/>
                  </a:lnTo>
                  <a:lnTo>
                    <a:pt x="1440" y="397"/>
                  </a:lnTo>
                  <a:lnTo>
                    <a:pt x="1426" y="394"/>
                  </a:lnTo>
                  <a:lnTo>
                    <a:pt x="1412" y="389"/>
                  </a:lnTo>
                  <a:lnTo>
                    <a:pt x="1406" y="387"/>
                  </a:lnTo>
                  <a:lnTo>
                    <a:pt x="1399" y="384"/>
                  </a:lnTo>
                  <a:lnTo>
                    <a:pt x="1387" y="378"/>
                  </a:lnTo>
                  <a:lnTo>
                    <a:pt x="1375" y="371"/>
                  </a:lnTo>
                  <a:lnTo>
                    <a:pt x="1365" y="362"/>
                  </a:lnTo>
                  <a:lnTo>
                    <a:pt x="1360" y="357"/>
                  </a:lnTo>
                  <a:lnTo>
                    <a:pt x="1355" y="352"/>
                  </a:lnTo>
                  <a:lnTo>
                    <a:pt x="1351" y="347"/>
                  </a:lnTo>
                  <a:lnTo>
                    <a:pt x="1347" y="341"/>
                  </a:lnTo>
                  <a:lnTo>
                    <a:pt x="1343" y="335"/>
                  </a:lnTo>
                  <a:lnTo>
                    <a:pt x="1340" y="328"/>
                  </a:lnTo>
                  <a:lnTo>
                    <a:pt x="1337" y="321"/>
                  </a:lnTo>
                  <a:lnTo>
                    <a:pt x="1335" y="314"/>
                  </a:lnTo>
                  <a:lnTo>
                    <a:pt x="1333" y="306"/>
                  </a:lnTo>
                  <a:lnTo>
                    <a:pt x="1332" y="297"/>
                  </a:lnTo>
                  <a:lnTo>
                    <a:pt x="1331" y="293"/>
                  </a:lnTo>
                  <a:lnTo>
                    <a:pt x="1331" y="288"/>
                  </a:lnTo>
                  <a:lnTo>
                    <a:pt x="1331" y="279"/>
                  </a:lnTo>
                  <a:lnTo>
                    <a:pt x="1331" y="271"/>
                  </a:lnTo>
                  <a:lnTo>
                    <a:pt x="1332" y="263"/>
                  </a:lnTo>
                  <a:lnTo>
                    <a:pt x="1333" y="255"/>
                  </a:lnTo>
                  <a:lnTo>
                    <a:pt x="1334" y="248"/>
                  </a:lnTo>
                  <a:lnTo>
                    <a:pt x="1336" y="240"/>
                  </a:lnTo>
                  <a:lnTo>
                    <a:pt x="1338" y="234"/>
                  </a:lnTo>
                  <a:lnTo>
                    <a:pt x="1341" y="227"/>
                  </a:lnTo>
                  <a:lnTo>
                    <a:pt x="1343" y="220"/>
                  </a:lnTo>
                  <a:lnTo>
                    <a:pt x="1347" y="214"/>
                  </a:lnTo>
                  <a:lnTo>
                    <a:pt x="1350" y="208"/>
                  </a:lnTo>
                  <a:lnTo>
                    <a:pt x="1358" y="197"/>
                  </a:lnTo>
                  <a:lnTo>
                    <a:pt x="1368" y="187"/>
                  </a:lnTo>
                  <a:lnTo>
                    <a:pt x="1373" y="183"/>
                  </a:lnTo>
                  <a:lnTo>
                    <a:pt x="1378" y="179"/>
                  </a:lnTo>
                  <a:lnTo>
                    <a:pt x="1390" y="171"/>
                  </a:lnTo>
                  <a:lnTo>
                    <a:pt x="1396" y="167"/>
                  </a:lnTo>
                  <a:lnTo>
                    <a:pt x="1402" y="164"/>
                  </a:lnTo>
                  <a:lnTo>
                    <a:pt x="1416" y="158"/>
                  </a:lnTo>
                  <a:lnTo>
                    <a:pt x="1430" y="153"/>
                  </a:lnTo>
                  <a:lnTo>
                    <a:pt x="1437" y="151"/>
                  </a:lnTo>
                  <a:lnTo>
                    <a:pt x="1445" y="150"/>
                  </a:lnTo>
                  <a:lnTo>
                    <a:pt x="1460" y="147"/>
                  </a:lnTo>
                  <a:lnTo>
                    <a:pt x="1476" y="145"/>
                  </a:lnTo>
                  <a:lnTo>
                    <a:pt x="1493" y="145"/>
                  </a:lnTo>
                  <a:lnTo>
                    <a:pt x="1509" y="145"/>
                  </a:lnTo>
                  <a:lnTo>
                    <a:pt x="1524" y="146"/>
                  </a:lnTo>
                  <a:lnTo>
                    <a:pt x="1538" y="147"/>
                  </a:lnTo>
                  <a:lnTo>
                    <a:pt x="1552" y="148"/>
                  </a:lnTo>
                  <a:lnTo>
                    <a:pt x="1577" y="153"/>
                  </a:lnTo>
                  <a:lnTo>
                    <a:pt x="1588" y="156"/>
                  </a:lnTo>
                  <a:lnTo>
                    <a:pt x="1599" y="159"/>
                  </a:lnTo>
                  <a:lnTo>
                    <a:pt x="1610" y="162"/>
                  </a:lnTo>
                  <a:lnTo>
                    <a:pt x="1620" y="166"/>
                  </a:lnTo>
                  <a:lnTo>
                    <a:pt x="1629" y="170"/>
                  </a:lnTo>
                  <a:lnTo>
                    <a:pt x="1639" y="175"/>
                  </a:lnTo>
                  <a:lnTo>
                    <a:pt x="1647" y="179"/>
                  </a:lnTo>
                  <a:lnTo>
                    <a:pt x="1656" y="184"/>
                  </a:lnTo>
                  <a:lnTo>
                    <a:pt x="1672" y="195"/>
                  </a:lnTo>
                  <a:lnTo>
                    <a:pt x="1674" y="197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5" y="202"/>
                  </a:lnTo>
                  <a:lnTo>
                    <a:pt x="1675" y="205"/>
                  </a:lnTo>
                  <a:lnTo>
                    <a:pt x="1674" y="206"/>
                  </a:lnTo>
                  <a:lnTo>
                    <a:pt x="1629" y="273"/>
                  </a:lnTo>
                  <a:lnTo>
                    <a:pt x="1627" y="276"/>
                  </a:lnTo>
                  <a:lnTo>
                    <a:pt x="1625" y="277"/>
                  </a:lnTo>
                  <a:lnTo>
                    <a:pt x="1623" y="278"/>
                  </a:lnTo>
                  <a:lnTo>
                    <a:pt x="1621" y="278"/>
                  </a:lnTo>
                  <a:lnTo>
                    <a:pt x="1618" y="277"/>
                  </a:lnTo>
                  <a:lnTo>
                    <a:pt x="1616" y="276"/>
                  </a:lnTo>
                  <a:lnTo>
                    <a:pt x="1601" y="268"/>
                  </a:lnTo>
                  <a:lnTo>
                    <a:pt x="1586" y="261"/>
                  </a:lnTo>
                  <a:lnTo>
                    <a:pt x="1572" y="255"/>
                  </a:lnTo>
                  <a:lnTo>
                    <a:pt x="1558" y="250"/>
                  </a:lnTo>
                  <a:lnTo>
                    <a:pt x="1544" y="246"/>
                  </a:lnTo>
                  <a:lnTo>
                    <a:pt x="1531" y="243"/>
                  </a:lnTo>
                  <a:lnTo>
                    <a:pt x="1519" y="241"/>
                  </a:lnTo>
                  <a:lnTo>
                    <a:pt x="1513" y="241"/>
                  </a:lnTo>
                  <a:lnTo>
                    <a:pt x="1507" y="240"/>
                  </a:lnTo>
                  <a:lnTo>
                    <a:pt x="1498" y="241"/>
                  </a:lnTo>
                  <a:lnTo>
                    <a:pt x="1490" y="242"/>
                  </a:lnTo>
                  <a:lnTo>
                    <a:pt x="1483" y="244"/>
                  </a:lnTo>
                  <a:lnTo>
                    <a:pt x="1477" y="246"/>
                  </a:lnTo>
                  <a:lnTo>
                    <a:pt x="1473" y="250"/>
                  </a:lnTo>
                  <a:lnTo>
                    <a:pt x="1471" y="252"/>
                  </a:lnTo>
                  <a:lnTo>
                    <a:pt x="1469" y="254"/>
                  </a:lnTo>
                  <a:lnTo>
                    <a:pt x="1468" y="257"/>
                  </a:lnTo>
                  <a:lnTo>
                    <a:pt x="1467" y="259"/>
                  </a:lnTo>
                  <a:lnTo>
                    <a:pt x="1466" y="262"/>
                  </a:lnTo>
                  <a:lnTo>
                    <a:pt x="1466" y="266"/>
                  </a:lnTo>
                  <a:lnTo>
                    <a:pt x="1467" y="269"/>
                  </a:lnTo>
                  <a:lnTo>
                    <a:pt x="1467" y="272"/>
                  </a:lnTo>
                  <a:lnTo>
                    <a:pt x="1468" y="275"/>
                  </a:lnTo>
                  <a:lnTo>
                    <a:pt x="1470" y="277"/>
                  </a:lnTo>
                  <a:lnTo>
                    <a:pt x="1472" y="280"/>
                  </a:lnTo>
                  <a:lnTo>
                    <a:pt x="1475" y="282"/>
                  </a:lnTo>
                  <a:lnTo>
                    <a:pt x="1478" y="284"/>
                  </a:lnTo>
                  <a:lnTo>
                    <a:pt x="1482" y="286"/>
                  </a:lnTo>
                  <a:lnTo>
                    <a:pt x="1490" y="289"/>
                  </a:lnTo>
                  <a:lnTo>
                    <a:pt x="1501" y="292"/>
                  </a:lnTo>
                  <a:lnTo>
                    <a:pt x="1513" y="294"/>
                  </a:lnTo>
                  <a:lnTo>
                    <a:pt x="1527" y="296"/>
                  </a:lnTo>
                  <a:lnTo>
                    <a:pt x="1553" y="300"/>
                  </a:lnTo>
                  <a:lnTo>
                    <a:pt x="1581" y="305"/>
                  </a:lnTo>
                  <a:lnTo>
                    <a:pt x="1595" y="308"/>
                  </a:lnTo>
                  <a:lnTo>
                    <a:pt x="1608" y="312"/>
                  </a:lnTo>
                  <a:lnTo>
                    <a:pt x="1622" y="317"/>
                  </a:lnTo>
                  <a:lnTo>
                    <a:pt x="1634" y="323"/>
                  </a:lnTo>
                  <a:lnTo>
                    <a:pt x="1646" y="330"/>
                  </a:lnTo>
                  <a:lnTo>
                    <a:pt x="1651" y="334"/>
                  </a:lnTo>
                  <a:lnTo>
                    <a:pt x="1657" y="338"/>
                  </a:lnTo>
                  <a:lnTo>
                    <a:pt x="1662" y="342"/>
                  </a:lnTo>
                  <a:lnTo>
                    <a:pt x="1666" y="347"/>
                  </a:lnTo>
                  <a:lnTo>
                    <a:pt x="1671" y="352"/>
                  </a:lnTo>
                  <a:lnTo>
                    <a:pt x="1675" y="358"/>
                  </a:lnTo>
                  <a:lnTo>
                    <a:pt x="1678" y="364"/>
                  </a:lnTo>
                  <a:lnTo>
                    <a:pt x="1681" y="370"/>
                  </a:lnTo>
                  <a:lnTo>
                    <a:pt x="1684" y="376"/>
                  </a:lnTo>
                  <a:lnTo>
                    <a:pt x="1686" y="383"/>
                  </a:lnTo>
                  <a:lnTo>
                    <a:pt x="1688" y="391"/>
                  </a:lnTo>
                  <a:lnTo>
                    <a:pt x="1690" y="399"/>
                  </a:lnTo>
                  <a:lnTo>
                    <a:pt x="1690" y="407"/>
                  </a:lnTo>
                  <a:lnTo>
                    <a:pt x="1691" y="416"/>
                  </a:lnTo>
                  <a:lnTo>
                    <a:pt x="1690" y="426"/>
                  </a:lnTo>
                  <a:lnTo>
                    <a:pt x="1690" y="435"/>
                  </a:lnTo>
                  <a:lnTo>
                    <a:pt x="1688" y="444"/>
                  </a:lnTo>
                  <a:lnTo>
                    <a:pt x="1687" y="452"/>
                  </a:lnTo>
                  <a:lnTo>
                    <a:pt x="1684" y="460"/>
                  </a:lnTo>
                  <a:lnTo>
                    <a:pt x="1682" y="468"/>
                  </a:lnTo>
                  <a:lnTo>
                    <a:pt x="1675" y="482"/>
                  </a:lnTo>
                  <a:lnTo>
                    <a:pt x="1671" y="489"/>
                  </a:lnTo>
                  <a:lnTo>
                    <a:pt x="1667" y="495"/>
                  </a:lnTo>
                  <a:lnTo>
                    <a:pt x="1662" y="501"/>
                  </a:lnTo>
                  <a:lnTo>
                    <a:pt x="1657" y="507"/>
                  </a:lnTo>
                  <a:lnTo>
                    <a:pt x="1652" y="512"/>
                  </a:lnTo>
                  <a:lnTo>
                    <a:pt x="1646" y="517"/>
                  </a:lnTo>
                  <a:lnTo>
                    <a:pt x="1640" y="522"/>
                  </a:lnTo>
                  <a:lnTo>
                    <a:pt x="1634" y="526"/>
                  </a:lnTo>
                  <a:lnTo>
                    <a:pt x="1621" y="534"/>
                  </a:lnTo>
                  <a:lnTo>
                    <a:pt x="1606" y="540"/>
                  </a:lnTo>
                  <a:lnTo>
                    <a:pt x="1591" y="546"/>
                  </a:lnTo>
                  <a:lnTo>
                    <a:pt x="1576" y="550"/>
                  </a:lnTo>
                  <a:lnTo>
                    <a:pt x="1559" y="553"/>
                  </a:lnTo>
                  <a:lnTo>
                    <a:pt x="1551" y="555"/>
                  </a:lnTo>
                  <a:lnTo>
                    <a:pt x="1543" y="556"/>
                  </a:lnTo>
                  <a:lnTo>
                    <a:pt x="1526" y="557"/>
                  </a:lnTo>
                  <a:lnTo>
                    <a:pt x="1508" y="5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2078031"/>
      </p:ext>
    </p:extLst>
  </p:cSld>
  <p:clrMapOvr>
    <a:masterClrMapping/>
  </p:clrMapOvr>
  <p:transition spd="med">
    <p:fade/>
  </p:transition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49FB931-A1DA-472C-B0FA-DE87A2F8D9C7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52229888"/>
      </p:ext>
    </p:extLst>
  </p:cSld>
  <p:clrMapOvr>
    <a:masterClrMapping/>
  </p:clrMapOvr>
  <p:transition spd="med">
    <p:fade/>
  </p:transition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23A3C-F378-4ECE-A09C-8538A7196462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101697" y="6264000"/>
            <a:ext cx="3637385" cy="363600"/>
          </a:xfrm>
        </p:spPr>
        <p:txBody>
          <a:bodyPr anchor="ctr" anchorCtr="0"/>
          <a:lstStyle>
            <a:lvl1pPr>
              <a:buNone/>
              <a:defRPr sz="800" i="0">
                <a:solidFill>
                  <a:srgbClr val="005E57"/>
                </a:solidFill>
              </a:defRPr>
            </a:lvl1pPr>
          </a:lstStyle>
          <a:p>
            <a:pPr lvl="0"/>
            <a:r>
              <a:rPr lang="en-US" noProof="0"/>
              <a:t>Source</a:t>
            </a:r>
          </a:p>
        </p:txBody>
      </p:sp>
    </p:spTree>
    <p:extLst>
      <p:ext uri="{BB962C8B-B14F-4D97-AF65-F5344CB8AC3E}">
        <p14:creationId xmlns:p14="http://schemas.microsoft.com/office/powerpoint/2010/main" val="3968192922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 slide Metsä Tissu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BC1D66A-182B-4535-9B8F-5365FFF3EBA4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26" name="Freeform 25"/>
          <p:cNvSpPr>
            <a:spLocks noChangeAspect="1"/>
          </p:cNvSpPr>
          <p:nvPr userDrawn="1"/>
        </p:nvSpPr>
        <p:spPr bwMode="auto">
          <a:xfrm>
            <a:off x="7828291" y="2613000"/>
            <a:ext cx="1259092" cy="1632000"/>
          </a:xfrm>
          <a:custGeom>
            <a:avLst/>
            <a:gdLst>
              <a:gd name="T0" fmla="*/ 1121 w 2709"/>
              <a:gd name="T1" fmla="*/ 1237 h 2854"/>
              <a:gd name="T2" fmla="*/ 905 w 2709"/>
              <a:gd name="T3" fmla="*/ 1050 h 2854"/>
              <a:gd name="T4" fmla="*/ 902 w 2709"/>
              <a:gd name="T5" fmla="*/ 1421 h 2854"/>
              <a:gd name="T6" fmla="*/ 900 w 2709"/>
              <a:gd name="T7" fmla="*/ 1424 h 2854"/>
              <a:gd name="T8" fmla="*/ 452 w 2709"/>
              <a:gd name="T9" fmla="*/ 298 h 2854"/>
              <a:gd name="T10" fmla="*/ 449 w 2709"/>
              <a:gd name="T11" fmla="*/ 297 h 2854"/>
              <a:gd name="T12" fmla="*/ 448 w 2709"/>
              <a:gd name="T13" fmla="*/ 1423 h 2854"/>
              <a:gd name="T14" fmla="*/ 445 w 2709"/>
              <a:gd name="T15" fmla="*/ 1424 h 2854"/>
              <a:gd name="T16" fmla="*/ 6 w 2709"/>
              <a:gd name="T17" fmla="*/ 11 h 2854"/>
              <a:gd name="T18" fmla="*/ 0 w 2709"/>
              <a:gd name="T19" fmla="*/ 0 h 2854"/>
              <a:gd name="T20" fmla="*/ 0 w 2709"/>
              <a:gd name="T21" fmla="*/ 641 h 2854"/>
              <a:gd name="T22" fmla="*/ 1 w 2709"/>
              <a:gd name="T23" fmla="*/ 1280 h 2854"/>
              <a:gd name="T24" fmla="*/ 345 w 2709"/>
              <a:gd name="T25" fmla="*/ 1494 h 2854"/>
              <a:gd name="T26" fmla="*/ 355 w 2709"/>
              <a:gd name="T27" fmla="*/ 1498 h 2854"/>
              <a:gd name="T28" fmla="*/ 927 w 2709"/>
              <a:gd name="T29" fmla="*/ 1499 h 2854"/>
              <a:gd name="T30" fmla="*/ 1172 w 2709"/>
              <a:gd name="T31" fmla="*/ 2119 h 2854"/>
              <a:gd name="T32" fmla="*/ 1172 w 2709"/>
              <a:gd name="T33" fmla="*/ 2133 h 2854"/>
              <a:gd name="T34" fmla="*/ 1044 w 2709"/>
              <a:gd name="T35" fmla="*/ 2402 h 2854"/>
              <a:gd name="T36" fmla="*/ 1217 w 2709"/>
              <a:gd name="T37" fmla="*/ 2844 h 2854"/>
              <a:gd name="T38" fmla="*/ 1226 w 2709"/>
              <a:gd name="T39" fmla="*/ 2853 h 2854"/>
              <a:gd name="T40" fmla="*/ 1483 w 2709"/>
              <a:gd name="T41" fmla="*/ 2853 h 2854"/>
              <a:gd name="T42" fmla="*/ 1489 w 2709"/>
              <a:gd name="T43" fmla="*/ 2848 h 2854"/>
              <a:gd name="T44" fmla="*/ 1664 w 2709"/>
              <a:gd name="T45" fmla="*/ 2406 h 2854"/>
              <a:gd name="T46" fmla="*/ 1663 w 2709"/>
              <a:gd name="T47" fmla="*/ 2394 h 2854"/>
              <a:gd name="T48" fmla="*/ 1534 w 2709"/>
              <a:gd name="T49" fmla="*/ 2126 h 2854"/>
              <a:gd name="T50" fmla="*/ 1780 w 2709"/>
              <a:gd name="T51" fmla="*/ 1500 h 2854"/>
              <a:gd name="T52" fmla="*/ 1786 w 2709"/>
              <a:gd name="T53" fmla="*/ 1498 h 2854"/>
              <a:gd name="T54" fmla="*/ 2359 w 2709"/>
              <a:gd name="T55" fmla="*/ 1497 h 2854"/>
              <a:gd name="T56" fmla="*/ 2706 w 2709"/>
              <a:gd name="T57" fmla="*/ 1283 h 2854"/>
              <a:gd name="T58" fmla="*/ 2708 w 2709"/>
              <a:gd name="T59" fmla="*/ 1279 h 2854"/>
              <a:gd name="T60" fmla="*/ 2709 w 2709"/>
              <a:gd name="T61" fmla="*/ 641 h 2854"/>
              <a:gd name="T62" fmla="*/ 2708 w 2709"/>
              <a:gd name="T63" fmla="*/ 0 h 2854"/>
              <a:gd name="T64" fmla="*/ 2703 w 2709"/>
              <a:gd name="T65" fmla="*/ 11 h 2854"/>
              <a:gd name="T66" fmla="*/ 2264 w 2709"/>
              <a:gd name="T67" fmla="*/ 1424 h 2854"/>
              <a:gd name="T68" fmla="*/ 2260 w 2709"/>
              <a:gd name="T69" fmla="*/ 1423 h 2854"/>
              <a:gd name="T70" fmla="*/ 2260 w 2709"/>
              <a:gd name="T71" fmla="*/ 297 h 2854"/>
              <a:gd name="T72" fmla="*/ 2256 w 2709"/>
              <a:gd name="T73" fmla="*/ 298 h 2854"/>
              <a:gd name="T74" fmla="*/ 1809 w 2709"/>
              <a:gd name="T75" fmla="*/ 1424 h 2854"/>
              <a:gd name="T76" fmla="*/ 1805 w 2709"/>
              <a:gd name="T77" fmla="*/ 1421 h 2854"/>
              <a:gd name="T78" fmla="*/ 1804 w 2709"/>
              <a:gd name="T79" fmla="*/ 1050 h 2854"/>
              <a:gd name="T80" fmla="*/ 1586 w 2709"/>
              <a:gd name="T81" fmla="*/ 1237 h 2854"/>
              <a:gd name="T82" fmla="*/ 1360 w 2709"/>
              <a:gd name="T83" fmla="*/ 1432 h 2854"/>
              <a:gd name="T84" fmla="*/ 1352 w 2709"/>
              <a:gd name="T85" fmla="*/ 1433 h 2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09" h="2854">
                <a:moveTo>
                  <a:pt x="1343" y="1428"/>
                </a:moveTo>
                <a:lnTo>
                  <a:pt x="1272" y="1367"/>
                </a:lnTo>
                <a:lnTo>
                  <a:pt x="1121" y="1237"/>
                </a:lnTo>
                <a:lnTo>
                  <a:pt x="910" y="1052"/>
                </a:lnTo>
                <a:lnTo>
                  <a:pt x="906" y="1050"/>
                </a:lnTo>
                <a:lnTo>
                  <a:pt x="905" y="1050"/>
                </a:lnTo>
                <a:lnTo>
                  <a:pt x="904" y="1051"/>
                </a:lnTo>
                <a:lnTo>
                  <a:pt x="902" y="1052"/>
                </a:lnTo>
                <a:lnTo>
                  <a:pt x="902" y="1421"/>
                </a:lnTo>
                <a:lnTo>
                  <a:pt x="902" y="1424"/>
                </a:lnTo>
                <a:lnTo>
                  <a:pt x="901" y="1424"/>
                </a:lnTo>
                <a:lnTo>
                  <a:pt x="900" y="1424"/>
                </a:lnTo>
                <a:lnTo>
                  <a:pt x="899" y="1423"/>
                </a:lnTo>
                <a:lnTo>
                  <a:pt x="674" y="860"/>
                </a:lnTo>
                <a:lnTo>
                  <a:pt x="452" y="298"/>
                </a:lnTo>
                <a:lnTo>
                  <a:pt x="452" y="297"/>
                </a:lnTo>
                <a:lnTo>
                  <a:pt x="450" y="297"/>
                </a:lnTo>
                <a:lnTo>
                  <a:pt x="449" y="297"/>
                </a:lnTo>
                <a:lnTo>
                  <a:pt x="448" y="298"/>
                </a:lnTo>
                <a:lnTo>
                  <a:pt x="448" y="860"/>
                </a:lnTo>
                <a:lnTo>
                  <a:pt x="448" y="1423"/>
                </a:lnTo>
                <a:lnTo>
                  <a:pt x="448" y="1424"/>
                </a:lnTo>
                <a:lnTo>
                  <a:pt x="447" y="1424"/>
                </a:lnTo>
                <a:lnTo>
                  <a:pt x="445" y="1424"/>
                </a:lnTo>
                <a:lnTo>
                  <a:pt x="445" y="1423"/>
                </a:lnTo>
                <a:lnTo>
                  <a:pt x="225" y="716"/>
                </a:lnTo>
                <a:lnTo>
                  <a:pt x="6" y="11"/>
                </a:lnTo>
                <a:lnTo>
                  <a:pt x="2" y="3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0" y="11"/>
                </a:lnTo>
                <a:lnTo>
                  <a:pt x="0" y="641"/>
                </a:lnTo>
                <a:lnTo>
                  <a:pt x="0" y="1272"/>
                </a:lnTo>
                <a:lnTo>
                  <a:pt x="0" y="1276"/>
                </a:lnTo>
                <a:lnTo>
                  <a:pt x="1" y="1280"/>
                </a:lnTo>
                <a:lnTo>
                  <a:pt x="2" y="1283"/>
                </a:lnTo>
                <a:lnTo>
                  <a:pt x="6" y="1285"/>
                </a:lnTo>
                <a:lnTo>
                  <a:pt x="345" y="1494"/>
                </a:lnTo>
                <a:lnTo>
                  <a:pt x="348" y="1497"/>
                </a:lnTo>
                <a:lnTo>
                  <a:pt x="352" y="1497"/>
                </a:lnTo>
                <a:lnTo>
                  <a:pt x="355" y="1498"/>
                </a:lnTo>
                <a:lnTo>
                  <a:pt x="921" y="1498"/>
                </a:lnTo>
                <a:lnTo>
                  <a:pt x="924" y="1498"/>
                </a:lnTo>
                <a:lnTo>
                  <a:pt x="927" y="1499"/>
                </a:lnTo>
                <a:lnTo>
                  <a:pt x="929" y="1500"/>
                </a:lnTo>
                <a:lnTo>
                  <a:pt x="930" y="1503"/>
                </a:lnTo>
                <a:lnTo>
                  <a:pt x="1172" y="2119"/>
                </a:lnTo>
                <a:lnTo>
                  <a:pt x="1174" y="2126"/>
                </a:lnTo>
                <a:lnTo>
                  <a:pt x="1174" y="2129"/>
                </a:lnTo>
                <a:lnTo>
                  <a:pt x="1172" y="2133"/>
                </a:lnTo>
                <a:lnTo>
                  <a:pt x="1046" y="2394"/>
                </a:lnTo>
                <a:lnTo>
                  <a:pt x="1045" y="2398"/>
                </a:lnTo>
                <a:lnTo>
                  <a:pt x="1044" y="2402"/>
                </a:lnTo>
                <a:lnTo>
                  <a:pt x="1044" y="2406"/>
                </a:lnTo>
                <a:lnTo>
                  <a:pt x="1045" y="2410"/>
                </a:lnTo>
                <a:lnTo>
                  <a:pt x="1217" y="2844"/>
                </a:lnTo>
                <a:lnTo>
                  <a:pt x="1218" y="2848"/>
                </a:lnTo>
                <a:lnTo>
                  <a:pt x="1222" y="2851"/>
                </a:lnTo>
                <a:lnTo>
                  <a:pt x="1226" y="2853"/>
                </a:lnTo>
                <a:lnTo>
                  <a:pt x="1230" y="2854"/>
                </a:lnTo>
                <a:lnTo>
                  <a:pt x="1478" y="2854"/>
                </a:lnTo>
                <a:lnTo>
                  <a:pt x="1483" y="2853"/>
                </a:lnTo>
                <a:lnTo>
                  <a:pt x="1484" y="2853"/>
                </a:lnTo>
                <a:lnTo>
                  <a:pt x="1487" y="2851"/>
                </a:lnTo>
                <a:lnTo>
                  <a:pt x="1489" y="2848"/>
                </a:lnTo>
                <a:lnTo>
                  <a:pt x="1492" y="2844"/>
                </a:lnTo>
                <a:lnTo>
                  <a:pt x="1663" y="2410"/>
                </a:lnTo>
                <a:lnTo>
                  <a:pt x="1664" y="2406"/>
                </a:lnTo>
                <a:lnTo>
                  <a:pt x="1664" y="2402"/>
                </a:lnTo>
                <a:lnTo>
                  <a:pt x="1664" y="2398"/>
                </a:lnTo>
                <a:lnTo>
                  <a:pt x="1663" y="2394"/>
                </a:lnTo>
                <a:lnTo>
                  <a:pt x="1535" y="2133"/>
                </a:lnTo>
                <a:lnTo>
                  <a:pt x="1534" y="2129"/>
                </a:lnTo>
                <a:lnTo>
                  <a:pt x="1534" y="2126"/>
                </a:lnTo>
                <a:lnTo>
                  <a:pt x="1537" y="2119"/>
                </a:lnTo>
                <a:lnTo>
                  <a:pt x="1778" y="1503"/>
                </a:lnTo>
                <a:lnTo>
                  <a:pt x="1780" y="1500"/>
                </a:lnTo>
                <a:lnTo>
                  <a:pt x="1781" y="1499"/>
                </a:lnTo>
                <a:lnTo>
                  <a:pt x="1784" y="1498"/>
                </a:lnTo>
                <a:lnTo>
                  <a:pt x="1786" y="1498"/>
                </a:lnTo>
                <a:lnTo>
                  <a:pt x="2353" y="1498"/>
                </a:lnTo>
                <a:lnTo>
                  <a:pt x="2357" y="1497"/>
                </a:lnTo>
                <a:lnTo>
                  <a:pt x="2359" y="1497"/>
                </a:lnTo>
                <a:lnTo>
                  <a:pt x="2364" y="1494"/>
                </a:lnTo>
                <a:lnTo>
                  <a:pt x="2703" y="1285"/>
                </a:lnTo>
                <a:lnTo>
                  <a:pt x="2706" y="1283"/>
                </a:lnTo>
                <a:lnTo>
                  <a:pt x="2707" y="1281"/>
                </a:lnTo>
                <a:lnTo>
                  <a:pt x="2708" y="1280"/>
                </a:lnTo>
                <a:lnTo>
                  <a:pt x="2708" y="1279"/>
                </a:lnTo>
                <a:lnTo>
                  <a:pt x="2709" y="1276"/>
                </a:lnTo>
                <a:lnTo>
                  <a:pt x="2709" y="1272"/>
                </a:lnTo>
                <a:lnTo>
                  <a:pt x="2709" y="641"/>
                </a:lnTo>
                <a:lnTo>
                  <a:pt x="2709" y="11"/>
                </a:lnTo>
                <a:lnTo>
                  <a:pt x="2709" y="3"/>
                </a:lnTo>
                <a:lnTo>
                  <a:pt x="2708" y="0"/>
                </a:lnTo>
                <a:lnTo>
                  <a:pt x="2707" y="0"/>
                </a:lnTo>
                <a:lnTo>
                  <a:pt x="2706" y="3"/>
                </a:lnTo>
                <a:lnTo>
                  <a:pt x="2703" y="11"/>
                </a:lnTo>
                <a:lnTo>
                  <a:pt x="2483" y="716"/>
                </a:lnTo>
                <a:lnTo>
                  <a:pt x="2264" y="1423"/>
                </a:lnTo>
                <a:lnTo>
                  <a:pt x="2264" y="1424"/>
                </a:lnTo>
                <a:lnTo>
                  <a:pt x="2262" y="1424"/>
                </a:lnTo>
                <a:lnTo>
                  <a:pt x="2261" y="1424"/>
                </a:lnTo>
                <a:lnTo>
                  <a:pt x="2260" y="1423"/>
                </a:lnTo>
                <a:lnTo>
                  <a:pt x="2260" y="860"/>
                </a:lnTo>
                <a:lnTo>
                  <a:pt x="2260" y="298"/>
                </a:lnTo>
                <a:lnTo>
                  <a:pt x="2260" y="297"/>
                </a:lnTo>
                <a:lnTo>
                  <a:pt x="2259" y="297"/>
                </a:lnTo>
                <a:lnTo>
                  <a:pt x="2257" y="297"/>
                </a:lnTo>
                <a:lnTo>
                  <a:pt x="2256" y="298"/>
                </a:lnTo>
                <a:lnTo>
                  <a:pt x="2033" y="860"/>
                </a:lnTo>
                <a:lnTo>
                  <a:pt x="1810" y="1423"/>
                </a:lnTo>
                <a:lnTo>
                  <a:pt x="1809" y="1424"/>
                </a:lnTo>
                <a:lnTo>
                  <a:pt x="1808" y="1424"/>
                </a:lnTo>
                <a:lnTo>
                  <a:pt x="1807" y="1424"/>
                </a:lnTo>
                <a:lnTo>
                  <a:pt x="1805" y="1421"/>
                </a:lnTo>
                <a:lnTo>
                  <a:pt x="1805" y="1052"/>
                </a:lnTo>
                <a:lnTo>
                  <a:pt x="1805" y="1051"/>
                </a:lnTo>
                <a:lnTo>
                  <a:pt x="1804" y="1050"/>
                </a:lnTo>
                <a:lnTo>
                  <a:pt x="1801" y="1050"/>
                </a:lnTo>
                <a:lnTo>
                  <a:pt x="1799" y="1052"/>
                </a:lnTo>
                <a:lnTo>
                  <a:pt x="1586" y="1237"/>
                </a:lnTo>
                <a:lnTo>
                  <a:pt x="1437" y="1367"/>
                </a:lnTo>
                <a:lnTo>
                  <a:pt x="1365" y="1428"/>
                </a:lnTo>
                <a:lnTo>
                  <a:pt x="1360" y="1432"/>
                </a:lnTo>
                <a:lnTo>
                  <a:pt x="1357" y="1433"/>
                </a:lnTo>
                <a:lnTo>
                  <a:pt x="1354" y="1433"/>
                </a:lnTo>
                <a:lnTo>
                  <a:pt x="1352" y="1433"/>
                </a:lnTo>
                <a:lnTo>
                  <a:pt x="1349" y="1432"/>
                </a:lnTo>
                <a:lnTo>
                  <a:pt x="1343" y="14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818623" y="3220508"/>
            <a:ext cx="6433591" cy="419797"/>
            <a:chOff x="755650" y="2415381"/>
            <a:chExt cx="5938699" cy="314848"/>
          </a:xfrm>
        </p:grpSpPr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755650" y="2415381"/>
              <a:ext cx="3287713" cy="312738"/>
            </a:xfrm>
            <a:custGeom>
              <a:avLst/>
              <a:gdLst>
                <a:gd name="T0" fmla="*/ 2016 w 2071"/>
                <a:gd name="T1" fmla="*/ 5 h 197"/>
                <a:gd name="T2" fmla="*/ 2041 w 2071"/>
                <a:gd name="T3" fmla="*/ 38 h 197"/>
                <a:gd name="T4" fmla="*/ 157 w 2071"/>
                <a:gd name="T5" fmla="*/ 194 h 197"/>
                <a:gd name="T6" fmla="*/ 282 w 2071"/>
                <a:gd name="T7" fmla="*/ 130 h 197"/>
                <a:gd name="T8" fmla="*/ 281 w 2071"/>
                <a:gd name="T9" fmla="*/ 164 h 197"/>
                <a:gd name="T10" fmla="*/ 242 w 2071"/>
                <a:gd name="T11" fmla="*/ 118 h 197"/>
                <a:gd name="T12" fmla="*/ 278 w 2071"/>
                <a:gd name="T13" fmla="*/ 84 h 197"/>
                <a:gd name="T14" fmla="*/ 278 w 2071"/>
                <a:gd name="T15" fmla="*/ 52 h 197"/>
                <a:gd name="T16" fmla="*/ 344 w 2071"/>
                <a:gd name="T17" fmla="*/ 100 h 197"/>
                <a:gd name="T18" fmla="*/ 288 w 2071"/>
                <a:gd name="T19" fmla="*/ 187 h 197"/>
                <a:gd name="T20" fmla="*/ 216 w 2071"/>
                <a:gd name="T21" fmla="*/ 171 h 197"/>
                <a:gd name="T22" fmla="*/ 364 w 2071"/>
                <a:gd name="T23" fmla="*/ 194 h 197"/>
                <a:gd name="T24" fmla="*/ 545 w 2071"/>
                <a:gd name="T25" fmla="*/ 89 h 197"/>
                <a:gd name="T26" fmla="*/ 517 w 2071"/>
                <a:gd name="T27" fmla="*/ 68 h 197"/>
                <a:gd name="T28" fmla="*/ 610 w 2071"/>
                <a:gd name="T29" fmla="*/ 72 h 197"/>
                <a:gd name="T30" fmla="*/ 555 w 2071"/>
                <a:gd name="T31" fmla="*/ 166 h 197"/>
                <a:gd name="T32" fmla="*/ 597 w 2071"/>
                <a:gd name="T33" fmla="*/ 192 h 197"/>
                <a:gd name="T34" fmla="*/ 502 w 2071"/>
                <a:gd name="T35" fmla="*/ 165 h 197"/>
                <a:gd name="T36" fmla="*/ 755 w 2071"/>
                <a:gd name="T37" fmla="*/ 85 h 197"/>
                <a:gd name="T38" fmla="*/ 761 w 2071"/>
                <a:gd name="T39" fmla="*/ 196 h 197"/>
                <a:gd name="T40" fmla="*/ 849 w 2071"/>
                <a:gd name="T41" fmla="*/ 1 h 197"/>
                <a:gd name="T42" fmla="*/ 924 w 2071"/>
                <a:gd name="T43" fmla="*/ 59 h 197"/>
                <a:gd name="T44" fmla="*/ 892 w 2071"/>
                <a:gd name="T45" fmla="*/ 92 h 197"/>
                <a:gd name="T46" fmla="*/ 1040 w 2071"/>
                <a:gd name="T47" fmla="*/ 89 h 197"/>
                <a:gd name="T48" fmla="*/ 994 w 2071"/>
                <a:gd name="T49" fmla="*/ 111 h 197"/>
                <a:gd name="T50" fmla="*/ 1004 w 2071"/>
                <a:gd name="T51" fmla="*/ 54 h 197"/>
                <a:gd name="T52" fmla="*/ 1084 w 2071"/>
                <a:gd name="T53" fmla="*/ 108 h 197"/>
                <a:gd name="T54" fmla="*/ 1043 w 2071"/>
                <a:gd name="T55" fmla="*/ 165 h 197"/>
                <a:gd name="T56" fmla="*/ 1022 w 2071"/>
                <a:gd name="T57" fmla="*/ 197 h 197"/>
                <a:gd name="T58" fmla="*/ 951 w 2071"/>
                <a:gd name="T59" fmla="*/ 125 h 197"/>
                <a:gd name="T60" fmla="*/ 1265 w 2071"/>
                <a:gd name="T61" fmla="*/ 54 h 197"/>
                <a:gd name="T62" fmla="*/ 1334 w 2071"/>
                <a:gd name="T63" fmla="*/ 52 h 197"/>
                <a:gd name="T64" fmla="*/ 1375 w 2071"/>
                <a:gd name="T65" fmla="*/ 194 h 197"/>
                <a:gd name="T66" fmla="*/ 1290 w 2071"/>
                <a:gd name="T67" fmla="*/ 101 h 197"/>
                <a:gd name="T68" fmla="*/ 1211 w 2071"/>
                <a:gd name="T69" fmla="*/ 95 h 197"/>
                <a:gd name="T70" fmla="*/ 1448 w 2071"/>
                <a:gd name="T71" fmla="*/ 84 h 197"/>
                <a:gd name="T72" fmla="*/ 1431 w 2071"/>
                <a:gd name="T73" fmla="*/ 152 h 197"/>
                <a:gd name="T74" fmla="*/ 1480 w 2071"/>
                <a:gd name="T75" fmla="*/ 150 h 197"/>
                <a:gd name="T76" fmla="*/ 1417 w 2071"/>
                <a:gd name="T77" fmla="*/ 61 h 197"/>
                <a:gd name="T78" fmla="*/ 1513 w 2071"/>
                <a:gd name="T79" fmla="*/ 78 h 197"/>
                <a:gd name="T80" fmla="*/ 1498 w 2071"/>
                <a:gd name="T81" fmla="*/ 185 h 197"/>
                <a:gd name="T82" fmla="*/ 1402 w 2071"/>
                <a:gd name="T83" fmla="*/ 177 h 197"/>
                <a:gd name="T84" fmla="*/ 1587 w 2071"/>
                <a:gd name="T85" fmla="*/ 169 h 197"/>
                <a:gd name="T86" fmla="*/ 1612 w 2071"/>
                <a:gd name="T87" fmla="*/ 144 h 197"/>
                <a:gd name="T88" fmla="*/ 1542 w 2071"/>
                <a:gd name="T89" fmla="*/ 86 h 197"/>
                <a:gd name="T90" fmla="*/ 1614 w 2071"/>
                <a:gd name="T91" fmla="*/ 53 h 197"/>
                <a:gd name="T92" fmla="*/ 1591 w 2071"/>
                <a:gd name="T93" fmla="*/ 81 h 197"/>
                <a:gd name="T94" fmla="*/ 1630 w 2071"/>
                <a:gd name="T95" fmla="*/ 113 h 197"/>
                <a:gd name="T96" fmla="*/ 1653 w 2071"/>
                <a:gd name="T97" fmla="*/ 176 h 197"/>
                <a:gd name="T98" fmla="*/ 1561 w 2071"/>
                <a:gd name="T99" fmla="*/ 191 h 197"/>
                <a:gd name="T100" fmla="*/ 1732 w 2071"/>
                <a:gd name="T101" fmla="*/ 146 h 197"/>
                <a:gd name="T102" fmla="*/ 1730 w 2071"/>
                <a:gd name="T103" fmla="*/ 196 h 197"/>
                <a:gd name="T104" fmla="*/ 1926 w 2071"/>
                <a:gd name="T105" fmla="*/ 101 h 197"/>
                <a:gd name="T106" fmla="*/ 1876 w 2071"/>
                <a:gd name="T107" fmla="*/ 101 h 197"/>
                <a:gd name="T108" fmla="*/ 1897 w 2071"/>
                <a:gd name="T109" fmla="*/ 167 h 197"/>
                <a:gd name="T110" fmla="*/ 1831 w 2071"/>
                <a:gd name="T111" fmla="*/ 106 h 197"/>
                <a:gd name="T112" fmla="*/ 1907 w 2071"/>
                <a:gd name="T113" fmla="*/ 52 h 197"/>
                <a:gd name="T114" fmla="*/ 1972 w 2071"/>
                <a:gd name="T115" fmla="*/ 134 h 197"/>
                <a:gd name="T116" fmla="*/ 1901 w 2071"/>
                <a:gd name="T117" fmla="*/ 197 h 197"/>
                <a:gd name="T118" fmla="*/ 1829 w 2071"/>
                <a:gd name="T119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1" h="197">
                  <a:moveTo>
                    <a:pt x="1997" y="194"/>
                  </a:moveTo>
                  <a:lnTo>
                    <a:pt x="1997" y="85"/>
                  </a:lnTo>
                  <a:lnTo>
                    <a:pt x="1974" y="85"/>
                  </a:lnTo>
                  <a:lnTo>
                    <a:pt x="1974" y="55"/>
                  </a:lnTo>
                  <a:lnTo>
                    <a:pt x="1997" y="55"/>
                  </a:lnTo>
                  <a:lnTo>
                    <a:pt x="1997" y="45"/>
                  </a:lnTo>
                  <a:lnTo>
                    <a:pt x="1997" y="41"/>
                  </a:lnTo>
                  <a:lnTo>
                    <a:pt x="1998" y="36"/>
                  </a:lnTo>
                  <a:lnTo>
                    <a:pt x="1999" y="28"/>
                  </a:lnTo>
                  <a:lnTo>
                    <a:pt x="2000" y="24"/>
                  </a:lnTo>
                  <a:lnTo>
                    <a:pt x="2002" y="20"/>
                  </a:lnTo>
                  <a:lnTo>
                    <a:pt x="2003" y="17"/>
                  </a:lnTo>
                  <a:lnTo>
                    <a:pt x="2006" y="14"/>
                  </a:lnTo>
                  <a:lnTo>
                    <a:pt x="2009" y="11"/>
                  </a:lnTo>
                  <a:lnTo>
                    <a:pt x="2012" y="8"/>
                  </a:lnTo>
                  <a:lnTo>
                    <a:pt x="2016" y="5"/>
                  </a:lnTo>
                  <a:lnTo>
                    <a:pt x="2021" y="3"/>
                  </a:lnTo>
                  <a:lnTo>
                    <a:pt x="2026" y="2"/>
                  </a:lnTo>
                  <a:lnTo>
                    <a:pt x="2032" y="1"/>
                  </a:lnTo>
                  <a:lnTo>
                    <a:pt x="2038" y="0"/>
                  </a:lnTo>
                  <a:lnTo>
                    <a:pt x="2046" y="0"/>
                  </a:lnTo>
                  <a:lnTo>
                    <a:pt x="2060" y="0"/>
                  </a:lnTo>
                  <a:lnTo>
                    <a:pt x="2071" y="1"/>
                  </a:lnTo>
                  <a:lnTo>
                    <a:pt x="2071" y="31"/>
                  </a:lnTo>
                  <a:lnTo>
                    <a:pt x="2066" y="30"/>
                  </a:lnTo>
                  <a:lnTo>
                    <a:pt x="2059" y="30"/>
                  </a:lnTo>
                  <a:lnTo>
                    <a:pt x="2055" y="30"/>
                  </a:lnTo>
                  <a:lnTo>
                    <a:pt x="2051" y="30"/>
                  </a:lnTo>
                  <a:lnTo>
                    <a:pt x="2048" y="31"/>
                  </a:lnTo>
                  <a:lnTo>
                    <a:pt x="2045" y="32"/>
                  </a:lnTo>
                  <a:lnTo>
                    <a:pt x="2043" y="35"/>
                  </a:lnTo>
                  <a:lnTo>
                    <a:pt x="2041" y="38"/>
                  </a:lnTo>
                  <a:lnTo>
                    <a:pt x="2039" y="41"/>
                  </a:lnTo>
                  <a:lnTo>
                    <a:pt x="2039" y="46"/>
                  </a:lnTo>
                  <a:lnTo>
                    <a:pt x="2039" y="55"/>
                  </a:lnTo>
                  <a:lnTo>
                    <a:pt x="2069" y="55"/>
                  </a:lnTo>
                  <a:lnTo>
                    <a:pt x="2069" y="85"/>
                  </a:lnTo>
                  <a:lnTo>
                    <a:pt x="2039" y="85"/>
                  </a:lnTo>
                  <a:lnTo>
                    <a:pt x="2039" y="194"/>
                  </a:lnTo>
                  <a:lnTo>
                    <a:pt x="1997" y="194"/>
                  </a:lnTo>
                  <a:close/>
                  <a:moveTo>
                    <a:pt x="0" y="194"/>
                  </a:moveTo>
                  <a:lnTo>
                    <a:pt x="0" y="1"/>
                  </a:lnTo>
                  <a:lnTo>
                    <a:pt x="57" y="1"/>
                  </a:lnTo>
                  <a:lnTo>
                    <a:pt x="100" y="143"/>
                  </a:lnTo>
                  <a:lnTo>
                    <a:pt x="141" y="1"/>
                  </a:lnTo>
                  <a:lnTo>
                    <a:pt x="198" y="1"/>
                  </a:lnTo>
                  <a:lnTo>
                    <a:pt x="198" y="194"/>
                  </a:lnTo>
                  <a:lnTo>
                    <a:pt x="157" y="194"/>
                  </a:lnTo>
                  <a:lnTo>
                    <a:pt x="157" y="62"/>
                  </a:lnTo>
                  <a:lnTo>
                    <a:pt x="152" y="85"/>
                  </a:lnTo>
                  <a:lnTo>
                    <a:pt x="149" y="95"/>
                  </a:lnTo>
                  <a:lnTo>
                    <a:pt x="146" y="105"/>
                  </a:lnTo>
                  <a:lnTo>
                    <a:pt x="117" y="194"/>
                  </a:lnTo>
                  <a:lnTo>
                    <a:pt x="79" y="194"/>
                  </a:lnTo>
                  <a:lnTo>
                    <a:pt x="50" y="105"/>
                  </a:lnTo>
                  <a:lnTo>
                    <a:pt x="45" y="86"/>
                  </a:lnTo>
                  <a:lnTo>
                    <a:pt x="42" y="74"/>
                  </a:lnTo>
                  <a:lnTo>
                    <a:pt x="39" y="60"/>
                  </a:lnTo>
                  <a:lnTo>
                    <a:pt x="38" y="194"/>
                  </a:lnTo>
                  <a:lnTo>
                    <a:pt x="0" y="194"/>
                  </a:lnTo>
                  <a:close/>
                  <a:moveTo>
                    <a:pt x="303" y="153"/>
                  </a:moveTo>
                  <a:lnTo>
                    <a:pt x="303" y="127"/>
                  </a:lnTo>
                  <a:lnTo>
                    <a:pt x="292" y="128"/>
                  </a:lnTo>
                  <a:lnTo>
                    <a:pt x="282" y="130"/>
                  </a:lnTo>
                  <a:lnTo>
                    <a:pt x="274" y="133"/>
                  </a:lnTo>
                  <a:lnTo>
                    <a:pt x="267" y="136"/>
                  </a:lnTo>
                  <a:lnTo>
                    <a:pt x="262" y="139"/>
                  </a:lnTo>
                  <a:lnTo>
                    <a:pt x="258" y="143"/>
                  </a:lnTo>
                  <a:lnTo>
                    <a:pt x="257" y="145"/>
                  </a:lnTo>
                  <a:lnTo>
                    <a:pt x="256" y="147"/>
                  </a:lnTo>
                  <a:lnTo>
                    <a:pt x="256" y="151"/>
                  </a:lnTo>
                  <a:lnTo>
                    <a:pt x="256" y="155"/>
                  </a:lnTo>
                  <a:lnTo>
                    <a:pt x="257" y="157"/>
                  </a:lnTo>
                  <a:lnTo>
                    <a:pt x="258" y="160"/>
                  </a:lnTo>
                  <a:lnTo>
                    <a:pt x="260" y="161"/>
                  </a:lnTo>
                  <a:lnTo>
                    <a:pt x="262" y="163"/>
                  </a:lnTo>
                  <a:lnTo>
                    <a:pt x="265" y="164"/>
                  </a:lnTo>
                  <a:lnTo>
                    <a:pt x="271" y="165"/>
                  </a:lnTo>
                  <a:lnTo>
                    <a:pt x="276" y="164"/>
                  </a:lnTo>
                  <a:lnTo>
                    <a:pt x="281" y="164"/>
                  </a:lnTo>
                  <a:lnTo>
                    <a:pt x="286" y="163"/>
                  </a:lnTo>
                  <a:lnTo>
                    <a:pt x="290" y="161"/>
                  </a:lnTo>
                  <a:lnTo>
                    <a:pt x="294" y="160"/>
                  </a:lnTo>
                  <a:lnTo>
                    <a:pt x="297" y="158"/>
                  </a:lnTo>
                  <a:lnTo>
                    <a:pt x="300" y="155"/>
                  </a:lnTo>
                  <a:lnTo>
                    <a:pt x="303" y="153"/>
                  </a:lnTo>
                  <a:close/>
                  <a:moveTo>
                    <a:pt x="215" y="159"/>
                  </a:moveTo>
                  <a:lnTo>
                    <a:pt x="215" y="153"/>
                  </a:lnTo>
                  <a:lnTo>
                    <a:pt x="216" y="147"/>
                  </a:lnTo>
                  <a:lnTo>
                    <a:pt x="218" y="142"/>
                  </a:lnTo>
                  <a:lnTo>
                    <a:pt x="220" y="137"/>
                  </a:lnTo>
                  <a:lnTo>
                    <a:pt x="223" y="133"/>
                  </a:lnTo>
                  <a:lnTo>
                    <a:pt x="226" y="128"/>
                  </a:lnTo>
                  <a:lnTo>
                    <a:pt x="231" y="125"/>
                  </a:lnTo>
                  <a:lnTo>
                    <a:pt x="236" y="121"/>
                  </a:lnTo>
                  <a:lnTo>
                    <a:pt x="242" y="118"/>
                  </a:lnTo>
                  <a:lnTo>
                    <a:pt x="248" y="115"/>
                  </a:lnTo>
                  <a:lnTo>
                    <a:pt x="255" y="112"/>
                  </a:lnTo>
                  <a:lnTo>
                    <a:pt x="263" y="110"/>
                  </a:lnTo>
                  <a:lnTo>
                    <a:pt x="272" y="108"/>
                  </a:lnTo>
                  <a:lnTo>
                    <a:pt x="282" y="106"/>
                  </a:lnTo>
                  <a:lnTo>
                    <a:pt x="303" y="104"/>
                  </a:lnTo>
                  <a:lnTo>
                    <a:pt x="303" y="100"/>
                  </a:lnTo>
                  <a:lnTo>
                    <a:pt x="303" y="97"/>
                  </a:lnTo>
                  <a:lnTo>
                    <a:pt x="302" y="93"/>
                  </a:lnTo>
                  <a:lnTo>
                    <a:pt x="301" y="91"/>
                  </a:lnTo>
                  <a:lnTo>
                    <a:pt x="299" y="88"/>
                  </a:lnTo>
                  <a:lnTo>
                    <a:pt x="296" y="86"/>
                  </a:lnTo>
                  <a:lnTo>
                    <a:pt x="293" y="85"/>
                  </a:lnTo>
                  <a:lnTo>
                    <a:pt x="289" y="84"/>
                  </a:lnTo>
                  <a:lnTo>
                    <a:pt x="284" y="84"/>
                  </a:lnTo>
                  <a:lnTo>
                    <a:pt x="278" y="84"/>
                  </a:lnTo>
                  <a:lnTo>
                    <a:pt x="271" y="85"/>
                  </a:lnTo>
                  <a:lnTo>
                    <a:pt x="265" y="86"/>
                  </a:lnTo>
                  <a:lnTo>
                    <a:pt x="259" y="89"/>
                  </a:lnTo>
                  <a:lnTo>
                    <a:pt x="254" y="91"/>
                  </a:lnTo>
                  <a:lnTo>
                    <a:pt x="249" y="94"/>
                  </a:lnTo>
                  <a:lnTo>
                    <a:pt x="243" y="97"/>
                  </a:lnTo>
                  <a:lnTo>
                    <a:pt x="238" y="101"/>
                  </a:lnTo>
                  <a:lnTo>
                    <a:pt x="221" y="77"/>
                  </a:lnTo>
                  <a:lnTo>
                    <a:pt x="226" y="72"/>
                  </a:lnTo>
                  <a:lnTo>
                    <a:pt x="233" y="68"/>
                  </a:lnTo>
                  <a:lnTo>
                    <a:pt x="240" y="63"/>
                  </a:lnTo>
                  <a:lnTo>
                    <a:pt x="248" y="60"/>
                  </a:lnTo>
                  <a:lnTo>
                    <a:pt x="257" y="56"/>
                  </a:lnTo>
                  <a:lnTo>
                    <a:pt x="267" y="54"/>
                  </a:lnTo>
                  <a:lnTo>
                    <a:pt x="272" y="53"/>
                  </a:lnTo>
                  <a:lnTo>
                    <a:pt x="278" y="52"/>
                  </a:lnTo>
                  <a:lnTo>
                    <a:pt x="290" y="52"/>
                  </a:lnTo>
                  <a:lnTo>
                    <a:pt x="297" y="52"/>
                  </a:lnTo>
                  <a:lnTo>
                    <a:pt x="304" y="53"/>
                  </a:lnTo>
                  <a:lnTo>
                    <a:pt x="309" y="54"/>
                  </a:lnTo>
                  <a:lnTo>
                    <a:pt x="315" y="55"/>
                  </a:lnTo>
                  <a:lnTo>
                    <a:pt x="320" y="57"/>
                  </a:lnTo>
                  <a:lnTo>
                    <a:pt x="324" y="60"/>
                  </a:lnTo>
                  <a:lnTo>
                    <a:pt x="328" y="63"/>
                  </a:lnTo>
                  <a:lnTo>
                    <a:pt x="332" y="66"/>
                  </a:lnTo>
                  <a:lnTo>
                    <a:pt x="335" y="69"/>
                  </a:lnTo>
                  <a:lnTo>
                    <a:pt x="337" y="74"/>
                  </a:lnTo>
                  <a:lnTo>
                    <a:pt x="339" y="78"/>
                  </a:lnTo>
                  <a:lnTo>
                    <a:pt x="341" y="83"/>
                  </a:lnTo>
                  <a:lnTo>
                    <a:pt x="342" y="88"/>
                  </a:lnTo>
                  <a:lnTo>
                    <a:pt x="343" y="94"/>
                  </a:lnTo>
                  <a:lnTo>
                    <a:pt x="344" y="100"/>
                  </a:lnTo>
                  <a:lnTo>
                    <a:pt x="344" y="107"/>
                  </a:lnTo>
                  <a:lnTo>
                    <a:pt x="344" y="160"/>
                  </a:lnTo>
                  <a:lnTo>
                    <a:pt x="344" y="172"/>
                  </a:lnTo>
                  <a:lnTo>
                    <a:pt x="345" y="177"/>
                  </a:lnTo>
                  <a:lnTo>
                    <a:pt x="345" y="181"/>
                  </a:lnTo>
                  <a:lnTo>
                    <a:pt x="346" y="188"/>
                  </a:lnTo>
                  <a:lnTo>
                    <a:pt x="348" y="194"/>
                  </a:lnTo>
                  <a:lnTo>
                    <a:pt x="306" y="194"/>
                  </a:lnTo>
                  <a:lnTo>
                    <a:pt x="305" y="190"/>
                  </a:lnTo>
                  <a:lnTo>
                    <a:pt x="304" y="185"/>
                  </a:lnTo>
                  <a:lnTo>
                    <a:pt x="303" y="180"/>
                  </a:lnTo>
                  <a:lnTo>
                    <a:pt x="303" y="174"/>
                  </a:lnTo>
                  <a:lnTo>
                    <a:pt x="298" y="179"/>
                  </a:lnTo>
                  <a:lnTo>
                    <a:pt x="293" y="183"/>
                  </a:lnTo>
                  <a:lnTo>
                    <a:pt x="290" y="185"/>
                  </a:lnTo>
                  <a:lnTo>
                    <a:pt x="288" y="187"/>
                  </a:lnTo>
                  <a:lnTo>
                    <a:pt x="282" y="191"/>
                  </a:lnTo>
                  <a:lnTo>
                    <a:pt x="276" y="193"/>
                  </a:lnTo>
                  <a:lnTo>
                    <a:pt x="269" y="195"/>
                  </a:lnTo>
                  <a:lnTo>
                    <a:pt x="262" y="196"/>
                  </a:lnTo>
                  <a:lnTo>
                    <a:pt x="254" y="196"/>
                  </a:lnTo>
                  <a:lnTo>
                    <a:pt x="247" y="196"/>
                  </a:lnTo>
                  <a:lnTo>
                    <a:pt x="243" y="195"/>
                  </a:lnTo>
                  <a:lnTo>
                    <a:pt x="239" y="194"/>
                  </a:lnTo>
                  <a:lnTo>
                    <a:pt x="236" y="192"/>
                  </a:lnTo>
                  <a:lnTo>
                    <a:pt x="232" y="191"/>
                  </a:lnTo>
                  <a:lnTo>
                    <a:pt x="226" y="186"/>
                  </a:lnTo>
                  <a:lnTo>
                    <a:pt x="224" y="184"/>
                  </a:lnTo>
                  <a:lnTo>
                    <a:pt x="222" y="181"/>
                  </a:lnTo>
                  <a:lnTo>
                    <a:pt x="220" y="178"/>
                  </a:lnTo>
                  <a:lnTo>
                    <a:pt x="218" y="175"/>
                  </a:lnTo>
                  <a:lnTo>
                    <a:pt x="216" y="171"/>
                  </a:lnTo>
                  <a:lnTo>
                    <a:pt x="215" y="167"/>
                  </a:lnTo>
                  <a:lnTo>
                    <a:pt x="215" y="163"/>
                  </a:lnTo>
                  <a:lnTo>
                    <a:pt x="215" y="159"/>
                  </a:lnTo>
                  <a:close/>
                  <a:moveTo>
                    <a:pt x="364" y="194"/>
                  </a:moveTo>
                  <a:lnTo>
                    <a:pt x="364" y="1"/>
                  </a:lnTo>
                  <a:lnTo>
                    <a:pt x="406" y="1"/>
                  </a:lnTo>
                  <a:lnTo>
                    <a:pt x="406" y="107"/>
                  </a:lnTo>
                  <a:lnTo>
                    <a:pt x="450" y="55"/>
                  </a:lnTo>
                  <a:lnTo>
                    <a:pt x="495" y="55"/>
                  </a:lnTo>
                  <a:lnTo>
                    <a:pt x="450" y="107"/>
                  </a:lnTo>
                  <a:lnTo>
                    <a:pt x="498" y="194"/>
                  </a:lnTo>
                  <a:lnTo>
                    <a:pt x="454" y="194"/>
                  </a:lnTo>
                  <a:lnTo>
                    <a:pt x="423" y="137"/>
                  </a:lnTo>
                  <a:lnTo>
                    <a:pt x="406" y="157"/>
                  </a:lnTo>
                  <a:lnTo>
                    <a:pt x="406" y="194"/>
                  </a:lnTo>
                  <a:lnTo>
                    <a:pt x="364" y="194"/>
                  </a:lnTo>
                  <a:close/>
                  <a:moveTo>
                    <a:pt x="589" y="111"/>
                  </a:moveTo>
                  <a:lnTo>
                    <a:pt x="588" y="104"/>
                  </a:lnTo>
                  <a:lnTo>
                    <a:pt x="587" y="98"/>
                  </a:lnTo>
                  <a:lnTo>
                    <a:pt x="584" y="93"/>
                  </a:lnTo>
                  <a:lnTo>
                    <a:pt x="581" y="89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5" y="85"/>
                  </a:lnTo>
                  <a:lnTo>
                    <a:pt x="573" y="84"/>
                  </a:lnTo>
                  <a:lnTo>
                    <a:pt x="568" y="82"/>
                  </a:lnTo>
                  <a:lnTo>
                    <a:pt x="563" y="82"/>
                  </a:lnTo>
                  <a:lnTo>
                    <a:pt x="558" y="82"/>
                  </a:lnTo>
                  <a:lnTo>
                    <a:pt x="553" y="84"/>
                  </a:lnTo>
                  <a:lnTo>
                    <a:pt x="551" y="85"/>
                  </a:lnTo>
                  <a:lnTo>
                    <a:pt x="549" y="86"/>
                  </a:lnTo>
                  <a:lnTo>
                    <a:pt x="545" y="89"/>
                  </a:lnTo>
                  <a:lnTo>
                    <a:pt x="542" y="93"/>
                  </a:lnTo>
                  <a:lnTo>
                    <a:pt x="539" y="98"/>
                  </a:lnTo>
                  <a:lnTo>
                    <a:pt x="537" y="104"/>
                  </a:lnTo>
                  <a:lnTo>
                    <a:pt x="536" y="107"/>
                  </a:lnTo>
                  <a:lnTo>
                    <a:pt x="535" y="111"/>
                  </a:lnTo>
                  <a:lnTo>
                    <a:pt x="589" y="111"/>
                  </a:lnTo>
                  <a:close/>
                  <a:moveTo>
                    <a:pt x="493" y="125"/>
                  </a:moveTo>
                  <a:lnTo>
                    <a:pt x="493" y="115"/>
                  </a:lnTo>
                  <a:lnTo>
                    <a:pt x="495" y="106"/>
                  </a:lnTo>
                  <a:lnTo>
                    <a:pt x="497" y="98"/>
                  </a:lnTo>
                  <a:lnTo>
                    <a:pt x="500" y="90"/>
                  </a:lnTo>
                  <a:lnTo>
                    <a:pt x="503" y="84"/>
                  </a:lnTo>
                  <a:lnTo>
                    <a:pt x="507" y="78"/>
                  </a:lnTo>
                  <a:lnTo>
                    <a:pt x="512" y="73"/>
                  </a:lnTo>
                  <a:lnTo>
                    <a:pt x="515" y="70"/>
                  </a:lnTo>
                  <a:lnTo>
                    <a:pt x="517" y="68"/>
                  </a:lnTo>
                  <a:lnTo>
                    <a:pt x="522" y="64"/>
                  </a:lnTo>
                  <a:lnTo>
                    <a:pt x="528" y="61"/>
                  </a:lnTo>
                  <a:lnTo>
                    <a:pt x="534" y="58"/>
                  </a:lnTo>
                  <a:lnTo>
                    <a:pt x="540" y="56"/>
                  </a:lnTo>
                  <a:lnTo>
                    <a:pt x="546" y="54"/>
                  </a:lnTo>
                  <a:lnTo>
                    <a:pt x="552" y="53"/>
                  </a:lnTo>
                  <a:lnTo>
                    <a:pt x="557" y="52"/>
                  </a:lnTo>
                  <a:lnTo>
                    <a:pt x="563" y="52"/>
                  </a:lnTo>
                  <a:lnTo>
                    <a:pt x="574" y="53"/>
                  </a:lnTo>
                  <a:lnTo>
                    <a:pt x="580" y="54"/>
                  </a:lnTo>
                  <a:lnTo>
                    <a:pt x="585" y="55"/>
                  </a:lnTo>
                  <a:lnTo>
                    <a:pt x="591" y="57"/>
                  </a:lnTo>
                  <a:lnTo>
                    <a:pt x="596" y="60"/>
                  </a:lnTo>
                  <a:lnTo>
                    <a:pt x="601" y="63"/>
                  </a:lnTo>
                  <a:lnTo>
                    <a:pt x="606" y="67"/>
                  </a:lnTo>
                  <a:lnTo>
                    <a:pt x="610" y="72"/>
                  </a:lnTo>
                  <a:lnTo>
                    <a:pt x="614" y="77"/>
                  </a:lnTo>
                  <a:lnTo>
                    <a:pt x="618" y="84"/>
                  </a:lnTo>
                  <a:lnTo>
                    <a:pt x="621" y="91"/>
                  </a:lnTo>
                  <a:lnTo>
                    <a:pt x="624" y="99"/>
                  </a:lnTo>
                  <a:lnTo>
                    <a:pt x="625" y="108"/>
                  </a:lnTo>
                  <a:lnTo>
                    <a:pt x="627" y="118"/>
                  </a:lnTo>
                  <a:lnTo>
                    <a:pt x="627" y="130"/>
                  </a:lnTo>
                  <a:lnTo>
                    <a:pt x="627" y="136"/>
                  </a:lnTo>
                  <a:lnTo>
                    <a:pt x="535" y="136"/>
                  </a:lnTo>
                  <a:lnTo>
                    <a:pt x="536" y="144"/>
                  </a:lnTo>
                  <a:lnTo>
                    <a:pt x="537" y="147"/>
                  </a:lnTo>
                  <a:lnTo>
                    <a:pt x="538" y="151"/>
                  </a:lnTo>
                  <a:lnTo>
                    <a:pt x="541" y="156"/>
                  </a:lnTo>
                  <a:lnTo>
                    <a:pt x="545" y="161"/>
                  </a:lnTo>
                  <a:lnTo>
                    <a:pt x="550" y="164"/>
                  </a:lnTo>
                  <a:lnTo>
                    <a:pt x="555" y="166"/>
                  </a:lnTo>
                  <a:lnTo>
                    <a:pt x="561" y="167"/>
                  </a:lnTo>
                  <a:lnTo>
                    <a:pt x="567" y="168"/>
                  </a:lnTo>
                  <a:lnTo>
                    <a:pt x="573" y="168"/>
                  </a:lnTo>
                  <a:lnTo>
                    <a:pt x="579" y="166"/>
                  </a:lnTo>
                  <a:lnTo>
                    <a:pt x="585" y="165"/>
                  </a:lnTo>
                  <a:lnTo>
                    <a:pt x="590" y="163"/>
                  </a:lnTo>
                  <a:lnTo>
                    <a:pt x="596" y="160"/>
                  </a:lnTo>
                  <a:lnTo>
                    <a:pt x="600" y="157"/>
                  </a:lnTo>
                  <a:lnTo>
                    <a:pt x="605" y="154"/>
                  </a:lnTo>
                  <a:lnTo>
                    <a:pt x="607" y="153"/>
                  </a:lnTo>
                  <a:lnTo>
                    <a:pt x="608" y="151"/>
                  </a:lnTo>
                  <a:lnTo>
                    <a:pt x="625" y="176"/>
                  </a:lnTo>
                  <a:lnTo>
                    <a:pt x="618" y="181"/>
                  </a:lnTo>
                  <a:lnTo>
                    <a:pt x="612" y="185"/>
                  </a:lnTo>
                  <a:lnTo>
                    <a:pt x="605" y="189"/>
                  </a:lnTo>
                  <a:lnTo>
                    <a:pt x="597" y="192"/>
                  </a:lnTo>
                  <a:lnTo>
                    <a:pt x="594" y="193"/>
                  </a:lnTo>
                  <a:lnTo>
                    <a:pt x="590" y="194"/>
                  </a:lnTo>
                  <a:lnTo>
                    <a:pt x="581" y="196"/>
                  </a:lnTo>
                  <a:lnTo>
                    <a:pt x="573" y="197"/>
                  </a:lnTo>
                  <a:lnTo>
                    <a:pt x="564" y="197"/>
                  </a:lnTo>
                  <a:lnTo>
                    <a:pt x="557" y="197"/>
                  </a:lnTo>
                  <a:lnTo>
                    <a:pt x="551" y="196"/>
                  </a:lnTo>
                  <a:lnTo>
                    <a:pt x="544" y="195"/>
                  </a:lnTo>
                  <a:lnTo>
                    <a:pt x="538" y="193"/>
                  </a:lnTo>
                  <a:lnTo>
                    <a:pt x="531" y="191"/>
                  </a:lnTo>
                  <a:lnTo>
                    <a:pt x="525" y="188"/>
                  </a:lnTo>
                  <a:lnTo>
                    <a:pt x="520" y="185"/>
                  </a:lnTo>
                  <a:lnTo>
                    <a:pt x="515" y="181"/>
                  </a:lnTo>
                  <a:lnTo>
                    <a:pt x="510" y="177"/>
                  </a:lnTo>
                  <a:lnTo>
                    <a:pt x="506" y="171"/>
                  </a:lnTo>
                  <a:lnTo>
                    <a:pt x="502" y="165"/>
                  </a:lnTo>
                  <a:lnTo>
                    <a:pt x="499" y="159"/>
                  </a:lnTo>
                  <a:lnTo>
                    <a:pt x="496" y="151"/>
                  </a:lnTo>
                  <a:lnTo>
                    <a:pt x="494" y="143"/>
                  </a:lnTo>
                  <a:lnTo>
                    <a:pt x="493" y="134"/>
                  </a:lnTo>
                  <a:lnTo>
                    <a:pt x="493" y="125"/>
                  </a:lnTo>
                  <a:close/>
                  <a:moveTo>
                    <a:pt x="713" y="155"/>
                  </a:moveTo>
                  <a:lnTo>
                    <a:pt x="713" y="85"/>
                  </a:lnTo>
                  <a:lnTo>
                    <a:pt x="690" y="85"/>
                  </a:lnTo>
                  <a:lnTo>
                    <a:pt x="690" y="55"/>
                  </a:lnTo>
                  <a:lnTo>
                    <a:pt x="713" y="55"/>
                  </a:lnTo>
                  <a:lnTo>
                    <a:pt x="713" y="7"/>
                  </a:lnTo>
                  <a:lnTo>
                    <a:pt x="755" y="7"/>
                  </a:lnTo>
                  <a:lnTo>
                    <a:pt x="755" y="55"/>
                  </a:lnTo>
                  <a:lnTo>
                    <a:pt x="792" y="55"/>
                  </a:lnTo>
                  <a:lnTo>
                    <a:pt x="792" y="85"/>
                  </a:lnTo>
                  <a:lnTo>
                    <a:pt x="755" y="85"/>
                  </a:lnTo>
                  <a:lnTo>
                    <a:pt x="755" y="146"/>
                  </a:lnTo>
                  <a:lnTo>
                    <a:pt x="756" y="151"/>
                  </a:lnTo>
                  <a:lnTo>
                    <a:pt x="756" y="153"/>
                  </a:lnTo>
                  <a:lnTo>
                    <a:pt x="756" y="155"/>
                  </a:lnTo>
                  <a:lnTo>
                    <a:pt x="757" y="159"/>
                  </a:lnTo>
                  <a:lnTo>
                    <a:pt x="759" y="161"/>
                  </a:lnTo>
                  <a:lnTo>
                    <a:pt x="762" y="163"/>
                  </a:lnTo>
                  <a:lnTo>
                    <a:pt x="765" y="165"/>
                  </a:lnTo>
                  <a:lnTo>
                    <a:pt x="769" y="165"/>
                  </a:lnTo>
                  <a:lnTo>
                    <a:pt x="775" y="165"/>
                  </a:lnTo>
                  <a:lnTo>
                    <a:pt x="782" y="165"/>
                  </a:lnTo>
                  <a:lnTo>
                    <a:pt x="789" y="164"/>
                  </a:lnTo>
                  <a:lnTo>
                    <a:pt x="789" y="194"/>
                  </a:lnTo>
                  <a:lnTo>
                    <a:pt x="784" y="195"/>
                  </a:lnTo>
                  <a:lnTo>
                    <a:pt x="777" y="195"/>
                  </a:lnTo>
                  <a:lnTo>
                    <a:pt x="761" y="196"/>
                  </a:lnTo>
                  <a:lnTo>
                    <a:pt x="753" y="196"/>
                  </a:lnTo>
                  <a:lnTo>
                    <a:pt x="747" y="195"/>
                  </a:lnTo>
                  <a:lnTo>
                    <a:pt x="736" y="193"/>
                  </a:lnTo>
                  <a:lnTo>
                    <a:pt x="731" y="192"/>
                  </a:lnTo>
                  <a:lnTo>
                    <a:pt x="728" y="190"/>
                  </a:lnTo>
                  <a:lnTo>
                    <a:pt x="724" y="188"/>
                  </a:lnTo>
                  <a:lnTo>
                    <a:pt x="722" y="185"/>
                  </a:lnTo>
                  <a:lnTo>
                    <a:pt x="719" y="183"/>
                  </a:lnTo>
                  <a:lnTo>
                    <a:pt x="718" y="180"/>
                  </a:lnTo>
                  <a:lnTo>
                    <a:pt x="716" y="176"/>
                  </a:lnTo>
                  <a:lnTo>
                    <a:pt x="715" y="172"/>
                  </a:lnTo>
                  <a:lnTo>
                    <a:pt x="714" y="164"/>
                  </a:lnTo>
                  <a:lnTo>
                    <a:pt x="713" y="155"/>
                  </a:lnTo>
                  <a:close/>
                  <a:moveTo>
                    <a:pt x="807" y="194"/>
                  </a:moveTo>
                  <a:lnTo>
                    <a:pt x="807" y="1"/>
                  </a:lnTo>
                  <a:lnTo>
                    <a:pt x="849" y="1"/>
                  </a:lnTo>
                  <a:lnTo>
                    <a:pt x="849" y="77"/>
                  </a:lnTo>
                  <a:lnTo>
                    <a:pt x="852" y="73"/>
                  </a:lnTo>
                  <a:lnTo>
                    <a:pt x="857" y="68"/>
                  </a:lnTo>
                  <a:lnTo>
                    <a:pt x="861" y="64"/>
                  </a:lnTo>
                  <a:lnTo>
                    <a:pt x="864" y="62"/>
                  </a:lnTo>
                  <a:lnTo>
                    <a:pt x="867" y="60"/>
                  </a:lnTo>
                  <a:lnTo>
                    <a:pt x="873" y="57"/>
                  </a:lnTo>
                  <a:lnTo>
                    <a:pt x="880" y="54"/>
                  </a:lnTo>
                  <a:lnTo>
                    <a:pt x="888" y="53"/>
                  </a:lnTo>
                  <a:lnTo>
                    <a:pt x="893" y="52"/>
                  </a:lnTo>
                  <a:lnTo>
                    <a:pt x="897" y="52"/>
                  </a:lnTo>
                  <a:lnTo>
                    <a:pt x="906" y="52"/>
                  </a:lnTo>
                  <a:lnTo>
                    <a:pt x="914" y="54"/>
                  </a:lnTo>
                  <a:lnTo>
                    <a:pt x="917" y="56"/>
                  </a:lnTo>
                  <a:lnTo>
                    <a:pt x="920" y="57"/>
                  </a:lnTo>
                  <a:lnTo>
                    <a:pt x="924" y="59"/>
                  </a:lnTo>
                  <a:lnTo>
                    <a:pt x="926" y="61"/>
                  </a:lnTo>
                  <a:lnTo>
                    <a:pt x="929" y="64"/>
                  </a:lnTo>
                  <a:lnTo>
                    <a:pt x="931" y="67"/>
                  </a:lnTo>
                  <a:lnTo>
                    <a:pt x="933" y="70"/>
                  </a:lnTo>
                  <a:lnTo>
                    <a:pt x="935" y="74"/>
                  </a:lnTo>
                  <a:lnTo>
                    <a:pt x="936" y="78"/>
                  </a:lnTo>
                  <a:lnTo>
                    <a:pt x="937" y="82"/>
                  </a:lnTo>
                  <a:lnTo>
                    <a:pt x="938" y="87"/>
                  </a:lnTo>
                  <a:lnTo>
                    <a:pt x="938" y="92"/>
                  </a:lnTo>
                  <a:lnTo>
                    <a:pt x="938" y="194"/>
                  </a:lnTo>
                  <a:lnTo>
                    <a:pt x="896" y="194"/>
                  </a:lnTo>
                  <a:lnTo>
                    <a:pt x="896" y="106"/>
                  </a:lnTo>
                  <a:lnTo>
                    <a:pt x="896" y="101"/>
                  </a:lnTo>
                  <a:lnTo>
                    <a:pt x="895" y="98"/>
                  </a:lnTo>
                  <a:lnTo>
                    <a:pt x="894" y="94"/>
                  </a:lnTo>
                  <a:lnTo>
                    <a:pt x="892" y="92"/>
                  </a:lnTo>
                  <a:lnTo>
                    <a:pt x="890" y="89"/>
                  </a:lnTo>
                  <a:lnTo>
                    <a:pt x="887" y="88"/>
                  </a:lnTo>
                  <a:lnTo>
                    <a:pt x="884" y="87"/>
                  </a:lnTo>
                  <a:lnTo>
                    <a:pt x="880" y="87"/>
                  </a:lnTo>
                  <a:lnTo>
                    <a:pt x="875" y="87"/>
                  </a:lnTo>
                  <a:lnTo>
                    <a:pt x="871" y="88"/>
                  </a:lnTo>
                  <a:lnTo>
                    <a:pt x="863" y="91"/>
                  </a:lnTo>
                  <a:lnTo>
                    <a:pt x="856" y="95"/>
                  </a:lnTo>
                  <a:lnTo>
                    <a:pt x="849" y="101"/>
                  </a:lnTo>
                  <a:lnTo>
                    <a:pt x="849" y="194"/>
                  </a:lnTo>
                  <a:lnTo>
                    <a:pt x="807" y="194"/>
                  </a:lnTo>
                  <a:close/>
                  <a:moveTo>
                    <a:pt x="1048" y="111"/>
                  </a:moveTo>
                  <a:lnTo>
                    <a:pt x="1047" y="104"/>
                  </a:lnTo>
                  <a:lnTo>
                    <a:pt x="1045" y="98"/>
                  </a:lnTo>
                  <a:lnTo>
                    <a:pt x="1043" y="93"/>
                  </a:lnTo>
                  <a:lnTo>
                    <a:pt x="1040" y="89"/>
                  </a:lnTo>
                  <a:lnTo>
                    <a:pt x="1038" y="88"/>
                  </a:lnTo>
                  <a:lnTo>
                    <a:pt x="1036" y="86"/>
                  </a:lnTo>
                  <a:lnTo>
                    <a:pt x="1034" y="85"/>
                  </a:lnTo>
                  <a:lnTo>
                    <a:pt x="1032" y="84"/>
                  </a:lnTo>
                  <a:lnTo>
                    <a:pt x="1027" y="82"/>
                  </a:lnTo>
                  <a:lnTo>
                    <a:pt x="1021" y="82"/>
                  </a:lnTo>
                  <a:lnTo>
                    <a:pt x="1016" y="82"/>
                  </a:lnTo>
                  <a:lnTo>
                    <a:pt x="1012" y="84"/>
                  </a:lnTo>
                  <a:lnTo>
                    <a:pt x="1010" y="85"/>
                  </a:lnTo>
                  <a:lnTo>
                    <a:pt x="1007" y="86"/>
                  </a:lnTo>
                  <a:lnTo>
                    <a:pt x="1004" y="89"/>
                  </a:lnTo>
                  <a:lnTo>
                    <a:pt x="1000" y="93"/>
                  </a:lnTo>
                  <a:lnTo>
                    <a:pt x="997" y="98"/>
                  </a:lnTo>
                  <a:lnTo>
                    <a:pt x="995" y="104"/>
                  </a:lnTo>
                  <a:lnTo>
                    <a:pt x="994" y="107"/>
                  </a:lnTo>
                  <a:lnTo>
                    <a:pt x="994" y="111"/>
                  </a:lnTo>
                  <a:lnTo>
                    <a:pt x="1048" y="111"/>
                  </a:lnTo>
                  <a:close/>
                  <a:moveTo>
                    <a:pt x="951" y="125"/>
                  </a:moveTo>
                  <a:lnTo>
                    <a:pt x="952" y="115"/>
                  </a:lnTo>
                  <a:lnTo>
                    <a:pt x="953" y="106"/>
                  </a:lnTo>
                  <a:lnTo>
                    <a:pt x="955" y="98"/>
                  </a:lnTo>
                  <a:lnTo>
                    <a:pt x="958" y="90"/>
                  </a:lnTo>
                  <a:lnTo>
                    <a:pt x="962" y="84"/>
                  </a:lnTo>
                  <a:lnTo>
                    <a:pt x="966" y="78"/>
                  </a:lnTo>
                  <a:lnTo>
                    <a:pt x="970" y="73"/>
                  </a:lnTo>
                  <a:lnTo>
                    <a:pt x="973" y="70"/>
                  </a:lnTo>
                  <a:lnTo>
                    <a:pt x="975" y="68"/>
                  </a:lnTo>
                  <a:lnTo>
                    <a:pt x="981" y="64"/>
                  </a:lnTo>
                  <a:lnTo>
                    <a:pt x="986" y="61"/>
                  </a:lnTo>
                  <a:lnTo>
                    <a:pt x="992" y="58"/>
                  </a:lnTo>
                  <a:lnTo>
                    <a:pt x="998" y="56"/>
                  </a:lnTo>
                  <a:lnTo>
                    <a:pt x="1004" y="54"/>
                  </a:lnTo>
                  <a:lnTo>
                    <a:pt x="1010" y="53"/>
                  </a:lnTo>
                  <a:lnTo>
                    <a:pt x="1016" y="52"/>
                  </a:lnTo>
                  <a:lnTo>
                    <a:pt x="1021" y="52"/>
                  </a:lnTo>
                  <a:lnTo>
                    <a:pt x="1032" y="53"/>
                  </a:lnTo>
                  <a:lnTo>
                    <a:pt x="1038" y="54"/>
                  </a:lnTo>
                  <a:lnTo>
                    <a:pt x="1043" y="55"/>
                  </a:lnTo>
                  <a:lnTo>
                    <a:pt x="1049" y="57"/>
                  </a:lnTo>
                  <a:lnTo>
                    <a:pt x="1054" y="60"/>
                  </a:lnTo>
                  <a:lnTo>
                    <a:pt x="1059" y="63"/>
                  </a:lnTo>
                  <a:lnTo>
                    <a:pt x="1064" y="67"/>
                  </a:lnTo>
                  <a:lnTo>
                    <a:pt x="1069" y="72"/>
                  </a:lnTo>
                  <a:lnTo>
                    <a:pt x="1073" y="77"/>
                  </a:lnTo>
                  <a:lnTo>
                    <a:pt x="1076" y="84"/>
                  </a:lnTo>
                  <a:lnTo>
                    <a:pt x="1079" y="91"/>
                  </a:lnTo>
                  <a:lnTo>
                    <a:pt x="1082" y="99"/>
                  </a:lnTo>
                  <a:lnTo>
                    <a:pt x="1084" y="108"/>
                  </a:lnTo>
                  <a:lnTo>
                    <a:pt x="1085" y="118"/>
                  </a:lnTo>
                  <a:lnTo>
                    <a:pt x="1085" y="130"/>
                  </a:lnTo>
                  <a:lnTo>
                    <a:pt x="1085" y="136"/>
                  </a:lnTo>
                  <a:lnTo>
                    <a:pt x="993" y="136"/>
                  </a:lnTo>
                  <a:lnTo>
                    <a:pt x="994" y="144"/>
                  </a:lnTo>
                  <a:lnTo>
                    <a:pt x="995" y="147"/>
                  </a:lnTo>
                  <a:lnTo>
                    <a:pt x="997" y="151"/>
                  </a:lnTo>
                  <a:lnTo>
                    <a:pt x="1000" y="156"/>
                  </a:lnTo>
                  <a:lnTo>
                    <a:pt x="1003" y="161"/>
                  </a:lnTo>
                  <a:lnTo>
                    <a:pt x="1008" y="164"/>
                  </a:lnTo>
                  <a:lnTo>
                    <a:pt x="1013" y="166"/>
                  </a:lnTo>
                  <a:lnTo>
                    <a:pt x="1019" y="167"/>
                  </a:lnTo>
                  <a:lnTo>
                    <a:pt x="1026" y="168"/>
                  </a:lnTo>
                  <a:lnTo>
                    <a:pt x="1032" y="168"/>
                  </a:lnTo>
                  <a:lnTo>
                    <a:pt x="1038" y="166"/>
                  </a:lnTo>
                  <a:lnTo>
                    <a:pt x="1043" y="165"/>
                  </a:lnTo>
                  <a:lnTo>
                    <a:pt x="1049" y="163"/>
                  </a:lnTo>
                  <a:lnTo>
                    <a:pt x="1054" y="160"/>
                  </a:lnTo>
                  <a:lnTo>
                    <a:pt x="1059" y="157"/>
                  </a:lnTo>
                  <a:lnTo>
                    <a:pt x="1063" y="154"/>
                  </a:lnTo>
                  <a:lnTo>
                    <a:pt x="1065" y="153"/>
                  </a:lnTo>
                  <a:lnTo>
                    <a:pt x="1067" y="151"/>
                  </a:lnTo>
                  <a:lnTo>
                    <a:pt x="1083" y="176"/>
                  </a:lnTo>
                  <a:lnTo>
                    <a:pt x="1077" y="181"/>
                  </a:lnTo>
                  <a:lnTo>
                    <a:pt x="1070" y="185"/>
                  </a:lnTo>
                  <a:lnTo>
                    <a:pt x="1063" y="189"/>
                  </a:lnTo>
                  <a:lnTo>
                    <a:pt x="1056" y="192"/>
                  </a:lnTo>
                  <a:lnTo>
                    <a:pt x="1052" y="193"/>
                  </a:lnTo>
                  <a:lnTo>
                    <a:pt x="1048" y="194"/>
                  </a:lnTo>
                  <a:lnTo>
                    <a:pt x="1040" y="196"/>
                  </a:lnTo>
                  <a:lnTo>
                    <a:pt x="1031" y="197"/>
                  </a:lnTo>
                  <a:lnTo>
                    <a:pt x="1022" y="197"/>
                  </a:lnTo>
                  <a:lnTo>
                    <a:pt x="1016" y="197"/>
                  </a:lnTo>
                  <a:lnTo>
                    <a:pt x="1009" y="196"/>
                  </a:lnTo>
                  <a:lnTo>
                    <a:pt x="1002" y="195"/>
                  </a:lnTo>
                  <a:lnTo>
                    <a:pt x="996" y="193"/>
                  </a:lnTo>
                  <a:lnTo>
                    <a:pt x="990" y="191"/>
                  </a:lnTo>
                  <a:lnTo>
                    <a:pt x="984" y="188"/>
                  </a:lnTo>
                  <a:lnTo>
                    <a:pt x="978" y="185"/>
                  </a:lnTo>
                  <a:lnTo>
                    <a:pt x="973" y="181"/>
                  </a:lnTo>
                  <a:lnTo>
                    <a:pt x="968" y="177"/>
                  </a:lnTo>
                  <a:lnTo>
                    <a:pt x="964" y="171"/>
                  </a:lnTo>
                  <a:lnTo>
                    <a:pt x="960" y="165"/>
                  </a:lnTo>
                  <a:lnTo>
                    <a:pt x="957" y="159"/>
                  </a:lnTo>
                  <a:lnTo>
                    <a:pt x="955" y="151"/>
                  </a:lnTo>
                  <a:lnTo>
                    <a:pt x="953" y="143"/>
                  </a:lnTo>
                  <a:lnTo>
                    <a:pt x="952" y="134"/>
                  </a:lnTo>
                  <a:lnTo>
                    <a:pt x="951" y="125"/>
                  </a:lnTo>
                  <a:close/>
                  <a:moveTo>
                    <a:pt x="1162" y="194"/>
                  </a:moveTo>
                  <a:lnTo>
                    <a:pt x="1162" y="55"/>
                  </a:lnTo>
                  <a:lnTo>
                    <a:pt x="1204" y="55"/>
                  </a:lnTo>
                  <a:lnTo>
                    <a:pt x="1204" y="77"/>
                  </a:lnTo>
                  <a:lnTo>
                    <a:pt x="1207" y="73"/>
                  </a:lnTo>
                  <a:lnTo>
                    <a:pt x="1212" y="68"/>
                  </a:lnTo>
                  <a:lnTo>
                    <a:pt x="1216" y="64"/>
                  </a:lnTo>
                  <a:lnTo>
                    <a:pt x="1219" y="62"/>
                  </a:lnTo>
                  <a:lnTo>
                    <a:pt x="1222" y="60"/>
                  </a:lnTo>
                  <a:lnTo>
                    <a:pt x="1228" y="57"/>
                  </a:lnTo>
                  <a:lnTo>
                    <a:pt x="1235" y="54"/>
                  </a:lnTo>
                  <a:lnTo>
                    <a:pt x="1242" y="53"/>
                  </a:lnTo>
                  <a:lnTo>
                    <a:pt x="1246" y="52"/>
                  </a:lnTo>
                  <a:lnTo>
                    <a:pt x="1250" y="52"/>
                  </a:lnTo>
                  <a:lnTo>
                    <a:pt x="1258" y="52"/>
                  </a:lnTo>
                  <a:lnTo>
                    <a:pt x="1265" y="54"/>
                  </a:lnTo>
                  <a:lnTo>
                    <a:pt x="1271" y="56"/>
                  </a:lnTo>
                  <a:lnTo>
                    <a:pt x="1274" y="57"/>
                  </a:lnTo>
                  <a:lnTo>
                    <a:pt x="1276" y="59"/>
                  </a:lnTo>
                  <a:lnTo>
                    <a:pt x="1280" y="62"/>
                  </a:lnTo>
                  <a:lnTo>
                    <a:pt x="1284" y="67"/>
                  </a:lnTo>
                  <a:lnTo>
                    <a:pt x="1286" y="71"/>
                  </a:lnTo>
                  <a:lnTo>
                    <a:pt x="1288" y="77"/>
                  </a:lnTo>
                  <a:lnTo>
                    <a:pt x="1291" y="73"/>
                  </a:lnTo>
                  <a:lnTo>
                    <a:pt x="1296" y="68"/>
                  </a:lnTo>
                  <a:lnTo>
                    <a:pt x="1300" y="64"/>
                  </a:lnTo>
                  <a:lnTo>
                    <a:pt x="1303" y="62"/>
                  </a:lnTo>
                  <a:lnTo>
                    <a:pt x="1306" y="60"/>
                  </a:lnTo>
                  <a:lnTo>
                    <a:pt x="1312" y="57"/>
                  </a:lnTo>
                  <a:lnTo>
                    <a:pt x="1319" y="54"/>
                  </a:lnTo>
                  <a:lnTo>
                    <a:pt x="1326" y="53"/>
                  </a:lnTo>
                  <a:lnTo>
                    <a:pt x="1334" y="52"/>
                  </a:lnTo>
                  <a:lnTo>
                    <a:pt x="1339" y="52"/>
                  </a:lnTo>
                  <a:lnTo>
                    <a:pt x="1344" y="53"/>
                  </a:lnTo>
                  <a:lnTo>
                    <a:pt x="1348" y="54"/>
                  </a:lnTo>
                  <a:lnTo>
                    <a:pt x="1352" y="55"/>
                  </a:lnTo>
                  <a:lnTo>
                    <a:pt x="1356" y="57"/>
                  </a:lnTo>
                  <a:lnTo>
                    <a:pt x="1359" y="59"/>
                  </a:lnTo>
                  <a:lnTo>
                    <a:pt x="1365" y="64"/>
                  </a:lnTo>
                  <a:lnTo>
                    <a:pt x="1367" y="67"/>
                  </a:lnTo>
                  <a:lnTo>
                    <a:pt x="1369" y="70"/>
                  </a:lnTo>
                  <a:lnTo>
                    <a:pt x="1371" y="74"/>
                  </a:lnTo>
                  <a:lnTo>
                    <a:pt x="1372" y="77"/>
                  </a:lnTo>
                  <a:lnTo>
                    <a:pt x="1374" y="81"/>
                  </a:lnTo>
                  <a:lnTo>
                    <a:pt x="1374" y="86"/>
                  </a:lnTo>
                  <a:lnTo>
                    <a:pt x="1375" y="90"/>
                  </a:lnTo>
                  <a:lnTo>
                    <a:pt x="1375" y="95"/>
                  </a:lnTo>
                  <a:lnTo>
                    <a:pt x="1375" y="194"/>
                  </a:lnTo>
                  <a:lnTo>
                    <a:pt x="1333" y="194"/>
                  </a:lnTo>
                  <a:lnTo>
                    <a:pt x="1333" y="106"/>
                  </a:lnTo>
                  <a:lnTo>
                    <a:pt x="1333" y="101"/>
                  </a:lnTo>
                  <a:lnTo>
                    <a:pt x="1332" y="98"/>
                  </a:lnTo>
                  <a:lnTo>
                    <a:pt x="1331" y="94"/>
                  </a:lnTo>
                  <a:lnTo>
                    <a:pt x="1331" y="93"/>
                  </a:lnTo>
                  <a:lnTo>
                    <a:pt x="1330" y="92"/>
                  </a:lnTo>
                  <a:lnTo>
                    <a:pt x="1328" y="89"/>
                  </a:lnTo>
                  <a:lnTo>
                    <a:pt x="1325" y="88"/>
                  </a:lnTo>
                  <a:lnTo>
                    <a:pt x="1322" y="87"/>
                  </a:lnTo>
                  <a:lnTo>
                    <a:pt x="1318" y="87"/>
                  </a:lnTo>
                  <a:lnTo>
                    <a:pt x="1314" y="87"/>
                  </a:lnTo>
                  <a:lnTo>
                    <a:pt x="1310" y="88"/>
                  </a:lnTo>
                  <a:lnTo>
                    <a:pt x="1303" y="91"/>
                  </a:lnTo>
                  <a:lnTo>
                    <a:pt x="1296" y="95"/>
                  </a:lnTo>
                  <a:lnTo>
                    <a:pt x="1290" y="101"/>
                  </a:lnTo>
                  <a:lnTo>
                    <a:pt x="1290" y="194"/>
                  </a:lnTo>
                  <a:lnTo>
                    <a:pt x="1247" y="194"/>
                  </a:lnTo>
                  <a:lnTo>
                    <a:pt x="1247" y="106"/>
                  </a:lnTo>
                  <a:lnTo>
                    <a:pt x="1247" y="101"/>
                  </a:lnTo>
                  <a:lnTo>
                    <a:pt x="1247" y="98"/>
                  </a:lnTo>
                  <a:lnTo>
                    <a:pt x="1246" y="94"/>
                  </a:lnTo>
                  <a:lnTo>
                    <a:pt x="1245" y="93"/>
                  </a:lnTo>
                  <a:lnTo>
                    <a:pt x="1244" y="92"/>
                  </a:lnTo>
                  <a:lnTo>
                    <a:pt x="1242" y="89"/>
                  </a:lnTo>
                  <a:lnTo>
                    <a:pt x="1240" y="88"/>
                  </a:lnTo>
                  <a:lnTo>
                    <a:pt x="1236" y="87"/>
                  </a:lnTo>
                  <a:lnTo>
                    <a:pt x="1232" y="87"/>
                  </a:lnTo>
                  <a:lnTo>
                    <a:pt x="1228" y="87"/>
                  </a:lnTo>
                  <a:lnTo>
                    <a:pt x="1225" y="88"/>
                  </a:lnTo>
                  <a:lnTo>
                    <a:pt x="1218" y="91"/>
                  </a:lnTo>
                  <a:lnTo>
                    <a:pt x="1211" y="95"/>
                  </a:lnTo>
                  <a:lnTo>
                    <a:pt x="1204" y="101"/>
                  </a:lnTo>
                  <a:lnTo>
                    <a:pt x="1204" y="194"/>
                  </a:lnTo>
                  <a:lnTo>
                    <a:pt x="1162" y="194"/>
                  </a:lnTo>
                  <a:close/>
                  <a:moveTo>
                    <a:pt x="1484" y="125"/>
                  </a:moveTo>
                  <a:lnTo>
                    <a:pt x="1484" y="116"/>
                  </a:lnTo>
                  <a:lnTo>
                    <a:pt x="1482" y="109"/>
                  </a:lnTo>
                  <a:lnTo>
                    <a:pt x="1480" y="101"/>
                  </a:lnTo>
                  <a:lnTo>
                    <a:pt x="1479" y="98"/>
                  </a:lnTo>
                  <a:lnTo>
                    <a:pt x="1477" y="95"/>
                  </a:lnTo>
                  <a:lnTo>
                    <a:pt x="1475" y="92"/>
                  </a:lnTo>
                  <a:lnTo>
                    <a:pt x="1473" y="90"/>
                  </a:lnTo>
                  <a:lnTo>
                    <a:pt x="1468" y="86"/>
                  </a:lnTo>
                  <a:lnTo>
                    <a:pt x="1465" y="85"/>
                  </a:lnTo>
                  <a:lnTo>
                    <a:pt x="1462" y="84"/>
                  </a:lnTo>
                  <a:lnTo>
                    <a:pt x="1455" y="83"/>
                  </a:lnTo>
                  <a:lnTo>
                    <a:pt x="1448" y="84"/>
                  </a:lnTo>
                  <a:lnTo>
                    <a:pt x="1445" y="85"/>
                  </a:lnTo>
                  <a:lnTo>
                    <a:pt x="1442" y="86"/>
                  </a:lnTo>
                  <a:lnTo>
                    <a:pt x="1439" y="88"/>
                  </a:lnTo>
                  <a:lnTo>
                    <a:pt x="1437" y="90"/>
                  </a:lnTo>
                  <a:lnTo>
                    <a:pt x="1435" y="92"/>
                  </a:lnTo>
                  <a:lnTo>
                    <a:pt x="1433" y="94"/>
                  </a:lnTo>
                  <a:lnTo>
                    <a:pt x="1430" y="101"/>
                  </a:lnTo>
                  <a:lnTo>
                    <a:pt x="1428" y="104"/>
                  </a:lnTo>
                  <a:lnTo>
                    <a:pt x="1427" y="108"/>
                  </a:lnTo>
                  <a:lnTo>
                    <a:pt x="1426" y="116"/>
                  </a:lnTo>
                  <a:lnTo>
                    <a:pt x="1426" y="125"/>
                  </a:lnTo>
                  <a:lnTo>
                    <a:pt x="1426" y="129"/>
                  </a:lnTo>
                  <a:lnTo>
                    <a:pt x="1426" y="133"/>
                  </a:lnTo>
                  <a:lnTo>
                    <a:pt x="1427" y="141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2" y="155"/>
                  </a:lnTo>
                  <a:lnTo>
                    <a:pt x="1434" y="158"/>
                  </a:lnTo>
                  <a:lnTo>
                    <a:pt x="1436" y="160"/>
                  </a:lnTo>
                  <a:lnTo>
                    <a:pt x="1441" y="164"/>
                  </a:lnTo>
                  <a:lnTo>
                    <a:pt x="1444" y="166"/>
                  </a:lnTo>
                  <a:lnTo>
                    <a:pt x="1448" y="167"/>
                  </a:lnTo>
                  <a:lnTo>
                    <a:pt x="1451" y="167"/>
                  </a:lnTo>
                  <a:lnTo>
                    <a:pt x="1455" y="168"/>
                  </a:lnTo>
                  <a:lnTo>
                    <a:pt x="1462" y="167"/>
                  </a:lnTo>
                  <a:lnTo>
                    <a:pt x="1465" y="166"/>
                  </a:lnTo>
                  <a:lnTo>
                    <a:pt x="1468" y="165"/>
                  </a:lnTo>
                  <a:lnTo>
                    <a:pt x="1471" y="163"/>
                  </a:lnTo>
                  <a:lnTo>
                    <a:pt x="1473" y="161"/>
                  </a:lnTo>
                  <a:lnTo>
                    <a:pt x="1477" y="156"/>
                  </a:lnTo>
                  <a:lnTo>
                    <a:pt x="1479" y="153"/>
                  </a:lnTo>
                  <a:lnTo>
                    <a:pt x="1480" y="150"/>
                  </a:lnTo>
                  <a:lnTo>
                    <a:pt x="1481" y="146"/>
                  </a:lnTo>
                  <a:lnTo>
                    <a:pt x="1482" y="142"/>
                  </a:lnTo>
                  <a:lnTo>
                    <a:pt x="1484" y="134"/>
                  </a:lnTo>
                  <a:lnTo>
                    <a:pt x="1484" y="125"/>
                  </a:lnTo>
                  <a:close/>
                  <a:moveTo>
                    <a:pt x="1384" y="125"/>
                  </a:moveTo>
                  <a:lnTo>
                    <a:pt x="1384" y="115"/>
                  </a:lnTo>
                  <a:lnTo>
                    <a:pt x="1385" y="106"/>
                  </a:lnTo>
                  <a:lnTo>
                    <a:pt x="1387" y="98"/>
                  </a:lnTo>
                  <a:lnTo>
                    <a:pt x="1390" y="90"/>
                  </a:lnTo>
                  <a:lnTo>
                    <a:pt x="1393" y="84"/>
                  </a:lnTo>
                  <a:lnTo>
                    <a:pt x="1397" y="78"/>
                  </a:lnTo>
                  <a:lnTo>
                    <a:pt x="1402" y="72"/>
                  </a:lnTo>
                  <a:lnTo>
                    <a:pt x="1404" y="70"/>
                  </a:lnTo>
                  <a:lnTo>
                    <a:pt x="1406" y="68"/>
                  </a:lnTo>
                  <a:lnTo>
                    <a:pt x="1412" y="64"/>
                  </a:lnTo>
                  <a:lnTo>
                    <a:pt x="1417" y="61"/>
                  </a:lnTo>
                  <a:lnTo>
                    <a:pt x="1423" y="58"/>
                  </a:lnTo>
                  <a:lnTo>
                    <a:pt x="1429" y="56"/>
                  </a:lnTo>
                  <a:lnTo>
                    <a:pt x="1436" y="54"/>
                  </a:lnTo>
                  <a:lnTo>
                    <a:pt x="1442" y="53"/>
                  </a:lnTo>
                  <a:lnTo>
                    <a:pt x="1449" y="52"/>
                  </a:lnTo>
                  <a:lnTo>
                    <a:pt x="1455" y="52"/>
                  </a:lnTo>
                  <a:lnTo>
                    <a:pt x="1461" y="52"/>
                  </a:lnTo>
                  <a:lnTo>
                    <a:pt x="1468" y="53"/>
                  </a:lnTo>
                  <a:lnTo>
                    <a:pt x="1474" y="54"/>
                  </a:lnTo>
                  <a:lnTo>
                    <a:pt x="1480" y="56"/>
                  </a:lnTo>
                  <a:lnTo>
                    <a:pt x="1486" y="58"/>
                  </a:lnTo>
                  <a:lnTo>
                    <a:pt x="1492" y="61"/>
                  </a:lnTo>
                  <a:lnTo>
                    <a:pt x="1498" y="64"/>
                  </a:lnTo>
                  <a:lnTo>
                    <a:pt x="1503" y="68"/>
                  </a:lnTo>
                  <a:lnTo>
                    <a:pt x="1508" y="72"/>
                  </a:lnTo>
                  <a:lnTo>
                    <a:pt x="1513" y="78"/>
                  </a:lnTo>
                  <a:lnTo>
                    <a:pt x="1516" y="84"/>
                  </a:lnTo>
                  <a:lnTo>
                    <a:pt x="1520" y="90"/>
                  </a:lnTo>
                  <a:lnTo>
                    <a:pt x="1522" y="98"/>
                  </a:lnTo>
                  <a:lnTo>
                    <a:pt x="1524" y="106"/>
                  </a:lnTo>
                  <a:lnTo>
                    <a:pt x="1526" y="115"/>
                  </a:lnTo>
                  <a:lnTo>
                    <a:pt x="1526" y="125"/>
                  </a:lnTo>
                  <a:lnTo>
                    <a:pt x="1526" y="134"/>
                  </a:lnTo>
                  <a:lnTo>
                    <a:pt x="1524" y="143"/>
                  </a:lnTo>
                  <a:lnTo>
                    <a:pt x="1522" y="151"/>
                  </a:lnTo>
                  <a:lnTo>
                    <a:pt x="1520" y="159"/>
                  </a:lnTo>
                  <a:lnTo>
                    <a:pt x="1516" y="166"/>
                  </a:lnTo>
                  <a:lnTo>
                    <a:pt x="1513" y="171"/>
                  </a:lnTo>
                  <a:lnTo>
                    <a:pt x="1508" y="177"/>
                  </a:lnTo>
                  <a:lnTo>
                    <a:pt x="1506" y="179"/>
                  </a:lnTo>
                  <a:lnTo>
                    <a:pt x="1503" y="181"/>
                  </a:lnTo>
                  <a:lnTo>
                    <a:pt x="1498" y="185"/>
                  </a:lnTo>
                  <a:lnTo>
                    <a:pt x="1492" y="189"/>
                  </a:lnTo>
                  <a:lnTo>
                    <a:pt x="1486" y="191"/>
                  </a:lnTo>
                  <a:lnTo>
                    <a:pt x="1480" y="193"/>
                  </a:lnTo>
                  <a:lnTo>
                    <a:pt x="1474" y="195"/>
                  </a:lnTo>
                  <a:lnTo>
                    <a:pt x="1468" y="196"/>
                  </a:lnTo>
                  <a:lnTo>
                    <a:pt x="1461" y="197"/>
                  </a:lnTo>
                  <a:lnTo>
                    <a:pt x="1455" y="197"/>
                  </a:lnTo>
                  <a:lnTo>
                    <a:pt x="1449" y="197"/>
                  </a:lnTo>
                  <a:lnTo>
                    <a:pt x="1442" y="196"/>
                  </a:lnTo>
                  <a:lnTo>
                    <a:pt x="1436" y="195"/>
                  </a:lnTo>
                  <a:lnTo>
                    <a:pt x="1430" y="193"/>
                  </a:lnTo>
                  <a:lnTo>
                    <a:pt x="1423" y="191"/>
                  </a:lnTo>
                  <a:lnTo>
                    <a:pt x="1418" y="189"/>
                  </a:lnTo>
                  <a:lnTo>
                    <a:pt x="1412" y="185"/>
                  </a:lnTo>
                  <a:lnTo>
                    <a:pt x="1407" y="181"/>
                  </a:lnTo>
                  <a:lnTo>
                    <a:pt x="1402" y="177"/>
                  </a:lnTo>
                  <a:lnTo>
                    <a:pt x="1397" y="171"/>
                  </a:lnTo>
                  <a:lnTo>
                    <a:pt x="1393" y="166"/>
                  </a:lnTo>
                  <a:lnTo>
                    <a:pt x="1390" y="159"/>
                  </a:lnTo>
                  <a:lnTo>
                    <a:pt x="1387" y="151"/>
                  </a:lnTo>
                  <a:lnTo>
                    <a:pt x="1385" y="143"/>
                  </a:lnTo>
                  <a:lnTo>
                    <a:pt x="1384" y="134"/>
                  </a:lnTo>
                  <a:lnTo>
                    <a:pt x="1384" y="125"/>
                  </a:lnTo>
                  <a:close/>
                  <a:moveTo>
                    <a:pt x="1535" y="176"/>
                  </a:moveTo>
                  <a:lnTo>
                    <a:pt x="1551" y="152"/>
                  </a:lnTo>
                  <a:lnTo>
                    <a:pt x="1556" y="156"/>
                  </a:lnTo>
                  <a:lnTo>
                    <a:pt x="1562" y="160"/>
                  </a:lnTo>
                  <a:lnTo>
                    <a:pt x="1565" y="161"/>
                  </a:lnTo>
                  <a:lnTo>
                    <a:pt x="1568" y="163"/>
                  </a:lnTo>
                  <a:lnTo>
                    <a:pt x="1574" y="165"/>
                  </a:lnTo>
                  <a:lnTo>
                    <a:pt x="1580" y="167"/>
                  </a:lnTo>
                  <a:lnTo>
                    <a:pt x="1587" y="169"/>
                  </a:lnTo>
                  <a:lnTo>
                    <a:pt x="1593" y="170"/>
                  </a:lnTo>
                  <a:lnTo>
                    <a:pt x="1600" y="170"/>
                  </a:lnTo>
                  <a:lnTo>
                    <a:pt x="1604" y="170"/>
                  </a:lnTo>
                  <a:lnTo>
                    <a:pt x="1609" y="169"/>
                  </a:lnTo>
                  <a:lnTo>
                    <a:pt x="1612" y="168"/>
                  </a:lnTo>
                  <a:lnTo>
                    <a:pt x="1616" y="167"/>
                  </a:lnTo>
                  <a:lnTo>
                    <a:pt x="1618" y="165"/>
                  </a:lnTo>
                  <a:lnTo>
                    <a:pt x="1620" y="163"/>
                  </a:lnTo>
                  <a:lnTo>
                    <a:pt x="1622" y="160"/>
                  </a:lnTo>
                  <a:lnTo>
                    <a:pt x="1622" y="157"/>
                  </a:lnTo>
                  <a:lnTo>
                    <a:pt x="1622" y="153"/>
                  </a:lnTo>
                  <a:lnTo>
                    <a:pt x="1620" y="150"/>
                  </a:lnTo>
                  <a:lnTo>
                    <a:pt x="1620" y="149"/>
                  </a:lnTo>
                  <a:lnTo>
                    <a:pt x="1619" y="148"/>
                  </a:lnTo>
                  <a:lnTo>
                    <a:pt x="1616" y="146"/>
                  </a:lnTo>
                  <a:lnTo>
                    <a:pt x="1612" y="144"/>
                  </a:lnTo>
                  <a:lnTo>
                    <a:pt x="1608" y="143"/>
                  </a:lnTo>
                  <a:lnTo>
                    <a:pt x="1596" y="140"/>
                  </a:lnTo>
                  <a:lnTo>
                    <a:pt x="1586" y="138"/>
                  </a:lnTo>
                  <a:lnTo>
                    <a:pt x="1576" y="136"/>
                  </a:lnTo>
                  <a:lnTo>
                    <a:pt x="1567" y="133"/>
                  </a:lnTo>
                  <a:lnTo>
                    <a:pt x="1558" y="129"/>
                  </a:lnTo>
                  <a:lnTo>
                    <a:pt x="1555" y="126"/>
                  </a:lnTo>
                  <a:lnTo>
                    <a:pt x="1551" y="123"/>
                  </a:lnTo>
                  <a:lnTo>
                    <a:pt x="1548" y="120"/>
                  </a:lnTo>
                  <a:lnTo>
                    <a:pt x="1546" y="116"/>
                  </a:lnTo>
                  <a:lnTo>
                    <a:pt x="1544" y="112"/>
                  </a:lnTo>
                  <a:lnTo>
                    <a:pt x="1542" y="107"/>
                  </a:lnTo>
                  <a:lnTo>
                    <a:pt x="1541" y="102"/>
                  </a:lnTo>
                  <a:lnTo>
                    <a:pt x="1541" y="96"/>
                  </a:lnTo>
                  <a:lnTo>
                    <a:pt x="1541" y="91"/>
                  </a:lnTo>
                  <a:lnTo>
                    <a:pt x="1542" y="86"/>
                  </a:lnTo>
                  <a:lnTo>
                    <a:pt x="1543" y="82"/>
                  </a:lnTo>
                  <a:lnTo>
                    <a:pt x="1545" y="77"/>
                  </a:lnTo>
                  <a:lnTo>
                    <a:pt x="1547" y="73"/>
                  </a:lnTo>
                  <a:lnTo>
                    <a:pt x="1550" y="70"/>
                  </a:lnTo>
                  <a:lnTo>
                    <a:pt x="1553" y="67"/>
                  </a:lnTo>
                  <a:lnTo>
                    <a:pt x="1556" y="64"/>
                  </a:lnTo>
                  <a:lnTo>
                    <a:pt x="1560" y="61"/>
                  </a:lnTo>
                  <a:lnTo>
                    <a:pt x="1564" y="59"/>
                  </a:lnTo>
                  <a:lnTo>
                    <a:pt x="1569" y="57"/>
                  </a:lnTo>
                  <a:lnTo>
                    <a:pt x="1573" y="55"/>
                  </a:lnTo>
                  <a:lnTo>
                    <a:pt x="1578" y="54"/>
                  </a:lnTo>
                  <a:lnTo>
                    <a:pt x="1584" y="53"/>
                  </a:lnTo>
                  <a:lnTo>
                    <a:pt x="1589" y="52"/>
                  </a:lnTo>
                  <a:lnTo>
                    <a:pt x="1595" y="52"/>
                  </a:lnTo>
                  <a:lnTo>
                    <a:pt x="1605" y="52"/>
                  </a:lnTo>
                  <a:lnTo>
                    <a:pt x="1614" y="53"/>
                  </a:lnTo>
                  <a:lnTo>
                    <a:pt x="1623" y="55"/>
                  </a:lnTo>
                  <a:lnTo>
                    <a:pt x="1631" y="57"/>
                  </a:lnTo>
                  <a:lnTo>
                    <a:pt x="1638" y="60"/>
                  </a:lnTo>
                  <a:lnTo>
                    <a:pt x="1644" y="63"/>
                  </a:lnTo>
                  <a:lnTo>
                    <a:pt x="1650" y="67"/>
                  </a:lnTo>
                  <a:lnTo>
                    <a:pt x="1656" y="72"/>
                  </a:lnTo>
                  <a:lnTo>
                    <a:pt x="1640" y="95"/>
                  </a:lnTo>
                  <a:lnTo>
                    <a:pt x="1634" y="92"/>
                  </a:lnTo>
                  <a:lnTo>
                    <a:pt x="1629" y="89"/>
                  </a:lnTo>
                  <a:lnTo>
                    <a:pt x="1624" y="86"/>
                  </a:lnTo>
                  <a:lnTo>
                    <a:pt x="1619" y="84"/>
                  </a:lnTo>
                  <a:lnTo>
                    <a:pt x="1609" y="81"/>
                  </a:lnTo>
                  <a:lnTo>
                    <a:pt x="1604" y="80"/>
                  </a:lnTo>
                  <a:lnTo>
                    <a:pt x="1599" y="80"/>
                  </a:lnTo>
                  <a:lnTo>
                    <a:pt x="1594" y="80"/>
                  </a:lnTo>
                  <a:lnTo>
                    <a:pt x="1591" y="81"/>
                  </a:lnTo>
                  <a:lnTo>
                    <a:pt x="1587" y="82"/>
                  </a:lnTo>
                  <a:lnTo>
                    <a:pt x="1585" y="83"/>
                  </a:lnTo>
                  <a:lnTo>
                    <a:pt x="1583" y="85"/>
                  </a:lnTo>
                  <a:lnTo>
                    <a:pt x="1581" y="87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1" y="98"/>
                  </a:lnTo>
                  <a:lnTo>
                    <a:pt x="1583" y="100"/>
                  </a:lnTo>
                  <a:lnTo>
                    <a:pt x="1586" y="102"/>
                  </a:lnTo>
                  <a:lnTo>
                    <a:pt x="1589" y="104"/>
                  </a:lnTo>
                  <a:lnTo>
                    <a:pt x="1593" y="105"/>
                  </a:lnTo>
                  <a:lnTo>
                    <a:pt x="1605" y="107"/>
                  </a:lnTo>
                  <a:lnTo>
                    <a:pt x="1615" y="109"/>
                  </a:lnTo>
                  <a:lnTo>
                    <a:pt x="1625" y="112"/>
                  </a:lnTo>
                  <a:lnTo>
                    <a:pt x="1630" y="113"/>
                  </a:lnTo>
                  <a:lnTo>
                    <a:pt x="1635" y="115"/>
                  </a:lnTo>
                  <a:lnTo>
                    <a:pt x="1639" y="116"/>
                  </a:lnTo>
                  <a:lnTo>
                    <a:pt x="1643" y="119"/>
                  </a:lnTo>
                  <a:lnTo>
                    <a:pt x="1647" y="121"/>
                  </a:lnTo>
                  <a:lnTo>
                    <a:pt x="1651" y="124"/>
                  </a:lnTo>
                  <a:lnTo>
                    <a:pt x="1654" y="127"/>
                  </a:lnTo>
                  <a:lnTo>
                    <a:pt x="1656" y="131"/>
                  </a:lnTo>
                  <a:lnTo>
                    <a:pt x="1658" y="135"/>
                  </a:lnTo>
                  <a:lnTo>
                    <a:pt x="1660" y="139"/>
                  </a:lnTo>
                  <a:lnTo>
                    <a:pt x="1661" y="144"/>
                  </a:lnTo>
                  <a:lnTo>
                    <a:pt x="1661" y="150"/>
                  </a:lnTo>
                  <a:lnTo>
                    <a:pt x="1661" y="156"/>
                  </a:lnTo>
                  <a:lnTo>
                    <a:pt x="1660" y="162"/>
                  </a:lnTo>
                  <a:lnTo>
                    <a:pt x="1658" y="167"/>
                  </a:lnTo>
                  <a:lnTo>
                    <a:pt x="1656" y="172"/>
                  </a:lnTo>
                  <a:lnTo>
                    <a:pt x="1653" y="176"/>
                  </a:lnTo>
                  <a:lnTo>
                    <a:pt x="1652" y="178"/>
                  </a:lnTo>
                  <a:lnTo>
                    <a:pt x="1650" y="180"/>
                  </a:lnTo>
                  <a:lnTo>
                    <a:pt x="1647" y="183"/>
                  </a:lnTo>
                  <a:lnTo>
                    <a:pt x="1643" y="186"/>
                  </a:lnTo>
                  <a:lnTo>
                    <a:pt x="1638" y="189"/>
                  </a:lnTo>
                  <a:lnTo>
                    <a:pt x="1633" y="191"/>
                  </a:lnTo>
                  <a:lnTo>
                    <a:pt x="1628" y="193"/>
                  </a:lnTo>
                  <a:lnTo>
                    <a:pt x="1623" y="195"/>
                  </a:lnTo>
                  <a:lnTo>
                    <a:pt x="1617" y="196"/>
                  </a:lnTo>
                  <a:lnTo>
                    <a:pt x="1612" y="197"/>
                  </a:lnTo>
                  <a:lnTo>
                    <a:pt x="1606" y="197"/>
                  </a:lnTo>
                  <a:lnTo>
                    <a:pt x="1600" y="197"/>
                  </a:lnTo>
                  <a:lnTo>
                    <a:pt x="1589" y="197"/>
                  </a:lnTo>
                  <a:lnTo>
                    <a:pt x="1579" y="196"/>
                  </a:lnTo>
                  <a:lnTo>
                    <a:pt x="1569" y="194"/>
                  </a:lnTo>
                  <a:lnTo>
                    <a:pt x="1561" y="191"/>
                  </a:lnTo>
                  <a:lnTo>
                    <a:pt x="1553" y="188"/>
                  </a:lnTo>
                  <a:lnTo>
                    <a:pt x="1546" y="184"/>
                  </a:lnTo>
                  <a:lnTo>
                    <a:pt x="1540" y="180"/>
                  </a:lnTo>
                  <a:lnTo>
                    <a:pt x="1535" y="176"/>
                  </a:lnTo>
                  <a:close/>
                  <a:moveTo>
                    <a:pt x="1690" y="155"/>
                  </a:moveTo>
                  <a:lnTo>
                    <a:pt x="1690" y="85"/>
                  </a:lnTo>
                  <a:lnTo>
                    <a:pt x="1666" y="85"/>
                  </a:lnTo>
                  <a:lnTo>
                    <a:pt x="1666" y="55"/>
                  </a:lnTo>
                  <a:lnTo>
                    <a:pt x="1690" y="55"/>
                  </a:lnTo>
                  <a:lnTo>
                    <a:pt x="1690" y="7"/>
                  </a:lnTo>
                  <a:lnTo>
                    <a:pt x="1732" y="7"/>
                  </a:lnTo>
                  <a:lnTo>
                    <a:pt x="1732" y="55"/>
                  </a:lnTo>
                  <a:lnTo>
                    <a:pt x="1767" y="55"/>
                  </a:lnTo>
                  <a:lnTo>
                    <a:pt x="1767" y="85"/>
                  </a:lnTo>
                  <a:lnTo>
                    <a:pt x="1732" y="85"/>
                  </a:lnTo>
                  <a:lnTo>
                    <a:pt x="1732" y="146"/>
                  </a:lnTo>
                  <a:lnTo>
                    <a:pt x="1732" y="151"/>
                  </a:lnTo>
                  <a:lnTo>
                    <a:pt x="1732" y="153"/>
                  </a:lnTo>
                  <a:lnTo>
                    <a:pt x="1732" y="155"/>
                  </a:lnTo>
                  <a:lnTo>
                    <a:pt x="1734" y="159"/>
                  </a:lnTo>
                  <a:lnTo>
                    <a:pt x="1736" y="161"/>
                  </a:lnTo>
                  <a:lnTo>
                    <a:pt x="1738" y="163"/>
                  </a:lnTo>
                  <a:lnTo>
                    <a:pt x="1742" y="165"/>
                  </a:lnTo>
                  <a:lnTo>
                    <a:pt x="1746" y="165"/>
                  </a:lnTo>
                  <a:lnTo>
                    <a:pt x="1751" y="165"/>
                  </a:lnTo>
                  <a:lnTo>
                    <a:pt x="1759" y="165"/>
                  </a:lnTo>
                  <a:lnTo>
                    <a:pt x="1765" y="164"/>
                  </a:lnTo>
                  <a:lnTo>
                    <a:pt x="1765" y="194"/>
                  </a:lnTo>
                  <a:lnTo>
                    <a:pt x="1760" y="195"/>
                  </a:lnTo>
                  <a:lnTo>
                    <a:pt x="1753" y="195"/>
                  </a:lnTo>
                  <a:lnTo>
                    <a:pt x="1737" y="196"/>
                  </a:lnTo>
                  <a:lnTo>
                    <a:pt x="1730" y="196"/>
                  </a:lnTo>
                  <a:lnTo>
                    <a:pt x="1723" y="195"/>
                  </a:lnTo>
                  <a:lnTo>
                    <a:pt x="1712" y="193"/>
                  </a:lnTo>
                  <a:lnTo>
                    <a:pt x="1708" y="192"/>
                  </a:lnTo>
                  <a:lnTo>
                    <a:pt x="1704" y="190"/>
                  </a:lnTo>
                  <a:lnTo>
                    <a:pt x="1701" y="188"/>
                  </a:lnTo>
                  <a:lnTo>
                    <a:pt x="1698" y="185"/>
                  </a:lnTo>
                  <a:lnTo>
                    <a:pt x="1696" y="183"/>
                  </a:lnTo>
                  <a:lnTo>
                    <a:pt x="1694" y="180"/>
                  </a:lnTo>
                  <a:lnTo>
                    <a:pt x="1692" y="176"/>
                  </a:lnTo>
                  <a:lnTo>
                    <a:pt x="1691" y="172"/>
                  </a:lnTo>
                  <a:lnTo>
                    <a:pt x="1690" y="164"/>
                  </a:lnTo>
                  <a:lnTo>
                    <a:pt x="1690" y="155"/>
                  </a:lnTo>
                  <a:close/>
                  <a:moveTo>
                    <a:pt x="1930" y="125"/>
                  </a:moveTo>
                  <a:lnTo>
                    <a:pt x="1930" y="116"/>
                  </a:lnTo>
                  <a:lnTo>
                    <a:pt x="1928" y="109"/>
                  </a:lnTo>
                  <a:lnTo>
                    <a:pt x="1926" y="101"/>
                  </a:lnTo>
                  <a:lnTo>
                    <a:pt x="1925" y="98"/>
                  </a:lnTo>
                  <a:lnTo>
                    <a:pt x="1923" y="95"/>
                  </a:lnTo>
                  <a:lnTo>
                    <a:pt x="1921" y="92"/>
                  </a:lnTo>
                  <a:lnTo>
                    <a:pt x="1919" y="90"/>
                  </a:lnTo>
                  <a:lnTo>
                    <a:pt x="1914" y="86"/>
                  </a:lnTo>
                  <a:lnTo>
                    <a:pt x="1911" y="85"/>
                  </a:lnTo>
                  <a:lnTo>
                    <a:pt x="1908" y="84"/>
                  </a:lnTo>
                  <a:lnTo>
                    <a:pt x="1901" y="83"/>
                  </a:lnTo>
                  <a:lnTo>
                    <a:pt x="1894" y="84"/>
                  </a:lnTo>
                  <a:lnTo>
                    <a:pt x="1891" y="85"/>
                  </a:lnTo>
                  <a:lnTo>
                    <a:pt x="1888" y="86"/>
                  </a:lnTo>
                  <a:lnTo>
                    <a:pt x="1885" y="88"/>
                  </a:lnTo>
                  <a:lnTo>
                    <a:pt x="1883" y="90"/>
                  </a:lnTo>
                  <a:lnTo>
                    <a:pt x="1881" y="92"/>
                  </a:lnTo>
                  <a:lnTo>
                    <a:pt x="1879" y="94"/>
                  </a:lnTo>
                  <a:lnTo>
                    <a:pt x="1876" y="101"/>
                  </a:lnTo>
                  <a:lnTo>
                    <a:pt x="1874" y="104"/>
                  </a:lnTo>
                  <a:lnTo>
                    <a:pt x="1873" y="108"/>
                  </a:lnTo>
                  <a:lnTo>
                    <a:pt x="1872" y="116"/>
                  </a:lnTo>
                  <a:lnTo>
                    <a:pt x="1872" y="125"/>
                  </a:lnTo>
                  <a:lnTo>
                    <a:pt x="1872" y="129"/>
                  </a:lnTo>
                  <a:lnTo>
                    <a:pt x="1872" y="133"/>
                  </a:lnTo>
                  <a:lnTo>
                    <a:pt x="1873" y="141"/>
                  </a:lnTo>
                  <a:lnTo>
                    <a:pt x="1875" y="149"/>
                  </a:lnTo>
                  <a:lnTo>
                    <a:pt x="1877" y="152"/>
                  </a:lnTo>
                  <a:lnTo>
                    <a:pt x="1878" y="155"/>
                  </a:lnTo>
                  <a:lnTo>
                    <a:pt x="1880" y="158"/>
                  </a:lnTo>
                  <a:lnTo>
                    <a:pt x="1882" y="160"/>
                  </a:lnTo>
                  <a:lnTo>
                    <a:pt x="1887" y="164"/>
                  </a:lnTo>
                  <a:lnTo>
                    <a:pt x="1890" y="166"/>
                  </a:lnTo>
                  <a:lnTo>
                    <a:pt x="1893" y="167"/>
                  </a:lnTo>
                  <a:lnTo>
                    <a:pt x="1897" y="167"/>
                  </a:lnTo>
                  <a:lnTo>
                    <a:pt x="1901" y="168"/>
                  </a:lnTo>
                  <a:lnTo>
                    <a:pt x="1908" y="167"/>
                  </a:lnTo>
                  <a:lnTo>
                    <a:pt x="1911" y="166"/>
                  </a:lnTo>
                  <a:lnTo>
                    <a:pt x="1914" y="165"/>
                  </a:lnTo>
                  <a:lnTo>
                    <a:pt x="1916" y="163"/>
                  </a:lnTo>
                  <a:lnTo>
                    <a:pt x="1919" y="161"/>
                  </a:lnTo>
                  <a:lnTo>
                    <a:pt x="1923" y="156"/>
                  </a:lnTo>
                  <a:lnTo>
                    <a:pt x="1925" y="153"/>
                  </a:lnTo>
                  <a:lnTo>
                    <a:pt x="1926" y="150"/>
                  </a:lnTo>
                  <a:lnTo>
                    <a:pt x="1927" y="146"/>
                  </a:lnTo>
                  <a:lnTo>
                    <a:pt x="1928" y="142"/>
                  </a:lnTo>
                  <a:lnTo>
                    <a:pt x="1930" y="134"/>
                  </a:lnTo>
                  <a:lnTo>
                    <a:pt x="1930" y="125"/>
                  </a:lnTo>
                  <a:close/>
                  <a:moveTo>
                    <a:pt x="1829" y="125"/>
                  </a:moveTo>
                  <a:lnTo>
                    <a:pt x="1830" y="115"/>
                  </a:lnTo>
                  <a:lnTo>
                    <a:pt x="1831" y="106"/>
                  </a:lnTo>
                  <a:lnTo>
                    <a:pt x="1833" y="98"/>
                  </a:lnTo>
                  <a:lnTo>
                    <a:pt x="1836" y="90"/>
                  </a:lnTo>
                  <a:lnTo>
                    <a:pt x="1839" y="84"/>
                  </a:lnTo>
                  <a:lnTo>
                    <a:pt x="1843" y="78"/>
                  </a:lnTo>
                  <a:lnTo>
                    <a:pt x="1848" y="72"/>
                  </a:lnTo>
                  <a:lnTo>
                    <a:pt x="1850" y="70"/>
                  </a:lnTo>
                  <a:lnTo>
                    <a:pt x="1852" y="68"/>
                  </a:lnTo>
                  <a:lnTo>
                    <a:pt x="1858" y="64"/>
                  </a:lnTo>
                  <a:lnTo>
                    <a:pt x="1863" y="61"/>
                  </a:lnTo>
                  <a:lnTo>
                    <a:pt x="1869" y="58"/>
                  </a:lnTo>
                  <a:lnTo>
                    <a:pt x="1875" y="56"/>
                  </a:lnTo>
                  <a:lnTo>
                    <a:pt x="1882" y="54"/>
                  </a:lnTo>
                  <a:lnTo>
                    <a:pt x="1888" y="53"/>
                  </a:lnTo>
                  <a:lnTo>
                    <a:pt x="1895" y="52"/>
                  </a:lnTo>
                  <a:lnTo>
                    <a:pt x="1901" y="52"/>
                  </a:lnTo>
                  <a:lnTo>
                    <a:pt x="1907" y="52"/>
                  </a:lnTo>
                  <a:lnTo>
                    <a:pt x="1914" y="53"/>
                  </a:lnTo>
                  <a:lnTo>
                    <a:pt x="1920" y="54"/>
                  </a:lnTo>
                  <a:lnTo>
                    <a:pt x="1926" y="56"/>
                  </a:lnTo>
                  <a:lnTo>
                    <a:pt x="1932" y="58"/>
                  </a:lnTo>
                  <a:lnTo>
                    <a:pt x="1938" y="61"/>
                  </a:lnTo>
                  <a:lnTo>
                    <a:pt x="1944" y="64"/>
                  </a:lnTo>
                  <a:lnTo>
                    <a:pt x="1949" y="68"/>
                  </a:lnTo>
                  <a:lnTo>
                    <a:pt x="1954" y="72"/>
                  </a:lnTo>
                  <a:lnTo>
                    <a:pt x="1958" y="78"/>
                  </a:lnTo>
                  <a:lnTo>
                    <a:pt x="1962" y="84"/>
                  </a:lnTo>
                  <a:lnTo>
                    <a:pt x="1966" y="90"/>
                  </a:lnTo>
                  <a:lnTo>
                    <a:pt x="1968" y="98"/>
                  </a:lnTo>
                  <a:lnTo>
                    <a:pt x="1970" y="106"/>
                  </a:lnTo>
                  <a:lnTo>
                    <a:pt x="1972" y="115"/>
                  </a:lnTo>
                  <a:lnTo>
                    <a:pt x="1972" y="125"/>
                  </a:lnTo>
                  <a:lnTo>
                    <a:pt x="1972" y="134"/>
                  </a:lnTo>
                  <a:lnTo>
                    <a:pt x="1970" y="143"/>
                  </a:lnTo>
                  <a:lnTo>
                    <a:pt x="1968" y="151"/>
                  </a:lnTo>
                  <a:lnTo>
                    <a:pt x="1966" y="159"/>
                  </a:lnTo>
                  <a:lnTo>
                    <a:pt x="1962" y="166"/>
                  </a:lnTo>
                  <a:lnTo>
                    <a:pt x="1958" y="171"/>
                  </a:lnTo>
                  <a:lnTo>
                    <a:pt x="1954" y="177"/>
                  </a:lnTo>
                  <a:lnTo>
                    <a:pt x="1952" y="179"/>
                  </a:lnTo>
                  <a:lnTo>
                    <a:pt x="1949" y="181"/>
                  </a:lnTo>
                  <a:lnTo>
                    <a:pt x="1944" y="185"/>
                  </a:lnTo>
                  <a:lnTo>
                    <a:pt x="1938" y="189"/>
                  </a:lnTo>
                  <a:lnTo>
                    <a:pt x="1932" y="191"/>
                  </a:lnTo>
                  <a:lnTo>
                    <a:pt x="1926" y="193"/>
                  </a:lnTo>
                  <a:lnTo>
                    <a:pt x="1920" y="195"/>
                  </a:lnTo>
                  <a:lnTo>
                    <a:pt x="1914" y="196"/>
                  </a:lnTo>
                  <a:lnTo>
                    <a:pt x="1907" y="197"/>
                  </a:lnTo>
                  <a:lnTo>
                    <a:pt x="1901" y="197"/>
                  </a:lnTo>
                  <a:lnTo>
                    <a:pt x="1895" y="197"/>
                  </a:lnTo>
                  <a:lnTo>
                    <a:pt x="1888" y="196"/>
                  </a:lnTo>
                  <a:lnTo>
                    <a:pt x="1882" y="195"/>
                  </a:lnTo>
                  <a:lnTo>
                    <a:pt x="1876" y="193"/>
                  </a:lnTo>
                  <a:lnTo>
                    <a:pt x="1869" y="191"/>
                  </a:lnTo>
                  <a:lnTo>
                    <a:pt x="1863" y="189"/>
                  </a:lnTo>
                  <a:lnTo>
                    <a:pt x="1858" y="185"/>
                  </a:lnTo>
                  <a:lnTo>
                    <a:pt x="1853" y="181"/>
                  </a:lnTo>
                  <a:lnTo>
                    <a:pt x="1848" y="177"/>
                  </a:lnTo>
                  <a:lnTo>
                    <a:pt x="1843" y="171"/>
                  </a:lnTo>
                  <a:lnTo>
                    <a:pt x="1839" y="166"/>
                  </a:lnTo>
                  <a:lnTo>
                    <a:pt x="1836" y="159"/>
                  </a:lnTo>
                  <a:lnTo>
                    <a:pt x="1833" y="151"/>
                  </a:lnTo>
                  <a:lnTo>
                    <a:pt x="1831" y="143"/>
                  </a:lnTo>
                  <a:lnTo>
                    <a:pt x="1830" y="134"/>
                  </a:lnTo>
                  <a:lnTo>
                    <a:pt x="1829" y="12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 userDrawn="1"/>
          </p:nvGrpSpPr>
          <p:grpSpPr>
            <a:xfrm>
              <a:off x="4164012" y="2416969"/>
              <a:ext cx="2530337" cy="313260"/>
              <a:chOff x="4164012" y="2416969"/>
              <a:chExt cx="2530337" cy="313260"/>
            </a:xfrm>
          </p:grpSpPr>
          <p:sp>
            <p:nvSpPr>
              <p:cNvPr id="10" name="Freeform 11"/>
              <p:cNvSpPr>
                <a:spLocks noChangeAspect="1" noEditPoints="1"/>
              </p:cNvSpPr>
              <p:nvPr userDrawn="1"/>
            </p:nvSpPr>
            <p:spPr bwMode="auto">
              <a:xfrm>
                <a:off x="5436096" y="2417029"/>
                <a:ext cx="1258253" cy="313200"/>
              </a:xfrm>
              <a:custGeom>
                <a:avLst/>
                <a:gdLst>
                  <a:gd name="T0" fmla="*/ 1521 w 1615"/>
                  <a:gd name="T1" fmla="*/ 181 h 402"/>
                  <a:gd name="T2" fmla="*/ 1473 w 1615"/>
                  <a:gd name="T3" fmla="*/ 167 h 402"/>
                  <a:gd name="T4" fmla="*/ 1437 w 1615"/>
                  <a:gd name="T5" fmla="*/ 194 h 402"/>
                  <a:gd name="T6" fmla="*/ 1440 w 1615"/>
                  <a:gd name="T7" fmla="*/ 397 h 402"/>
                  <a:gd name="T8" fmla="*/ 1372 w 1615"/>
                  <a:gd name="T9" fmla="*/ 356 h 402"/>
                  <a:gd name="T10" fmla="*/ 1340 w 1615"/>
                  <a:gd name="T11" fmla="*/ 267 h 402"/>
                  <a:gd name="T12" fmla="*/ 1364 w 1615"/>
                  <a:gd name="T13" fmla="*/ 166 h 402"/>
                  <a:gd name="T14" fmla="*/ 1428 w 1615"/>
                  <a:gd name="T15" fmla="*/ 116 h 402"/>
                  <a:gd name="T16" fmla="*/ 1521 w 1615"/>
                  <a:gd name="T17" fmla="*/ 110 h 402"/>
                  <a:gd name="T18" fmla="*/ 1583 w 1615"/>
                  <a:gd name="T19" fmla="*/ 149 h 402"/>
                  <a:gd name="T20" fmla="*/ 1614 w 1615"/>
                  <a:gd name="T21" fmla="*/ 248 h 402"/>
                  <a:gd name="T22" fmla="*/ 1439 w 1615"/>
                  <a:gd name="T23" fmla="*/ 318 h 402"/>
                  <a:gd name="T24" fmla="*/ 1492 w 1615"/>
                  <a:gd name="T25" fmla="*/ 342 h 402"/>
                  <a:gd name="T26" fmla="*/ 1577 w 1615"/>
                  <a:gd name="T27" fmla="*/ 308 h 402"/>
                  <a:gd name="T28" fmla="*/ 1530 w 1615"/>
                  <a:gd name="T29" fmla="*/ 398 h 402"/>
                  <a:gd name="T30" fmla="*/ 323 w 1615"/>
                  <a:gd name="T31" fmla="*/ 0 h 402"/>
                  <a:gd name="T32" fmla="*/ 357 w 1615"/>
                  <a:gd name="T33" fmla="*/ 72 h 402"/>
                  <a:gd name="T34" fmla="*/ 577 w 1615"/>
                  <a:gd name="T35" fmla="*/ 400 h 402"/>
                  <a:gd name="T36" fmla="*/ 508 w 1615"/>
                  <a:gd name="T37" fmla="*/ 379 h 402"/>
                  <a:gd name="T38" fmla="*/ 545 w 1615"/>
                  <a:gd name="T39" fmla="*/ 332 h 402"/>
                  <a:gd name="T40" fmla="*/ 629 w 1615"/>
                  <a:gd name="T41" fmla="*/ 345 h 402"/>
                  <a:gd name="T42" fmla="*/ 656 w 1615"/>
                  <a:gd name="T43" fmla="*/ 319 h 402"/>
                  <a:gd name="T44" fmla="*/ 632 w 1615"/>
                  <a:gd name="T45" fmla="*/ 292 h 402"/>
                  <a:gd name="T46" fmla="*/ 536 w 1615"/>
                  <a:gd name="T47" fmla="*/ 268 h 402"/>
                  <a:gd name="T48" fmla="*/ 497 w 1615"/>
                  <a:gd name="T49" fmla="*/ 231 h 402"/>
                  <a:gd name="T50" fmla="*/ 498 w 1615"/>
                  <a:gd name="T51" fmla="*/ 157 h 402"/>
                  <a:gd name="T52" fmla="*/ 547 w 1615"/>
                  <a:gd name="T53" fmla="*/ 114 h 402"/>
                  <a:gd name="T54" fmla="*/ 658 w 1615"/>
                  <a:gd name="T55" fmla="*/ 111 h 402"/>
                  <a:gd name="T56" fmla="*/ 726 w 1615"/>
                  <a:gd name="T57" fmla="*/ 145 h 402"/>
                  <a:gd name="T58" fmla="*/ 618 w 1615"/>
                  <a:gd name="T59" fmla="*/ 163 h 402"/>
                  <a:gd name="T60" fmla="*/ 574 w 1615"/>
                  <a:gd name="T61" fmla="*/ 175 h 402"/>
                  <a:gd name="T62" fmla="*/ 589 w 1615"/>
                  <a:gd name="T63" fmla="*/ 210 h 402"/>
                  <a:gd name="T64" fmla="*/ 688 w 1615"/>
                  <a:gd name="T65" fmla="*/ 236 h 402"/>
                  <a:gd name="T66" fmla="*/ 731 w 1615"/>
                  <a:gd name="T67" fmla="*/ 277 h 402"/>
                  <a:gd name="T68" fmla="*/ 729 w 1615"/>
                  <a:gd name="T69" fmla="*/ 344 h 402"/>
                  <a:gd name="T70" fmla="*/ 686 w 1615"/>
                  <a:gd name="T71" fmla="*/ 387 h 402"/>
                  <a:gd name="T72" fmla="*/ 619 w 1615"/>
                  <a:gd name="T73" fmla="*/ 402 h 402"/>
                  <a:gd name="T74" fmla="*/ 807 w 1615"/>
                  <a:gd name="T75" fmla="*/ 392 h 402"/>
                  <a:gd name="T76" fmla="*/ 750 w 1615"/>
                  <a:gd name="T77" fmla="*/ 363 h 402"/>
                  <a:gd name="T78" fmla="*/ 839 w 1615"/>
                  <a:gd name="T79" fmla="*/ 341 h 402"/>
                  <a:gd name="T80" fmla="*/ 912 w 1615"/>
                  <a:gd name="T81" fmla="*/ 340 h 402"/>
                  <a:gd name="T82" fmla="*/ 920 w 1615"/>
                  <a:gd name="T83" fmla="*/ 304 h 402"/>
                  <a:gd name="T84" fmla="*/ 857 w 1615"/>
                  <a:gd name="T85" fmla="*/ 282 h 402"/>
                  <a:gd name="T86" fmla="*/ 779 w 1615"/>
                  <a:gd name="T87" fmla="*/ 251 h 402"/>
                  <a:gd name="T88" fmla="*/ 758 w 1615"/>
                  <a:gd name="T89" fmla="*/ 204 h 402"/>
                  <a:gd name="T90" fmla="*/ 779 w 1615"/>
                  <a:gd name="T91" fmla="*/ 138 h 402"/>
                  <a:gd name="T92" fmla="*/ 857 w 1615"/>
                  <a:gd name="T93" fmla="*/ 105 h 402"/>
                  <a:gd name="T94" fmla="*/ 956 w 1615"/>
                  <a:gd name="T95" fmla="*/ 121 h 402"/>
                  <a:gd name="T96" fmla="*/ 934 w 1615"/>
                  <a:gd name="T97" fmla="*/ 178 h 402"/>
                  <a:gd name="T98" fmla="*/ 854 w 1615"/>
                  <a:gd name="T99" fmla="*/ 167 h 402"/>
                  <a:gd name="T100" fmla="*/ 838 w 1615"/>
                  <a:gd name="T101" fmla="*/ 188 h 402"/>
                  <a:gd name="T102" fmla="*/ 903 w 1615"/>
                  <a:gd name="T103" fmla="*/ 221 h 402"/>
                  <a:gd name="T104" fmla="*/ 983 w 1615"/>
                  <a:gd name="T105" fmla="*/ 252 h 402"/>
                  <a:gd name="T106" fmla="*/ 1005 w 1615"/>
                  <a:gd name="T107" fmla="*/ 306 h 402"/>
                  <a:gd name="T108" fmla="*/ 982 w 1615"/>
                  <a:gd name="T109" fmla="*/ 367 h 402"/>
                  <a:gd name="T110" fmla="*/ 926 w 1615"/>
                  <a:gd name="T111" fmla="*/ 397 h 402"/>
                  <a:gd name="T112" fmla="*/ 1102 w 1615"/>
                  <a:gd name="T113" fmla="*/ 401 h 402"/>
                  <a:gd name="T114" fmla="*/ 1045 w 1615"/>
                  <a:gd name="T115" fmla="*/ 365 h 402"/>
                  <a:gd name="T116" fmla="*/ 1122 w 1615"/>
                  <a:gd name="T117" fmla="*/ 299 h 402"/>
                  <a:gd name="T118" fmla="*/ 1147 w 1615"/>
                  <a:gd name="T119" fmla="*/ 333 h 402"/>
                  <a:gd name="T120" fmla="*/ 1211 w 1615"/>
                  <a:gd name="T121" fmla="*/ 311 h 402"/>
                  <a:gd name="T122" fmla="*/ 1202 w 1615"/>
                  <a:gd name="T123" fmla="*/ 369 h 402"/>
                  <a:gd name="T124" fmla="*/ 1137 w 1615"/>
                  <a:gd name="T125" fmla="*/ 4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5" h="402">
                    <a:moveTo>
                      <a:pt x="1427" y="226"/>
                    </a:moveTo>
                    <a:lnTo>
                      <a:pt x="1537" y="226"/>
                    </a:lnTo>
                    <a:lnTo>
                      <a:pt x="1537" y="219"/>
                    </a:lnTo>
                    <a:lnTo>
                      <a:pt x="1535" y="212"/>
                    </a:lnTo>
                    <a:lnTo>
                      <a:pt x="1532" y="200"/>
                    </a:lnTo>
                    <a:lnTo>
                      <a:pt x="1529" y="194"/>
                    </a:lnTo>
                    <a:lnTo>
                      <a:pt x="1527" y="190"/>
                    </a:lnTo>
                    <a:lnTo>
                      <a:pt x="1524" y="185"/>
                    </a:lnTo>
                    <a:lnTo>
                      <a:pt x="1521" y="181"/>
                    </a:lnTo>
                    <a:lnTo>
                      <a:pt x="1517" y="178"/>
                    </a:lnTo>
                    <a:lnTo>
                      <a:pt x="1513" y="175"/>
                    </a:lnTo>
                    <a:lnTo>
                      <a:pt x="1509" y="172"/>
                    </a:lnTo>
                    <a:lnTo>
                      <a:pt x="1504" y="170"/>
                    </a:lnTo>
                    <a:lnTo>
                      <a:pt x="1499" y="169"/>
                    </a:lnTo>
                    <a:lnTo>
                      <a:pt x="1494" y="167"/>
                    </a:lnTo>
                    <a:lnTo>
                      <a:pt x="1489" y="167"/>
                    </a:lnTo>
                    <a:lnTo>
                      <a:pt x="1483" y="167"/>
                    </a:lnTo>
                    <a:lnTo>
                      <a:pt x="1473" y="167"/>
                    </a:lnTo>
                    <a:lnTo>
                      <a:pt x="1468" y="168"/>
                    </a:lnTo>
                    <a:lnTo>
                      <a:pt x="1464" y="170"/>
                    </a:lnTo>
                    <a:lnTo>
                      <a:pt x="1459" y="172"/>
                    </a:lnTo>
                    <a:lnTo>
                      <a:pt x="1455" y="174"/>
                    </a:lnTo>
                    <a:lnTo>
                      <a:pt x="1451" y="177"/>
                    </a:lnTo>
                    <a:lnTo>
                      <a:pt x="1447" y="181"/>
                    </a:lnTo>
                    <a:lnTo>
                      <a:pt x="1444" y="184"/>
                    </a:lnTo>
                    <a:lnTo>
                      <a:pt x="1440" y="189"/>
                    </a:lnTo>
                    <a:lnTo>
                      <a:pt x="1437" y="194"/>
                    </a:lnTo>
                    <a:lnTo>
                      <a:pt x="1434" y="199"/>
                    </a:lnTo>
                    <a:lnTo>
                      <a:pt x="1432" y="205"/>
                    </a:lnTo>
                    <a:lnTo>
                      <a:pt x="1430" y="212"/>
                    </a:lnTo>
                    <a:lnTo>
                      <a:pt x="1427" y="226"/>
                    </a:lnTo>
                    <a:close/>
                    <a:moveTo>
                      <a:pt x="1486" y="402"/>
                    </a:moveTo>
                    <a:lnTo>
                      <a:pt x="1467" y="401"/>
                    </a:lnTo>
                    <a:lnTo>
                      <a:pt x="1458" y="400"/>
                    </a:lnTo>
                    <a:lnTo>
                      <a:pt x="1449" y="399"/>
                    </a:lnTo>
                    <a:lnTo>
                      <a:pt x="1440" y="397"/>
                    </a:lnTo>
                    <a:lnTo>
                      <a:pt x="1432" y="394"/>
                    </a:lnTo>
                    <a:lnTo>
                      <a:pt x="1423" y="392"/>
                    </a:lnTo>
                    <a:lnTo>
                      <a:pt x="1415" y="388"/>
                    </a:lnTo>
                    <a:lnTo>
                      <a:pt x="1407" y="384"/>
                    </a:lnTo>
                    <a:lnTo>
                      <a:pt x="1399" y="380"/>
                    </a:lnTo>
                    <a:lnTo>
                      <a:pt x="1392" y="375"/>
                    </a:lnTo>
                    <a:lnTo>
                      <a:pt x="1385" y="369"/>
                    </a:lnTo>
                    <a:lnTo>
                      <a:pt x="1378" y="363"/>
                    </a:lnTo>
                    <a:lnTo>
                      <a:pt x="1372" y="356"/>
                    </a:lnTo>
                    <a:lnTo>
                      <a:pt x="1367" y="349"/>
                    </a:lnTo>
                    <a:lnTo>
                      <a:pt x="1361" y="341"/>
                    </a:lnTo>
                    <a:lnTo>
                      <a:pt x="1356" y="333"/>
                    </a:lnTo>
                    <a:lnTo>
                      <a:pt x="1352" y="324"/>
                    </a:lnTo>
                    <a:lnTo>
                      <a:pt x="1349" y="314"/>
                    </a:lnTo>
                    <a:lnTo>
                      <a:pt x="1346" y="303"/>
                    </a:lnTo>
                    <a:lnTo>
                      <a:pt x="1343" y="292"/>
                    </a:lnTo>
                    <a:lnTo>
                      <a:pt x="1342" y="280"/>
                    </a:lnTo>
                    <a:lnTo>
                      <a:pt x="1340" y="267"/>
                    </a:lnTo>
                    <a:lnTo>
                      <a:pt x="1340" y="254"/>
                    </a:lnTo>
                    <a:lnTo>
                      <a:pt x="1341" y="240"/>
                    </a:lnTo>
                    <a:lnTo>
                      <a:pt x="1342" y="228"/>
                    </a:lnTo>
                    <a:lnTo>
                      <a:pt x="1344" y="216"/>
                    </a:lnTo>
                    <a:lnTo>
                      <a:pt x="1347" y="204"/>
                    </a:lnTo>
                    <a:lnTo>
                      <a:pt x="1350" y="194"/>
                    </a:lnTo>
                    <a:lnTo>
                      <a:pt x="1354" y="184"/>
                    </a:lnTo>
                    <a:lnTo>
                      <a:pt x="1359" y="175"/>
                    </a:lnTo>
                    <a:lnTo>
                      <a:pt x="1364" y="166"/>
                    </a:lnTo>
                    <a:lnTo>
                      <a:pt x="1370" y="158"/>
                    </a:lnTo>
                    <a:lnTo>
                      <a:pt x="1376" y="151"/>
                    </a:lnTo>
                    <a:lnTo>
                      <a:pt x="1383" y="144"/>
                    </a:lnTo>
                    <a:lnTo>
                      <a:pt x="1390" y="138"/>
                    </a:lnTo>
                    <a:lnTo>
                      <a:pt x="1397" y="132"/>
                    </a:lnTo>
                    <a:lnTo>
                      <a:pt x="1404" y="127"/>
                    </a:lnTo>
                    <a:lnTo>
                      <a:pt x="1412" y="123"/>
                    </a:lnTo>
                    <a:lnTo>
                      <a:pt x="1420" y="119"/>
                    </a:lnTo>
                    <a:lnTo>
                      <a:pt x="1428" y="116"/>
                    </a:lnTo>
                    <a:lnTo>
                      <a:pt x="1436" y="113"/>
                    </a:lnTo>
                    <a:lnTo>
                      <a:pt x="1452" y="108"/>
                    </a:lnTo>
                    <a:lnTo>
                      <a:pt x="1460" y="107"/>
                    </a:lnTo>
                    <a:lnTo>
                      <a:pt x="1468" y="106"/>
                    </a:lnTo>
                    <a:lnTo>
                      <a:pt x="1483" y="105"/>
                    </a:lnTo>
                    <a:lnTo>
                      <a:pt x="1491" y="105"/>
                    </a:lnTo>
                    <a:lnTo>
                      <a:pt x="1499" y="106"/>
                    </a:lnTo>
                    <a:lnTo>
                      <a:pt x="1514" y="108"/>
                    </a:lnTo>
                    <a:lnTo>
                      <a:pt x="1521" y="110"/>
                    </a:lnTo>
                    <a:lnTo>
                      <a:pt x="1529" y="112"/>
                    </a:lnTo>
                    <a:lnTo>
                      <a:pt x="1536" y="114"/>
                    </a:lnTo>
                    <a:lnTo>
                      <a:pt x="1544" y="117"/>
                    </a:lnTo>
                    <a:lnTo>
                      <a:pt x="1551" y="121"/>
                    </a:lnTo>
                    <a:lnTo>
                      <a:pt x="1558" y="125"/>
                    </a:lnTo>
                    <a:lnTo>
                      <a:pt x="1565" y="130"/>
                    </a:lnTo>
                    <a:lnTo>
                      <a:pt x="1571" y="136"/>
                    </a:lnTo>
                    <a:lnTo>
                      <a:pt x="1577" y="142"/>
                    </a:lnTo>
                    <a:lnTo>
                      <a:pt x="1583" y="149"/>
                    </a:lnTo>
                    <a:lnTo>
                      <a:pt x="1588" y="157"/>
                    </a:lnTo>
                    <a:lnTo>
                      <a:pt x="1594" y="165"/>
                    </a:lnTo>
                    <a:lnTo>
                      <a:pt x="1598" y="174"/>
                    </a:lnTo>
                    <a:lnTo>
                      <a:pt x="1603" y="184"/>
                    </a:lnTo>
                    <a:lnTo>
                      <a:pt x="1606" y="195"/>
                    </a:lnTo>
                    <a:lnTo>
                      <a:pt x="1609" y="207"/>
                    </a:lnTo>
                    <a:lnTo>
                      <a:pt x="1611" y="220"/>
                    </a:lnTo>
                    <a:lnTo>
                      <a:pt x="1613" y="234"/>
                    </a:lnTo>
                    <a:lnTo>
                      <a:pt x="1614" y="248"/>
                    </a:lnTo>
                    <a:lnTo>
                      <a:pt x="1615" y="264"/>
                    </a:lnTo>
                    <a:lnTo>
                      <a:pt x="1615" y="277"/>
                    </a:lnTo>
                    <a:lnTo>
                      <a:pt x="1426" y="277"/>
                    </a:lnTo>
                    <a:lnTo>
                      <a:pt x="1427" y="285"/>
                    </a:lnTo>
                    <a:lnTo>
                      <a:pt x="1428" y="293"/>
                    </a:lnTo>
                    <a:lnTo>
                      <a:pt x="1430" y="300"/>
                    </a:lnTo>
                    <a:lnTo>
                      <a:pt x="1433" y="307"/>
                    </a:lnTo>
                    <a:lnTo>
                      <a:pt x="1436" y="313"/>
                    </a:lnTo>
                    <a:lnTo>
                      <a:pt x="1439" y="318"/>
                    </a:lnTo>
                    <a:lnTo>
                      <a:pt x="1443" y="323"/>
                    </a:lnTo>
                    <a:lnTo>
                      <a:pt x="1447" y="327"/>
                    </a:lnTo>
                    <a:lnTo>
                      <a:pt x="1452" y="331"/>
                    </a:lnTo>
                    <a:lnTo>
                      <a:pt x="1456" y="334"/>
                    </a:lnTo>
                    <a:lnTo>
                      <a:pt x="1462" y="336"/>
                    </a:lnTo>
                    <a:lnTo>
                      <a:pt x="1467" y="339"/>
                    </a:lnTo>
                    <a:lnTo>
                      <a:pt x="1473" y="340"/>
                    </a:lnTo>
                    <a:lnTo>
                      <a:pt x="1479" y="341"/>
                    </a:lnTo>
                    <a:lnTo>
                      <a:pt x="1492" y="342"/>
                    </a:lnTo>
                    <a:lnTo>
                      <a:pt x="1505" y="341"/>
                    </a:lnTo>
                    <a:lnTo>
                      <a:pt x="1517" y="339"/>
                    </a:lnTo>
                    <a:lnTo>
                      <a:pt x="1528" y="336"/>
                    </a:lnTo>
                    <a:lnTo>
                      <a:pt x="1540" y="332"/>
                    </a:lnTo>
                    <a:lnTo>
                      <a:pt x="1550" y="326"/>
                    </a:lnTo>
                    <a:lnTo>
                      <a:pt x="1560" y="321"/>
                    </a:lnTo>
                    <a:lnTo>
                      <a:pt x="1569" y="315"/>
                    </a:lnTo>
                    <a:lnTo>
                      <a:pt x="1573" y="311"/>
                    </a:lnTo>
                    <a:lnTo>
                      <a:pt x="1577" y="308"/>
                    </a:lnTo>
                    <a:lnTo>
                      <a:pt x="1610" y="359"/>
                    </a:lnTo>
                    <a:lnTo>
                      <a:pt x="1597" y="369"/>
                    </a:lnTo>
                    <a:lnTo>
                      <a:pt x="1583" y="378"/>
                    </a:lnTo>
                    <a:lnTo>
                      <a:pt x="1576" y="382"/>
                    </a:lnTo>
                    <a:lnTo>
                      <a:pt x="1569" y="385"/>
                    </a:lnTo>
                    <a:lnTo>
                      <a:pt x="1562" y="389"/>
                    </a:lnTo>
                    <a:lnTo>
                      <a:pt x="1554" y="391"/>
                    </a:lnTo>
                    <a:lnTo>
                      <a:pt x="1538" y="396"/>
                    </a:lnTo>
                    <a:lnTo>
                      <a:pt x="1530" y="398"/>
                    </a:lnTo>
                    <a:lnTo>
                      <a:pt x="1521" y="399"/>
                    </a:lnTo>
                    <a:lnTo>
                      <a:pt x="1513" y="401"/>
                    </a:lnTo>
                    <a:lnTo>
                      <a:pt x="1504" y="401"/>
                    </a:lnTo>
                    <a:lnTo>
                      <a:pt x="1486" y="402"/>
                    </a:lnTo>
                    <a:close/>
                    <a:moveTo>
                      <a:pt x="118" y="396"/>
                    </a:moveTo>
                    <a:lnTo>
                      <a:pt x="118" y="73"/>
                    </a:lnTo>
                    <a:lnTo>
                      <a:pt x="0" y="73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3" y="73"/>
                    </a:lnTo>
                    <a:lnTo>
                      <a:pt x="205" y="73"/>
                    </a:lnTo>
                    <a:lnTo>
                      <a:pt x="205" y="396"/>
                    </a:lnTo>
                    <a:lnTo>
                      <a:pt x="118" y="396"/>
                    </a:lnTo>
                    <a:close/>
                    <a:moveTo>
                      <a:pt x="357" y="72"/>
                    </a:moveTo>
                    <a:lnTo>
                      <a:pt x="357" y="3"/>
                    </a:lnTo>
                    <a:lnTo>
                      <a:pt x="443" y="3"/>
                    </a:lnTo>
                    <a:lnTo>
                      <a:pt x="443" y="72"/>
                    </a:lnTo>
                    <a:lnTo>
                      <a:pt x="357" y="72"/>
                    </a:lnTo>
                    <a:close/>
                    <a:moveTo>
                      <a:pt x="357" y="396"/>
                    </a:moveTo>
                    <a:lnTo>
                      <a:pt x="357" y="111"/>
                    </a:lnTo>
                    <a:lnTo>
                      <a:pt x="443" y="111"/>
                    </a:lnTo>
                    <a:lnTo>
                      <a:pt x="443" y="396"/>
                    </a:lnTo>
                    <a:lnTo>
                      <a:pt x="357" y="396"/>
                    </a:lnTo>
                    <a:close/>
                    <a:moveTo>
                      <a:pt x="610" y="402"/>
                    </a:moveTo>
                    <a:lnTo>
                      <a:pt x="599" y="402"/>
                    </a:lnTo>
                    <a:lnTo>
                      <a:pt x="588" y="401"/>
                    </a:lnTo>
                    <a:lnTo>
                      <a:pt x="577" y="400"/>
                    </a:lnTo>
                    <a:lnTo>
                      <a:pt x="567" y="399"/>
                    </a:lnTo>
                    <a:lnTo>
                      <a:pt x="557" y="397"/>
                    </a:lnTo>
                    <a:lnTo>
                      <a:pt x="548" y="395"/>
                    </a:lnTo>
                    <a:lnTo>
                      <a:pt x="539" y="392"/>
                    </a:lnTo>
                    <a:lnTo>
                      <a:pt x="535" y="391"/>
                    </a:lnTo>
                    <a:lnTo>
                      <a:pt x="531" y="389"/>
                    </a:lnTo>
                    <a:lnTo>
                      <a:pt x="523" y="386"/>
                    </a:lnTo>
                    <a:lnTo>
                      <a:pt x="515" y="383"/>
                    </a:lnTo>
                    <a:lnTo>
                      <a:pt x="508" y="379"/>
                    </a:lnTo>
                    <a:lnTo>
                      <a:pt x="501" y="375"/>
                    </a:lnTo>
                    <a:lnTo>
                      <a:pt x="495" y="371"/>
                    </a:lnTo>
                    <a:lnTo>
                      <a:pt x="488" y="367"/>
                    </a:lnTo>
                    <a:lnTo>
                      <a:pt x="482" y="363"/>
                    </a:lnTo>
                    <a:lnTo>
                      <a:pt x="477" y="358"/>
                    </a:lnTo>
                    <a:lnTo>
                      <a:pt x="511" y="310"/>
                    </a:lnTo>
                    <a:lnTo>
                      <a:pt x="522" y="318"/>
                    </a:lnTo>
                    <a:lnTo>
                      <a:pt x="533" y="325"/>
                    </a:lnTo>
                    <a:lnTo>
                      <a:pt x="545" y="332"/>
                    </a:lnTo>
                    <a:lnTo>
                      <a:pt x="551" y="334"/>
                    </a:lnTo>
                    <a:lnTo>
                      <a:pt x="557" y="337"/>
                    </a:lnTo>
                    <a:lnTo>
                      <a:pt x="564" y="339"/>
                    </a:lnTo>
                    <a:lnTo>
                      <a:pt x="570" y="341"/>
                    </a:lnTo>
                    <a:lnTo>
                      <a:pt x="584" y="344"/>
                    </a:lnTo>
                    <a:lnTo>
                      <a:pt x="597" y="346"/>
                    </a:lnTo>
                    <a:lnTo>
                      <a:pt x="610" y="347"/>
                    </a:lnTo>
                    <a:lnTo>
                      <a:pt x="620" y="347"/>
                    </a:lnTo>
                    <a:lnTo>
                      <a:pt x="629" y="345"/>
                    </a:lnTo>
                    <a:lnTo>
                      <a:pt x="633" y="344"/>
                    </a:lnTo>
                    <a:lnTo>
                      <a:pt x="636" y="343"/>
                    </a:lnTo>
                    <a:lnTo>
                      <a:pt x="640" y="342"/>
                    </a:lnTo>
                    <a:lnTo>
                      <a:pt x="643" y="340"/>
                    </a:lnTo>
                    <a:lnTo>
                      <a:pt x="646" y="338"/>
                    </a:lnTo>
                    <a:lnTo>
                      <a:pt x="648" y="336"/>
                    </a:lnTo>
                    <a:lnTo>
                      <a:pt x="652" y="331"/>
                    </a:lnTo>
                    <a:lnTo>
                      <a:pt x="655" y="326"/>
                    </a:lnTo>
                    <a:lnTo>
                      <a:pt x="656" y="319"/>
                    </a:lnTo>
                    <a:lnTo>
                      <a:pt x="656" y="316"/>
                    </a:lnTo>
                    <a:lnTo>
                      <a:pt x="655" y="312"/>
                    </a:lnTo>
                    <a:lnTo>
                      <a:pt x="653" y="306"/>
                    </a:lnTo>
                    <a:lnTo>
                      <a:pt x="651" y="304"/>
                    </a:lnTo>
                    <a:lnTo>
                      <a:pt x="649" y="301"/>
                    </a:lnTo>
                    <a:lnTo>
                      <a:pt x="643" y="297"/>
                    </a:lnTo>
                    <a:lnTo>
                      <a:pt x="640" y="295"/>
                    </a:lnTo>
                    <a:lnTo>
                      <a:pt x="636" y="294"/>
                    </a:lnTo>
                    <a:lnTo>
                      <a:pt x="632" y="292"/>
                    </a:lnTo>
                    <a:lnTo>
                      <a:pt x="627" y="290"/>
                    </a:lnTo>
                    <a:lnTo>
                      <a:pt x="615" y="287"/>
                    </a:lnTo>
                    <a:lnTo>
                      <a:pt x="602" y="285"/>
                    </a:lnTo>
                    <a:lnTo>
                      <a:pt x="588" y="282"/>
                    </a:lnTo>
                    <a:lnTo>
                      <a:pt x="575" y="280"/>
                    </a:lnTo>
                    <a:lnTo>
                      <a:pt x="561" y="276"/>
                    </a:lnTo>
                    <a:lnTo>
                      <a:pt x="549" y="272"/>
                    </a:lnTo>
                    <a:lnTo>
                      <a:pt x="542" y="270"/>
                    </a:lnTo>
                    <a:lnTo>
                      <a:pt x="536" y="268"/>
                    </a:lnTo>
                    <a:lnTo>
                      <a:pt x="531" y="265"/>
                    </a:lnTo>
                    <a:lnTo>
                      <a:pt x="525" y="262"/>
                    </a:lnTo>
                    <a:lnTo>
                      <a:pt x="516" y="255"/>
                    </a:lnTo>
                    <a:lnTo>
                      <a:pt x="511" y="251"/>
                    </a:lnTo>
                    <a:lnTo>
                      <a:pt x="507" y="246"/>
                    </a:lnTo>
                    <a:lnTo>
                      <a:pt x="505" y="244"/>
                    </a:lnTo>
                    <a:lnTo>
                      <a:pt x="503" y="242"/>
                    </a:lnTo>
                    <a:lnTo>
                      <a:pt x="500" y="236"/>
                    </a:lnTo>
                    <a:lnTo>
                      <a:pt x="497" y="231"/>
                    </a:lnTo>
                    <a:lnTo>
                      <a:pt x="494" y="225"/>
                    </a:lnTo>
                    <a:lnTo>
                      <a:pt x="492" y="218"/>
                    </a:lnTo>
                    <a:lnTo>
                      <a:pt x="491" y="211"/>
                    </a:lnTo>
                    <a:lnTo>
                      <a:pt x="490" y="204"/>
                    </a:lnTo>
                    <a:lnTo>
                      <a:pt x="490" y="195"/>
                    </a:lnTo>
                    <a:lnTo>
                      <a:pt x="490" y="185"/>
                    </a:lnTo>
                    <a:lnTo>
                      <a:pt x="492" y="175"/>
                    </a:lnTo>
                    <a:lnTo>
                      <a:pt x="495" y="166"/>
                    </a:lnTo>
                    <a:lnTo>
                      <a:pt x="498" y="157"/>
                    </a:lnTo>
                    <a:lnTo>
                      <a:pt x="500" y="153"/>
                    </a:lnTo>
                    <a:lnTo>
                      <a:pt x="503" y="149"/>
                    </a:lnTo>
                    <a:lnTo>
                      <a:pt x="508" y="142"/>
                    </a:lnTo>
                    <a:lnTo>
                      <a:pt x="511" y="138"/>
                    </a:lnTo>
                    <a:lnTo>
                      <a:pt x="514" y="135"/>
                    </a:lnTo>
                    <a:lnTo>
                      <a:pt x="521" y="129"/>
                    </a:lnTo>
                    <a:lnTo>
                      <a:pt x="529" y="123"/>
                    </a:lnTo>
                    <a:lnTo>
                      <a:pt x="538" y="118"/>
                    </a:lnTo>
                    <a:lnTo>
                      <a:pt x="547" y="114"/>
                    </a:lnTo>
                    <a:lnTo>
                      <a:pt x="556" y="111"/>
                    </a:lnTo>
                    <a:lnTo>
                      <a:pt x="567" y="109"/>
                    </a:lnTo>
                    <a:lnTo>
                      <a:pt x="577" y="107"/>
                    </a:lnTo>
                    <a:lnTo>
                      <a:pt x="589" y="105"/>
                    </a:lnTo>
                    <a:lnTo>
                      <a:pt x="601" y="105"/>
                    </a:lnTo>
                    <a:lnTo>
                      <a:pt x="611" y="105"/>
                    </a:lnTo>
                    <a:lnTo>
                      <a:pt x="621" y="106"/>
                    </a:lnTo>
                    <a:lnTo>
                      <a:pt x="640" y="108"/>
                    </a:lnTo>
                    <a:lnTo>
                      <a:pt x="658" y="111"/>
                    </a:lnTo>
                    <a:lnTo>
                      <a:pt x="662" y="112"/>
                    </a:lnTo>
                    <a:lnTo>
                      <a:pt x="666" y="113"/>
                    </a:lnTo>
                    <a:lnTo>
                      <a:pt x="673" y="116"/>
                    </a:lnTo>
                    <a:lnTo>
                      <a:pt x="688" y="121"/>
                    </a:lnTo>
                    <a:lnTo>
                      <a:pt x="694" y="125"/>
                    </a:lnTo>
                    <a:lnTo>
                      <a:pt x="701" y="128"/>
                    </a:lnTo>
                    <a:lnTo>
                      <a:pt x="708" y="132"/>
                    </a:lnTo>
                    <a:lnTo>
                      <a:pt x="714" y="136"/>
                    </a:lnTo>
                    <a:lnTo>
                      <a:pt x="726" y="145"/>
                    </a:lnTo>
                    <a:lnTo>
                      <a:pt x="692" y="194"/>
                    </a:lnTo>
                    <a:lnTo>
                      <a:pt x="681" y="187"/>
                    </a:lnTo>
                    <a:lnTo>
                      <a:pt x="671" y="181"/>
                    </a:lnTo>
                    <a:lnTo>
                      <a:pt x="665" y="178"/>
                    </a:lnTo>
                    <a:lnTo>
                      <a:pt x="660" y="175"/>
                    </a:lnTo>
                    <a:lnTo>
                      <a:pt x="649" y="171"/>
                    </a:lnTo>
                    <a:lnTo>
                      <a:pt x="639" y="167"/>
                    </a:lnTo>
                    <a:lnTo>
                      <a:pt x="628" y="165"/>
                    </a:lnTo>
                    <a:lnTo>
                      <a:pt x="618" y="163"/>
                    </a:lnTo>
                    <a:lnTo>
                      <a:pt x="608" y="163"/>
                    </a:lnTo>
                    <a:lnTo>
                      <a:pt x="599" y="163"/>
                    </a:lnTo>
                    <a:lnTo>
                      <a:pt x="592" y="165"/>
                    </a:lnTo>
                    <a:lnTo>
                      <a:pt x="585" y="167"/>
                    </a:lnTo>
                    <a:lnTo>
                      <a:pt x="582" y="168"/>
                    </a:lnTo>
                    <a:lnTo>
                      <a:pt x="580" y="170"/>
                    </a:lnTo>
                    <a:lnTo>
                      <a:pt x="577" y="171"/>
                    </a:lnTo>
                    <a:lnTo>
                      <a:pt x="575" y="173"/>
                    </a:lnTo>
                    <a:lnTo>
                      <a:pt x="574" y="175"/>
                    </a:lnTo>
                    <a:lnTo>
                      <a:pt x="572" y="178"/>
                    </a:lnTo>
                    <a:lnTo>
                      <a:pt x="570" y="182"/>
                    </a:lnTo>
                    <a:lnTo>
                      <a:pt x="570" y="185"/>
                    </a:lnTo>
                    <a:lnTo>
                      <a:pt x="570" y="188"/>
                    </a:lnTo>
                    <a:lnTo>
                      <a:pt x="570" y="194"/>
                    </a:lnTo>
                    <a:lnTo>
                      <a:pt x="573" y="199"/>
                    </a:lnTo>
                    <a:lnTo>
                      <a:pt x="576" y="204"/>
                    </a:lnTo>
                    <a:lnTo>
                      <a:pt x="582" y="207"/>
                    </a:lnTo>
                    <a:lnTo>
                      <a:pt x="589" y="210"/>
                    </a:lnTo>
                    <a:lnTo>
                      <a:pt x="598" y="213"/>
                    </a:lnTo>
                    <a:lnTo>
                      <a:pt x="608" y="216"/>
                    </a:lnTo>
                    <a:lnTo>
                      <a:pt x="620" y="219"/>
                    </a:lnTo>
                    <a:lnTo>
                      <a:pt x="635" y="221"/>
                    </a:lnTo>
                    <a:lnTo>
                      <a:pt x="648" y="224"/>
                    </a:lnTo>
                    <a:lnTo>
                      <a:pt x="662" y="227"/>
                    </a:lnTo>
                    <a:lnTo>
                      <a:pt x="675" y="231"/>
                    </a:lnTo>
                    <a:lnTo>
                      <a:pt x="682" y="233"/>
                    </a:lnTo>
                    <a:lnTo>
                      <a:pt x="688" y="236"/>
                    </a:lnTo>
                    <a:lnTo>
                      <a:pt x="699" y="241"/>
                    </a:lnTo>
                    <a:lnTo>
                      <a:pt x="705" y="245"/>
                    </a:lnTo>
                    <a:lnTo>
                      <a:pt x="710" y="248"/>
                    </a:lnTo>
                    <a:lnTo>
                      <a:pt x="714" y="252"/>
                    </a:lnTo>
                    <a:lnTo>
                      <a:pt x="719" y="256"/>
                    </a:lnTo>
                    <a:lnTo>
                      <a:pt x="723" y="261"/>
                    </a:lnTo>
                    <a:lnTo>
                      <a:pt x="726" y="266"/>
                    </a:lnTo>
                    <a:lnTo>
                      <a:pt x="729" y="272"/>
                    </a:lnTo>
                    <a:lnTo>
                      <a:pt x="731" y="277"/>
                    </a:lnTo>
                    <a:lnTo>
                      <a:pt x="733" y="284"/>
                    </a:lnTo>
                    <a:lnTo>
                      <a:pt x="735" y="291"/>
                    </a:lnTo>
                    <a:lnTo>
                      <a:pt x="736" y="298"/>
                    </a:lnTo>
                    <a:lnTo>
                      <a:pt x="736" y="306"/>
                    </a:lnTo>
                    <a:lnTo>
                      <a:pt x="736" y="314"/>
                    </a:lnTo>
                    <a:lnTo>
                      <a:pt x="735" y="322"/>
                    </a:lnTo>
                    <a:lnTo>
                      <a:pt x="733" y="330"/>
                    </a:lnTo>
                    <a:lnTo>
                      <a:pt x="731" y="337"/>
                    </a:lnTo>
                    <a:lnTo>
                      <a:pt x="729" y="344"/>
                    </a:lnTo>
                    <a:lnTo>
                      <a:pt x="726" y="350"/>
                    </a:lnTo>
                    <a:lnTo>
                      <a:pt x="722" y="356"/>
                    </a:lnTo>
                    <a:lnTo>
                      <a:pt x="718" y="361"/>
                    </a:lnTo>
                    <a:lnTo>
                      <a:pt x="714" y="367"/>
                    </a:lnTo>
                    <a:lnTo>
                      <a:pt x="709" y="371"/>
                    </a:lnTo>
                    <a:lnTo>
                      <a:pt x="703" y="376"/>
                    </a:lnTo>
                    <a:lnTo>
                      <a:pt x="698" y="380"/>
                    </a:lnTo>
                    <a:lnTo>
                      <a:pt x="692" y="384"/>
                    </a:lnTo>
                    <a:lnTo>
                      <a:pt x="686" y="387"/>
                    </a:lnTo>
                    <a:lnTo>
                      <a:pt x="679" y="390"/>
                    </a:lnTo>
                    <a:lnTo>
                      <a:pt x="672" y="392"/>
                    </a:lnTo>
                    <a:lnTo>
                      <a:pt x="665" y="395"/>
                    </a:lnTo>
                    <a:lnTo>
                      <a:pt x="658" y="397"/>
                    </a:lnTo>
                    <a:lnTo>
                      <a:pt x="650" y="398"/>
                    </a:lnTo>
                    <a:lnTo>
                      <a:pt x="642" y="400"/>
                    </a:lnTo>
                    <a:lnTo>
                      <a:pt x="635" y="401"/>
                    </a:lnTo>
                    <a:lnTo>
                      <a:pt x="627" y="402"/>
                    </a:lnTo>
                    <a:lnTo>
                      <a:pt x="619" y="402"/>
                    </a:lnTo>
                    <a:lnTo>
                      <a:pt x="610" y="402"/>
                    </a:lnTo>
                    <a:close/>
                    <a:moveTo>
                      <a:pt x="879" y="402"/>
                    </a:moveTo>
                    <a:lnTo>
                      <a:pt x="867" y="402"/>
                    </a:lnTo>
                    <a:lnTo>
                      <a:pt x="856" y="401"/>
                    </a:lnTo>
                    <a:lnTo>
                      <a:pt x="846" y="400"/>
                    </a:lnTo>
                    <a:lnTo>
                      <a:pt x="836" y="399"/>
                    </a:lnTo>
                    <a:lnTo>
                      <a:pt x="826" y="397"/>
                    </a:lnTo>
                    <a:lnTo>
                      <a:pt x="817" y="395"/>
                    </a:lnTo>
                    <a:lnTo>
                      <a:pt x="807" y="392"/>
                    </a:lnTo>
                    <a:lnTo>
                      <a:pt x="803" y="391"/>
                    </a:lnTo>
                    <a:lnTo>
                      <a:pt x="799" y="389"/>
                    </a:lnTo>
                    <a:lnTo>
                      <a:pt x="791" y="386"/>
                    </a:lnTo>
                    <a:lnTo>
                      <a:pt x="783" y="383"/>
                    </a:lnTo>
                    <a:lnTo>
                      <a:pt x="776" y="379"/>
                    </a:lnTo>
                    <a:lnTo>
                      <a:pt x="769" y="375"/>
                    </a:lnTo>
                    <a:lnTo>
                      <a:pt x="762" y="371"/>
                    </a:lnTo>
                    <a:lnTo>
                      <a:pt x="756" y="367"/>
                    </a:lnTo>
                    <a:lnTo>
                      <a:pt x="750" y="363"/>
                    </a:lnTo>
                    <a:lnTo>
                      <a:pt x="745" y="358"/>
                    </a:lnTo>
                    <a:lnTo>
                      <a:pt x="779" y="310"/>
                    </a:lnTo>
                    <a:lnTo>
                      <a:pt x="789" y="318"/>
                    </a:lnTo>
                    <a:lnTo>
                      <a:pt x="800" y="325"/>
                    </a:lnTo>
                    <a:lnTo>
                      <a:pt x="813" y="332"/>
                    </a:lnTo>
                    <a:lnTo>
                      <a:pt x="819" y="334"/>
                    </a:lnTo>
                    <a:lnTo>
                      <a:pt x="826" y="337"/>
                    </a:lnTo>
                    <a:lnTo>
                      <a:pt x="833" y="339"/>
                    </a:lnTo>
                    <a:lnTo>
                      <a:pt x="839" y="341"/>
                    </a:lnTo>
                    <a:lnTo>
                      <a:pt x="852" y="344"/>
                    </a:lnTo>
                    <a:lnTo>
                      <a:pt x="866" y="346"/>
                    </a:lnTo>
                    <a:lnTo>
                      <a:pt x="879" y="347"/>
                    </a:lnTo>
                    <a:lnTo>
                      <a:pt x="889" y="347"/>
                    </a:lnTo>
                    <a:lnTo>
                      <a:pt x="897" y="345"/>
                    </a:lnTo>
                    <a:lnTo>
                      <a:pt x="901" y="344"/>
                    </a:lnTo>
                    <a:lnTo>
                      <a:pt x="905" y="343"/>
                    </a:lnTo>
                    <a:lnTo>
                      <a:pt x="908" y="342"/>
                    </a:lnTo>
                    <a:lnTo>
                      <a:pt x="912" y="340"/>
                    </a:lnTo>
                    <a:lnTo>
                      <a:pt x="915" y="338"/>
                    </a:lnTo>
                    <a:lnTo>
                      <a:pt x="917" y="336"/>
                    </a:lnTo>
                    <a:lnTo>
                      <a:pt x="921" y="331"/>
                    </a:lnTo>
                    <a:lnTo>
                      <a:pt x="923" y="326"/>
                    </a:lnTo>
                    <a:lnTo>
                      <a:pt x="924" y="319"/>
                    </a:lnTo>
                    <a:lnTo>
                      <a:pt x="924" y="316"/>
                    </a:lnTo>
                    <a:lnTo>
                      <a:pt x="924" y="312"/>
                    </a:lnTo>
                    <a:lnTo>
                      <a:pt x="921" y="306"/>
                    </a:lnTo>
                    <a:lnTo>
                      <a:pt x="920" y="304"/>
                    </a:lnTo>
                    <a:lnTo>
                      <a:pt x="918" y="301"/>
                    </a:lnTo>
                    <a:lnTo>
                      <a:pt x="912" y="297"/>
                    </a:lnTo>
                    <a:lnTo>
                      <a:pt x="909" y="295"/>
                    </a:lnTo>
                    <a:lnTo>
                      <a:pt x="905" y="294"/>
                    </a:lnTo>
                    <a:lnTo>
                      <a:pt x="900" y="292"/>
                    </a:lnTo>
                    <a:lnTo>
                      <a:pt x="895" y="290"/>
                    </a:lnTo>
                    <a:lnTo>
                      <a:pt x="884" y="287"/>
                    </a:lnTo>
                    <a:lnTo>
                      <a:pt x="870" y="285"/>
                    </a:lnTo>
                    <a:lnTo>
                      <a:pt x="857" y="282"/>
                    </a:lnTo>
                    <a:lnTo>
                      <a:pt x="843" y="280"/>
                    </a:lnTo>
                    <a:lnTo>
                      <a:pt x="830" y="276"/>
                    </a:lnTo>
                    <a:lnTo>
                      <a:pt x="817" y="272"/>
                    </a:lnTo>
                    <a:lnTo>
                      <a:pt x="811" y="270"/>
                    </a:lnTo>
                    <a:lnTo>
                      <a:pt x="804" y="268"/>
                    </a:lnTo>
                    <a:lnTo>
                      <a:pt x="798" y="265"/>
                    </a:lnTo>
                    <a:lnTo>
                      <a:pt x="793" y="262"/>
                    </a:lnTo>
                    <a:lnTo>
                      <a:pt x="783" y="255"/>
                    </a:lnTo>
                    <a:lnTo>
                      <a:pt x="779" y="251"/>
                    </a:lnTo>
                    <a:lnTo>
                      <a:pt x="774" y="246"/>
                    </a:lnTo>
                    <a:lnTo>
                      <a:pt x="772" y="244"/>
                    </a:lnTo>
                    <a:lnTo>
                      <a:pt x="771" y="242"/>
                    </a:lnTo>
                    <a:lnTo>
                      <a:pt x="767" y="236"/>
                    </a:lnTo>
                    <a:lnTo>
                      <a:pt x="764" y="231"/>
                    </a:lnTo>
                    <a:lnTo>
                      <a:pt x="762" y="225"/>
                    </a:lnTo>
                    <a:lnTo>
                      <a:pt x="760" y="218"/>
                    </a:lnTo>
                    <a:lnTo>
                      <a:pt x="759" y="211"/>
                    </a:lnTo>
                    <a:lnTo>
                      <a:pt x="758" y="204"/>
                    </a:lnTo>
                    <a:lnTo>
                      <a:pt x="757" y="195"/>
                    </a:lnTo>
                    <a:lnTo>
                      <a:pt x="758" y="185"/>
                    </a:lnTo>
                    <a:lnTo>
                      <a:pt x="760" y="175"/>
                    </a:lnTo>
                    <a:lnTo>
                      <a:pt x="762" y="166"/>
                    </a:lnTo>
                    <a:lnTo>
                      <a:pt x="766" y="157"/>
                    </a:lnTo>
                    <a:lnTo>
                      <a:pt x="768" y="153"/>
                    </a:lnTo>
                    <a:lnTo>
                      <a:pt x="770" y="149"/>
                    </a:lnTo>
                    <a:lnTo>
                      <a:pt x="776" y="142"/>
                    </a:lnTo>
                    <a:lnTo>
                      <a:pt x="779" y="138"/>
                    </a:lnTo>
                    <a:lnTo>
                      <a:pt x="782" y="135"/>
                    </a:lnTo>
                    <a:lnTo>
                      <a:pt x="789" y="129"/>
                    </a:lnTo>
                    <a:lnTo>
                      <a:pt x="797" y="123"/>
                    </a:lnTo>
                    <a:lnTo>
                      <a:pt x="805" y="118"/>
                    </a:lnTo>
                    <a:lnTo>
                      <a:pt x="815" y="114"/>
                    </a:lnTo>
                    <a:lnTo>
                      <a:pt x="825" y="111"/>
                    </a:lnTo>
                    <a:lnTo>
                      <a:pt x="835" y="109"/>
                    </a:lnTo>
                    <a:lnTo>
                      <a:pt x="846" y="107"/>
                    </a:lnTo>
                    <a:lnTo>
                      <a:pt x="857" y="105"/>
                    </a:lnTo>
                    <a:lnTo>
                      <a:pt x="869" y="105"/>
                    </a:lnTo>
                    <a:lnTo>
                      <a:pt x="880" y="105"/>
                    </a:lnTo>
                    <a:lnTo>
                      <a:pt x="890" y="106"/>
                    </a:lnTo>
                    <a:lnTo>
                      <a:pt x="909" y="108"/>
                    </a:lnTo>
                    <a:lnTo>
                      <a:pt x="926" y="111"/>
                    </a:lnTo>
                    <a:lnTo>
                      <a:pt x="930" y="112"/>
                    </a:lnTo>
                    <a:lnTo>
                      <a:pt x="934" y="113"/>
                    </a:lnTo>
                    <a:lnTo>
                      <a:pt x="942" y="116"/>
                    </a:lnTo>
                    <a:lnTo>
                      <a:pt x="956" y="121"/>
                    </a:lnTo>
                    <a:lnTo>
                      <a:pt x="963" y="125"/>
                    </a:lnTo>
                    <a:lnTo>
                      <a:pt x="970" y="128"/>
                    </a:lnTo>
                    <a:lnTo>
                      <a:pt x="976" y="132"/>
                    </a:lnTo>
                    <a:lnTo>
                      <a:pt x="983" y="136"/>
                    </a:lnTo>
                    <a:lnTo>
                      <a:pt x="995" y="145"/>
                    </a:lnTo>
                    <a:lnTo>
                      <a:pt x="961" y="194"/>
                    </a:lnTo>
                    <a:lnTo>
                      <a:pt x="950" y="187"/>
                    </a:lnTo>
                    <a:lnTo>
                      <a:pt x="939" y="181"/>
                    </a:lnTo>
                    <a:lnTo>
                      <a:pt x="934" y="178"/>
                    </a:lnTo>
                    <a:lnTo>
                      <a:pt x="929" y="175"/>
                    </a:lnTo>
                    <a:lnTo>
                      <a:pt x="918" y="171"/>
                    </a:lnTo>
                    <a:lnTo>
                      <a:pt x="907" y="167"/>
                    </a:lnTo>
                    <a:lnTo>
                      <a:pt x="897" y="165"/>
                    </a:lnTo>
                    <a:lnTo>
                      <a:pt x="887" y="163"/>
                    </a:lnTo>
                    <a:lnTo>
                      <a:pt x="877" y="163"/>
                    </a:lnTo>
                    <a:lnTo>
                      <a:pt x="868" y="163"/>
                    </a:lnTo>
                    <a:lnTo>
                      <a:pt x="860" y="165"/>
                    </a:lnTo>
                    <a:lnTo>
                      <a:pt x="854" y="167"/>
                    </a:lnTo>
                    <a:lnTo>
                      <a:pt x="851" y="168"/>
                    </a:lnTo>
                    <a:lnTo>
                      <a:pt x="848" y="170"/>
                    </a:lnTo>
                    <a:lnTo>
                      <a:pt x="846" y="171"/>
                    </a:lnTo>
                    <a:lnTo>
                      <a:pt x="844" y="173"/>
                    </a:lnTo>
                    <a:lnTo>
                      <a:pt x="842" y="175"/>
                    </a:lnTo>
                    <a:lnTo>
                      <a:pt x="841" y="178"/>
                    </a:lnTo>
                    <a:lnTo>
                      <a:pt x="839" y="182"/>
                    </a:lnTo>
                    <a:lnTo>
                      <a:pt x="838" y="185"/>
                    </a:lnTo>
                    <a:lnTo>
                      <a:pt x="838" y="188"/>
                    </a:lnTo>
                    <a:lnTo>
                      <a:pt x="839" y="194"/>
                    </a:lnTo>
                    <a:lnTo>
                      <a:pt x="841" y="199"/>
                    </a:lnTo>
                    <a:lnTo>
                      <a:pt x="845" y="204"/>
                    </a:lnTo>
                    <a:lnTo>
                      <a:pt x="850" y="207"/>
                    </a:lnTo>
                    <a:lnTo>
                      <a:pt x="857" y="210"/>
                    </a:lnTo>
                    <a:lnTo>
                      <a:pt x="866" y="213"/>
                    </a:lnTo>
                    <a:lnTo>
                      <a:pt x="877" y="216"/>
                    </a:lnTo>
                    <a:lnTo>
                      <a:pt x="889" y="219"/>
                    </a:lnTo>
                    <a:lnTo>
                      <a:pt x="903" y="221"/>
                    </a:lnTo>
                    <a:lnTo>
                      <a:pt x="917" y="224"/>
                    </a:lnTo>
                    <a:lnTo>
                      <a:pt x="931" y="227"/>
                    </a:lnTo>
                    <a:lnTo>
                      <a:pt x="944" y="231"/>
                    </a:lnTo>
                    <a:lnTo>
                      <a:pt x="950" y="233"/>
                    </a:lnTo>
                    <a:lnTo>
                      <a:pt x="957" y="236"/>
                    </a:lnTo>
                    <a:lnTo>
                      <a:pt x="968" y="241"/>
                    </a:lnTo>
                    <a:lnTo>
                      <a:pt x="973" y="245"/>
                    </a:lnTo>
                    <a:lnTo>
                      <a:pt x="978" y="248"/>
                    </a:lnTo>
                    <a:lnTo>
                      <a:pt x="983" y="252"/>
                    </a:lnTo>
                    <a:lnTo>
                      <a:pt x="987" y="256"/>
                    </a:lnTo>
                    <a:lnTo>
                      <a:pt x="991" y="261"/>
                    </a:lnTo>
                    <a:lnTo>
                      <a:pt x="995" y="266"/>
                    </a:lnTo>
                    <a:lnTo>
                      <a:pt x="998" y="272"/>
                    </a:lnTo>
                    <a:lnTo>
                      <a:pt x="1000" y="277"/>
                    </a:lnTo>
                    <a:lnTo>
                      <a:pt x="1002" y="284"/>
                    </a:lnTo>
                    <a:lnTo>
                      <a:pt x="1003" y="291"/>
                    </a:lnTo>
                    <a:lnTo>
                      <a:pt x="1004" y="298"/>
                    </a:lnTo>
                    <a:lnTo>
                      <a:pt x="1005" y="306"/>
                    </a:lnTo>
                    <a:lnTo>
                      <a:pt x="1004" y="314"/>
                    </a:lnTo>
                    <a:lnTo>
                      <a:pt x="1003" y="322"/>
                    </a:lnTo>
                    <a:lnTo>
                      <a:pt x="1002" y="330"/>
                    </a:lnTo>
                    <a:lnTo>
                      <a:pt x="1000" y="337"/>
                    </a:lnTo>
                    <a:lnTo>
                      <a:pt x="997" y="344"/>
                    </a:lnTo>
                    <a:lnTo>
                      <a:pt x="994" y="350"/>
                    </a:lnTo>
                    <a:lnTo>
                      <a:pt x="991" y="356"/>
                    </a:lnTo>
                    <a:lnTo>
                      <a:pt x="987" y="361"/>
                    </a:lnTo>
                    <a:lnTo>
                      <a:pt x="982" y="367"/>
                    </a:lnTo>
                    <a:lnTo>
                      <a:pt x="977" y="371"/>
                    </a:lnTo>
                    <a:lnTo>
                      <a:pt x="972" y="376"/>
                    </a:lnTo>
                    <a:lnTo>
                      <a:pt x="966" y="380"/>
                    </a:lnTo>
                    <a:lnTo>
                      <a:pt x="961" y="384"/>
                    </a:lnTo>
                    <a:lnTo>
                      <a:pt x="954" y="387"/>
                    </a:lnTo>
                    <a:lnTo>
                      <a:pt x="948" y="390"/>
                    </a:lnTo>
                    <a:lnTo>
                      <a:pt x="941" y="392"/>
                    </a:lnTo>
                    <a:lnTo>
                      <a:pt x="934" y="395"/>
                    </a:lnTo>
                    <a:lnTo>
                      <a:pt x="926" y="397"/>
                    </a:lnTo>
                    <a:lnTo>
                      <a:pt x="919" y="398"/>
                    </a:lnTo>
                    <a:lnTo>
                      <a:pt x="911" y="400"/>
                    </a:lnTo>
                    <a:lnTo>
                      <a:pt x="903" y="401"/>
                    </a:lnTo>
                    <a:lnTo>
                      <a:pt x="895" y="402"/>
                    </a:lnTo>
                    <a:lnTo>
                      <a:pt x="887" y="402"/>
                    </a:lnTo>
                    <a:lnTo>
                      <a:pt x="879" y="402"/>
                    </a:lnTo>
                    <a:close/>
                    <a:moveTo>
                      <a:pt x="1119" y="402"/>
                    </a:moveTo>
                    <a:lnTo>
                      <a:pt x="1110" y="402"/>
                    </a:lnTo>
                    <a:lnTo>
                      <a:pt x="1102" y="401"/>
                    </a:lnTo>
                    <a:lnTo>
                      <a:pt x="1093" y="400"/>
                    </a:lnTo>
                    <a:lnTo>
                      <a:pt x="1086" y="397"/>
                    </a:lnTo>
                    <a:lnTo>
                      <a:pt x="1078" y="395"/>
                    </a:lnTo>
                    <a:lnTo>
                      <a:pt x="1072" y="391"/>
                    </a:lnTo>
                    <a:lnTo>
                      <a:pt x="1065" y="387"/>
                    </a:lnTo>
                    <a:lnTo>
                      <a:pt x="1059" y="383"/>
                    </a:lnTo>
                    <a:lnTo>
                      <a:pt x="1054" y="377"/>
                    </a:lnTo>
                    <a:lnTo>
                      <a:pt x="1049" y="371"/>
                    </a:lnTo>
                    <a:lnTo>
                      <a:pt x="1045" y="365"/>
                    </a:lnTo>
                    <a:lnTo>
                      <a:pt x="1042" y="357"/>
                    </a:lnTo>
                    <a:lnTo>
                      <a:pt x="1039" y="349"/>
                    </a:lnTo>
                    <a:lnTo>
                      <a:pt x="1037" y="340"/>
                    </a:lnTo>
                    <a:lnTo>
                      <a:pt x="1036" y="330"/>
                    </a:lnTo>
                    <a:lnTo>
                      <a:pt x="1036" y="319"/>
                    </a:lnTo>
                    <a:lnTo>
                      <a:pt x="1036" y="111"/>
                    </a:lnTo>
                    <a:lnTo>
                      <a:pt x="1122" y="111"/>
                    </a:lnTo>
                    <a:lnTo>
                      <a:pt x="1122" y="294"/>
                    </a:lnTo>
                    <a:lnTo>
                      <a:pt x="1122" y="299"/>
                    </a:lnTo>
                    <a:lnTo>
                      <a:pt x="1122" y="303"/>
                    </a:lnTo>
                    <a:lnTo>
                      <a:pt x="1123" y="307"/>
                    </a:lnTo>
                    <a:lnTo>
                      <a:pt x="1124" y="311"/>
                    </a:lnTo>
                    <a:lnTo>
                      <a:pt x="1126" y="318"/>
                    </a:lnTo>
                    <a:lnTo>
                      <a:pt x="1130" y="323"/>
                    </a:lnTo>
                    <a:lnTo>
                      <a:pt x="1132" y="326"/>
                    </a:lnTo>
                    <a:lnTo>
                      <a:pt x="1134" y="328"/>
                    </a:lnTo>
                    <a:lnTo>
                      <a:pt x="1140" y="331"/>
                    </a:lnTo>
                    <a:lnTo>
                      <a:pt x="1147" y="333"/>
                    </a:lnTo>
                    <a:lnTo>
                      <a:pt x="1151" y="333"/>
                    </a:lnTo>
                    <a:lnTo>
                      <a:pt x="1156" y="334"/>
                    </a:lnTo>
                    <a:lnTo>
                      <a:pt x="1164" y="333"/>
                    </a:lnTo>
                    <a:lnTo>
                      <a:pt x="1172" y="331"/>
                    </a:lnTo>
                    <a:lnTo>
                      <a:pt x="1180" y="329"/>
                    </a:lnTo>
                    <a:lnTo>
                      <a:pt x="1188" y="325"/>
                    </a:lnTo>
                    <a:lnTo>
                      <a:pt x="1196" y="321"/>
                    </a:lnTo>
                    <a:lnTo>
                      <a:pt x="1203" y="316"/>
                    </a:lnTo>
                    <a:lnTo>
                      <a:pt x="1211" y="311"/>
                    </a:lnTo>
                    <a:lnTo>
                      <a:pt x="1218" y="305"/>
                    </a:lnTo>
                    <a:lnTo>
                      <a:pt x="1218" y="111"/>
                    </a:lnTo>
                    <a:lnTo>
                      <a:pt x="1304" y="111"/>
                    </a:lnTo>
                    <a:lnTo>
                      <a:pt x="1304" y="396"/>
                    </a:lnTo>
                    <a:lnTo>
                      <a:pt x="1218" y="396"/>
                    </a:lnTo>
                    <a:lnTo>
                      <a:pt x="1218" y="352"/>
                    </a:lnTo>
                    <a:lnTo>
                      <a:pt x="1214" y="356"/>
                    </a:lnTo>
                    <a:lnTo>
                      <a:pt x="1211" y="360"/>
                    </a:lnTo>
                    <a:lnTo>
                      <a:pt x="1202" y="369"/>
                    </a:lnTo>
                    <a:lnTo>
                      <a:pt x="1192" y="377"/>
                    </a:lnTo>
                    <a:lnTo>
                      <a:pt x="1187" y="381"/>
                    </a:lnTo>
                    <a:lnTo>
                      <a:pt x="1181" y="385"/>
                    </a:lnTo>
                    <a:lnTo>
                      <a:pt x="1174" y="389"/>
                    </a:lnTo>
                    <a:lnTo>
                      <a:pt x="1168" y="392"/>
                    </a:lnTo>
                    <a:lnTo>
                      <a:pt x="1161" y="395"/>
                    </a:lnTo>
                    <a:lnTo>
                      <a:pt x="1153" y="397"/>
                    </a:lnTo>
                    <a:lnTo>
                      <a:pt x="1145" y="399"/>
                    </a:lnTo>
                    <a:lnTo>
                      <a:pt x="1137" y="401"/>
                    </a:lnTo>
                    <a:lnTo>
                      <a:pt x="1128" y="402"/>
                    </a:lnTo>
                    <a:lnTo>
                      <a:pt x="1119" y="4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auto">
              <a:xfrm>
                <a:off x="4164012" y="2416969"/>
                <a:ext cx="1155700" cy="311150"/>
              </a:xfrm>
              <a:custGeom>
                <a:avLst/>
                <a:gdLst>
                  <a:gd name="T0" fmla="*/ 595 w 728"/>
                  <a:gd name="T1" fmla="*/ 152 h 196"/>
                  <a:gd name="T2" fmla="*/ 616 w 728"/>
                  <a:gd name="T3" fmla="*/ 120 h 196"/>
                  <a:gd name="T4" fmla="*/ 683 w 728"/>
                  <a:gd name="T5" fmla="*/ 103 h 196"/>
                  <a:gd name="T6" fmla="*/ 673 w 728"/>
                  <a:gd name="T7" fmla="*/ 84 h 196"/>
                  <a:gd name="T8" fmla="*/ 634 w 728"/>
                  <a:gd name="T9" fmla="*/ 90 h 196"/>
                  <a:gd name="T10" fmla="*/ 620 w 728"/>
                  <a:gd name="T11" fmla="*/ 62 h 196"/>
                  <a:gd name="T12" fmla="*/ 677 w 728"/>
                  <a:gd name="T13" fmla="*/ 51 h 196"/>
                  <a:gd name="T14" fmla="*/ 712 w 728"/>
                  <a:gd name="T15" fmla="*/ 65 h 196"/>
                  <a:gd name="T16" fmla="*/ 724 w 728"/>
                  <a:gd name="T17" fmla="*/ 99 h 196"/>
                  <a:gd name="T18" fmla="*/ 728 w 728"/>
                  <a:gd name="T19" fmla="*/ 193 h 196"/>
                  <a:gd name="T20" fmla="*/ 673 w 728"/>
                  <a:gd name="T21" fmla="*/ 182 h 196"/>
                  <a:gd name="T22" fmla="*/ 634 w 728"/>
                  <a:gd name="T23" fmla="*/ 195 h 196"/>
                  <a:gd name="T24" fmla="*/ 604 w 728"/>
                  <a:gd name="T25" fmla="*/ 183 h 196"/>
                  <a:gd name="T26" fmla="*/ 595 w 728"/>
                  <a:gd name="T27" fmla="*/ 158 h 196"/>
                  <a:gd name="T28" fmla="*/ 642 w 728"/>
                  <a:gd name="T29" fmla="*/ 138 h 196"/>
                  <a:gd name="T30" fmla="*/ 638 w 728"/>
                  <a:gd name="T31" fmla="*/ 159 h 196"/>
                  <a:gd name="T32" fmla="*/ 666 w 728"/>
                  <a:gd name="T33" fmla="*/ 162 h 196"/>
                  <a:gd name="T34" fmla="*/ 709 w 728"/>
                  <a:gd name="T35" fmla="*/ 2 h 196"/>
                  <a:gd name="T36" fmla="*/ 99 w 728"/>
                  <a:gd name="T37" fmla="*/ 142 h 196"/>
                  <a:gd name="T38" fmla="*/ 148 w 728"/>
                  <a:gd name="T39" fmla="*/ 94 h 196"/>
                  <a:gd name="T40" fmla="*/ 38 w 728"/>
                  <a:gd name="T41" fmla="*/ 59 h 196"/>
                  <a:gd name="T42" fmla="*/ 302 w 728"/>
                  <a:gd name="T43" fmla="*/ 88 h 196"/>
                  <a:gd name="T44" fmla="*/ 279 w 728"/>
                  <a:gd name="T45" fmla="*/ 81 h 196"/>
                  <a:gd name="T46" fmla="*/ 258 w 728"/>
                  <a:gd name="T47" fmla="*/ 103 h 196"/>
                  <a:gd name="T48" fmla="*/ 217 w 728"/>
                  <a:gd name="T49" fmla="*/ 97 h 196"/>
                  <a:gd name="T50" fmla="*/ 244 w 728"/>
                  <a:gd name="T51" fmla="*/ 63 h 196"/>
                  <a:gd name="T52" fmla="*/ 284 w 728"/>
                  <a:gd name="T53" fmla="*/ 51 h 196"/>
                  <a:gd name="T54" fmla="*/ 327 w 728"/>
                  <a:gd name="T55" fmla="*/ 66 h 196"/>
                  <a:gd name="T56" fmla="*/ 348 w 728"/>
                  <a:gd name="T57" fmla="*/ 117 h 196"/>
                  <a:gd name="T58" fmla="*/ 263 w 728"/>
                  <a:gd name="T59" fmla="*/ 155 h 196"/>
                  <a:gd name="T60" fmla="*/ 301 w 728"/>
                  <a:gd name="T61" fmla="*/ 165 h 196"/>
                  <a:gd name="T62" fmla="*/ 330 w 728"/>
                  <a:gd name="T63" fmla="*/ 150 h 196"/>
                  <a:gd name="T64" fmla="*/ 311 w 728"/>
                  <a:gd name="T65" fmla="*/ 193 h 196"/>
                  <a:gd name="T66" fmla="*/ 259 w 728"/>
                  <a:gd name="T67" fmla="*/ 192 h 196"/>
                  <a:gd name="T68" fmla="*/ 222 w 728"/>
                  <a:gd name="T69" fmla="*/ 164 h 196"/>
                  <a:gd name="T70" fmla="*/ 374 w 728"/>
                  <a:gd name="T71" fmla="*/ 84 h 196"/>
                  <a:gd name="T72" fmla="*/ 452 w 728"/>
                  <a:gd name="T73" fmla="*/ 54 h 196"/>
                  <a:gd name="T74" fmla="*/ 418 w 728"/>
                  <a:gd name="T75" fmla="*/ 158 h 196"/>
                  <a:gd name="T76" fmla="*/ 449 w 728"/>
                  <a:gd name="T77" fmla="*/ 163 h 196"/>
                  <a:gd name="T78" fmla="*/ 397 w 728"/>
                  <a:gd name="T79" fmla="*/ 192 h 196"/>
                  <a:gd name="T80" fmla="*/ 377 w 728"/>
                  <a:gd name="T81" fmla="*/ 175 h 196"/>
                  <a:gd name="T82" fmla="*/ 486 w 728"/>
                  <a:gd name="T83" fmla="*/ 159 h 196"/>
                  <a:gd name="T84" fmla="*/ 524 w 728"/>
                  <a:gd name="T85" fmla="*/ 169 h 196"/>
                  <a:gd name="T86" fmla="*/ 546 w 728"/>
                  <a:gd name="T87" fmla="*/ 159 h 196"/>
                  <a:gd name="T88" fmla="*/ 537 w 728"/>
                  <a:gd name="T89" fmla="*/ 143 h 196"/>
                  <a:gd name="T90" fmla="*/ 479 w 728"/>
                  <a:gd name="T91" fmla="*/ 125 h 196"/>
                  <a:gd name="T92" fmla="*/ 465 w 728"/>
                  <a:gd name="T93" fmla="*/ 95 h 196"/>
                  <a:gd name="T94" fmla="*/ 477 w 728"/>
                  <a:gd name="T95" fmla="*/ 66 h 196"/>
                  <a:gd name="T96" fmla="*/ 508 w 728"/>
                  <a:gd name="T97" fmla="*/ 52 h 196"/>
                  <a:gd name="T98" fmla="*/ 562 w 728"/>
                  <a:gd name="T99" fmla="*/ 59 h 196"/>
                  <a:gd name="T100" fmla="*/ 548 w 728"/>
                  <a:gd name="T101" fmla="*/ 85 h 196"/>
                  <a:gd name="T102" fmla="*/ 512 w 728"/>
                  <a:gd name="T103" fmla="*/ 81 h 196"/>
                  <a:gd name="T104" fmla="*/ 506 w 728"/>
                  <a:gd name="T105" fmla="*/ 97 h 196"/>
                  <a:gd name="T106" fmla="*/ 549 w 728"/>
                  <a:gd name="T107" fmla="*/ 111 h 196"/>
                  <a:gd name="T108" fmla="*/ 578 w 728"/>
                  <a:gd name="T109" fmla="*/ 126 h 196"/>
                  <a:gd name="T110" fmla="*/ 584 w 728"/>
                  <a:gd name="T111" fmla="*/ 161 h 196"/>
                  <a:gd name="T112" fmla="*/ 567 w 728"/>
                  <a:gd name="T113" fmla="*/ 185 h 196"/>
                  <a:gd name="T114" fmla="*/ 530 w 728"/>
                  <a:gd name="T115" fmla="*/ 196 h 196"/>
                  <a:gd name="T116" fmla="*/ 471 w 728"/>
                  <a:gd name="T117" fmla="*/ 18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8" h="196">
                    <a:moveTo>
                      <a:pt x="618" y="2"/>
                    </a:moveTo>
                    <a:lnTo>
                      <a:pt x="654" y="2"/>
                    </a:lnTo>
                    <a:lnTo>
                      <a:pt x="654" y="40"/>
                    </a:lnTo>
                    <a:lnTo>
                      <a:pt x="618" y="40"/>
                    </a:lnTo>
                    <a:lnTo>
                      <a:pt x="618" y="2"/>
                    </a:lnTo>
                    <a:close/>
                    <a:moveTo>
                      <a:pt x="595" y="158"/>
                    </a:moveTo>
                    <a:lnTo>
                      <a:pt x="595" y="152"/>
                    </a:lnTo>
                    <a:lnTo>
                      <a:pt x="596" y="146"/>
                    </a:lnTo>
                    <a:lnTo>
                      <a:pt x="598" y="141"/>
                    </a:lnTo>
                    <a:lnTo>
                      <a:pt x="600" y="136"/>
                    </a:lnTo>
                    <a:lnTo>
                      <a:pt x="603" y="132"/>
                    </a:lnTo>
                    <a:lnTo>
                      <a:pt x="607" y="127"/>
                    </a:lnTo>
                    <a:lnTo>
                      <a:pt x="611" y="124"/>
                    </a:lnTo>
                    <a:lnTo>
                      <a:pt x="616" y="120"/>
                    </a:lnTo>
                    <a:lnTo>
                      <a:pt x="622" y="117"/>
                    </a:lnTo>
                    <a:lnTo>
                      <a:pt x="628" y="114"/>
                    </a:lnTo>
                    <a:lnTo>
                      <a:pt x="635" y="111"/>
                    </a:lnTo>
                    <a:lnTo>
                      <a:pt x="643" y="109"/>
                    </a:lnTo>
                    <a:lnTo>
                      <a:pt x="652" y="107"/>
                    </a:lnTo>
                    <a:lnTo>
                      <a:pt x="662" y="105"/>
                    </a:lnTo>
                    <a:lnTo>
                      <a:pt x="683" y="103"/>
                    </a:lnTo>
                    <a:lnTo>
                      <a:pt x="683" y="99"/>
                    </a:lnTo>
                    <a:lnTo>
                      <a:pt x="683" y="96"/>
                    </a:lnTo>
                    <a:lnTo>
                      <a:pt x="682" y="92"/>
                    </a:lnTo>
                    <a:lnTo>
                      <a:pt x="681" y="90"/>
                    </a:lnTo>
                    <a:lnTo>
                      <a:pt x="679" y="87"/>
                    </a:lnTo>
                    <a:lnTo>
                      <a:pt x="676" y="85"/>
                    </a:lnTo>
                    <a:lnTo>
                      <a:pt x="673" y="84"/>
                    </a:lnTo>
                    <a:lnTo>
                      <a:pt x="669" y="83"/>
                    </a:lnTo>
                    <a:lnTo>
                      <a:pt x="664" y="83"/>
                    </a:lnTo>
                    <a:lnTo>
                      <a:pt x="658" y="83"/>
                    </a:lnTo>
                    <a:lnTo>
                      <a:pt x="651" y="84"/>
                    </a:lnTo>
                    <a:lnTo>
                      <a:pt x="645" y="85"/>
                    </a:lnTo>
                    <a:lnTo>
                      <a:pt x="640" y="88"/>
                    </a:lnTo>
                    <a:lnTo>
                      <a:pt x="634" y="90"/>
                    </a:lnTo>
                    <a:lnTo>
                      <a:pt x="629" y="93"/>
                    </a:lnTo>
                    <a:lnTo>
                      <a:pt x="623" y="96"/>
                    </a:lnTo>
                    <a:lnTo>
                      <a:pt x="618" y="100"/>
                    </a:lnTo>
                    <a:lnTo>
                      <a:pt x="601" y="76"/>
                    </a:lnTo>
                    <a:lnTo>
                      <a:pt x="606" y="71"/>
                    </a:lnTo>
                    <a:lnTo>
                      <a:pt x="613" y="67"/>
                    </a:lnTo>
                    <a:lnTo>
                      <a:pt x="620" y="62"/>
                    </a:lnTo>
                    <a:lnTo>
                      <a:pt x="628" y="59"/>
                    </a:lnTo>
                    <a:lnTo>
                      <a:pt x="637" y="55"/>
                    </a:lnTo>
                    <a:lnTo>
                      <a:pt x="647" y="53"/>
                    </a:lnTo>
                    <a:lnTo>
                      <a:pt x="652" y="52"/>
                    </a:lnTo>
                    <a:lnTo>
                      <a:pt x="658" y="51"/>
                    </a:lnTo>
                    <a:lnTo>
                      <a:pt x="670" y="51"/>
                    </a:lnTo>
                    <a:lnTo>
                      <a:pt x="677" y="51"/>
                    </a:lnTo>
                    <a:lnTo>
                      <a:pt x="684" y="52"/>
                    </a:lnTo>
                    <a:lnTo>
                      <a:pt x="689" y="53"/>
                    </a:lnTo>
                    <a:lnTo>
                      <a:pt x="695" y="54"/>
                    </a:lnTo>
                    <a:lnTo>
                      <a:pt x="700" y="56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5" y="68"/>
                    </a:lnTo>
                    <a:lnTo>
                      <a:pt x="717" y="73"/>
                    </a:lnTo>
                    <a:lnTo>
                      <a:pt x="719" y="77"/>
                    </a:lnTo>
                    <a:lnTo>
                      <a:pt x="721" y="82"/>
                    </a:lnTo>
                    <a:lnTo>
                      <a:pt x="723" y="87"/>
                    </a:lnTo>
                    <a:lnTo>
                      <a:pt x="723" y="93"/>
                    </a:lnTo>
                    <a:lnTo>
                      <a:pt x="724" y="99"/>
                    </a:lnTo>
                    <a:lnTo>
                      <a:pt x="724" y="106"/>
                    </a:lnTo>
                    <a:lnTo>
                      <a:pt x="724" y="159"/>
                    </a:lnTo>
                    <a:lnTo>
                      <a:pt x="724" y="171"/>
                    </a:lnTo>
                    <a:lnTo>
                      <a:pt x="725" y="176"/>
                    </a:lnTo>
                    <a:lnTo>
                      <a:pt x="725" y="180"/>
                    </a:lnTo>
                    <a:lnTo>
                      <a:pt x="726" y="187"/>
                    </a:lnTo>
                    <a:lnTo>
                      <a:pt x="728" y="193"/>
                    </a:lnTo>
                    <a:lnTo>
                      <a:pt x="686" y="193"/>
                    </a:lnTo>
                    <a:lnTo>
                      <a:pt x="685" y="189"/>
                    </a:lnTo>
                    <a:lnTo>
                      <a:pt x="684" y="184"/>
                    </a:lnTo>
                    <a:lnTo>
                      <a:pt x="683" y="179"/>
                    </a:lnTo>
                    <a:lnTo>
                      <a:pt x="683" y="173"/>
                    </a:lnTo>
                    <a:lnTo>
                      <a:pt x="678" y="178"/>
                    </a:lnTo>
                    <a:lnTo>
                      <a:pt x="673" y="182"/>
                    </a:lnTo>
                    <a:lnTo>
                      <a:pt x="670" y="184"/>
                    </a:lnTo>
                    <a:lnTo>
                      <a:pt x="668" y="186"/>
                    </a:lnTo>
                    <a:lnTo>
                      <a:pt x="662" y="190"/>
                    </a:lnTo>
                    <a:lnTo>
                      <a:pt x="656" y="192"/>
                    </a:lnTo>
                    <a:lnTo>
                      <a:pt x="649" y="194"/>
                    </a:lnTo>
                    <a:lnTo>
                      <a:pt x="642" y="195"/>
                    </a:lnTo>
                    <a:lnTo>
                      <a:pt x="634" y="195"/>
                    </a:lnTo>
                    <a:lnTo>
                      <a:pt x="627" y="195"/>
                    </a:lnTo>
                    <a:lnTo>
                      <a:pt x="623" y="194"/>
                    </a:lnTo>
                    <a:lnTo>
                      <a:pt x="619" y="193"/>
                    </a:lnTo>
                    <a:lnTo>
                      <a:pt x="616" y="191"/>
                    </a:lnTo>
                    <a:lnTo>
                      <a:pt x="612" y="190"/>
                    </a:lnTo>
                    <a:lnTo>
                      <a:pt x="607" y="185"/>
                    </a:lnTo>
                    <a:lnTo>
                      <a:pt x="604" y="183"/>
                    </a:lnTo>
                    <a:lnTo>
                      <a:pt x="602" y="180"/>
                    </a:lnTo>
                    <a:lnTo>
                      <a:pt x="600" y="177"/>
                    </a:lnTo>
                    <a:lnTo>
                      <a:pt x="598" y="174"/>
                    </a:lnTo>
                    <a:lnTo>
                      <a:pt x="596" y="170"/>
                    </a:lnTo>
                    <a:lnTo>
                      <a:pt x="595" y="166"/>
                    </a:lnTo>
                    <a:lnTo>
                      <a:pt x="595" y="162"/>
                    </a:lnTo>
                    <a:lnTo>
                      <a:pt x="595" y="158"/>
                    </a:lnTo>
                    <a:close/>
                    <a:moveTo>
                      <a:pt x="683" y="152"/>
                    </a:moveTo>
                    <a:lnTo>
                      <a:pt x="683" y="126"/>
                    </a:lnTo>
                    <a:lnTo>
                      <a:pt x="672" y="127"/>
                    </a:lnTo>
                    <a:lnTo>
                      <a:pt x="662" y="129"/>
                    </a:lnTo>
                    <a:lnTo>
                      <a:pt x="654" y="132"/>
                    </a:lnTo>
                    <a:lnTo>
                      <a:pt x="647" y="135"/>
                    </a:lnTo>
                    <a:lnTo>
                      <a:pt x="642" y="138"/>
                    </a:lnTo>
                    <a:lnTo>
                      <a:pt x="638" y="142"/>
                    </a:lnTo>
                    <a:lnTo>
                      <a:pt x="637" y="144"/>
                    </a:lnTo>
                    <a:lnTo>
                      <a:pt x="636" y="146"/>
                    </a:lnTo>
                    <a:lnTo>
                      <a:pt x="636" y="150"/>
                    </a:lnTo>
                    <a:lnTo>
                      <a:pt x="636" y="154"/>
                    </a:lnTo>
                    <a:lnTo>
                      <a:pt x="637" y="156"/>
                    </a:lnTo>
                    <a:lnTo>
                      <a:pt x="638" y="159"/>
                    </a:lnTo>
                    <a:lnTo>
                      <a:pt x="640" y="160"/>
                    </a:lnTo>
                    <a:lnTo>
                      <a:pt x="642" y="162"/>
                    </a:lnTo>
                    <a:lnTo>
                      <a:pt x="645" y="163"/>
                    </a:lnTo>
                    <a:lnTo>
                      <a:pt x="651" y="164"/>
                    </a:lnTo>
                    <a:lnTo>
                      <a:pt x="656" y="163"/>
                    </a:lnTo>
                    <a:lnTo>
                      <a:pt x="661" y="163"/>
                    </a:lnTo>
                    <a:lnTo>
                      <a:pt x="666" y="162"/>
                    </a:lnTo>
                    <a:lnTo>
                      <a:pt x="670" y="160"/>
                    </a:lnTo>
                    <a:lnTo>
                      <a:pt x="674" y="159"/>
                    </a:lnTo>
                    <a:lnTo>
                      <a:pt x="677" y="157"/>
                    </a:lnTo>
                    <a:lnTo>
                      <a:pt x="680" y="154"/>
                    </a:lnTo>
                    <a:lnTo>
                      <a:pt x="683" y="152"/>
                    </a:lnTo>
                    <a:close/>
                    <a:moveTo>
                      <a:pt x="673" y="2"/>
                    </a:moveTo>
                    <a:lnTo>
                      <a:pt x="709" y="2"/>
                    </a:lnTo>
                    <a:lnTo>
                      <a:pt x="709" y="40"/>
                    </a:lnTo>
                    <a:lnTo>
                      <a:pt x="673" y="40"/>
                    </a:lnTo>
                    <a:lnTo>
                      <a:pt x="673" y="2"/>
                    </a:lnTo>
                    <a:close/>
                    <a:moveTo>
                      <a:pt x="0" y="193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99" y="142"/>
                    </a:lnTo>
                    <a:lnTo>
                      <a:pt x="140" y="0"/>
                    </a:lnTo>
                    <a:lnTo>
                      <a:pt x="197" y="0"/>
                    </a:lnTo>
                    <a:lnTo>
                      <a:pt x="197" y="193"/>
                    </a:lnTo>
                    <a:lnTo>
                      <a:pt x="156" y="193"/>
                    </a:lnTo>
                    <a:lnTo>
                      <a:pt x="156" y="61"/>
                    </a:lnTo>
                    <a:lnTo>
                      <a:pt x="151" y="84"/>
                    </a:lnTo>
                    <a:lnTo>
                      <a:pt x="148" y="94"/>
                    </a:lnTo>
                    <a:lnTo>
                      <a:pt x="145" y="104"/>
                    </a:lnTo>
                    <a:lnTo>
                      <a:pt x="116" y="193"/>
                    </a:lnTo>
                    <a:lnTo>
                      <a:pt x="78" y="193"/>
                    </a:lnTo>
                    <a:lnTo>
                      <a:pt x="50" y="104"/>
                    </a:lnTo>
                    <a:lnTo>
                      <a:pt x="44" y="85"/>
                    </a:lnTo>
                    <a:lnTo>
                      <a:pt x="41" y="73"/>
                    </a:lnTo>
                    <a:lnTo>
                      <a:pt x="38" y="59"/>
                    </a:lnTo>
                    <a:lnTo>
                      <a:pt x="38" y="193"/>
                    </a:lnTo>
                    <a:lnTo>
                      <a:pt x="0" y="193"/>
                    </a:lnTo>
                    <a:close/>
                    <a:moveTo>
                      <a:pt x="311" y="110"/>
                    </a:moveTo>
                    <a:lnTo>
                      <a:pt x="310" y="103"/>
                    </a:lnTo>
                    <a:lnTo>
                      <a:pt x="308" y="97"/>
                    </a:lnTo>
                    <a:lnTo>
                      <a:pt x="305" y="92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299" y="85"/>
                    </a:lnTo>
                    <a:lnTo>
                      <a:pt x="297" y="84"/>
                    </a:lnTo>
                    <a:lnTo>
                      <a:pt x="295" y="83"/>
                    </a:lnTo>
                    <a:lnTo>
                      <a:pt x="290" y="81"/>
                    </a:lnTo>
                    <a:lnTo>
                      <a:pt x="284" y="81"/>
                    </a:lnTo>
                    <a:lnTo>
                      <a:pt x="279" y="81"/>
                    </a:lnTo>
                    <a:lnTo>
                      <a:pt x="275" y="83"/>
                    </a:lnTo>
                    <a:lnTo>
                      <a:pt x="272" y="84"/>
                    </a:lnTo>
                    <a:lnTo>
                      <a:pt x="270" y="85"/>
                    </a:lnTo>
                    <a:lnTo>
                      <a:pt x="267" y="88"/>
                    </a:lnTo>
                    <a:lnTo>
                      <a:pt x="263" y="92"/>
                    </a:lnTo>
                    <a:lnTo>
                      <a:pt x="260" y="97"/>
                    </a:lnTo>
                    <a:lnTo>
                      <a:pt x="258" y="103"/>
                    </a:lnTo>
                    <a:lnTo>
                      <a:pt x="257" y="106"/>
                    </a:lnTo>
                    <a:lnTo>
                      <a:pt x="257" y="110"/>
                    </a:lnTo>
                    <a:lnTo>
                      <a:pt x="311" y="110"/>
                    </a:lnTo>
                    <a:close/>
                    <a:moveTo>
                      <a:pt x="213" y="124"/>
                    </a:moveTo>
                    <a:lnTo>
                      <a:pt x="214" y="114"/>
                    </a:lnTo>
                    <a:lnTo>
                      <a:pt x="215" y="105"/>
                    </a:lnTo>
                    <a:lnTo>
                      <a:pt x="217" y="97"/>
                    </a:lnTo>
                    <a:lnTo>
                      <a:pt x="220" y="89"/>
                    </a:lnTo>
                    <a:lnTo>
                      <a:pt x="224" y="83"/>
                    </a:lnTo>
                    <a:lnTo>
                      <a:pt x="228" y="77"/>
                    </a:lnTo>
                    <a:lnTo>
                      <a:pt x="233" y="72"/>
                    </a:lnTo>
                    <a:lnTo>
                      <a:pt x="236" y="69"/>
                    </a:lnTo>
                    <a:lnTo>
                      <a:pt x="238" y="67"/>
                    </a:lnTo>
                    <a:lnTo>
                      <a:pt x="244" y="63"/>
                    </a:lnTo>
                    <a:lnTo>
                      <a:pt x="249" y="60"/>
                    </a:lnTo>
                    <a:lnTo>
                      <a:pt x="255" y="57"/>
                    </a:lnTo>
                    <a:lnTo>
                      <a:pt x="261" y="55"/>
                    </a:lnTo>
                    <a:lnTo>
                      <a:pt x="267" y="53"/>
                    </a:lnTo>
                    <a:lnTo>
                      <a:pt x="273" y="52"/>
                    </a:lnTo>
                    <a:lnTo>
                      <a:pt x="279" y="51"/>
                    </a:lnTo>
                    <a:lnTo>
                      <a:pt x="284" y="51"/>
                    </a:lnTo>
                    <a:lnTo>
                      <a:pt x="295" y="52"/>
                    </a:lnTo>
                    <a:lnTo>
                      <a:pt x="301" y="53"/>
                    </a:lnTo>
                    <a:lnTo>
                      <a:pt x="306" y="54"/>
                    </a:lnTo>
                    <a:lnTo>
                      <a:pt x="312" y="56"/>
                    </a:lnTo>
                    <a:lnTo>
                      <a:pt x="317" y="59"/>
                    </a:lnTo>
                    <a:lnTo>
                      <a:pt x="322" y="62"/>
                    </a:lnTo>
                    <a:lnTo>
                      <a:pt x="327" y="66"/>
                    </a:lnTo>
                    <a:lnTo>
                      <a:pt x="332" y="71"/>
                    </a:lnTo>
                    <a:lnTo>
                      <a:pt x="336" y="76"/>
                    </a:lnTo>
                    <a:lnTo>
                      <a:pt x="339" y="83"/>
                    </a:lnTo>
                    <a:lnTo>
                      <a:pt x="342" y="90"/>
                    </a:lnTo>
                    <a:lnTo>
                      <a:pt x="345" y="98"/>
                    </a:lnTo>
                    <a:lnTo>
                      <a:pt x="347" y="107"/>
                    </a:lnTo>
                    <a:lnTo>
                      <a:pt x="348" y="117"/>
                    </a:lnTo>
                    <a:lnTo>
                      <a:pt x="348" y="129"/>
                    </a:lnTo>
                    <a:lnTo>
                      <a:pt x="348" y="135"/>
                    </a:lnTo>
                    <a:lnTo>
                      <a:pt x="256" y="135"/>
                    </a:lnTo>
                    <a:lnTo>
                      <a:pt x="257" y="143"/>
                    </a:lnTo>
                    <a:lnTo>
                      <a:pt x="258" y="146"/>
                    </a:lnTo>
                    <a:lnTo>
                      <a:pt x="260" y="150"/>
                    </a:lnTo>
                    <a:lnTo>
                      <a:pt x="263" y="155"/>
                    </a:lnTo>
                    <a:lnTo>
                      <a:pt x="266" y="160"/>
                    </a:lnTo>
                    <a:lnTo>
                      <a:pt x="271" y="163"/>
                    </a:lnTo>
                    <a:lnTo>
                      <a:pt x="276" y="165"/>
                    </a:lnTo>
                    <a:lnTo>
                      <a:pt x="282" y="166"/>
                    </a:lnTo>
                    <a:lnTo>
                      <a:pt x="288" y="167"/>
                    </a:lnTo>
                    <a:lnTo>
                      <a:pt x="295" y="167"/>
                    </a:lnTo>
                    <a:lnTo>
                      <a:pt x="301" y="165"/>
                    </a:lnTo>
                    <a:lnTo>
                      <a:pt x="306" y="164"/>
                    </a:lnTo>
                    <a:lnTo>
                      <a:pt x="312" y="162"/>
                    </a:lnTo>
                    <a:lnTo>
                      <a:pt x="317" y="159"/>
                    </a:lnTo>
                    <a:lnTo>
                      <a:pt x="322" y="156"/>
                    </a:lnTo>
                    <a:lnTo>
                      <a:pt x="326" y="153"/>
                    </a:lnTo>
                    <a:lnTo>
                      <a:pt x="328" y="152"/>
                    </a:lnTo>
                    <a:lnTo>
                      <a:pt x="330" y="150"/>
                    </a:lnTo>
                    <a:lnTo>
                      <a:pt x="346" y="175"/>
                    </a:lnTo>
                    <a:lnTo>
                      <a:pt x="340" y="180"/>
                    </a:lnTo>
                    <a:lnTo>
                      <a:pt x="333" y="184"/>
                    </a:lnTo>
                    <a:lnTo>
                      <a:pt x="326" y="188"/>
                    </a:lnTo>
                    <a:lnTo>
                      <a:pt x="319" y="191"/>
                    </a:lnTo>
                    <a:lnTo>
                      <a:pt x="315" y="192"/>
                    </a:lnTo>
                    <a:lnTo>
                      <a:pt x="311" y="193"/>
                    </a:lnTo>
                    <a:lnTo>
                      <a:pt x="303" y="195"/>
                    </a:lnTo>
                    <a:lnTo>
                      <a:pt x="294" y="196"/>
                    </a:lnTo>
                    <a:lnTo>
                      <a:pt x="285" y="196"/>
                    </a:lnTo>
                    <a:lnTo>
                      <a:pt x="279" y="196"/>
                    </a:lnTo>
                    <a:lnTo>
                      <a:pt x="272" y="195"/>
                    </a:lnTo>
                    <a:lnTo>
                      <a:pt x="265" y="194"/>
                    </a:lnTo>
                    <a:lnTo>
                      <a:pt x="259" y="192"/>
                    </a:lnTo>
                    <a:lnTo>
                      <a:pt x="253" y="190"/>
                    </a:lnTo>
                    <a:lnTo>
                      <a:pt x="247" y="187"/>
                    </a:lnTo>
                    <a:lnTo>
                      <a:pt x="241" y="184"/>
                    </a:lnTo>
                    <a:lnTo>
                      <a:pt x="236" y="180"/>
                    </a:lnTo>
                    <a:lnTo>
                      <a:pt x="231" y="176"/>
                    </a:lnTo>
                    <a:lnTo>
                      <a:pt x="226" y="170"/>
                    </a:lnTo>
                    <a:lnTo>
                      <a:pt x="222" y="164"/>
                    </a:lnTo>
                    <a:lnTo>
                      <a:pt x="219" y="158"/>
                    </a:lnTo>
                    <a:lnTo>
                      <a:pt x="217" y="150"/>
                    </a:lnTo>
                    <a:lnTo>
                      <a:pt x="215" y="142"/>
                    </a:lnTo>
                    <a:lnTo>
                      <a:pt x="214" y="133"/>
                    </a:lnTo>
                    <a:lnTo>
                      <a:pt x="213" y="124"/>
                    </a:lnTo>
                    <a:close/>
                    <a:moveTo>
                      <a:pt x="374" y="154"/>
                    </a:moveTo>
                    <a:lnTo>
                      <a:pt x="374" y="84"/>
                    </a:lnTo>
                    <a:lnTo>
                      <a:pt x="351" y="84"/>
                    </a:lnTo>
                    <a:lnTo>
                      <a:pt x="351" y="54"/>
                    </a:lnTo>
                    <a:lnTo>
                      <a:pt x="374" y="54"/>
                    </a:lnTo>
                    <a:lnTo>
                      <a:pt x="374" y="6"/>
                    </a:lnTo>
                    <a:lnTo>
                      <a:pt x="416" y="6"/>
                    </a:lnTo>
                    <a:lnTo>
                      <a:pt x="416" y="54"/>
                    </a:lnTo>
                    <a:lnTo>
                      <a:pt x="452" y="54"/>
                    </a:lnTo>
                    <a:lnTo>
                      <a:pt x="452" y="84"/>
                    </a:lnTo>
                    <a:lnTo>
                      <a:pt x="416" y="84"/>
                    </a:lnTo>
                    <a:lnTo>
                      <a:pt x="416" y="145"/>
                    </a:lnTo>
                    <a:lnTo>
                      <a:pt x="416" y="150"/>
                    </a:lnTo>
                    <a:lnTo>
                      <a:pt x="417" y="152"/>
                    </a:lnTo>
                    <a:lnTo>
                      <a:pt x="417" y="154"/>
                    </a:lnTo>
                    <a:lnTo>
                      <a:pt x="418" y="158"/>
                    </a:lnTo>
                    <a:lnTo>
                      <a:pt x="420" y="160"/>
                    </a:lnTo>
                    <a:lnTo>
                      <a:pt x="423" y="162"/>
                    </a:lnTo>
                    <a:lnTo>
                      <a:pt x="426" y="164"/>
                    </a:lnTo>
                    <a:lnTo>
                      <a:pt x="430" y="164"/>
                    </a:lnTo>
                    <a:lnTo>
                      <a:pt x="436" y="164"/>
                    </a:lnTo>
                    <a:lnTo>
                      <a:pt x="443" y="164"/>
                    </a:lnTo>
                    <a:lnTo>
                      <a:pt x="449" y="163"/>
                    </a:lnTo>
                    <a:lnTo>
                      <a:pt x="449" y="193"/>
                    </a:lnTo>
                    <a:lnTo>
                      <a:pt x="445" y="194"/>
                    </a:lnTo>
                    <a:lnTo>
                      <a:pt x="438" y="194"/>
                    </a:lnTo>
                    <a:lnTo>
                      <a:pt x="422" y="195"/>
                    </a:lnTo>
                    <a:lnTo>
                      <a:pt x="414" y="195"/>
                    </a:lnTo>
                    <a:lnTo>
                      <a:pt x="408" y="194"/>
                    </a:lnTo>
                    <a:lnTo>
                      <a:pt x="397" y="192"/>
                    </a:lnTo>
                    <a:lnTo>
                      <a:pt x="392" y="191"/>
                    </a:lnTo>
                    <a:lnTo>
                      <a:pt x="389" y="189"/>
                    </a:lnTo>
                    <a:lnTo>
                      <a:pt x="385" y="187"/>
                    </a:lnTo>
                    <a:lnTo>
                      <a:pt x="382" y="184"/>
                    </a:lnTo>
                    <a:lnTo>
                      <a:pt x="380" y="182"/>
                    </a:lnTo>
                    <a:lnTo>
                      <a:pt x="378" y="179"/>
                    </a:lnTo>
                    <a:lnTo>
                      <a:pt x="377" y="175"/>
                    </a:lnTo>
                    <a:lnTo>
                      <a:pt x="376" y="171"/>
                    </a:lnTo>
                    <a:lnTo>
                      <a:pt x="375" y="163"/>
                    </a:lnTo>
                    <a:lnTo>
                      <a:pt x="374" y="154"/>
                    </a:lnTo>
                    <a:close/>
                    <a:moveTo>
                      <a:pt x="459" y="175"/>
                    </a:moveTo>
                    <a:lnTo>
                      <a:pt x="476" y="151"/>
                    </a:lnTo>
                    <a:lnTo>
                      <a:pt x="481" y="155"/>
                    </a:lnTo>
                    <a:lnTo>
                      <a:pt x="486" y="159"/>
                    </a:lnTo>
                    <a:lnTo>
                      <a:pt x="489" y="160"/>
                    </a:lnTo>
                    <a:lnTo>
                      <a:pt x="492" y="162"/>
                    </a:lnTo>
                    <a:lnTo>
                      <a:pt x="498" y="164"/>
                    </a:lnTo>
                    <a:lnTo>
                      <a:pt x="505" y="166"/>
                    </a:lnTo>
                    <a:lnTo>
                      <a:pt x="511" y="168"/>
                    </a:lnTo>
                    <a:lnTo>
                      <a:pt x="518" y="169"/>
                    </a:lnTo>
                    <a:lnTo>
                      <a:pt x="524" y="169"/>
                    </a:lnTo>
                    <a:lnTo>
                      <a:pt x="529" y="169"/>
                    </a:lnTo>
                    <a:lnTo>
                      <a:pt x="533" y="168"/>
                    </a:lnTo>
                    <a:lnTo>
                      <a:pt x="537" y="167"/>
                    </a:lnTo>
                    <a:lnTo>
                      <a:pt x="540" y="166"/>
                    </a:lnTo>
                    <a:lnTo>
                      <a:pt x="543" y="164"/>
                    </a:lnTo>
                    <a:lnTo>
                      <a:pt x="545" y="162"/>
                    </a:lnTo>
                    <a:lnTo>
                      <a:pt x="546" y="159"/>
                    </a:lnTo>
                    <a:lnTo>
                      <a:pt x="546" y="156"/>
                    </a:lnTo>
                    <a:lnTo>
                      <a:pt x="546" y="152"/>
                    </a:lnTo>
                    <a:lnTo>
                      <a:pt x="545" y="149"/>
                    </a:lnTo>
                    <a:lnTo>
                      <a:pt x="544" y="148"/>
                    </a:lnTo>
                    <a:lnTo>
                      <a:pt x="543" y="147"/>
                    </a:lnTo>
                    <a:lnTo>
                      <a:pt x="540" y="145"/>
                    </a:lnTo>
                    <a:lnTo>
                      <a:pt x="537" y="143"/>
                    </a:lnTo>
                    <a:lnTo>
                      <a:pt x="532" y="142"/>
                    </a:lnTo>
                    <a:lnTo>
                      <a:pt x="520" y="139"/>
                    </a:lnTo>
                    <a:lnTo>
                      <a:pt x="510" y="137"/>
                    </a:lnTo>
                    <a:lnTo>
                      <a:pt x="500" y="135"/>
                    </a:lnTo>
                    <a:lnTo>
                      <a:pt x="491" y="132"/>
                    </a:lnTo>
                    <a:lnTo>
                      <a:pt x="483" y="128"/>
                    </a:lnTo>
                    <a:lnTo>
                      <a:pt x="479" y="125"/>
                    </a:lnTo>
                    <a:lnTo>
                      <a:pt x="475" y="122"/>
                    </a:lnTo>
                    <a:lnTo>
                      <a:pt x="472" y="119"/>
                    </a:lnTo>
                    <a:lnTo>
                      <a:pt x="470" y="115"/>
                    </a:lnTo>
                    <a:lnTo>
                      <a:pt x="468" y="111"/>
                    </a:lnTo>
                    <a:lnTo>
                      <a:pt x="466" y="106"/>
                    </a:lnTo>
                    <a:lnTo>
                      <a:pt x="465" y="101"/>
                    </a:lnTo>
                    <a:lnTo>
                      <a:pt x="465" y="95"/>
                    </a:lnTo>
                    <a:lnTo>
                      <a:pt x="465" y="90"/>
                    </a:lnTo>
                    <a:lnTo>
                      <a:pt x="466" y="85"/>
                    </a:lnTo>
                    <a:lnTo>
                      <a:pt x="467" y="81"/>
                    </a:lnTo>
                    <a:lnTo>
                      <a:pt x="469" y="76"/>
                    </a:lnTo>
                    <a:lnTo>
                      <a:pt x="471" y="72"/>
                    </a:lnTo>
                    <a:lnTo>
                      <a:pt x="474" y="69"/>
                    </a:lnTo>
                    <a:lnTo>
                      <a:pt x="477" y="66"/>
                    </a:lnTo>
                    <a:lnTo>
                      <a:pt x="481" y="63"/>
                    </a:lnTo>
                    <a:lnTo>
                      <a:pt x="484" y="60"/>
                    </a:lnTo>
                    <a:lnTo>
                      <a:pt x="488" y="58"/>
                    </a:lnTo>
                    <a:lnTo>
                      <a:pt x="493" y="56"/>
                    </a:lnTo>
                    <a:lnTo>
                      <a:pt x="498" y="54"/>
                    </a:lnTo>
                    <a:lnTo>
                      <a:pt x="503" y="53"/>
                    </a:lnTo>
                    <a:lnTo>
                      <a:pt x="508" y="52"/>
                    </a:lnTo>
                    <a:lnTo>
                      <a:pt x="514" y="51"/>
                    </a:lnTo>
                    <a:lnTo>
                      <a:pt x="519" y="51"/>
                    </a:lnTo>
                    <a:lnTo>
                      <a:pt x="529" y="51"/>
                    </a:lnTo>
                    <a:lnTo>
                      <a:pt x="539" y="52"/>
                    </a:lnTo>
                    <a:lnTo>
                      <a:pt x="547" y="54"/>
                    </a:lnTo>
                    <a:lnTo>
                      <a:pt x="555" y="56"/>
                    </a:lnTo>
                    <a:lnTo>
                      <a:pt x="562" y="59"/>
                    </a:lnTo>
                    <a:lnTo>
                      <a:pt x="568" y="62"/>
                    </a:lnTo>
                    <a:lnTo>
                      <a:pt x="575" y="66"/>
                    </a:lnTo>
                    <a:lnTo>
                      <a:pt x="581" y="71"/>
                    </a:lnTo>
                    <a:lnTo>
                      <a:pt x="564" y="94"/>
                    </a:lnTo>
                    <a:lnTo>
                      <a:pt x="559" y="91"/>
                    </a:lnTo>
                    <a:lnTo>
                      <a:pt x="554" y="88"/>
                    </a:lnTo>
                    <a:lnTo>
                      <a:pt x="548" y="85"/>
                    </a:lnTo>
                    <a:lnTo>
                      <a:pt x="543" y="83"/>
                    </a:lnTo>
                    <a:lnTo>
                      <a:pt x="533" y="80"/>
                    </a:lnTo>
                    <a:lnTo>
                      <a:pt x="528" y="79"/>
                    </a:lnTo>
                    <a:lnTo>
                      <a:pt x="523" y="79"/>
                    </a:lnTo>
                    <a:lnTo>
                      <a:pt x="519" y="79"/>
                    </a:lnTo>
                    <a:lnTo>
                      <a:pt x="515" y="80"/>
                    </a:lnTo>
                    <a:lnTo>
                      <a:pt x="512" y="81"/>
                    </a:lnTo>
                    <a:lnTo>
                      <a:pt x="509" y="82"/>
                    </a:lnTo>
                    <a:lnTo>
                      <a:pt x="507" y="84"/>
                    </a:lnTo>
                    <a:lnTo>
                      <a:pt x="505" y="86"/>
                    </a:lnTo>
                    <a:lnTo>
                      <a:pt x="504" y="89"/>
                    </a:lnTo>
                    <a:lnTo>
                      <a:pt x="504" y="91"/>
                    </a:lnTo>
                    <a:lnTo>
                      <a:pt x="504" y="94"/>
                    </a:lnTo>
                    <a:lnTo>
                      <a:pt x="506" y="97"/>
                    </a:lnTo>
                    <a:lnTo>
                      <a:pt x="507" y="99"/>
                    </a:lnTo>
                    <a:lnTo>
                      <a:pt x="510" y="101"/>
                    </a:lnTo>
                    <a:lnTo>
                      <a:pt x="514" y="103"/>
                    </a:lnTo>
                    <a:lnTo>
                      <a:pt x="518" y="104"/>
                    </a:lnTo>
                    <a:lnTo>
                      <a:pt x="529" y="106"/>
                    </a:lnTo>
                    <a:lnTo>
                      <a:pt x="539" y="108"/>
                    </a:lnTo>
                    <a:lnTo>
                      <a:pt x="549" y="111"/>
                    </a:lnTo>
                    <a:lnTo>
                      <a:pt x="554" y="112"/>
                    </a:lnTo>
                    <a:lnTo>
                      <a:pt x="559" y="114"/>
                    </a:lnTo>
                    <a:lnTo>
                      <a:pt x="563" y="115"/>
                    </a:lnTo>
                    <a:lnTo>
                      <a:pt x="568" y="118"/>
                    </a:lnTo>
                    <a:lnTo>
                      <a:pt x="571" y="120"/>
                    </a:lnTo>
                    <a:lnTo>
                      <a:pt x="575" y="123"/>
                    </a:lnTo>
                    <a:lnTo>
                      <a:pt x="578" y="126"/>
                    </a:lnTo>
                    <a:lnTo>
                      <a:pt x="581" y="130"/>
                    </a:lnTo>
                    <a:lnTo>
                      <a:pt x="583" y="134"/>
                    </a:lnTo>
                    <a:lnTo>
                      <a:pt x="584" y="138"/>
                    </a:lnTo>
                    <a:lnTo>
                      <a:pt x="585" y="143"/>
                    </a:lnTo>
                    <a:lnTo>
                      <a:pt x="585" y="149"/>
                    </a:lnTo>
                    <a:lnTo>
                      <a:pt x="585" y="155"/>
                    </a:lnTo>
                    <a:lnTo>
                      <a:pt x="584" y="161"/>
                    </a:lnTo>
                    <a:lnTo>
                      <a:pt x="583" y="166"/>
                    </a:lnTo>
                    <a:lnTo>
                      <a:pt x="580" y="171"/>
                    </a:lnTo>
                    <a:lnTo>
                      <a:pt x="578" y="175"/>
                    </a:lnTo>
                    <a:lnTo>
                      <a:pt x="576" y="177"/>
                    </a:lnTo>
                    <a:lnTo>
                      <a:pt x="575" y="179"/>
                    </a:lnTo>
                    <a:lnTo>
                      <a:pt x="571" y="182"/>
                    </a:lnTo>
                    <a:lnTo>
                      <a:pt x="567" y="185"/>
                    </a:lnTo>
                    <a:lnTo>
                      <a:pt x="562" y="188"/>
                    </a:lnTo>
                    <a:lnTo>
                      <a:pt x="558" y="190"/>
                    </a:lnTo>
                    <a:lnTo>
                      <a:pt x="553" y="192"/>
                    </a:lnTo>
                    <a:lnTo>
                      <a:pt x="547" y="194"/>
                    </a:lnTo>
                    <a:lnTo>
                      <a:pt x="542" y="195"/>
                    </a:lnTo>
                    <a:lnTo>
                      <a:pt x="536" y="196"/>
                    </a:lnTo>
                    <a:lnTo>
                      <a:pt x="530" y="196"/>
                    </a:lnTo>
                    <a:lnTo>
                      <a:pt x="524" y="196"/>
                    </a:lnTo>
                    <a:lnTo>
                      <a:pt x="513" y="196"/>
                    </a:lnTo>
                    <a:lnTo>
                      <a:pt x="503" y="195"/>
                    </a:lnTo>
                    <a:lnTo>
                      <a:pt x="494" y="193"/>
                    </a:lnTo>
                    <a:lnTo>
                      <a:pt x="485" y="190"/>
                    </a:lnTo>
                    <a:lnTo>
                      <a:pt x="478" y="187"/>
                    </a:lnTo>
                    <a:lnTo>
                      <a:pt x="471" y="183"/>
                    </a:lnTo>
                    <a:lnTo>
                      <a:pt x="464" y="179"/>
                    </a:lnTo>
                    <a:lnTo>
                      <a:pt x="459" y="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13919895"/>
      </p:ext>
    </p:extLst>
  </p:cSld>
  <p:clrMapOvr>
    <a:masterClrMapping/>
  </p:clrMapOvr>
  <p:transition spd="med">
    <p:fade/>
  </p:transition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ngle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232139" y="70148"/>
            <a:ext cx="9441722" cy="714380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algn="l">
              <a:defRPr lang="en-US" sz="2000" b="1" dirty="0">
                <a:solidFill>
                  <a:srgbClr val="0080C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232173" y="822632"/>
            <a:ext cx="9441656" cy="568021"/>
          </a:xfrm>
        </p:spPr>
        <p:txBody>
          <a:bodyPr>
            <a:normAutofit/>
          </a:bodyPr>
          <a:lstStyle>
            <a:lvl1pPr>
              <a:buNone/>
              <a:defRPr sz="1600" b="1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385233" y="6540500"/>
            <a:ext cx="247650" cy="1524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8E57F-3704-4E8F-8007-D615C98F410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829067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9674809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CI 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lankTitle"/>
          <p:cNvSpPr>
            <a:spLocks noGrp="1"/>
          </p:cNvSpPr>
          <p:nvPr>
            <p:ph type="body" sz="quarter" idx="10" hasCustomPrompt="1"/>
          </p:nvPr>
        </p:nvSpPr>
        <p:spPr>
          <a:xfrm>
            <a:off x="382200" y="871200"/>
            <a:ext cx="9176700" cy="72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rgbClr val="000000"/>
                </a:solidFill>
                <a:latin typeface="Danske Headline"/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title</a:t>
            </a:r>
            <a:endParaRPr lang="sv-SE"/>
          </a:p>
        </p:txBody>
      </p:sp>
      <p:sp>
        <p:nvSpPr>
          <p:cNvPr id="6" name="BlankDescription"/>
          <p:cNvSpPr>
            <a:spLocks noGrp="1"/>
          </p:cNvSpPr>
          <p:nvPr>
            <p:ph type="body" sz="quarter" idx="11" hasCustomPrompt="1"/>
          </p:nvPr>
        </p:nvSpPr>
        <p:spPr>
          <a:xfrm>
            <a:off x="382200" y="1699200"/>
            <a:ext cx="9176700" cy="1836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Font typeface="+mj-lt"/>
              <a:buNone/>
              <a:defRPr sz="900"/>
            </a:lvl2pPr>
            <a:lvl3pPr marL="0" indent="0">
              <a:spcBef>
                <a:spcPts val="0"/>
              </a:spcBef>
              <a:buFont typeface="+mj-lt"/>
              <a:buNone/>
              <a:defRPr sz="900"/>
            </a:lvl3pPr>
            <a:lvl4pPr marL="0" indent="0">
              <a:spcBef>
                <a:spcPts val="0"/>
              </a:spcBef>
              <a:buFont typeface="+mj-lt"/>
              <a:buNone/>
              <a:defRPr sz="900"/>
            </a:lvl4pPr>
          </a:lstStyle>
          <a:p>
            <a:pPr lvl="0"/>
            <a:r>
              <a:rPr lang="en-US"/>
              <a:t>Click to add Description; Units of measure; date </a:t>
            </a:r>
            <a:endParaRPr lang="sv-SE"/>
          </a:p>
        </p:txBody>
      </p:sp>
      <p:sp>
        <p:nvSpPr>
          <p:cNvPr id="8" name="BlankContent"/>
          <p:cNvSpPr>
            <a:spLocks noGrp="1"/>
          </p:cNvSpPr>
          <p:nvPr>
            <p:ph type="body" sz="quarter" idx="12" hasCustomPrompt="1"/>
          </p:nvPr>
        </p:nvSpPr>
        <p:spPr>
          <a:xfrm>
            <a:off x="382200" y="1947600"/>
            <a:ext cx="9176700" cy="144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None/>
              <a:defRPr sz="1200"/>
            </a:lvl2pPr>
            <a:lvl3pPr marL="0" indent="0">
              <a:spcBef>
                <a:spcPts val="0"/>
              </a:spcBef>
              <a:buNone/>
              <a:defRPr sz="1200"/>
            </a:lvl3pPr>
            <a:lvl4pPr marL="0" indent="0">
              <a:spcBef>
                <a:spcPts val="0"/>
              </a:spcBef>
              <a:buNone/>
              <a:defRPr sz="12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content</a:t>
            </a:r>
            <a:endParaRPr lang="sv-SE"/>
          </a:p>
        </p:txBody>
      </p:sp>
      <p:sp>
        <p:nvSpPr>
          <p:cNvPr id="9" name="BlankSource"/>
          <p:cNvSpPr>
            <a:spLocks noGrp="1"/>
          </p:cNvSpPr>
          <p:nvPr>
            <p:ph type="body" sz="quarter" idx="13" hasCustomPrompt="1"/>
          </p:nvPr>
        </p:nvSpPr>
        <p:spPr>
          <a:xfrm>
            <a:off x="382200" y="6703200"/>
            <a:ext cx="8970000" cy="1296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600" baseline="0">
                <a:solidFill>
                  <a:srgbClr val="000000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a source</a:t>
            </a:r>
          </a:p>
        </p:txBody>
      </p:sp>
      <p:sp>
        <p:nvSpPr>
          <p:cNvPr id="11" name="SlideNumber"/>
          <p:cNvSpPr txBox="1"/>
          <p:nvPr userDrawn="1"/>
        </p:nvSpPr>
        <p:spPr>
          <a:xfrm>
            <a:off x="8841300" y="6696004"/>
            <a:ext cx="744900" cy="9233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r" defTabSz="654860">
              <a:buSzPct val="80000"/>
            </a:pPr>
            <a:fld id="{1E3E1ED3-5891-4664-8B7A-D21FE60B94B4}" type="slidenum">
              <a:rPr lang="en-GB" sz="600" kern="0">
                <a:solidFill>
                  <a:prstClr val="black"/>
                </a:solidFill>
                <a:latin typeface="Danske Text"/>
                <a:ea typeface="ＭＳ Ｐゴシック" charset="-128"/>
                <a:cs typeface="ＭＳ Ｐゴシック" charset="-128"/>
              </a:rPr>
              <a:pPr algn="r" defTabSz="654860">
                <a:buSzPct val="80000"/>
              </a:pPr>
              <a:t>‹#›</a:t>
            </a:fld>
            <a:endParaRPr lang="en-GB" sz="600" kern="0" err="1">
              <a:solidFill>
                <a:prstClr val="black"/>
              </a:solidFill>
              <a:latin typeface="Danske Text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" name="BlankChapter"/>
          <p:cNvSpPr>
            <a:spLocks noGrp="1"/>
          </p:cNvSpPr>
          <p:nvPr>
            <p:ph type="body" sz="quarter" idx="14" hasCustomPrompt="1"/>
          </p:nvPr>
        </p:nvSpPr>
        <p:spPr>
          <a:xfrm>
            <a:off x="382200" y="712800"/>
            <a:ext cx="9176700" cy="1368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 baseline="0">
                <a:solidFill>
                  <a:srgbClr val="676767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chapter header</a:t>
            </a:r>
          </a:p>
        </p:txBody>
      </p:sp>
      <p:cxnSp>
        <p:nvCxnSpPr>
          <p:cNvPr id="13" name="Straight Connector 12"/>
          <p:cNvCxnSpPr/>
          <p:nvPr userDrawn="1"/>
        </p:nvCxnSpPr>
        <p:spPr bwMode="auto">
          <a:xfrm>
            <a:off x="0" y="685800"/>
            <a:ext cx="9906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00293E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ThisIsALogo" descr="C:\Users\ba4543\AppData\Local\Temp\200f7795-239d-4435-b3c3-fd2c95724d8e"/>
          <p:cNvPicPr>
            <a:picLocks/>
          </p:cNvPicPr>
          <p:nvPr userDrawn="1"/>
        </p:nvPicPr>
        <p:blipFill>
          <a:blip r:embed="rId2" r:link="rId3"/>
          <a:stretch>
            <a:fillRect/>
          </a:stretch>
        </p:blipFill>
        <p:spPr>
          <a:xfrm>
            <a:off x="7823290" y="248920"/>
            <a:ext cx="1747308" cy="241300"/>
          </a:xfrm>
          <a:prstGeom prst="rect">
            <a:avLst/>
          </a:prstGeom>
        </p:spPr>
      </p:pic>
      <p:sp>
        <p:nvSpPr>
          <p:cNvPr id="17" name="ThisIsAStickyNote"/>
          <p:cNvSpPr txBox="1"/>
          <p:nvPr userDrawn="1"/>
        </p:nvSpPr>
        <p:spPr>
          <a:xfrm>
            <a:off x="382200" y="309600"/>
            <a:ext cx="4875000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defTabSz="654860">
              <a:buSzPct val="80000"/>
            </a:pPr>
            <a:endParaRPr lang="en-GB" sz="750" kern="0" err="1">
              <a:solidFill>
                <a:srgbClr val="000000"/>
              </a:solidFill>
              <a:latin typeface="Danske Headline"/>
              <a:ea typeface="ＭＳ Ｐゴシック" charset="-128"/>
              <a:cs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01144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2241634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602039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824013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8756405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6624862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0184143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059977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7702332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5672031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258738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51349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7032116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1058335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884743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7114477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4849355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2237633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8440909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342874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4951468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4422382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264055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3722902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387151099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83731727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1004645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818622" y="5925281"/>
            <a:ext cx="7723585" cy="239183"/>
          </a:xfrm>
        </p:spPr>
        <p:txBody>
          <a:bodyPr vert="horz" lIns="36000" tIns="36000" rIns="36000" bIns="36000" rtlCol="0" anchor="ctr" anchorCtr="0">
            <a:no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FontTx/>
              <a:buNone/>
              <a:defRPr lang="fi-FI" sz="1000" spc="31" baseline="0" dirty="0">
                <a:solidFill>
                  <a:srgbClr val="7F7F7F"/>
                </a:solidFill>
              </a:defRPr>
            </a:lvl1pPr>
          </a:lstStyle>
          <a:p>
            <a:pPr marL="0" lvl="0"/>
            <a:r>
              <a:rPr lang="en-US"/>
              <a:t>Date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8542" y="1604799"/>
            <a:ext cx="8268840" cy="1824203"/>
          </a:xfrm>
        </p:spPr>
        <p:txBody>
          <a:bodyPr anchor="b" anchorCtr="0"/>
          <a:lstStyle>
            <a:lvl1pPr>
              <a:lnSpc>
                <a:spcPct val="95000"/>
              </a:lnSpc>
              <a:defRPr sz="4400" spc="-12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18540" y="4101075"/>
            <a:ext cx="8268840" cy="768085"/>
          </a:xfrm>
        </p:spPr>
        <p:txBody>
          <a:bodyPr/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b="1" spc="-31" baseline="0">
                <a:solidFill>
                  <a:schemeClr val="accent1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4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0CA7C0B1-BC6D-4BBE-876C-3969B2354E5B}" type="datetime1">
              <a:rPr lang="fi-FI" smtClean="0"/>
              <a:pPr/>
              <a:t>10.12.2018</a:t>
            </a:fld>
            <a:endParaRPr lang="fi-FI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Etunimi Sukunimi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37773799"/>
      </p:ext>
    </p:extLst>
  </p:cSld>
  <p:clrMapOvr>
    <a:masterClrMapping/>
  </p:clrMapOvr>
  <p:transition spd="med">
    <p:fade/>
  </p:transition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gment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>
                <a:solidFill>
                  <a:srgbClr val="000000"/>
                </a:solidFill>
              </a:rPr>
              <a:t>YIT   |  </a:t>
            </a:r>
            <a:fld id="{163958C4-C85F-4CE8-8346-7D298C1F2E3E}" type="slidenum">
              <a:rPr lang="en-GB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r>
              <a:rPr lang="en-GB">
                <a:solidFill>
                  <a:srgbClr val="000000"/>
                </a:solidFill>
              </a:rPr>
              <a:t>  |  Internal </a:t>
            </a:r>
          </a:p>
        </p:txBody>
      </p:sp>
      <p:sp>
        <p:nvSpPr>
          <p:cNvPr id="5" name="Sisällön paikkamerkki 2"/>
          <p:cNvSpPr>
            <a:spLocks noGrp="1"/>
          </p:cNvSpPr>
          <p:nvPr>
            <p:ph idx="1" hasCustomPrompt="1"/>
          </p:nvPr>
        </p:nvSpPr>
        <p:spPr>
          <a:xfrm>
            <a:off x="272480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6" name="Sisällön paikkamerkki 2"/>
          <p:cNvSpPr>
            <a:spLocks noGrp="1"/>
          </p:cNvSpPr>
          <p:nvPr>
            <p:ph idx="11" hasCustomPrompt="1"/>
          </p:nvPr>
        </p:nvSpPr>
        <p:spPr>
          <a:xfrm>
            <a:off x="3152801" y="2802194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7" name="Sisällön paikkamerkki 2"/>
          <p:cNvSpPr>
            <a:spLocks noGrp="1"/>
          </p:cNvSpPr>
          <p:nvPr>
            <p:ph idx="12" hasCustomPrompt="1"/>
          </p:nvPr>
        </p:nvSpPr>
        <p:spPr>
          <a:xfrm>
            <a:off x="6033120" y="2802194"/>
            <a:ext cx="3600400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8" name="Sisällön paikkamerkki 2"/>
          <p:cNvSpPr>
            <a:spLocks noGrp="1"/>
          </p:cNvSpPr>
          <p:nvPr>
            <p:ph idx="13" hasCustomPrompt="1"/>
          </p:nvPr>
        </p:nvSpPr>
        <p:spPr>
          <a:xfrm>
            <a:off x="272481" y="4890426"/>
            <a:ext cx="2736304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9" name="Sisällön paikkamerkki 2"/>
          <p:cNvSpPr>
            <a:spLocks noGrp="1"/>
          </p:cNvSpPr>
          <p:nvPr>
            <p:ph idx="14" hasCustomPrompt="1"/>
          </p:nvPr>
        </p:nvSpPr>
        <p:spPr>
          <a:xfrm>
            <a:off x="3152801" y="4890426"/>
            <a:ext cx="2736303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  <p:sp>
        <p:nvSpPr>
          <p:cNvPr id="10" name="Sisällön paikkamerkki 2"/>
          <p:cNvSpPr>
            <a:spLocks noGrp="1"/>
          </p:cNvSpPr>
          <p:nvPr>
            <p:ph idx="15" hasCustomPrompt="1"/>
          </p:nvPr>
        </p:nvSpPr>
        <p:spPr>
          <a:xfrm>
            <a:off x="6105128" y="4890426"/>
            <a:ext cx="3528392" cy="1728192"/>
          </a:xfrm>
        </p:spPr>
        <p:txBody>
          <a:bodyPr lIns="72000" tIns="36000" rIns="72000" bIns="36000"/>
          <a:lstStyle>
            <a:lvl1pPr>
              <a:buClr>
                <a:schemeClr val="accent6">
                  <a:lumMod val="75000"/>
                </a:schemeClr>
              </a:buClr>
              <a:defRPr sz="8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taso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4275376"/>
      </p:ext>
    </p:extLst>
  </p:cSld>
  <p:clrMapOvr>
    <a:masterClrMapping/>
  </p:clrMapOvr>
  <p:transition/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45180884"/>
      </p:ext>
    </p:extLst>
  </p:cSld>
  <p:clrMapOvr>
    <a:masterClrMapping/>
  </p:clrMapOvr>
  <p:transition/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8621" y="1701803"/>
            <a:ext cx="8268762" cy="42227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2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4A7AF4E2-2478-4600-B0F7-48DBC5DB3E25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1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1273613"/>
      </p:ext>
    </p:extLst>
  </p:cSld>
  <p:clrMapOvr>
    <a:masterClrMapping/>
  </p:clrMapOvr>
  <p:transition spd="med">
    <p:fade/>
  </p:transition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/>
          <a:p>
            <a:fld id="{E06418C6-5A96-46AA-96B8-0CB2016EDEE8}" type="datetime1">
              <a:rPr lang="en-GB" smtClean="0">
                <a:solidFill>
                  <a:prstClr val="black"/>
                </a:solidFill>
              </a:rPr>
              <a:pPr/>
              <a:t>10/12/2018</a:t>
            </a:fld>
            <a:endParaRPr lang="fi-FI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Presentation name / Author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25110-65A2-4B67-BF3F-8D6D3162EF46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ext Placeholder 2"/>
          <p:cNvSpPr>
            <a:spLocks noGrp="1"/>
          </p:cNvSpPr>
          <p:nvPr>
            <p:ph type="body" idx="14"/>
          </p:nvPr>
        </p:nvSpPr>
        <p:spPr>
          <a:xfrm>
            <a:off x="116329" y="164935"/>
            <a:ext cx="9673343" cy="288032"/>
          </a:xfrm>
        </p:spPr>
        <p:txBody>
          <a:bodyPr anchor="t" anchorCtr="0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1100" b="1" spc="-40" baseline="0">
                <a:solidFill>
                  <a:srgbClr val="7F7F7F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14954410"/>
      </p:ext>
    </p:extLst>
  </p:cSld>
  <p:clrMapOvr>
    <a:masterClrMapping/>
  </p:clrMapOvr>
  <p:transition spd="med">
    <p:fade/>
  </p:transition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 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74ED9FC0-9CEC-4803-BC6D-865CF19DF7CF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grpSp>
        <p:nvGrpSpPr>
          <p:cNvPr id="7" name="Group 6"/>
          <p:cNvGrpSpPr>
            <a:grpSpLocks noChangeAspect="1"/>
          </p:cNvGrpSpPr>
          <p:nvPr userDrawn="1"/>
        </p:nvGrpSpPr>
        <p:grpSpPr>
          <a:xfrm>
            <a:off x="8853542" y="6261453"/>
            <a:ext cx="911846" cy="432000"/>
            <a:chOff x="3563938" y="1468438"/>
            <a:chExt cx="5753101" cy="2214562"/>
          </a:xfrm>
          <a:solidFill>
            <a:schemeClr val="bg2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563938" y="1468438"/>
              <a:ext cx="2105025" cy="2214562"/>
            </a:xfrm>
            <a:custGeom>
              <a:avLst/>
              <a:gdLst>
                <a:gd name="T0" fmla="*/ 622 w 1326"/>
                <a:gd name="T1" fmla="*/ 667 h 1395"/>
                <a:gd name="T2" fmla="*/ 445 w 1326"/>
                <a:gd name="T3" fmla="*/ 513 h 1395"/>
                <a:gd name="T4" fmla="*/ 443 w 1326"/>
                <a:gd name="T5" fmla="*/ 512 h 1395"/>
                <a:gd name="T6" fmla="*/ 442 w 1326"/>
                <a:gd name="T7" fmla="*/ 514 h 1395"/>
                <a:gd name="T8" fmla="*/ 441 w 1326"/>
                <a:gd name="T9" fmla="*/ 697 h 1395"/>
                <a:gd name="T10" fmla="*/ 222 w 1326"/>
                <a:gd name="T11" fmla="*/ 145 h 1395"/>
                <a:gd name="T12" fmla="*/ 220 w 1326"/>
                <a:gd name="T13" fmla="*/ 146 h 1395"/>
                <a:gd name="T14" fmla="*/ 219 w 1326"/>
                <a:gd name="T15" fmla="*/ 696 h 1395"/>
                <a:gd name="T16" fmla="*/ 218 w 1326"/>
                <a:gd name="T17" fmla="*/ 697 h 1395"/>
                <a:gd name="T18" fmla="*/ 3 w 1326"/>
                <a:gd name="T19" fmla="*/ 5 h 1395"/>
                <a:gd name="T20" fmla="*/ 1 w 1326"/>
                <a:gd name="T21" fmla="*/ 0 h 1395"/>
                <a:gd name="T22" fmla="*/ 0 w 1326"/>
                <a:gd name="T23" fmla="*/ 5 h 1395"/>
                <a:gd name="T24" fmla="*/ 0 w 1326"/>
                <a:gd name="T25" fmla="*/ 623 h 1395"/>
                <a:gd name="T26" fmla="*/ 2 w 1326"/>
                <a:gd name="T27" fmla="*/ 626 h 1395"/>
                <a:gd name="T28" fmla="*/ 169 w 1326"/>
                <a:gd name="T29" fmla="*/ 731 h 1395"/>
                <a:gd name="T30" fmla="*/ 174 w 1326"/>
                <a:gd name="T31" fmla="*/ 732 h 1395"/>
                <a:gd name="T32" fmla="*/ 452 w 1326"/>
                <a:gd name="T33" fmla="*/ 732 h 1395"/>
                <a:gd name="T34" fmla="*/ 454 w 1326"/>
                <a:gd name="T35" fmla="*/ 734 h 1395"/>
                <a:gd name="T36" fmla="*/ 573 w 1326"/>
                <a:gd name="T37" fmla="*/ 1036 h 1395"/>
                <a:gd name="T38" fmla="*/ 574 w 1326"/>
                <a:gd name="T39" fmla="*/ 1041 h 1395"/>
                <a:gd name="T40" fmla="*/ 512 w 1326"/>
                <a:gd name="T41" fmla="*/ 1171 h 1395"/>
                <a:gd name="T42" fmla="*/ 511 w 1326"/>
                <a:gd name="T43" fmla="*/ 1174 h 1395"/>
                <a:gd name="T44" fmla="*/ 595 w 1326"/>
                <a:gd name="T45" fmla="*/ 1390 h 1395"/>
                <a:gd name="T46" fmla="*/ 598 w 1326"/>
                <a:gd name="T47" fmla="*/ 1394 h 1395"/>
                <a:gd name="T48" fmla="*/ 602 w 1326"/>
                <a:gd name="T49" fmla="*/ 1395 h 1395"/>
                <a:gd name="T50" fmla="*/ 725 w 1326"/>
                <a:gd name="T51" fmla="*/ 1395 h 1395"/>
                <a:gd name="T52" fmla="*/ 729 w 1326"/>
                <a:gd name="T53" fmla="*/ 1393 h 1395"/>
                <a:gd name="T54" fmla="*/ 813 w 1326"/>
                <a:gd name="T55" fmla="*/ 1178 h 1395"/>
                <a:gd name="T56" fmla="*/ 814 w 1326"/>
                <a:gd name="T57" fmla="*/ 1174 h 1395"/>
                <a:gd name="T58" fmla="*/ 751 w 1326"/>
                <a:gd name="T59" fmla="*/ 1043 h 1395"/>
                <a:gd name="T60" fmla="*/ 751 w 1326"/>
                <a:gd name="T61" fmla="*/ 1038 h 1395"/>
                <a:gd name="T62" fmla="*/ 870 w 1326"/>
                <a:gd name="T63" fmla="*/ 735 h 1395"/>
                <a:gd name="T64" fmla="*/ 874 w 1326"/>
                <a:gd name="T65" fmla="*/ 732 h 1395"/>
                <a:gd name="T66" fmla="*/ 1155 w 1326"/>
                <a:gd name="T67" fmla="*/ 732 h 1395"/>
                <a:gd name="T68" fmla="*/ 1322 w 1326"/>
                <a:gd name="T69" fmla="*/ 627 h 1395"/>
                <a:gd name="T70" fmla="*/ 1325 w 1326"/>
                <a:gd name="T71" fmla="*/ 625 h 1395"/>
                <a:gd name="T72" fmla="*/ 1326 w 1326"/>
                <a:gd name="T73" fmla="*/ 621 h 1395"/>
                <a:gd name="T74" fmla="*/ 1325 w 1326"/>
                <a:gd name="T75" fmla="*/ 1 h 1395"/>
                <a:gd name="T76" fmla="*/ 1324 w 1326"/>
                <a:gd name="T77" fmla="*/ 1 h 1395"/>
                <a:gd name="T78" fmla="*/ 1108 w 1326"/>
                <a:gd name="T79" fmla="*/ 696 h 1395"/>
                <a:gd name="T80" fmla="*/ 1106 w 1326"/>
                <a:gd name="T81" fmla="*/ 696 h 1395"/>
                <a:gd name="T82" fmla="*/ 1106 w 1326"/>
                <a:gd name="T83" fmla="*/ 145 h 1395"/>
                <a:gd name="T84" fmla="*/ 1104 w 1326"/>
                <a:gd name="T85" fmla="*/ 145 h 1395"/>
                <a:gd name="T86" fmla="*/ 884 w 1326"/>
                <a:gd name="T87" fmla="*/ 696 h 1395"/>
                <a:gd name="T88" fmla="*/ 883 w 1326"/>
                <a:gd name="T89" fmla="*/ 696 h 1395"/>
                <a:gd name="T90" fmla="*/ 883 w 1326"/>
                <a:gd name="T91" fmla="*/ 513 h 1395"/>
                <a:gd name="T92" fmla="*/ 881 w 1326"/>
                <a:gd name="T93" fmla="*/ 513 h 1395"/>
                <a:gd name="T94" fmla="*/ 776 w 1326"/>
                <a:gd name="T95" fmla="*/ 604 h 1395"/>
                <a:gd name="T96" fmla="*/ 668 w 1326"/>
                <a:gd name="T97" fmla="*/ 699 h 1395"/>
                <a:gd name="T98" fmla="*/ 663 w 1326"/>
                <a:gd name="T99" fmla="*/ 701 h 1395"/>
                <a:gd name="T100" fmla="*/ 660 w 1326"/>
                <a:gd name="T101" fmla="*/ 70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6" h="1395">
                  <a:moveTo>
                    <a:pt x="657" y="699"/>
                  </a:moveTo>
                  <a:lnTo>
                    <a:pt x="622" y="667"/>
                  </a:lnTo>
                  <a:lnTo>
                    <a:pt x="549" y="604"/>
                  </a:lnTo>
                  <a:lnTo>
                    <a:pt x="445" y="513"/>
                  </a:lnTo>
                  <a:lnTo>
                    <a:pt x="444" y="513"/>
                  </a:lnTo>
                  <a:lnTo>
                    <a:pt x="443" y="512"/>
                  </a:lnTo>
                  <a:lnTo>
                    <a:pt x="442" y="513"/>
                  </a:lnTo>
                  <a:lnTo>
                    <a:pt x="442" y="514"/>
                  </a:lnTo>
                  <a:lnTo>
                    <a:pt x="442" y="696"/>
                  </a:lnTo>
                  <a:lnTo>
                    <a:pt x="441" y="697"/>
                  </a:lnTo>
                  <a:lnTo>
                    <a:pt x="440" y="696"/>
                  </a:lnTo>
                  <a:lnTo>
                    <a:pt x="222" y="145"/>
                  </a:lnTo>
                  <a:lnTo>
                    <a:pt x="220" y="145"/>
                  </a:lnTo>
                  <a:lnTo>
                    <a:pt x="220" y="146"/>
                  </a:lnTo>
                  <a:lnTo>
                    <a:pt x="220" y="696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8" y="697"/>
                  </a:lnTo>
                  <a:lnTo>
                    <a:pt x="218" y="696"/>
                  </a:lnTo>
                  <a:lnTo>
                    <a:pt x="3" y="5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21"/>
                  </a:lnTo>
                  <a:lnTo>
                    <a:pt x="0" y="623"/>
                  </a:lnTo>
                  <a:lnTo>
                    <a:pt x="1" y="625"/>
                  </a:lnTo>
                  <a:lnTo>
                    <a:pt x="2" y="626"/>
                  </a:lnTo>
                  <a:lnTo>
                    <a:pt x="3" y="627"/>
                  </a:lnTo>
                  <a:lnTo>
                    <a:pt x="169" y="731"/>
                  </a:lnTo>
                  <a:lnTo>
                    <a:pt x="171" y="732"/>
                  </a:lnTo>
                  <a:lnTo>
                    <a:pt x="174" y="732"/>
                  </a:lnTo>
                  <a:lnTo>
                    <a:pt x="451" y="732"/>
                  </a:lnTo>
                  <a:lnTo>
                    <a:pt x="452" y="732"/>
                  </a:lnTo>
                  <a:lnTo>
                    <a:pt x="453" y="733"/>
                  </a:lnTo>
                  <a:lnTo>
                    <a:pt x="454" y="734"/>
                  </a:lnTo>
                  <a:lnTo>
                    <a:pt x="455" y="735"/>
                  </a:lnTo>
                  <a:lnTo>
                    <a:pt x="573" y="1036"/>
                  </a:lnTo>
                  <a:lnTo>
                    <a:pt x="574" y="1039"/>
                  </a:lnTo>
                  <a:lnTo>
                    <a:pt x="574" y="1041"/>
                  </a:lnTo>
                  <a:lnTo>
                    <a:pt x="574" y="1043"/>
                  </a:lnTo>
                  <a:lnTo>
                    <a:pt x="512" y="1171"/>
                  </a:lnTo>
                  <a:lnTo>
                    <a:pt x="511" y="1173"/>
                  </a:lnTo>
                  <a:lnTo>
                    <a:pt x="511" y="1174"/>
                  </a:lnTo>
                  <a:lnTo>
                    <a:pt x="511" y="1178"/>
                  </a:lnTo>
                  <a:lnTo>
                    <a:pt x="595" y="1390"/>
                  </a:lnTo>
                  <a:lnTo>
                    <a:pt x="596" y="1393"/>
                  </a:lnTo>
                  <a:lnTo>
                    <a:pt x="598" y="1394"/>
                  </a:lnTo>
                  <a:lnTo>
                    <a:pt x="600" y="1395"/>
                  </a:lnTo>
                  <a:lnTo>
                    <a:pt x="602" y="1395"/>
                  </a:lnTo>
                  <a:lnTo>
                    <a:pt x="723" y="1395"/>
                  </a:lnTo>
                  <a:lnTo>
                    <a:pt x="725" y="1395"/>
                  </a:lnTo>
                  <a:lnTo>
                    <a:pt x="727" y="1394"/>
                  </a:lnTo>
                  <a:lnTo>
                    <a:pt x="729" y="1393"/>
                  </a:lnTo>
                  <a:lnTo>
                    <a:pt x="730" y="1390"/>
                  </a:lnTo>
                  <a:lnTo>
                    <a:pt x="813" y="1178"/>
                  </a:lnTo>
                  <a:lnTo>
                    <a:pt x="814" y="1176"/>
                  </a:lnTo>
                  <a:lnTo>
                    <a:pt x="814" y="1174"/>
                  </a:lnTo>
                  <a:lnTo>
                    <a:pt x="813" y="1171"/>
                  </a:lnTo>
                  <a:lnTo>
                    <a:pt x="751" y="1043"/>
                  </a:lnTo>
                  <a:lnTo>
                    <a:pt x="750" y="1039"/>
                  </a:lnTo>
                  <a:lnTo>
                    <a:pt x="751" y="1038"/>
                  </a:lnTo>
                  <a:lnTo>
                    <a:pt x="751" y="1036"/>
                  </a:lnTo>
                  <a:lnTo>
                    <a:pt x="870" y="735"/>
                  </a:lnTo>
                  <a:lnTo>
                    <a:pt x="871" y="733"/>
                  </a:lnTo>
                  <a:lnTo>
                    <a:pt x="874" y="732"/>
                  </a:lnTo>
                  <a:lnTo>
                    <a:pt x="1152" y="732"/>
                  </a:lnTo>
                  <a:lnTo>
                    <a:pt x="1155" y="732"/>
                  </a:lnTo>
                  <a:lnTo>
                    <a:pt x="1157" y="731"/>
                  </a:lnTo>
                  <a:lnTo>
                    <a:pt x="1322" y="627"/>
                  </a:lnTo>
                  <a:lnTo>
                    <a:pt x="1324" y="626"/>
                  </a:lnTo>
                  <a:lnTo>
                    <a:pt x="1325" y="625"/>
                  </a:lnTo>
                  <a:lnTo>
                    <a:pt x="1325" y="623"/>
                  </a:lnTo>
                  <a:lnTo>
                    <a:pt x="1326" y="621"/>
                  </a:lnTo>
                  <a:lnTo>
                    <a:pt x="1326" y="5"/>
                  </a:lnTo>
                  <a:lnTo>
                    <a:pt x="1325" y="1"/>
                  </a:lnTo>
                  <a:lnTo>
                    <a:pt x="1325" y="0"/>
                  </a:lnTo>
                  <a:lnTo>
                    <a:pt x="1324" y="1"/>
                  </a:lnTo>
                  <a:lnTo>
                    <a:pt x="1322" y="5"/>
                  </a:lnTo>
                  <a:lnTo>
                    <a:pt x="1108" y="696"/>
                  </a:lnTo>
                  <a:lnTo>
                    <a:pt x="1107" y="697"/>
                  </a:lnTo>
                  <a:lnTo>
                    <a:pt x="1106" y="696"/>
                  </a:lnTo>
                  <a:lnTo>
                    <a:pt x="1106" y="146"/>
                  </a:lnTo>
                  <a:lnTo>
                    <a:pt x="1106" y="145"/>
                  </a:lnTo>
                  <a:lnTo>
                    <a:pt x="1105" y="145"/>
                  </a:lnTo>
                  <a:lnTo>
                    <a:pt x="1104" y="145"/>
                  </a:lnTo>
                  <a:lnTo>
                    <a:pt x="885" y="696"/>
                  </a:lnTo>
                  <a:lnTo>
                    <a:pt x="884" y="696"/>
                  </a:lnTo>
                  <a:lnTo>
                    <a:pt x="884" y="697"/>
                  </a:lnTo>
                  <a:lnTo>
                    <a:pt x="883" y="696"/>
                  </a:lnTo>
                  <a:lnTo>
                    <a:pt x="883" y="514"/>
                  </a:lnTo>
                  <a:lnTo>
                    <a:pt x="883" y="513"/>
                  </a:lnTo>
                  <a:lnTo>
                    <a:pt x="882" y="512"/>
                  </a:lnTo>
                  <a:lnTo>
                    <a:pt x="881" y="513"/>
                  </a:lnTo>
                  <a:lnTo>
                    <a:pt x="880" y="513"/>
                  </a:lnTo>
                  <a:lnTo>
                    <a:pt x="776" y="604"/>
                  </a:lnTo>
                  <a:lnTo>
                    <a:pt x="703" y="667"/>
                  </a:lnTo>
                  <a:lnTo>
                    <a:pt x="668" y="699"/>
                  </a:lnTo>
                  <a:lnTo>
                    <a:pt x="665" y="700"/>
                  </a:lnTo>
                  <a:lnTo>
                    <a:pt x="663" y="701"/>
                  </a:lnTo>
                  <a:lnTo>
                    <a:pt x="662" y="701"/>
                  </a:lnTo>
                  <a:lnTo>
                    <a:pt x="660" y="700"/>
                  </a:lnTo>
                  <a:lnTo>
                    <a:pt x="657" y="6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5975351" y="2460625"/>
              <a:ext cx="3341688" cy="884237"/>
            </a:xfrm>
            <a:custGeom>
              <a:avLst/>
              <a:gdLst>
                <a:gd name="T0" fmla="*/ 2054 w 2105"/>
                <a:gd name="T1" fmla="*/ 7 h 557"/>
                <a:gd name="T2" fmla="*/ 1768 w 2105"/>
                <a:gd name="T3" fmla="*/ 7 h 557"/>
                <a:gd name="T4" fmla="*/ 1886 w 2105"/>
                <a:gd name="T5" fmla="*/ 118 h 557"/>
                <a:gd name="T6" fmla="*/ 2105 w 2105"/>
                <a:gd name="T7" fmla="*/ 545 h 557"/>
                <a:gd name="T8" fmla="*/ 1953 w 2105"/>
                <a:gd name="T9" fmla="*/ 499 h 557"/>
                <a:gd name="T10" fmla="*/ 1871 w 2105"/>
                <a:gd name="T11" fmla="*/ 549 h 557"/>
                <a:gd name="T12" fmla="*/ 1735 w 2105"/>
                <a:gd name="T13" fmla="*/ 521 h 557"/>
                <a:gd name="T14" fmla="*/ 1709 w 2105"/>
                <a:gd name="T15" fmla="*/ 426 h 557"/>
                <a:gd name="T16" fmla="*/ 1793 w 2105"/>
                <a:gd name="T17" fmla="*/ 324 h 557"/>
                <a:gd name="T18" fmla="*/ 1953 w 2105"/>
                <a:gd name="T19" fmla="*/ 287 h 557"/>
                <a:gd name="T20" fmla="*/ 1884 w 2105"/>
                <a:gd name="T21" fmla="*/ 256 h 557"/>
                <a:gd name="T22" fmla="*/ 1730 w 2105"/>
                <a:gd name="T23" fmla="*/ 217 h 557"/>
                <a:gd name="T24" fmla="*/ 1834 w 2105"/>
                <a:gd name="T25" fmla="*/ 157 h 557"/>
                <a:gd name="T26" fmla="*/ 2022 w 2105"/>
                <a:gd name="T27" fmla="*/ 161 h 557"/>
                <a:gd name="T28" fmla="*/ 2091 w 2105"/>
                <a:gd name="T29" fmla="*/ 255 h 557"/>
                <a:gd name="T30" fmla="*/ 1952 w 2105"/>
                <a:gd name="T31" fmla="*/ 369 h 557"/>
                <a:gd name="T32" fmla="*/ 1856 w 2105"/>
                <a:gd name="T33" fmla="*/ 398 h 557"/>
                <a:gd name="T34" fmla="*/ 1883 w 2105"/>
                <a:gd name="T35" fmla="*/ 446 h 557"/>
                <a:gd name="T36" fmla="*/ 1181 w 2105"/>
                <a:gd name="T37" fmla="*/ 554 h 557"/>
                <a:gd name="T38" fmla="*/ 1071 w 2105"/>
                <a:gd name="T39" fmla="*/ 508 h 557"/>
                <a:gd name="T40" fmla="*/ 1052 w 2105"/>
                <a:gd name="T41" fmla="*/ 258 h 557"/>
                <a:gd name="T42" fmla="*/ 1009 w 2105"/>
                <a:gd name="T43" fmla="*/ 152 h 557"/>
                <a:gd name="T44" fmla="*/ 1199 w 2105"/>
                <a:gd name="T45" fmla="*/ 18 h 557"/>
                <a:gd name="T46" fmla="*/ 1304 w 2105"/>
                <a:gd name="T47" fmla="*/ 153 h 557"/>
                <a:gd name="T48" fmla="*/ 1207 w 2105"/>
                <a:gd name="T49" fmla="*/ 260 h 557"/>
                <a:gd name="T50" fmla="*/ 1231 w 2105"/>
                <a:gd name="T51" fmla="*/ 448 h 557"/>
                <a:gd name="T52" fmla="*/ 1293 w 2105"/>
                <a:gd name="T53" fmla="*/ 545 h 557"/>
                <a:gd name="T54" fmla="*/ 7 w 2105"/>
                <a:gd name="T55" fmla="*/ 0 h 557"/>
                <a:gd name="T56" fmla="*/ 387 w 2105"/>
                <a:gd name="T57" fmla="*/ 0 h 557"/>
                <a:gd name="T58" fmla="*/ 574 w 2105"/>
                <a:gd name="T59" fmla="*/ 549 h 557"/>
                <a:gd name="T60" fmla="*/ 409 w 2105"/>
                <a:gd name="T61" fmla="*/ 343 h 557"/>
                <a:gd name="T62" fmla="*/ 149 w 2105"/>
                <a:gd name="T63" fmla="*/ 284 h 557"/>
                <a:gd name="T64" fmla="*/ 5 w 2105"/>
                <a:gd name="T65" fmla="*/ 549 h 557"/>
                <a:gd name="T66" fmla="*/ 870 w 2105"/>
                <a:gd name="T67" fmla="*/ 282 h 557"/>
                <a:gd name="T68" fmla="*/ 798 w 2105"/>
                <a:gd name="T69" fmla="*/ 249 h 557"/>
                <a:gd name="T70" fmla="*/ 754 w 2105"/>
                <a:gd name="T71" fmla="*/ 307 h 557"/>
                <a:gd name="T72" fmla="*/ 753 w 2105"/>
                <a:gd name="T73" fmla="*/ 395 h 557"/>
                <a:gd name="T74" fmla="*/ 801 w 2105"/>
                <a:gd name="T75" fmla="*/ 455 h 557"/>
                <a:gd name="T76" fmla="*/ 938 w 2105"/>
                <a:gd name="T77" fmla="*/ 425 h 557"/>
                <a:gd name="T78" fmla="*/ 963 w 2105"/>
                <a:gd name="T79" fmla="*/ 529 h 557"/>
                <a:gd name="T80" fmla="*/ 759 w 2105"/>
                <a:gd name="T81" fmla="*/ 552 h 557"/>
                <a:gd name="T82" fmla="*/ 638 w 2105"/>
                <a:gd name="T83" fmla="*/ 479 h 557"/>
                <a:gd name="T84" fmla="*/ 608 w 2105"/>
                <a:gd name="T85" fmla="*/ 310 h 557"/>
                <a:gd name="T86" fmla="*/ 687 w 2105"/>
                <a:gd name="T87" fmla="*/ 183 h 557"/>
                <a:gd name="T88" fmla="*/ 877 w 2105"/>
                <a:gd name="T89" fmla="*/ 152 h 557"/>
                <a:gd name="T90" fmla="*/ 982 w 2105"/>
                <a:gd name="T91" fmla="*/ 241 h 557"/>
                <a:gd name="T92" fmla="*/ 1460 w 2105"/>
                <a:gd name="T93" fmla="*/ 555 h 557"/>
                <a:gd name="T94" fmla="*/ 1314 w 2105"/>
                <a:gd name="T95" fmla="*/ 499 h 557"/>
                <a:gd name="T96" fmla="*/ 1411 w 2105"/>
                <a:gd name="T97" fmla="*/ 445 h 557"/>
                <a:gd name="T98" fmla="*/ 1551 w 2105"/>
                <a:gd name="T99" fmla="*/ 452 h 557"/>
                <a:gd name="T100" fmla="*/ 1521 w 2105"/>
                <a:gd name="T101" fmla="*/ 412 h 557"/>
                <a:gd name="T102" fmla="*/ 1351 w 2105"/>
                <a:gd name="T103" fmla="*/ 347 h 557"/>
                <a:gd name="T104" fmla="*/ 1336 w 2105"/>
                <a:gd name="T105" fmla="*/ 240 h 557"/>
                <a:gd name="T106" fmla="*/ 1437 w 2105"/>
                <a:gd name="T107" fmla="*/ 151 h 557"/>
                <a:gd name="T108" fmla="*/ 1639 w 2105"/>
                <a:gd name="T109" fmla="*/ 175 h 557"/>
                <a:gd name="T110" fmla="*/ 1618 w 2105"/>
                <a:gd name="T111" fmla="*/ 277 h 557"/>
                <a:gd name="T112" fmla="*/ 1473 w 2105"/>
                <a:gd name="T113" fmla="*/ 250 h 557"/>
                <a:gd name="T114" fmla="*/ 1490 w 2105"/>
                <a:gd name="T115" fmla="*/ 289 h 557"/>
                <a:gd name="T116" fmla="*/ 1671 w 2105"/>
                <a:gd name="T117" fmla="*/ 352 h 557"/>
                <a:gd name="T118" fmla="*/ 1682 w 2105"/>
                <a:gd name="T119" fmla="*/ 468 h 557"/>
                <a:gd name="T120" fmla="*/ 1551 w 2105"/>
                <a:gd name="T121" fmla="*/ 55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5" h="557">
                  <a:moveTo>
                    <a:pt x="1936" y="115"/>
                  </a:moveTo>
                  <a:lnTo>
                    <a:pt x="1936" y="7"/>
                  </a:lnTo>
                  <a:lnTo>
                    <a:pt x="1936" y="5"/>
                  </a:lnTo>
                  <a:lnTo>
                    <a:pt x="1937" y="3"/>
                  </a:lnTo>
                  <a:lnTo>
                    <a:pt x="1938" y="2"/>
                  </a:lnTo>
                  <a:lnTo>
                    <a:pt x="1939" y="1"/>
                  </a:lnTo>
                  <a:lnTo>
                    <a:pt x="1942" y="0"/>
                  </a:lnTo>
                  <a:lnTo>
                    <a:pt x="1943" y="0"/>
                  </a:lnTo>
                  <a:lnTo>
                    <a:pt x="2047" y="0"/>
                  </a:lnTo>
                  <a:lnTo>
                    <a:pt x="2050" y="0"/>
                  </a:lnTo>
                  <a:lnTo>
                    <a:pt x="2051" y="1"/>
                  </a:lnTo>
                  <a:lnTo>
                    <a:pt x="2053" y="2"/>
                  </a:lnTo>
                  <a:lnTo>
                    <a:pt x="2053" y="3"/>
                  </a:lnTo>
                  <a:lnTo>
                    <a:pt x="2054" y="6"/>
                  </a:lnTo>
                  <a:lnTo>
                    <a:pt x="2054" y="7"/>
                  </a:lnTo>
                  <a:lnTo>
                    <a:pt x="2054" y="115"/>
                  </a:lnTo>
                  <a:lnTo>
                    <a:pt x="2054" y="118"/>
                  </a:lnTo>
                  <a:lnTo>
                    <a:pt x="2053" y="120"/>
                  </a:lnTo>
                  <a:lnTo>
                    <a:pt x="2052" y="121"/>
                  </a:lnTo>
                  <a:lnTo>
                    <a:pt x="2051" y="122"/>
                  </a:lnTo>
                  <a:lnTo>
                    <a:pt x="2048" y="122"/>
                  </a:lnTo>
                  <a:lnTo>
                    <a:pt x="2047" y="123"/>
                  </a:lnTo>
                  <a:lnTo>
                    <a:pt x="1943" y="123"/>
                  </a:lnTo>
                  <a:lnTo>
                    <a:pt x="1941" y="122"/>
                  </a:lnTo>
                  <a:lnTo>
                    <a:pt x="1939" y="121"/>
                  </a:lnTo>
                  <a:lnTo>
                    <a:pt x="1938" y="120"/>
                  </a:lnTo>
                  <a:lnTo>
                    <a:pt x="1937" y="119"/>
                  </a:lnTo>
                  <a:lnTo>
                    <a:pt x="1936" y="117"/>
                  </a:lnTo>
                  <a:lnTo>
                    <a:pt x="1936" y="115"/>
                  </a:lnTo>
                  <a:close/>
                  <a:moveTo>
                    <a:pt x="1768" y="7"/>
                  </a:moveTo>
                  <a:lnTo>
                    <a:pt x="1768" y="5"/>
                  </a:lnTo>
                  <a:lnTo>
                    <a:pt x="1769" y="3"/>
                  </a:lnTo>
                  <a:lnTo>
                    <a:pt x="1770" y="2"/>
                  </a:lnTo>
                  <a:lnTo>
                    <a:pt x="1771" y="1"/>
                  </a:lnTo>
                  <a:lnTo>
                    <a:pt x="1774" y="0"/>
                  </a:lnTo>
                  <a:lnTo>
                    <a:pt x="1775" y="0"/>
                  </a:lnTo>
                  <a:lnTo>
                    <a:pt x="1879" y="0"/>
                  </a:lnTo>
                  <a:lnTo>
                    <a:pt x="1881" y="0"/>
                  </a:lnTo>
                  <a:lnTo>
                    <a:pt x="1883" y="1"/>
                  </a:lnTo>
                  <a:lnTo>
                    <a:pt x="1884" y="2"/>
                  </a:lnTo>
                  <a:lnTo>
                    <a:pt x="1885" y="3"/>
                  </a:lnTo>
                  <a:lnTo>
                    <a:pt x="1886" y="6"/>
                  </a:lnTo>
                  <a:lnTo>
                    <a:pt x="1886" y="7"/>
                  </a:lnTo>
                  <a:lnTo>
                    <a:pt x="1886" y="115"/>
                  </a:lnTo>
                  <a:lnTo>
                    <a:pt x="1886" y="118"/>
                  </a:lnTo>
                  <a:lnTo>
                    <a:pt x="1885" y="120"/>
                  </a:lnTo>
                  <a:lnTo>
                    <a:pt x="1884" y="121"/>
                  </a:lnTo>
                  <a:lnTo>
                    <a:pt x="1883" y="122"/>
                  </a:lnTo>
                  <a:lnTo>
                    <a:pt x="1880" y="122"/>
                  </a:lnTo>
                  <a:lnTo>
                    <a:pt x="1879" y="123"/>
                  </a:lnTo>
                  <a:lnTo>
                    <a:pt x="1775" y="123"/>
                  </a:lnTo>
                  <a:lnTo>
                    <a:pt x="1772" y="122"/>
                  </a:lnTo>
                  <a:lnTo>
                    <a:pt x="1771" y="121"/>
                  </a:lnTo>
                  <a:lnTo>
                    <a:pt x="1769" y="120"/>
                  </a:lnTo>
                  <a:lnTo>
                    <a:pt x="1769" y="119"/>
                  </a:lnTo>
                  <a:lnTo>
                    <a:pt x="1768" y="117"/>
                  </a:lnTo>
                  <a:lnTo>
                    <a:pt x="1768" y="115"/>
                  </a:lnTo>
                  <a:lnTo>
                    <a:pt x="1768" y="7"/>
                  </a:lnTo>
                  <a:close/>
                  <a:moveTo>
                    <a:pt x="2104" y="543"/>
                  </a:moveTo>
                  <a:lnTo>
                    <a:pt x="2105" y="545"/>
                  </a:lnTo>
                  <a:lnTo>
                    <a:pt x="2105" y="546"/>
                  </a:lnTo>
                  <a:lnTo>
                    <a:pt x="2104" y="548"/>
                  </a:lnTo>
                  <a:lnTo>
                    <a:pt x="2103" y="548"/>
                  </a:lnTo>
                  <a:lnTo>
                    <a:pt x="2101" y="549"/>
                  </a:lnTo>
                  <a:lnTo>
                    <a:pt x="2100" y="549"/>
                  </a:lnTo>
                  <a:lnTo>
                    <a:pt x="1968" y="549"/>
                  </a:lnTo>
                  <a:lnTo>
                    <a:pt x="1966" y="549"/>
                  </a:lnTo>
                  <a:lnTo>
                    <a:pt x="1964" y="548"/>
                  </a:lnTo>
                  <a:lnTo>
                    <a:pt x="1962" y="547"/>
                  </a:lnTo>
                  <a:lnTo>
                    <a:pt x="1960" y="544"/>
                  </a:lnTo>
                  <a:lnTo>
                    <a:pt x="1960" y="542"/>
                  </a:lnTo>
                  <a:lnTo>
                    <a:pt x="1957" y="531"/>
                  </a:lnTo>
                  <a:lnTo>
                    <a:pt x="1955" y="520"/>
                  </a:lnTo>
                  <a:lnTo>
                    <a:pt x="1953" y="509"/>
                  </a:lnTo>
                  <a:lnTo>
                    <a:pt x="1953" y="499"/>
                  </a:lnTo>
                  <a:lnTo>
                    <a:pt x="1953" y="496"/>
                  </a:lnTo>
                  <a:lnTo>
                    <a:pt x="1952" y="495"/>
                  </a:lnTo>
                  <a:lnTo>
                    <a:pt x="1951" y="495"/>
                  </a:lnTo>
                  <a:lnTo>
                    <a:pt x="1949" y="496"/>
                  </a:lnTo>
                  <a:lnTo>
                    <a:pt x="1948" y="497"/>
                  </a:lnTo>
                  <a:lnTo>
                    <a:pt x="1943" y="503"/>
                  </a:lnTo>
                  <a:lnTo>
                    <a:pt x="1937" y="510"/>
                  </a:lnTo>
                  <a:lnTo>
                    <a:pt x="1931" y="515"/>
                  </a:lnTo>
                  <a:lnTo>
                    <a:pt x="1925" y="521"/>
                  </a:lnTo>
                  <a:lnTo>
                    <a:pt x="1918" y="526"/>
                  </a:lnTo>
                  <a:lnTo>
                    <a:pt x="1911" y="531"/>
                  </a:lnTo>
                  <a:lnTo>
                    <a:pt x="1896" y="539"/>
                  </a:lnTo>
                  <a:lnTo>
                    <a:pt x="1888" y="543"/>
                  </a:lnTo>
                  <a:lnTo>
                    <a:pt x="1880" y="546"/>
                  </a:lnTo>
                  <a:lnTo>
                    <a:pt x="1871" y="549"/>
                  </a:lnTo>
                  <a:lnTo>
                    <a:pt x="1862" y="551"/>
                  </a:lnTo>
                  <a:lnTo>
                    <a:pt x="1852" y="553"/>
                  </a:lnTo>
                  <a:lnTo>
                    <a:pt x="1842" y="554"/>
                  </a:lnTo>
                  <a:lnTo>
                    <a:pt x="1832" y="555"/>
                  </a:lnTo>
                  <a:lnTo>
                    <a:pt x="1821" y="555"/>
                  </a:lnTo>
                  <a:lnTo>
                    <a:pt x="1810" y="555"/>
                  </a:lnTo>
                  <a:lnTo>
                    <a:pt x="1800" y="554"/>
                  </a:lnTo>
                  <a:lnTo>
                    <a:pt x="1789" y="551"/>
                  </a:lnTo>
                  <a:lnTo>
                    <a:pt x="1779" y="549"/>
                  </a:lnTo>
                  <a:lnTo>
                    <a:pt x="1769" y="545"/>
                  </a:lnTo>
                  <a:lnTo>
                    <a:pt x="1760" y="540"/>
                  </a:lnTo>
                  <a:lnTo>
                    <a:pt x="1751" y="534"/>
                  </a:lnTo>
                  <a:lnTo>
                    <a:pt x="1743" y="528"/>
                  </a:lnTo>
                  <a:lnTo>
                    <a:pt x="1739" y="524"/>
                  </a:lnTo>
                  <a:lnTo>
                    <a:pt x="1735" y="521"/>
                  </a:lnTo>
                  <a:lnTo>
                    <a:pt x="1732" y="517"/>
                  </a:lnTo>
                  <a:lnTo>
                    <a:pt x="1729" y="512"/>
                  </a:lnTo>
                  <a:lnTo>
                    <a:pt x="1725" y="508"/>
                  </a:lnTo>
                  <a:lnTo>
                    <a:pt x="1722" y="503"/>
                  </a:lnTo>
                  <a:lnTo>
                    <a:pt x="1720" y="498"/>
                  </a:lnTo>
                  <a:lnTo>
                    <a:pt x="1717" y="493"/>
                  </a:lnTo>
                  <a:lnTo>
                    <a:pt x="1715" y="488"/>
                  </a:lnTo>
                  <a:lnTo>
                    <a:pt x="1713" y="482"/>
                  </a:lnTo>
                  <a:lnTo>
                    <a:pt x="1712" y="476"/>
                  </a:lnTo>
                  <a:lnTo>
                    <a:pt x="1710" y="470"/>
                  </a:lnTo>
                  <a:lnTo>
                    <a:pt x="1708" y="457"/>
                  </a:lnTo>
                  <a:lnTo>
                    <a:pt x="1708" y="450"/>
                  </a:lnTo>
                  <a:lnTo>
                    <a:pt x="1708" y="443"/>
                  </a:lnTo>
                  <a:lnTo>
                    <a:pt x="1708" y="434"/>
                  </a:lnTo>
                  <a:lnTo>
                    <a:pt x="1709" y="426"/>
                  </a:lnTo>
                  <a:lnTo>
                    <a:pt x="1710" y="419"/>
                  </a:lnTo>
                  <a:lnTo>
                    <a:pt x="1712" y="411"/>
                  </a:lnTo>
                  <a:lnTo>
                    <a:pt x="1714" y="404"/>
                  </a:lnTo>
                  <a:lnTo>
                    <a:pt x="1716" y="396"/>
                  </a:lnTo>
                  <a:lnTo>
                    <a:pt x="1719" y="389"/>
                  </a:lnTo>
                  <a:lnTo>
                    <a:pt x="1723" y="383"/>
                  </a:lnTo>
                  <a:lnTo>
                    <a:pt x="1727" y="376"/>
                  </a:lnTo>
                  <a:lnTo>
                    <a:pt x="1732" y="370"/>
                  </a:lnTo>
                  <a:lnTo>
                    <a:pt x="1742" y="358"/>
                  </a:lnTo>
                  <a:lnTo>
                    <a:pt x="1748" y="352"/>
                  </a:lnTo>
                  <a:lnTo>
                    <a:pt x="1754" y="347"/>
                  </a:lnTo>
                  <a:lnTo>
                    <a:pt x="1768" y="337"/>
                  </a:lnTo>
                  <a:lnTo>
                    <a:pt x="1776" y="332"/>
                  </a:lnTo>
                  <a:lnTo>
                    <a:pt x="1784" y="328"/>
                  </a:lnTo>
                  <a:lnTo>
                    <a:pt x="1793" y="324"/>
                  </a:lnTo>
                  <a:lnTo>
                    <a:pt x="1802" y="320"/>
                  </a:lnTo>
                  <a:lnTo>
                    <a:pt x="1811" y="316"/>
                  </a:lnTo>
                  <a:lnTo>
                    <a:pt x="1821" y="313"/>
                  </a:lnTo>
                  <a:lnTo>
                    <a:pt x="1832" y="309"/>
                  </a:lnTo>
                  <a:lnTo>
                    <a:pt x="1843" y="306"/>
                  </a:lnTo>
                  <a:lnTo>
                    <a:pt x="1866" y="301"/>
                  </a:lnTo>
                  <a:lnTo>
                    <a:pt x="1891" y="297"/>
                  </a:lnTo>
                  <a:lnTo>
                    <a:pt x="1904" y="296"/>
                  </a:lnTo>
                  <a:lnTo>
                    <a:pt x="1917" y="294"/>
                  </a:lnTo>
                  <a:lnTo>
                    <a:pt x="1931" y="293"/>
                  </a:lnTo>
                  <a:lnTo>
                    <a:pt x="1946" y="293"/>
                  </a:lnTo>
                  <a:lnTo>
                    <a:pt x="1950" y="292"/>
                  </a:lnTo>
                  <a:lnTo>
                    <a:pt x="1952" y="291"/>
                  </a:lnTo>
                  <a:lnTo>
                    <a:pt x="1953" y="290"/>
                  </a:lnTo>
                  <a:lnTo>
                    <a:pt x="1953" y="287"/>
                  </a:lnTo>
                  <a:lnTo>
                    <a:pt x="1952" y="280"/>
                  </a:lnTo>
                  <a:lnTo>
                    <a:pt x="1952" y="277"/>
                  </a:lnTo>
                  <a:lnTo>
                    <a:pt x="1951" y="274"/>
                  </a:lnTo>
                  <a:lnTo>
                    <a:pt x="1948" y="268"/>
                  </a:lnTo>
                  <a:lnTo>
                    <a:pt x="1946" y="265"/>
                  </a:lnTo>
                  <a:lnTo>
                    <a:pt x="1944" y="263"/>
                  </a:lnTo>
                  <a:lnTo>
                    <a:pt x="1938" y="259"/>
                  </a:lnTo>
                  <a:lnTo>
                    <a:pt x="1934" y="258"/>
                  </a:lnTo>
                  <a:lnTo>
                    <a:pt x="1930" y="256"/>
                  </a:lnTo>
                  <a:lnTo>
                    <a:pt x="1926" y="255"/>
                  </a:lnTo>
                  <a:lnTo>
                    <a:pt x="1921" y="254"/>
                  </a:lnTo>
                  <a:lnTo>
                    <a:pt x="1915" y="254"/>
                  </a:lnTo>
                  <a:lnTo>
                    <a:pt x="1909" y="254"/>
                  </a:lnTo>
                  <a:lnTo>
                    <a:pt x="1892" y="255"/>
                  </a:lnTo>
                  <a:lnTo>
                    <a:pt x="1884" y="256"/>
                  </a:lnTo>
                  <a:lnTo>
                    <a:pt x="1875" y="257"/>
                  </a:lnTo>
                  <a:lnTo>
                    <a:pt x="1867" y="259"/>
                  </a:lnTo>
                  <a:lnTo>
                    <a:pt x="1859" y="261"/>
                  </a:lnTo>
                  <a:lnTo>
                    <a:pt x="1844" y="266"/>
                  </a:lnTo>
                  <a:lnTo>
                    <a:pt x="1830" y="272"/>
                  </a:lnTo>
                  <a:lnTo>
                    <a:pt x="1816" y="278"/>
                  </a:lnTo>
                  <a:lnTo>
                    <a:pt x="1804" y="285"/>
                  </a:lnTo>
                  <a:lnTo>
                    <a:pt x="1793" y="293"/>
                  </a:lnTo>
                  <a:lnTo>
                    <a:pt x="1791" y="294"/>
                  </a:lnTo>
                  <a:lnTo>
                    <a:pt x="1789" y="294"/>
                  </a:lnTo>
                  <a:lnTo>
                    <a:pt x="1786" y="293"/>
                  </a:lnTo>
                  <a:lnTo>
                    <a:pt x="1783" y="292"/>
                  </a:lnTo>
                  <a:lnTo>
                    <a:pt x="1783" y="291"/>
                  </a:lnTo>
                  <a:lnTo>
                    <a:pt x="1731" y="219"/>
                  </a:lnTo>
                  <a:lnTo>
                    <a:pt x="1730" y="217"/>
                  </a:lnTo>
                  <a:lnTo>
                    <a:pt x="1729" y="216"/>
                  </a:lnTo>
                  <a:lnTo>
                    <a:pt x="1729" y="214"/>
                  </a:lnTo>
                  <a:lnTo>
                    <a:pt x="1729" y="213"/>
                  </a:lnTo>
                  <a:lnTo>
                    <a:pt x="1731" y="211"/>
                  </a:lnTo>
                  <a:lnTo>
                    <a:pt x="1732" y="209"/>
                  </a:lnTo>
                  <a:lnTo>
                    <a:pt x="1739" y="203"/>
                  </a:lnTo>
                  <a:lnTo>
                    <a:pt x="1747" y="197"/>
                  </a:lnTo>
                  <a:lnTo>
                    <a:pt x="1756" y="192"/>
                  </a:lnTo>
                  <a:lnTo>
                    <a:pt x="1765" y="186"/>
                  </a:lnTo>
                  <a:lnTo>
                    <a:pt x="1774" y="180"/>
                  </a:lnTo>
                  <a:lnTo>
                    <a:pt x="1785" y="175"/>
                  </a:lnTo>
                  <a:lnTo>
                    <a:pt x="1796" y="170"/>
                  </a:lnTo>
                  <a:lnTo>
                    <a:pt x="1808" y="165"/>
                  </a:lnTo>
                  <a:lnTo>
                    <a:pt x="1820" y="161"/>
                  </a:lnTo>
                  <a:lnTo>
                    <a:pt x="1834" y="157"/>
                  </a:lnTo>
                  <a:lnTo>
                    <a:pt x="1848" y="153"/>
                  </a:lnTo>
                  <a:lnTo>
                    <a:pt x="1863" y="150"/>
                  </a:lnTo>
                  <a:lnTo>
                    <a:pt x="1879" y="148"/>
                  </a:lnTo>
                  <a:lnTo>
                    <a:pt x="1896" y="146"/>
                  </a:lnTo>
                  <a:lnTo>
                    <a:pt x="1914" y="145"/>
                  </a:lnTo>
                  <a:lnTo>
                    <a:pt x="1932" y="145"/>
                  </a:lnTo>
                  <a:lnTo>
                    <a:pt x="1943" y="145"/>
                  </a:lnTo>
                  <a:lnTo>
                    <a:pt x="1953" y="145"/>
                  </a:lnTo>
                  <a:lnTo>
                    <a:pt x="1963" y="146"/>
                  </a:lnTo>
                  <a:lnTo>
                    <a:pt x="1973" y="147"/>
                  </a:lnTo>
                  <a:lnTo>
                    <a:pt x="1982" y="149"/>
                  </a:lnTo>
                  <a:lnTo>
                    <a:pt x="1991" y="151"/>
                  </a:lnTo>
                  <a:lnTo>
                    <a:pt x="1999" y="153"/>
                  </a:lnTo>
                  <a:lnTo>
                    <a:pt x="2007" y="155"/>
                  </a:lnTo>
                  <a:lnTo>
                    <a:pt x="2022" y="161"/>
                  </a:lnTo>
                  <a:lnTo>
                    <a:pt x="2035" y="168"/>
                  </a:lnTo>
                  <a:lnTo>
                    <a:pt x="2041" y="172"/>
                  </a:lnTo>
                  <a:lnTo>
                    <a:pt x="2047" y="176"/>
                  </a:lnTo>
                  <a:lnTo>
                    <a:pt x="2053" y="181"/>
                  </a:lnTo>
                  <a:lnTo>
                    <a:pt x="2058" y="186"/>
                  </a:lnTo>
                  <a:lnTo>
                    <a:pt x="2067" y="197"/>
                  </a:lnTo>
                  <a:lnTo>
                    <a:pt x="2071" y="203"/>
                  </a:lnTo>
                  <a:lnTo>
                    <a:pt x="2075" y="210"/>
                  </a:lnTo>
                  <a:lnTo>
                    <a:pt x="2078" y="216"/>
                  </a:lnTo>
                  <a:lnTo>
                    <a:pt x="2080" y="220"/>
                  </a:lnTo>
                  <a:lnTo>
                    <a:pt x="2081" y="223"/>
                  </a:lnTo>
                  <a:lnTo>
                    <a:pt x="2084" y="231"/>
                  </a:lnTo>
                  <a:lnTo>
                    <a:pt x="2087" y="238"/>
                  </a:lnTo>
                  <a:lnTo>
                    <a:pt x="2089" y="246"/>
                  </a:lnTo>
                  <a:lnTo>
                    <a:pt x="2091" y="255"/>
                  </a:lnTo>
                  <a:lnTo>
                    <a:pt x="2092" y="263"/>
                  </a:lnTo>
                  <a:lnTo>
                    <a:pt x="2094" y="272"/>
                  </a:lnTo>
                  <a:lnTo>
                    <a:pt x="2095" y="291"/>
                  </a:lnTo>
                  <a:lnTo>
                    <a:pt x="2096" y="311"/>
                  </a:lnTo>
                  <a:lnTo>
                    <a:pt x="2096" y="453"/>
                  </a:lnTo>
                  <a:lnTo>
                    <a:pt x="2096" y="485"/>
                  </a:lnTo>
                  <a:lnTo>
                    <a:pt x="2097" y="499"/>
                  </a:lnTo>
                  <a:lnTo>
                    <a:pt x="2098" y="511"/>
                  </a:lnTo>
                  <a:lnTo>
                    <a:pt x="2099" y="521"/>
                  </a:lnTo>
                  <a:lnTo>
                    <a:pt x="2101" y="530"/>
                  </a:lnTo>
                  <a:lnTo>
                    <a:pt x="2102" y="537"/>
                  </a:lnTo>
                  <a:lnTo>
                    <a:pt x="2104" y="543"/>
                  </a:lnTo>
                  <a:close/>
                  <a:moveTo>
                    <a:pt x="1953" y="416"/>
                  </a:moveTo>
                  <a:lnTo>
                    <a:pt x="1953" y="371"/>
                  </a:lnTo>
                  <a:lnTo>
                    <a:pt x="1952" y="369"/>
                  </a:lnTo>
                  <a:lnTo>
                    <a:pt x="1951" y="368"/>
                  </a:lnTo>
                  <a:lnTo>
                    <a:pt x="1949" y="367"/>
                  </a:lnTo>
                  <a:lnTo>
                    <a:pt x="1948" y="367"/>
                  </a:lnTo>
                  <a:lnTo>
                    <a:pt x="1936" y="368"/>
                  </a:lnTo>
                  <a:lnTo>
                    <a:pt x="1924" y="369"/>
                  </a:lnTo>
                  <a:lnTo>
                    <a:pt x="1914" y="370"/>
                  </a:lnTo>
                  <a:lnTo>
                    <a:pt x="1904" y="372"/>
                  </a:lnTo>
                  <a:lnTo>
                    <a:pt x="1895" y="374"/>
                  </a:lnTo>
                  <a:lnTo>
                    <a:pt x="1887" y="377"/>
                  </a:lnTo>
                  <a:lnTo>
                    <a:pt x="1880" y="380"/>
                  </a:lnTo>
                  <a:lnTo>
                    <a:pt x="1874" y="383"/>
                  </a:lnTo>
                  <a:lnTo>
                    <a:pt x="1868" y="386"/>
                  </a:lnTo>
                  <a:lnTo>
                    <a:pt x="1864" y="390"/>
                  </a:lnTo>
                  <a:lnTo>
                    <a:pt x="1860" y="394"/>
                  </a:lnTo>
                  <a:lnTo>
                    <a:pt x="1856" y="398"/>
                  </a:lnTo>
                  <a:lnTo>
                    <a:pt x="1854" y="403"/>
                  </a:lnTo>
                  <a:lnTo>
                    <a:pt x="1852" y="408"/>
                  </a:lnTo>
                  <a:lnTo>
                    <a:pt x="1851" y="413"/>
                  </a:lnTo>
                  <a:lnTo>
                    <a:pt x="1851" y="418"/>
                  </a:lnTo>
                  <a:lnTo>
                    <a:pt x="1851" y="422"/>
                  </a:lnTo>
                  <a:lnTo>
                    <a:pt x="1851" y="425"/>
                  </a:lnTo>
                  <a:lnTo>
                    <a:pt x="1853" y="431"/>
                  </a:lnTo>
                  <a:lnTo>
                    <a:pt x="1854" y="433"/>
                  </a:lnTo>
                  <a:lnTo>
                    <a:pt x="1856" y="435"/>
                  </a:lnTo>
                  <a:lnTo>
                    <a:pt x="1860" y="439"/>
                  </a:lnTo>
                  <a:lnTo>
                    <a:pt x="1862" y="441"/>
                  </a:lnTo>
                  <a:lnTo>
                    <a:pt x="1865" y="442"/>
                  </a:lnTo>
                  <a:lnTo>
                    <a:pt x="1870" y="445"/>
                  </a:lnTo>
                  <a:lnTo>
                    <a:pt x="1877" y="446"/>
                  </a:lnTo>
                  <a:lnTo>
                    <a:pt x="1883" y="446"/>
                  </a:lnTo>
                  <a:lnTo>
                    <a:pt x="1896" y="446"/>
                  </a:lnTo>
                  <a:lnTo>
                    <a:pt x="1908" y="444"/>
                  </a:lnTo>
                  <a:lnTo>
                    <a:pt x="1918" y="442"/>
                  </a:lnTo>
                  <a:lnTo>
                    <a:pt x="1926" y="440"/>
                  </a:lnTo>
                  <a:lnTo>
                    <a:pt x="1934" y="437"/>
                  </a:lnTo>
                  <a:lnTo>
                    <a:pt x="1940" y="434"/>
                  </a:lnTo>
                  <a:lnTo>
                    <a:pt x="1944" y="431"/>
                  </a:lnTo>
                  <a:lnTo>
                    <a:pt x="1948" y="428"/>
                  </a:lnTo>
                  <a:lnTo>
                    <a:pt x="1949" y="426"/>
                  </a:lnTo>
                  <a:lnTo>
                    <a:pt x="1951" y="424"/>
                  </a:lnTo>
                  <a:lnTo>
                    <a:pt x="1952" y="420"/>
                  </a:lnTo>
                  <a:lnTo>
                    <a:pt x="1953" y="417"/>
                  </a:lnTo>
                  <a:lnTo>
                    <a:pt x="1953" y="416"/>
                  </a:lnTo>
                  <a:close/>
                  <a:moveTo>
                    <a:pt x="1206" y="554"/>
                  </a:moveTo>
                  <a:lnTo>
                    <a:pt x="1181" y="554"/>
                  </a:lnTo>
                  <a:lnTo>
                    <a:pt x="1170" y="553"/>
                  </a:lnTo>
                  <a:lnTo>
                    <a:pt x="1160" y="552"/>
                  </a:lnTo>
                  <a:lnTo>
                    <a:pt x="1150" y="551"/>
                  </a:lnTo>
                  <a:lnTo>
                    <a:pt x="1141" y="550"/>
                  </a:lnTo>
                  <a:lnTo>
                    <a:pt x="1133" y="548"/>
                  </a:lnTo>
                  <a:lnTo>
                    <a:pt x="1125" y="546"/>
                  </a:lnTo>
                  <a:lnTo>
                    <a:pt x="1118" y="544"/>
                  </a:lnTo>
                  <a:lnTo>
                    <a:pt x="1111" y="541"/>
                  </a:lnTo>
                  <a:lnTo>
                    <a:pt x="1099" y="535"/>
                  </a:lnTo>
                  <a:lnTo>
                    <a:pt x="1094" y="532"/>
                  </a:lnTo>
                  <a:lnTo>
                    <a:pt x="1089" y="529"/>
                  </a:lnTo>
                  <a:lnTo>
                    <a:pt x="1081" y="521"/>
                  </a:lnTo>
                  <a:lnTo>
                    <a:pt x="1077" y="517"/>
                  </a:lnTo>
                  <a:lnTo>
                    <a:pt x="1074" y="513"/>
                  </a:lnTo>
                  <a:lnTo>
                    <a:pt x="1071" y="508"/>
                  </a:lnTo>
                  <a:lnTo>
                    <a:pt x="1069" y="503"/>
                  </a:lnTo>
                  <a:lnTo>
                    <a:pt x="1066" y="498"/>
                  </a:lnTo>
                  <a:lnTo>
                    <a:pt x="1065" y="493"/>
                  </a:lnTo>
                  <a:lnTo>
                    <a:pt x="1063" y="488"/>
                  </a:lnTo>
                  <a:lnTo>
                    <a:pt x="1062" y="482"/>
                  </a:lnTo>
                  <a:lnTo>
                    <a:pt x="1060" y="470"/>
                  </a:lnTo>
                  <a:lnTo>
                    <a:pt x="1058" y="457"/>
                  </a:lnTo>
                  <a:lnTo>
                    <a:pt x="1058" y="444"/>
                  </a:lnTo>
                  <a:lnTo>
                    <a:pt x="1058" y="430"/>
                  </a:lnTo>
                  <a:lnTo>
                    <a:pt x="1058" y="265"/>
                  </a:lnTo>
                  <a:lnTo>
                    <a:pt x="1057" y="262"/>
                  </a:lnTo>
                  <a:lnTo>
                    <a:pt x="1056" y="260"/>
                  </a:lnTo>
                  <a:lnTo>
                    <a:pt x="1055" y="259"/>
                  </a:lnTo>
                  <a:lnTo>
                    <a:pt x="1054" y="258"/>
                  </a:lnTo>
                  <a:lnTo>
                    <a:pt x="1052" y="258"/>
                  </a:lnTo>
                  <a:lnTo>
                    <a:pt x="1050" y="257"/>
                  </a:lnTo>
                  <a:lnTo>
                    <a:pt x="1009" y="257"/>
                  </a:lnTo>
                  <a:lnTo>
                    <a:pt x="1007" y="257"/>
                  </a:lnTo>
                  <a:lnTo>
                    <a:pt x="1005" y="256"/>
                  </a:lnTo>
                  <a:lnTo>
                    <a:pt x="1004" y="255"/>
                  </a:lnTo>
                  <a:lnTo>
                    <a:pt x="1003" y="254"/>
                  </a:lnTo>
                  <a:lnTo>
                    <a:pt x="1002" y="251"/>
                  </a:lnTo>
                  <a:lnTo>
                    <a:pt x="1002" y="250"/>
                  </a:lnTo>
                  <a:lnTo>
                    <a:pt x="1002" y="159"/>
                  </a:lnTo>
                  <a:lnTo>
                    <a:pt x="1002" y="157"/>
                  </a:lnTo>
                  <a:lnTo>
                    <a:pt x="1003" y="155"/>
                  </a:lnTo>
                  <a:lnTo>
                    <a:pt x="1004" y="154"/>
                  </a:lnTo>
                  <a:lnTo>
                    <a:pt x="1006" y="153"/>
                  </a:lnTo>
                  <a:lnTo>
                    <a:pt x="1008" y="152"/>
                  </a:lnTo>
                  <a:lnTo>
                    <a:pt x="1009" y="152"/>
                  </a:lnTo>
                  <a:lnTo>
                    <a:pt x="1050" y="152"/>
                  </a:lnTo>
                  <a:lnTo>
                    <a:pt x="1053" y="152"/>
                  </a:lnTo>
                  <a:lnTo>
                    <a:pt x="1055" y="151"/>
                  </a:lnTo>
                  <a:lnTo>
                    <a:pt x="1057" y="150"/>
                  </a:lnTo>
                  <a:lnTo>
                    <a:pt x="1058" y="149"/>
                  </a:lnTo>
                  <a:lnTo>
                    <a:pt x="1060" y="146"/>
                  </a:lnTo>
                  <a:lnTo>
                    <a:pt x="1107" y="25"/>
                  </a:lnTo>
                  <a:lnTo>
                    <a:pt x="1108" y="22"/>
                  </a:lnTo>
                  <a:lnTo>
                    <a:pt x="1110" y="21"/>
                  </a:lnTo>
                  <a:lnTo>
                    <a:pt x="1111" y="20"/>
                  </a:lnTo>
                  <a:lnTo>
                    <a:pt x="1113" y="19"/>
                  </a:lnTo>
                  <a:lnTo>
                    <a:pt x="1116" y="18"/>
                  </a:lnTo>
                  <a:lnTo>
                    <a:pt x="1117" y="18"/>
                  </a:lnTo>
                  <a:lnTo>
                    <a:pt x="1197" y="18"/>
                  </a:lnTo>
                  <a:lnTo>
                    <a:pt x="1199" y="18"/>
                  </a:lnTo>
                  <a:lnTo>
                    <a:pt x="1202" y="19"/>
                  </a:lnTo>
                  <a:lnTo>
                    <a:pt x="1203" y="20"/>
                  </a:lnTo>
                  <a:lnTo>
                    <a:pt x="1204" y="21"/>
                  </a:lnTo>
                  <a:lnTo>
                    <a:pt x="1205" y="24"/>
                  </a:lnTo>
                  <a:lnTo>
                    <a:pt x="1205" y="25"/>
                  </a:lnTo>
                  <a:lnTo>
                    <a:pt x="1205" y="145"/>
                  </a:lnTo>
                  <a:lnTo>
                    <a:pt x="1205" y="147"/>
                  </a:lnTo>
                  <a:lnTo>
                    <a:pt x="1206" y="149"/>
                  </a:lnTo>
                  <a:lnTo>
                    <a:pt x="1207" y="150"/>
                  </a:lnTo>
                  <a:lnTo>
                    <a:pt x="1209" y="151"/>
                  </a:lnTo>
                  <a:lnTo>
                    <a:pt x="1211" y="152"/>
                  </a:lnTo>
                  <a:lnTo>
                    <a:pt x="1212" y="152"/>
                  </a:lnTo>
                  <a:lnTo>
                    <a:pt x="1300" y="152"/>
                  </a:lnTo>
                  <a:lnTo>
                    <a:pt x="1302" y="153"/>
                  </a:lnTo>
                  <a:lnTo>
                    <a:pt x="1304" y="153"/>
                  </a:lnTo>
                  <a:lnTo>
                    <a:pt x="1305" y="154"/>
                  </a:lnTo>
                  <a:lnTo>
                    <a:pt x="1306" y="156"/>
                  </a:lnTo>
                  <a:lnTo>
                    <a:pt x="1307" y="158"/>
                  </a:lnTo>
                  <a:lnTo>
                    <a:pt x="1307" y="159"/>
                  </a:lnTo>
                  <a:lnTo>
                    <a:pt x="1307" y="250"/>
                  </a:lnTo>
                  <a:lnTo>
                    <a:pt x="1306" y="253"/>
                  </a:lnTo>
                  <a:lnTo>
                    <a:pt x="1306" y="254"/>
                  </a:lnTo>
                  <a:lnTo>
                    <a:pt x="1304" y="256"/>
                  </a:lnTo>
                  <a:lnTo>
                    <a:pt x="1303" y="257"/>
                  </a:lnTo>
                  <a:lnTo>
                    <a:pt x="1301" y="257"/>
                  </a:lnTo>
                  <a:lnTo>
                    <a:pt x="1300" y="257"/>
                  </a:lnTo>
                  <a:lnTo>
                    <a:pt x="1212" y="257"/>
                  </a:lnTo>
                  <a:lnTo>
                    <a:pt x="1210" y="258"/>
                  </a:lnTo>
                  <a:lnTo>
                    <a:pt x="1208" y="259"/>
                  </a:lnTo>
                  <a:lnTo>
                    <a:pt x="1207" y="260"/>
                  </a:lnTo>
                  <a:lnTo>
                    <a:pt x="1206" y="261"/>
                  </a:lnTo>
                  <a:lnTo>
                    <a:pt x="1205" y="263"/>
                  </a:lnTo>
                  <a:lnTo>
                    <a:pt x="1205" y="265"/>
                  </a:lnTo>
                  <a:lnTo>
                    <a:pt x="1205" y="397"/>
                  </a:lnTo>
                  <a:lnTo>
                    <a:pt x="1206" y="412"/>
                  </a:lnTo>
                  <a:lnTo>
                    <a:pt x="1206" y="418"/>
                  </a:lnTo>
                  <a:lnTo>
                    <a:pt x="1207" y="423"/>
                  </a:lnTo>
                  <a:lnTo>
                    <a:pt x="1209" y="428"/>
                  </a:lnTo>
                  <a:lnTo>
                    <a:pt x="1211" y="433"/>
                  </a:lnTo>
                  <a:lnTo>
                    <a:pt x="1213" y="436"/>
                  </a:lnTo>
                  <a:lnTo>
                    <a:pt x="1216" y="440"/>
                  </a:lnTo>
                  <a:lnTo>
                    <a:pt x="1219" y="442"/>
                  </a:lnTo>
                  <a:lnTo>
                    <a:pt x="1222" y="444"/>
                  </a:lnTo>
                  <a:lnTo>
                    <a:pt x="1227" y="446"/>
                  </a:lnTo>
                  <a:lnTo>
                    <a:pt x="1231" y="448"/>
                  </a:lnTo>
                  <a:lnTo>
                    <a:pt x="1237" y="449"/>
                  </a:lnTo>
                  <a:lnTo>
                    <a:pt x="1243" y="449"/>
                  </a:lnTo>
                  <a:lnTo>
                    <a:pt x="1257" y="450"/>
                  </a:lnTo>
                  <a:lnTo>
                    <a:pt x="1267" y="450"/>
                  </a:lnTo>
                  <a:lnTo>
                    <a:pt x="1278" y="449"/>
                  </a:lnTo>
                  <a:lnTo>
                    <a:pt x="1287" y="448"/>
                  </a:lnTo>
                  <a:lnTo>
                    <a:pt x="1292" y="447"/>
                  </a:lnTo>
                  <a:lnTo>
                    <a:pt x="1293" y="447"/>
                  </a:lnTo>
                  <a:lnTo>
                    <a:pt x="1294" y="447"/>
                  </a:lnTo>
                  <a:lnTo>
                    <a:pt x="1295" y="449"/>
                  </a:lnTo>
                  <a:lnTo>
                    <a:pt x="1296" y="453"/>
                  </a:lnTo>
                  <a:lnTo>
                    <a:pt x="1296" y="535"/>
                  </a:lnTo>
                  <a:lnTo>
                    <a:pt x="1295" y="539"/>
                  </a:lnTo>
                  <a:lnTo>
                    <a:pt x="1295" y="542"/>
                  </a:lnTo>
                  <a:lnTo>
                    <a:pt x="1293" y="545"/>
                  </a:lnTo>
                  <a:lnTo>
                    <a:pt x="1292" y="547"/>
                  </a:lnTo>
                  <a:lnTo>
                    <a:pt x="1290" y="548"/>
                  </a:lnTo>
                  <a:lnTo>
                    <a:pt x="1288" y="549"/>
                  </a:lnTo>
                  <a:lnTo>
                    <a:pt x="1284" y="550"/>
                  </a:lnTo>
                  <a:lnTo>
                    <a:pt x="1246" y="553"/>
                  </a:lnTo>
                  <a:lnTo>
                    <a:pt x="1225" y="554"/>
                  </a:lnTo>
                  <a:lnTo>
                    <a:pt x="1206" y="554"/>
                  </a:lnTo>
                  <a:close/>
                  <a:moveTo>
                    <a:pt x="0" y="542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4" y="1"/>
                  </a:lnTo>
                  <a:lnTo>
                    <a:pt x="196" y="4"/>
                  </a:lnTo>
                  <a:lnTo>
                    <a:pt x="198" y="6"/>
                  </a:lnTo>
                  <a:lnTo>
                    <a:pt x="198" y="7"/>
                  </a:lnTo>
                  <a:lnTo>
                    <a:pt x="291" y="366"/>
                  </a:lnTo>
                  <a:lnTo>
                    <a:pt x="293" y="372"/>
                  </a:lnTo>
                  <a:lnTo>
                    <a:pt x="293" y="373"/>
                  </a:lnTo>
                  <a:lnTo>
                    <a:pt x="379" y="7"/>
                  </a:lnTo>
                  <a:lnTo>
                    <a:pt x="380" y="5"/>
                  </a:lnTo>
                  <a:lnTo>
                    <a:pt x="381" y="3"/>
                  </a:lnTo>
                  <a:lnTo>
                    <a:pt x="383" y="2"/>
                  </a:lnTo>
                  <a:lnTo>
                    <a:pt x="384" y="1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574" y="0"/>
                  </a:lnTo>
                  <a:lnTo>
                    <a:pt x="577" y="0"/>
                  </a:lnTo>
                  <a:lnTo>
                    <a:pt x="579" y="1"/>
                  </a:lnTo>
                  <a:lnTo>
                    <a:pt x="580" y="2"/>
                  </a:lnTo>
                  <a:lnTo>
                    <a:pt x="581" y="4"/>
                  </a:lnTo>
                  <a:lnTo>
                    <a:pt x="581" y="6"/>
                  </a:lnTo>
                  <a:lnTo>
                    <a:pt x="582" y="7"/>
                  </a:lnTo>
                  <a:lnTo>
                    <a:pt x="582" y="542"/>
                  </a:lnTo>
                  <a:lnTo>
                    <a:pt x="581" y="544"/>
                  </a:lnTo>
                  <a:lnTo>
                    <a:pt x="580" y="546"/>
                  </a:lnTo>
                  <a:lnTo>
                    <a:pt x="579" y="547"/>
                  </a:lnTo>
                  <a:lnTo>
                    <a:pt x="578" y="548"/>
                  </a:lnTo>
                  <a:lnTo>
                    <a:pt x="576" y="549"/>
                  </a:lnTo>
                  <a:lnTo>
                    <a:pt x="574" y="549"/>
                  </a:lnTo>
                  <a:lnTo>
                    <a:pt x="447" y="549"/>
                  </a:lnTo>
                  <a:lnTo>
                    <a:pt x="445" y="549"/>
                  </a:lnTo>
                  <a:lnTo>
                    <a:pt x="443" y="548"/>
                  </a:lnTo>
                  <a:lnTo>
                    <a:pt x="442" y="547"/>
                  </a:lnTo>
                  <a:lnTo>
                    <a:pt x="441" y="546"/>
                  </a:lnTo>
                  <a:lnTo>
                    <a:pt x="440" y="543"/>
                  </a:lnTo>
                  <a:lnTo>
                    <a:pt x="440" y="542"/>
                  </a:lnTo>
                  <a:lnTo>
                    <a:pt x="440" y="217"/>
                  </a:lnTo>
                  <a:lnTo>
                    <a:pt x="440" y="211"/>
                  </a:lnTo>
                  <a:lnTo>
                    <a:pt x="439" y="210"/>
                  </a:lnTo>
                  <a:lnTo>
                    <a:pt x="432" y="249"/>
                  </a:lnTo>
                  <a:lnTo>
                    <a:pt x="429" y="266"/>
                  </a:lnTo>
                  <a:lnTo>
                    <a:pt x="425" y="282"/>
                  </a:lnTo>
                  <a:lnTo>
                    <a:pt x="417" y="313"/>
                  </a:lnTo>
                  <a:lnTo>
                    <a:pt x="409" y="343"/>
                  </a:lnTo>
                  <a:lnTo>
                    <a:pt x="353" y="542"/>
                  </a:lnTo>
                  <a:lnTo>
                    <a:pt x="352" y="545"/>
                  </a:lnTo>
                  <a:lnTo>
                    <a:pt x="351" y="546"/>
                  </a:lnTo>
                  <a:lnTo>
                    <a:pt x="348" y="548"/>
                  </a:lnTo>
                  <a:lnTo>
                    <a:pt x="345" y="549"/>
                  </a:lnTo>
                  <a:lnTo>
                    <a:pt x="344" y="549"/>
                  </a:lnTo>
                  <a:lnTo>
                    <a:pt x="228" y="549"/>
                  </a:lnTo>
                  <a:lnTo>
                    <a:pt x="225" y="549"/>
                  </a:lnTo>
                  <a:lnTo>
                    <a:pt x="224" y="548"/>
                  </a:lnTo>
                  <a:lnTo>
                    <a:pt x="221" y="546"/>
                  </a:lnTo>
                  <a:lnTo>
                    <a:pt x="219" y="543"/>
                  </a:lnTo>
                  <a:lnTo>
                    <a:pt x="219" y="542"/>
                  </a:lnTo>
                  <a:lnTo>
                    <a:pt x="165" y="343"/>
                  </a:lnTo>
                  <a:lnTo>
                    <a:pt x="156" y="313"/>
                  </a:lnTo>
                  <a:lnTo>
                    <a:pt x="149" y="284"/>
                  </a:lnTo>
                  <a:lnTo>
                    <a:pt x="142" y="252"/>
                  </a:lnTo>
                  <a:lnTo>
                    <a:pt x="135" y="210"/>
                  </a:lnTo>
                  <a:lnTo>
                    <a:pt x="134" y="206"/>
                  </a:lnTo>
                  <a:lnTo>
                    <a:pt x="133" y="203"/>
                  </a:lnTo>
                  <a:lnTo>
                    <a:pt x="132" y="206"/>
                  </a:lnTo>
                  <a:lnTo>
                    <a:pt x="132" y="210"/>
                  </a:lnTo>
                  <a:lnTo>
                    <a:pt x="132" y="542"/>
                  </a:lnTo>
                  <a:lnTo>
                    <a:pt x="132" y="544"/>
                  </a:lnTo>
                  <a:lnTo>
                    <a:pt x="131" y="546"/>
                  </a:lnTo>
                  <a:lnTo>
                    <a:pt x="130" y="547"/>
                  </a:lnTo>
                  <a:lnTo>
                    <a:pt x="128" y="548"/>
                  </a:lnTo>
                  <a:lnTo>
                    <a:pt x="126" y="549"/>
                  </a:lnTo>
                  <a:lnTo>
                    <a:pt x="125" y="549"/>
                  </a:lnTo>
                  <a:lnTo>
                    <a:pt x="7" y="549"/>
                  </a:lnTo>
                  <a:lnTo>
                    <a:pt x="5" y="549"/>
                  </a:lnTo>
                  <a:lnTo>
                    <a:pt x="3" y="548"/>
                  </a:lnTo>
                  <a:lnTo>
                    <a:pt x="2" y="547"/>
                  </a:lnTo>
                  <a:lnTo>
                    <a:pt x="1" y="546"/>
                  </a:lnTo>
                  <a:lnTo>
                    <a:pt x="0" y="543"/>
                  </a:lnTo>
                  <a:lnTo>
                    <a:pt x="0" y="542"/>
                  </a:lnTo>
                  <a:close/>
                  <a:moveTo>
                    <a:pt x="868" y="309"/>
                  </a:moveTo>
                  <a:lnTo>
                    <a:pt x="871" y="309"/>
                  </a:lnTo>
                  <a:lnTo>
                    <a:pt x="872" y="308"/>
                  </a:lnTo>
                  <a:lnTo>
                    <a:pt x="873" y="307"/>
                  </a:lnTo>
                  <a:lnTo>
                    <a:pt x="874" y="306"/>
                  </a:lnTo>
                  <a:lnTo>
                    <a:pt x="875" y="303"/>
                  </a:lnTo>
                  <a:lnTo>
                    <a:pt x="875" y="302"/>
                  </a:lnTo>
                  <a:lnTo>
                    <a:pt x="873" y="295"/>
                  </a:lnTo>
                  <a:lnTo>
                    <a:pt x="872" y="288"/>
                  </a:lnTo>
                  <a:lnTo>
                    <a:pt x="870" y="282"/>
                  </a:lnTo>
                  <a:lnTo>
                    <a:pt x="868" y="277"/>
                  </a:lnTo>
                  <a:lnTo>
                    <a:pt x="865" y="272"/>
                  </a:lnTo>
                  <a:lnTo>
                    <a:pt x="862" y="267"/>
                  </a:lnTo>
                  <a:lnTo>
                    <a:pt x="859" y="263"/>
                  </a:lnTo>
                  <a:lnTo>
                    <a:pt x="855" y="259"/>
                  </a:lnTo>
                  <a:lnTo>
                    <a:pt x="851" y="256"/>
                  </a:lnTo>
                  <a:lnTo>
                    <a:pt x="847" y="254"/>
                  </a:lnTo>
                  <a:lnTo>
                    <a:pt x="842" y="252"/>
                  </a:lnTo>
                  <a:lnTo>
                    <a:pt x="837" y="250"/>
                  </a:lnTo>
                  <a:lnTo>
                    <a:pt x="831" y="249"/>
                  </a:lnTo>
                  <a:lnTo>
                    <a:pt x="826" y="248"/>
                  </a:lnTo>
                  <a:lnTo>
                    <a:pt x="820" y="247"/>
                  </a:lnTo>
                  <a:lnTo>
                    <a:pt x="813" y="247"/>
                  </a:lnTo>
                  <a:lnTo>
                    <a:pt x="803" y="248"/>
                  </a:lnTo>
                  <a:lnTo>
                    <a:pt x="798" y="249"/>
                  </a:lnTo>
                  <a:lnTo>
                    <a:pt x="794" y="250"/>
                  </a:lnTo>
                  <a:lnTo>
                    <a:pt x="789" y="252"/>
                  </a:lnTo>
                  <a:lnTo>
                    <a:pt x="785" y="254"/>
                  </a:lnTo>
                  <a:lnTo>
                    <a:pt x="781" y="257"/>
                  </a:lnTo>
                  <a:lnTo>
                    <a:pt x="777" y="260"/>
                  </a:lnTo>
                  <a:lnTo>
                    <a:pt x="773" y="263"/>
                  </a:lnTo>
                  <a:lnTo>
                    <a:pt x="770" y="267"/>
                  </a:lnTo>
                  <a:lnTo>
                    <a:pt x="767" y="272"/>
                  </a:lnTo>
                  <a:lnTo>
                    <a:pt x="764" y="277"/>
                  </a:lnTo>
                  <a:lnTo>
                    <a:pt x="761" y="282"/>
                  </a:lnTo>
                  <a:lnTo>
                    <a:pt x="758" y="288"/>
                  </a:lnTo>
                  <a:lnTo>
                    <a:pt x="756" y="295"/>
                  </a:lnTo>
                  <a:lnTo>
                    <a:pt x="754" y="302"/>
                  </a:lnTo>
                  <a:lnTo>
                    <a:pt x="754" y="304"/>
                  </a:lnTo>
                  <a:lnTo>
                    <a:pt x="754" y="307"/>
                  </a:lnTo>
                  <a:lnTo>
                    <a:pt x="754" y="308"/>
                  </a:lnTo>
                  <a:lnTo>
                    <a:pt x="755" y="308"/>
                  </a:lnTo>
                  <a:lnTo>
                    <a:pt x="757" y="309"/>
                  </a:lnTo>
                  <a:lnTo>
                    <a:pt x="759" y="309"/>
                  </a:lnTo>
                  <a:lnTo>
                    <a:pt x="868" y="309"/>
                  </a:lnTo>
                  <a:close/>
                  <a:moveTo>
                    <a:pt x="1005" y="387"/>
                  </a:moveTo>
                  <a:lnTo>
                    <a:pt x="1005" y="389"/>
                  </a:lnTo>
                  <a:lnTo>
                    <a:pt x="1004" y="391"/>
                  </a:lnTo>
                  <a:lnTo>
                    <a:pt x="1002" y="392"/>
                  </a:lnTo>
                  <a:lnTo>
                    <a:pt x="1000" y="393"/>
                  </a:lnTo>
                  <a:lnTo>
                    <a:pt x="999" y="393"/>
                  </a:lnTo>
                  <a:lnTo>
                    <a:pt x="758" y="393"/>
                  </a:lnTo>
                  <a:lnTo>
                    <a:pt x="756" y="393"/>
                  </a:lnTo>
                  <a:lnTo>
                    <a:pt x="754" y="394"/>
                  </a:lnTo>
                  <a:lnTo>
                    <a:pt x="753" y="395"/>
                  </a:lnTo>
                  <a:lnTo>
                    <a:pt x="752" y="396"/>
                  </a:lnTo>
                  <a:lnTo>
                    <a:pt x="752" y="399"/>
                  </a:lnTo>
                  <a:lnTo>
                    <a:pt x="752" y="400"/>
                  </a:lnTo>
                  <a:lnTo>
                    <a:pt x="753" y="408"/>
                  </a:lnTo>
                  <a:lnTo>
                    <a:pt x="755" y="415"/>
                  </a:lnTo>
                  <a:lnTo>
                    <a:pt x="758" y="422"/>
                  </a:lnTo>
                  <a:lnTo>
                    <a:pt x="761" y="428"/>
                  </a:lnTo>
                  <a:lnTo>
                    <a:pt x="764" y="433"/>
                  </a:lnTo>
                  <a:lnTo>
                    <a:pt x="768" y="438"/>
                  </a:lnTo>
                  <a:lnTo>
                    <a:pt x="773" y="442"/>
                  </a:lnTo>
                  <a:lnTo>
                    <a:pt x="777" y="445"/>
                  </a:lnTo>
                  <a:lnTo>
                    <a:pt x="783" y="449"/>
                  </a:lnTo>
                  <a:lnTo>
                    <a:pt x="788" y="451"/>
                  </a:lnTo>
                  <a:lnTo>
                    <a:pt x="794" y="453"/>
                  </a:lnTo>
                  <a:lnTo>
                    <a:pt x="801" y="455"/>
                  </a:lnTo>
                  <a:lnTo>
                    <a:pt x="808" y="456"/>
                  </a:lnTo>
                  <a:lnTo>
                    <a:pt x="815" y="457"/>
                  </a:lnTo>
                  <a:lnTo>
                    <a:pt x="822" y="457"/>
                  </a:lnTo>
                  <a:lnTo>
                    <a:pt x="830" y="457"/>
                  </a:lnTo>
                  <a:lnTo>
                    <a:pt x="838" y="457"/>
                  </a:lnTo>
                  <a:lnTo>
                    <a:pt x="846" y="456"/>
                  </a:lnTo>
                  <a:lnTo>
                    <a:pt x="854" y="455"/>
                  </a:lnTo>
                  <a:lnTo>
                    <a:pt x="862" y="454"/>
                  </a:lnTo>
                  <a:lnTo>
                    <a:pt x="870" y="452"/>
                  </a:lnTo>
                  <a:lnTo>
                    <a:pt x="877" y="450"/>
                  </a:lnTo>
                  <a:lnTo>
                    <a:pt x="892" y="446"/>
                  </a:lnTo>
                  <a:lnTo>
                    <a:pt x="906" y="440"/>
                  </a:lnTo>
                  <a:lnTo>
                    <a:pt x="919" y="435"/>
                  </a:lnTo>
                  <a:lnTo>
                    <a:pt x="930" y="430"/>
                  </a:lnTo>
                  <a:lnTo>
                    <a:pt x="938" y="425"/>
                  </a:lnTo>
                  <a:lnTo>
                    <a:pt x="940" y="424"/>
                  </a:lnTo>
                  <a:lnTo>
                    <a:pt x="942" y="424"/>
                  </a:lnTo>
                  <a:lnTo>
                    <a:pt x="944" y="424"/>
                  </a:lnTo>
                  <a:lnTo>
                    <a:pt x="945" y="425"/>
                  </a:lnTo>
                  <a:lnTo>
                    <a:pt x="947" y="426"/>
                  </a:lnTo>
                  <a:lnTo>
                    <a:pt x="948" y="427"/>
                  </a:lnTo>
                  <a:lnTo>
                    <a:pt x="993" y="503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4" y="510"/>
                  </a:lnTo>
                  <a:lnTo>
                    <a:pt x="993" y="512"/>
                  </a:lnTo>
                  <a:lnTo>
                    <a:pt x="991" y="513"/>
                  </a:lnTo>
                  <a:lnTo>
                    <a:pt x="982" y="519"/>
                  </a:lnTo>
                  <a:lnTo>
                    <a:pt x="972" y="524"/>
                  </a:lnTo>
                  <a:lnTo>
                    <a:pt x="963" y="529"/>
                  </a:lnTo>
                  <a:lnTo>
                    <a:pt x="953" y="533"/>
                  </a:lnTo>
                  <a:lnTo>
                    <a:pt x="942" y="537"/>
                  </a:lnTo>
                  <a:lnTo>
                    <a:pt x="932" y="541"/>
                  </a:lnTo>
                  <a:lnTo>
                    <a:pt x="911" y="547"/>
                  </a:lnTo>
                  <a:lnTo>
                    <a:pt x="889" y="551"/>
                  </a:lnTo>
                  <a:lnTo>
                    <a:pt x="877" y="553"/>
                  </a:lnTo>
                  <a:lnTo>
                    <a:pt x="866" y="555"/>
                  </a:lnTo>
                  <a:lnTo>
                    <a:pt x="854" y="556"/>
                  </a:lnTo>
                  <a:lnTo>
                    <a:pt x="843" y="557"/>
                  </a:lnTo>
                  <a:lnTo>
                    <a:pt x="819" y="557"/>
                  </a:lnTo>
                  <a:lnTo>
                    <a:pt x="799" y="557"/>
                  </a:lnTo>
                  <a:lnTo>
                    <a:pt x="789" y="556"/>
                  </a:lnTo>
                  <a:lnTo>
                    <a:pt x="779" y="555"/>
                  </a:lnTo>
                  <a:lnTo>
                    <a:pt x="769" y="554"/>
                  </a:lnTo>
                  <a:lnTo>
                    <a:pt x="759" y="552"/>
                  </a:lnTo>
                  <a:lnTo>
                    <a:pt x="740" y="548"/>
                  </a:lnTo>
                  <a:lnTo>
                    <a:pt x="730" y="545"/>
                  </a:lnTo>
                  <a:lnTo>
                    <a:pt x="721" y="542"/>
                  </a:lnTo>
                  <a:lnTo>
                    <a:pt x="712" y="539"/>
                  </a:lnTo>
                  <a:lnTo>
                    <a:pt x="704" y="535"/>
                  </a:lnTo>
                  <a:lnTo>
                    <a:pt x="695" y="530"/>
                  </a:lnTo>
                  <a:lnTo>
                    <a:pt x="687" y="526"/>
                  </a:lnTo>
                  <a:lnTo>
                    <a:pt x="679" y="520"/>
                  </a:lnTo>
                  <a:lnTo>
                    <a:pt x="671" y="515"/>
                  </a:lnTo>
                  <a:lnTo>
                    <a:pt x="664" y="509"/>
                  </a:lnTo>
                  <a:lnTo>
                    <a:pt x="657" y="502"/>
                  </a:lnTo>
                  <a:lnTo>
                    <a:pt x="650" y="495"/>
                  </a:lnTo>
                  <a:lnTo>
                    <a:pt x="644" y="487"/>
                  </a:lnTo>
                  <a:lnTo>
                    <a:pt x="641" y="483"/>
                  </a:lnTo>
                  <a:lnTo>
                    <a:pt x="638" y="479"/>
                  </a:lnTo>
                  <a:lnTo>
                    <a:pt x="633" y="470"/>
                  </a:lnTo>
                  <a:lnTo>
                    <a:pt x="628" y="461"/>
                  </a:lnTo>
                  <a:lnTo>
                    <a:pt x="623" y="451"/>
                  </a:lnTo>
                  <a:lnTo>
                    <a:pt x="619" y="441"/>
                  </a:lnTo>
                  <a:lnTo>
                    <a:pt x="615" y="430"/>
                  </a:lnTo>
                  <a:lnTo>
                    <a:pt x="614" y="424"/>
                  </a:lnTo>
                  <a:lnTo>
                    <a:pt x="612" y="419"/>
                  </a:lnTo>
                  <a:lnTo>
                    <a:pt x="610" y="406"/>
                  </a:lnTo>
                  <a:lnTo>
                    <a:pt x="608" y="394"/>
                  </a:lnTo>
                  <a:lnTo>
                    <a:pt x="606" y="380"/>
                  </a:lnTo>
                  <a:lnTo>
                    <a:pt x="605" y="366"/>
                  </a:lnTo>
                  <a:lnTo>
                    <a:pt x="605" y="351"/>
                  </a:lnTo>
                  <a:lnTo>
                    <a:pt x="605" y="337"/>
                  </a:lnTo>
                  <a:lnTo>
                    <a:pt x="607" y="323"/>
                  </a:lnTo>
                  <a:lnTo>
                    <a:pt x="608" y="310"/>
                  </a:lnTo>
                  <a:lnTo>
                    <a:pt x="611" y="297"/>
                  </a:lnTo>
                  <a:lnTo>
                    <a:pt x="614" y="285"/>
                  </a:lnTo>
                  <a:lnTo>
                    <a:pt x="616" y="279"/>
                  </a:lnTo>
                  <a:lnTo>
                    <a:pt x="617" y="273"/>
                  </a:lnTo>
                  <a:lnTo>
                    <a:pt x="622" y="262"/>
                  </a:lnTo>
                  <a:lnTo>
                    <a:pt x="626" y="252"/>
                  </a:lnTo>
                  <a:lnTo>
                    <a:pt x="632" y="242"/>
                  </a:lnTo>
                  <a:lnTo>
                    <a:pt x="637" y="233"/>
                  </a:lnTo>
                  <a:lnTo>
                    <a:pt x="643" y="224"/>
                  </a:lnTo>
                  <a:lnTo>
                    <a:pt x="650" y="216"/>
                  </a:lnTo>
                  <a:lnTo>
                    <a:pt x="657" y="208"/>
                  </a:lnTo>
                  <a:lnTo>
                    <a:pt x="664" y="201"/>
                  </a:lnTo>
                  <a:lnTo>
                    <a:pt x="671" y="195"/>
                  </a:lnTo>
                  <a:lnTo>
                    <a:pt x="679" y="188"/>
                  </a:lnTo>
                  <a:lnTo>
                    <a:pt x="687" y="183"/>
                  </a:lnTo>
                  <a:lnTo>
                    <a:pt x="695" y="177"/>
                  </a:lnTo>
                  <a:lnTo>
                    <a:pt x="704" y="173"/>
                  </a:lnTo>
                  <a:lnTo>
                    <a:pt x="712" y="168"/>
                  </a:lnTo>
                  <a:lnTo>
                    <a:pt x="730" y="161"/>
                  </a:lnTo>
                  <a:lnTo>
                    <a:pt x="747" y="155"/>
                  </a:lnTo>
                  <a:lnTo>
                    <a:pt x="765" y="150"/>
                  </a:lnTo>
                  <a:lnTo>
                    <a:pt x="782" y="147"/>
                  </a:lnTo>
                  <a:lnTo>
                    <a:pt x="790" y="146"/>
                  </a:lnTo>
                  <a:lnTo>
                    <a:pt x="798" y="145"/>
                  </a:lnTo>
                  <a:lnTo>
                    <a:pt x="806" y="145"/>
                  </a:lnTo>
                  <a:lnTo>
                    <a:pt x="814" y="145"/>
                  </a:lnTo>
                  <a:lnTo>
                    <a:pt x="829" y="145"/>
                  </a:lnTo>
                  <a:lnTo>
                    <a:pt x="845" y="146"/>
                  </a:lnTo>
                  <a:lnTo>
                    <a:pt x="861" y="149"/>
                  </a:lnTo>
                  <a:lnTo>
                    <a:pt x="877" y="152"/>
                  </a:lnTo>
                  <a:lnTo>
                    <a:pt x="885" y="155"/>
                  </a:lnTo>
                  <a:lnTo>
                    <a:pt x="893" y="157"/>
                  </a:lnTo>
                  <a:lnTo>
                    <a:pt x="901" y="161"/>
                  </a:lnTo>
                  <a:lnTo>
                    <a:pt x="909" y="164"/>
                  </a:lnTo>
                  <a:lnTo>
                    <a:pt x="917" y="168"/>
                  </a:lnTo>
                  <a:lnTo>
                    <a:pt x="924" y="173"/>
                  </a:lnTo>
                  <a:lnTo>
                    <a:pt x="932" y="178"/>
                  </a:lnTo>
                  <a:lnTo>
                    <a:pt x="939" y="184"/>
                  </a:lnTo>
                  <a:lnTo>
                    <a:pt x="946" y="190"/>
                  </a:lnTo>
                  <a:lnTo>
                    <a:pt x="953" y="197"/>
                  </a:lnTo>
                  <a:lnTo>
                    <a:pt x="959" y="204"/>
                  </a:lnTo>
                  <a:lnTo>
                    <a:pt x="965" y="212"/>
                  </a:lnTo>
                  <a:lnTo>
                    <a:pt x="971" y="221"/>
                  </a:lnTo>
                  <a:lnTo>
                    <a:pt x="977" y="231"/>
                  </a:lnTo>
                  <a:lnTo>
                    <a:pt x="982" y="241"/>
                  </a:lnTo>
                  <a:lnTo>
                    <a:pt x="986" y="252"/>
                  </a:lnTo>
                  <a:lnTo>
                    <a:pt x="990" y="264"/>
                  </a:lnTo>
                  <a:lnTo>
                    <a:pt x="994" y="276"/>
                  </a:lnTo>
                  <a:lnTo>
                    <a:pt x="997" y="290"/>
                  </a:lnTo>
                  <a:lnTo>
                    <a:pt x="1000" y="304"/>
                  </a:lnTo>
                  <a:lnTo>
                    <a:pt x="1002" y="319"/>
                  </a:lnTo>
                  <a:lnTo>
                    <a:pt x="1003" y="327"/>
                  </a:lnTo>
                  <a:lnTo>
                    <a:pt x="1004" y="336"/>
                  </a:lnTo>
                  <a:lnTo>
                    <a:pt x="1005" y="353"/>
                  </a:lnTo>
                  <a:lnTo>
                    <a:pt x="1005" y="371"/>
                  </a:lnTo>
                  <a:lnTo>
                    <a:pt x="1005" y="387"/>
                  </a:lnTo>
                  <a:close/>
                  <a:moveTo>
                    <a:pt x="1508" y="557"/>
                  </a:moveTo>
                  <a:lnTo>
                    <a:pt x="1491" y="557"/>
                  </a:lnTo>
                  <a:lnTo>
                    <a:pt x="1475" y="556"/>
                  </a:lnTo>
                  <a:lnTo>
                    <a:pt x="1460" y="555"/>
                  </a:lnTo>
                  <a:lnTo>
                    <a:pt x="1445" y="553"/>
                  </a:lnTo>
                  <a:lnTo>
                    <a:pt x="1431" y="551"/>
                  </a:lnTo>
                  <a:lnTo>
                    <a:pt x="1417" y="548"/>
                  </a:lnTo>
                  <a:lnTo>
                    <a:pt x="1392" y="541"/>
                  </a:lnTo>
                  <a:lnTo>
                    <a:pt x="1381" y="538"/>
                  </a:lnTo>
                  <a:lnTo>
                    <a:pt x="1370" y="533"/>
                  </a:lnTo>
                  <a:lnTo>
                    <a:pt x="1360" y="529"/>
                  </a:lnTo>
                  <a:lnTo>
                    <a:pt x="1350" y="524"/>
                  </a:lnTo>
                  <a:lnTo>
                    <a:pt x="1341" y="520"/>
                  </a:lnTo>
                  <a:lnTo>
                    <a:pt x="1333" y="515"/>
                  </a:lnTo>
                  <a:lnTo>
                    <a:pt x="1325" y="510"/>
                  </a:lnTo>
                  <a:lnTo>
                    <a:pt x="1317" y="505"/>
                  </a:lnTo>
                  <a:lnTo>
                    <a:pt x="1315" y="503"/>
                  </a:lnTo>
                  <a:lnTo>
                    <a:pt x="1315" y="501"/>
                  </a:lnTo>
                  <a:lnTo>
                    <a:pt x="1314" y="499"/>
                  </a:lnTo>
                  <a:lnTo>
                    <a:pt x="1314" y="498"/>
                  </a:lnTo>
                  <a:lnTo>
                    <a:pt x="1315" y="495"/>
                  </a:lnTo>
                  <a:lnTo>
                    <a:pt x="1315" y="494"/>
                  </a:lnTo>
                  <a:lnTo>
                    <a:pt x="1362" y="423"/>
                  </a:lnTo>
                  <a:lnTo>
                    <a:pt x="1364" y="422"/>
                  </a:lnTo>
                  <a:lnTo>
                    <a:pt x="1365" y="421"/>
                  </a:lnTo>
                  <a:lnTo>
                    <a:pt x="1366" y="420"/>
                  </a:lnTo>
                  <a:lnTo>
                    <a:pt x="1367" y="420"/>
                  </a:lnTo>
                  <a:lnTo>
                    <a:pt x="1369" y="421"/>
                  </a:lnTo>
                  <a:lnTo>
                    <a:pt x="1371" y="422"/>
                  </a:lnTo>
                  <a:lnTo>
                    <a:pt x="1378" y="427"/>
                  </a:lnTo>
                  <a:lnTo>
                    <a:pt x="1386" y="432"/>
                  </a:lnTo>
                  <a:lnTo>
                    <a:pt x="1394" y="437"/>
                  </a:lnTo>
                  <a:lnTo>
                    <a:pt x="1402" y="441"/>
                  </a:lnTo>
                  <a:lnTo>
                    <a:pt x="1411" y="445"/>
                  </a:lnTo>
                  <a:lnTo>
                    <a:pt x="1419" y="448"/>
                  </a:lnTo>
                  <a:lnTo>
                    <a:pt x="1428" y="452"/>
                  </a:lnTo>
                  <a:lnTo>
                    <a:pt x="1437" y="455"/>
                  </a:lnTo>
                  <a:lnTo>
                    <a:pt x="1446" y="457"/>
                  </a:lnTo>
                  <a:lnTo>
                    <a:pt x="1455" y="460"/>
                  </a:lnTo>
                  <a:lnTo>
                    <a:pt x="1474" y="463"/>
                  </a:lnTo>
                  <a:lnTo>
                    <a:pt x="1491" y="466"/>
                  </a:lnTo>
                  <a:lnTo>
                    <a:pt x="1508" y="466"/>
                  </a:lnTo>
                  <a:lnTo>
                    <a:pt x="1517" y="466"/>
                  </a:lnTo>
                  <a:lnTo>
                    <a:pt x="1526" y="465"/>
                  </a:lnTo>
                  <a:lnTo>
                    <a:pt x="1534" y="463"/>
                  </a:lnTo>
                  <a:lnTo>
                    <a:pt x="1541" y="460"/>
                  </a:lnTo>
                  <a:lnTo>
                    <a:pt x="1547" y="457"/>
                  </a:lnTo>
                  <a:lnTo>
                    <a:pt x="1549" y="455"/>
                  </a:lnTo>
                  <a:lnTo>
                    <a:pt x="1551" y="452"/>
                  </a:lnTo>
                  <a:lnTo>
                    <a:pt x="1553" y="450"/>
                  </a:lnTo>
                  <a:lnTo>
                    <a:pt x="1554" y="447"/>
                  </a:lnTo>
                  <a:lnTo>
                    <a:pt x="1555" y="444"/>
                  </a:lnTo>
                  <a:lnTo>
                    <a:pt x="1555" y="440"/>
                  </a:lnTo>
                  <a:lnTo>
                    <a:pt x="1555" y="437"/>
                  </a:lnTo>
                  <a:lnTo>
                    <a:pt x="1554" y="433"/>
                  </a:lnTo>
                  <a:lnTo>
                    <a:pt x="1553" y="430"/>
                  </a:lnTo>
                  <a:lnTo>
                    <a:pt x="1552" y="427"/>
                  </a:lnTo>
                  <a:lnTo>
                    <a:pt x="1550" y="425"/>
                  </a:lnTo>
                  <a:lnTo>
                    <a:pt x="1547" y="422"/>
                  </a:lnTo>
                  <a:lnTo>
                    <a:pt x="1544" y="420"/>
                  </a:lnTo>
                  <a:lnTo>
                    <a:pt x="1541" y="418"/>
                  </a:lnTo>
                  <a:lnTo>
                    <a:pt x="1537" y="416"/>
                  </a:lnTo>
                  <a:lnTo>
                    <a:pt x="1532" y="415"/>
                  </a:lnTo>
                  <a:lnTo>
                    <a:pt x="1521" y="412"/>
                  </a:lnTo>
                  <a:lnTo>
                    <a:pt x="1509" y="409"/>
                  </a:lnTo>
                  <a:lnTo>
                    <a:pt x="1494" y="407"/>
                  </a:lnTo>
                  <a:lnTo>
                    <a:pt x="1467" y="403"/>
                  </a:lnTo>
                  <a:lnTo>
                    <a:pt x="1454" y="400"/>
                  </a:lnTo>
                  <a:lnTo>
                    <a:pt x="1440" y="397"/>
                  </a:lnTo>
                  <a:lnTo>
                    <a:pt x="1426" y="394"/>
                  </a:lnTo>
                  <a:lnTo>
                    <a:pt x="1412" y="389"/>
                  </a:lnTo>
                  <a:lnTo>
                    <a:pt x="1406" y="387"/>
                  </a:lnTo>
                  <a:lnTo>
                    <a:pt x="1399" y="384"/>
                  </a:lnTo>
                  <a:lnTo>
                    <a:pt x="1387" y="378"/>
                  </a:lnTo>
                  <a:lnTo>
                    <a:pt x="1375" y="371"/>
                  </a:lnTo>
                  <a:lnTo>
                    <a:pt x="1365" y="362"/>
                  </a:lnTo>
                  <a:lnTo>
                    <a:pt x="1360" y="357"/>
                  </a:lnTo>
                  <a:lnTo>
                    <a:pt x="1355" y="352"/>
                  </a:lnTo>
                  <a:lnTo>
                    <a:pt x="1351" y="347"/>
                  </a:lnTo>
                  <a:lnTo>
                    <a:pt x="1347" y="341"/>
                  </a:lnTo>
                  <a:lnTo>
                    <a:pt x="1343" y="335"/>
                  </a:lnTo>
                  <a:lnTo>
                    <a:pt x="1340" y="328"/>
                  </a:lnTo>
                  <a:lnTo>
                    <a:pt x="1337" y="321"/>
                  </a:lnTo>
                  <a:lnTo>
                    <a:pt x="1335" y="314"/>
                  </a:lnTo>
                  <a:lnTo>
                    <a:pt x="1333" y="306"/>
                  </a:lnTo>
                  <a:lnTo>
                    <a:pt x="1332" y="297"/>
                  </a:lnTo>
                  <a:lnTo>
                    <a:pt x="1331" y="293"/>
                  </a:lnTo>
                  <a:lnTo>
                    <a:pt x="1331" y="288"/>
                  </a:lnTo>
                  <a:lnTo>
                    <a:pt x="1331" y="279"/>
                  </a:lnTo>
                  <a:lnTo>
                    <a:pt x="1331" y="271"/>
                  </a:lnTo>
                  <a:lnTo>
                    <a:pt x="1332" y="263"/>
                  </a:lnTo>
                  <a:lnTo>
                    <a:pt x="1333" y="255"/>
                  </a:lnTo>
                  <a:lnTo>
                    <a:pt x="1334" y="248"/>
                  </a:lnTo>
                  <a:lnTo>
                    <a:pt x="1336" y="240"/>
                  </a:lnTo>
                  <a:lnTo>
                    <a:pt x="1338" y="234"/>
                  </a:lnTo>
                  <a:lnTo>
                    <a:pt x="1341" y="227"/>
                  </a:lnTo>
                  <a:lnTo>
                    <a:pt x="1343" y="220"/>
                  </a:lnTo>
                  <a:lnTo>
                    <a:pt x="1347" y="214"/>
                  </a:lnTo>
                  <a:lnTo>
                    <a:pt x="1350" y="208"/>
                  </a:lnTo>
                  <a:lnTo>
                    <a:pt x="1358" y="197"/>
                  </a:lnTo>
                  <a:lnTo>
                    <a:pt x="1368" y="187"/>
                  </a:lnTo>
                  <a:lnTo>
                    <a:pt x="1373" y="183"/>
                  </a:lnTo>
                  <a:lnTo>
                    <a:pt x="1378" y="179"/>
                  </a:lnTo>
                  <a:lnTo>
                    <a:pt x="1390" y="171"/>
                  </a:lnTo>
                  <a:lnTo>
                    <a:pt x="1396" y="167"/>
                  </a:lnTo>
                  <a:lnTo>
                    <a:pt x="1402" y="164"/>
                  </a:lnTo>
                  <a:lnTo>
                    <a:pt x="1416" y="158"/>
                  </a:lnTo>
                  <a:lnTo>
                    <a:pt x="1430" y="153"/>
                  </a:lnTo>
                  <a:lnTo>
                    <a:pt x="1437" y="151"/>
                  </a:lnTo>
                  <a:lnTo>
                    <a:pt x="1445" y="150"/>
                  </a:lnTo>
                  <a:lnTo>
                    <a:pt x="1460" y="147"/>
                  </a:lnTo>
                  <a:lnTo>
                    <a:pt x="1476" y="145"/>
                  </a:lnTo>
                  <a:lnTo>
                    <a:pt x="1493" y="145"/>
                  </a:lnTo>
                  <a:lnTo>
                    <a:pt x="1509" y="145"/>
                  </a:lnTo>
                  <a:lnTo>
                    <a:pt x="1524" y="146"/>
                  </a:lnTo>
                  <a:lnTo>
                    <a:pt x="1538" y="147"/>
                  </a:lnTo>
                  <a:lnTo>
                    <a:pt x="1552" y="148"/>
                  </a:lnTo>
                  <a:lnTo>
                    <a:pt x="1577" y="153"/>
                  </a:lnTo>
                  <a:lnTo>
                    <a:pt x="1588" y="156"/>
                  </a:lnTo>
                  <a:lnTo>
                    <a:pt x="1599" y="159"/>
                  </a:lnTo>
                  <a:lnTo>
                    <a:pt x="1610" y="162"/>
                  </a:lnTo>
                  <a:lnTo>
                    <a:pt x="1620" y="166"/>
                  </a:lnTo>
                  <a:lnTo>
                    <a:pt x="1629" y="170"/>
                  </a:lnTo>
                  <a:lnTo>
                    <a:pt x="1639" y="175"/>
                  </a:lnTo>
                  <a:lnTo>
                    <a:pt x="1647" y="179"/>
                  </a:lnTo>
                  <a:lnTo>
                    <a:pt x="1656" y="184"/>
                  </a:lnTo>
                  <a:lnTo>
                    <a:pt x="1672" y="195"/>
                  </a:lnTo>
                  <a:lnTo>
                    <a:pt x="1674" y="197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5" y="202"/>
                  </a:lnTo>
                  <a:lnTo>
                    <a:pt x="1675" y="205"/>
                  </a:lnTo>
                  <a:lnTo>
                    <a:pt x="1674" y="206"/>
                  </a:lnTo>
                  <a:lnTo>
                    <a:pt x="1629" y="273"/>
                  </a:lnTo>
                  <a:lnTo>
                    <a:pt x="1627" y="276"/>
                  </a:lnTo>
                  <a:lnTo>
                    <a:pt x="1625" y="277"/>
                  </a:lnTo>
                  <a:lnTo>
                    <a:pt x="1623" y="278"/>
                  </a:lnTo>
                  <a:lnTo>
                    <a:pt x="1621" y="278"/>
                  </a:lnTo>
                  <a:lnTo>
                    <a:pt x="1618" y="277"/>
                  </a:lnTo>
                  <a:lnTo>
                    <a:pt x="1616" y="276"/>
                  </a:lnTo>
                  <a:lnTo>
                    <a:pt x="1601" y="268"/>
                  </a:lnTo>
                  <a:lnTo>
                    <a:pt x="1586" y="261"/>
                  </a:lnTo>
                  <a:lnTo>
                    <a:pt x="1572" y="255"/>
                  </a:lnTo>
                  <a:lnTo>
                    <a:pt x="1558" y="250"/>
                  </a:lnTo>
                  <a:lnTo>
                    <a:pt x="1544" y="246"/>
                  </a:lnTo>
                  <a:lnTo>
                    <a:pt x="1531" y="243"/>
                  </a:lnTo>
                  <a:lnTo>
                    <a:pt x="1519" y="241"/>
                  </a:lnTo>
                  <a:lnTo>
                    <a:pt x="1513" y="241"/>
                  </a:lnTo>
                  <a:lnTo>
                    <a:pt x="1507" y="240"/>
                  </a:lnTo>
                  <a:lnTo>
                    <a:pt x="1498" y="241"/>
                  </a:lnTo>
                  <a:lnTo>
                    <a:pt x="1490" y="242"/>
                  </a:lnTo>
                  <a:lnTo>
                    <a:pt x="1483" y="244"/>
                  </a:lnTo>
                  <a:lnTo>
                    <a:pt x="1477" y="246"/>
                  </a:lnTo>
                  <a:lnTo>
                    <a:pt x="1473" y="250"/>
                  </a:lnTo>
                  <a:lnTo>
                    <a:pt x="1471" y="252"/>
                  </a:lnTo>
                  <a:lnTo>
                    <a:pt x="1469" y="254"/>
                  </a:lnTo>
                  <a:lnTo>
                    <a:pt x="1468" y="257"/>
                  </a:lnTo>
                  <a:lnTo>
                    <a:pt x="1467" y="259"/>
                  </a:lnTo>
                  <a:lnTo>
                    <a:pt x="1466" y="262"/>
                  </a:lnTo>
                  <a:lnTo>
                    <a:pt x="1466" y="266"/>
                  </a:lnTo>
                  <a:lnTo>
                    <a:pt x="1467" y="269"/>
                  </a:lnTo>
                  <a:lnTo>
                    <a:pt x="1467" y="272"/>
                  </a:lnTo>
                  <a:lnTo>
                    <a:pt x="1468" y="275"/>
                  </a:lnTo>
                  <a:lnTo>
                    <a:pt x="1470" y="277"/>
                  </a:lnTo>
                  <a:lnTo>
                    <a:pt x="1472" y="280"/>
                  </a:lnTo>
                  <a:lnTo>
                    <a:pt x="1475" y="282"/>
                  </a:lnTo>
                  <a:lnTo>
                    <a:pt x="1478" y="284"/>
                  </a:lnTo>
                  <a:lnTo>
                    <a:pt x="1482" y="286"/>
                  </a:lnTo>
                  <a:lnTo>
                    <a:pt x="1490" y="289"/>
                  </a:lnTo>
                  <a:lnTo>
                    <a:pt x="1501" y="292"/>
                  </a:lnTo>
                  <a:lnTo>
                    <a:pt x="1513" y="294"/>
                  </a:lnTo>
                  <a:lnTo>
                    <a:pt x="1527" y="296"/>
                  </a:lnTo>
                  <a:lnTo>
                    <a:pt x="1553" y="300"/>
                  </a:lnTo>
                  <a:lnTo>
                    <a:pt x="1581" y="305"/>
                  </a:lnTo>
                  <a:lnTo>
                    <a:pt x="1595" y="308"/>
                  </a:lnTo>
                  <a:lnTo>
                    <a:pt x="1608" y="312"/>
                  </a:lnTo>
                  <a:lnTo>
                    <a:pt x="1622" y="317"/>
                  </a:lnTo>
                  <a:lnTo>
                    <a:pt x="1634" y="323"/>
                  </a:lnTo>
                  <a:lnTo>
                    <a:pt x="1646" y="330"/>
                  </a:lnTo>
                  <a:lnTo>
                    <a:pt x="1651" y="334"/>
                  </a:lnTo>
                  <a:lnTo>
                    <a:pt x="1657" y="338"/>
                  </a:lnTo>
                  <a:lnTo>
                    <a:pt x="1662" y="342"/>
                  </a:lnTo>
                  <a:lnTo>
                    <a:pt x="1666" y="347"/>
                  </a:lnTo>
                  <a:lnTo>
                    <a:pt x="1671" y="352"/>
                  </a:lnTo>
                  <a:lnTo>
                    <a:pt x="1675" y="358"/>
                  </a:lnTo>
                  <a:lnTo>
                    <a:pt x="1678" y="364"/>
                  </a:lnTo>
                  <a:lnTo>
                    <a:pt x="1681" y="370"/>
                  </a:lnTo>
                  <a:lnTo>
                    <a:pt x="1684" y="376"/>
                  </a:lnTo>
                  <a:lnTo>
                    <a:pt x="1686" y="383"/>
                  </a:lnTo>
                  <a:lnTo>
                    <a:pt x="1688" y="391"/>
                  </a:lnTo>
                  <a:lnTo>
                    <a:pt x="1690" y="399"/>
                  </a:lnTo>
                  <a:lnTo>
                    <a:pt x="1690" y="407"/>
                  </a:lnTo>
                  <a:lnTo>
                    <a:pt x="1691" y="416"/>
                  </a:lnTo>
                  <a:lnTo>
                    <a:pt x="1690" y="426"/>
                  </a:lnTo>
                  <a:lnTo>
                    <a:pt x="1690" y="435"/>
                  </a:lnTo>
                  <a:lnTo>
                    <a:pt x="1688" y="444"/>
                  </a:lnTo>
                  <a:lnTo>
                    <a:pt x="1687" y="452"/>
                  </a:lnTo>
                  <a:lnTo>
                    <a:pt x="1684" y="460"/>
                  </a:lnTo>
                  <a:lnTo>
                    <a:pt x="1682" y="468"/>
                  </a:lnTo>
                  <a:lnTo>
                    <a:pt x="1675" y="482"/>
                  </a:lnTo>
                  <a:lnTo>
                    <a:pt x="1671" y="489"/>
                  </a:lnTo>
                  <a:lnTo>
                    <a:pt x="1667" y="495"/>
                  </a:lnTo>
                  <a:lnTo>
                    <a:pt x="1662" y="501"/>
                  </a:lnTo>
                  <a:lnTo>
                    <a:pt x="1657" y="507"/>
                  </a:lnTo>
                  <a:lnTo>
                    <a:pt x="1652" y="512"/>
                  </a:lnTo>
                  <a:lnTo>
                    <a:pt x="1646" y="517"/>
                  </a:lnTo>
                  <a:lnTo>
                    <a:pt x="1640" y="522"/>
                  </a:lnTo>
                  <a:lnTo>
                    <a:pt x="1634" y="526"/>
                  </a:lnTo>
                  <a:lnTo>
                    <a:pt x="1621" y="534"/>
                  </a:lnTo>
                  <a:lnTo>
                    <a:pt x="1606" y="540"/>
                  </a:lnTo>
                  <a:lnTo>
                    <a:pt x="1591" y="546"/>
                  </a:lnTo>
                  <a:lnTo>
                    <a:pt x="1576" y="550"/>
                  </a:lnTo>
                  <a:lnTo>
                    <a:pt x="1559" y="553"/>
                  </a:lnTo>
                  <a:lnTo>
                    <a:pt x="1551" y="555"/>
                  </a:lnTo>
                  <a:lnTo>
                    <a:pt x="1543" y="556"/>
                  </a:lnTo>
                  <a:lnTo>
                    <a:pt x="1526" y="557"/>
                  </a:lnTo>
                  <a:lnTo>
                    <a:pt x="1508" y="5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4712030"/>
      </p:ext>
    </p:extLst>
  </p:cSld>
  <p:clrMapOvr>
    <a:masterClrMapping/>
  </p:clrMapOvr>
  <p:transition spd="med">
    <p:fade/>
  </p:transition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 /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8622" y="2661511"/>
            <a:ext cx="8268758" cy="1534979"/>
          </a:xfrm>
        </p:spPr>
        <p:txBody>
          <a:bodyPr anchor="ctr" anchorCtr="0"/>
          <a:lstStyle>
            <a:lvl1pPr algn="l">
              <a:lnSpc>
                <a:spcPct val="95000"/>
              </a:lnSpc>
              <a:defRPr sz="3200" b="1" cap="none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49FB931-A1DA-472C-B0FA-DE87A2F8D9C7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5333763"/>
      </p:ext>
    </p:extLst>
  </p:cSld>
  <p:clrMapOvr>
    <a:masterClrMapping/>
  </p:clrMapOvr>
  <p:transition spd="med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19862285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23A3C-F378-4ECE-A09C-8538A7196462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101697" y="6264000"/>
            <a:ext cx="3637385" cy="363600"/>
          </a:xfrm>
        </p:spPr>
        <p:txBody>
          <a:bodyPr anchor="ctr" anchorCtr="0"/>
          <a:lstStyle>
            <a:lvl1pPr>
              <a:buNone/>
              <a:defRPr sz="800" i="0">
                <a:solidFill>
                  <a:srgbClr val="005E57"/>
                </a:solidFill>
              </a:defRPr>
            </a:lvl1pPr>
          </a:lstStyle>
          <a:p>
            <a:pPr lvl="0"/>
            <a:r>
              <a:rPr lang="en-US" noProof="0"/>
              <a:t>Source</a:t>
            </a:r>
          </a:p>
        </p:txBody>
      </p:sp>
    </p:spTree>
    <p:extLst>
      <p:ext uri="{BB962C8B-B14F-4D97-AF65-F5344CB8AC3E}">
        <p14:creationId xmlns:p14="http://schemas.microsoft.com/office/powerpoint/2010/main" val="186878292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 slide Metsä Tissu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50363" y="6405413"/>
            <a:ext cx="1249045" cy="191939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3BC1D66A-182B-4535-9B8F-5365FFF3EBA4}" type="datetime1">
              <a:rPr lang="en-GB" smtClean="0"/>
              <a:pPr/>
              <a:t>10/12/2018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Presentation name / Author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25110-65A2-4B67-BF3F-8D6D3162EF46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26" name="Freeform 25"/>
          <p:cNvSpPr>
            <a:spLocks noChangeAspect="1"/>
          </p:cNvSpPr>
          <p:nvPr userDrawn="1"/>
        </p:nvSpPr>
        <p:spPr bwMode="auto">
          <a:xfrm>
            <a:off x="7828291" y="2613000"/>
            <a:ext cx="1259092" cy="1632000"/>
          </a:xfrm>
          <a:custGeom>
            <a:avLst/>
            <a:gdLst>
              <a:gd name="T0" fmla="*/ 1121 w 2709"/>
              <a:gd name="T1" fmla="*/ 1237 h 2854"/>
              <a:gd name="T2" fmla="*/ 905 w 2709"/>
              <a:gd name="T3" fmla="*/ 1050 h 2854"/>
              <a:gd name="T4" fmla="*/ 902 w 2709"/>
              <a:gd name="T5" fmla="*/ 1421 h 2854"/>
              <a:gd name="T6" fmla="*/ 900 w 2709"/>
              <a:gd name="T7" fmla="*/ 1424 h 2854"/>
              <a:gd name="T8" fmla="*/ 452 w 2709"/>
              <a:gd name="T9" fmla="*/ 298 h 2854"/>
              <a:gd name="T10" fmla="*/ 449 w 2709"/>
              <a:gd name="T11" fmla="*/ 297 h 2854"/>
              <a:gd name="T12" fmla="*/ 448 w 2709"/>
              <a:gd name="T13" fmla="*/ 1423 h 2854"/>
              <a:gd name="T14" fmla="*/ 445 w 2709"/>
              <a:gd name="T15" fmla="*/ 1424 h 2854"/>
              <a:gd name="T16" fmla="*/ 6 w 2709"/>
              <a:gd name="T17" fmla="*/ 11 h 2854"/>
              <a:gd name="T18" fmla="*/ 0 w 2709"/>
              <a:gd name="T19" fmla="*/ 0 h 2854"/>
              <a:gd name="T20" fmla="*/ 0 w 2709"/>
              <a:gd name="T21" fmla="*/ 641 h 2854"/>
              <a:gd name="T22" fmla="*/ 1 w 2709"/>
              <a:gd name="T23" fmla="*/ 1280 h 2854"/>
              <a:gd name="T24" fmla="*/ 345 w 2709"/>
              <a:gd name="T25" fmla="*/ 1494 h 2854"/>
              <a:gd name="T26" fmla="*/ 355 w 2709"/>
              <a:gd name="T27" fmla="*/ 1498 h 2854"/>
              <a:gd name="T28" fmla="*/ 927 w 2709"/>
              <a:gd name="T29" fmla="*/ 1499 h 2854"/>
              <a:gd name="T30" fmla="*/ 1172 w 2709"/>
              <a:gd name="T31" fmla="*/ 2119 h 2854"/>
              <a:gd name="T32" fmla="*/ 1172 w 2709"/>
              <a:gd name="T33" fmla="*/ 2133 h 2854"/>
              <a:gd name="T34" fmla="*/ 1044 w 2709"/>
              <a:gd name="T35" fmla="*/ 2402 h 2854"/>
              <a:gd name="T36" fmla="*/ 1217 w 2709"/>
              <a:gd name="T37" fmla="*/ 2844 h 2854"/>
              <a:gd name="T38" fmla="*/ 1226 w 2709"/>
              <a:gd name="T39" fmla="*/ 2853 h 2854"/>
              <a:gd name="T40" fmla="*/ 1483 w 2709"/>
              <a:gd name="T41" fmla="*/ 2853 h 2854"/>
              <a:gd name="T42" fmla="*/ 1489 w 2709"/>
              <a:gd name="T43" fmla="*/ 2848 h 2854"/>
              <a:gd name="T44" fmla="*/ 1664 w 2709"/>
              <a:gd name="T45" fmla="*/ 2406 h 2854"/>
              <a:gd name="T46" fmla="*/ 1663 w 2709"/>
              <a:gd name="T47" fmla="*/ 2394 h 2854"/>
              <a:gd name="T48" fmla="*/ 1534 w 2709"/>
              <a:gd name="T49" fmla="*/ 2126 h 2854"/>
              <a:gd name="T50" fmla="*/ 1780 w 2709"/>
              <a:gd name="T51" fmla="*/ 1500 h 2854"/>
              <a:gd name="T52" fmla="*/ 1786 w 2709"/>
              <a:gd name="T53" fmla="*/ 1498 h 2854"/>
              <a:gd name="T54" fmla="*/ 2359 w 2709"/>
              <a:gd name="T55" fmla="*/ 1497 h 2854"/>
              <a:gd name="T56" fmla="*/ 2706 w 2709"/>
              <a:gd name="T57" fmla="*/ 1283 h 2854"/>
              <a:gd name="T58" fmla="*/ 2708 w 2709"/>
              <a:gd name="T59" fmla="*/ 1279 h 2854"/>
              <a:gd name="T60" fmla="*/ 2709 w 2709"/>
              <a:gd name="T61" fmla="*/ 641 h 2854"/>
              <a:gd name="T62" fmla="*/ 2708 w 2709"/>
              <a:gd name="T63" fmla="*/ 0 h 2854"/>
              <a:gd name="T64" fmla="*/ 2703 w 2709"/>
              <a:gd name="T65" fmla="*/ 11 h 2854"/>
              <a:gd name="T66" fmla="*/ 2264 w 2709"/>
              <a:gd name="T67" fmla="*/ 1424 h 2854"/>
              <a:gd name="T68" fmla="*/ 2260 w 2709"/>
              <a:gd name="T69" fmla="*/ 1423 h 2854"/>
              <a:gd name="T70" fmla="*/ 2260 w 2709"/>
              <a:gd name="T71" fmla="*/ 297 h 2854"/>
              <a:gd name="T72" fmla="*/ 2256 w 2709"/>
              <a:gd name="T73" fmla="*/ 298 h 2854"/>
              <a:gd name="T74" fmla="*/ 1809 w 2709"/>
              <a:gd name="T75" fmla="*/ 1424 h 2854"/>
              <a:gd name="T76" fmla="*/ 1805 w 2709"/>
              <a:gd name="T77" fmla="*/ 1421 h 2854"/>
              <a:gd name="T78" fmla="*/ 1804 w 2709"/>
              <a:gd name="T79" fmla="*/ 1050 h 2854"/>
              <a:gd name="T80" fmla="*/ 1586 w 2709"/>
              <a:gd name="T81" fmla="*/ 1237 h 2854"/>
              <a:gd name="T82" fmla="*/ 1360 w 2709"/>
              <a:gd name="T83" fmla="*/ 1432 h 2854"/>
              <a:gd name="T84" fmla="*/ 1352 w 2709"/>
              <a:gd name="T85" fmla="*/ 1433 h 2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09" h="2854">
                <a:moveTo>
                  <a:pt x="1343" y="1428"/>
                </a:moveTo>
                <a:lnTo>
                  <a:pt x="1272" y="1367"/>
                </a:lnTo>
                <a:lnTo>
                  <a:pt x="1121" y="1237"/>
                </a:lnTo>
                <a:lnTo>
                  <a:pt x="910" y="1052"/>
                </a:lnTo>
                <a:lnTo>
                  <a:pt x="906" y="1050"/>
                </a:lnTo>
                <a:lnTo>
                  <a:pt x="905" y="1050"/>
                </a:lnTo>
                <a:lnTo>
                  <a:pt x="904" y="1051"/>
                </a:lnTo>
                <a:lnTo>
                  <a:pt x="902" y="1052"/>
                </a:lnTo>
                <a:lnTo>
                  <a:pt x="902" y="1421"/>
                </a:lnTo>
                <a:lnTo>
                  <a:pt x="902" y="1424"/>
                </a:lnTo>
                <a:lnTo>
                  <a:pt x="901" y="1424"/>
                </a:lnTo>
                <a:lnTo>
                  <a:pt x="900" y="1424"/>
                </a:lnTo>
                <a:lnTo>
                  <a:pt x="899" y="1423"/>
                </a:lnTo>
                <a:lnTo>
                  <a:pt x="674" y="860"/>
                </a:lnTo>
                <a:lnTo>
                  <a:pt x="452" y="298"/>
                </a:lnTo>
                <a:lnTo>
                  <a:pt x="452" y="297"/>
                </a:lnTo>
                <a:lnTo>
                  <a:pt x="450" y="297"/>
                </a:lnTo>
                <a:lnTo>
                  <a:pt x="449" y="297"/>
                </a:lnTo>
                <a:lnTo>
                  <a:pt x="448" y="298"/>
                </a:lnTo>
                <a:lnTo>
                  <a:pt x="448" y="860"/>
                </a:lnTo>
                <a:lnTo>
                  <a:pt x="448" y="1423"/>
                </a:lnTo>
                <a:lnTo>
                  <a:pt x="448" y="1424"/>
                </a:lnTo>
                <a:lnTo>
                  <a:pt x="447" y="1424"/>
                </a:lnTo>
                <a:lnTo>
                  <a:pt x="445" y="1424"/>
                </a:lnTo>
                <a:lnTo>
                  <a:pt x="445" y="1423"/>
                </a:lnTo>
                <a:lnTo>
                  <a:pt x="225" y="716"/>
                </a:lnTo>
                <a:lnTo>
                  <a:pt x="6" y="11"/>
                </a:lnTo>
                <a:lnTo>
                  <a:pt x="2" y="3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0" y="11"/>
                </a:lnTo>
                <a:lnTo>
                  <a:pt x="0" y="641"/>
                </a:lnTo>
                <a:lnTo>
                  <a:pt x="0" y="1272"/>
                </a:lnTo>
                <a:lnTo>
                  <a:pt x="0" y="1276"/>
                </a:lnTo>
                <a:lnTo>
                  <a:pt x="1" y="1280"/>
                </a:lnTo>
                <a:lnTo>
                  <a:pt x="2" y="1283"/>
                </a:lnTo>
                <a:lnTo>
                  <a:pt x="6" y="1285"/>
                </a:lnTo>
                <a:lnTo>
                  <a:pt x="345" y="1494"/>
                </a:lnTo>
                <a:lnTo>
                  <a:pt x="348" y="1497"/>
                </a:lnTo>
                <a:lnTo>
                  <a:pt x="352" y="1497"/>
                </a:lnTo>
                <a:lnTo>
                  <a:pt x="355" y="1498"/>
                </a:lnTo>
                <a:lnTo>
                  <a:pt x="921" y="1498"/>
                </a:lnTo>
                <a:lnTo>
                  <a:pt x="924" y="1498"/>
                </a:lnTo>
                <a:lnTo>
                  <a:pt x="927" y="1499"/>
                </a:lnTo>
                <a:lnTo>
                  <a:pt x="929" y="1500"/>
                </a:lnTo>
                <a:lnTo>
                  <a:pt x="930" y="1503"/>
                </a:lnTo>
                <a:lnTo>
                  <a:pt x="1172" y="2119"/>
                </a:lnTo>
                <a:lnTo>
                  <a:pt x="1174" y="2126"/>
                </a:lnTo>
                <a:lnTo>
                  <a:pt x="1174" y="2129"/>
                </a:lnTo>
                <a:lnTo>
                  <a:pt x="1172" y="2133"/>
                </a:lnTo>
                <a:lnTo>
                  <a:pt x="1046" y="2394"/>
                </a:lnTo>
                <a:lnTo>
                  <a:pt x="1045" y="2398"/>
                </a:lnTo>
                <a:lnTo>
                  <a:pt x="1044" y="2402"/>
                </a:lnTo>
                <a:lnTo>
                  <a:pt x="1044" y="2406"/>
                </a:lnTo>
                <a:lnTo>
                  <a:pt x="1045" y="2410"/>
                </a:lnTo>
                <a:lnTo>
                  <a:pt x="1217" y="2844"/>
                </a:lnTo>
                <a:lnTo>
                  <a:pt x="1218" y="2848"/>
                </a:lnTo>
                <a:lnTo>
                  <a:pt x="1222" y="2851"/>
                </a:lnTo>
                <a:lnTo>
                  <a:pt x="1226" y="2853"/>
                </a:lnTo>
                <a:lnTo>
                  <a:pt x="1230" y="2854"/>
                </a:lnTo>
                <a:lnTo>
                  <a:pt x="1478" y="2854"/>
                </a:lnTo>
                <a:lnTo>
                  <a:pt x="1483" y="2853"/>
                </a:lnTo>
                <a:lnTo>
                  <a:pt x="1484" y="2853"/>
                </a:lnTo>
                <a:lnTo>
                  <a:pt x="1487" y="2851"/>
                </a:lnTo>
                <a:lnTo>
                  <a:pt x="1489" y="2848"/>
                </a:lnTo>
                <a:lnTo>
                  <a:pt x="1492" y="2844"/>
                </a:lnTo>
                <a:lnTo>
                  <a:pt x="1663" y="2410"/>
                </a:lnTo>
                <a:lnTo>
                  <a:pt x="1664" y="2406"/>
                </a:lnTo>
                <a:lnTo>
                  <a:pt x="1664" y="2402"/>
                </a:lnTo>
                <a:lnTo>
                  <a:pt x="1664" y="2398"/>
                </a:lnTo>
                <a:lnTo>
                  <a:pt x="1663" y="2394"/>
                </a:lnTo>
                <a:lnTo>
                  <a:pt x="1535" y="2133"/>
                </a:lnTo>
                <a:lnTo>
                  <a:pt x="1534" y="2129"/>
                </a:lnTo>
                <a:lnTo>
                  <a:pt x="1534" y="2126"/>
                </a:lnTo>
                <a:lnTo>
                  <a:pt x="1537" y="2119"/>
                </a:lnTo>
                <a:lnTo>
                  <a:pt x="1778" y="1503"/>
                </a:lnTo>
                <a:lnTo>
                  <a:pt x="1780" y="1500"/>
                </a:lnTo>
                <a:lnTo>
                  <a:pt x="1781" y="1499"/>
                </a:lnTo>
                <a:lnTo>
                  <a:pt x="1784" y="1498"/>
                </a:lnTo>
                <a:lnTo>
                  <a:pt x="1786" y="1498"/>
                </a:lnTo>
                <a:lnTo>
                  <a:pt x="2353" y="1498"/>
                </a:lnTo>
                <a:lnTo>
                  <a:pt x="2357" y="1497"/>
                </a:lnTo>
                <a:lnTo>
                  <a:pt x="2359" y="1497"/>
                </a:lnTo>
                <a:lnTo>
                  <a:pt x="2364" y="1494"/>
                </a:lnTo>
                <a:lnTo>
                  <a:pt x="2703" y="1285"/>
                </a:lnTo>
                <a:lnTo>
                  <a:pt x="2706" y="1283"/>
                </a:lnTo>
                <a:lnTo>
                  <a:pt x="2707" y="1281"/>
                </a:lnTo>
                <a:lnTo>
                  <a:pt x="2708" y="1280"/>
                </a:lnTo>
                <a:lnTo>
                  <a:pt x="2708" y="1279"/>
                </a:lnTo>
                <a:lnTo>
                  <a:pt x="2709" y="1276"/>
                </a:lnTo>
                <a:lnTo>
                  <a:pt x="2709" y="1272"/>
                </a:lnTo>
                <a:lnTo>
                  <a:pt x="2709" y="641"/>
                </a:lnTo>
                <a:lnTo>
                  <a:pt x="2709" y="11"/>
                </a:lnTo>
                <a:lnTo>
                  <a:pt x="2709" y="3"/>
                </a:lnTo>
                <a:lnTo>
                  <a:pt x="2708" y="0"/>
                </a:lnTo>
                <a:lnTo>
                  <a:pt x="2707" y="0"/>
                </a:lnTo>
                <a:lnTo>
                  <a:pt x="2706" y="3"/>
                </a:lnTo>
                <a:lnTo>
                  <a:pt x="2703" y="11"/>
                </a:lnTo>
                <a:lnTo>
                  <a:pt x="2483" y="716"/>
                </a:lnTo>
                <a:lnTo>
                  <a:pt x="2264" y="1423"/>
                </a:lnTo>
                <a:lnTo>
                  <a:pt x="2264" y="1424"/>
                </a:lnTo>
                <a:lnTo>
                  <a:pt x="2262" y="1424"/>
                </a:lnTo>
                <a:lnTo>
                  <a:pt x="2261" y="1424"/>
                </a:lnTo>
                <a:lnTo>
                  <a:pt x="2260" y="1423"/>
                </a:lnTo>
                <a:lnTo>
                  <a:pt x="2260" y="860"/>
                </a:lnTo>
                <a:lnTo>
                  <a:pt x="2260" y="298"/>
                </a:lnTo>
                <a:lnTo>
                  <a:pt x="2260" y="297"/>
                </a:lnTo>
                <a:lnTo>
                  <a:pt x="2259" y="297"/>
                </a:lnTo>
                <a:lnTo>
                  <a:pt x="2257" y="297"/>
                </a:lnTo>
                <a:lnTo>
                  <a:pt x="2256" y="298"/>
                </a:lnTo>
                <a:lnTo>
                  <a:pt x="2033" y="860"/>
                </a:lnTo>
                <a:lnTo>
                  <a:pt x="1810" y="1423"/>
                </a:lnTo>
                <a:lnTo>
                  <a:pt x="1809" y="1424"/>
                </a:lnTo>
                <a:lnTo>
                  <a:pt x="1808" y="1424"/>
                </a:lnTo>
                <a:lnTo>
                  <a:pt x="1807" y="1424"/>
                </a:lnTo>
                <a:lnTo>
                  <a:pt x="1805" y="1421"/>
                </a:lnTo>
                <a:lnTo>
                  <a:pt x="1805" y="1052"/>
                </a:lnTo>
                <a:lnTo>
                  <a:pt x="1805" y="1051"/>
                </a:lnTo>
                <a:lnTo>
                  <a:pt x="1804" y="1050"/>
                </a:lnTo>
                <a:lnTo>
                  <a:pt x="1801" y="1050"/>
                </a:lnTo>
                <a:lnTo>
                  <a:pt x="1799" y="1052"/>
                </a:lnTo>
                <a:lnTo>
                  <a:pt x="1586" y="1237"/>
                </a:lnTo>
                <a:lnTo>
                  <a:pt x="1437" y="1367"/>
                </a:lnTo>
                <a:lnTo>
                  <a:pt x="1365" y="1428"/>
                </a:lnTo>
                <a:lnTo>
                  <a:pt x="1360" y="1432"/>
                </a:lnTo>
                <a:lnTo>
                  <a:pt x="1357" y="1433"/>
                </a:lnTo>
                <a:lnTo>
                  <a:pt x="1354" y="1433"/>
                </a:lnTo>
                <a:lnTo>
                  <a:pt x="1352" y="1433"/>
                </a:lnTo>
                <a:lnTo>
                  <a:pt x="1349" y="1432"/>
                </a:lnTo>
                <a:lnTo>
                  <a:pt x="1343" y="14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818623" y="3220508"/>
            <a:ext cx="6433591" cy="419797"/>
            <a:chOff x="755650" y="2415381"/>
            <a:chExt cx="5938699" cy="314848"/>
          </a:xfrm>
        </p:grpSpPr>
        <p:sp>
          <p:nvSpPr>
            <p:cNvPr id="18" name="Freeform 13"/>
            <p:cNvSpPr>
              <a:spLocks noEditPoints="1"/>
            </p:cNvSpPr>
            <p:nvPr userDrawn="1"/>
          </p:nvSpPr>
          <p:spPr bwMode="auto">
            <a:xfrm>
              <a:off x="755650" y="2415381"/>
              <a:ext cx="3287713" cy="312738"/>
            </a:xfrm>
            <a:custGeom>
              <a:avLst/>
              <a:gdLst>
                <a:gd name="T0" fmla="*/ 2016 w 2071"/>
                <a:gd name="T1" fmla="*/ 5 h 197"/>
                <a:gd name="T2" fmla="*/ 2041 w 2071"/>
                <a:gd name="T3" fmla="*/ 38 h 197"/>
                <a:gd name="T4" fmla="*/ 157 w 2071"/>
                <a:gd name="T5" fmla="*/ 194 h 197"/>
                <a:gd name="T6" fmla="*/ 282 w 2071"/>
                <a:gd name="T7" fmla="*/ 130 h 197"/>
                <a:gd name="T8" fmla="*/ 281 w 2071"/>
                <a:gd name="T9" fmla="*/ 164 h 197"/>
                <a:gd name="T10" fmla="*/ 242 w 2071"/>
                <a:gd name="T11" fmla="*/ 118 h 197"/>
                <a:gd name="T12" fmla="*/ 278 w 2071"/>
                <a:gd name="T13" fmla="*/ 84 h 197"/>
                <a:gd name="T14" fmla="*/ 278 w 2071"/>
                <a:gd name="T15" fmla="*/ 52 h 197"/>
                <a:gd name="T16" fmla="*/ 344 w 2071"/>
                <a:gd name="T17" fmla="*/ 100 h 197"/>
                <a:gd name="T18" fmla="*/ 288 w 2071"/>
                <a:gd name="T19" fmla="*/ 187 h 197"/>
                <a:gd name="T20" fmla="*/ 216 w 2071"/>
                <a:gd name="T21" fmla="*/ 171 h 197"/>
                <a:gd name="T22" fmla="*/ 364 w 2071"/>
                <a:gd name="T23" fmla="*/ 194 h 197"/>
                <a:gd name="T24" fmla="*/ 545 w 2071"/>
                <a:gd name="T25" fmla="*/ 89 h 197"/>
                <a:gd name="T26" fmla="*/ 517 w 2071"/>
                <a:gd name="T27" fmla="*/ 68 h 197"/>
                <a:gd name="T28" fmla="*/ 610 w 2071"/>
                <a:gd name="T29" fmla="*/ 72 h 197"/>
                <a:gd name="T30" fmla="*/ 555 w 2071"/>
                <a:gd name="T31" fmla="*/ 166 h 197"/>
                <a:gd name="T32" fmla="*/ 597 w 2071"/>
                <a:gd name="T33" fmla="*/ 192 h 197"/>
                <a:gd name="T34" fmla="*/ 502 w 2071"/>
                <a:gd name="T35" fmla="*/ 165 h 197"/>
                <a:gd name="T36" fmla="*/ 755 w 2071"/>
                <a:gd name="T37" fmla="*/ 85 h 197"/>
                <a:gd name="T38" fmla="*/ 761 w 2071"/>
                <a:gd name="T39" fmla="*/ 196 h 197"/>
                <a:gd name="T40" fmla="*/ 849 w 2071"/>
                <a:gd name="T41" fmla="*/ 1 h 197"/>
                <a:gd name="T42" fmla="*/ 924 w 2071"/>
                <a:gd name="T43" fmla="*/ 59 h 197"/>
                <a:gd name="T44" fmla="*/ 892 w 2071"/>
                <a:gd name="T45" fmla="*/ 92 h 197"/>
                <a:gd name="T46" fmla="*/ 1040 w 2071"/>
                <a:gd name="T47" fmla="*/ 89 h 197"/>
                <a:gd name="T48" fmla="*/ 994 w 2071"/>
                <a:gd name="T49" fmla="*/ 111 h 197"/>
                <a:gd name="T50" fmla="*/ 1004 w 2071"/>
                <a:gd name="T51" fmla="*/ 54 h 197"/>
                <a:gd name="T52" fmla="*/ 1084 w 2071"/>
                <a:gd name="T53" fmla="*/ 108 h 197"/>
                <a:gd name="T54" fmla="*/ 1043 w 2071"/>
                <a:gd name="T55" fmla="*/ 165 h 197"/>
                <a:gd name="T56" fmla="*/ 1022 w 2071"/>
                <a:gd name="T57" fmla="*/ 197 h 197"/>
                <a:gd name="T58" fmla="*/ 951 w 2071"/>
                <a:gd name="T59" fmla="*/ 125 h 197"/>
                <a:gd name="T60" fmla="*/ 1265 w 2071"/>
                <a:gd name="T61" fmla="*/ 54 h 197"/>
                <a:gd name="T62" fmla="*/ 1334 w 2071"/>
                <a:gd name="T63" fmla="*/ 52 h 197"/>
                <a:gd name="T64" fmla="*/ 1375 w 2071"/>
                <a:gd name="T65" fmla="*/ 194 h 197"/>
                <a:gd name="T66" fmla="*/ 1290 w 2071"/>
                <a:gd name="T67" fmla="*/ 101 h 197"/>
                <a:gd name="T68" fmla="*/ 1211 w 2071"/>
                <a:gd name="T69" fmla="*/ 95 h 197"/>
                <a:gd name="T70" fmla="*/ 1448 w 2071"/>
                <a:gd name="T71" fmla="*/ 84 h 197"/>
                <a:gd name="T72" fmla="*/ 1431 w 2071"/>
                <a:gd name="T73" fmla="*/ 152 h 197"/>
                <a:gd name="T74" fmla="*/ 1480 w 2071"/>
                <a:gd name="T75" fmla="*/ 150 h 197"/>
                <a:gd name="T76" fmla="*/ 1417 w 2071"/>
                <a:gd name="T77" fmla="*/ 61 h 197"/>
                <a:gd name="T78" fmla="*/ 1513 w 2071"/>
                <a:gd name="T79" fmla="*/ 78 h 197"/>
                <a:gd name="T80" fmla="*/ 1498 w 2071"/>
                <a:gd name="T81" fmla="*/ 185 h 197"/>
                <a:gd name="T82" fmla="*/ 1402 w 2071"/>
                <a:gd name="T83" fmla="*/ 177 h 197"/>
                <a:gd name="T84" fmla="*/ 1587 w 2071"/>
                <a:gd name="T85" fmla="*/ 169 h 197"/>
                <a:gd name="T86" fmla="*/ 1612 w 2071"/>
                <a:gd name="T87" fmla="*/ 144 h 197"/>
                <a:gd name="T88" fmla="*/ 1542 w 2071"/>
                <a:gd name="T89" fmla="*/ 86 h 197"/>
                <a:gd name="T90" fmla="*/ 1614 w 2071"/>
                <a:gd name="T91" fmla="*/ 53 h 197"/>
                <a:gd name="T92" fmla="*/ 1591 w 2071"/>
                <a:gd name="T93" fmla="*/ 81 h 197"/>
                <a:gd name="T94" fmla="*/ 1630 w 2071"/>
                <a:gd name="T95" fmla="*/ 113 h 197"/>
                <a:gd name="T96" fmla="*/ 1653 w 2071"/>
                <a:gd name="T97" fmla="*/ 176 h 197"/>
                <a:gd name="T98" fmla="*/ 1561 w 2071"/>
                <a:gd name="T99" fmla="*/ 191 h 197"/>
                <a:gd name="T100" fmla="*/ 1732 w 2071"/>
                <a:gd name="T101" fmla="*/ 146 h 197"/>
                <a:gd name="T102" fmla="*/ 1730 w 2071"/>
                <a:gd name="T103" fmla="*/ 196 h 197"/>
                <a:gd name="T104" fmla="*/ 1926 w 2071"/>
                <a:gd name="T105" fmla="*/ 101 h 197"/>
                <a:gd name="T106" fmla="*/ 1876 w 2071"/>
                <a:gd name="T107" fmla="*/ 101 h 197"/>
                <a:gd name="T108" fmla="*/ 1897 w 2071"/>
                <a:gd name="T109" fmla="*/ 167 h 197"/>
                <a:gd name="T110" fmla="*/ 1831 w 2071"/>
                <a:gd name="T111" fmla="*/ 106 h 197"/>
                <a:gd name="T112" fmla="*/ 1907 w 2071"/>
                <a:gd name="T113" fmla="*/ 52 h 197"/>
                <a:gd name="T114" fmla="*/ 1972 w 2071"/>
                <a:gd name="T115" fmla="*/ 134 h 197"/>
                <a:gd name="T116" fmla="*/ 1901 w 2071"/>
                <a:gd name="T117" fmla="*/ 197 h 197"/>
                <a:gd name="T118" fmla="*/ 1829 w 2071"/>
                <a:gd name="T119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1" h="197">
                  <a:moveTo>
                    <a:pt x="1997" y="194"/>
                  </a:moveTo>
                  <a:lnTo>
                    <a:pt x="1997" y="85"/>
                  </a:lnTo>
                  <a:lnTo>
                    <a:pt x="1974" y="85"/>
                  </a:lnTo>
                  <a:lnTo>
                    <a:pt x="1974" y="55"/>
                  </a:lnTo>
                  <a:lnTo>
                    <a:pt x="1997" y="55"/>
                  </a:lnTo>
                  <a:lnTo>
                    <a:pt x="1997" y="45"/>
                  </a:lnTo>
                  <a:lnTo>
                    <a:pt x="1997" y="41"/>
                  </a:lnTo>
                  <a:lnTo>
                    <a:pt x="1998" y="36"/>
                  </a:lnTo>
                  <a:lnTo>
                    <a:pt x="1999" y="28"/>
                  </a:lnTo>
                  <a:lnTo>
                    <a:pt x="2000" y="24"/>
                  </a:lnTo>
                  <a:lnTo>
                    <a:pt x="2002" y="20"/>
                  </a:lnTo>
                  <a:lnTo>
                    <a:pt x="2003" y="17"/>
                  </a:lnTo>
                  <a:lnTo>
                    <a:pt x="2006" y="14"/>
                  </a:lnTo>
                  <a:lnTo>
                    <a:pt x="2009" y="11"/>
                  </a:lnTo>
                  <a:lnTo>
                    <a:pt x="2012" y="8"/>
                  </a:lnTo>
                  <a:lnTo>
                    <a:pt x="2016" y="5"/>
                  </a:lnTo>
                  <a:lnTo>
                    <a:pt x="2021" y="3"/>
                  </a:lnTo>
                  <a:lnTo>
                    <a:pt x="2026" y="2"/>
                  </a:lnTo>
                  <a:lnTo>
                    <a:pt x="2032" y="1"/>
                  </a:lnTo>
                  <a:lnTo>
                    <a:pt x="2038" y="0"/>
                  </a:lnTo>
                  <a:lnTo>
                    <a:pt x="2046" y="0"/>
                  </a:lnTo>
                  <a:lnTo>
                    <a:pt x="2060" y="0"/>
                  </a:lnTo>
                  <a:lnTo>
                    <a:pt x="2071" y="1"/>
                  </a:lnTo>
                  <a:lnTo>
                    <a:pt x="2071" y="31"/>
                  </a:lnTo>
                  <a:lnTo>
                    <a:pt x="2066" y="30"/>
                  </a:lnTo>
                  <a:lnTo>
                    <a:pt x="2059" y="30"/>
                  </a:lnTo>
                  <a:lnTo>
                    <a:pt x="2055" y="30"/>
                  </a:lnTo>
                  <a:lnTo>
                    <a:pt x="2051" y="30"/>
                  </a:lnTo>
                  <a:lnTo>
                    <a:pt x="2048" y="31"/>
                  </a:lnTo>
                  <a:lnTo>
                    <a:pt x="2045" y="32"/>
                  </a:lnTo>
                  <a:lnTo>
                    <a:pt x="2043" y="35"/>
                  </a:lnTo>
                  <a:lnTo>
                    <a:pt x="2041" y="38"/>
                  </a:lnTo>
                  <a:lnTo>
                    <a:pt x="2039" y="41"/>
                  </a:lnTo>
                  <a:lnTo>
                    <a:pt x="2039" y="46"/>
                  </a:lnTo>
                  <a:lnTo>
                    <a:pt x="2039" y="55"/>
                  </a:lnTo>
                  <a:lnTo>
                    <a:pt x="2069" y="55"/>
                  </a:lnTo>
                  <a:lnTo>
                    <a:pt x="2069" y="85"/>
                  </a:lnTo>
                  <a:lnTo>
                    <a:pt x="2039" y="85"/>
                  </a:lnTo>
                  <a:lnTo>
                    <a:pt x="2039" y="194"/>
                  </a:lnTo>
                  <a:lnTo>
                    <a:pt x="1997" y="194"/>
                  </a:lnTo>
                  <a:close/>
                  <a:moveTo>
                    <a:pt x="0" y="194"/>
                  </a:moveTo>
                  <a:lnTo>
                    <a:pt x="0" y="1"/>
                  </a:lnTo>
                  <a:lnTo>
                    <a:pt x="57" y="1"/>
                  </a:lnTo>
                  <a:lnTo>
                    <a:pt x="100" y="143"/>
                  </a:lnTo>
                  <a:lnTo>
                    <a:pt x="141" y="1"/>
                  </a:lnTo>
                  <a:lnTo>
                    <a:pt x="198" y="1"/>
                  </a:lnTo>
                  <a:lnTo>
                    <a:pt x="198" y="194"/>
                  </a:lnTo>
                  <a:lnTo>
                    <a:pt x="157" y="194"/>
                  </a:lnTo>
                  <a:lnTo>
                    <a:pt x="157" y="62"/>
                  </a:lnTo>
                  <a:lnTo>
                    <a:pt x="152" y="85"/>
                  </a:lnTo>
                  <a:lnTo>
                    <a:pt x="149" y="95"/>
                  </a:lnTo>
                  <a:lnTo>
                    <a:pt x="146" y="105"/>
                  </a:lnTo>
                  <a:lnTo>
                    <a:pt x="117" y="194"/>
                  </a:lnTo>
                  <a:lnTo>
                    <a:pt x="79" y="194"/>
                  </a:lnTo>
                  <a:lnTo>
                    <a:pt x="50" y="105"/>
                  </a:lnTo>
                  <a:lnTo>
                    <a:pt x="45" y="86"/>
                  </a:lnTo>
                  <a:lnTo>
                    <a:pt x="42" y="74"/>
                  </a:lnTo>
                  <a:lnTo>
                    <a:pt x="39" y="60"/>
                  </a:lnTo>
                  <a:lnTo>
                    <a:pt x="38" y="194"/>
                  </a:lnTo>
                  <a:lnTo>
                    <a:pt x="0" y="194"/>
                  </a:lnTo>
                  <a:close/>
                  <a:moveTo>
                    <a:pt x="303" y="153"/>
                  </a:moveTo>
                  <a:lnTo>
                    <a:pt x="303" y="127"/>
                  </a:lnTo>
                  <a:lnTo>
                    <a:pt x="292" y="128"/>
                  </a:lnTo>
                  <a:lnTo>
                    <a:pt x="282" y="130"/>
                  </a:lnTo>
                  <a:lnTo>
                    <a:pt x="274" y="133"/>
                  </a:lnTo>
                  <a:lnTo>
                    <a:pt x="267" y="136"/>
                  </a:lnTo>
                  <a:lnTo>
                    <a:pt x="262" y="139"/>
                  </a:lnTo>
                  <a:lnTo>
                    <a:pt x="258" y="143"/>
                  </a:lnTo>
                  <a:lnTo>
                    <a:pt x="257" y="145"/>
                  </a:lnTo>
                  <a:lnTo>
                    <a:pt x="256" y="147"/>
                  </a:lnTo>
                  <a:lnTo>
                    <a:pt x="256" y="151"/>
                  </a:lnTo>
                  <a:lnTo>
                    <a:pt x="256" y="155"/>
                  </a:lnTo>
                  <a:lnTo>
                    <a:pt x="257" y="157"/>
                  </a:lnTo>
                  <a:lnTo>
                    <a:pt x="258" y="160"/>
                  </a:lnTo>
                  <a:lnTo>
                    <a:pt x="260" y="161"/>
                  </a:lnTo>
                  <a:lnTo>
                    <a:pt x="262" y="163"/>
                  </a:lnTo>
                  <a:lnTo>
                    <a:pt x="265" y="164"/>
                  </a:lnTo>
                  <a:lnTo>
                    <a:pt x="271" y="165"/>
                  </a:lnTo>
                  <a:lnTo>
                    <a:pt x="276" y="164"/>
                  </a:lnTo>
                  <a:lnTo>
                    <a:pt x="281" y="164"/>
                  </a:lnTo>
                  <a:lnTo>
                    <a:pt x="286" y="163"/>
                  </a:lnTo>
                  <a:lnTo>
                    <a:pt x="290" y="161"/>
                  </a:lnTo>
                  <a:lnTo>
                    <a:pt x="294" y="160"/>
                  </a:lnTo>
                  <a:lnTo>
                    <a:pt x="297" y="158"/>
                  </a:lnTo>
                  <a:lnTo>
                    <a:pt x="300" y="155"/>
                  </a:lnTo>
                  <a:lnTo>
                    <a:pt x="303" y="153"/>
                  </a:lnTo>
                  <a:close/>
                  <a:moveTo>
                    <a:pt x="215" y="159"/>
                  </a:moveTo>
                  <a:lnTo>
                    <a:pt x="215" y="153"/>
                  </a:lnTo>
                  <a:lnTo>
                    <a:pt x="216" y="147"/>
                  </a:lnTo>
                  <a:lnTo>
                    <a:pt x="218" y="142"/>
                  </a:lnTo>
                  <a:lnTo>
                    <a:pt x="220" y="137"/>
                  </a:lnTo>
                  <a:lnTo>
                    <a:pt x="223" y="133"/>
                  </a:lnTo>
                  <a:lnTo>
                    <a:pt x="226" y="128"/>
                  </a:lnTo>
                  <a:lnTo>
                    <a:pt x="231" y="125"/>
                  </a:lnTo>
                  <a:lnTo>
                    <a:pt x="236" y="121"/>
                  </a:lnTo>
                  <a:lnTo>
                    <a:pt x="242" y="118"/>
                  </a:lnTo>
                  <a:lnTo>
                    <a:pt x="248" y="115"/>
                  </a:lnTo>
                  <a:lnTo>
                    <a:pt x="255" y="112"/>
                  </a:lnTo>
                  <a:lnTo>
                    <a:pt x="263" y="110"/>
                  </a:lnTo>
                  <a:lnTo>
                    <a:pt x="272" y="108"/>
                  </a:lnTo>
                  <a:lnTo>
                    <a:pt x="282" y="106"/>
                  </a:lnTo>
                  <a:lnTo>
                    <a:pt x="303" y="104"/>
                  </a:lnTo>
                  <a:lnTo>
                    <a:pt x="303" y="100"/>
                  </a:lnTo>
                  <a:lnTo>
                    <a:pt x="303" y="97"/>
                  </a:lnTo>
                  <a:lnTo>
                    <a:pt x="302" y="93"/>
                  </a:lnTo>
                  <a:lnTo>
                    <a:pt x="301" y="91"/>
                  </a:lnTo>
                  <a:lnTo>
                    <a:pt x="299" y="88"/>
                  </a:lnTo>
                  <a:lnTo>
                    <a:pt x="296" y="86"/>
                  </a:lnTo>
                  <a:lnTo>
                    <a:pt x="293" y="85"/>
                  </a:lnTo>
                  <a:lnTo>
                    <a:pt x="289" y="84"/>
                  </a:lnTo>
                  <a:lnTo>
                    <a:pt x="284" y="84"/>
                  </a:lnTo>
                  <a:lnTo>
                    <a:pt x="278" y="84"/>
                  </a:lnTo>
                  <a:lnTo>
                    <a:pt x="271" y="85"/>
                  </a:lnTo>
                  <a:lnTo>
                    <a:pt x="265" y="86"/>
                  </a:lnTo>
                  <a:lnTo>
                    <a:pt x="259" y="89"/>
                  </a:lnTo>
                  <a:lnTo>
                    <a:pt x="254" y="91"/>
                  </a:lnTo>
                  <a:lnTo>
                    <a:pt x="249" y="94"/>
                  </a:lnTo>
                  <a:lnTo>
                    <a:pt x="243" y="97"/>
                  </a:lnTo>
                  <a:lnTo>
                    <a:pt x="238" y="101"/>
                  </a:lnTo>
                  <a:lnTo>
                    <a:pt x="221" y="77"/>
                  </a:lnTo>
                  <a:lnTo>
                    <a:pt x="226" y="72"/>
                  </a:lnTo>
                  <a:lnTo>
                    <a:pt x="233" y="68"/>
                  </a:lnTo>
                  <a:lnTo>
                    <a:pt x="240" y="63"/>
                  </a:lnTo>
                  <a:lnTo>
                    <a:pt x="248" y="60"/>
                  </a:lnTo>
                  <a:lnTo>
                    <a:pt x="257" y="56"/>
                  </a:lnTo>
                  <a:lnTo>
                    <a:pt x="267" y="54"/>
                  </a:lnTo>
                  <a:lnTo>
                    <a:pt x="272" y="53"/>
                  </a:lnTo>
                  <a:lnTo>
                    <a:pt x="278" y="52"/>
                  </a:lnTo>
                  <a:lnTo>
                    <a:pt x="290" y="52"/>
                  </a:lnTo>
                  <a:lnTo>
                    <a:pt x="297" y="52"/>
                  </a:lnTo>
                  <a:lnTo>
                    <a:pt x="304" y="53"/>
                  </a:lnTo>
                  <a:lnTo>
                    <a:pt x="309" y="54"/>
                  </a:lnTo>
                  <a:lnTo>
                    <a:pt x="315" y="55"/>
                  </a:lnTo>
                  <a:lnTo>
                    <a:pt x="320" y="57"/>
                  </a:lnTo>
                  <a:lnTo>
                    <a:pt x="324" y="60"/>
                  </a:lnTo>
                  <a:lnTo>
                    <a:pt x="328" y="63"/>
                  </a:lnTo>
                  <a:lnTo>
                    <a:pt x="332" y="66"/>
                  </a:lnTo>
                  <a:lnTo>
                    <a:pt x="335" y="69"/>
                  </a:lnTo>
                  <a:lnTo>
                    <a:pt x="337" y="74"/>
                  </a:lnTo>
                  <a:lnTo>
                    <a:pt x="339" y="78"/>
                  </a:lnTo>
                  <a:lnTo>
                    <a:pt x="341" y="83"/>
                  </a:lnTo>
                  <a:lnTo>
                    <a:pt x="342" y="88"/>
                  </a:lnTo>
                  <a:lnTo>
                    <a:pt x="343" y="94"/>
                  </a:lnTo>
                  <a:lnTo>
                    <a:pt x="344" y="100"/>
                  </a:lnTo>
                  <a:lnTo>
                    <a:pt x="344" y="107"/>
                  </a:lnTo>
                  <a:lnTo>
                    <a:pt x="344" y="160"/>
                  </a:lnTo>
                  <a:lnTo>
                    <a:pt x="344" y="172"/>
                  </a:lnTo>
                  <a:lnTo>
                    <a:pt x="345" y="177"/>
                  </a:lnTo>
                  <a:lnTo>
                    <a:pt x="345" y="181"/>
                  </a:lnTo>
                  <a:lnTo>
                    <a:pt x="346" y="188"/>
                  </a:lnTo>
                  <a:lnTo>
                    <a:pt x="348" y="194"/>
                  </a:lnTo>
                  <a:lnTo>
                    <a:pt x="306" y="194"/>
                  </a:lnTo>
                  <a:lnTo>
                    <a:pt x="305" y="190"/>
                  </a:lnTo>
                  <a:lnTo>
                    <a:pt x="304" y="185"/>
                  </a:lnTo>
                  <a:lnTo>
                    <a:pt x="303" y="180"/>
                  </a:lnTo>
                  <a:lnTo>
                    <a:pt x="303" y="174"/>
                  </a:lnTo>
                  <a:lnTo>
                    <a:pt x="298" y="179"/>
                  </a:lnTo>
                  <a:lnTo>
                    <a:pt x="293" y="183"/>
                  </a:lnTo>
                  <a:lnTo>
                    <a:pt x="290" y="185"/>
                  </a:lnTo>
                  <a:lnTo>
                    <a:pt x="288" y="187"/>
                  </a:lnTo>
                  <a:lnTo>
                    <a:pt x="282" y="191"/>
                  </a:lnTo>
                  <a:lnTo>
                    <a:pt x="276" y="193"/>
                  </a:lnTo>
                  <a:lnTo>
                    <a:pt x="269" y="195"/>
                  </a:lnTo>
                  <a:lnTo>
                    <a:pt x="262" y="196"/>
                  </a:lnTo>
                  <a:lnTo>
                    <a:pt x="254" y="196"/>
                  </a:lnTo>
                  <a:lnTo>
                    <a:pt x="247" y="196"/>
                  </a:lnTo>
                  <a:lnTo>
                    <a:pt x="243" y="195"/>
                  </a:lnTo>
                  <a:lnTo>
                    <a:pt x="239" y="194"/>
                  </a:lnTo>
                  <a:lnTo>
                    <a:pt x="236" y="192"/>
                  </a:lnTo>
                  <a:lnTo>
                    <a:pt x="232" y="191"/>
                  </a:lnTo>
                  <a:lnTo>
                    <a:pt x="226" y="186"/>
                  </a:lnTo>
                  <a:lnTo>
                    <a:pt x="224" y="184"/>
                  </a:lnTo>
                  <a:lnTo>
                    <a:pt x="222" y="181"/>
                  </a:lnTo>
                  <a:lnTo>
                    <a:pt x="220" y="178"/>
                  </a:lnTo>
                  <a:lnTo>
                    <a:pt x="218" y="175"/>
                  </a:lnTo>
                  <a:lnTo>
                    <a:pt x="216" y="171"/>
                  </a:lnTo>
                  <a:lnTo>
                    <a:pt x="215" y="167"/>
                  </a:lnTo>
                  <a:lnTo>
                    <a:pt x="215" y="163"/>
                  </a:lnTo>
                  <a:lnTo>
                    <a:pt x="215" y="159"/>
                  </a:lnTo>
                  <a:close/>
                  <a:moveTo>
                    <a:pt x="364" y="194"/>
                  </a:moveTo>
                  <a:lnTo>
                    <a:pt x="364" y="1"/>
                  </a:lnTo>
                  <a:lnTo>
                    <a:pt x="406" y="1"/>
                  </a:lnTo>
                  <a:lnTo>
                    <a:pt x="406" y="107"/>
                  </a:lnTo>
                  <a:lnTo>
                    <a:pt x="450" y="55"/>
                  </a:lnTo>
                  <a:lnTo>
                    <a:pt x="495" y="55"/>
                  </a:lnTo>
                  <a:lnTo>
                    <a:pt x="450" y="107"/>
                  </a:lnTo>
                  <a:lnTo>
                    <a:pt x="498" y="194"/>
                  </a:lnTo>
                  <a:lnTo>
                    <a:pt x="454" y="194"/>
                  </a:lnTo>
                  <a:lnTo>
                    <a:pt x="423" y="137"/>
                  </a:lnTo>
                  <a:lnTo>
                    <a:pt x="406" y="157"/>
                  </a:lnTo>
                  <a:lnTo>
                    <a:pt x="406" y="194"/>
                  </a:lnTo>
                  <a:lnTo>
                    <a:pt x="364" y="194"/>
                  </a:lnTo>
                  <a:close/>
                  <a:moveTo>
                    <a:pt x="589" y="111"/>
                  </a:moveTo>
                  <a:lnTo>
                    <a:pt x="588" y="104"/>
                  </a:lnTo>
                  <a:lnTo>
                    <a:pt x="587" y="98"/>
                  </a:lnTo>
                  <a:lnTo>
                    <a:pt x="584" y="93"/>
                  </a:lnTo>
                  <a:lnTo>
                    <a:pt x="581" y="89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5" y="85"/>
                  </a:lnTo>
                  <a:lnTo>
                    <a:pt x="573" y="84"/>
                  </a:lnTo>
                  <a:lnTo>
                    <a:pt x="568" y="82"/>
                  </a:lnTo>
                  <a:lnTo>
                    <a:pt x="563" y="82"/>
                  </a:lnTo>
                  <a:lnTo>
                    <a:pt x="558" y="82"/>
                  </a:lnTo>
                  <a:lnTo>
                    <a:pt x="553" y="84"/>
                  </a:lnTo>
                  <a:lnTo>
                    <a:pt x="551" y="85"/>
                  </a:lnTo>
                  <a:lnTo>
                    <a:pt x="549" y="86"/>
                  </a:lnTo>
                  <a:lnTo>
                    <a:pt x="545" y="89"/>
                  </a:lnTo>
                  <a:lnTo>
                    <a:pt x="542" y="93"/>
                  </a:lnTo>
                  <a:lnTo>
                    <a:pt x="539" y="98"/>
                  </a:lnTo>
                  <a:lnTo>
                    <a:pt x="537" y="104"/>
                  </a:lnTo>
                  <a:lnTo>
                    <a:pt x="536" y="107"/>
                  </a:lnTo>
                  <a:lnTo>
                    <a:pt x="535" y="111"/>
                  </a:lnTo>
                  <a:lnTo>
                    <a:pt x="589" y="111"/>
                  </a:lnTo>
                  <a:close/>
                  <a:moveTo>
                    <a:pt x="493" y="125"/>
                  </a:moveTo>
                  <a:lnTo>
                    <a:pt x="493" y="115"/>
                  </a:lnTo>
                  <a:lnTo>
                    <a:pt x="495" y="106"/>
                  </a:lnTo>
                  <a:lnTo>
                    <a:pt x="497" y="98"/>
                  </a:lnTo>
                  <a:lnTo>
                    <a:pt x="500" y="90"/>
                  </a:lnTo>
                  <a:lnTo>
                    <a:pt x="503" y="84"/>
                  </a:lnTo>
                  <a:lnTo>
                    <a:pt x="507" y="78"/>
                  </a:lnTo>
                  <a:lnTo>
                    <a:pt x="512" y="73"/>
                  </a:lnTo>
                  <a:lnTo>
                    <a:pt x="515" y="70"/>
                  </a:lnTo>
                  <a:lnTo>
                    <a:pt x="517" y="68"/>
                  </a:lnTo>
                  <a:lnTo>
                    <a:pt x="522" y="64"/>
                  </a:lnTo>
                  <a:lnTo>
                    <a:pt x="528" y="61"/>
                  </a:lnTo>
                  <a:lnTo>
                    <a:pt x="534" y="58"/>
                  </a:lnTo>
                  <a:lnTo>
                    <a:pt x="540" y="56"/>
                  </a:lnTo>
                  <a:lnTo>
                    <a:pt x="546" y="54"/>
                  </a:lnTo>
                  <a:lnTo>
                    <a:pt x="552" y="53"/>
                  </a:lnTo>
                  <a:lnTo>
                    <a:pt x="557" y="52"/>
                  </a:lnTo>
                  <a:lnTo>
                    <a:pt x="563" y="52"/>
                  </a:lnTo>
                  <a:lnTo>
                    <a:pt x="574" y="53"/>
                  </a:lnTo>
                  <a:lnTo>
                    <a:pt x="580" y="54"/>
                  </a:lnTo>
                  <a:lnTo>
                    <a:pt x="585" y="55"/>
                  </a:lnTo>
                  <a:lnTo>
                    <a:pt x="591" y="57"/>
                  </a:lnTo>
                  <a:lnTo>
                    <a:pt x="596" y="60"/>
                  </a:lnTo>
                  <a:lnTo>
                    <a:pt x="601" y="63"/>
                  </a:lnTo>
                  <a:lnTo>
                    <a:pt x="606" y="67"/>
                  </a:lnTo>
                  <a:lnTo>
                    <a:pt x="610" y="72"/>
                  </a:lnTo>
                  <a:lnTo>
                    <a:pt x="614" y="77"/>
                  </a:lnTo>
                  <a:lnTo>
                    <a:pt x="618" y="84"/>
                  </a:lnTo>
                  <a:lnTo>
                    <a:pt x="621" y="91"/>
                  </a:lnTo>
                  <a:lnTo>
                    <a:pt x="624" y="99"/>
                  </a:lnTo>
                  <a:lnTo>
                    <a:pt x="625" y="108"/>
                  </a:lnTo>
                  <a:lnTo>
                    <a:pt x="627" y="118"/>
                  </a:lnTo>
                  <a:lnTo>
                    <a:pt x="627" y="130"/>
                  </a:lnTo>
                  <a:lnTo>
                    <a:pt x="627" y="136"/>
                  </a:lnTo>
                  <a:lnTo>
                    <a:pt x="535" y="136"/>
                  </a:lnTo>
                  <a:lnTo>
                    <a:pt x="536" y="144"/>
                  </a:lnTo>
                  <a:lnTo>
                    <a:pt x="537" y="147"/>
                  </a:lnTo>
                  <a:lnTo>
                    <a:pt x="538" y="151"/>
                  </a:lnTo>
                  <a:lnTo>
                    <a:pt x="541" y="156"/>
                  </a:lnTo>
                  <a:lnTo>
                    <a:pt x="545" y="161"/>
                  </a:lnTo>
                  <a:lnTo>
                    <a:pt x="550" y="164"/>
                  </a:lnTo>
                  <a:lnTo>
                    <a:pt x="555" y="166"/>
                  </a:lnTo>
                  <a:lnTo>
                    <a:pt x="561" y="167"/>
                  </a:lnTo>
                  <a:lnTo>
                    <a:pt x="567" y="168"/>
                  </a:lnTo>
                  <a:lnTo>
                    <a:pt x="573" y="168"/>
                  </a:lnTo>
                  <a:lnTo>
                    <a:pt x="579" y="166"/>
                  </a:lnTo>
                  <a:lnTo>
                    <a:pt x="585" y="165"/>
                  </a:lnTo>
                  <a:lnTo>
                    <a:pt x="590" y="163"/>
                  </a:lnTo>
                  <a:lnTo>
                    <a:pt x="596" y="160"/>
                  </a:lnTo>
                  <a:lnTo>
                    <a:pt x="600" y="157"/>
                  </a:lnTo>
                  <a:lnTo>
                    <a:pt x="605" y="154"/>
                  </a:lnTo>
                  <a:lnTo>
                    <a:pt x="607" y="153"/>
                  </a:lnTo>
                  <a:lnTo>
                    <a:pt x="608" y="151"/>
                  </a:lnTo>
                  <a:lnTo>
                    <a:pt x="625" y="176"/>
                  </a:lnTo>
                  <a:lnTo>
                    <a:pt x="618" y="181"/>
                  </a:lnTo>
                  <a:lnTo>
                    <a:pt x="612" y="185"/>
                  </a:lnTo>
                  <a:lnTo>
                    <a:pt x="605" y="189"/>
                  </a:lnTo>
                  <a:lnTo>
                    <a:pt x="597" y="192"/>
                  </a:lnTo>
                  <a:lnTo>
                    <a:pt x="594" y="193"/>
                  </a:lnTo>
                  <a:lnTo>
                    <a:pt x="590" y="194"/>
                  </a:lnTo>
                  <a:lnTo>
                    <a:pt x="581" y="196"/>
                  </a:lnTo>
                  <a:lnTo>
                    <a:pt x="573" y="197"/>
                  </a:lnTo>
                  <a:lnTo>
                    <a:pt x="564" y="197"/>
                  </a:lnTo>
                  <a:lnTo>
                    <a:pt x="557" y="197"/>
                  </a:lnTo>
                  <a:lnTo>
                    <a:pt x="551" y="196"/>
                  </a:lnTo>
                  <a:lnTo>
                    <a:pt x="544" y="195"/>
                  </a:lnTo>
                  <a:lnTo>
                    <a:pt x="538" y="193"/>
                  </a:lnTo>
                  <a:lnTo>
                    <a:pt x="531" y="191"/>
                  </a:lnTo>
                  <a:lnTo>
                    <a:pt x="525" y="188"/>
                  </a:lnTo>
                  <a:lnTo>
                    <a:pt x="520" y="185"/>
                  </a:lnTo>
                  <a:lnTo>
                    <a:pt x="515" y="181"/>
                  </a:lnTo>
                  <a:lnTo>
                    <a:pt x="510" y="177"/>
                  </a:lnTo>
                  <a:lnTo>
                    <a:pt x="506" y="171"/>
                  </a:lnTo>
                  <a:lnTo>
                    <a:pt x="502" y="165"/>
                  </a:lnTo>
                  <a:lnTo>
                    <a:pt x="499" y="159"/>
                  </a:lnTo>
                  <a:lnTo>
                    <a:pt x="496" y="151"/>
                  </a:lnTo>
                  <a:lnTo>
                    <a:pt x="494" y="143"/>
                  </a:lnTo>
                  <a:lnTo>
                    <a:pt x="493" y="134"/>
                  </a:lnTo>
                  <a:lnTo>
                    <a:pt x="493" y="125"/>
                  </a:lnTo>
                  <a:close/>
                  <a:moveTo>
                    <a:pt x="713" y="155"/>
                  </a:moveTo>
                  <a:lnTo>
                    <a:pt x="713" y="85"/>
                  </a:lnTo>
                  <a:lnTo>
                    <a:pt x="690" y="85"/>
                  </a:lnTo>
                  <a:lnTo>
                    <a:pt x="690" y="55"/>
                  </a:lnTo>
                  <a:lnTo>
                    <a:pt x="713" y="55"/>
                  </a:lnTo>
                  <a:lnTo>
                    <a:pt x="713" y="7"/>
                  </a:lnTo>
                  <a:lnTo>
                    <a:pt x="755" y="7"/>
                  </a:lnTo>
                  <a:lnTo>
                    <a:pt x="755" y="55"/>
                  </a:lnTo>
                  <a:lnTo>
                    <a:pt x="792" y="55"/>
                  </a:lnTo>
                  <a:lnTo>
                    <a:pt x="792" y="85"/>
                  </a:lnTo>
                  <a:lnTo>
                    <a:pt x="755" y="85"/>
                  </a:lnTo>
                  <a:lnTo>
                    <a:pt x="755" y="146"/>
                  </a:lnTo>
                  <a:lnTo>
                    <a:pt x="756" y="151"/>
                  </a:lnTo>
                  <a:lnTo>
                    <a:pt x="756" y="153"/>
                  </a:lnTo>
                  <a:lnTo>
                    <a:pt x="756" y="155"/>
                  </a:lnTo>
                  <a:lnTo>
                    <a:pt x="757" y="159"/>
                  </a:lnTo>
                  <a:lnTo>
                    <a:pt x="759" y="161"/>
                  </a:lnTo>
                  <a:lnTo>
                    <a:pt x="762" y="163"/>
                  </a:lnTo>
                  <a:lnTo>
                    <a:pt x="765" y="165"/>
                  </a:lnTo>
                  <a:lnTo>
                    <a:pt x="769" y="165"/>
                  </a:lnTo>
                  <a:lnTo>
                    <a:pt x="775" y="165"/>
                  </a:lnTo>
                  <a:lnTo>
                    <a:pt x="782" y="165"/>
                  </a:lnTo>
                  <a:lnTo>
                    <a:pt x="789" y="164"/>
                  </a:lnTo>
                  <a:lnTo>
                    <a:pt x="789" y="194"/>
                  </a:lnTo>
                  <a:lnTo>
                    <a:pt x="784" y="195"/>
                  </a:lnTo>
                  <a:lnTo>
                    <a:pt x="777" y="195"/>
                  </a:lnTo>
                  <a:lnTo>
                    <a:pt x="761" y="196"/>
                  </a:lnTo>
                  <a:lnTo>
                    <a:pt x="753" y="196"/>
                  </a:lnTo>
                  <a:lnTo>
                    <a:pt x="747" y="195"/>
                  </a:lnTo>
                  <a:lnTo>
                    <a:pt x="736" y="193"/>
                  </a:lnTo>
                  <a:lnTo>
                    <a:pt x="731" y="192"/>
                  </a:lnTo>
                  <a:lnTo>
                    <a:pt x="728" y="190"/>
                  </a:lnTo>
                  <a:lnTo>
                    <a:pt x="724" y="188"/>
                  </a:lnTo>
                  <a:lnTo>
                    <a:pt x="722" y="185"/>
                  </a:lnTo>
                  <a:lnTo>
                    <a:pt x="719" y="183"/>
                  </a:lnTo>
                  <a:lnTo>
                    <a:pt x="718" y="180"/>
                  </a:lnTo>
                  <a:lnTo>
                    <a:pt x="716" y="176"/>
                  </a:lnTo>
                  <a:lnTo>
                    <a:pt x="715" y="172"/>
                  </a:lnTo>
                  <a:lnTo>
                    <a:pt x="714" y="164"/>
                  </a:lnTo>
                  <a:lnTo>
                    <a:pt x="713" y="155"/>
                  </a:lnTo>
                  <a:close/>
                  <a:moveTo>
                    <a:pt x="807" y="194"/>
                  </a:moveTo>
                  <a:lnTo>
                    <a:pt x="807" y="1"/>
                  </a:lnTo>
                  <a:lnTo>
                    <a:pt x="849" y="1"/>
                  </a:lnTo>
                  <a:lnTo>
                    <a:pt x="849" y="77"/>
                  </a:lnTo>
                  <a:lnTo>
                    <a:pt x="852" y="73"/>
                  </a:lnTo>
                  <a:lnTo>
                    <a:pt x="857" y="68"/>
                  </a:lnTo>
                  <a:lnTo>
                    <a:pt x="861" y="64"/>
                  </a:lnTo>
                  <a:lnTo>
                    <a:pt x="864" y="62"/>
                  </a:lnTo>
                  <a:lnTo>
                    <a:pt x="867" y="60"/>
                  </a:lnTo>
                  <a:lnTo>
                    <a:pt x="873" y="57"/>
                  </a:lnTo>
                  <a:lnTo>
                    <a:pt x="880" y="54"/>
                  </a:lnTo>
                  <a:lnTo>
                    <a:pt x="888" y="53"/>
                  </a:lnTo>
                  <a:lnTo>
                    <a:pt x="893" y="52"/>
                  </a:lnTo>
                  <a:lnTo>
                    <a:pt x="897" y="52"/>
                  </a:lnTo>
                  <a:lnTo>
                    <a:pt x="906" y="52"/>
                  </a:lnTo>
                  <a:lnTo>
                    <a:pt x="914" y="54"/>
                  </a:lnTo>
                  <a:lnTo>
                    <a:pt x="917" y="56"/>
                  </a:lnTo>
                  <a:lnTo>
                    <a:pt x="920" y="57"/>
                  </a:lnTo>
                  <a:lnTo>
                    <a:pt x="924" y="59"/>
                  </a:lnTo>
                  <a:lnTo>
                    <a:pt x="926" y="61"/>
                  </a:lnTo>
                  <a:lnTo>
                    <a:pt x="929" y="64"/>
                  </a:lnTo>
                  <a:lnTo>
                    <a:pt x="931" y="67"/>
                  </a:lnTo>
                  <a:lnTo>
                    <a:pt x="933" y="70"/>
                  </a:lnTo>
                  <a:lnTo>
                    <a:pt x="935" y="74"/>
                  </a:lnTo>
                  <a:lnTo>
                    <a:pt x="936" y="78"/>
                  </a:lnTo>
                  <a:lnTo>
                    <a:pt x="937" y="82"/>
                  </a:lnTo>
                  <a:lnTo>
                    <a:pt x="938" y="87"/>
                  </a:lnTo>
                  <a:lnTo>
                    <a:pt x="938" y="92"/>
                  </a:lnTo>
                  <a:lnTo>
                    <a:pt x="938" y="194"/>
                  </a:lnTo>
                  <a:lnTo>
                    <a:pt x="896" y="194"/>
                  </a:lnTo>
                  <a:lnTo>
                    <a:pt x="896" y="106"/>
                  </a:lnTo>
                  <a:lnTo>
                    <a:pt x="896" y="101"/>
                  </a:lnTo>
                  <a:lnTo>
                    <a:pt x="895" y="98"/>
                  </a:lnTo>
                  <a:lnTo>
                    <a:pt x="894" y="94"/>
                  </a:lnTo>
                  <a:lnTo>
                    <a:pt x="892" y="92"/>
                  </a:lnTo>
                  <a:lnTo>
                    <a:pt x="890" y="89"/>
                  </a:lnTo>
                  <a:lnTo>
                    <a:pt x="887" y="88"/>
                  </a:lnTo>
                  <a:lnTo>
                    <a:pt x="884" y="87"/>
                  </a:lnTo>
                  <a:lnTo>
                    <a:pt x="880" y="87"/>
                  </a:lnTo>
                  <a:lnTo>
                    <a:pt x="875" y="87"/>
                  </a:lnTo>
                  <a:lnTo>
                    <a:pt x="871" y="88"/>
                  </a:lnTo>
                  <a:lnTo>
                    <a:pt x="863" y="91"/>
                  </a:lnTo>
                  <a:lnTo>
                    <a:pt x="856" y="95"/>
                  </a:lnTo>
                  <a:lnTo>
                    <a:pt x="849" y="101"/>
                  </a:lnTo>
                  <a:lnTo>
                    <a:pt x="849" y="194"/>
                  </a:lnTo>
                  <a:lnTo>
                    <a:pt x="807" y="194"/>
                  </a:lnTo>
                  <a:close/>
                  <a:moveTo>
                    <a:pt x="1048" y="111"/>
                  </a:moveTo>
                  <a:lnTo>
                    <a:pt x="1047" y="104"/>
                  </a:lnTo>
                  <a:lnTo>
                    <a:pt x="1045" y="98"/>
                  </a:lnTo>
                  <a:lnTo>
                    <a:pt x="1043" y="93"/>
                  </a:lnTo>
                  <a:lnTo>
                    <a:pt x="1040" y="89"/>
                  </a:lnTo>
                  <a:lnTo>
                    <a:pt x="1038" y="88"/>
                  </a:lnTo>
                  <a:lnTo>
                    <a:pt x="1036" y="86"/>
                  </a:lnTo>
                  <a:lnTo>
                    <a:pt x="1034" y="85"/>
                  </a:lnTo>
                  <a:lnTo>
                    <a:pt x="1032" y="84"/>
                  </a:lnTo>
                  <a:lnTo>
                    <a:pt x="1027" y="82"/>
                  </a:lnTo>
                  <a:lnTo>
                    <a:pt x="1021" y="82"/>
                  </a:lnTo>
                  <a:lnTo>
                    <a:pt x="1016" y="82"/>
                  </a:lnTo>
                  <a:lnTo>
                    <a:pt x="1012" y="84"/>
                  </a:lnTo>
                  <a:lnTo>
                    <a:pt x="1010" y="85"/>
                  </a:lnTo>
                  <a:lnTo>
                    <a:pt x="1007" y="86"/>
                  </a:lnTo>
                  <a:lnTo>
                    <a:pt x="1004" y="89"/>
                  </a:lnTo>
                  <a:lnTo>
                    <a:pt x="1000" y="93"/>
                  </a:lnTo>
                  <a:lnTo>
                    <a:pt x="997" y="98"/>
                  </a:lnTo>
                  <a:lnTo>
                    <a:pt x="995" y="104"/>
                  </a:lnTo>
                  <a:lnTo>
                    <a:pt x="994" y="107"/>
                  </a:lnTo>
                  <a:lnTo>
                    <a:pt x="994" y="111"/>
                  </a:lnTo>
                  <a:lnTo>
                    <a:pt x="1048" y="111"/>
                  </a:lnTo>
                  <a:close/>
                  <a:moveTo>
                    <a:pt x="951" y="125"/>
                  </a:moveTo>
                  <a:lnTo>
                    <a:pt x="952" y="115"/>
                  </a:lnTo>
                  <a:lnTo>
                    <a:pt x="953" y="106"/>
                  </a:lnTo>
                  <a:lnTo>
                    <a:pt x="955" y="98"/>
                  </a:lnTo>
                  <a:lnTo>
                    <a:pt x="958" y="90"/>
                  </a:lnTo>
                  <a:lnTo>
                    <a:pt x="962" y="84"/>
                  </a:lnTo>
                  <a:lnTo>
                    <a:pt x="966" y="78"/>
                  </a:lnTo>
                  <a:lnTo>
                    <a:pt x="970" y="73"/>
                  </a:lnTo>
                  <a:lnTo>
                    <a:pt x="973" y="70"/>
                  </a:lnTo>
                  <a:lnTo>
                    <a:pt x="975" y="68"/>
                  </a:lnTo>
                  <a:lnTo>
                    <a:pt x="981" y="64"/>
                  </a:lnTo>
                  <a:lnTo>
                    <a:pt x="986" y="61"/>
                  </a:lnTo>
                  <a:lnTo>
                    <a:pt x="992" y="58"/>
                  </a:lnTo>
                  <a:lnTo>
                    <a:pt x="998" y="56"/>
                  </a:lnTo>
                  <a:lnTo>
                    <a:pt x="1004" y="54"/>
                  </a:lnTo>
                  <a:lnTo>
                    <a:pt x="1010" y="53"/>
                  </a:lnTo>
                  <a:lnTo>
                    <a:pt x="1016" y="52"/>
                  </a:lnTo>
                  <a:lnTo>
                    <a:pt x="1021" y="52"/>
                  </a:lnTo>
                  <a:lnTo>
                    <a:pt x="1032" y="53"/>
                  </a:lnTo>
                  <a:lnTo>
                    <a:pt x="1038" y="54"/>
                  </a:lnTo>
                  <a:lnTo>
                    <a:pt x="1043" y="55"/>
                  </a:lnTo>
                  <a:lnTo>
                    <a:pt x="1049" y="57"/>
                  </a:lnTo>
                  <a:lnTo>
                    <a:pt x="1054" y="60"/>
                  </a:lnTo>
                  <a:lnTo>
                    <a:pt x="1059" y="63"/>
                  </a:lnTo>
                  <a:lnTo>
                    <a:pt x="1064" y="67"/>
                  </a:lnTo>
                  <a:lnTo>
                    <a:pt x="1069" y="72"/>
                  </a:lnTo>
                  <a:lnTo>
                    <a:pt x="1073" y="77"/>
                  </a:lnTo>
                  <a:lnTo>
                    <a:pt x="1076" y="84"/>
                  </a:lnTo>
                  <a:lnTo>
                    <a:pt x="1079" y="91"/>
                  </a:lnTo>
                  <a:lnTo>
                    <a:pt x="1082" y="99"/>
                  </a:lnTo>
                  <a:lnTo>
                    <a:pt x="1084" y="108"/>
                  </a:lnTo>
                  <a:lnTo>
                    <a:pt x="1085" y="118"/>
                  </a:lnTo>
                  <a:lnTo>
                    <a:pt x="1085" y="130"/>
                  </a:lnTo>
                  <a:lnTo>
                    <a:pt x="1085" y="136"/>
                  </a:lnTo>
                  <a:lnTo>
                    <a:pt x="993" y="136"/>
                  </a:lnTo>
                  <a:lnTo>
                    <a:pt x="994" y="144"/>
                  </a:lnTo>
                  <a:lnTo>
                    <a:pt x="995" y="147"/>
                  </a:lnTo>
                  <a:lnTo>
                    <a:pt x="997" y="151"/>
                  </a:lnTo>
                  <a:lnTo>
                    <a:pt x="1000" y="156"/>
                  </a:lnTo>
                  <a:lnTo>
                    <a:pt x="1003" y="161"/>
                  </a:lnTo>
                  <a:lnTo>
                    <a:pt x="1008" y="164"/>
                  </a:lnTo>
                  <a:lnTo>
                    <a:pt x="1013" y="166"/>
                  </a:lnTo>
                  <a:lnTo>
                    <a:pt x="1019" y="167"/>
                  </a:lnTo>
                  <a:lnTo>
                    <a:pt x="1026" y="168"/>
                  </a:lnTo>
                  <a:lnTo>
                    <a:pt x="1032" y="168"/>
                  </a:lnTo>
                  <a:lnTo>
                    <a:pt x="1038" y="166"/>
                  </a:lnTo>
                  <a:lnTo>
                    <a:pt x="1043" y="165"/>
                  </a:lnTo>
                  <a:lnTo>
                    <a:pt x="1049" y="163"/>
                  </a:lnTo>
                  <a:lnTo>
                    <a:pt x="1054" y="160"/>
                  </a:lnTo>
                  <a:lnTo>
                    <a:pt x="1059" y="157"/>
                  </a:lnTo>
                  <a:lnTo>
                    <a:pt x="1063" y="154"/>
                  </a:lnTo>
                  <a:lnTo>
                    <a:pt x="1065" y="153"/>
                  </a:lnTo>
                  <a:lnTo>
                    <a:pt x="1067" y="151"/>
                  </a:lnTo>
                  <a:lnTo>
                    <a:pt x="1083" y="176"/>
                  </a:lnTo>
                  <a:lnTo>
                    <a:pt x="1077" y="181"/>
                  </a:lnTo>
                  <a:lnTo>
                    <a:pt x="1070" y="185"/>
                  </a:lnTo>
                  <a:lnTo>
                    <a:pt x="1063" y="189"/>
                  </a:lnTo>
                  <a:lnTo>
                    <a:pt x="1056" y="192"/>
                  </a:lnTo>
                  <a:lnTo>
                    <a:pt x="1052" y="193"/>
                  </a:lnTo>
                  <a:lnTo>
                    <a:pt x="1048" y="194"/>
                  </a:lnTo>
                  <a:lnTo>
                    <a:pt x="1040" y="196"/>
                  </a:lnTo>
                  <a:lnTo>
                    <a:pt x="1031" y="197"/>
                  </a:lnTo>
                  <a:lnTo>
                    <a:pt x="1022" y="197"/>
                  </a:lnTo>
                  <a:lnTo>
                    <a:pt x="1016" y="197"/>
                  </a:lnTo>
                  <a:lnTo>
                    <a:pt x="1009" y="196"/>
                  </a:lnTo>
                  <a:lnTo>
                    <a:pt x="1002" y="195"/>
                  </a:lnTo>
                  <a:lnTo>
                    <a:pt x="996" y="193"/>
                  </a:lnTo>
                  <a:lnTo>
                    <a:pt x="990" y="191"/>
                  </a:lnTo>
                  <a:lnTo>
                    <a:pt x="984" y="188"/>
                  </a:lnTo>
                  <a:lnTo>
                    <a:pt x="978" y="185"/>
                  </a:lnTo>
                  <a:lnTo>
                    <a:pt x="973" y="181"/>
                  </a:lnTo>
                  <a:lnTo>
                    <a:pt x="968" y="177"/>
                  </a:lnTo>
                  <a:lnTo>
                    <a:pt x="964" y="171"/>
                  </a:lnTo>
                  <a:lnTo>
                    <a:pt x="960" y="165"/>
                  </a:lnTo>
                  <a:lnTo>
                    <a:pt x="957" y="159"/>
                  </a:lnTo>
                  <a:lnTo>
                    <a:pt x="955" y="151"/>
                  </a:lnTo>
                  <a:lnTo>
                    <a:pt x="953" y="143"/>
                  </a:lnTo>
                  <a:lnTo>
                    <a:pt x="952" y="134"/>
                  </a:lnTo>
                  <a:lnTo>
                    <a:pt x="951" y="125"/>
                  </a:lnTo>
                  <a:close/>
                  <a:moveTo>
                    <a:pt x="1162" y="194"/>
                  </a:moveTo>
                  <a:lnTo>
                    <a:pt x="1162" y="55"/>
                  </a:lnTo>
                  <a:lnTo>
                    <a:pt x="1204" y="55"/>
                  </a:lnTo>
                  <a:lnTo>
                    <a:pt x="1204" y="77"/>
                  </a:lnTo>
                  <a:lnTo>
                    <a:pt x="1207" y="73"/>
                  </a:lnTo>
                  <a:lnTo>
                    <a:pt x="1212" y="68"/>
                  </a:lnTo>
                  <a:lnTo>
                    <a:pt x="1216" y="64"/>
                  </a:lnTo>
                  <a:lnTo>
                    <a:pt x="1219" y="62"/>
                  </a:lnTo>
                  <a:lnTo>
                    <a:pt x="1222" y="60"/>
                  </a:lnTo>
                  <a:lnTo>
                    <a:pt x="1228" y="57"/>
                  </a:lnTo>
                  <a:lnTo>
                    <a:pt x="1235" y="54"/>
                  </a:lnTo>
                  <a:lnTo>
                    <a:pt x="1242" y="53"/>
                  </a:lnTo>
                  <a:lnTo>
                    <a:pt x="1246" y="52"/>
                  </a:lnTo>
                  <a:lnTo>
                    <a:pt x="1250" y="52"/>
                  </a:lnTo>
                  <a:lnTo>
                    <a:pt x="1258" y="52"/>
                  </a:lnTo>
                  <a:lnTo>
                    <a:pt x="1265" y="54"/>
                  </a:lnTo>
                  <a:lnTo>
                    <a:pt x="1271" y="56"/>
                  </a:lnTo>
                  <a:lnTo>
                    <a:pt x="1274" y="57"/>
                  </a:lnTo>
                  <a:lnTo>
                    <a:pt x="1276" y="59"/>
                  </a:lnTo>
                  <a:lnTo>
                    <a:pt x="1280" y="62"/>
                  </a:lnTo>
                  <a:lnTo>
                    <a:pt x="1284" y="67"/>
                  </a:lnTo>
                  <a:lnTo>
                    <a:pt x="1286" y="71"/>
                  </a:lnTo>
                  <a:lnTo>
                    <a:pt x="1288" y="77"/>
                  </a:lnTo>
                  <a:lnTo>
                    <a:pt x="1291" y="73"/>
                  </a:lnTo>
                  <a:lnTo>
                    <a:pt x="1296" y="68"/>
                  </a:lnTo>
                  <a:lnTo>
                    <a:pt x="1300" y="64"/>
                  </a:lnTo>
                  <a:lnTo>
                    <a:pt x="1303" y="62"/>
                  </a:lnTo>
                  <a:lnTo>
                    <a:pt x="1306" y="60"/>
                  </a:lnTo>
                  <a:lnTo>
                    <a:pt x="1312" y="57"/>
                  </a:lnTo>
                  <a:lnTo>
                    <a:pt x="1319" y="54"/>
                  </a:lnTo>
                  <a:lnTo>
                    <a:pt x="1326" y="53"/>
                  </a:lnTo>
                  <a:lnTo>
                    <a:pt x="1334" y="52"/>
                  </a:lnTo>
                  <a:lnTo>
                    <a:pt x="1339" y="52"/>
                  </a:lnTo>
                  <a:lnTo>
                    <a:pt x="1344" y="53"/>
                  </a:lnTo>
                  <a:lnTo>
                    <a:pt x="1348" y="54"/>
                  </a:lnTo>
                  <a:lnTo>
                    <a:pt x="1352" y="55"/>
                  </a:lnTo>
                  <a:lnTo>
                    <a:pt x="1356" y="57"/>
                  </a:lnTo>
                  <a:lnTo>
                    <a:pt x="1359" y="59"/>
                  </a:lnTo>
                  <a:lnTo>
                    <a:pt x="1365" y="64"/>
                  </a:lnTo>
                  <a:lnTo>
                    <a:pt x="1367" y="67"/>
                  </a:lnTo>
                  <a:lnTo>
                    <a:pt x="1369" y="70"/>
                  </a:lnTo>
                  <a:lnTo>
                    <a:pt x="1371" y="74"/>
                  </a:lnTo>
                  <a:lnTo>
                    <a:pt x="1372" y="77"/>
                  </a:lnTo>
                  <a:lnTo>
                    <a:pt x="1374" y="81"/>
                  </a:lnTo>
                  <a:lnTo>
                    <a:pt x="1374" y="86"/>
                  </a:lnTo>
                  <a:lnTo>
                    <a:pt x="1375" y="90"/>
                  </a:lnTo>
                  <a:lnTo>
                    <a:pt x="1375" y="95"/>
                  </a:lnTo>
                  <a:lnTo>
                    <a:pt x="1375" y="194"/>
                  </a:lnTo>
                  <a:lnTo>
                    <a:pt x="1333" y="194"/>
                  </a:lnTo>
                  <a:lnTo>
                    <a:pt x="1333" y="106"/>
                  </a:lnTo>
                  <a:lnTo>
                    <a:pt x="1333" y="101"/>
                  </a:lnTo>
                  <a:lnTo>
                    <a:pt x="1332" y="98"/>
                  </a:lnTo>
                  <a:lnTo>
                    <a:pt x="1331" y="94"/>
                  </a:lnTo>
                  <a:lnTo>
                    <a:pt x="1331" y="93"/>
                  </a:lnTo>
                  <a:lnTo>
                    <a:pt x="1330" y="92"/>
                  </a:lnTo>
                  <a:lnTo>
                    <a:pt x="1328" y="89"/>
                  </a:lnTo>
                  <a:lnTo>
                    <a:pt x="1325" y="88"/>
                  </a:lnTo>
                  <a:lnTo>
                    <a:pt x="1322" y="87"/>
                  </a:lnTo>
                  <a:lnTo>
                    <a:pt x="1318" y="87"/>
                  </a:lnTo>
                  <a:lnTo>
                    <a:pt x="1314" y="87"/>
                  </a:lnTo>
                  <a:lnTo>
                    <a:pt x="1310" y="88"/>
                  </a:lnTo>
                  <a:lnTo>
                    <a:pt x="1303" y="91"/>
                  </a:lnTo>
                  <a:lnTo>
                    <a:pt x="1296" y="95"/>
                  </a:lnTo>
                  <a:lnTo>
                    <a:pt x="1290" y="101"/>
                  </a:lnTo>
                  <a:lnTo>
                    <a:pt x="1290" y="194"/>
                  </a:lnTo>
                  <a:lnTo>
                    <a:pt x="1247" y="194"/>
                  </a:lnTo>
                  <a:lnTo>
                    <a:pt x="1247" y="106"/>
                  </a:lnTo>
                  <a:lnTo>
                    <a:pt x="1247" y="101"/>
                  </a:lnTo>
                  <a:lnTo>
                    <a:pt x="1247" y="98"/>
                  </a:lnTo>
                  <a:lnTo>
                    <a:pt x="1246" y="94"/>
                  </a:lnTo>
                  <a:lnTo>
                    <a:pt x="1245" y="93"/>
                  </a:lnTo>
                  <a:lnTo>
                    <a:pt x="1244" y="92"/>
                  </a:lnTo>
                  <a:lnTo>
                    <a:pt x="1242" y="89"/>
                  </a:lnTo>
                  <a:lnTo>
                    <a:pt x="1240" y="88"/>
                  </a:lnTo>
                  <a:lnTo>
                    <a:pt x="1236" y="87"/>
                  </a:lnTo>
                  <a:lnTo>
                    <a:pt x="1232" y="87"/>
                  </a:lnTo>
                  <a:lnTo>
                    <a:pt x="1228" y="87"/>
                  </a:lnTo>
                  <a:lnTo>
                    <a:pt x="1225" y="88"/>
                  </a:lnTo>
                  <a:lnTo>
                    <a:pt x="1218" y="91"/>
                  </a:lnTo>
                  <a:lnTo>
                    <a:pt x="1211" y="95"/>
                  </a:lnTo>
                  <a:lnTo>
                    <a:pt x="1204" y="101"/>
                  </a:lnTo>
                  <a:lnTo>
                    <a:pt x="1204" y="194"/>
                  </a:lnTo>
                  <a:lnTo>
                    <a:pt x="1162" y="194"/>
                  </a:lnTo>
                  <a:close/>
                  <a:moveTo>
                    <a:pt x="1484" y="125"/>
                  </a:moveTo>
                  <a:lnTo>
                    <a:pt x="1484" y="116"/>
                  </a:lnTo>
                  <a:lnTo>
                    <a:pt x="1482" y="109"/>
                  </a:lnTo>
                  <a:lnTo>
                    <a:pt x="1480" y="101"/>
                  </a:lnTo>
                  <a:lnTo>
                    <a:pt x="1479" y="98"/>
                  </a:lnTo>
                  <a:lnTo>
                    <a:pt x="1477" y="95"/>
                  </a:lnTo>
                  <a:lnTo>
                    <a:pt x="1475" y="92"/>
                  </a:lnTo>
                  <a:lnTo>
                    <a:pt x="1473" y="90"/>
                  </a:lnTo>
                  <a:lnTo>
                    <a:pt x="1468" y="86"/>
                  </a:lnTo>
                  <a:lnTo>
                    <a:pt x="1465" y="85"/>
                  </a:lnTo>
                  <a:lnTo>
                    <a:pt x="1462" y="84"/>
                  </a:lnTo>
                  <a:lnTo>
                    <a:pt x="1455" y="83"/>
                  </a:lnTo>
                  <a:lnTo>
                    <a:pt x="1448" y="84"/>
                  </a:lnTo>
                  <a:lnTo>
                    <a:pt x="1445" y="85"/>
                  </a:lnTo>
                  <a:lnTo>
                    <a:pt x="1442" y="86"/>
                  </a:lnTo>
                  <a:lnTo>
                    <a:pt x="1439" y="88"/>
                  </a:lnTo>
                  <a:lnTo>
                    <a:pt x="1437" y="90"/>
                  </a:lnTo>
                  <a:lnTo>
                    <a:pt x="1435" y="92"/>
                  </a:lnTo>
                  <a:lnTo>
                    <a:pt x="1433" y="94"/>
                  </a:lnTo>
                  <a:lnTo>
                    <a:pt x="1430" y="101"/>
                  </a:lnTo>
                  <a:lnTo>
                    <a:pt x="1428" y="104"/>
                  </a:lnTo>
                  <a:lnTo>
                    <a:pt x="1427" y="108"/>
                  </a:lnTo>
                  <a:lnTo>
                    <a:pt x="1426" y="116"/>
                  </a:lnTo>
                  <a:lnTo>
                    <a:pt x="1426" y="125"/>
                  </a:lnTo>
                  <a:lnTo>
                    <a:pt x="1426" y="129"/>
                  </a:lnTo>
                  <a:lnTo>
                    <a:pt x="1426" y="133"/>
                  </a:lnTo>
                  <a:lnTo>
                    <a:pt x="1427" y="141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2" y="155"/>
                  </a:lnTo>
                  <a:lnTo>
                    <a:pt x="1434" y="158"/>
                  </a:lnTo>
                  <a:lnTo>
                    <a:pt x="1436" y="160"/>
                  </a:lnTo>
                  <a:lnTo>
                    <a:pt x="1441" y="164"/>
                  </a:lnTo>
                  <a:lnTo>
                    <a:pt x="1444" y="166"/>
                  </a:lnTo>
                  <a:lnTo>
                    <a:pt x="1448" y="167"/>
                  </a:lnTo>
                  <a:lnTo>
                    <a:pt x="1451" y="167"/>
                  </a:lnTo>
                  <a:lnTo>
                    <a:pt x="1455" y="168"/>
                  </a:lnTo>
                  <a:lnTo>
                    <a:pt x="1462" y="167"/>
                  </a:lnTo>
                  <a:lnTo>
                    <a:pt x="1465" y="166"/>
                  </a:lnTo>
                  <a:lnTo>
                    <a:pt x="1468" y="165"/>
                  </a:lnTo>
                  <a:lnTo>
                    <a:pt x="1471" y="163"/>
                  </a:lnTo>
                  <a:lnTo>
                    <a:pt x="1473" y="161"/>
                  </a:lnTo>
                  <a:lnTo>
                    <a:pt x="1477" y="156"/>
                  </a:lnTo>
                  <a:lnTo>
                    <a:pt x="1479" y="153"/>
                  </a:lnTo>
                  <a:lnTo>
                    <a:pt x="1480" y="150"/>
                  </a:lnTo>
                  <a:lnTo>
                    <a:pt x="1481" y="146"/>
                  </a:lnTo>
                  <a:lnTo>
                    <a:pt x="1482" y="142"/>
                  </a:lnTo>
                  <a:lnTo>
                    <a:pt x="1484" y="134"/>
                  </a:lnTo>
                  <a:lnTo>
                    <a:pt x="1484" y="125"/>
                  </a:lnTo>
                  <a:close/>
                  <a:moveTo>
                    <a:pt x="1384" y="125"/>
                  </a:moveTo>
                  <a:lnTo>
                    <a:pt x="1384" y="115"/>
                  </a:lnTo>
                  <a:lnTo>
                    <a:pt x="1385" y="106"/>
                  </a:lnTo>
                  <a:lnTo>
                    <a:pt x="1387" y="98"/>
                  </a:lnTo>
                  <a:lnTo>
                    <a:pt x="1390" y="90"/>
                  </a:lnTo>
                  <a:lnTo>
                    <a:pt x="1393" y="84"/>
                  </a:lnTo>
                  <a:lnTo>
                    <a:pt x="1397" y="78"/>
                  </a:lnTo>
                  <a:lnTo>
                    <a:pt x="1402" y="72"/>
                  </a:lnTo>
                  <a:lnTo>
                    <a:pt x="1404" y="70"/>
                  </a:lnTo>
                  <a:lnTo>
                    <a:pt x="1406" y="68"/>
                  </a:lnTo>
                  <a:lnTo>
                    <a:pt x="1412" y="64"/>
                  </a:lnTo>
                  <a:lnTo>
                    <a:pt x="1417" y="61"/>
                  </a:lnTo>
                  <a:lnTo>
                    <a:pt x="1423" y="58"/>
                  </a:lnTo>
                  <a:lnTo>
                    <a:pt x="1429" y="56"/>
                  </a:lnTo>
                  <a:lnTo>
                    <a:pt x="1436" y="54"/>
                  </a:lnTo>
                  <a:lnTo>
                    <a:pt x="1442" y="53"/>
                  </a:lnTo>
                  <a:lnTo>
                    <a:pt x="1449" y="52"/>
                  </a:lnTo>
                  <a:lnTo>
                    <a:pt x="1455" y="52"/>
                  </a:lnTo>
                  <a:lnTo>
                    <a:pt x="1461" y="52"/>
                  </a:lnTo>
                  <a:lnTo>
                    <a:pt x="1468" y="53"/>
                  </a:lnTo>
                  <a:lnTo>
                    <a:pt x="1474" y="54"/>
                  </a:lnTo>
                  <a:lnTo>
                    <a:pt x="1480" y="56"/>
                  </a:lnTo>
                  <a:lnTo>
                    <a:pt x="1486" y="58"/>
                  </a:lnTo>
                  <a:lnTo>
                    <a:pt x="1492" y="61"/>
                  </a:lnTo>
                  <a:lnTo>
                    <a:pt x="1498" y="64"/>
                  </a:lnTo>
                  <a:lnTo>
                    <a:pt x="1503" y="68"/>
                  </a:lnTo>
                  <a:lnTo>
                    <a:pt x="1508" y="72"/>
                  </a:lnTo>
                  <a:lnTo>
                    <a:pt x="1513" y="78"/>
                  </a:lnTo>
                  <a:lnTo>
                    <a:pt x="1516" y="84"/>
                  </a:lnTo>
                  <a:lnTo>
                    <a:pt x="1520" y="90"/>
                  </a:lnTo>
                  <a:lnTo>
                    <a:pt x="1522" y="98"/>
                  </a:lnTo>
                  <a:lnTo>
                    <a:pt x="1524" y="106"/>
                  </a:lnTo>
                  <a:lnTo>
                    <a:pt x="1526" y="115"/>
                  </a:lnTo>
                  <a:lnTo>
                    <a:pt x="1526" y="125"/>
                  </a:lnTo>
                  <a:lnTo>
                    <a:pt x="1526" y="134"/>
                  </a:lnTo>
                  <a:lnTo>
                    <a:pt x="1524" y="143"/>
                  </a:lnTo>
                  <a:lnTo>
                    <a:pt x="1522" y="151"/>
                  </a:lnTo>
                  <a:lnTo>
                    <a:pt x="1520" y="159"/>
                  </a:lnTo>
                  <a:lnTo>
                    <a:pt x="1516" y="166"/>
                  </a:lnTo>
                  <a:lnTo>
                    <a:pt x="1513" y="171"/>
                  </a:lnTo>
                  <a:lnTo>
                    <a:pt x="1508" y="177"/>
                  </a:lnTo>
                  <a:lnTo>
                    <a:pt x="1506" y="179"/>
                  </a:lnTo>
                  <a:lnTo>
                    <a:pt x="1503" y="181"/>
                  </a:lnTo>
                  <a:lnTo>
                    <a:pt x="1498" y="185"/>
                  </a:lnTo>
                  <a:lnTo>
                    <a:pt x="1492" y="189"/>
                  </a:lnTo>
                  <a:lnTo>
                    <a:pt x="1486" y="191"/>
                  </a:lnTo>
                  <a:lnTo>
                    <a:pt x="1480" y="193"/>
                  </a:lnTo>
                  <a:lnTo>
                    <a:pt x="1474" y="195"/>
                  </a:lnTo>
                  <a:lnTo>
                    <a:pt x="1468" y="196"/>
                  </a:lnTo>
                  <a:lnTo>
                    <a:pt x="1461" y="197"/>
                  </a:lnTo>
                  <a:lnTo>
                    <a:pt x="1455" y="197"/>
                  </a:lnTo>
                  <a:lnTo>
                    <a:pt x="1449" y="197"/>
                  </a:lnTo>
                  <a:lnTo>
                    <a:pt x="1442" y="196"/>
                  </a:lnTo>
                  <a:lnTo>
                    <a:pt x="1436" y="195"/>
                  </a:lnTo>
                  <a:lnTo>
                    <a:pt x="1430" y="193"/>
                  </a:lnTo>
                  <a:lnTo>
                    <a:pt x="1423" y="191"/>
                  </a:lnTo>
                  <a:lnTo>
                    <a:pt x="1418" y="189"/>
                  </a:lnTo>
                  <a:lnTo>
                    <a:pt x="1412" y="185"/>
                  </a:lnTo>
                  <a:lnTo>
                    <a:pt x="1407" y="181"/>
                  </a:lnTo>
                  <a:lnTo>
                    <a:pt x="1402" y="177"/>
                  </a:lnTo>
                  <a:lnTo>
                    <a:pt x="1397" y="171"/>
                  </a:lnTo>
                  <a:lnTo>
                    <a:pt x="1393" y="166"/>
                  </a:lnTo>
                  <a:lnTo>
                    <a:pt x="1390" y="159"/>
                  </a:lnTo>
                  <a:lnTo>
                    <a:pt x="1387" y="151"/>
                  </a:lnTo>
                  <a:lnTo>
                    <a:pt x="1385" y="143"/>
                  </a:lnTo>
                  <a:lnTo>
                    <a:pt x="1384" y="134"/>
                  </a:lnTo>
                  <a:lnTo>
                    <a:pt x="1384" y="125"/>
                  </a:lnTo>
                  <a:close/>
                  <a:moveTo>
                    <a:pt x="1535" y="176"/>
                  </a:moveTo>
                  <a:lnTo>
                    <a:pt x="1551" y="152"/>
                  </a:lnTo>
                  <a:lnTo>
                    <a:pt x="1556" y="156"/>
                  </a:lnTo>
                  <a:lnTo>
                    <a:pt x="1562" y="160"/>
                  </a:lnTo>
                  <a:lnTo>
                    <a:pt x="1565" y="161"/>
                  </a:lnTo>
                  <a:lnTo>
                    <a:pt x="1568" y="163"/>
                  </a:lnTo>
                  <a:lnTo>
                    <a:pt x="1574" y="165"/>
                  </a:lnTo>
                  <a:lnTo>
                    <a:pt x="1580" y="167"/>
                  </a:lnTo>
                  <a:lnTo>
                    <a:pt x="1587" y="169"/>
                  </a:lnTo>
                  <a:lnTo>
                    <a:pt x="1593" y="170"/>
                  </a:lnTo>
                  <a:lnTo>
                    <a:pt x="1600" y="170"/>
                  </a:lnTo>
                  <a:lnTo>
                    <a:pt x="1604" y="170"/>
                  </a:lnTo>
                  <a:lnTo>
                    <a:pt x="1609" y="169"/>
                  </a:lnTo>
                  <a:lnTo>
                    <a:pt x="1612" y="168"/>
                  </a:lnTo>
                  <a:lnTo>
                    <a:pt x="1616" y="167"/>
                  </a:lnTo>
                  <a:lnTo>
                    <a:pt x="1618" y="165"/>
                  </a:lnTo>
                  <a:lnTo>
                    <a:pt x="1620" y="163"/>
                  </a:lnTo>
                  <a:lnTo>
                    <a:pt x="1622" y="160"/>
                  </a:lnTo>
                  <a:lnTo>
                    <a:pt x="1622" y="157"/>
                  </a:lnTo>
                  <a:lnTo>
                    <a:pt x="1622" y="153"/>
                  </a:lnTo>
                  <a:lnTo>
                    <a:pt x="1620" y="150"/>
                  </a:lnTo>
                  <a:lnTo>
                    <a:pt x="1620" y="149"/>
                  </a:lnTo>
                  <a:lnTo>
                    <a:pt x="1619" y="148"/>
                  </a:lnTo>
                  <a:lnTo>
                    <a:pt x="1616" y="146"/>
                  </a:lnTo>
                  <a:lnTo>
                    <a:pt x="1612" y="144"/>
                  </a:lnTo>
                  <a:lnTo>
                    <a:pt x="1608" y="143"/>
                  </a:lnTo>
                  <a:lnTo>
                    <a:pt x="1596" y="140"/>
                  </a:lnTo>
                  <a:lnTo>
                    <a:pt x="1586" y="138"/>
                  </a:lnTo>
                  <a:lnTo>
                    <a:pt x="1576" y="136"/>
                  </a:lnTo>
                  <a:lnTo>
                    <a:pt x="1567" y="133"/>
                  </a:lnTo>
                  <a:lnTo>
                    <a:pt x="1558" y="129"/>
                  </a:lnTo>
                  <a:lnTo>
                    <a:pt x="1555" y="126"/>
                  </a:lnTo>
                  <a:lnTo>
                    <a:pt x="1551" y="123"/>
                  </a:lnTo>
                  <a:lnTo>
                    <a:pt x="1548" y="120"/>
                  </a:lnTo>
                  <a:lnTo>
                    <a:pt x="1546" y="116"/>
                  </a:lnTo>
                  <a:lnTo>
                    <a:pt x="1544" y="112"/>
                  </a:lnTo>
                  <a:lnTo>
                    <a:pt x="1542" y="107"/>
                  </a:lnTo>
                  <a:lnTo>
                    <a:pt x="1541" y="102"/>
                  </a:lnTo>
                  <a:lnTo>
                    <a:pt x="1541" y="96"/>
                  </a:lnTo>
                  <a:lnTo>
                    <a:pt x="1541" y="91"/>
                  </a:lnTo>
                  <a:lnTo>
                    <a:pt x="1542" y="86"/>
                  </a:lnTo>
                  <a:lnTo>
                    <a:pt x="1543" y="82"/>
                  </a:lnTo>
                  <a:lnTo>
                    <a:pt x="1545" y="77"/>
                  </a:lnTo>
                  <a:lnTo>
                    <a:pt x="1547" y="73"/>
                  </a:lnTo>
                  <a:lnTo>
                    <a:pt x="1550" y="70"/>
                  </a:lnTo>
                  <a:lnTo>
                    <a:pt x="1553" y="67"/>
                  </a:lnTo>
                  <a:lnTo>
                    <a:pt x="1556" y="64"/>
                  </a:lnTo>
                  <a:lnTo>
                    <a:pt x="1560" y="61"/>
                  </a:lnTo>
                  <a:lnTo>
                    <a:pt x="1564" y="59"/>
                  </a:lnTo>
                  <a:lnTo>
                    <a:pt x="1569" y="57"/>
                  </a:lnTo>
                  <a:lnTo>
                    <a:pt x="1573" y="55"/>
                  </a:lnTo>
                  <a:lnTo>
                    <a:pt x="1578" y="54"/>
                  </a:lnTo>
                  <a:lnTo>
                    <a:pt x="1584" y="53"/>
                  </a:lnTo>
                  <a:lnTo>
                    <a:pt x="1589" y="52"/>
                  </a:lnTo>
                  <a:lnTo>
                    <a:pt x="1595" y="52"/>
                  </a:lnTo>
                  <a:lnTo>
                    <a:pt x="1605" y="52"/>
                  </a:lnTo>
                  <a:lnTo>
                    <a:pt x="1614" y="53"/>
                  </a:lnTo>
                  <a:lnTo>
                    <a:pt x="1623" y="55"/>
                  </a:lnTo>
                  <a:lnTo>
                    <a:pt x="1631" y="57"/>
                  </a:lnTo>
                  <a:lnTo>
                    <a:pt x="1638" y="60"/>
                  </a:lnTo>
                  <a:lnTo>
                    <a:pt x="1644" y="63"/>
                  </a:lnTo>
                  <a:lnTo>
                    <a:pt x="1650" y="67"/>
                  </a:lnTo>
                  <a:lnTo>
                    <a:pt x="1656" y="72"/>
                  </a:lnTo>
                  <a:lnTo>
                    <a:pt x="1640" y="95"/>
                  </a:lnTo>
                  <a:lnTo>
                    <a:pt x="1634" y="92"/>
                  </a:lnTo>
                  <a:lnTo>
                    <a:pt x="1629" y="89"/>
                  </a:lnTo>
                  <a:lnTo>
                    <a:pt x="1624" y="86"/>
                  </a:lnTo>
                  <a:lnTo>
                    <a:pt x="1619" y="84"/>
                  </a:lnTo>
                  <a:lnTo>
                    <a:pt x="1609" y="81"/>
                  </a:lnTo>
                  <a:lnTo>
                    <a:pt x="1604" y="80"/>
                  </a:lnTo>
                  <a:lnTo>
                    <a:pt x="1599" y="80"/>
                  </a:lnTo>
                  <a:lnTo>
                    <a:pt x="1594" y="80"/>
                  </a:lnTo>
                  <a:lnTo>
                    <a:pt x="1591" y="81"/>
                  </a:lnTo>
                  <a:lnTo>
                    <a:pt x="1587" y="82"/>
                  </a:lnTo>
                  <a:lnTo>
                    <a:pt x="1585" y="83"/>
                  </a:lnTo>
                  <a:lnTo>
                    <a:pt x="1583" y="85"/>
                  </a:lnTo>
                  <a:lnTo>
                    <a:pt x="1581" y="87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1" y="98"/>
                  </a:lnTo>
                  <a:lnTo>
                    <a:pt x="1583" y="100"/>
                  </a:lnTo>
                  <a:lnTo>
                    <a:pt x="1586" y="102"/>
                  </a:lnTo>
                  <a:lnTo>
                    <a:pt x="1589" y="104"/>
                  </a:lnTo>
                  <a:lnTo>
                    <a:pt x="1593" y="105"/>
                  </a:lnTo>
                  <a:lnTo>
                    <a:pt x="1605" y="107"/>
                  </a:lnTo>
                  <a:lnTo>
                    <a:pt x="1615" y="109"/>
                  </a:lnTo>
                  <a:lnTo>
                    <a:pt x="1625" y="112"/>
                  </a:lnTo>
                  <a:lnTo>
                    <a:pt x="1630" y="113"/>
                  </a:lnTo>
                  <a:lnTo>
                    <a:pt x="1635" y="115"/>
                  </a:lnTo>
                  <a:lnTo>
                    <a:pt x="1639" y="116"/>
                  </a:lnTo>
                  <a:lnTo>
                    <a:pt x="1643" y="119"/>
                  </a:lnTo>
                  <a:lnTo>
                    <a:pt x="1647" y="121"/>
                  </a:lnTo>
                  <a:lnTo>
                    <a:pt x="1651" y="124"/>
                  </a:lnTo>
                  <a:lnTo>
                    <a:pt x="1654" y="127"/>
                  </a:lnTo>
                  <a:lnTo>
                    <a:pt x="1656" y="131"/>
                  </a:lnTo>
                  <a:lnTo>
                    <a:pt x="1658" y="135"/>
                  </a:lnTo>
                  <a:lnTo>
                    <a:pt x="1660" y="139"/>
                  </a:lnTo>
                  <a:lnTo>
                    <a:pt x="1661" y="144"/>
                  </a:lnTo>
                  <a:lnTo>
                    <a:pt x="1661" y="150"/>
                  </a:lnTo>
                  <a:lnTo>
                    <a:pt x="1661" y="156"/>
                  </a:lnTo>
                  <a:lnTo>
                    <a:pt x="1660" y="162"/>
                  </a:lnTo>
                  <a:lnTo>
                    <a:pt x="1658" y="167"/>
                  </a:lnTo>
                  <a:lnTo>
                    <a:pt x="1656" y="172"/>
                  </a:lnTo>
                  <a:lnTo>
                    <a:pt x="1653" y="176"/>
                  </a:lnTo>
                  <a:lnTo>
                    <a:pt x="1652" y="178"/>
                  </a:lnTo>
                  <a:lnTo>
                    <a:pt x="1650" y="180"/>
                  </a:lnTo>
                  <a:lnTo>
                    <a:pt x="1647" y="183"/>
                  </a:lnTo>
                  <a:lnTo>
                    <a:pt x="1643" y="186"/>
                  </a:lnTo>
                  <a:lnTo>
                    <a:pt x="1638" y="189"/>
                  </a:lnTo>
                  <a:lnTo>
                    <a:pt x="1633" y="191"/>
                  </a:lnTo>
                  <a:lnTo>
                    <a:pt x="1628" y="193"/>
                  </a:lnTo>
                  <a:lnTo>
                    <a:pt x="1623" y="195"/>
                  </a:lnTo>
                  <a:lnTo>
                    <a:pt x="1617" y="196"/>
                  </a:lnTo>
                  <a:lnTo>
                    <a:pt x="1612" y="197"/>
                  </a:lnTo>
                  <a:lnTo>
                    <a:pt x="1606" y="197"/>
                  </a:lnTo>
                  <a:lnTo>
                    <a:pt x="1600" y="197"/>
                  </a:lnTo>
                  <a:lnTo>
                    <a:pt x="1589" y="197"/>
                  </a:lnTo>
                  <a:lnTo>
                    <a:pt x="1579" y="196"/>
                  </a:lnTo>
                  <a:lnTo>
                    <a:pt x="1569" y="194"/>
                  </a:lnTo>
                  <a:lnTo>
                    <a:pt x="1561" y="191"/>
                  </a:lnTo>
                  <a:lnTo>
                    <a:pt x="1553" y="188"/>
                  </a:lnTo>
                  <a:lnTo>
                    <a:pt x="1546" y="184"/>
                  </a:lnTo>
                  <a:lnTo>
                    <a:pt x="1540" y="180"/>
                  </a:lnTo>
                  <a:lnTo>
                    <a:pt x="1535" y="176"/>
                  </a:lnTo>
                  <a:close/>
                  <a:moveTo>
                    <a:pt x="1690" y="155"/>
                  </a:moveTo>
                  <a:lnTo>
                    <a:pt x="1690" y="85"/>
                  </a:lnTo>
                  <a:lnTo>
                    <a:pt x="1666" y="85"/>
                  </a:lnTo>
                  <a:lnTo>
                    <a:pt x="1666" y="55"/>
                  </a:lnTo>
                  <a:lnTo>
                    <a:pt x="1690" y="55"/>
                  </a:lnTo>
                  <a:lnTo>
                    <a:pt x="1690" y="7"/>
                  </a:lnTo>
                  <a:lnTo>
                    <a:pt x="1732" y="7"/>
                  </a:lnTo>
                  <a:lnTo>
                    <a:pt x="1732" y="55"/>
                  </a:lnTo>
                  <a:lnTo>
                    <a:pt x="1767" y="55"/>
                  </a:lnTo>
                  <a:lnTo>
                    <a:pt x="1767" y="85"/>
                  </a:lnTo>
                  <a:lnTo>
                    <a:pt x="1732" y="85"/>
                  </a:lnTo>
                  <a:lnTo>
                    <a:pt x="1732" y="146"/>
                  </a:lnTo>
                  <a:lnTo>
                    <a:pt x="1732" y="151"/>
                  </a:lnTo>
                  <a:lnTo>
                    <a:pt x="1732" y="153"/>
                  </a:lnTo>
                  <a:lnTo>
                    <a:pt x="1732" y="155"/>
                  </a:lnTo>
                  <a:lnTo>
                    <a:pt x="1734" y="159"/>
                  </a:lnTo>
                  <a:lnTo>
                    <a:pt x="1736" y="161"/>
                  </a:lnTo>
                  <a:lnTo>
                    <a:pt x="1738" y="163"/>
                  </a:lnTo>
                  <a:lnTo>
                    <a:pt x="1742" y="165"/>
                  </a:lnTo>
                  <a:lnTo>
                    <a:pt x="1746" y="165"/>
                  </a:lnTo>
                  <a:lnTo>
                    <a:pt x="1751" y="165"/>
                  </a:lnTo>
                  <a:lnTo>
                    <a:pt x="1759" y="165"/>
                  </a:lnTo>
                  <a:lnTo>
                    <a:pt x="1765" y="164"/>
                  </a:lnTo>
                  <a:lnTo>
                    <a:pt x="1765" y="194"/>
                  </a:lnTo>
                  <a:lnTo>
                    <a:pt x="1760" y="195"/>
                  </a:lnTo>
                  <a:lnTo>
                    <a:pt x="1753" y="195"/>
                  </a:lnTo>
                  <a:lnTo>
                    <a:pt x="1737" y="196"/>
                  </a:lnTo>
                  <a:lnTo>
                    <a:pt x="1730" y="196"/>
                  </a:lnTo>
                  <a:lnTo>
                    <a:pt x="1723" y="195"/>
                  </a:lnTo>
                  <a:lnTo>
                    <a:pt x="1712" y="193"/>
                  </a:lnTo>
                  <a:lnTo>
                    <a:pt x="1708" y="192"/>
                  </a:lnTo>
                  <a:lnTo>
                    <a:pt x="1704" y="190"/>
                  </a:lnTo>
                  <a:lnTo>
                    <a:pt x="1701" y="188"/>
                  </a:lnTo>
                  <a:lnTo>
                    <a:pt x="1698" y="185"/>
                  </a:lnTo>
                  <a:lnTo>
                    <a:pt x="1696" y="183"/>
                  </a:lnTo>
                  <a:lnTo>
                    <a:pt x="1694" y="180"/>
                  </a:lnTo>
                  <a:lnTo>
                    <a:pt x="1692" y="176"/>
                  </a:lnTo>
                  <a:lnTo>
                    <a:pt x="1691" y="172"/>
                  </a:lnTo>
                  <a:lnTo>
                    <a:pt x="1690" y="164"/>
                  </a:lnTo>
                  <a:lnTo>
                    <a:pt x="1690" y="155"/>
                  </a:lnTo>
                  <a:close/>
                  <a:moveTo>
                    <a:pt x="1930" y="125"/>
                  </a:moveTo>
                  <a:lnTo>
                    <a:pt x="1930" y="116"/>
                  </a:lnTo>
                  <a:lnTo>
                    <a:pt x="1928" y="109"/>
                  </a:lnTo>
                  <a:lnTo>
                    <a:pt x="1926" y="101"/>
                  </a:lnTo>
                  <a:lnTo>
                    <a:pt x="1925" y="98"/>
                  </a:lnTo>
                  <a:lnTo>
                    <a:pt x="1923" y="95"/>
                  </a:lnTo>
                  <a:lnTo>
                    <a:pt x="1921" y="92"/>
                  </a:lnTo>
                  <a:lnTo>
                    <a:pt x="1919" y="90"/>
                  </a:lnTo>
                  <a:lnTo>
                    <a:pt x="1914" y="86"/>
                  </a:lnTo>
                  <a:lnTo>
                    <a:pt x="1911" y="85"/>
                  </a:lnTo>
                  <a:lnTo>
                    <a:pt x="1908" y="84"/>
                  </a:lnTo>
                  <a:lnTo>
                    <a:pt x="1901" y="83"/>
                  </a:lnTo>
                  <a:lnTo>
                    <a:pt x="1894" y="84"/>
                  </a:lnTo>
                  <a:lnTo>
                    <a:pt x="1891" y="85"/>
                  </a:lnTo>
                  <a:lnTo>
                    <a:pt x="1888" y="86"/>
                  </a:lnTo>
                  <a:lnTo>
                    <a:pt x="1885" y="88"/>
                  </a:lnTo>
                  <a:lnTo>
                    <a:pt x="1883" y="90"/>
                  </a:lnTo>
                  <a:lnTo>
                    <a:pt x="1881" y="92"/>
                  </a:lnTo>
                  <a:lnTo>
                    <a:pt x="1879" y="94"/>
                  </a:lnTo>
                  <a:lnTo>
                    <a:pt x="1876" y="101"/>
                  </a:lnTo>
                  <a:lnTo>
                    <a:pt x="1874" y="104"/>
                  </a:lnTo>
                  <a:lnTo>
                    <a:pt x="1873" y="108"/>
                  </a:lnTo>
                  <a:lnTo>
                    <a:pt x="1872" y="116"/>
                  </a:lnTo>
                  <a:lnTo>
                    <a:pt x="1872" y="125"/>
                  </a:lnTo>
                  <a:lnTo>
                    <a:pt x="1872" y="129"/>
                  </a:lnTo>
                  <a:lnTo>
                    <a:pt x="1872" y="133"/>
                  </a:lnTo>
                  <a:lnTo>
                    <a:pt x="1873" y="141"/>
                  </a:lnTo>
                  <a:lnTo>
                    <a:pt x="1875" y="149"/>
                  </a:lnTo>
                  <a:lnTo>
                    <a:pt x="1877" y="152"/>
                  </a:lnTo>
                  <a:lnTo>
                    <a:pt x="1878" y="155"/>
                  </a:lnTo>
                  <a:lnTo>
                    <a:pt x="1880" y="158"/>
                  </a:lnTo>
                  <a:lnTo>
                    <a:pt x="1882" y="160"/>
                  </a:lnTo>
                  <a:lnTo>
                    <a:pt x="1887" y="164"/>
                  </a:lnTo>
                  <a:lnTo>
                    <a:pt x="1890" y="166"/>
                  </a:lnTo>
                  <a:lnTo>
                    <a:pt x="1893" y="167"/>
                  </a:lnTo>
                  <a:lnTo>
                    <a:pt x="1897" y="167"/>
                  </a:lnTo>
                  <a:lnTo>
                    <a:pt x="1901" y="168"/>
                  </a:lnTo>
                  <a:lnTo>
                    <a:pt x="1908" y="167"/>
                  </a:lnTo>
                  <a:lnTo>
                    <a:pt x="1911" y="166"/>
                  </a:lnTo>
                  <a:lnTo>
                    <a:pt x="1914" y="165"/>
                  </a:lnTo>
                  <a:lnTo>
                    <a:pt x="1916" y="163"/>
                  </a:lnTo>
                  <a:lnTo>
                    <a:pt x="1919" y="161"/>
                  </a:lnTo>
                  <a:lnTo>
                    <a:pt x="1923" y="156"/>
                  </a:lnTo>
                  <a:lnTo>
                    <a:pt x="1925" y="153"/>
                  </a:lnTo>
                  <a:lnTo>
                    <a:pt x="1926" y="150"/>
                  </a:lnTo>
                  <a:lnTo>
                    <a:pt x="1927" y="146"/>
                  </a:lnTo>
                  <a:lnTo>
                    <a:pt x="1928" y="142"/>
                  </a:lnTo>
                  <a:lnTo>
                    <a:pt x="1930" y="134"/>
                  </a:lnTo>
                  <a:lnTo>
                    <a:pt x="1930" y="125"/>
                  </a:lnTo>
                  <a:close/>
                  <a:moveTo>
                    <a:pt x="1829" y="125"/>
                  </a:moveTo>
                  <a:lnTo>
                    <a:pt x="1830" y="115"/>
                  </a:lnTo>
                  <a:lnTo>
                    <a:pt x="1831" y="106"/>
                  </a:lnTo>
                  <a:lnTo>
                    <a:pt x="1833" y="98"/>
                  </a:lnTo>
                  <a:lnTo>
                    <a:pt x="1836" y="90"/>
                  </a:lnTo>
                  <a:lnTo>
                    <a:pt x="1839" y="84"/>
                  </a:lnTo>
                  <a:lnTo>
                    <a:pt x="1843" y="78"/>
                  </a:lnTo>
                  <a:lnTo>
                    <a:pt x="1848" y="72"/>
                  </a:lnTo>
                  <a:lnTo>
                    <a:pt x="1850" y="70"/>
                  </a:lnTo>
                  <a:lnTo>
                    <a:pt x="1852" y="68"/>
                  </a:lnTo>
                  <a:lnTo>
                    <a:pt x="1858" y="64"/>
                  </a:lnTo>
                  <a:lnTo>
                    <a:pt x="1863" y="61"/>
                  </a:lnTo>
                  <a:lnTo>
                    <a:pt x="1869" y="58"/>
                  </a:lnTo>
                  <a:lnTo>
                    <a:pt x="1875" y="56"/>
                  </a:lnTo>
                  <a:lnTo>
                    <a:pt x="1882" y="54"/>
                  </a:lnTo>
                  <a:lnTo>
                    <a:pt x="1888" y="53"/>
                  </a:lnTo>
                  <a:lnTo>
                    <a:pt x="1895" y="52"/>
                  </a:lnTo>
                  <a:lnTo>
                    <a:pt x="1901" y="52"/>
                  </a:lnTo>
                  <a:lnTo>
                    <a:pt x="1907" y="52"/>
                  </a:lnTo>
                  <a:lnTo>
                    <a:pt x="1914" y="53"/>
                  </a:lnTo>
                  <a:lnTo>
                    <a:pt x="1920" y="54"/>
                  </a:lnTo>
                  <a:lnTo>
                    <a:pt x="1926" y="56"/>
                  </a:lnTo>
                  <a:lnTo>
                    <a:pt x="1932" y="58"/>
                  </a:lnTo>
                  <a:lnTo>
                    <a:pt x="1938" y="61"/>
                  </a:lnTo>
                  <a:lnTo>
                    <a:pt x="1944" y="64"/>
                  </a:lnTo>
                  <a:lnTo>
                    <a:pt x="1949" y="68"/>
                  </a:lnTo>
                  <a:lnTo>
                    <a:pt x="1954" y="72"/>
                  </a:lnTo>
                  <a:lnTo>
                    <a:pt x="1958" y="78"/>
                  </a:lnTo>
                  <a:lnTo>
                    <a:pt x="1962" y="84"/>
                  </a:lnTo>
                  <a:lnTo>
                    <a:pt x="1966" y="90"/>
                  </a:lnTo>
                  <a:lnTo>
                    <a:pt x="1968" y="98"/>
                  </a:lnTo>
                  <a:lnTo>
                    <a:pt x="1970" y="106"/>
                  </a:lnTo>
                  <a:lnTo>
                    <a:pt x="1972" y="115"/>
                  </a:lnTo>
                  <a:lnTo>
                    <a:pt x="1972" y="125"/>
                  </a:lnTo>
                  <a:lnTo>
                    <a:pt x="1972" y="134"/>
                  </a:lnTo>
                  <a:lnTo>
                    <a:pt x="1970" y="143"/>
                  </a:lnTo>
                  <a:lnTo>
                    <a:pt x="1968" y="151"/>
                  </a:lnTo>
                  <a:lnTo>
                    <a:pt x="1966" y="159"/>
                  </a:lnTo>
                  <a:lnTo>
                    <a:pt x="1962" y="166"/>
                  </a:lnTo>
                  <a:lnTo>
                    <a:pt x="1958" y="171"/>
                  </a:lnTo>
                  <a:lnTo>
                    <a:pt x="1954" y="177"/>
                  </a:lnTo>
                  <a:lnTo>
                    <a:pt x="1952" y="179"/>
                  </a:lnTo>
                  <a:lnTo>
                    <a:pt x="1949" y="181"/>
                  </a:lnTo>
                  <a:lnTo>
                    <a:pt x="1944" y="185"/>
                  </a:lnTo>
                  <a:lnTo>
                    <a:pt x="1938" y="189"/>
                  </a:lnTo>
                  <a:lnTo>
                    <a:pt x="1932" y="191"/>
                  </a:lnTo>
                  <a:lnTo>
                    <a:pt x="1926" y="193"/>
                  </a:lnTo>
                  <a:lnTo>
                    <a:pt x="1920" y="195"/>
                  </a:lnTo>
                  <a:lnTo>
                    <a:pt x="1914" y="196"/>
                  </a:lnTo>
                  <a:lnTo>
                    <a:pt x="1907" y="197"/>
                  </a:lnTo>
                  <a:lnTo>
                    <a:pt x="1901" y="197"/>
                  </a:lnTo>
                  <a:lnTo>
                    <a:pt x="1895" y="197"/>
                  </a:lnTo>
                  <a:lnTo>
                    <a:pt x="1888" y="196"/>
                  </a:lnTo>
                  <a:lnTo>
                    <a:pt x="1882" y="195"/>
                  </a:lnTo>
                  <a:lnTo>
                    <a:pt x="1876" y="193"/>
                  </a:lnTo>
                  <a:lnTo>
                    <a:pt x="1869" y="191"/>
                  </a:lnTo>
                  <a:lnTo>
                    <a:pt x="1863" y="189"/>
                  </a:lnTo>
                  <a:lnTo>
                    <a:pt x="1858" y="185"/>
                  </a:lnTo>
                  <a:lnTo>
                    <a:pt x="1853" y="181"/>
                  </a:lnTo>
                  <a:lnTo>
                    <a:pt x="1848" y="177"/>
                  </a:lnTo>
                  <a:lnTo>
                    <a:pt x="1843" y="171"/>
                  </a:lnTo>
                  <a:lnTo>
                    <a:pt x="1839" y="166"/>
                  </a:lnTo>
                  <a:lnTo>
                    <a:pt x="1836" y="159"/>
                  </a:lnTo>
                  <a:lnTo>
                    <a:pt x="1833" y="151"/>
                  </a:lnTo>
                  <a:lnTo>
                    <a:pt x="1831" y="143"/>
                  </a:lnTo>
                  <a:lnTo>
                    <a:pt x="1830" y="134"/>
                  </a:lnTo>
                  <a:lnTo>
                    <a:pt x="1829" y="12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 userDrawn="1"/>
          </p:nvGrpSpPr>
          <p:grpSpPr>
            <a:xfrm>
              <a:off x="4164012" y="2416969"/>
              <a:ext cx="2530337" cy="313260"/>
              <a:chOff x="4164012" y="2416969"/>
              <a:chExt cx="2530337" cy="313260"/>
            </a:xfrm>
          </p:grpSpPr>
          <p:sp>
            <p:nvSpPr>
              <p:cNvPr id="10" name="Freeform 11"/>
              <p:cNvSpPr>
                <a:spLocks noChangeAspect="1" noEditPoints="1"/>
              </p:cNvSpPr>
              <p:nvPr userDrawn="1"/>
            </p:nvSpPr>
            <p:spPr bwMode="auto">
              <a:xfrm>
                <a:off x="5436096" y="2417029"/>
                <a:ext cx="1258253" cy="313200"/>
              </a:xfrm>
              <a:custGeom>
                <a:avLst/>
                <a:gdLst>
                  <a:gd name="T0" fmla="*/ 1521 w 1615"/>
                  <a:gd name="T1" fmla="*/ 181 h 402"/>
                  <a:gd name="T2" fmla="*/ 1473 w 1615"/>
                  <a:gd name="T3" fmla="*/ 167 h 402"/>
                  <a:gd name="T4" fmla="*/ 1437 w 1615"/>
                  <a:gd name="T5" fmla="*/ 194 h 402"/>
                  <a:gd name="T6" fmla="*/ 1440 w 1615"/>
                  <a:gd name="T7" fmla="*/ 397 h 402"/>
                  <a:gd name="T8" fmla="*/ 1372 w 1615"/>
                  <a:gd name="T9" fmla="*/ 356 h 402"/>
                  <a:gd name="T10" fmla="*/ 1340 w 1615"/>
                  <a:gd name="T11" fmla="*/ 267 h 402"/>
                  <a:gd name="T12" fmla="*/ 1364 w 1615"/>
                  <a:gd name="T13" fmla="*/ 166 h 402"/>
                  <a:gd name="T14" fmla="*/ 1428 w 1615"/>
                  <a:gd name="T15" fmla="*/ 116 h 402"/>
                  <a:gd name="T16" fmla="*/ 1521 w 1615"/>
                  <a:gd name="T17" fmla="*/ 110 h 402"/>
                  <a:gd name="T18" fmla="*/ 1583 w 1615"/>
                  <a:gd name="T19" fmla="*/ 149 h 402"/>
                  <a:gd name="T20" fmla="*/ 1614 w 1615"/>
                  <a:gd name="T21" fmla="*/ 248 h 402"/>
                  <a:gd name="T22" fmla="*/ 1439 w 1615"/>
                  <a:gd name="T23" fmla="*/ 318 h 402"/>
                  <a:gd name="T24" fmla="*/ 1492 w 1615"/>
                  <a:gd name="T25" fmla="*/ 342 h 402"/>
                  <a:gd name="T26" fmla="*/ 1577 w 1615"/>
                  <a:gd name="T27" fmla="*/ 308 h 402"/>
                  <a:gd name="T28" fmla="*/ 1530 w 1615"/>
                  <a:gd name="T29" fmla="*/ 398 h 402"/>
                  <a:gd name="T30" fmla="*/ 323 w 1615"/>
                  <a:gd name="T31" fmla="*/ 0 h 402"/>
                  <a:gd name="T32" fmla="*/ 357 w 1615"/>
                  <a:gd name="T33" fmla="*/ 72 h 402"/>
                  <a:gd name="T34" fmla="*/ 577 w 1615"/>
                  <a:gd name="T35" fmla="*/ 400 h 402"/>
                  <a:gd name="T36" fmla="*/ 508 w 1615"/>
                  <a:gd name="T37" fmla="*/ 379 h 402"/>
                  <a:gd name="T38" fmla="*/ 545 w 1615"/>
                  <a:gd name="T39" fmla="*/ 332 h 402"/>
                  <a:gd name="T40" fmla="*/ 629 w 1615"/>
                  <a:gd name="T41" fmla="*/ 345 h 402"/>
                  <a:gd name="T42" fmla="*/ 656 w 1615"/>
                  <a:gd name="T43" fmla="*/ 319 h 402"/>
                  <a:gd name="T44" fmla="*/ 632 w 1615"/>
                  <a:gd name="T45" fmla="*/ 292 h 402"/>
                  <a:gd name="T46" fmla="*/ 536 w 1615"/>
                  <a:gd name="T47" fmla="*/ 268 h 402"/>
                  <a:gd name="T48" fmla="*/ 497 w 1615"/>
                  <a:gd name="T49" fmla="*/ 231 h 402"/>
                  <a:gd name="T50" fmla="*/ 498 w 1615"/>
                  <a:gd name="T51" fmla="*/ 157 h 402"/>
                  <a:gd name="T52" fmla="*/ 547 w 1615"/>
                  <a:gd name="T53" fmla="*/ 114 h 402"/>
                  <a:gd name="T54" fmla="*/ 658 w 1615"/>
                  <a:gd name="T55" fmla="*/ 111 h 402"/>
                  <a:gd name="T56" fmla="*/ 726 w 1615"/>
                  <a:gd name="T57" fmla="*/ 145 h 402"/>
                  <a:gd name="T58" fmla="*/ 618 w 1615"/>
                  <a:gd name="T59" fmla="*/ 163 h 402"/>
                  <a:gd name="T60" fmla="*/ 574 w 1615"/>
                  <a:gd name="T61" fmla="*/ 175 h 402"/>
                  <a:gd name="T62" fmla="*/ 589 w 1615"/>
                  <a:gd name="T63" fmla="*/ 210 h 402"/>
                  <a:gd name="T64" fmla="*/ 688 w 1615"/>
                  <a:gd name="T65" fmla="*/ 236 h 402"/>
                  <a:gd name="T66" fmla="*/ 731 w 1615"/>
                  <a:gd name="T67" fmla="*/ 277 h 402"/>
                  <a:gd name="T68" fmla="*/ 729 w 1615"/>
                  <a:gd name="T69" fmla="*/ 344 h 402"/>
                  <a:gd name="T70" fmla="*/ 686 w 1615"/>
                  <a:gd name="T71" fmla="*/ 387 h 402"/>
                  <a:gd name="T72" fmla="*/ 619 w 1615"/>
                  <a:gd name="T73" fmla="*/ 402 h 402"/>
                  <a:gd name="T74" fmla="*/ 807 w 1615"/>
                  <a:gd name="T75" fmla="*/ 392 h 402"/>
                  <a:gd name="T76" fmla="*/ 750 w 1615"/>
                  <a:gd name="T77" fmla="*/ 363 h 402"/>
                  <a:gd name="T78" fmla="*/ 839 w 1615"/>
                  <a:gd name="T79" fmla="*/ 341 h 402"/>
                  <a:gd name="T80" fmla="*/ 912 w 1615"/>
                  <a:gd name="T81" fmla="*/ 340 h 402"/>
                  <a:gd name="T82" fmla="*/ 920 w 1615"/>
                  <a:gd name="T83" fmla="*/ 304 h 402"/>
                  <a:gd name="T84" fmla="*/ 857 w 1615"/>
                  <a:gd name="T85" fmla="*/ 282 h 402"/>
                  <a:gd name="T86" fmla="*/ 779 w 1615"/>
                  <a:gd name="T87" fmla="*/ 251 h 402"/>
                  <a:gd name="T88" fmla="*/ 758 w 1615"/>
                  <a:gd name="T89" fmla="*/ 204 h 402"/>
                  <a:gd name="T90" fmla="*/ 779 w 1615"/>
                  <a:gd name="T91" fmla="*/ 138 h 402"/>
                  <a:gd name="T92" fmla="*/ 857 w 1615"/>
                  <a:gd name="T93" fmla="*/ 105 h 402"/>
                  <a:gd name="T94" fmla="*/ 956 w 1615"/>
                  <a:gd name="T95" fmla="*/ 121 h 402"/>
                  <a:gd name="T96" fmla="*/ 934 w 1615"/>
                  <a:gd name="T97" fmla="*/ 178 h 402"/>
                  <a:gd name="T98" fmla="*/ 854 w 1615"/>
                  <a:gd name="T99" fmla="*/ 167 h 402"/>
                  <a:gd name="T100" fmla="*/ 838 w 1615"/>
                  <a:gd name="T101" fmla="*/ 188 h 402"/>
                  <a:gd name="T102" fmla="*/ 903 w 1615"/>
                  <a:gd name="T103" fmla="*/ 221 h 402"/>
                  <a:gd name="T104" fmla="*/ 983 w 1615"/>
                  <a:gd name="T105" fmla="*/ 252 h 402"/>
                  <a:gd name="T106" fmla="*/ 1005 w 1615"/>
                  <a:gd name="T107" fmla="*/ 306 h 402"/>
                  <a:gd name="T108" fmla="*/ 982 w 1615"/>
                  <a:gd name="T109" fmla="*/ 367 h 402"/>
                  <a:gd name="T110" fmla="*/ 926 w 1615"/>
                  <a:gd name="T111" fmla="*/ 397 h 402"/>
                  <a:gd name="T112" fmla="*/ 1102 w 1615"/>
                  <a:gd name="T113" fmla="*/ 401 h 402"/>
                  <a:gd name="T114" fmla="*/ 1045 w 1615"/>
                  <a:gd name="T115" fmla="*/ 365 h 402"/>
                  <a:gd name="T116" fmla="*/ 1122 w 1615"/>
                  <a:gd name="T117" fmla="*/ 299 h 402"/>
                  <a:gd name="T118" fmla="*/ 1147 w 1615"/>
                  <a:gd name="T119" fmla="*/ 333 h 402"/>
                  <a:gd name="T120" fmla="*/ 1211 w 1615"/>
                  <a:gd name="T121" fmla="*/ 311 h 402"/>
                  <a:gd name="T122" fmla="*/ 1202 w 1615"/>
                  <a:gd name="T123" fmla="*/ 369 h 402"/>
                  <a:gd name="T124" fmla="*/ 1137 w 1615"/>
                  <a:gd name="T125" fmla="*/ 4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5" h="402">
                    <a:moveTo>
                      <a:pt x="1427" y="226"/>
                    </a:moveTo>
                    <a:lnTo>
                      <a:pt x="1537" y="226"/>
                    </a:lnTo>
                    <a:lnTo>
                      <a:pt x="1537" y="219"/>
                    </a:lnTo>
                    <a:lnTo>
                      <a:pt x="1535" y="212"/>
                    </a:lnTo>
                    <a:lnTo>
                      <a:pt x="1532" y="200"/>
                    </a:lnTo>
                    <a:lnTo>
                      <a:pt x="1529" y="194"/>
                    </a:lnTo>
                    <a:lnTo>
                      <a:pt x="1527" y="190"/>
                    </a:lnTo>
                    <a:lnTo>
                      <a:pt x="1524" y="185"/>
                    </a:lnTo>
                    <a:lnTo>
                      <a:pt x="1521" y="181"/>
                    </a:lnTo>
                    <a:lnTo>
                      <a:pt x="1517" y="178"/>
                    </a:lnTo>
                    <a:lnTo>
                      <a:pt x="1513" y="175"/>
                    </a:lnTo>
                    <a:lnTo>
                      <a:pt x="1509" y="172"/>
                    </a:lnTo>
                    <a:lnTo>
                      <a:pt x="1504" y="170"/>
                    </a:lnTo>
                    <a:lnTo>
                      <a:pt x="1499" y="169"/>
                    </a:lnTo>
                    <a:lnTo>
                      <a:pt x="1494" y="167"/>
                    </a:lnTo>
                    <a:lnTo>
                      <a:pt x="1489" y="167"/>
                    </a:lnTo>
                    <a:lnTo>
                      <a:pt x="1483" y="167"/>
                    </a:lnTo>
                    <a:lnTo>
                      <a:pt x="1473" y="167"/>
                    </a:lnTo>
                    <a:lnTo>
                      <a:pt x="1468" y="168"/>
                    </a:lnTo>
                    <a:lnTo>
                      <a:pt x="1464" y="170"/>
                    </a:lnTo>
                    <a:lnTo>
                      <a:pt x="1459" y="172"/>
                    </a:lnTo>
                    <a:lnTo>
                      <a:pt x="1455" y="174"/>
                    </a:lnTo>
                    <a:lnTo>
                      <a:pt x="1451" y="177"/>
                    </a:lnTo>
                    <a:lnTo>
                      <a:pt x="1447" y="181"/>
                    </a:lnTo>
                    <a:lnTo>
                      <a:pt x="1444" y="184"/>
                    </a:lnTo>
                    <a:lnTo>
                      <a:pt x="1440" y="189"/>
                    </a:lnTo>
                    <a:lnTo>
                      <a:pt x="1437" y="194"/>
                    </a:lnTo>
                    <a:lnTo>
                      <a:pt x="1434" y="199"/>
                    </a:lnTo>
                    <a:lnTo>
                      <a:pt x="1432" y="205"/>
                    </a:lnTo>
                    <a:lnTo>
                      <a:pt x="1430" y="212"/>
                    </a:lnTo>
                    <a:lnTo>
                      <a:pt x="1427" y="226"/>
                    </a:lnTo>
                    <a:close/>
                    <a:moveTo>
                      <a:pt x="1486" y="402"/>
                    </a:moveTo>
                    <a:lnTo>
                      <a:pt x="1467" y="401"/>
                    </a:lnTo>
                    <a:lnTo>
                      <a:pt x="1458" y="400"/>
                    </a:lnTo>
                    <a:lnTo>
                      <a:pt x="1449" y="399"/>
                    </a:lnTo>
                    <a:lnTo>
                      <a:pt x="1440" y="397"/>
                    </a:lnTo>
                    <a:lnTo>
                      <a:pt x="1432" y="394"/>
                    </a:lnTo>
                    <a:lnTo>
                      <a:pt x="1423" y="392"/>
                    </a:lnTo>
                    <a:lnTo>
                      <a:pt x="1415" y="388"/>
                    </a:lnTo>
                    <a:lnTo>
                      <a:pt x="1407" y="384"/>
                    </a:lnTo>
                    <a:lnTo>
                      <a:pt x="1399" y="380"/>
                    </a:lnTo>
                    <a:lnTo>
                      <a:pt x="1392" y="375"/>
                    </a:lnTo>
                    <a:lnTo>
                      <a:pt x="1385" y="369"/>
                    </a:lnTo>
                    <a:lnTo>
                      <a:pt x="1378" y="363"/>
                    </a:lnTo>
                    <a:lnTo>
                      <a:pt x="1372" y="356"/>
                    </a:lnTo>
                    <a:lnTo>
                      <a:pt x="1367" y="349"/>
                    </a:lnTo>
                    <a:lnTo>
                      <a:pt x="1361" y="341"/>
                    </a:lnTo>
                    <a:lnTo>
                      <a:pt x="1356" y="333"/>
                    </a:lnTo>
                    <a:lnTo>
                      <a:pt x="1352" y="324"/>
                    </a:lnTo>
                    <a:lnTo>
                      <a:pt x="1349" y="314"/>
                    </a:lnTo>
                    <a:lnTo>
                      <a:pt x="1346" y="303"/>
                    </a:lnTo>
                    <a:lnTo>
                      <a:pt x="1343" y="292"/>
                    </a:lnTo>
                    <a:lnTo>
                      <a:pt x="1342" y="280"/>
                    </a:lnTo>
                    <a:lnTo>
                      <a:pt x="1340" y="267"/>
                    </a:lnTo>
                    <a:lnTo>
                      <a:pt x="1340" y="254"/>
                    </a:lnTo>
                    <a:lnTo>
                      <a:pt x="1341" y="240"/>
                    </a:lnTo>
                    <a:lnTo>
                      <a:pt x="1342" y="228"/>
                    </a:lnTo>
                    <a:lnTo>
                      <a:pt x="1344" y="216"/>
                    </a:lnTo>
                    <a:lnTo>
                      <a:pt x="1347" y="204"/>
                    </a:lnTo>
                    <a:lnTo>
                      <a:pt x="1350" y="194"/>
                    </a:lnTo>
                    <a:lnTo>
                      <a:pt x="1354" y="184"/>
                    </a:lnTo>
                    <a:lnTo>
                      <a:pt x="1359" y="175"/>
                    </a:lnTo>
                    <a:lnTo>
                      <a:pt x="1364" y="166"/>
                    </a:lnTo>
                    <a:lnTo>
                      <a:pt x="1370" y="158"/>
                    </a:lnTo>
                    <a:lnTo>
                      <a:pt x="1376" y="151"/>
                    </a:lnTo>
                    <a:lnTo>
                      <a:pt x="1383" y="144"/>
                    </a:lnTo>
                    <a:lnTo>
                      <a:pt x="1390" y="138"/>
                    </a:lnTo>
                    <a:lnTo>
                      <a:pt x="1397" y="132"/>
                    </a:lnTo>
                    <a:lnTo>
                      <a:pt x="1404" y="127"/>
                    </a:lnTo>
                    <a:lnTo>
                      <a:pt x="1412" y="123"/>
                    </a:lnTo>
                    <a:lnTo>
                      <a:pt x="1420" y="119"/>
                    </a:lnTo>
                    <a:lnTo>
                      <a:pt x="1428" y="116"/>
                    </a:lnTo>
                    <a:lnTo>
                      <a:pt x="1436" y="113"/>
                    </a:lnTo>
                    <a:lnTo>
                      <a:pt x="1452" y="108"/>
                    </a:lnTo>
                    <a:lnTo>
                      <a:pt x="1460" y="107"/>
                    </a:lnTo>
                    <a:lnTo>
                      <a:pt x="1468" y="106"/>
                    </a:lnTo>
                    <a:lnTo>
                      <a:pt x="1483" y="105"/>
                    </a:lnTo>
                    <a:lnTo>
                      <a:pt x="1491" y="105"/>
                    </a:lnTo>
                    <a:lnTo>
                      <a:pt x="1499" y="106"/>
                    </a:lnTo>
                    <a:lnTo>
                      <a:pt x="1514" y="108"/>
                    </a:lnTo>
                    <a:lnTo>
                      <a:pt x="1521" y="110"/>
                    </a:lnTo>
                    <a:lnTo>
                      <a:pt x="1529" y="112"/>
                    </a:lnTo>
                    <a:lnTo>
                      <a:pt x="1536" y="114"/>
                    </a:lnTo>
                    <a:lnTo>
                      <a:pt x="1544" y="117"/>
                    </a:lnTo>
                    <a:lnTo>
                      <a:pt x="1551" y="121"/>
                    </a:lnTo>
                    <a:lnTo>
                      <a:pt x="1558" y="125"/>
                    </a:lnTo>
                    <a:lnTo>
                      <a:pt x="1565" y="130"/>
                    </a:lnTo>
                    <a:lnTo>
                      <a:pt x="1571" y="136"/>
                    </a:lnTo>
                    <a:lnTo>
                      <a:pt x="1577" y="142"/>
                    </a:lnTo>
                    <a:lnTo>
                      <a:pt x="1583" y="149"/>
                    </a:lnTo>
                    <a:lnTo>
                      <a:pt x="1588" y="157"/>
                    </a:lnTo>
                    <a:lnTo>
                      <a:pt x="1594" y="165"/>
                    </a:lnTo>
                    <a:lnTo>
                      <a:pt x="1598" y="174"/>
                    </a:lnTo>
                    <a:lnTo>
                      <a:pt x="1603" y="184"/>
                    </a:lnTo>
                    <a:lnTo>
                      <a:pt x="1606" y="195"/>
                    </a:lnTo>
                    <a:lnTo>
                      <a:pt x="1609" y="207"/>
                    </a:lnTo>
                    <a:lnTo>
                      <a:pt x="1611" y="220"/>
                    </a:lnTo>
                    <a:lnTo>
                      <a:pt x="1613" y="234"/>
                    </a:lnTo>
                    <a:lnTo>
                      <a:pt x="1614" y="248"/>
                    </a:lnTo>
                    <a:lnTo>
                      <a:pt x="1615" y="264"/>
                    </a:lnTo>
                    <a:lnTo>
                      <a:pt x="1615" y="277"/>
                    </a:lnTo>
                    <a:lnTo>
                      <a:pt x="1426" y="277"/>
                    </a:lnTo>
                    <a:lnTo>
                      <a:pt x="1427" y="285"/>
                    </a:lnTo>
                    <a:lnTo>
                      <a:pt x="1428" y="293"/>
                    </a:lnTo>
                    <a:lnTo>
                      <a:pt x="1430" y="300"/>
                    </a:lnTo>
                    <a:lnTo>
                      <a:pt x="1433" y="307"/>
                    </a:lnTo>
                    <a:lnTo>
                      <a:pt x="1436" y="313"/>
                    </a:lnTo>
                    <a:lnTo>
                      <a:pt x="1439" y="318"/>
                    </a:lnTo>
                    <a:lnTo>
                      <a:pt x="1443" y="323"/>
                    </a:lnTo>
                    <a:lnTo>
                      <a:pt x="1447" y="327"/>
                    </a:lnTo>
                    <a:lnTo>
                      <a:pt x="1452" y="331"/>
                    </a:lnTo>
                    <a:lnTo>
                      <a:pt x="1456" y="334"/>
                    </a:lnTo>
                    <a:lnTo>
                      <a:pt x="1462" y="336"/>
                    </a:lnTo>
                    <a:lnTo>
                      <a:pt x="1467" y="339"/>
                    </a:lnTo>
                    <a:lnTo>
                      <a:pt x="1473" y="340"/>
                    </a:lnTo>
                    <a:lnTo>
                      <a:pt x="1479" y="341"/>
                    </a:lnTo>
                    <a:lnTo>
                      <a:pt x="1492" y="342"/>
                    </a:lnTo>
                    <a:lnTo>
                      <a:pt x="1505" y="341"/>
                    </a:lnTo>
                    <a:lnTo>
                      <a:pt x="1517" y="339"/>
                    </a:lnTo>
                    <a:lnTo>
                      <a:pt x="1528" y="336"/>
                    </a:lnTo>
                    <a:lnTo>
                      <a:pt x="1540" y="332"/>
                    </a:lnTo>
                    <a:lnTo>
                      <a:pt x="1550" y="326"/>
                    </a:lnTo>
                    <a:lnTo>
                      <a:pt x="1560" y="321"/>
                    </a:lnTo>
                    <a:lnTo>
                      <a:pt x="1569" y="315"/>
                    </a:lnTo>
                    <a:lnTo>
                      <a:pt x="1573" y="311"/>
                    </a:lnTo>
                    <a:lnTo>
                      <a:pt x="1577" y="308"/>
                    </a:lnTo>
                    <a:lnTo>
                      <a:pt x="1610" y="359"/>
                    </a:lnTo>
                    <a:lnTo>
                      <a:pt x="1597" y="369"/>
                    </a:lnTo>
                    <a:lnTo>
                      <a:pt x="1583" y="378"/>
                    </a:lnTo>
                    <a:lnTo>
                      <a:pt x="1576" y="382"/>
                    </a:lnTo>
                    <a:lnTo>
                      <a:pt x="1569" y="385"/>
                    </a:lnTo>
                    <a:lnTo>
                      <a:pt x="1562" y="389"/>
                    </a:lnTo>
                    <a:lnTo>
                      <a:pt x="1554" y="391"/>
                    </a:lnTo>
                    <a:lnTo>
                      <a:pt x="1538" y="396"/>
                    </a:lnTo>
                    <a:lnTo>
                      <a:pt x="1530" y="398"/>
                    </a:lnTo>
                    <a:lnTo>
                      <a:pt x="1521" y="399"/>
                    </a:lnTo>
                    <a:lnTo>
                      <a:pt x="1513" y="401"/>
                    </a:lnTo>
                    <a:lnTo>
                      <a:pt x="1504" y="401"/>
                    </a:lnTo>
                    <a:lnTo>
                      <a:pt x="1486" y="402"/>
                    </a:lnTo>
                    <a:close/>
                    <a:moveTo>
                      <a:pt x="118" y="396"/>
                    </a:moveTo>
                    <a:lnTo>
                      <a:pt x="118" y="73"/>
                    </a:lnTo>
                    <a:lnTo>
                      <a:pt x="0" y="73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3" y="73"/>
                    </a:lnTo>
                    <a:lnTo>
                      <a:pt x="205" y="73"/>
                    </a:lnTo>
                    <a:lnTo>
                      <a:pt x="205" y="396"/>
                    </a:lnTo>
                    <a:lnTo>
                      <a:pt x="118" y="396"/>
                    </a:lnTo>
                    <a:close/>
                    <a:moveTo>
                      <a:pt x="357" y="72"/>
                    </a:moveTo>
                    <a:lnTo>
                      <a:pt x="357" y="3"/>
                    </a:lnTo>
                    <a:lnTo>
                      <a:pt x="443" y="3"/>
                    </a:lnTo>
                    <a:lnTo>
                      <a:pt x="443" y="72"/>
                    </a:lnTo>
                    <a:lnTo>
                      <a:pt x="357" y="72"/>
                    </a:lnTo>
                    <a:close/>
                    <a:moveTo>
                      <a:pt x="357" y="396"/>
                    </a:moveTo>
                    <a:lnTo>
                      <a:pt x="357" y="111"/>
                    </a:lnTo>
                    <a:lnTo>
                      <a:pt x="443" y="111"/>
                    </a:lnTo>
                    <a:lnTo>
                      <a:pt x="443" y="396"/>
                    </a:lnTo>
                    <a:lnTo>
                      <a:pt x="357" y="396"/>
                    </a:lnTo>
                    <a:close/>
                    <a:moveTo>
                      <a:pt x="610" y="402"/>
                    </a:moveTo>
                    <a:lnTo>
                      <a:pt x="599" y="402"/>
                    </a:lnTo>
                    <a:lnTo>
                      <a:pt x="588" y="401"/>
                    </a:lnTo>
                    <a:lnTo>
                      <a:pt x="577" y="400"/>
                    </a:lnTo>
                    <a:lnTo>
                      <a:pt x="567" y="399"/>
                    </a:lnTo>
                    <a:lnTo>
                      <a:pt x="557" y="397"/>
                    </a:lnTo>
                    <a:lnTo>
                      <a:pt x="548" y="395"/>
                    </a:lnTo>
                    <a:lnTo>
                      <a:pt x="539" y="392"/>
                    </a:lnTo>
                    <a:lnTo>
                      <a:pt x="535" y="391"/>
                    </a:lnTo>
                    <a:lnTo>
                      <a:pt x="531" y="389"/>
                    </a:lnTo>
                    <a:lnTo>
                      <a:pt x="523" y="386"/>
                    </a:lnTo>
                    <a:lnTo>
                      <a:pt x="515" y="383"/>
                    </a:lnTo>
                    <a:lnTo>
                      <a:pt x="508" y="379"/>
                    </a:lnTo>
                    <a:lnTo>
                      <a:pt x="501" y="375"/>
                    </a:lnTo>
                    <a:lnTo>
                      <a:pt x="495" y="371"/>
                    </a:lnTo>
                    <a:lnTo>
                      <a:pt x="488" y="367"/>
                    </a:lnTo>
                    <a:lnTo>
                      <a:pt x="482" y="363"/>
                    </a:lnTo>
                    <a:lnTo>
                      <a:pt x="477" y="358"/>
                    </a:lnTo>
                    <a:lnTo>
                      <a:pt x="511" y="310"/>
                    </a:lnTo>
                    <a:lnTo>
                      <a:pt x="522" y="318"/>
                    </a:lnTo>
                    <a:lnTo>
                      <a:pt x="533" y="325"/>
                    </a:lnTo>
                    <a:lnTo>
                      <a:pt x="545" y="332"/>
                    </a:lnTo>
                    <a:lnTo>
                      <a:pt x="551" y="334"/>
                    </a:lnTo>
                    <a:lnTo>
                      <a:pt x="557" y="337"/>
                    </a:lnTo>
                    <a:lnTo>
                      <a:pt x="564" y="339"/>
                    </a:lnTo>
                    <a:lnTo>
                      <a:pt x="570" y="341"/>
                    </a:lnTo>
                    <a:lnTo>
                      <a:pt x="584" y="344"/>
                    </a:lnTo>
                    <a:lnTo>
                      <a:pt x="597" y="346"/>
                    </a:lnTo>
                    <a:lnTo>
                      <a:pt x="610" y="347"/>
                    </a:lnTo>
                    <a:lnTo>
                      <a:pt x="620" y="347"/>
                    </a:lnTo>
                    <a:lnTo>
                      <a:pt x="629" y="345"/>
                    </a:lnTo>
                    <a:lnTo>
                      <a:pt x="633" y="344"/>
                    </a:lnTo>
                    <a:lnTo>
                      <a:pt x="636" y="343"/>
                    </a:lnTo>
                    <a:lnTo>
                      <a:pt x="640" y="342"/>
                    </a:lnTo>
                    <a:lnTo>
                      <a:pt x="643" y="340"/>
                    </a:lnTo>
                    <a:lnTo>
                      <a:pt x="646" y="338"/>
                    </a:lnTo>
                    <a:lnTo>
                      <a:pt x="648" y="336"/>
                    </a:lnTo>
                    <a:lnTo>
                      <a:pt x="652" y="331"/>
                    </a:lnTo>
                    <a:lnTo>
                      <a:pt x="655" y="326"/>
                    </a:lnTo>
                    <a:lnTo>
                      <a:pt x="656" y="319"/>
                    </a:lnTo>
                    <a:lnTo>
                      <a:pt x="656" y="316"/>
                    </a:lnTo>
                    <a:lnTo>
                      <a:pt x="655" y="312"/>
                    </a:lnTo>
                    <a:lnTo>
                      <a:pt x="653" y="306"/>
                    </a:lnTo>
                    <a:lnTo>
                      <a:pt x="651" y="304"/>
                    </a:lnTo>
                    <a:lnTo>
                      <a:pt x="649" y="301"/>
                    </a:lnTo>
                    <a:lnTo>
                      <a:pt x="643" y="297"/>
                    </a:lnTo>
                    <a:lnTo>
                      <a:pt x="640" y="295"/>
                    </a:lnTo>
                    <a:lnTo>
                      <a:pt x="636" y="294"/>
                    </a:lnTo>
                    <a:lnTo>
                      <a:pt x="632" y="292"/>
                    </a:lnTo>
                    <a:lnTo>
                      <a:pt x="627" y="290"/>
                    </a:lnTo>
                    <a:lnTo>
                      <a:pt x="615" y="287"/>
                    </a:lnTo>
                    <a:lnTo>
                      <a:pt x="602" y="285"/>
                    </a:lnTo>
                    <a:lnTo>
                      <a:pt x="588" y="282"/>
                    </a:lnTo>
                    <a:lnTo>
                      <a:pt x="575" y="280"/>
                    </a:lnTo>
                    <a:lnTo>
                      <a:pt x="561" y="276"/>
                    </a:lnTo>
                    <a:lnTo>
                      <a:pt x="549" y="272"/>
                    </a:lnTo>
                    <a:lnTo>
                      <a:pt x="542" y="270"/>
                    </a:lnTo>
                    <a:lnTo>
                      <a:pt x="536" y="268"/>
                    </a:lnTo>
                    <a:lnTo>
                      <a:pt x="531" y="265"/>
                    </a:lnTo>
                    <a:lnTo>
                      <a:pt x="525" y="262"/>
                    </a:lnTo>
                    <a:lnTo>
                      <a:pt x="516" y="255"/>
                    </a:lnTo>
                    <a:lnTo>
                      <a:pt x="511" y="251"/>
                    </a:lnTo>
                    <a:lnTo>
                      <a:pt x="507" y="246"/>
                    </a:lnTo>
                    <a:lnTo>
                      <a:pt x="505" y="244"/>
                    </a:lnTo>
                    <a:lnTo>
                      <a:pt x="503" y="242"/>
                    </a:lnTo>
                    <a:lnTo>
                      <a:pt x="500" y="236"/>
                    </a:lnTo>
                    <a:lnTo>
                      <a:pt x="497" y="231"/>
                    </a:lnTo>
                    <a:lnTo>
                      <a:pt x="494" y="225"/>
                    </a:lnTo>
                    <a:lnTo>
                      <a:pt x="492" y="218"/>
                    </a:lnTo>
                    <a:lnTo>
                      <a:pt x="491" y="211"/>
                    </a:lnTo>
                    <a:lnTo>
                      <a:pt x="490" y="204"/>
                    </a:lnTo>
                    <a:lnTo>
                      <a:pt x="490" y="195"/>
                    </a:lnTo>
                    <a:lnTo>
                      <a:pt x="490" y="185"/>
                    </a:lnTo>
                    <a:lnTo>
                      <a:pt x="492" y="175"/>
                    </a:lnTo>
                    <a:lnTo>
                      <a:pt x="495" y="166"/>
                    </a:lnTo>
                    <a:lnTo>
                      <a:pt x="498" y="157"/>
                    </a:lnTo>
                    <a:lnTo>
                      <a:pt x="500" y="153"/>
                    </a:lnTo>
                    <a:lnTo>
                      <a:pt x="503" y="149"/>
                    </a:lnTo>
                    <a:lnTo>
                      <a:pt x="508" y="142"/>
                    </a:lnTo>
                    <a:lnTo>
                      <a:pt x="511" y="138"/>
                    </a:lnTo>
                    <a:lnTo>
                      <a:pt x="514" y="135"/>
                    </a:lnTo>
                    <a:lnTo>
                      <a:pt x="521" y="129"/>
                    </a:lnTo>
                    <a:lnTo>
                      <a:pt x="529" y="123"/>
                    </a:lnTo>
                    <a:lnTo>
                      <a:pt x="538" y="118"/>
                    </a:lnTo>
                    <a:lnTo>
                      <a:pt x="547" y="114"/>
                    </a:lnTo>
                    <a:lnTo>
                      <a:pt x="556" y="111"/>
                    </a:lnTo>
                    <a:lnTo>
                      <a:pt x="567" y="109"/>
                    </a:lnTo>
                    <a:lnTo>
                      <a:pt x="577" y="107"/>
                    </a:lnTo>
                    <a:lnTo>
                      <a:pt x="589" y="105"/>
                    </a:lnTo>
                    <a:lnTo>
                      <a:pt x="601" y="105"/>
                    </a:lnTo>
                    <a:lnTo>
                      <a:pt x="611" y="105"/>
                    </a:lnTo>
                    <a:lnTo>
                      <a:pt x="621" y="106"/>
                    </a:lnTo>
                    <a:lnTo>
                      <a:pt x="640" y="108"/>
                    </a:lnTo>
                    <a:lnTo>
                      <a:pt x="658" y="111"/>
                    </a:lnTo>
                    <a:lnTo>
                      <a:pt x="662" y="112"/>
                    </a:lnTo>
                    <a:lnTo>
                      <a:pt x="666" y="113"/>
                    </a:lnTo>
                    <a:lnTo>
                      <a:pt x="673" y="116"/>
                    </a:lnTo>
                    <a:lnTo>
                      <a:pt x="688" y="121"/>
                    </a:lnTo>
                    <a:lnTo>
                      <a:pt x="694" y="125"/>
                    </a:lnTo>
                    <a:lnTo>
                      <a:pt x="701" y="128"/>
                    </a:lnTo>
                    <a:lnTo>
                      <a:pt x="708" y="132"/>
                    </a:lnTo>
                    <a:lnTo>
                      <a:pt x="714" y="136"/>
                    </a:lnTo>
                    <a:lnTo>
                      <a:pt x="726" y="145"/>
                    </a:lnTo>
                    <a:lnTo>
                      <a:pt x="692" y="194"/>
                    </a:lnTo>
                    <a:lnTo>
                      <a:pt x="681" y="187"/>
                    </a:lnTo>
                    <a:lnTo>
                      <a:pt x="671" y="181"/>
                    </a:lnTo>
                    <a:lnTo>
                      <a:pt x="665" y="178"/>
                    </a:lnTo>
                    <a:lnTo>
                      <a:pt x="660" y="175"/>
                    </a:lnTo>
                    <a:lnTo>
                      <a:pt x="649" y="171"/>
                    </a:lnTo>
                    <a:lnTo>
                      <a:pt x="639" y="167"/>
                    </a:lnTo>
                    <a:lnTo>
                      <a:pt x="628" y="165"/>
                    </a:lnTo>
                    <a:lnTo>
                      <a:pt x="618" y="163"/>
                    </a:lnTo>
                    <a:lnTo>
                      <a:pt x="608" y="163"/>
                    </a:lnTo>
                    <a:lnTo>
                      <a:pt x="599" y="163"/>
                    </a:lnTo>
                    <a:lnTo>
                      <a:pt x="592" y="165"/>
                    </a:lnTo>
                    <a:lnTo>
                      <a:pt x="585" y="167"/>
                    </a:lnTo>
                    <a:lnTo>
                      <a:pt x="582" y="168"/>
                    </a:lnTo>
                    <a:lnTo>
                      <a:pt x="580" y="170"/>
                    </a:lnTo>
                    <a:lnTo>
                      <a:pt x="577" y="171"/>
                    </a:lnTo>
                    <a:lnTo>
                      <a:pt x="575" y="173"/>
                    </a:lnTo>
                    <a:lnTo>
                      <a:pt x="574" y="175"/>
                    </a:lnTo>
                    <a:lnTo>
                      <a:pt x="572" y="178"/>
                    </a:lnTo>
                    <a:lnTo>
                      <a:pt x="570" y="182"/>
                    </a:lnTo>
                    <a:lnTo>
                      <a:pt x="570" y="185"/>
                    </a:lnTo>
                    <a:lnTo>
                      <a:pt x="570" y="188"/>
                    </a:lnTo>
                    <a:lnTo>
                      <a:pt x="570" y="194"/>
                    </a:lnTo>
                    <a:lnTo>
                      <a:pt x="573" y="199"/>
                    </a:lnTo>
                    <a:lnTo>
                      <a:pt x="576" y="204"/>
                    </a:lnTo>
                    <a:lnTo>
                      <a:pt x="582" y="207"/>
                    </a:lnTo>
                    <a:lnTo>
                      <a:pt x="589" y="210"/>
                    </a:lnTo>
                    <a:lnTo>
                      <a:pt x="598" y="213"/>
                    </a:lnTo>
                    <a:lnTo>
                      <a:pt x="608" y="216"/>
                    </a:lnTo>
                    <a:lnTo>
                      <a:pt x="620" y="219"/>
                    </a:lnTo>
                    <a:lnTo>
                      <a:pt x="635" y="221"/>
                    </a:lnTo>
                    <a:lnTo>
                      <a:pt x="648" y="224"/>
                    </a:lnTo>
                    <a:lnTo>
                      <a:pt x="662" y="227"/>
                    </a:lnTo>
                    <a:lnTo>
                      <a:pt x="675" y="231"/>
                    </a:lnTo>
                    <a:lnTo>
                      <a:pt x="682" y="233"/>
                    </a:lnTo>
                    <a:lnTo>
                      <a:pt x="688" y="236"/>
                    </a:lnTo>
                    <a:lnTo>
                      <a:pt x="699" y="241"/>
                    </a:lnTo>
                    <a:lnTo>
                      <a:pt x="705" y="245"/>
                    </a:lnTo>
                    <a:lnTo>
                      <a:pt x="710" y="248"/>
                    </a:lnTo>
                    <a:lnTo>
                      <a:pt x="714" y="252"/>
                    </a:lnTo>
                    <a:lnTo>
                      <a:pt x="719" y="256"/>
                    </a:lnTo>
                    <a:lnTo>
                      <a:pt x="723" y="261"/>
                    </a:lnTo>
                    <a:lnTo>
                      <a:pt x="726" y="266"/>
                    </a:lnTo>
                    <a:lnTo>
                      <a:pt x="729" y="272"/>
                    </a:lnTo>
                    <a:lnTo>
                      <a:pt x="731" y="277"/>
                    </a:lnTo>
                    <a:lnTo>
                      <a:pt x="733" y="284"/>
                    </a:lnTo>
                    <a:lnTo>
                      <a:pt x="735" y="291"/>
                    </a:lnTo>
                    <a:lnTo>
                      <a:pt x="736" y="298"/>
                    </a:lnTo>
                    <a:lnTo>
                      <a:pt x="736" y="306"/>
                    </a:lnTo>
                    <a:lnTo>
                      <a:pt x="736" y="314"/>
                    </a:lnTo>
                    <a:lnTo>
                      <a:pt x="735" y="322"/>
                    </a:lnTo>
                    <a:lnTo>
                      <a:pt x="733" y="330"/>
                    </a:lnTo>
                    <a:lnTo>
                      <a:pt x="731" y="337"/>
                    </a:lnTo>
                    <a:lnTo>
                      <a:pt x="729" y="344"/>
                    </a:lnTo>
                    <a:lnTo>
                      <a:pt x="726" y="350"/>
                    </a:lnTo>
                    <a:lnTo>
                      <a:pt x="722" y="356"/>
                    </a:lnTo>
                    <a:lnTo>
                      <a:pt x="718" y="361"/>
                    </a:lnTo>
                    <a:lnTo>
                      <a:pt x="714" y="367"/>
                    </a:lnTo>
                    <a:lnTo>
                      <a:pt x="709" y="371"/>
                    </a:lnTo>
                    <a:lnTo>
                      <a:pt x="703" y="376"/>
                    </a:lnTo>
                    <a:lnTo>
                      <a:pt x="698" y="380"/>
                    </a:lnTo>
                    <a:lnTo>
                      <a:pt x="692" y="384"/>
                    </a:lnTo>
                    <a:lnTo>
                      <a:pt x="686" y="387"/>
                    </a:lnTo>
                    <a:lnTo>
                      <a:pt x="679" y="390"/>
                    </a:lnTo>
                    <a:lnTo>
                      <a:pt x="672" y="392"/>
                    </a:lnTo>
                    <a:lnTo>
                      <a:pt x="665" y="395"/>
                    </a:lnTo>
                    <a:lnTo>
                      <a:pt x="658" y="397"/>
                    </a:lnTo>
                    <a:lnTo>
                      <a:pt x="650" y="398"/>
                    </a:lnTo>
                    <a:lnTo>
                      <a:pt x="642" y="400"/>
                    </a:lnTo>
                    <a:lnTo>
                      <a:pt x="635" y="401"/>
                    </a:lnTo>
                    <a:lnTo>
                      <a:pt x="627" y="402"/>
                    </a:lnTo>
                    <a:lnTo>
                      <a:pt x="619" y="402"/>
                    </a:lnTo>
                    <a:lnTo>
                      <a:pt x="610" y="402"/>
                    </a:lnTo>
                    <a:close/>
                    <a:moveTo>
                      <a:pt x="879" y="402"/>
                    </a:moveTo>
                    <a:lnTo>
                      <a:pt x="867" y="402"/>
                    </a:lnTo>
                    <a:lnTo>
                      <a:pt x="856" y="401"/>
                    </a:lnTo>
                    <a:lnTo>
                      <a:pt x="846" y="400"/>
                    </a:lnTo>
                    <a:lnTo>
                      <a:pt x="836" y="399"/>
                    </a:lnTo>
                    <a:lnTo>
                      <a:pt x="826" y="397"/>
                    </a:lnTo>
                    <a:lnTo>
                      <a:pt x="817" y="395"/>
                    </a:lnTo>
                    <a:lnTo>
                      <a:pt x="807" y="392"/>
                    </a:lnTo>
                    <a:lnTo>
                      <a:pt x="803" y="391"/>
                    </a:lnTo>
                    <a:lnTo>
                      <a:pt x="799" y="389"/>
                    </a:lnTo>
                    <a:lnTo>
                      <a:pt x="791" y="386"/>
                    </a:lnTo>
                    <a:lnTo>
                      <a:pt x="783" y="383"/>
                    </a:lnTo>
                    <a:lnTo>
                      <a:pt x="776" y="379"/>
                    </a:lnTo>
                    <a:lnTo>
                      <a:pt x="769" y="375"/>
                    </a:lnTo>
                    <a:lnTo>
                      <a:pt x="762" y="371"/>
                    </a:lnTo>
                    <a:lnTo>
                      <a:pt x="756" y="367"/>
                    </a:lnTo>
                    <a:lnTo>
                      <a:pt x="750" y="363"/>
                    </a:lnTo>
                    <a:lnTo>
                      <a:pt x="745" y="358"/>
                    </a:lnTo>
                    <a:lnTo>
                      <a:pt x="779" y="310"/>
                    </a:lnTo>
                    <a:lnTo>
                      <a:pt x="789" y="318"/>
                    </a:lnTo>
                    <a:lnTo>
                      <a:pt x="800" y="325"/>
                    </a:lnTo>
                    <a:lnTo>
                      <a:pt x="813" y="332"/>
                    </a:lnTo>
                    <a:lnTo>
                      <a:pt x="819" y="334"/>
                    </a:lnTo>
                    <a:lnTo>
                      <a:pt x="826" y="337"/>
                    </a:lnTo>
                    <a:lnTo>
                      <a:pt x="833" y="339"/>
                    </a:lnTo>
                    <a:lnTo>
                      <a:pt x="839" y="341"/>
                    </a:lnTo>
                    <a:lnTo>
                      <a:pt x="852" y="344"/>
                    </a:lnTo>
                    <a:lnTo>
                      <a:pt x="866" y="346"/>
                    </a:lnTo>
                    <a:lnTo>
                      <a:pt x="879" y="347"/>
                    </a:lnTo>
                    <a:lnTo>
                      <a:pt x="889" y="347"/>
                    </a:lnTo>
                    <a:lnTo>
                      <a:pt x="897" y="345"/>
                    </a:lnTo>
                    <a:lnTo>
                      <a:pt x="901" y="344"/>
                    </a:lnTo>
                    <a:lnTo>
                      <a:pt x="905" y="343"/>
                    </a:lnTo>
                    <a:lnTo>
                      <a:pt x="908" y="342"/>
                    </a:lnTo>
                    <a:lnTo>
                      <a:pt x="912" y="340"/>
                    </a:lnTo>
                    <a:lnTo>
                      <a:pt x="915" y="338"/>
                    </a:lnTo>
                    <a:lnTo>
                      <a:pt x="917" y="336"/>
                    </a:lnTo>
                    <a:lnTo>
                      <a:pt x="921" y="331"/>
                    </a:lnTo>
                    <a:lnTo>
                      <a:pt x="923" y="326"/>
                    </a:lnTo>
                    <a:lnTo>
                      <a:pt x="924" y="319"/>
                    </a:lnTo>
                    <a:lnTo>
                      <a:pt x="924" y="316"/>
                    </a:lnTo>
                    <a:lnTo>
                      <a:pt x="924" y="312"/>
                    </a:lnTo>
                    <a:lnTo>
                      <a:pt x="921" y="306"/>
                    </a:lnTo>
                    <a:lnTo>
                      <a:pt x="920" y="304"/>
                    </a:lnTo>
                    <a:lnTo>
                      <a:pt x="918" y="301"/>
                    </a:lnTo>
                    <a:lnTo>
                      <a:pt x="912" y="297"/>
                    </a:lnTo>
                    <a:lnTo>
                      <a:pt x="909" y="295"/>
                    </a:lnTo>
                    <a:lnTo>
                      <a:pt x="905" y="294"/>
                    </a:lnTo>
                    <a:lnTo>
                      <a:pt x="900" y="292"/>
                    </a:lnTo>
                    <a:lnTo>
                      <a:pt x="895" y="290"/>
                    </a:lnTo>
                    <a:lnTo>
                      <a:pt x="884" y="287"/>
                    </a:lnTo>
                    <a:lnTo>
                      <a:pt x="870" y="285"/>
                    </a:lnTo>
                    <a:lnTo>
                      <a:pt x="857" y="282"/>
                    </a:lnTo>
                    <a:lnTo>
                      <a:pt x="843" y="280"/>
                    </a:lnTo>
                    <a:lnTo>
                      <a:pt x="830" y="276"/>
                    </a:lnTo>
                    <a:lnTo>
                      <a:pt x="817" y="272"/>
                    </a:lnTo>
                    <a:lnTo>
                      <a:pt x="811" y="270"/>
                    </a:lnTo>
                    <a:lnTo>
                      <a:pt x="804" y="268"/>
                    </a:lnTo>
                    <a:lnTo>
                      <a:pt x="798" y="265"/>
                    </a:lnTo>
                    <a:lnTo>
                      <a:pt x="793" y="262"/>
                    </a:lnTo>
                    <a:lnTo>
                      <a:pt x="783" y="255"/>
                    </a:lnTo>
                    <a:lnTo>
                      <a:pt x="779" y="251"/>
                    </a:lnTo>
                    <a:lnTo>
                      <a:pt x="774" y="246"/>
                    </a:lnTo>
                    <a:lnTo>
                      <a:pt x="772" y="244"/>
                    </a:lnTo>
                    <a:lnTo>
                      <a:pt x="771" y="242"/>
                    </a:lnTo>
                    <a:lnTo>
                      <a:pt x="767" y="236"/>
                    </a:lnTo>
                    <a:lnTo>
                      <a:pt x="764" y="231"/>
                    </a:lnTo>
                    <a:lnTo>
                      <a:pt x="762" y="225"/>
                    </a:lnTo>
                    <a:lnTo>
                      <a:pt x="760" y="218"/>
                    </a:lnTo>
                    <a:lnTo>
                      <a:pt x="759" y="211"/>
                    </a:lnTo>
                    <a:lnTo>
                      <a:pt x="758" y="204"/>
                    </a:lnTo>
                    <a:lnTo>
                      <a:pt x="757" y="195"/>
                    </a:lnTo>
                    <a:lnTo>
                      <a:pt x="758" y="185"/>
                    </a:lnTo>
                    <a:lnTo>
                      <a:pt x="760" y="175"/>
                    </a:lnTo>
                    <a:lnTo>
                      <a:pt x="762" y="166"/>
                    </a:lnTo>
                    <a:lnTo>
                      <a:pt x="766" y="157"/>
                    </a:lnTo>
                    <a:lnTo>
                      <a:pt x="768" y="153"/>
                    </a:lnTo>
                    <a:lnTo>
                      <a:pt x="770" y="149"/>
                    </a:lnTo>
                    <a:lnTo>
                      <a:pt x="776" y="142"/>
                    </a:lnTo>
                    <a:lnTo>
                      <a:pt x="779" y="138"/>
                    </a:lnTo>
                    <a:lnTo>
                      <a:pt x="782" y="135"/>
                    </a:lnTo>
                    <a:lnTo>
                      <a:pt x="789" y="129"/>
                    </a:lnTo>
                    <a:lnTo>
                      <a:pt x="797" y="123"/>
                    </a:lnTo>
                    <a:lnTo>
                      <a:pt x="805" y="118"/>
                    </a:lnTo>
                    <a:lnTo>
                      <a:pt x="815" y="114"/>
                    </a:lnTo>
                    <a:lnTo>
                      <a:pt x="825" y="111"/>
                    </a:lnTo>
                    <a:lnTo>
                      <a:pt x="835" y="109"/>
                    </a:lnTo>
                    <a:lnTo>
                      <a:pt x="846" y="107"/>
                    </a:lnTo>
                    <a:lnTo>
                      <a:pt x="857" y="105"/>
                    </a:lnTo>
                    <a:lnTo>
                      <a:pt x="869" y="105"/>
                    </a:lnTo>
                    <a:lnTo>
                      <a:pt x="880" y="105"/>
                    </a:lnTo>
                    <a:lnTo>
                      <a:pt x="890" y="106"/>
                    </a:lnTo>
                    <a:lnTo>
                      <a:pt x="909" y="108"/>
                    </a:lnTo>
                    <a:lnTo>
                      <a:pt x="926" y="111"/>
                    </a:lnTo>
                    <a:lnTo>
                      <a:pt x="930" y="112"/>
                    </a:lnTo>
                    <a:lnTo>
                      <a:pt x="934" y="113"/>
                    </a:lnTo>
                    <a:lnTo>
                      <a:pt x="942" y="116"/>
                    </a:lnTo>
                    <a:lnTo>
                      <a:pt x="956" y="121"/>
                    </a:lnTo>
                    <a:lnTo>
                      <a:pt x="963" y="125"/>
                    </a:lnTo>
                    <a:lnTo>
                      <a:pt x="970" y="128"/>
                    </a:lnTo>
                    <a:lnTo>
                      <a:pt x="976" y="132"/>
                    </a:lnTo>
                    <a:lnTo>
                      <a:pt x="983" y="136"/>
                    </a:lnTo>
                    <a:lnTo>
                      <a:pt x="995" y="145"/>
                    </a:lnTo>
                    <a:lnTo>
                      <a:pt x="961" y="194"/>
                    </a:lnTo>
                    <a:lnTo>
                      <a:pt x="950" y="187"/>
                    </a:lnTo>
                    <a:lnTo>
                      <a:pt x="939" y="181"/>
                    </a:lnTo>
                    <a:lnTo>
                      <a:pt x="934" y="178"/>
                    </a:lnTo>
                    <a:lnTo>
                      <a:pt x="929" y="175"/>
                    </a:lnTo>
                    <a:lnTo>
                      <a:pt x="918" y="171"/>
                    </a:lnTo>
                    <a:lnTo>
                      <a:pt x="907" y="167"/>
                    </a:lnTo>
                    <a:lnTo>
                      <a:pt x="897" y="165"/>
                    </a:lnTo>
                    <a:lnTo>
                      <a:pt x="887" y="163"/>
                    </a:lnTo>
                    <a:lnTo>
                      <a:pt x="877" y="163"/>
                    </a:lnTo>
                    <a:lnTo>
                      <a:pt x="868" y="163"/>
                    </a:lnTo>
                    <a:lnTo>
                      <a:pt x="860" y="165"/>
                    </a:lnTo>
                    <a:lnTo>
                      <a:pt x="854" y="167"/>
                    </a:lnTo>
                    <a:lnTo>
                      <a:pt x="851" y="168"/>
                    </a:lnTo>
                    <a:lnTo>
                      <a:pt x="848" y="170"/>
                    </a:lnTo>
                    <a:lnTo>
                      <a:pt x="846" y="171"/>
                    </a:lnTo>
                    <a:lnTo>
                      <a:pt x="844" y="173"/>
                    </a:lnTo>
                    <a:lnTo>
                      <a:pt x="842" y="175"/>
                    </a:lnTo>
                    <a:lnTo>
                      <a:pt x="841" y="178"/>
                    </a:lnTo>
                    <a:lnTo>
                      <a:pt x="839" y="182"/>
                    </a:lnTo>
                    <a:lnTo>
                      <a:pt x="838" y="185"/>
                    </a:lnTo>
                    <a:lnTo>
                      <a:pt x="838" y="188"/>
                    </a:lnTo>
                    <a:lnTo>
                      <a:pt x="839" y="194"/>
                    </a:lnTo>
                    <a:lnTo>
                      <a:pt x="841" y="199"/>
                    </a:lnTo>
                    <a:lnTo>
                      <a:pt x="845" y="204"/>
                    </a:lnTo>
                    <a:lnTo>
                      <a:pt x="850" y="207"/>
                    </a:lnTo>
                    <a:lnTo>
                      <a:pt x="857" y="210"/>
                    </a:lnTo>
                    <a:lnTo>
                      <a:pt x="866" y="213"/>
                    </a:lnTo>
                    <a:lnTo>
                      <a:pt x="877" y="216"/>
                    </a:lnTo>
                    <a:lnTo>
                      <a:pt x="889" y="219"/>
                    </a:lnTo>
                    <a:lnTo>
                      <a:pt x="903" y="221"/>
                    </a:lnTo>
                    <a:lnTo>
                      <a:pt x="917" y="224"/>
                    </a:lnTo>
                    <a:lnTo>
                      <a:pt x="931" y="227"/>
                    </a:lnTo>
                    <a:lnTo>
                      <a:pt x="944" y="231"/>
                    </a:lnTo>
                    <a:lnTo>
                      <a:pt x="950" y="233"/>
                    </a:lnTo>
                    <a:lnTo>
                      <a:pt x="957" y="236"/>
                    </a:lnTo>
                    <a:lnTo>
                      <a:pt x="968" y="241"/>
                    </a:lnTo>
                    <a:lnTo>
                      <a:pt x="973" y="245"/>
                    </a:lnTo>
                    <a:lnTo>
                      <a:pt x="978" y="248"/>
                    </a:lnTo>
                    <a:lnTo>
                      <a:pt x="983" y="252"/>
                    </a:lnTo>
                    <a:lnTo>
                      <a:pt x="987" y="256"/>
                    </a:lnTo>
                    <a:lnTo>
                      <a:pt x="991" y="261"/>
                    </a:lnTo>
                    <a:lnTo>
                      <a:pt x="995" y="266"/>
                    </a:lnTo>
                    <a:lnTo>
                      <a:pt x="998" y="272"/>
                    </a:lnTo>
                    <a:lnTo>
                      <a:pt x="1000" y="277"/>
                    </a:lnTo>
                    <a:lnTo>
                      <a:pt x="1002" y="284"/>
                    </a:lnTo>
                    <a:lnTo>
                      <a:pt x="1003" y="291"/>
                    </a:lnTo>
                    <a:lnTo>
                      <a:pt x="1004" y="298"/>
                    </a:lnTo>
                    <a:lnTo>
                      <a:pt x="1005" y="306"/>
                    </a:lnTo>
                    <a:lnTo>
                      <a:pt x="1004" y="314"/>
                    </a:lnTo>
                    <a:lnTo>
                      <a:pt x="1003" y="322"/>
                    </a:lnTo>
                    <a:lnTo>
                      <a:pt x="1002" y="330"/>
                    </a:lnTo>
                    <a:lnTo>
                      <a:pt x="1000" y="337"/>
                    </a:lnTo>
                    <a:lnTo>
                      <a:pt x="997" y="344"/>
                    </a:lnTo>
                    <a:lnTo>
                      <a:pt x="994" y="350"/>
                    </a:lnTo>
                    <a:lnTo>
                      <a:pt x="991" y="356"/>
                    </a:lnTo>
                    <a:lnTo>
                      <a:pt x="987" y="361"/>
                    </a:lnTo>
                    <a:lnTo>
                      <a:pt x="982" y="367"/>
                    </a:lnTo>
                    <a:lnTo>
                      <a:pt x="977" y="371"/>
                    </a:lnTo>
                    <a:lnTo>
                      <a:pt x="972" y="376"/>
                    </a:lnTo>
                    <a:lnTo>
                      <a:pt x="966" y="380"/>
                    </a:lnTo>
                    <a:lnTo>
                      <a:pt x="961" y="384"/>
                    </a:lnTo>
                    <a:lnTo>
                      <a:pt x="954" y="387"/>
                    </a:lnTo>
                    <a:lnTo>
                      <a:pt x="948" y="390"/>
                    </a:lnTo>
                    <a:lnTo>
                      <a:pt x="941" y="392"/>
                    </a:lnTo>
                    <a:lnTo>
                      <a:pt x="934" y="395"/>
                    </a:lnTo>
                    <a:lnTo>
                      <a:pt x="926" y="397"/>
                    </a:lnTo>
                    <a:lnTo>
                      <a:pt x="919" y="398"/>
                    </a:lnTo>
                    <a:lnTo>
                      <a:pt x="911" y="400"/>
                    </a:lnTo>
                    <a:lnTo>
                      <a:pt x="903" y="401"/>
                    </a:lnTo>
                    <a:lnTo>
                      <a:pt x="895" y="402"/>
                    </a:lnTo>
                    <a:lnTo>
                      <a:pt x="887" y="402"/>
                    </a:lnTo>
                    <a:lnTo>
                      <a:pt x="879" y="402"/>
                    </a:lnTo>
                    <a:close/>
                    <a:moveTo>
                      <a:pt x="1119" y="402"/>
                    </a:moveTo>
                    <a:lnTo>
                      <a:pt x="1110" y="402"/>
                    </a:lnTo>
                    <a:lnTo>
                      <a:pt x="1102" y="401"/>
                    </a:lnTo>
                    <a:lnTo>
                      <a:pt x="1093" y="400"/>
                    </a:lnTo>
                    <a:lnTo>
                      <a:pt x="1086" y="397"/>
                    </a:lnTo>
                    <a:lnTo>
                      <a:pt x="1078" y="395"/>
                    </a:lnTo>
                    <a:lnTo>
                      <a:pt x="1072" y="391"/>
                    </a:lnTo>
                    <a:lnTo>
                      <a:pt x="1065" y="387"/>
                    </a:lnTo>
                    <a:lnTo>
                      <a:pt x="1059" y="383"/>
                    </a:lnTo>
                    <a:lnTo>
                      <a:pt x="1054" y="377"/>
                    </a:lnTo>
                    <a:lnTo>
                      <a:pt x="1049" y="371"/>
                    </a:lnTo>
                    <a:lnTo>
                      <a:pt x="1045" y="365"/>
                    </a:lnTo>
                    <a:lnTo>
                      <a:pt x="1042" y="357"/>
                    </a:lnTo>
                    <a:lnTo>
                      <a:pt x="1039" y="349"/>
                    </a:lnTo>
                    <a:lnTo>
                      <a:pt x="1037" y="340"/>
                    </a:lnTo>
                    <a:lnTo>
                      <a:pt x="1036" y="330"/>
                    </a:lnTo>
                    <a:lnTo>
                      <a:pt x="1036" y="319"/>
                    </a:lnTo>
                    <a:lnTo>
                      <a:pt x="1036" y="111"/>
                    </a:lnTo>
                    <a:lnTo>
                      <a:pt x="1122" y="111"/>
                    </a:lnTo>
                    <a:lnTo>
                      <a:pt x="1122" y="294"/>
                    </a:lnTo>
                    <a:lnTo>
                      <a:pt x="1122" y="299"/>
                    </a:lnTo>
                    <a:lnTo>
                      <a:pt x="1122" y="303"/>
                    </a:lnTo>
                    <a:lnTo>
                      <a:pt x="1123" y="307"/>
                    </a:lnTo>
                    <a:lnTo>
                      <a:pt x="1124" y="311"/>
                    </a:lnTo>
                    <a:lnTo>
                      <a:pt x="1126" y="318"/>
                    </a:lnTo>
                    <a:lnTo>
                      <a:pt x="1130" y="323"/>
                    </a:lnTo>
                    <a:lnTo>
                      <a:pt x="1132" y="326"/>
                    </a:lnTo>
                    <a:lnTo>
                      <a:pt x="1134" y="328"/>
                    </a:lnTo>
                    <a:lnTo>
                      <a:pt x="1140" y="331"/>
                    </a:lnTo>
                    <a:lnTo>
                      <a:pt x="1147" y="333"/>
                    </a:lnTo>
                    <a:lnTo>
                      <a:pt x="1151" y="333"/>
                    </a:lnTo>
                    <a:lnTo>
                      <a:pt x="1156" y="334"/>
                    </a:lnTo>
                    <a:lnTo>
                      <a:pt x="1164" y="333"/>
                    </a:lnTo>
                    <a:lnTo>
                      <a:pt x="1172" y="331"/>
                    </a:lnTo>
                    <a:lnTo>
                      <a:pt x="1180" y="329"/>
                    </a:lnTo>
                    <a:lnTo>
                      <a:pt x="1188" y="325"/>
                    </a:lnTo>
                    <a:lnTo>
                      <a:pt x="1196" y="321"/>
                    </a:lnTo>
                    <a:lnTo>
                      <a:pt x="1203" y="316"/>
                    </a:lnTo>
                    <a:lnTo>
                      <a:pt x="1211" y="311"/>
                    </a:lnTo>
                    <a:lnTo>
                      <a:pt x="1218" y="305"/>
                    </a:lnTo>
                    <a:lnTo>
                      <a:pt x="1218" y="111"/>
                    </a:lnTo>
                    <a:lnTo>
                      <a:pt x="1304" y="111"/>
                    </a:lnTo>
                    <a:lnTo>
                      <a:pt x="1304" y="396"/>
                    </a:lnTo>
                    <a:lnTo>
                      <a:pt x="1218" y="396"/>
                    </a:lnTo>
                    <a:lnTo>
                      <a:pt x="1218" y="352"/>
                    </a:lnTo>
                    <a:lnTo>
                      <a:pt x="1214" y="356"/>
                    </a:lnTo>
                    <a:lnTo>
                      <a:pt x="1211" y="360"/>
                    </a:lnTo>
                    <a:lnTo>
                      <a:pt x="1202" y="369"/>
                    </a:lnTo>
                    <a:lnTo>
                      <a:pt x="1192" y="377"/>
                    </a:lnTo>
                    <a:lnTo>
                      <a:pt x="1187" y="381"/>
                    </a:lnTo>
                    <a:lnTo>
                      <a:pt x="1181" y="385"/>
                    </a:lnTo>
                    <a:lnTo>
                      <a:pt x="1174" y="389"/>
                    </a:lnTo>
                    <a:lnTo>
                      <a:pt x="1168" y="392"/>
                    </a:lnTo>
                    <a:lnTo>
                      <a:pt x="1161" y="395"/>
                    </a:lnTo>
                    <a:lnTo>
                      <a:pt x="1153" y="397"/>
                    </a:lnTo>
                    <a:lnTo>
                      <a:pt x="1145" y="399"/>
                    </a:lnTo>
                    <a:lnTo>
                      <a:pt x="1137" y="401"/>
                    </a:lnTo>
                    <a:lnTo>
                      <a:pt x="1128" y="402"/>
                    </a:lnTo>
                    <a:lnTo>
                      <a:pt x="1119" y="4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auto">
              <a:xfrm>
                <a:off x="4164012" y="2416969"/>
                <a:ext cx="1155700" cy="311150"/>
              </a:xfrm>
              <a:custGeom>
                <a:avLst/>
                <a:gdLst>
                  <a:gd name="T0" fmla="*/ 595 w 728"/>
                  <a:gd name="T1" fmla="*/ 152 h 196"/>
                  <a:gd name="T2" fmla="*/ 616 w 728"/>
                  <a:gd name="T3" fmla="*/ 120 h 196"/>
                  <a:gd name="T4" fmla="*/ 683 w 728"/>
                  <a:gd name="T5" fmla="*/ 103 h 196"/>
                  <a:gd name="T6" fmla="*/ 673 w 728"/>
                  <a:gd name="T7" fmla="*/ 84 h 196"/>
                  <a:gd name="T8" fmla="*/ 634 w 728"/>
                  <a:gd name="T9" fmla="*/ 90 h 196"/>
                  <a:gd name="T10" fmla="*/ 620 w 728"/>
                  <a:gd name="T11" fmla="*/ 62 h 196"/>
                  <a:gd name="T12" fmla="*/ 677 w 728"/>
                  <a:gd name="T13" fmla="*/ 51 h 196"/>
                  <a:gd name="T14" fmla="*/ 712 w 728"/>
                  <a:gd name="T15" fmla="*/ 65 h 196"/>
                  <a:gd name="T16" fmla="*/ 724 w 728"/>
                  <a:gd name="T17" fmla="*/ 99 h 196"/>
                  <a:gd name="T18" fmla="*/ 728 w 728"/>
                  <a:gd name="T19" fmla="*/ 193 h 196"/>
                  <a:gd name="T20" fmla="*/ 673 w 728"/>
                  <a:gd name="T21" fmla="*/ 182 h 196"/>
                  <a:gd name="T22" fmla="*/ 634 w 728"/>
                  <a:gd name="T23" fmla="*/ 195 h 196"/>
                  <a:gd name="T24" fmla="*/ 604 w 728"/>
                  <a:gd name="T25" fmla="*/ 183 h 196"/>
                  <a:gd name="T26" fmla="*/ 595 w 728"/>
                  <a:gd name="T27" fmla="*/ 158 h 196"/>
                  <a:gd name="T28" fmla="*/ 642 w 728"/>
                  <a:gd name="T29" fmla="*/ 138 h 196"/>
                  <a:gd name="T30" fmla="*/ 638 w 728"/>
                  <a:gd name="T31" fmla="*/ 159 h 196"/>
                  <a:gd name="T32" fmla="*/ 666 w 728"/>
                  <a:gd name="T33" fmla="*/ 162 h 196"/>
                  <a:gd name="T34" fmla="*/ 709 w 728"/>
                  <a:gd name="T35" fmla="*/ 2 h 196"/>
                  <a:gd name="T36" fmla="*/ 99 w 728"/>
                  <a:gd name="T37" fmla="*/ 142 h 196"/>
                  <a:gd name="T38" fmla="*/ 148 w 728"/>
                  <a:gd name="T39" fmla="*/ 94 h 196"/>
                  <a:gd name="T40" fmla="*/ 38 w 728"/>
                  <a:gd name="T41" fmla="*/ 59 h 196"/>
                  <a:gd name="T42" fmla="*/ 302 w 728"/>
                  <a:gd name="T43" fmla="*/ 88 h 196"/>
                  <a:gd name="T44" fmla="*/ 279 w 728"/>
                  <a:gd name="T45" fmla="*/ 81 h 196"/>
                  <a:gd name="T46" fmla="*/ 258 w 728"/>
                  <a:gd name="T47" fmla="*/ 103 h 196"/>
                  <a:gd name="T48" fmla="*/ 217 w 728"/>
                  <a:gd name="T49" fmla="*/ 97 h 196"/>
                  <a:gd name="T50" fmla="*/ 244 w 728"/>
                  <a:gd name="T51" fmla="*/ 63 h 196"/>
                  <a:gd name="T52" fmla="*/ 284 w 728"/>
                  <a:gd name="T53" fmla="*/ 51 h 196"/>
                  <a:gd name="T54" fmla="*/ 327 w 728"/>
                  <a:gd name="T55" fmla="*/ 66 h 196"/>
                  <a:gd name="T56" fmla="*/ 348 w 728"/>
                  <a:gd name="T57" fmla="*/ 117 h 196"/>
                  <a:gd name="T58" fmla="*/ 263 w 728"/>
                  <a:gd name="T59" fmla="*/ 155 h 196"/>
                  <a:gd name="T60" fmla="*/ 301 w 728"/>
                  <a:gd name="T61" fmla="*/ 165 h 196"/>
                  <a:gd name="T62" fmla="*/ 330 w 728"/>
                  <a:gd name="T63" fmla="*/ 150 h 196"/>
                  <a:gd name="T64" fmla="*/ 311 w 728"/>
                  <a:gd name="T65" fmla="*/ 193 h 196"/>
                  <a:gd name="T66" fmla="*/ 259 w 728"/>
                  <a:gd name="T67" fmla="*/ 192 h 196"/>
                  <a:gd name="T68" fmla="*/ 222 w 728"/>
                  <a:gd name="T69" fmla="*/ 164 h 196"/>
                  <a:gd name="T70" fmla="*/ 374 w 728"/>
                  <a:gd name="T71" fmla="*/ 84 h 196"/>
                  <a:gd name="T72" fmla="*/ 452 w 728"/>
                  <a:gd name="T73" fmla="*/ 54 h 196"/>
                  <a:gd name="T74" fmla="*/ 418 w 728"/>
                  <a:gd name="T75" fmla="*/ 158 h 196"/>
                  <a:gd name="T76" fmla="*/ 449 w 728"/>
                  <a:gd name="T77" fmla="*/ 163 h 196"/>
                  <a:gd name="T78" fmla="*/ 397 w 728"/>
                  <a:gd name="T79" fmla="*/ 192 h 196"/>
                  <a:gd name="T80" fmla="*/ 377 w 728"/>
                  <a:gd name="T81" fmla="*/ 175 h 196"/>
                  <a:gd name="T82" fmla="*/ 486 w 728"/>
                  <a:gd name="T83" fmla="*/ 159 h 196"/>
                  <a:gd name="T84" fmla="*/ 524 w 728"/>
                  <a:gd name="T85" fmla="*/ 169 h 196"/>
                  <a:gd name="T86" fmla="*/ 546 w 728"/>
                  <a:gd name="T87" fmla="*/ 159 h 196"/>
                  <a:gd name="T88" fmla="*/ 537 w 728"/>
                  <a:gd name="T89" fmla="*/ 143 h 196"/>
                  <a:gd name="T90" fmla="*/ 479 w 728"/>
                  <a:gd name="T91" fmla="*/ 125 h 196"/>
                  <a:gd name="T92" fmla="*/ 465 w 728"/>
                  <a:gd name="T93" fmla="*/ 95 h 196"/>
                  <a:gd name="T94" fmla="*/ 477 w 728"/>
                  <a:gd name="T95" fmla="*/ 66 h 196"/>
                  <a:gd name="T96" fmla="*/ 508 w 728"/>
                  <a:gd name="T97" fmla="*/ 52 h 196"/>
                  <a:gd name="T98" fmla="*/ 562 w 728"/>
                  <a:gd name="T99" fmla="*/ 59 h 196"/>
                  <a:gd name="T100" fmla="*/ 548 w 728"/>
                  <a:gd name="T101" fmla="*/ 85 h 196"/>
                  <a:gd name="T102" fmla="*/ 512 w 728"/>
                  <a:gd name="T103" fmla="*/ 81 h 196"/>
                  <a:gd name="T104" fmla="*/ 506 w 728"/>
                  <a:gd name="T105" fmla="*/ 97 h 196"/>
                  <a:gd name="T106" fmla="*/ 549 w 728"/>
                  <a:gd name="T107" fmla="*/ 111 h 196"/>
                  <a:gd name="T108" fmla="*/ 578 w 728"/>
                  <a:gd name="T109" fmla="*/ 126 h 196"/>
                  <a:gd name="T110" fmla="*/ 584 w 728"/>
                  <a:gd name="T111" fmla="*/ 161 h 196"/>
                  <a:gd name="T112" fmla="*/ 567 w 728"/>
                  <a:gd name="T113" fmla="*/ 185 h 196"/>
                  <a:gd name="T114" fmla="*/ 530 w 728"/>
                  <a:gd name="T115" fmla="*/ 196 h 196"/>
                  <a:gd name="T116" fmla="*/ 471 w 728"/>
                  <a:gd name="T117" fmla="*/ 18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8" h="196">
                    <a:moveTo>
                      <a:pt x="618" y="2"/>
                    </a:moveTo>
                    <a:lnTo>
                      <a:pt x="654" y="2"/>
                    </a:lnTo>
                    <a:lnTo>
                      <a:pt x="654" y="40"/>
                    </a:lnTo>
                    <a:lnTo>
                      <a:pt x="618" y="40"/>
                    </a:lnTo>
                    <a:lnTo>
                      <a:pt x="618" y="2"/>
                    </a:lnTo>
                    <a:close/>
                    <a:moveTo>
                      <a:pt x="595" y="158"/>
                    </a:moveTo>
                    <a:lnTo>
                      <a:pt x="595" y="152"/>
                    </a:lnTo>
                    <a:lnTo>
                      <a:pt x="596" y="146"/>
                    </a:lnTo>
                    <a:lnTo>
                      <a:pt x="598" y="141"/>
                    </a:lnTo>
                    <a:lnTo>
                      <a:pt x="600" y="136"/>
                    </a:lnTo>
                    <a:lnTo>
                      <a:pt x="603" y="132"/>
                    </a:lnTo>
                    <a:lnTo>
                      <a:pt x="607" y="127"/>
                    </a:lnTo>
                    <a:lnTo>
                      <a:pt x="611" y="124"/>
                    </a:lnTo>
                    <a:lnTo>
                      <a:pt x="616" y="120"/>
                    </a:lnTo>
                    <a:lnTo>
                      <a:pt x="622" y="117"/>
                    </a:lnTo>
                    <a:lnTo>
                      <a:pt x="628" y="114"/>
                    </a:lnTo>
                    <a:lnTo>
                      <a:pt x="635" y="111"/>
                    </a:lnTo>
                    <a:lnTo>
                      <a:pt x="643" y="109"/>
                    </a:lnTo>
                    <a:lnTo>
                      <a:pt x="652" y="107"/>
                    </a:lnTo>
                    <a:lnTo>
                      <a:pt x="662" y="105"/>
                    </a:lnTo>
                    <a:lnTo>
                      <a:pt x="683" y="103"/>
                    </a:lnTo>
                    <a:lnTo>
                      <a:pt x="683" y="99"/>
                    </a:lnTo>
                    <a:lnTo>
                      <a:pt x="683" y="96"/>
                    </a:lnTo>
                    <a:lnTo>
                      <a:pt x="682" y="92"/>
                    </a:lnTo>
                    <a:lnTo>
                      <a:pt x="681" y="90"/>
                    </a:lnTo>
                    <a:lnTo>
                      <a:pt x="679" y="87"/>
                    </a:lnTo>
                    <a:lnTo>
                      <a:pt x="676" y="85"/>
                    </a:lnTo>
                    <a:lnTo>
                      <a:pt x="673" y="84"/>
                    </a:lnTo>
                    <a:lnTo>
                      <a:pt x="669" y="83"/>
                    </a:lnTo>
                    <a:lnTo>
                      <a:pt x="664" y="83"/>
                    </a:lnTo>
                    <a:lnTo>
                      <a:pt x="658" y="83"/>
                    </a:lnTo>
                    <a:lnTo>
                      <a:pt x="651" y="84"/>
                    </a:lnTo>
                    <a:lnTo>
                      <a:pt x="645" y="85"/>
                    </a:lnTo>
                    <a:lnTo>
                      <a:pt x="640" y="88"/>
                    </a:lnTo>
                    <a:lnTo>
                      <a:pt x="634" y="90"/>
                    </a:lnTo>
                    <a:lnTo>
                      <a:pt x="629" y="93"/>
                    </a:lnTo>
                    <a:lnTo>
                      <a:pt x="623" y="96"/>
                    </a:lnTo>
                    <a:lnTo>
                      <a:pt x="618" y="100"/>
                    </a:lnTo>
                    <a:lnTo>
                      <a:pt x="601" y="76"/>
                    </a:lnTo>
                    <a:lnTo>
                      <a:pt x="606" y="71"/>
                    </a:lnTo>
                    <a:lnTo>
                      <a:pt x="613" y="67"/>
                    </a:lnTo>
                    <a:lnTo>
                      <a:pt x="620" y="62"/>
                    </a:lnTo>
                    <a:lnTo>
                      <a:pt x="628" y="59"/>
                    </a:lnTo>
                    <a:lnTo>
                      <a:pt x="637" y="55"/>
                    </a:lnTo>
                    <a:lnTo>
                      <a:pt x="647" y="53"/>
                    </a:lnTo>
                    <a:lnTo>
                      <a:pt x="652" y="52"/>
                    </a:lnTo>
                    <a:lnTo>
                      <a:pt x="658" y="51"/>
                    </a:lnTo>
                    <a:lnTo>
                      <a:pt x="670" y="51"/>
                    </a:lnTo>
                    <a:lnTo>
                      <a:pt x="677" y="51"/>
                    </a:lnTo>
                    <a:lnTo>
                      <a:pt x="684" y="52"/>
                    </a:lnTo>
                    <a:lnTo>
                      <a:pt x="689" y="53"/>
                    </a:lnTo>
                    <a:lnTo>
                      <a:pt x="695" y="54"/>
                    </a:lnTo>
                    <a:lnTo>
                      <a:pt x="700" y="56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5" y="68"/>
                    </a:lnTo>
                    <a:lnTo>
                      <a:pt x="717" y="73"/>
                    </a:lnTo>
                    <a:lnTo>
                      <a:pt x="719" y="77"/>
                    </a:lnTo>
                    <a:lnTo>
                      <a:pt x="721" y="82"/>
                    </a:lnTo>
                    <a:lnTo>
                      <a:pt x="723" y="87"/>
                    </a:lnTo>
                    <a:lnTo>
                      <a:pt x="723" y="93"/>
                    </a:lnTo>
                    <a:lnTo>
                      <a:pt x="724" y="99"/>
                    </a:lnTo>
                    <a:lnTo>
                      <a:pt x="724" y="106"/>
                    </a:lnTo>
                    <a:lnTo>
                      <a:pt x="724" y="159"/>
                    </a:lnTo>
                    <a:lnTo>
                      <a:pt x="724" y="171"/>
                    </a:lnTo>
                    <a:lnTo>
                      <a:pt x="725" y="176"/>
                    </a:lnTo>
                    <a:lnTo>
                      <a:pt x="725" y="180"/>
                    </a:lnTo>
                    <a:lnTo>
                      <a:pt x="726" y="187"/>
                    </a:lnTo>
                    <a:lnTo>
                      <a:pt x="728" y="193"/>
                    </a:lnTo>
                    <a:lnTo>
                      <a:pt x="686" y="193"/>
                    </a:lnTo>
                    <a:lnTo>
                      <a:pt x="685" y="189"/>
                    </a:lnTo>
                    <a:lnTo>
                      <a:pt x="684" y="184"/>
                    </a:lnTo>
                    <a:lnTo>
                      <a:pt x="683" y="179"/>
                    </a:lnTo>
                    <a:lnTo>
                      <a:pt x="683" y="173"/>
                    </a:lnTo>
                    <a:lnTo>
                      <a:pt x="678" y="178"/>
                    </a:lnTo>
                    <a:lnTo>
                      <a:pt x="673" y="182"/>
                    </a:lnTo>
                    <a:lnTo>
                      <a:pt x="670" y="184"/>
                    </a:lnTo>
                    <a:lnTo>
                      <a:pt x="668" y="186"/>
                    </a:lnTo>
                    <a:lnTo>
                      <a:pt x="662" y="190"/>
                    </a:lnTo>
                    <a:lnTo>
                      <a:pt x="656" y="192"/>
                    </a:lnTo>
                    <a:lnTo>
                      <a:pt x="649" y="194"/>
                    </a:lnTo>
                    <a:lnTo>
                      <a:pt x="642" y="195"/>
                    </a:lnTo>
                    <a:lnTo>
                      <a:pt x="634" y="195"/>
                    </a:lnTo>
                    <a:lnTo>
                      <a:pt x="627" y="195"/>
                    </a:lnTo>
                    <a:lnTo>
                      <a:pt x="623" y="194"/>
                    </a:lnTo>
                    <a:lnTo>
                      <a:pt x="619" y="193"/>
                    </a:lnTo>
                    <a:lnTo>
                      <a:pt x="616" y="191"/>
                    </a:lnTo>
                    <a:lnTo>
                      <a:pt x="612" y="190"/>
                    </a:lnTo>
                    <a:lnTo>
                      <a:pt x="607" y="185"/>
                    </a:lnTo>
                    <a:lnTo>
                      <a:pt x="604" y="183"/>
                    </a:lnTo>
                    <a:lnTo>
                      <a:pt x="602" y="180"/>
                    </a:lnTo>
                    <a:lnTo>
                      <a:pt x="600" y="177"/>
                    </a:lnTo>
                    <a:lnTo>
                      <a:pt x="598" y="174"/>
                    </a:lnTo>
                    <a:lnTo>
                      <a:pt x="596" y="170"/>
                    </a:lnTo>
                    <a:lnTo>
                      <a:pt x="595" y="166"/>
                    </a:lnTo>
                    <a:lnTo>
                      <a:pt x="595" y="162"/>
                    </a:lnTo>
                    <a:lnTo>
                      <a:pt x="595" y="158"/>
                    </a:lnTo>
                    <a:close/>
                    <a:moveTo>
                      <a:pt x="683" y="152"/>
                    </a:moveTo>
                    <a:lnTo>
                      <a:pt x="683" y="126"/>
                    </a:lnTo>
                    <a:lnTo>
                      <a:pt x="672" y="127"/>
                    </a:lnTo>
                    <a:lnTo>
                      <a:pt x="662" y="129"/>
                    </a:lnTo>
                    <a:lnTo>
                      <a:pt x="654" y="132"/>
                    </a:lnTo>
                    <a:lnTo>
                      <a:pt x="647" y="135"/>
                    </a:lnTo>
                    <a:lnTo>
                      <a:pt x="642" y="138"/>
                    </a:lnTo>
                    <a:lnTo>
                      <a:pt x="638" y="142"/>
                    </a:lnTo>
                    <a:lnTo>
                      <a:pt x="637" y="144"/>
                    </a:lnTo>
                    <a:lnTo>
                      <a:pt x="636" y="146"/>
                    </a:lnTo>
                    <a:lnTo>
                      <a:pt x="636" y="150"/>
                    </a:lnTo>
                    <a:lnTo>
                      <a:pt x="636" y="154"/>
                    </a:lnTo>
                    <a:lnTo>
                      <a:pt x="637" y="156"/>
                    </a:lnTo>
                    <a:lnTo>
                      <a:pt x="638" y="159"/>
                    </a:lnTo>
                    <a:lnTo>
                      <a:pt x="640" y="160"/>
                    </a:lnTo>
                    <a:lnTo>
                      <a:pt x="642" y="162"/>
                    </a:lnTo>
                    <a:lnTo>
                      <a:pt x="645" y="163"/>
                    </a:lnTo>
                    <a:lnTo>
                      <a:pt x="651" y="164"/>
                    </a:lnTo>
                    <a:lnTo>
                      <a:pt x="656" y="163"/>
                    </a:lnTo>
                    <a:lnTo>
                      <a:pt x="661" y="163"/>
                    </a:lnTo>
                    <a:lnTo>
                      <a:pt x="666" y="162"/>
                    </a:lnTo>
                    <a:lnTo>
                      <a:pt x="670" y="160"/>
                    </a:lnTo>
                    <a:lnTo>
                      <a:pt x="674" y="159"/>
                    </a:lnTo>
                    <a:lnTo>
                      <a:pt x="677" y="157"/>
                    </a:lnTo>
                    <a:lnTo>
                      <a:pt x="680" y="154"/>
                    </a:lnTo>
                    <a:lnTo>
                      <a:pt x="683" y="152"/>
                    </a:lnTo>
                    <a:close/>
                    <a:moveTo>
                      <a:pt x="673" y="2"/>
                    </a:moveTo>
                    <a:lnTo>
                      <a:pt x="709" y="2"/>
                    </a:lnTo>
                    <a:lnTo>
                      <a:pt x="709" y="40"/>
                    </a:lnTo>
                    <a:lnTo>
                      <a:pt x="673" y="40"/>
                    </a:lnTo>
                    <a:lnTo>
                      <a:pt x="673" y="2"/>
                    </a:lnTo>
                    <a:close/>
                    <a:moveTo>
                      <a:pt x="0" y="193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99" y="142"/>
                    </a:lnTo>
                    <a:lnTo>
                      <a:pt x="140" y="0"/>
                    </a:lnTo>
                    <a:lnTo>
                      <a:pt x="197" y="0"/>
                    </a:lnTo>
                    <a:lnTo>
                      <a:pt x="197" y="193"/>
                    </a:lnTo>
                    <a:lnTo>
                      <a:pt x="156" y="193"/>
                    </a:lnTo>
                    <a:lnTo>
                      <a:pt x="156" y="61"/>
                    </a:lnTo>
                    <a:lnTo>
                      <a:pt x="151" y="84"/>
                    </a:lnTo>
                    <a:lnTo>
                      <a:pt x="148" y="94"/>
                    </a:lnTo>
                    <a:lnTo>
                      <a:pt x="145" y="104"/>
                    </a:lnTo>
                    <a:lnTo>
                      <a:pt x="116" y="193"/>
                    </a:lnTo>
                    <a:lnTo>
                      <a:pt x="78" y="193"/>
                    </a:lnTo>
                    <a:lnTo>
                      <a:pt x="50" y="104"/>
                    </a:lnTo>
                    <a:lnTo>
                      <a:pt x="44" y="85"/>
                    </a:lnTo>
                    <a:lnTo>
                      <a:pt x="41" y="73"/>
                    </a:lnTo>
                    <a:lnTo>
                      <a:pt x="38" y="59"/>
                    </a:lnTo>
                    <a:lnTo>
                      <a:pt x="38" y="193"/>
                    </a:lnTo>
                    <a:lnTo>
                      <a:pt x="0" y="193"/>
                    </a:lnTo>
                    <a:close/>
                    <a:moveTo>
                      <a:pt x="311" y="110"/>
                    </a:moveTo>
                    <a:lnTo>
                      <a:pt x="310" y="103"/>
                    </a:lnTo>
                    <a:lnTo>
                      <a:pt x="308" y="97"/>
                    </a:lnTo>
                    <a:lnTo>
                      <a:pt x="305" y="92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299" y="85"/>
                    </a:lnTo>
                    <a:lnTo>
                      <a:pt x="297" y="84"/>
                    </a:lnTo>
                    <a:lnTo>
                      <a:pt x="295" y="83"/>
                    </a:lnTo>
                    <a:lnTo>
                      <a:pt x="290" y="81"/>
                    </a:lnTo>
                    <a:lnTo>
                      <a:pt x="284" y="81"/>
                    </a:lnTo>
                    <a:lnTo>
                      <a:pt x="279" y="81"/>
                    </a:lnTo>
                    <a:lnTo>
                      <a:pt x="275" y="83"/>
                    </a:lnTo>
                    <a:lnTo>
                      <a:pt x="272" y="84"/>
                    </a:lnTo>
                    <a:lnTo>
                      <a:pt x="270" y="85"/>
                    </a:lnTo>
                    <a:lnTo>
                      <a:pt x="267" y="88"/>
                    </a:lnTo>
                    <a:lnTo>
                      <a:pt x="263" y="92"/>
                    </a:lnTo>
                    <a:lnTo>
                      <a:pt x="260" y="97"/>
                    </a:lnTo>
                    <a:lnTo>
                      <a:pt x="258" y="103"/>
                    </a:lnTo>
                    <a:lnTo>
                      <a:pt x="257" y="106"/>
                    </a:lnTo>
                    <a:lnTo>
                      <a:pt x="257" y="110"/>
                    </a:lnTo>
                    <a:lnTo>
                      <a:pt x="311" y="110"/>
                    </a:lnTo>
                    <a:close/>
                    <a:moveTo>
                      <a:pt x="213" y="124"/>
                    </a:moveTo>
                    <a:lnTo>
                      <a:pt x="214" y="114"/>
                    </a:lnTo>
                    <a:lnTo>
                      <a:pt x="215" y="105"/>
                    </a:lnTo>
                    <a:lnTo>
                      <a:pt x="217" y="97"/>
                    </a:lnTo>
                    <a:lnTo>
                      <a:pt x="220" y="89"/>
                    </a:lnTo>
                    <a:lnTo>
                      <a:pt x="224" y="83"/>
                    </a:lnTo>
                    <a:lnTo>
                      <a:pt x="228" y="77"/>
                    </a:lnTo>
                    <a:lnTo>
                      <a:pt x="233" y="72"/>
                    </a:lnTo>
                    <a:lnTo>
                      <a:pt x="236" y="69"/>
                    </a:lnTo>
                    <a:lnTo>
                      <a:pt x="238" y="67"/>
                    </a:lnTo>
                    <a:lnTo>
                      <a:pt x="244" y="63"/>
                    </a:lnTo>
                    <a:lnTo>
                      <a:pt x="249" y="60"/>
                    </a:lnTo>
                    <a:lnTo>
                      <a:pt x="255" y="57"/>
                    </a:lnTo>
                    <a:lnTo>
                      <a:pt x="261" y="55"/>
                    </a:lnTo>
                    <a:lnTo>
                      <a:pt x="267" y="53"/>
                    </a:lnTo>
                    <a:lnTo>
                      <a:pt x="273" y="52"/>
                    </a:lnTo>
                    <a:lnTo>
                      <a:pt x="279" y="51"/>
                    </a:lnTo>
                    <a:lnTo>
                      <a:pt x="284" y="51"/>
                    </a:lnTo>
                    <a:lnTo>
                      <a:pt x="295" y="52"/>
                    </a:lnTo>
                    <a:lnTo>
                      <a:pt x="301" y="53"/>
                    </a:lnTo>
                    <a:lnTo>
                      <a:pt x="306" y="54"/>
                    </a:lnTo>
                    <a:lnTo>
                      <a:pt x="312" y="56"/>
                    </a:lnTo>
                    <a:lnTo>
                      <a:pt x="317" y="59"/>
                    </a:lnTo>
                    <a:lnTo>
                      <a:pt x="322" y="62"/>
                    </a:lnTo>
                    <a:lnTo>
                      <a:pt x="327" y="66"/>
                    </a:lnTo>
                    <a:lnTo>
                      <a:pt x="332" y="71"/>
                    </a:lnTo>
                    <a:lnTo>
                      <a:pt x="336" y="76"/>
                    </a:lnTo>
                    <a:lnTo>
                      <a:pt x="339" y="83"/>
                    </a:lnTo>
                    <a:lnTo>
                      <a:pt x="342" y="90"/>
                    </a:lnTo>
                    <a:lnTo>
                      <a:pt x="345" y="98"/>
                    </a:lnTo>
                    <a:lnTo>
                      <a:pt x="347" y="107"/>
                    </a:lnTo>
                    <a:lnTo>
                      <a:pt x="348" y="117"/>
                    </a:lnTo>
                    <a:lnTo>
                      <a:pt x="348" y="129"/>
                    </a:lnTo>
                    <a:lnTo>
                      <a:pt x="348" y="135"/>
                    </a:lnTo>
                    <a:lnTo>
                      <a:pt x="256" y="135"/>
                    </a:lnTo>
                    <a:lnTo>
                      <a:pt x="257" y="143"/>
                    </a:lnTo>
                    <a:lnTo>
                      <a:pt x="258" y="146"/>
                    </a:lnTo>
                    <a:lnTo>
                      <a:pt x="260" y="150"/>
                    </a:lnTo>
                    <a:lnTo>
                      <a:pt x="263" y="155"/>
                    </a:lnTo>
                    <a:lnTo>
                      <a:pt x="266" y="160"/>
                    </a:lnTo>
                    <a:lnTo>
                      <a:pt x="271" y="163"/>
                    </a:lnTo>
                    <a:lnTo>
                      <a:pt x="276" y="165"/>
                    </a:lnTo>
                    <a:lnTo>
                      <a:pt x="282" y="166"/>
                    </a:lnTo>
                    <a:lnTo>
                      <a:pt x="288" y="167"/>
                    </a:lnTo>
                    <a:lnTo>
                      <a:pt x="295" y="167"/>
                    </a:lnTo>
                    <a:lnTo>
                      <a:pt x="301" y="165"/>
                    </a:lnTo>
                    <a:lnTo>
                      <a:pt x="306" y="164"/>
                    </a:lnTo>
                    <a:lnTo>
                      <a:pt x="312" y="162"/>
                    </a:lnTo>
                    <a:lnTo>
                      <a:pt x="317" y="159"/>
                    </a:lnTo>
                    <a:lnTo>
                      <a:pt x="322" y="156"/>
                    </a:lnTo>
                    <a:lnTo>
                      <a:pt x="326" y="153"/>
                    </a:lnTo>
                    <a:lnTo>
                      <a:pt x="328" y="152"/>
                    </a:lnTo>
                    <a:lnTo>
                      <a:pt x="330" y="150"/>
                    </a:lnTo>
                    <a:lnTo>
                      <a:pt x="346" y="175"/>
                    </a:lnTo>
                    <a:lnTo>
                      <a:pt x="340" y="180"/>
                    </a:lnTo>
                    <a:lnTo>
                      <a:pt x="333" y="184"/>
                    </a:lnTo>
                    <a:lnTo>
                      <a:pt x="326" y="188"/>
                    </a:lnTo>
                    <a:lnTo>
                      <a:pt x="319" y="191"/>
                    </a:lnTo>
                    <a:lnTo>
                      <a:pt x="315" y="192"/>
                    </a:lnTo>
                    <a:lnTo>
                      <a:pt x="311" y="193"/>
                    </a:lnTo>
                    <a:lnTo>
                      <a:pt x="303" y="195"/>
                    </a:lnTo>
                    <a:lnTo>
                      <a:pt x="294" y="196"/>
                    </a:lnTo>
                    <a:lnTo>
                      <a:pt x="285" y="196"/>
                    </a:lnTo>
                    <a:lnTo>
                      <a:pt x="279" y="196"/>
                    </a:lnTo>
                    <a:lnTo>
                      <a:pt x="272" y="195"/>
                    </a:lnTo>
                    <a:lnTo>
                      <a:pt x="265" y="194"/>
                    </a:lnTo>
                    <a:lnTo>
                      <a:pt x="259" y="192"/>
                    </a:lnTo>
                    <a:lnTo>
                      <a:pt x="253" y="190"/>
                    </a:lnTo>
                    <a:lnTo>
                      <a:pt x="247" y="187"/>
                    </a:lnTo>
                    <a:lnTo>
                      <a:pt x="241" y="184"/>
                    </a:lnTo>
                    <a:lnTo>
                      <a:pt x="236" y="180"/>
                    </a:lnTo>
                    <a:lnTo>
                      <a:pt x="231" y="176"/>
                    </a:lnTo>
                    <a:lnTo>
                      <a:pt x="226" y="170"/>
                    </a:lnTo>
                    <a:lnTo>
                      <a:pt x="222" y="164"/>
                    </a:lnTo>
                    <a:lnTo>
                      <a:pt x="219" y="158"/>
                    </a:lnTo>
                    <a:lnTo>
                      <a:pt x="217" y="150"/>
                    </a:lnTo>
                    <a:lnTo>
                      <a:pt x="215" y="142"/>
                    </a:lnTo>
                    <a:lnTo>
                      <a:pt x="214" y="133"/>
                    </a:lnTo>
                    <a:lnTo>
                      <a:pt x="213" y="124"/>
                    </a:lnTo>
                    <a:close/>
                    <a:moveTo>
                      <a:pt x="374" y="154"/>
                    </a:moveTo>
                    <a:lnTo>
                      <a:pt x="374" y="84"/>
                    </a:lnTo>
                    <a:lnTo>
                      <a:pt x="351" y="84"/>
                    </a:lnTo>
                    <a:lnTo>
                      <a:pt x="351" y="54"/>
                    </a:lnTo>
                    <a:lnTo>
                      <a:pt x="374" y="54"/>
                    </a:lnTo>
                    <a:lnTo>
                      <a:pt x="374" y="6"/>
                    </a:lnTo>
                    <a:lnTo>
                      <a:pt x="416" y="6"/>
                    </a:lnTo>
                    <a:lnTo>
                      <a:pt x="416" y="54"/>
                    </a:lnTo>
                    <a:lnTo>
                      <a:pt x="452" y="54"/>
                    </a:lnTo>
                    <a:lnTo>
                      <a:pt x="452" y="84"/>
                    </a:lnTo>
                    <a:lnTo>
                      <a:pt x="416" y="84"/>
                    </a:lnTo>
                    <a:lnTo>
                      <a:pt x="416" y="145"/>
                    </a:lnTo>
                    <a:lnTo>
                      <a:pt x="416" y="150"/>
                    </a:lnTo>
                    <a:lnTo>
                      <a:pt x="417" y="152"/>
                    </a:lnTo>
                    <a:lnTo>
                      <a:pt x="417" y="154"/>
                    </a:lnTo>
                    <a:lnTo>
                      <a:pt x="418" y="158"/>
                    </a:lnTo>
                    <a:lnTo>
                      <a:pt x="420" y="160"/>
                    </a:lnTo>
                    <a:lnTo>
                      <a:pt x="423" y="162"/>
                    </a:lnTo>
                    <a:lnTo>
                      <a:pt x="426" y="164"/>
                    </a:lnTo>
                    <a:lnTo>
                      <a:pt x="430" y="164"/>
                    </a:lnTo>
                    <a:lnTo>
                      <a:pt x="436" y="164"/>
                    </a:lnTo>
                    <a:lnTo>
                      <a:pt x="443" y="164"/>
                    </a:lnTo>
                    <a:lnTo>
                      <a:pt x="449" y="163"/>
                    </a:lnTo>
                    <a:lnTo>
                      <a:pt x="449" y="193"/>
                    </a:lnTo>
                    <a:lnTo>
                      <a:pt x="445" y="194"/>
                    </a:lnTo>
                    <a:lnTo>
                      <a:pt x="438" y="194"/>
                    </a:lnTo>
                    <a:lnTo>
                      <a:pt x="422" y="195"/>
                    </a:lnTo>
                    <a:lnTo>
                      <a:pt x="414" y="195"/>
                    </a:lnTo>
                    <a:lnTo>
                      <a:pt x="408" y="194"/>
                    </a:lnTo>
                    <a:lnTo>
                      <a:pt x="397" y="192"/>
                    </a:lnTo>
                    <a:lnTo>
                      <a:pt x="392" y="191"/>
                    </a:lnTo>
                    <a:lnTo>
                      <a:pt x="389" y="189"/>
                    </a:lnTo>
                    <a:lnTo>
                      <a:pt x="385" y="187"/>
                    </a:lnTo>
                    <a:lnTo>
                      <a:pt x="382" y="184"/>
                    </a:lnTo>
                    <a:lnTo>
                      <a:pt x="380" y="182"/>
                    </a:lnTo>
                    <a:lnTo>
                      <a:pt x="378" y="179"/>
                    </a:lnTo>
                    <a:lnTo>
                      <a:pt x="377" y="175"/>
                    </a:lnTo>
                    <a:lnTo>
                      <a:pt x="376" y="171"/>
                    </a:lnTo>
                    <a:lnTo>
                      <a:pt x="375" y="163"/>
                    </a:lnTo>
                    <a:lnTo>
                      <a:pt x="374" y="154"/>
                    </a:lnTo>
                    <a:close/>
                    <a:moveTo>
                      <a:pt x="459" y="175"/>
                    </a:moveTo>
                    <a:lnTo>
                      <a:pt x="476" y="151"/>
                    </a:lnTo>
                    <a:lnTo>
                      <a:pt x="481" y="155"/>
                    </a:lnTo>
                    <a:lnTo>
                      <a:pt x="486" y="159"/>
                    </a:lnTo>
                    <a:lnTo>
                      <a:pt x="489" y="160"/>
                    </a:lnTo>
                    <a:lnTo>
                      <a:pt x="492" y="162"/>
                    </a:lnTo>
                    <a:lnTo>
                      <a:pt x="498" y="164"/>
                    </a:lnTo>
                    <a:lnTo>
                      <a:pt x="505" y="166"/>
                    </a:lnTo>
                    <a:lnTo>
                      <a:pt x="511" y="168"/>
                    </a:lnTo>
                    <a:lnTo>
                      <a:pt x="518" y="169"/>
                    </a:lnTo>
                    <a:lnTo>
                      <a:pt x="524" y="169"/>
                    </a:lnTo>
                    <a:lnTo>
                      <a:pt x="529" y="169"/>
                    </a:lnTo>
                    <a:lnTo>
                      <a:pt x="533" y="168"/>
                    </a:lnTo>
                    <a:lnTo>
                      <a:pt x="537" y="167"/>
                    </a:lnTo>
                    <a:lnTo>
                      <a:pt x="540" y="166"/>
                    </a:lnTo>
                    <a:lnTo>
                      <a:pt x="543" y="164"/>
                    </a:lnTo>
                    <a:lnTo>
                      <a:pt x="545" y="162"/>
                    </a:lnTo>
                    <a:lnTo>
                      <a:pt x="546" y="159"/>
                    </a:lnTo>
                    <a:lnTo>
                      <a:pt x="546" y="156"/>
                    </a:lnTo>
                    <a:lnTo>
                      <a:pt x="546" y="152"/>
                    </a:lnTo>
                    <a:lnTo>
                      <a:pt x="545" y="149"/>
                    </a:lnTo>
                    <a:lnTo>
                      <a:pt x="544" y="148"/>
                    </a:lnTo>
                    <a:lnTo>
                      <a:pt x="543" y="147"/>
                    </a:lnTo>
                    <a:lnTo>
                      <a:pt x="540" y="145"/>
                    </a:lnTo>
                    <a:lnTo>
                      <a:pt x="537" y="143"/>
                    </a:lnTo>
                    <a:lnTo>
                      <a:pt x="532" y="142"/>
                    </a:lnTo>
                    <a:lnTo>
                      <a:pt x="520" y="139"/>
                    </a:lnTo>
                    <a:lnTo>
                      <a:pt x="510" y="137"/>
                    </a:lnTo>
                    <a:lnTo>
                      <a:pt x="500" y="135"/>
                    </a:lnTo>
                    <a:lnTo>
                      <a:pt x="491" y="132"/>
                    </a:lnTo>
                    <a:lnTo>
                      <a:pt x="483" y="128"/>
                    </a:lnTo>
                    <a:lnTo>
                      <a:pt x="479" y="125"/>
                    </a:lnTo>
                    <a:lnTo>
                      <a:pt x="475" y="122"/>
                    </a:lnTo>
                    <a:lnTo>
                      <a:pt x="472" y="119"/>
                    </a:lnTo>
                    <a:lnTo>
                      <a:pt x="470" y="115"/>
                    </a:lnTo>
                    <a:lnTo>
                      <a:pt x="468" y="111"/>
                    </a:lnTo>
                    <a:lnTo>
                      <a:pt x="466" y="106"/>
                    </a:lnTo>
                    <a:lnTo>
                      <a:pt x="465" y="101"/>
                    </a:lnTo>
                    <a:lnTo>
                      <a:pt x="465" y="95"/>
                    </a:lnTo>
                    <a:lnTo>
                      <a:pt x="465" y="90"/>
                    </a:lnTo>
                    <a:lnTo>
                      <a:pt x="466" y="85"/>
                    </a:lnTo>
                    <a:lnTo>
                      <a:pt x="467" y="81"/>
                    </a:lnTo>
                    <a:lnTo>
                      <a:pt x="469" y="76"/>
                    </a:lnTo>
                    <a:lnTo>
                      <a:pt x="471" y="72"/>
                    </a:lnTo>
                    <a:lnTo>
                      <a:pt x="474" y="69"/>
                    </a:lnTo>
                    <a:lnTo>
                      <a:pt x="477" y="66"/>
                    </a:lnTo>
                    <a:lnTo>
                      <a:pt x="481" y="63"/>
                    </a:lnTo>
                    <a:lnTo>
                      <a:pt x="484" y="60"/>
                    </a:lnTo>
                    <a:lnTo>
                      <a:pt x="488" y="58"/>
                    </a:lnTo>
                    <a:lnTo>
                      <a:pt x="493" y="56"/>
                    </a:lnTo>
                    <a:lnTo>
                      <a:pt x="498" y="54"/>
                    </a:lnTo>
                    <a:lnTo>
                      <a:pt x="503" y="53"/>
                    </a:lnTo>
                    <a:lnTo>
                      <a:pt x="508" y="52"/>
                    </a:lnTo>
                    <a:lnTo>
                      <a:pt x="514" y="51"/>
                    </a:lnTo>
                    <a:lnTo>
                      <a:pt x="519" y="51"/>
                    </a:lnTo>
                    <a:lnTo>
                      <a:pt x="529" y="51"/>
                    </a:lnTo>
                    <a:lnTo>
                      <a:pt x="539" y="52"/>
                    </a:lnTo>
                    <a:lnTo>
                      <a:pt x="547" y="54"/>
                    </a:lnTo>
                    <a:lnTo>
                      <a:pt x="555" y="56"/>
                    </a:lnTo>
                    <a:lnTo>
                      <a:pt x="562" y="59"/>
                    </a:lnTo>
                    <a:lnTo>
                      <a:pt x="568" y="62"/>
                    </a:lnTo>
                    <a:lnTo>
                      <a:pt x="575" y="66"/>
                    </a:lnTo>
                    <a:lnTo>
                      <a:pt x="581" y="71"/>
                    </a:lnTo>
                    <a:lnTo>
                      <a:pt x="564" y="94"/>
                    </a:lnTo>
                    <a:lnTo>
                      <a:pt x="559" y="91"/>
                    </a:lnTo>
                    <a:lnTo>
                      <a:pt x="554" y="88"/>
                    </a:lnTo>
                    <a:lnTo>
                      <a:pt x="548" y="85"/>
                    </a:lnTo>
                    <a:lnTo>
                      <a:pt x="543" y="83"/>
                    </a:lnTo>
                    <a:lnTo>
                      <a:pt x="533" y="80"/>
                    </a:lnTo>
                    <a:lnTo>
                      <a:pt x="528" y="79"/>
                    </a:lnTo>
                    <a:lnTo>
                      <a:pt x="523" y="79"/>
                    </a:lnTo>
                    <a:lnTo>
                      <a:pt x="519" y="79"/>
                    </a:lnTo>
                    <a:lnTo>
                      <a:pt x="515" y="80"/>
                    </a:lnTo>
                    <a:lnTo>
                      <a:pt x="512" y="81"/>
                    </a:lnTo>
                    <a:lnTo>
                      <a:pt x="509" y="82"/>
                    </a:lnTo>
                    <a:lnTo>
                      <a:pt x="507" y="84"/>
                    </a:lnTo>
                    <a:lnTo>
                      <a:pt x="505" y="86"/>
                    </a:lnTo>
                    <a:lnTo>
                      <a:pt x="504" y="89"/>
                    </a:lnTo>
                    <a:lnTo>
                      <a:pt x="504" y="91"/>
                    </a:lnTo>
                    <a:lnTo>
                      <a:pt x="504" y="94"/>
                    </a:lnTo>
                    <a:lnTo>
                      <a:pt x="506" y="97"/>
                    </a:lnTo>
                    <a:lnTo>
                      <a:pt x="507" y="99"/>
                    </a:lnTo>
                    <a:lnTo>
                      <a:pt x="510" y="101"/>
                    </a:lnTo>
                    <a:lnTo>
                      <a:pt x="514" y="103"/>
                    </a:lnTo>
                    <a:lnTo>
                      <a:pt x="518" y="104"/>
                    </a:lnTo>
                    <a:lnTo>
                      <a:pt x="529" y="106"/>
                    </a:lnTo>
                    <a:lnTo>
                      <a:pt x="539" y="108"/>
                    </a:lnTo>
                    <a:lnTo>
                      <a:pt x="549" y="111"/>
                    </a:lnTo>
                    <a:lnTo>
                      <a:pt x="554" y="112"/>
                    </a:lnTo>
                    <a:lnTo>
                      <a:pt x="559" y="114"/>
                    </a:lnTo>
                    <a:lnTo>
                      <a:pt x="563" y="115"/>
                    </a:lnTo>
                    <a:lnTo>
                      <a:pt x="568" y="118"/>
                    </a:lnTo>
                    <a:lnTo>
                      <a:pt x="571" y="120"/>
                    </a:lnTo>
                    <a:lnTo>
                      <a:pt x="575" y="123"/>
                    </a:lnTo>
                    <a:lnTo>
                      <a:pt x="578" y="126"/>
                    </a:lnTo>
                    <a:lnTo>
                      <a:pt x="581" y="130"/>
                    </a:lnTo>
                    <a:lnTo>
                      <a:pt x="583" y="134"/>
                    </a:lnTo>
                    <a:lnTo>
                      <a:pt x="584" y="138"/>
                    </a:lnTo>
                    <a:lnTo>
                      <a:pt x="585" y="143"/>
                    </a:lnTo>
                    <a:lnTo>
                      <a:pt x="585" y="149"/>
                    </a:lnTo>
                    <a:lnTo>
                      <a:pt x="585" y="155"/>
                    </a:lnTo>
                    <a:lnTo>
                      <a:pt x="584" y="161"/>
                    </a:lnTo>
                    <a:lnTo>
                      <a:pt x="583" y="166"/>
                    </a:lnTo>
                    <a:lnTo>
                      <a:pt x="580" y="171"/>
                    </a:lnTo>
                    <a:lnTo>
                      <a:pt x="578" y="175"/>
                    </a:lnTo>
                    <a:lnTo>
                      <a:pt x="576" y="177"/>
                    </a:lnTo>
                    <a:lnTo>
                      <a:pt x="575" y="179"/>
                    </a:lnTo>
                    <a:lnTo>
                      <a:pt x="571" y="182"/>
                    </a:lnTo>
                    <a:lnTo>
                      <a:pt x="567" y="185"/>
                    </a:lnTo>
                    <a:lnTo>
                      <a:pt x="562" y="188"/>
                    </a:lnTo>
                    <a:lnTo>
                      <a:pt x="558" y="190"/>
                    </a:lnTo>
                    <a:lnTo>
                      <a:pt x="553" y="192"/>
                    </a:lnTo>
                    <a:lnTo>
                      <a:pt x="547" y="194"/>
                    </a:lnTo>
                    <a:lnTo>
                      <a:pt x="542" y="195"/>
                    </a:lnTo>
                    <a:lnTo>
                      <a:pt x="536" y="196"/>
                    </a:lnTo>
                    <a:lnTo>
                      <a:pt x="530" y="196"/>
                    </a:lnTo>
                    <a:lnTo>
                      <a:pt x="524" y="196"/>
                    </a:lnTo>
                    <a:lnTo>
                      <a:pt x="513" y="196"/>
                    </a:lnTo>
                    <a:lnTo>
                      <a:pt x="503" y="195"/>
                    </a:lnTo>
                    <a:lnTo>
                      <a:pt x="494" y="193"/>
                    </a:lnTo>
                    <a:lnTo>
                      <a:pt x="485" y="190"/>
                    </a:lnTo>
                    <a:lnTo>
                      <a:pt x="478" y="187"/>
                    </a:lnTo>
                    <a:lnTo>
                      <a:pt x="471" y="183"/>
                    </a:lnTo>
                    <a:lnTo>
                      <a:pt x="464" y="179"/>
                    </a:lnTo>
                    <a:lnTo>
                      <a:pt x="459" y="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7122509"/>
      </p:ext>
    </p:extLst>
  </p:cSld>
  <p:clrMapOvr>
    <a:masterClrMapping/>
  </p:clrMapOvr>
  <p:transition spd="med">
    <p:fade/>
  </p:transition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ngle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232139" y="70148"/>
            <a:ext cx="9441722" cy="714380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algn="l">
              <a:defRPr lang="en-US" sz="2000" b="1" dirty="0">
                <a:solidFill>
                  <a:srgbClr val="0080C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232173" y="822632"/>
            <a:ext cx="9441656" cy="568021"/>
          </a:xfrm>
        </p:spPr>
        <p:txBody>
          <a:bodyPr>
            <a:normAutofit/>
          </a:bodyPr>
          <a:lstStyle>
            <a:lvl1pPr>
              <a:buNone/>
              <a:defRPr sz="1600" b="1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385233" y="6540500"/>
            <a:ext cx="247650" cy="1524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8E57F-3704-4E8F-8007-D615C98F410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2794175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9968638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CI 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lankTitle"/>
          <p:cNvSpPr>
            <a:spLocks noGrp="1"/>
          </p:cNvSpPr>
          <p:nvPr>
            <p:ph type="body" sz="quarter" idx="10" hasCustomPrompt="1"/>
          </p:nvPr>
        </p:nvSpPr>
        <p:spPr>
          <a:xfrm>
            <a:off x="382200" y="871200"/>
            <a:ext cx="9176700" cy="72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rgbClr val="000000"/>
                </a:solidFill>
                <a:latin typeface="Danske Headline"/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title</a:t>
            </a:r>
            <a:endParaRPr lang="sv-SE"/>
          </a:p>
        </p:txBody>
      </p:sp>
      <p:sp>
        <p:nvSpPr>
          <p:cNvPr id="6" name="BlankDescription"/>
          <p:cNvSpPr>
            <a:spLocks noGrp="1"/>
          </p:cNvSpPr>
          <p:nvPr>
            <p:ph type="body" sz="quarter" idx="11" hasCustomPrompt="1"/>
          </p:nvPr>
        </p:nvSpPr>
        <p:spPr>
          <a:xfrm>
            <a:off x="382200" y="1699200"/>
            <a:ext cx="9176700" cy="1836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Font typeface="+mj-lt"/>
              <a:buNone/>
              <a:defRPr sz="900"/>
            </a:lvl2pPr>
            <a:lvl3pPr marL="0" indent="0">
              <a:spcBef>
                <a:spcPts val="0"/>
              </a:spcBef>
              <a:buFont typeface="+mj-lt"/>
              <a:buNone/>
              <a:defRPr sz="900"/>
            </a:lvl3pPr>
            <a:lvl4pPr marL="0" indent="0">
              <a:spcBef>
                <a:spcPts val="0"/>
              </a:spcBef>
              <a:buFont typeface="+mj-lt"/>
              <a:buNone/>
              <a:defRPr sz="900"/>
            </a:lvl4pPr>
          </a:lstStyle>
          <a:p>
            <a:pPr lvl="0"/>
            <a:r>
              <a:rPr lang="en-US"/>
              <a:t>Click to add Description; Units of measure; date </a:t>
            </a:r>
            <a:endParaRPr lang="sv-SE"/>
          </a:p>
        </p:txBody>
      </p:sp>
      <p:sp>
        <p:nvSpPr>
          <p:cNvPr id="8" name="BlankContent"/>
          <p:cNvSpPr>
            <a:spLocks noGrp="1"/>
          </p:cNvSpPr>
          <p:nvPr>
            <p:ph type="body" sz="quarter" idx="12" hasCustomPrompt="1"/>
          </p:nvPr>
        </p:nvSpPr>
        <p:spPr>
          <a:xfrm>
            <a:off x="382200" y="1947600"/>
            <a:ext cx="9176700" cy="144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rgbClr val="000000"/>
                </a:solidFill>
                <a:latin typeface="Danske Text"/>
              </a:defRPr>
            </a:lvl1pPr>
            <a:lvl2pPr marL="0" indent="0">
              <a:spcBef>
                <a:spcPts val="0"/>
              </a:spcBef>
              <a:buNone/>
              <a:defRPr sz="1200"/>
            </a:lvl2pPr>
            <a:lvl3pPr marL="0" indent="0">
              <a:spcBef>
                <a:spcPts val="0"/>
              </a:spcBef>
              <a:buNone/>
              <a:defRPr sz="1200"/>
            </a:lvl3pPr>
            <a:lvl4pPr marL="0" indent="0">
              <a:spcBef>
                <a:spcPts val="0"/>
              </a:spcBef>
              <a:buNone/>
              <a:defRPr sz="1200"/>
            </a:lvl4pPr>
          </a:lstStyle>
          <a:p>
            <a:pPr lvl="0"/>
            <a:r>
              <a:rPr lang="sv-SE" err="1"/>
              <a:t>Click</a:t>
            </a:r>
            <a:r>
              <a:rPr lang="sv-SE"/>
              <a:t> to </a:t>
            </a:r>
            <a:r>
              <a:rPr lang="sv-SE" err="1"/>
              <a:t>add</a:t>
            </a:r>
            <a:r>
              <a:rPr lang="sv-SE"/>
              <a:t> </a:t>
            </a:r>
            <a:r>
              <a:rPr lang="sv-SE" err="1"/>
              <a:t>content</a:t>
            </a:r>
            <a:endParaRPr lang="sv-SE"/>
          </a:p>
        </p:txBody>
      </p:sp>
      <p:sp>
        <p:nvSpPr>
          <p:cNvPr id="9" name="BlankSource"/>
          <p:cNvSpPr>
            <a:spLocks noGrp="1"/>
          </p:cNvSpPr>
          <p:nvPr>
            <p:ph type="body" sz="quarter" idx="13" hasCustomPrompt="1"/>
          </p:nvPr>
        </p:nvSpPr>
        <p:spPr>
          <a:xfrm>
            <a:off x="382200" y="6703200"/>
            <a:ext cx="8970000" cy="1296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600" baseline="0">
                <a:solidFill>
                  <a:srgbClr val="000000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a source</a:t>
            </a:r>
          </a:p>
        </p:txBody>
      </p:sp>
      <p:sp>
        <p:nvSpPr>
          <p:cNvPr id="11" name="SlideNumber"/>
          <p:cNvSpPr txBox="1"/>
          <p:nvPr userDrawn="1"/>
        </p:nvSpPr>
        <p:spPr>
          <a:xfrm>
            <a:off x="8841300" y="6696004"/>
            <a:ext cx="744900" cy="92333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r" defTabSz="654860">
              <a:buSzPct val="80000"/>
            </a:pPr>
            <a:fld id="{1E3E1ED3-5891-4664-8B7A-D21FE60B94B4}" type="slidenum">
              <a:rPr lang="en-GB" sz="600" kern="0">
                <a:solidFill>
                  <a:prstClr val="black"/>
                </a:solidFill>
                <a:latin typeface="Danske Text"/>
                <a:ea typeface="ＭＳ Ｐゴシック" charset="-128"/>
                <a:cs typeface="ＭＳ Ｐゴシック" charset="-128"/>
              </a:rPr>
              <a:pPr algn="r" defTabSz="654860">
                <a:buSzPct val="80000"/>
              </a:pPr>
              <a:t>‹#›</a:t>
            </a:fld>
            <a:endParaRPr lang="en-GB" sz="600" kern="0" err="1">
              <a:solidFill>
                <a:prstClr val="black"/>
              </a:solidFill>
              <a:latin typeface="Danske Text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" name="BlankChapter"/>
          <p:cNvSpPr>
            <a:spLocks noGrp="1"/>
          </p:cNvSpPr>
          <p:nvPr>
            <p:ph type="body" sz="quarter" idx="14" hasCustomPrompt="1"/>
          </p:nvPr>
        </p:nvSpPr>
        <p:spPr>
          <a:xfrm>
            <a:off x="382200" y="712800"/>
            <a:ext cx="9176700" cy="1368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900" baseline="0">
                <a:solidFill>
                  <a:srgbClr val="676767"/>
                </a:solidFill>
                <a:latin typeface="Danske Text"/>
              </a:defRPr>
            </a:lvl1pPr>
          </a:lstStyle>
          <a:p>
            <a:pPr lvl="0"/>
            <a:r>
              <a:rPr lang="en-GB"/>
              <a:t>Click to add chapter header</a:t>
            </a:r>
          </a:p>
        </p:txBody>
      </p:sp>
      <p:cxnSp>
        <p:nvCxnSpPr>
          <p:cNvPr id="13" name="Straight Connector 12"/>
          <p:cNvCxnSpPr/>
          <p:nvPr userDrawn="1"/>
        </p:nvCxnSpPr>
        <p:spPr bwMode="auto">
          <a:xfrm>
            <a:off x="0" y="685800"/>
            <a:ext cx="9906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00293E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ThisIsALogo" descr="C:\Users\ba4543\AppData\Local\Temp\200f7795-239d-4435-b3c3-fd2c95724d8e"/>
          <p:cNvPicPr>
            <a:picLocks/>
          </p:cNvPicPr>
          <p:nvPr userDrawn="1"/>
        </p:nvPicPr>
        <p:blipFill>
          <a:blip r:embed="rId2" r:link="rId3"/>
          <a:stretch>
            <a:fillRect/>
          </a:stretch>
        </p:blipFill>
        <p:spPr>
          <a:xfrm>
            <a:off x="7823290" y="248920"/>
            <a:ext cx="1747308" cy="241300"/>
          </a:xfrm>
          <a:prstGeom prst="rect">
            <a:avLst/>
          </a:prstGeom>
        </p:spPr>
      </p:pic>
      <p:sp>
        <p:nvSpPr>
          <p:cNvPr id="17" name="ThisIsAStickyNote"/>
          <p:cNvSpPr txBox="1"/>
          <p:nvPr userDrawn="1"/>
        </p:nvSpPr>
        <p:spPr>
          <a:xfrm>
            <a:off x="382200" y="309600"/>
            <a:ext cx="4875000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defTabSz="654860">
              <a:buSzPct val="80000"/>
            </a:pPr>
            <a:endParaRPr lang="en-GB" sz="750" kern="0" err="1">
              <a:solidFill>
                <a:srgbClr val="000000"/>
              </a:solidFill>
              <a:latin typeface="Danske Headline"/>
              <a:ea typeface="ＭＳ Ｐゴシック" charset="-128"/>
              <a:cs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45766312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7" y="2780928"/>
            <a:ext cx="5460875" cy="2304256"/>
          </a:xfrm>
        </p:spPr>
        <p:txBody>
          <a:bodyPr/>
          <a:lstStyle>
            <a:lvl1pPr algn="l">
              <a:defRPr sz="3413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463">
                <a:solidFill>
                  <a:schemeClr val="tx2"/>
                </a:solidFill>
              </a:defRPr>
            </a:lvl1pPr>
            <a:lvl2pPr marL="3714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7429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114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485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8573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2288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6003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971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74295" tIns="37148" rIns="74295" bIns="37148" numCol="1" anchor="t" anchorCtr="0" compatLnSpc="1">
            <a:prstTxWarp prst="textNoShape">
              <a:avLst/>
            </a:prstTxWarp>
          </a:bodyPr>
          <a:lstStyle/>
          <a:p>
            <a:endParaRPr lang="fi-FI" sz="1463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3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4000322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275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493597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7" y="2780928"/>
            <a:ext cx="5460875" cy="2304256"/>
          </a:xfrm>
        </p:spPr>
        <p:txBody>
          <a:bodyPr/>
          <a:lstStyle>
            <a:lvl1pPr algn="l">
              <a:defRPr sz="3413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463">
                <a:solidFill>
                  <a:schemeClr val="tx2"/>
                </a:solidFill>
              </a:defRPr>
            </a:lvl1pPr>
            <a:lvl2pPr marL="3714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7429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114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485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8573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2288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6003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971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3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9770673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30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7" y="2780928"/>
            <a:ext cx="5460875" cy="2304256"/>
          </a:xfrm>
        </p:spPr>
        <p:txBody>
          <a:bodyPr/>
          <a:lstStyle>
            <a:lvl1pPr algn="l">
              <a:defRPr sz="3413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463">
                <a:solidFill>
                  <a:schemeClr val="tx2"/>
                </a:solidFill>
              </a:defRPr>
            </a:lvl1pPr>
            <a:lvl2pPr marL="3714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7429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114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485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8573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2288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6003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971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3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772722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2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195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7" y="2780928"/>
            <a:ext cx="5460875" cy="2304256"/>
          </a:xfrm>
        </p:spPr>
        <p:txBody>
          <a:bodyPr/>
          <a:lstStyle>
            <a:lvl1pPr algn="l">
              <a:defRPr sz="3413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463">
                <a:solidFill>
                  <a:schemeClr val="tx2"/>
                </a:solidFill>
              </a:defRPr>
            </a:lvl1pPr>
            <a:lvl2pPr marL="3714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7429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114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485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8573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2288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6003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971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3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19299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39030230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11661930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7" y="2780928"/>
            <a:ext cx="5460875" cy="2304256"/>
          </a:xfrm>
        </p:spPr>
        <p:txBody>
          <a:bodyPr/>
          <a:lstStyle>
            <a:lvl1pPr algn="l">
              <a:defRPr sz="3413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424772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7" y="2780928"/>
            <a:ext cx="5460875" cy="2304256"/>
          </a:xfrm>
        </p:spPr>
        <p:txBody>
          <a:bodyPr/>
          <a:lstStyle>
            <a:lvl1pPr algn="l">
              <a:defRPr sz="3413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6352975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7" y="2780928"/>
            <a:ext cx="5460875" cy="2304256"/>
          </a:xfrm>
        </p:spPr>
        <p:txBody>
          <a:bodyPr/>
          <a:lstStyle>
            <a:lvl1pPr algn="l">
              <a:defRPr sz="3413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1780388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7" y="2780928"/>
            <a:ext cx="5460875" cy="2304256"/>
          </a:xfrm>
        </p:spPr>
        <p:txBody>
          <a:bodyPr/>
          <a:lstStyle>
            <a:lvl1pPr algn="l">
              <a:defRPr sz="3413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5332852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7" y="2780928"/>
            <a:ext cx="5460875" cy="2304256"/>
          </a:xfrm>
        </p:spPr>
        <p:txBody>
          <a:bodyPr/>
          <a:lstStyle>
            <a:lvl1pPr algn="l">
              <a:defRPr sz="3413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8" y="447625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9778173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2" y="1268414"/>
            <a:ext cx="4442221" cy="4897436"/>
          </a:xfrm>
        </p:spPr>
        <p:txBody>
          <a:bodyPr>
            <a:noAutofit/>
          </a:bodyPr>
          <a:lstStyle>
            <a:lvl1pPr>
              <a:defRPr sz="1950"/>
            </a:lvl1pPr>
            <a:lvl2pPr>
              <a:defRPr sz="1625"/>
            </a:lvl2pPr>
            <a:lvl3pPr>
              <a:defRPr sz="1463"/>
            </a:lvl3pPr>
            <a:lvl4pPr>
              <a:defRPr sz="1300"/>
            </a:lvl4pPr>
            <a:lvl5pPr>
              <a:defRPr sz="1300"/>
            </a:lvl5pPr>
            <a:lvl6pPr>
              <a:defRPr sz="1463"/>
            </a:lvl6pPr>
            <a:lvl7pPr>
              <a:defRPr sz="1463"/>
            </a:lvl7pPr>
            <a:lvl8pPr>
              <a:defRPr sz="1463"/>
            </a:lvl8pPr>
            <a:lvl9pPr>
              <a:defRPr sz="146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1950"/>
            </a:lvl1pPr>
            <a:lvl2pPr>
              <a:defRPr sz="1625"/>
            </a:lvl2pPr>
            <a:lvl3pPr>
              <a:defRPr sz="1463"/>
            </a:lvl3pPr>
            <a:lvl4pPr>
              <a:defRPr sz="1300"/>
            </a:lvl4pPr>
            <a:lvl5pPr>
              <a:defRPr sz="1300"/>
            </a:lvl5pPr>
            <a:lvl6pPr>
              <a:defRPr sz="1463"/>
            </a:lvl6pPr>
            <a:lvl7pPr>
              <a:defRPr sz="1463"/>
            </a:lvl7pPr>
            <a:lvl8pPr>
              <a:defRPr sz="1463"/>
            </a:lvl8pPr>
            <a:lvl9pPr>
              <a:defRPr sz="146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600588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7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1625" b="1">
                <a:solidFill>
                  <a:schemeClr val="accent1"/>
                </a:solidFill>
              </a:defRPr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1950"/>
            </a:lvl1pPr>
            <a:lvl2pPr>
              <a:defRPr sz="1625"/>
            </a:lvl2pPr>
            <a:lvl3pPr>
              <a:defRPr sz="1463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7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1625" b="1">
                <a:solidFill>
                  <a:schemeClr val="accent1"/>
                </a:solidFill>
              </a:defRPr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1950"/>
            </a:lvl1pPr>
            <a:lvl2pPr>
              <a:defRPr sz="1625"/>
            </a:lvl2pPr>
            <a:lvl3pPr>
              <a:defRPr sz="1463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2393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1950"/>
            </a:lvl1pPr>
            <a:lvl2pPr>
              <a:defRPr sz="1625"/>
            </a:lvl2pPr>
            <a:lvl3pPr>
              <a:defRPr sz="1463"/>
            </a:lvl3pPr>
            <a:lvl4pPr>
              <a:defRPr sz="1300"/>
            </a:lvl4pPr>
            <a:lvl5pPr>
              <a:defRPr sz="1300"/>
            </a:lvl5pPr>
            <a:lvl6pPr>
              <a:defRPr sz="1463"/>
            </a:lvl6pPr>
            <a:lvl7pPr>
              <a:defRPr sz="1463"/>
            </a:lvl7pPr>
            <a:lvl8pPr>
              <a:defRPr sz="1463"/>
            </a:lvl8pPr>
            <a:lvl9pPr>
              <a:defRPr sz="146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1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195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1476129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2" y="1412875"/>
            <a:ext cx="6631005" cy="4752975"/>
          </a:xfrm>
        </p:spPr>
        <p:txBody>
          <a:bodyPr>
            <a:noAutofit/>
          </a:bodyPr>
          <a:lstStyle>
            <a:lvl1pPr>
              <a:defRPr sz="1950"/>
            </a:lvl1pPr>
            <a:lvl2pPr>
              <a:defRPr sz="1625"/>
            </a:lvl2pPr>
            <a:lvl3pPr>
              <a:defRPr sz="1463"/>
            </a:lvl3pPr>
            <a:lvl4pPr>
              <a:defRPr sz="1300"/>
            </a:lvl4pPr>
            <a:lvl5pPr>
              <a:defRPr sz="1300"/>
            </a:lvl5pPr>
            <a:lvl6pPr>
              <a:defRPr sz="1463"/>
            </a:lvl6pPr>
            <a:lvl7pPr>
              <a:defRPr sz="1463"/>
            </a:lvl7pPr>
            <a:lvl8pPr>
              <a:defRPr sz="1463"/>
            </a:lvl8pPr>
            <a:lvl9pPr>
              <a:defRPr sz="146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195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195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71977222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25047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371872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493005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9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3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2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sz="1463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689079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9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3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463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9518554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2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300" b="1" spc="-24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463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2646292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2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2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300" b="1" spc="-24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463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4027162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2" y="4784312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223000"/>
          <a:lstStyle/>
          <a:p>
            <a:pPr>
              <a:lnSpc>
                <a:spcPct val="82000"/>
              </a:lnSpc>
              <a:defRPr/>
            </a:pPr>
            <a:r>
              <a:rPr lang="en-US" sz="1138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138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138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569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81"/>
              </a:spcBef>
              <a:defRPr/>
            </a:pPr>
            <a:r>
              <a:rPr lang="en-US" sz="975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81"/>
              </a:spcBef>
              <a:defRPr/>
            </a:pPr>
            <a:r>
              <a:rPr lang="en-US" sz="975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81"/>
              </a:spcBef>
              <a:defRPr/>
            </a:pPr>
            <a:r>
              <a:rPr lang="en-US" sz="975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81"/>
              </a:spcBef>
              <a:defRPr/>
            </a:pPr>
            <a:r>
              <a:rPr lang="en-US" sz="975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1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2" y="1196761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 sz="1463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2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300" b="1" spc="-24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463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2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71328216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11070"/>
            <a:chOff x="1136576" y="2348880"/>
            <a:chExt cx="7632849" cy="281107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3924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95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29126575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921906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7639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slide 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8"/>
          <p:cNvSpPr txBox="1">
            <a:spLocks noChangeArrowheads="1"/>
          </p:cNvSpPr>
          <p:nvPr userDrawn="1"/>
        </p:nvSpPr>
        <p:spPr bwMode="auto">
          <a:xfrm>
            <a:off x="233892" y="6200779"/>
            <a:ext cx="2572808" cy="6572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148500" anchor="b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en-US" altLang="fi-FI" sz="450">
              <a:solidFill>
                <a:srgbClr val="000000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fi-FI" sz="450">
                <a:solidFill>
                  <a:srgbClr val="000000"/>
                </a:solidFill>
              </a:rPr>
              <a:t>© ABB Group</a:t>
            </a:r>
            <a:endParaRPr lang="de-DE" altLang="fi-FI" sz="450">
              <a:solidFill>
                <a:srgbClr val="000000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fld id="{42FAB810-957D-45AA-B4BE-3E13437C6BD5}" type="datetime4">
              <a:rPr lang="en-US" altLang="fi-FI" sz="450" smtClean="0">
                <a:solidFill>
                  <a:srgbClr val="000000"/>
                </a:solidFill>
              </a:rPr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t>December 10, 2018</a:t>
            </a:fld>
            <a:r>
              <a:rPr lang="de-DE" altLang="fi-FI" sz="450">
                <a:solidFill>
                  <a:srgbClr val="000000"/>
                </a:solidFill>
              </a:rPr>
              <a:t> </a:t>
            </a:r>
            <a:r>
              <a:rPr lang="en-US" altLang="fi-FI" sz="450">
                <a:solidFill>
                  <a:srgbClr val="000000"/>
                </a:solidFill>
              </a:rPr>
              <a:t>| Slide </a:t>
            </a:r>
            <a:fld id="{0DD20034-16D5-4B3D-A5E0-7E1C7D029C25}" type="slidenum">
              <a:rPr lang="de-DE" altLang="fi-FI" sz="450" smtClean="0">
                <a:solidFill>
                  <a:srgbClr val="000000"/>
                </a:solidFill>
              </a:rPr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de-DE" altLang="fi-FI" sz="450">
              <a:solidFill>
                <a:srgbClr val="000000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0" y="0"/>
            <a:ext cx="9906000" cy="1127462"/>
          </a:xfrm>
        </p:spPr>
        <p:txBody>
          <a:bodyPr rtlCol="0">
            <a:noAutofit/>
          </a:bodyPr>
          <a:lstStyle>
            <a:lvl1pPr algn="l" defTabSz="68581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de-DE" sz="2100" kern="1200" baseline="0" dirty="0">
                <a:solidFill>
                  <a:schemeClr val="tx2"/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1599408" y="1592263"/>
            <a:ext cx="6707188" cy="4608512"/>
          </a:xfrm>
        </p:spPr>
        <p:txBody>
          <a:bodyPr>
            <a:normAutofit/>
          </a:bodyPr>
          <a:lstStyle>
            <a:lvl1pPr marL="134544" indent="-134544">
              <a:defRPr sz="1350"/>
            </a:lvl1pPr>
            <a:lvl2pPr>
              <a:defRPr sz="1350"/>
            </a:lvl2pPr>
            <a:lvl3pPr>
              <a:defRPr sz="1350"/>
            </a:lvl3pPr>
            <a:lvl4pPr>
              <a:defRPr sz="135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1" name="Inhaltsplatzhalter 3"/>
          <p:cNvSpPr>
            <a:spLocks noGrp="1"/>
          </p:cNvSpPr>
          <p:nvPr>
            <p:ph sz="half" idx="11"/>
          </p:nvPr>
        </p:nvSpPr>
        <p:spPr>
          <a:xfrm>
            <a:off x="233893" y="1592263"/>
            <a:ext cx="1209014" cy="4608512"/>
          </a:xfrm>
        </p:spPr>
        <p:txBody>
          <a:bodyPr tIns="36000" spcCol="396000">
            <a:noAutofit/>
          </a:bodyPr>
          <a:lstStyle>
            <a:lvl1pPr marL="0" indent="0">
              <a:buClr>
                <a:schemeClr val="accent2"/>
              </a:buClr>
              <a:buFont typeface="+mj-lt"/>
              <a:buNone/>
              <a:defRPr sz="675"/>
            </a:lvl1pPr>
            <a:lvl2pPr>
              <a:defRPr sz="675"/>
            </a:lvl2pPr>
            <a:lvl3pPr>
              <a:defRPr sz="675"/>
            </a:lvl3pPr>
            <a:lvl4pPr>
              <a:defRPr sz="675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platzhalter 7"/>
          <p:cNvSpPr>
            <a:spLocks noGrp="1"/>
          </p:cNvSpPr>
          <p:nvPr>
            <p:ph type="body" sz="quarter" idx="12"/>
          </p:nvPr>
        </p:nvSpPr>
        <p:spPr>
          <a:xfrm>
            <a:off x="0" y="660365"/>
            <a:ext cx="9906000" cy="467099"/>
          </a:xfrm>
        </p:spPr>
        <p:txBody>
          <a:bodyPr lIns="187200" rIns="216000" rtlCol="0">
            <a:normAutofit/>
          </a:bodyPr>
          <a:lstStyle>
            <a:lvl1pPr algn="l" defTabSz="685817" rtl="0" eaLnBrk="1" latinLnBrk="0" hangingPunct="1">
              <a:spcBef>
                <a:spcPct val="0"/>
              </a:spcBef>
              <a:buNone/>
              <a:defRPr lang="de-DE" sz="2100" kern="1200" dirty="0" smtClean="0">
                <a:solidFill>
                  <a:schemeClr val="accent1"/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3871240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51330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901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4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5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4371066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4529219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901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5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8331030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901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5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4629677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4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901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5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5934498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9" y="447627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8229374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9" y="447627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9781094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9" y="447627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423081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9" y="447627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8649543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9" y="447627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426416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048369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5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759434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9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9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754095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24087550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83738187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728972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540452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7" y="742932"/>
            <a:ext cx="1432113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METHOD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3451470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Ins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7" y="742932"/>
            <a:ext cx="1432113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INSIGHT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8315577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Approa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7" y="742932"/>
            <a:ext cx="1432113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APPROACH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871520" y="742932"/>
              <a:ext cx="272480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3808226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7" y="742932"/>
            <a:ext cx="1432113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644999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5598691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4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7493576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4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6290824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4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695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63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826" y="188645"/>
            <a:ext cx="7838810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7" name="Group 16"/>
          <p:cNvGrpSpPr/>
          <p:nvPr userDrawn="1"/>
        </p:nvGrpSpPr>
        <p:grpSpPr>
          <a:xfrm>
            <a:off x="8474354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431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2021957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8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2109570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532847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n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6" y="387354"/>
            <a:ext cx="9124950" cy="6137275"/>
          </a:xfrm>
          <a:custGeom>
            <a:avLst/>
            <a:gdLst>
              <a:gd name="T0" fmla="*/ 1056959040 w 8424000"/>
              <a:gd name="T1" fmla="*/ 0 h 6138000"/>
              <a:gd name="T2" fmla="*/ 2147483647 w 8424000"/>
              <a:gd name="T3" fmla="*/ 0 h 6138000"/>
              <a:gd name="T4" fmla="*/ 2147483647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2792 h 6138000"/>
              <a:gd name="T14" fmla="*/ 2147483647 w 8424000"/>
              <a:gd name="T15" fmla="*/ 5703816 h 6138000"/>
              <a:gd name="T16" fmla="*/ 2147483647 w 8424000"/>
              <a:gd name="T17" fmla="*/ 6056614 h 6138000"/>
              <a:gd name="T18" fmla="*/ 2147483647 w 8424000"/>
              <a:gd name="T19" fmla="*/ 6056614 h 6138000"/>
              <a:gd name="T20" fmla="*/ 2147483647 w 8424000"/>
              <a:gd name="T21" fmla="*/ 6056614 h 6138000"/>
              <a:gd name="T22" fmla="*/ 2147483647 w 8424000"/>
              <a:gd name="T23" fmla="*/ 6056614 h 6138000"/>
              <a:gd name="T24" fmla="*/ 2147483647 w 8424000"/>
              <a:gd name="T25" fmla="*/ 6056614 h 6138000"/>
              <a:gd name="T26" fmla="*/ 1056959040 w 8424000"/>
              <a:gd name="T27" fmla="*/ 6056614 h 6138000"/>
              <a:gd name="T28" fmla="*/ 0 w 8424000"/>
              <a:gd name="T29" fmla="*/ 5703816 h 6138000"/>
              <a:gd name="T30" fmla="*/ 0 w 8424000"/>
              <a:gd name="T31" fmla="*/ 352792 h 6138000"/>
              <a:gd name="T32" fmla="*/ 1056959040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895352" y="6092829"/>
            <a:ext cx="3275013" cy="46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</a:pPr>
            <a:r>
              <a:rPr lang="fi-FI" sz="1000" b="1">
                <a:solidFill>
                  <a:srgbClr val="FFFFFF"/>
                </a:solidFill>
              </a:rPr>
              <a:t>Helsingin seudun liikenne -kuntayhtymä</a:t>
            </a:r>
          </a:p>
        </p:txBody>
      </p:sp>
      <p:pic>
        <p:nvPicPr>
          <p:cNvPr id="6" name="Picture 4" descr="hsl_white_logo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" y="836617"/>
            <a:ext cx="3890963" cy="134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0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896766" y="4749794"/>
            <a:ext cx="8190693" cy="839465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alaotsikon perustyyliä napsautt.</a:t>
            </a: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71" y="3108525"/>
            <a:ext cx="8190694" cy="1470025"/>
          </a:xfrm>
        </p:spPr>
        <p:txBody>
          <a:bodyPr/>
          <a:lstStyle>
            <a:lvl1pPr algn="l">
              <a:lnSpc>
                <a:spcPct val="90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5F0C90C7-90C1-4534-9927-58B596ABA7AF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770632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89F015A-8D12-4B34-8D21-1470E14DCBB7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BC1D9B6-8A6F-40A3-9567-6FC0F3CD0F0A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73910416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äliotsikko 1">
    <p:bg>
      <p:bgPr>
        <a:solidFill>
          <a:srgbClr val="007AC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5160B270-D2F6-47C5-87A8-D77045967EAF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34418880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äliotsikko 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CD626FCA-5707-4C55-B9A9-928C8B036005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7581614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äliotsikko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BD7FD1FB-115B-41E7-BCC3-F95F33403C08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6468567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8151550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äliotsikko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2C1E3A63-F8B4-43D5-BA6F-604EDCB2FB72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34915247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äliotsikko 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D25B09E3-4E9D-4951-B82B-826AC7914674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31222424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äliotsikko 6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1436E344-FDA9-4836-940F-59C00C286D59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05002885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ain otsikk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6" name="Sisällön paikkamerkki 2"/>
          <p:cNvSpPr>
            <a:spLocks noGrp="1"/>
          </p:cNvSpPr>
          <p:nvPr>
            <p:ph sz="half" idx="1"/>
          </p:nvPr>
        </p:nvSpPr>
        <p:spPr>
          <a:xfrm>
            <a:off x="584736" y="1483598"/>
            <a:ext cx="8789856" cy="4392488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4B5F90-4712-4CBF-9AD1-0526EF2474A8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CFD321-FF1E-4CB3-98BB-D19C9FC82E3E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3175025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ai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isällön paikkamerkki 2"/>
          <p:cNvSpPr>
            <a:spLocks noGrp="1"/>
          </p:cNvSpPr>
          <p:nvPr>
            <p:ph sz="half" idx="1"/>
          </p:nvPr>
        </p:nvSpPr>
        <p:spPr>
          <a:xfrm>
            <a:off x="584736" y="260648"/>
            <a:ext cx="8789856" cy="5616624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487A71-0EC3-443F-8628-EEE6C30D17AB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5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285BA3-61C2-407B-9092-7EA48AE96B2C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0828144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ain kuv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Kuvan paikkamerkki 2"/>
          <p:cNvSpPr>
            <a:spLocks noGrp="1"/>
          </p:cNvSpPr>
          <p:nvPr>
            <p:ph type="pic" idx="1"/>
          </p:nvPr>
        </p:nvSpPr>
        <p:spPr>
          <a:xfrm>
            <a:off x="0" y="4"/>
            <a:ext cx="9906000" cy="6857999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fi-FI" noProof="0"/>
              <a:t>Lisää kuva napsauttamalla kuvaketta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40BE15-7568-4A54-ABD8-AFDD1304CA5C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6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212A3-5D83-41A6-9BC2-46359A9B0AA6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886760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onti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6" y="387354"/>
            <a:ext cx="9124950" cy="6137275"/>
          </a:xfrm>
          <a:custGeom>
            <a:avLst/>
            <a:gdLst>
              <a:gd name="T0" fmla="*/ 1056959040 w 8424000"/>
              <a:gd name="T1" fmla="*/ 0 h 6138000"/>
              <a:gd name="T2" fmla="*/ 2147483647 w 8424000"/>
              <a:gd name="T3" fmla="*/ 0 h 6138000"/>
              <a:gd name="T4" fmla="*/ 2147483647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2792 h 6138000"/>
              <a:gd name="T14" fmla="*/ 2147483647 w 8424000"/>
              <a:gd name="T15" fmla="*/ 5703816 h 6138000"/>
              <a:gd name="T16" fmla="*/ 2147483647 w 8424000"/>
              <a:gd name="T17" fmla="*/ 6056614 h 6138000"/>
              <a:gd name="T18" fmla="*/ 2147483647 w 8424000"/>
              <a:gd name="T19" fmla="*/ 6056614 h 6138000"/>
              <a:gd name="T20" fmla="*/ 2147483647 w 8424000"/>
              <a:gd name="T21" fmla="*/ 6056614 h 6138000"/>
              <a:gd name="T22" fmla="*/ 2147483647 w 8424000"/>
              <a:gd name="T23" fmla="*/ 6056614 h 6138000"/>
              <a:gd name="T24" fmla="*/ 2147483647 w 8424000"/>
              <a:gd name="T25" fmla="*/ 6056614 h 6138000"/>
              <a:gd name="T26" fmla="*/ 1056959040 w 8424000"/>
              <a:gd name="T27" fmla="*/ 6056614 h 6138000"/>
              <a:gd name="T28" fmla="*/ 0 w 8424000"/>
              <a:gd name="T29" fmla="*/ 5703816 h 6138000"/>
              <a:gd name="T30" fmla="*/ 0 w 8424000"/>
              <a:gd name="T31" fmla="*/ 352792 h 6138000"/>
              <a:gd name="T32" fmla="*/ 1056959040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5" name="Kuva 9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96549" y="836712"/>
            <a:ext cx="8190910" cy="1079500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96549" y="2060849"/>
            <a:ext cx="8190910" cy="331236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377848-7783-451A-86F6-5B389ADC199B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F09F-5673-43BB-B708-3BA7764A6EB1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343820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pet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Kuvan paikkamerkki 2"/>
          <p:cNvSpPr>
            <a:spLocks noGrp="1"/>
          </p:cNvSpPr>
          <p:nvPr>
            <p:ph type="pic" idx="1"/>
          </p:nvPr>
        </p:nvSpPr>
        <p:spPr>
          <a:xfrm>
            <a:off x="0" y="4"/>
            <a:ext cx="9906000" cy="6857999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fi-FI" noProof="0"/>
              <a:t>Lisää kuva napsauttamalla kuvaketta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96A3EA3-0919-4B5D-8547-C5F698CCEBAF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5F9C255-D4AD-4FF3-86AD-CD909678170D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15695898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petu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4752BC2D-C93F-4F01-BF7A-4EFA0A17D5B1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9EDB8CEB-015E-490B-B4E7-278DE97B65F4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03221519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Kan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6" y="387354"/>
            <a:ext cx="9124950" cy="6137275"/>
          </a:xfrm>
          <a:custGeom>
            <a:avLst/>
            <a:gdLst>
              <a:gd name="T0" fmla="*/ 1056959040 w 8424000"/>
              <a:gd name="T1" fmla="*/ 0 h 6138000"/>
              <a:gd name="T2" fmla="*/ 2147483647 w 8424000"/>
              <a:gd name="T3" fmla="*/ 0 h 6138000"/>
              <a:gd name="T4" fmla="*/ 2147483647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2792 h 6138000"/>
              <a:gd name="T14" fmla="*/ 2147483647 w 8424000"/>
              <a:gd name="T15" fmla="*/ 5703816 h 6138000"/>
              <a:gd name="T16" fmla="*/ 2147483647 w 8424000"/>
              <a:gd name="T17" fmla="*/ 6056614 h 6138000"/>
              <a:gd name="T18" fmla="*/ 2147483647 w 8424000"/>
              <a:gd name="T19" fmla="*/ 6056614 h 6138000"/>
              <a:gd name="T20" fmla="*/ 2147483647 w 8424000"/>
              <a:gd name="T21" fmla="*/ 6056614 h 6138000"/>
              <a:gd name="T22" fmla="*/ 2147483647 w 8424000"/>
              <a:gd name="T23" fmla="*/ 6056614 h 6138000"/>
              <a:gd name="T24" fmla="*/ 2147483647 w 8424000"/>
              <a:gd name="T25" fmla="*/ 6056614 h 6138000"/>
              <a:gd name="T26" fmla="*/ 1056959040 w 8424000"/>
              <a:gd name="T27" fmla="*/ 6056614 h 6138000"/>
              <a:gd name="T28" fmla="*/ 0 w 8424000"/>
              <a:gd name="T29" fmla="*/ 5703816 h 6138000"/>
              <a:gd name="T30" fmla="*/ 0 w 8424000"/>
              <a:gd name="T31" fmla="*/ 352792 h 6138000"/>
              <a:gd name="T32" fmla="*/ 1056959040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895352" y="6092829"/>
            <a:ext cx="3275013" cy="46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</a:pPr>
            <a:r>
              <a:rPr lang="fi-FI" sz="1000" b="1">
                <a:solidFill>
                  <a:srgbClr val="FFFFFF"/>
                </a:solidFill>
              </a:rPr>
              <a:t>Helsingin seudun liikenne -kuntayhtymä</a:t>
            </a:r>
          </a:p>
        </p:txBody>
      </p:sp>
      <p:pic>
        <p:nvPicPr>
          <p:cNvPr id="6" name="Picture 4" descr="hsl_white_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" y="836617"/>
            <a:ext cx="3890963" cy="134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0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896766" y="4749794"/>
            <a:ext cx="8190693" cy="839465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alaotsikon perustyyliä napsautt.</a:t>
            </a: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71" y="3108525"/>
            <a:ext cx="8190694" cy="1470025"/>
          </a:xfrm>
        </p:spPr>
        <p:txBody>
          <a:bodyPr/>
          <a:lstStyle>
            <a:lvl1pPr algn="l">
              <a:lnSpc>
                <a:spcPct val="90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5F0C90C7-90C1-4534-9927-58B596ABA7AF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1249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1198435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89F015A-8D12-4B34-8D21-1470E14DCBB7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BC1D9B6-8A6F-40A3-9567-6FC0F3CD0F0A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80757907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Väliotsikko 1">
    <p:bg>
      <p:bgPr>
        <a:solidFill>
          <a:srgbClr val="007AC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5160B270-D2F6-47C5-87A8-D77045967EAF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76130683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Väliotsikko 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CD626FCA-5707-4C55-B9A9-928C8B036005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2064073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Väliotsikko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BD7FD1FB-115B-41E7-BCC3-F95F33403C08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65063309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Väliotsikko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2C1E3A63-F8B4-43D5-BA6F-604EDCB2FB72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98287881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Väliotsikko 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D25B09E3-4E9D-4951-B82B-826AC7914674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33920766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Väliotsikko 6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1436E344-FDA9-4836-940F-59C00C286D59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5982530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Koonti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6" y="387354"/>
            <a:ext cx="9124950" cy="6137275"/>
          </a:xfrm>
          <a:custGeom>
            <a:avLst/>
            <a:gdLst>
              <a:gd name="T0" fmla="*/ 1056959040 w 8424000"/>
              <a:gd name="T1" fmla="*/ 0 h 6138000"/>
              <a:gd name="T2" fmla="*/ 2147483647 w 8424000"/>
              <a:gd name="T3" fmla="*/ 0 h 6138000"/>
              <a:gd name="T4" fmla="*/ 2147483647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2792 h 6138000"/>
              <a:gd name="T14" fmla="*/ 2147483647 w 8424000"/>
              <a:gd name="T15" fmla="*/ 5703816 h 6138000"/>
              <a:gd name="T16" fmla="*/ 2147483647 w 8424000"/>
              <a:gd name="T17" fmla="*/ 6056614 h 6138000"/>
              <a:gd name="T18" fmla="*/ 2147483647 w 8424000"/>
              <a:gd name="T19" fmla="*/ 6056614 h 6138000"/>
              <a:gd name="T20" fmla="*/ 2147483647 w 8424000"/>
              <a:gd name="T21" fmla="*/ 6056614 h 6138000"/>
              <a:gd name="T22" fmla="*/ 2147483647 w 8424000"/>
              <a:gd name="T23" fmla="*/ 6056614 h 6138000"/>
              <a:gd name="T24" fmla="*/ 2147483647 w 8424000"/>
              <a:gd name="T25" fmla="*/ 6056614 h 6138000"/>
              <a:gd name="T26" fmla="*/ 1056959040 w 8424000"/>
              <a:gd name="T27" fmla="*/ 6056614 h 6138000"/>
              <a:gd name="T28" fmla="*/ 0 w 8424000"/>
              <a:gd name="T29" fmla="*/ 5703816 h 6138000"/>
              <a:gd name="T30" fmla="*/ 0 w 8424000"/>
              <a:gd name="T31" fmla="*/ 352792 h 6138000"/>
              <a:gd name="T32" fmla="*/ 1056959040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5" name="Kuva 9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90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96549" y="836712"/>
            <a:ext cx="8190910" cy="1079500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96549" y="2060849"/>
            <a:ext cx="8190910" cy="331236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377848-7783-451A-86F6-5B389ADC199B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F09F-5673-43BB-B708-3BA7764A6EB1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4045810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opet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Kuvan paikkamerkki 2"/>
          <p:cNvSpPr>
            <a:spLocks noGrp="1"/>
          </p:cNvSpPr>
          <p:nvPr>
            <p:ph type="pic" idx="1"/>
          </p:nvPr>
        </p:nvSpPr>
        <p:spPr>
          <a:xfrm>
            <a:off x="0" y="4"/>
            <a:ext cx="9906000" cy="6857999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fi-FI" noProof="0"/>
              <a:t>Lisää kuva napsauttamalla kuvaketta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96A3EA3-0919-4B5D-8547-C5F698CCEBAF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5F9C255-D4AD-4FF3-86AD-CD909678170D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74539444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opetu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6" y="5616579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90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4752BC2D-C93F-4F01-BF7A-4EFA0A17D5B1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562476" y="6092825"/>
            <a:ext cx="3187700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764465" y="6092825"/>
            <a:ext cx="5476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9EDB8CEB-015E-490B-B4E7-278DE97B65F4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110160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01990718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Kan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5" y="387350"/>
            <a:ext cx="9124950" cy="6137275"/>
          </a:xfrm>
          <a:custGeom>
            <a:avLst/>
            <a:gdLst>
              <a:gd name="T0" fmla="*/ 1343366653 w 8424000"/>
              <a:gd name="T1" fmla="*/ 0 h 6138000"/>
              <a:gd name="T2" fmla="*/ 2147483647 w 8424000"/>
              <a:gd name="T3" fmla="*/ 0 h 6138000"/>
              <a:gd name="T4" fmla="*/ 2147483647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2666 h 6138000"/>
              <a:gd name="T14" fmla="*/ 2147483647 w 8424000"/>
              <a:gd name="T15" fmla="*/ 5701794 h 6138000"/>
              <a:gd name="T16" fmla="*/ 2147483647 w 8424000"/>
              <a:gd name="T17" fmla="*/ 6054469 h 6138000"/>
              <a:gd name="T18" fmla="*/ 2147483647 w 8424000"/>
              <a:gd name="T19" fmla="*/ 6054469 h 6138000"/>
              <a:gd name="T20" fmla="*/ 2147483647 w 8424000"/>
              <a:gd name="T21" fmla="*/ 6054469 h 6138000"/>
              <a:gd name="T22" fmla="*/ 2147483647 w 8424000"/>
              <a:gd name="T23" fmla="*/ 6054469 h 6138000"/>
              <a:gd name="T24" fmla="*/ 2147483647 w 8424000"/>
              <a:gd name="T25" fmla="*/ 6054469 h 6138000"/>
              <a:gd name="T26" fmla="*/ 1343366653 w 8424000"/>
              <a:gd name="T27" fmla="*/ 6054469 h 6138000"/>
              <a:gd name="T28" fmla="*/ 0 w 8424000"/>
              <a:gd name="T29" fmla="*/ 5701794 h 6138000"/>
              <a:gd name="T30" fmla="*/ 0 w 8424000"/>
              <a:gd name="T31" fmla="*/ 352666 h 6138000"/>
              <a:gd name="T32" fmla="*/ 1343366653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895350" y="6092825"/>
            <a:ext cx="3275013" cy="46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</a:pPr>
            <a:r>
              <a:rPr lang="fi-FI" sz="1000" b="1">
                <a:solidFill>
                  <a:srgbClr val="FFFFFF"/>
                </a:solidFill>
              </a:rPr>
              <a:t>Helsingin seudun liikenne -kuntayhtymä</a:t>
            </a:r>
          </a:p>
        </p:txBody>
      </p:sp>
      <p:pic>
        <p:nvPicPr>
          <p:cNvPr id="6" name="Picture 4" descr="hsl_white_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95350" y="836613"/>
            <a:ext cx="3890963" cy="134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0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896766" y="4749790"/>
            <a:ext cx="8190693" cy="839465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alaotsikon perustyyliä napsautt.</a:t>
            </a: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70" y="3108525"/>
            <a:ext cx="8190694" cy="1470025"/>
          </a:xfrm>
        </p:spPr>
        <p:txBody>
          <a:bodyPr/>
          <a:lstStyle>
            <a:lvl1pPr algn="l">
              <a:lnSpc>
                <a:spcPct val="90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E7680DC-5F65-4543-ADDE-EFFBC737DD1B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70653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n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343366653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62 h 1241377"/>
              <a:gd name="T14" fmla="*/ 2147483647 w 8424000"/>
              <a:gd name="T15" fmla="*/ 1246945 h 1241377"/>
              <a:gd name="T16" fmla="*/ 0 w 8424000"/>
              <a:gd name="T17" fmla="*/ 1246945 h 1241377"/>
              <a:gd name="T18" fmla="*/ 0 w 8424000"/>
              <a:gd name="T19" fmla="*/ 359162 h 1241377"/>
              <a:gd name="T20" fmla="*/ 1343366653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EF901D5-9BDF-47E3-A791-51441F02721C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88C40D7B-48C7-4287-A2B0-42B7A8E3B1CB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90308137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Väliotsikko 1">
    <p:bg>
      <p:bgPr>
        <a:solidFill>
          <a:srgbClr val="007AC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343366653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62 h 1241377"/>
              <a:gd name="T14" fmla="*/ 2147483647 w 8424000"/>
              <a:gd name="T15" fmla="*/ 1246945 h 1241377"/>
              <a:gd name="T16" fmla="*/ 0 w 8424000"/>
              <a:gd name="T17" fmla="*/ 1246945 h 1241377"/>
              <a:gd name="T18" fmla="*/ 0 w 8424000"/>
              <a:gd name="T19" fmla="*/ 359162 h 1241377"/>
              <a:gd name="T20" fmla="*/ 1343366653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BFCDDAF6-19A8-4E0D-843B-F6E5B890EBD9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92026281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Väliotsikko 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343366653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62 h 1241377"/>
              <a:gd name="T14" fmla="*/ 2147483647 w 8424000"/>
              <a:gd name="T15" fmla="*/ 1246945 h 1241377"/>
              <a:gd name="T16" fmla="*/ 0 w 8424000"/>
              <a:gd name="T17" fmla="*/ 1246945 h 1241377"/>
              <a:gd name="T18" fmla="*/ 0 w 8424000"/>
              <a:gd name="T19" fmla="*/ 359162 h 1241377"/>
              <a:gd name="T20" fmla="*/ 1343366653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0DA433D0-556E-4ABD-B1E5-E986768918F9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91718524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Väliotsikko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343366653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62 h 1241377"/>
              <a:gd name="T14" fmla="*/ 2147483647 w 8424000"/>
              <a:gd name="T15" fmla="*/ 1246945 h 1241377"/>
              <a:gd name="T16" fmla="*/ 0 w 8424000"/>
              <a:gd name="T17" fmla="*/ 1246945 h 1241377"/>
              <a:gd name="T18" fmla="*/ 0 w 8424000"/>
              <a:gd name="T19" fmla="*/ 359162 h 1241377"/>
              <a:gd name="T20" fmla="*/ 1343366653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B4D4024A-69EC-418A-AAA7-8C6963CEBFD9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6489080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Väliotsikko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343366653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62 h 1241377"/>
              <a:gd name="T14" fmla="*/ 2147483647 w 8424000"/>
              <a:gd name="T15" fmla="*/ 1246945 h 1241377"/>
              <a:gd name="T16" fmla="*/ 0 w 8424000"/>
              <a:gd name="T17" fmla="*/ 1246945 h 1241377"/>
              <a:gd name="T18" fmla="*/ 0 w 8424000"/>
              <a:gd name="T19" fmla="*/ 359162 h 1241377"/>
              <a:gd name="T20" fmla="*/ 1343366653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C930CB79-864D-4AEE-B246-C0C5D5285456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09013585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Väliotsikko 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343366653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62 h 1241377"/>
              <a:gd name="T14" fmla="*/ 2147483647 w 8424000"/>
              <a:gd name="T15" fmla="*/ 1246945 h 1241377"/>
              <a:gd name="T16" fmla="*/ 0 w 8424000"/>
              <a:gd name="T17" fmla="*/ 1246945 h 1241377"/>
              <a:gd name="T18" fmla="*/ 0 w 8424000"/>
              <a:gd name="T19" fmla="*/ 359162 h 1241377"/>
              <a:gd name="T20" fmla="*/ 1343366653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708F83B7-3096-4AEB-9D7E-5306FE96750B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82169931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Väliotsikko 6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343366653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62 h 1241377"/>
              <a:gd name="T14" fmla="*/ 2147483647 w 8424000"/>
              <a:gd name="T15" fmla="*/ 1246945 h 1241377"/>
              <a:gd name="T16" fmla="*/ 0 w 8424000"/>
              <a:gd name="T17" fmla="*/ 1246945 h 1241377"/>
              <a:gd name="T18" fmla="*/ 0 w 8424000"/>
              <a:gd name="T19" fmla="*/ 359162 h 1241377"/>
              <a:gd name="T20" fmla="*/ 1343366653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EF172342-0A64-4C25-A9C7-D10B2EA85787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96875771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Vain otsikk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6" name="Sisällön paikkamerkki 2"/>
          <p:cNvSpPr>
            <a:spLocks noGrp="1"/>
          </p:cNvSpPr>
          <p:nvPr>
            <p:ph sz="half" idx="1"/>
          </p:nvPr>
        </p:nvSpPr>
        <p:spPr>
          <a:xfrm>
            <a:off x="584736" y="1483598"/>
            <a:ext cx="8789856" cy="4392488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7C9705-5964-4C54-A8C2-10871A9E6914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D511DD-6B01-4B84-858E-74981ECD921D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851810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Vai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isällön paikkamerkki 2"/>
          <p:cNvSpPr>
            <a:spLocks noGrp="1"/>
          </p:cNvSpPr>
          <p:nvPr>
            <p:ph sz="half" idx="1"/>
          </p:nvPr>
        </p:nvSpPr>
        <p:spPr>
          <a:xfrm>
            <a:off x="584736" y="260648"/>
            <a:ext cx="8789856" cy="5616624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BC80AA-466D-43BB-98FE-2EA34E2E1125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5" name="Rectangle 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AA4242-8530-4CA5-BA6F-FC7FBB3086E0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9312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46949720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Vain kuv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Kuvan paikkamerkki 2"/>
          <p:cNvSpPr>
            <a:spLocks noGrp="1"/>
          </p:cNvSpPr>
          <p:nvPr>
            <p:ph type="pic" idx="1"/>
          </p:nvPr>
        </p:nvSpPr>
        <p:spPr>
          <a:xfrm>
            <a:off x="0" y="1"/>
            <a:ext cx="9906000" cy="6857999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fi-FI" noProof="0"/>
              <a:t>Lisää kuva napsauttamalla kuvaketta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BD50FC-F9B1-4BAB-AFDB-7590EC20F1D9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6" name="Rectangle 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191074-CB1A-48A0-A49E-8BF9D2EE7FE8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81435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Koonti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5" y="387350"/>
            <a:ext cx="9124950" cy="6137275"/>
          </a:xfrm>
          <a:custGeom>
            <a:avLst/>
            <a:gdLst>
              <a:gd name="T0" fmla="*/ 1343366653 w 8424000"/>
              <a:gd name="T1" fmla="*/ 0 h 6138000"/>
              <a:gd name="T2" fmla="*/ 2147483647 w 8424000"/>
              <a:gd name="T3" fmla="*/ 0 h 6138000"/>
              <a:gd name="T4" fmla="*/ 2147483647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2666 h 6138000"/>
              <a:gd name="T14" fmla="*/ 2147483647 w 8424000"/>
              <a:gd name="T15" fmla="*/ 5701794 h 6138000"/>
              <a:gd name="T16" fmla="*/ 2147483647 w 8424000"/>
              <a:gd name="T17" fmla="*/ 6054469 h 6138000"/>
              <a:gd name="T18" fmla="*/ 2147483647 w 8424000"/>
              <a:gd name="T19" fmla="*/ 6054469 h 6138000"/>
              <a:gd name="T20" fmla="*/ 2147483647 w 8424000"/>
              <a:gd name="T21" fmla="*/ 6054469 h 6138000"/>
              <a:gd name="T22" fmla="*/ 2147483647 w 8424000"/>
              <a:gd name="T23" fmla="*/ 6054469 h 6138000"/>
              <a:gd name="T24" fmla="*/ 2147483647 w 8424000"/>
              <a:gd name="T25" fmla="*/ 6054469 h 6138000"/>
              <a:gd name="T26" fmla="*/ 1343366653 w 8424000"/>
              <a:gd name="T27" fmla="*/ 6054469 h 6138000"/>
              <a:gd name="T28" fmla="*/ 0 w 8424000"/>
              <a:gd name="T29" fmla="*/ 5701794 h 6138000"/>
              <a:gd name="T30" fmla="*/ 0 w 8424000"/>
              <a:gd name="T31" fmla="*/ 352666 h 6138000"/>
              <a:gd name="T32" fmla="*/ 1343366653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5" name="Kuva 9" descr="hsl_vaaka_sininen_rgb_2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96549" y="836712"/>
            <a:ext cx="8190910" cy="1079500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96549" y="2060849"/>
            <a:ext cx="8190910" cy="331236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6C3A96-0C95-453E-A4A2-415178452443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6BD6B7-7FC6-4581-A12E-292587CB8FDC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0073360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Lopet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343366653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62 h 1241377"/>
              <a:gd name="T14" fmla="*/ 2147483647 w 8424000"/>
              <a:gd name="T15" fmla="*/ 1246945 h 1241377"/>
              <a:gd name="T16" fmla="*/ 0 w 8424000"/>
              <a:gd name="T17" fmla="*/ 1246945 h 1241377"/>
              <a:gd name="T18" fmla="*/ 0 w 8424000"/>
              <a:gd name="T19" fmla="*/ 359162 h 1241377"/>
              <a:gd name="T20" fmla="*/ 1343366653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Kuvan paikkamerkki 2"/>
          <p:cNvSpPr>
            <a:spLocks noGrp="1"/>
          </p:cNvSpPr>
          <p:nvPr>
            <p:ph type="pic" idx="1"/>
          </p:nvPr>
        </p:nvSpPr>
        <p:spPr>
          <a:xfrm>
            <a:off x="0" y="1"/>
            <a:ext cx="9906000" cy="6857999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fi-FI" noProof="0"/>
              <a:t>Lisää kuva napsauttamalla kuvaketta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8565F825-3A0B-4FCB-B212-0753F3ED15DC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A0814B66-FA03-4B53-B575-1884364DAA73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63398390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Lopetu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343366653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62 h 1241377"/>
              <a:gd name="T14" fmla="*/ 2147483647 w 8424000"/>
              <a:gd name="T15" fmla="*/ 1246945 h 1241377"/>
              <a:gd name="T16" fmla="*/ 0 w 8424000"/>
              <a:gd name="T17" fmla="*/ 1246945 h 1241377"/>
              <a:gd name="T18" fmla="*/ 0 w 8424000"/>
              <a:gd name="T19" fmla="*/ 359162 h 1241377"/>
              <a:gd name="T20" fmla="*/ 1343366653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39883FD-0932-41CD-8063-2ABB1329DE8C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0B328A94-93A8-4370-B884-0A92CDA3E597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78567491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Kan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5" y="387350"/>
            <a:ext cx="9124950" cy="6137275"/>
          </a:xfrm>
          <a:custGeom>
            <a:avLst/>
            <a:gdLst>
              <a:gd name="T0" fmla="*/ 143340466 w 8424000"/>
              <a:gd name="T1" fmla="*/ 0 h 6138000"/>
              <a:gd name="T2" fmla="*/ 403975213 w 8424000"/>
              <a:gd name="T3" fmla="*/ 0 h 6138000"/>
              <a:gd name="T4" fmla="*/ 716687898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3968 h 6138000"/>
              <a:gd name="T14" fmla="*/ 2147483647 w 8424000"/>
              <a:gd name="T15" fmla="*/ 5722713 h 6138000"/>
              <a:gd name="T16" fmla="*/ 2147483647 w 8424000"/>
              <a:gd name="T17" fmla="*/ 6076680 h 6138000"/>
              <a:gd name="T18" fmla="*/ 2147483647 w 8424000"/>
              <a:gd name="T19" fmla="*/ 6076680 h 6138000"/>
              <a:gd name="T20" fmla="*/ 2147483647 w 8424000"/>
              <a:gd name="T21" fmla="*/ 6076680 h 6138000"/>
              <a:gd name="T22" fmla="*/ 716687898 w 8424000"/>
              <a:gd name="T23" fmla="*/ 6076680 h 6138000"/>
              <a:gd name="T24" fmla="*/ 403975213 w 8424000"/>
              <a:gd name="T25" fmla="*/ 6076680 h 6138000"/>
              <a:gd name="T26" fmla="*/ 143340466 w 8424000"/>
              <a:gd name="T27" fmla="*/ 6076680 h 6138000"/>
              <a:gd name="T28" fmla="*/ 0 w 8424000"/>
              <a:gd name="T29" fmla="*/ 5722713 h 6138000"/>
              <a:gd name="T30" fmla="*/ 0 w 8424000"/>
              <a:gd name="T31" fmla="*/ 353968 h 6138000"/>
              <a:gd name="T32" fmla="*/ 143340466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B9E4"/>
              </a:solidFill>
            </a:endParaRPr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895350" y="6092825"/>
            <a:ext cx="3275013" cy="46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</a:pPr>
            <a:r>
              <a:rPr lang="fi-FI" sz="1000" b="1">
                <a:solidFill>
                  <a:srgbClr val="FFFFFF"/>
                </a:solidFill>
              </a:rPr>
              <a:t>Helsingin seudun liikenne -kuntayhtymä</a:t>
            </a:r>
          </a:p>
        </p:txBody>
      </p:sp>
      <p:pic>
        <p:nvPicPr>
          <p:cNvPr id="6" name="Picture 4" descr="hsl_white_logo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" y="836613"/>
            <a:ext cx="3890963" cy="134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0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896766" y="4749860"/>
            <a:ext cx="8190693" cy="839465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alaotsikon perustyyliä napsautt.</a:t>
            </a: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71" y="3108525"/>
            <a:ext cx="8190694" cy="1470025"/>
          </a:xfrm>
        </p:spPr>
        <p:txBody>
          <a:bodyPr/>
          <a:lstStyle>
            <a:lvl1pPr algn="l">
              <a:lnSpc>
                <a:spcPct val="90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C3A67B74-912C-4F09-AB16-C5D2464CAC27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72867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n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43340466 w 8424000"/>
              <a:gd name="T1" fmla="*/ 0 h 1241377"/>
              <a:gd name="T2" fmla="*/ 403975213 w 8424000"/>
              <a:gd name="T3" fmla="*/ 0 h 1241377"/>
              <a:gd name="T4" fmla="*/ 716687898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8728 h 1241377"/>
              <a:gd name="T14" fmla="*/ 2147483647 w 8424000"/>
              <a:gd name="T15" fmla="*/ 1245457 h 1241377"/>
              <a:gd name="T16" fmla="*/ 0 w 8424000"/>
              <a:gd name="T17" fmla="*/ 1245457 h 1241377"/>
              <a:gd name="T18" fmla="*/ 0 w 8424000"/>
              <a:gd name="T19" fmla="*/ 358728 h 1241377"/>
              <a:gd name="T20" fmla="*/ 143340466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 fontAlgn="auto">
              <a:spcAft>
                <a:spcPts val="0"/>
              </a:spcAft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17B61B21-0DA9-4C71-88D4-BB0D38B70E5C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233DCEBC-26AC-4F7E-95C8-0901E0397338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63282716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Väliotsikko 1">
    <p:bg>
      <p:bgPr>
        <a:solidFill>
          <a:srgbClr val="007AC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43340466 w 8424000"/>
              <a:gd name="T1" fmla="*/ 0 h 1241377"/>
              <a:gd name="T2" fmla="*/ 403975213 w 8424000"/>
              <a:gd name="T3" fmla="*/ 0 h 1241377"/>
              <a:gd name="T4" fmla="*/ 716687898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8728 h 1241377"/>
              <a:gd name="T14" fmla="*/ 2147483647 w 8424000"/>
              <a:gd name="T15" fmla="*/ 1245457 h 1241377"/>
              <a:gd name="T16" fmla="*/ 0 w 8424000"/>
              <a:gd name="T17" fmla="*/ 1245457 h 1241377"/>
              <a:gd name="T18" fmla="*/ 0 w 8424000"/>
              <a:gd name="T19" fmla="*/ 358728 h 1241377"/>
              <a:gd name="T20" fmla="*/ 143340466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C27B65A7-ECA4-4B6E-BC99-61F2757A6512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15686849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Väliotsikko 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43340466 w 8424000"/>
              <a:gd name="T1" fmla="*/ 0 h 1241377"/>
              <a:gd name="T2" fmla="*/ 403975213 w 8424000"/>
              <a:gd name="T3" fmla="*/ 0 h 1241377"/>
              <a:gd name="T4" fmla="*/ 716687898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8728 h 1241377"/>
              <a:gd name="T14" fmla="*/ 2147483647 w 8424000"/>
              <a:gd name="T15" fmla="*/ 1245457 h 1241377"/>
              <a:gd name="T16" fmla="*/ 0 w 8424000"/>
              <a:gd name="T17" fmla="*/ 1245457 h 1241377"/>
              <a:gd name="T18" fmla="*/ 0 w 8424000"/>
              <a:gd name="T19" fmla="*/ 358728 h 1241377"/>
              <a:gd name="T20" fmla="*/ 143340466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C928974E-99F1-43D6-97F2-EC8A6B283EA2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75977458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Väliotsikko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43340466 w 8424000"/>
              <a:gd name="T1" fmla="*/ 0 h 1241377"/>
              <a:gd name="T2" fmla="*/ 403975213 w 8424000"/>
              <a:gd name="T3" fmla="*/ 0 h 1241377"/>
              <a:gd name="T4" fmla="*/ 716687898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8728 h 1241377"/>
              <a:gd name="T14" fmla="*/ 2147483647 w 8424000"/>
              <a:gd name="T15" fmla="*/ 1245457 h 1241377"/>
              <a:gd name="T16" fmla="*/ 0 w 8424000"/>
              <a:gd name="T17" fmla="*/ 1245457 h 1241377"/>
              <a:gd name="T18" fmla="*/ 0 w 8424000"/>
              <a:gd name="T19" fmla="*/ 358728 h 1241377"/>
              <a:gd name="T20" fmla="*/ 143340466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59F2222F-74FF-4C10-8F98-181EB4B10464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52689558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Väliotsikko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43340466 w 8424000"/>
              <a:gd name="T1" fmla="*/ 0 h 1241377"/>
              <a:gd name="T2" fmla="*/ 403975213 w 8424000"/>
              <a:gd name="T3" fmla="*/ 0 h 1241377"/>
              <a:gd name="T4" fmla="*/ 716687898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8728 h 1241377"/>
              <a:gd name="T14" fmla="*/ 2147483647 w 8424000"/>
              <a:gd name="T15" fmla="*/ 1245457 h 1241377"/>
              <a:gd name="T16" fmla="*/ 0 w 8424000"/>
              <a:gd name="T17" fmla="*/ 1245457 h 1241377"/>
              <a:gd name="T18" fmla="*/ 0 w 8424000"/>
              <a:gd name="T19" fmla="*/ 358728 h 1241377"/>
              <a:gd name="T20" fmla="*/ 143340466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8E7131A9-3314-42BB-AA48-96AA52991D38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8701155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505752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Väliotsikko 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43340466 w 8424000"/>
              <a:gd name="T1" fmla="*/ 0 h 1241377"/>
              <a:gd name="T2" fmla="*/ 403975213 w 8424000"/>
              <a:gd name="T3" fmla="*/ 0 h 1241377"/>
              <a:gd name="T4" fmla="*/ 716687898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8728 h 1241377"/>
              <a:gd name="T14" fmla="*/ 2147483647 w 8424000"/>
              <a:gd name="T15" fmla="*/ 1245457 h 1241377"/>
              <a:gd name="T16" fmla="*/ 0 w 8424000"/>
              <a:gd name="T17" fmla="*/ 1245457 h 1241377"/>
              <a:gd name="T18" fmla="*/ 0 w 8424000"/>
              <a:gd name="T19" fmla="*/ 358728 h 1241377"/>
              <a:gd name="T20" fmla="*/ 143340466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D85CBED1-9DEC-45CA-BE7A-35103A27C4CB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6605466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Väliotsikko 6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43340466 w 8424000"/>
              <a:gd name="T1" fmla="*/ 0 h 1241377"/>
              <a:gd name="T2" fmla="*/ 403975213 w 8424000"/>
              <a:gd name="T3" fmla="*/ 0 h 1241377"/>
              <a:gd name="T4" fmla="*/ 716687898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8728 h 1241377"/>
              <a:gd name="T14" fmla="*/ 2147483647 w 8424000"/>
              <a:gd name="T15" fmla="*/ 1245457 h 1241377"/>
              <a:gd name="T16" fmla="*/ 0 w 8424000"/>
              <a:gd name="T17" fmla="*/ 1245457 h 1241377"/>
              <a:gd name="T18" fmla="*/ 0 w 8424000"/>
              <a:gd name="T19" fmla="*/ 358728 h 1241377"/>
              <a:gd name="T20" fmla="*/ 143340466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5E1DCBAB-6ADE-46A4-A13E-EF621CB5EE6C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03471661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Vain otsikk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6" name="Sisällön paikkamerkki 2"/>
          <p:cNvSpPr>
            <a:spLocks noGrp="1"/>
          </p:cNvSpPr>
          <p:nvPr>
            <p:ph sz="half" idx="1"/>
          </p:nvPr>
        </p:nvSpPr>
        <p:spPr>
          <a:xfrm>
            <a:off x="584736" y="1483598"/>
            <a:ext cx="8789856" cy="4392488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F9C911D9-65A3-473B-BC42-CE5EE5835C6E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3A5B4AB7-0DCA-4572-AEBC-AAA848BBADCE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975398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Vai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isällön paikkamerkki 2"/>
          <p:cNvSpPr>
            <a:spLocks noGrp="1"/>
          </p:cNvSpPr>
          <p:nvPr>
            <p:ph sz="half" idx="1"/>
          </p:nvPr>
        </p:nvSpPr>
        <p:spPr>
          <a:xfrm>
            <a:off x="584736" y="260648"/>
            <a:ext cx="8789856" cy="5616624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6D1B523-F6FE-4350-9E6D-BB532518BC45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5" name="Rectangle 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AC64340-B12C-4D6B-8BEF-11E0726618DB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417711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Vain kuv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Kuvan paikkamerkki 2"/>
          <p:cNvSpPr>
            <a:spLocks noGrp="1"/>
          </p:cNvSpPr>
          <p:nvPr>
            <p:ph type="pic" idx="1"/>
          </p:nvPr>
        </p:nvSpPr>
        <p:spPr>
          <a:xfrm>
            <a:off x="0" y="4"/>
            <a:ext cx="9906000" cy="6857999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fi-FI" noProof="0"/>
              <a:t>Lisää kuva napsauttamalla kuvaketta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A5FBF17F-BA1B-43C9-ADE2-50E71359E037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ECAC09F-08DD-4650-A039-26E1AAB94B9A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391115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Koonti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5" y="387350"/>
            <a:ext cx="9124950" cy="6137275"/>
          </a:xfrm>
          <a:custGeom>
            <a:avLst/>
            <a:gdLst>
              <a:gd name="T0" fmla="*/ 143340466 w 8424000"/>
              <a:gd name="T1" fmla="*/ 0 h 6138000"/>
              <a:gd name="T2" fmla="*/ 403975213 w 8424000"/>
              <a:gd name="T3" fmla="*/ 0 h 6138000"/>
              <a:gd name="T4" fmla="*/ 716687898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3968 h 6138000"/>
              <a:gd name="T14" fmla="*/ 2147483647 w 8424000"/>
              <a:gd name="T15" fmla="*/ 5722713 h 6138000"/>
              <a:gd name="T16" fmla="*/ 2147483647 w 8424000"/>
              <a:gd name="T17" fmla="*/ 6076680 h 6138000"/>
              <a:gd name="T18" fmla="*/ 2147483647 w 8424000"/>
              <a:gd name="T19" fmla="*/ 6076680 h 6138000"/>
              <a:gd name="T20" fmla="*/ 2147483647 w 8424000"/>
              <a:gd name="T21" fmla="*/ 6076680 h 6138000"/>
              <a:gd name="T22" fmla="*/ 716687898 w 8424000"/>
              <a:gd name="T23" fmla="*/ 6076680 h 6138000"/>
              <a:gd name="T24" fmla="*/ 403975213 w 8424000"/>
              <a:gd name="T25" fmla="*/ 6076680 h 6138000"/>
              <a:gd name="T26" fmla="*/ 143340466 w 8424000"/>
              <a:gd name="T27" fmla="*/ 6076680 h 6138000"/>
              <a:gd name="T28" fmla="*/ 0 w 8424000"/>
              <a:gd name="T29" fmla="*/ 5722713 h 6138000"/>
              <a:gd name="T30" fmla="*/ 0 w 8424000"/>
              <a:gd name="T31" fmla="*/ 353968 h 6138000"/>
              <a:gd name="T32" fmla="*/ 143340466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5" name="Kuva 9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96549" y="836712"/>
            <a:ext cx="8190910" cy="1079500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96549" y="2060849"/>
            <a:ext cx="8190910" cy="331236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72D6CB0D-81B0-4AA0-BC4D-A687F24AC106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38A51D96-BE47-42EC-A9F3-2B51D53BCD98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109724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Lopet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43340466 w 8424000"/>
              <a:gd name="T1" fmla="*/ 0 h 1241377"/>
              <a:gd name="T2" fmla="*/ 403975213 w 8424000"/>
              <a:gd name="T3" fmla="*/ 0 h 1241377"/>
              <a:gd name="T4" fmla="*/ 716687898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8728 h 1241377"/>
              <a:gd name="T14" fmla="*/ 2147483647 w 8424000"/>
              <a:gd name="T15" fmla="*/ 1245457 h 1241377"/>
              <a:gd name="T16" fmla="*/ 0 w 8424000"/>
              <a:gd name="T17" fmla="*/ 1245457 h 1241377"/>
              <a:gd name="T18" fmla="*/ 0 w 8424000"/>
              <a:gd name="T19" fmla="*/ 358728 h 1241377"/>
              <a:gd name="T20" fmla="*/ 143340466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Kuvan paikkamerkki 2"/>
          <p:cNvSpPr>
            <a:spLocks noGrp="1"/>
          </p:cNvSpPr>
          <p:nvPr>
            <p:ph type="pic" idx="1"/>
          </p:nvPr>
        </p:nvSpPr>
        <p:spPr>
          <a:xfrm>
            <a:off x="0" y="4"/>
            <a:ext cx="9906000" cy="6857999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fi-FI" noProof="0"/>
              <a:t>Lisää kuva napsauttamalla kuvaketta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 fontAlgn="auto">
              <a:spcAft>
                <a:spcPts val="0"/>
              </a:spcAft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99E797F8-61F4-4940-9B81-341F9DBF0E99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3DCC1A6F-52F0-4818-9F53-1BBA4348F5D1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78686848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Lopetu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43340466 w 8424000"/>
              <a:gd name="T1" fmla="*/ 0 h 1241377"/>
              <a:gd name="T2" fmla="*/ 403975213 w 8424000"/>
              <a:gd name="T3" fmla="*/ 0 h 1241377"/>
              <a:gd name="T4" fmla="*/ 716687898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8728 h 1241377"/>
              <a:gd name="T14" fmla="*/ 2147483647 w 8424000"/>
              <a:gd name="T15" fmla="*/ 1245457 h 1241377"/>
              <a:gd name="T16" fmla="*/ 0 w 8424000"/>
              <a:gd name="T17" fmla="*/ 1245457 h 1241377"/>
              <a:gd name="T18" fmla="*/ 0 w 8424000"/>
              <a:gd name="T19" fmla="*/ 358728 h 1241377"/>
              <a:gd name="T20" fmla="*/ 143340466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 fontAlgn="auto">
              <a:spcAft>
                <a:spcPts val="0"/>
              </a:spcAft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07B5F6E9-BC96-4DCF-A628-075E23154015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Aft>
                <a:spcPts val="0"/>
              </a:spcAft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33008774-A708-44DA-9FDF-EFC88C743518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83415352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Kan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5" y="387350"/>
            <a:ext cx="9124950" cy="6137275"/>
          </a:xfrm>
          <a:custGeom>
            <a:avLst/>
            <a:gdLst>
              <a:gd name="T0" fmla="*/ 1056959040 w 8424000"/>
              <a:gd name="T1" fmla="*/ 0 h 6138000"/>
              <a:gd name="T2" fmla="*/ 2147483647 w 8424000"/>
              <a:gd name="T3" fmla="*/ 0 h 6138000"/>
              <a:gd name="T4" fmla="*/ 2147483647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2792 h 6138000"/>
              <a:gd name="T14" fmla="*/ 2147483647 w 8424000"/>
              <a:gd name="T15" fmla="*/ 5703816 h 6138000"/>
              <a:gd name="T16" fmla="*/ 2147483647 w 8424000"/>
              <a:gd name="T17" fmla="*/ 6056614 h 6138000"/>
              <a:gd name="T18" fmla="*/ 2147483647 w 8424000"/>
              <a:gd name="T19" fmla="*/ 6056614 h 6138000"/>
              <a:gd name="T20" fmla="*/ 2147483647 w 8424000"/>
              <a:gd name="T21" fmla="*/ 6056614 h 6138000"/>
              <a:gd name="T22" fmla="*/ 2147483647 w 8424000"/>
              <a:gd name="T23" fmla="*/ 6056614 h 6138000"/>
              <a:gd name="T24" fmla="*/ 2147483647 w 8424000"/>
              <a:gd name="T25" fmla="*/ 6056614 h 6138000"/>
              <a:gd name="T26" fmla="*/ 1056959040 w 8424000"/>
              <a:gd name="T27" fmla="*/ 6056614 h 6138000"/>
              <a:gd name="T28" fmla="*/ 0 w 8424000"/>
              <a:gd name="T29" fmla="*/ 5703816 h 6138000"/>
              <a:gd name="T30" fmla="*/ 0 w 8424000"/>
              <a:gd name="T31" fmla="*/ 352792 h 6138000"/>
              <a:gd name="T32" fmla="*/ 1056959040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895350" y="6092825"/>
            <a:ext cx="3275013" cy="46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</a:pPr>
            <a:r>
              <a:rPr lang="fi-FI" sz="1000" b="1">
                <a:solidFill>
                  <a:srgbClr val="FFFFFF"/>
                </a:solidFill>
              </a:rPr>
              <a:t>Helsingin seudun liikenne -kuntayhtymä</a:t>
            </a:r>
          </a:p>
        </p:txBody>
      </p:sp>
      <p:pic>
        <p:nvPicPr>
          <p:cNvPr id="6" name="Picture 4" descr="hsl_white_logo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" y="836613"/>
            <a:ext cx="3890963" cy="134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0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896766" y="4749790"/>
            <a:ext cx="8190693" cy="839465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alaotsikon perustyyliä napsautt.</a:t>
            </a: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70" y="3108525"/>
            <a:ext cx="8190694" cy="1470025"/>
          </a:xfrm>
        </p:spPr>
        <p:txBody>
          <a:bodyPr/>
          <a:lstStyle>
            <a:lvl1pPr algn="l">
              <a:lnSpc>
                <a:spcPct val="90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5F0C90C7-90C1-4534-9927-58B596ABA7AF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947104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n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89F015A-8D12-4B34-8D21-1470E14DCBB7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BC1D9B6-8A6F-40A3-9567-6FC0F3CD0F0A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019152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88663033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8640799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Väliotsikko 1">
    <p:bg>
      <p:bgPr>
        <a:solidFill>
          <a:srgbClr val="007AC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5160B270-D2F6-47C5-87A8-D77045967EAF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29494051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Väliotsikko 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CD626FCA-5707-4C55-B9A9-928C8B036005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87695875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Väliotsikko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BD7FD1FB-115B-41E7-BCC3-F95F33403C08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61106667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Väliotsikko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2C1E3A63-F8B4-43D5-BA6F-604EDCB2FB72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8655678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Väliotsikko 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8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D25B09E3-4E9D-4951-B82B-826AC7914674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89787032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Väliotsikko 6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9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5500">
                <a:solidFill>
                  <a:srgbClr val="FFFFFF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1"/>
          </p:nvPr>
        </p:nvSpPr>
        <p:spPr>
          <a:xfrm>
            <a:off x="8229600" y="6092825"/>
            <a:ext cx="1116013" cy="209550"/>
          </a:xfrm>
          <a:prstGeom prst="rect">
            <a:avLst/>
          </a:prstGeom>
        </p:spPr>
        <p:txBody>
          <a:bodyPr/>
          <a:lstStyle>
            <a:lvl1pPr algn="r">
              <a:lnSpc>
                <a:spcPct val="90000"/>
              </a:lnSpc>
              <a:spcBef>
                <a:spcPct val="0"/>
              </a:spcBef>
              <a:buFontTx/>
              <a:buNone/>
              <a:defRPr sz="1000">
                <a:solidFill>
                  <a:srgbClr val="007AC9"/>
                </a:solidFill>
              </a:defRPr>
            </a:lvl1pPr>
          </a:lstStyle>
          <a:p>
            <a:pPr>
              <a:defRPr/>
            </a:pPr>
            <a:fld id="{1436E344-FDA9-4836-940F-59C00C286D59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67665684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Koonti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1"/>
          <p:cNvSpPr>
            <a:spLocks/>
          </p:cNvSpPr>
          <p:nvPr userDrawn="1"/>
        </p:nvSpPr>
        <p:spPr bwMode="auto">
          <a:xfrm>
            <a:off x="390525" y="387350"/>
            <a:ext cx="9124950" cy="6137275"/>
          </a:xfrm>
          <a:custGeom>
            <a:avLst/>
            <a:gdLst>
              <a:gd name="T0" fmla="*/ 1056959040 w 8424000"/>
              <a:gd name="T1" fmla="*/ 0 h 6138000"/>
              <a:gd name="T2" fmla="*/ 2147483647 w 8424000"/>
              <a:gd name="T3" fmla="*/ 0 h 6138000"/>
              <a:gd name="T4" fmla="*/ 2147483647 w 8424000"/>
              <a:gd name="T5" fmla="*/ 0 h 6138000"/>
              <a:gd name="T6" fmla="*/ 2147483647 w 8424000"/>
              <a:gd name="T7" fmla="*/ 0 h 6138000"/>
              <a:gd name="T8" fmla="*/ 2147483647 w 8424000"/>
              <a:gd name="T9" fmla="*/ 0 h 6138000"/>
              <a:gd name="T10" fmla="*/ 2147483647 w 8424000"/>
              <a:gd name="T11" fmla="*/ 0 h 6138000"/>
              <a:gd name="T12" fmla="*/ 2147483647 w 8424000"/>
              <a:gd name="T13" fmla="*/ 352792 h 6138000"/>
              <a:gd name="T14" fmla="*/ 2147483647 w 8424000"/>
              <a:gd name="T15" fmla="*/ 5703816 h 6138000"/>
              <a:gd name="T16" fmla="*/ 2147483647 w 8424000"/>
              <a:gd name="T17" fmla="*/ 6056614 h 6138000"/>
              <a:gd name="T18" fmla="*/ 2147483647 w 8424000"/>
              <a:gd name="T19" fmla="*/ 6056614 h 6138000"/>
              <a:gd name="T20" fmla="*/ 2147483647 w 8424000"/>
              <a:gd name="T21" fmla="*/ 6056614 h 6138000"/>
              <a:gd name="T22" fmla="*/ 2147483647 w 8424000"/>
              <a:gd name="T23" fmla="*/ 6056614 h 6138000"/>
              <a:gd name="T24" fmla="*/ 2147483647 w 8424000"/>
              <a:gd name="T25" fmla="*/ 6056614 h 6138000"/>
              <a:gd name="T26" fmla="*/ 1056959040 w 8424000"/>
              <a:gd name="T27" fmla="*/ 6056614 h 6138000"/>
              <a:gd name="T28" fmla="*/ 0 w 8424000"/>
              <a:gd name="T29" fmla="*/ 5703816 h 6138000"/>
              <a:gd name="T30" fmla="*/ 0 w 8424000"/>
              <a:gd name="T31" fmla="*/ 352792 h 6138000"/>
              <a:gd name="T32" fmla="*/ 1056959040 w 8424000"/>
              <a:gd name="T33" fmla="*/ 0 h 6138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24000" h="6138000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5780462"/>
                </a:lnTo>
                <a:cubicBezTo>
                  <a:pt x="8424000" y="5977925"/>
                  <a:pt x="8263925" y="6138000"/>
                  <a:pt x="8066462" y="6138000"/>
                </a:cubicBezTo>
                <a:lnTo>
                  <a:pt x="7416356" y="6138000"/>
                </a:lnTo>
                <a:lnTo>
                  <a:pt x="6636354" y="6138000"/>
                </a:lnTo>
                <a:lnTo>
                  <a:pt x="1787646" y="6138000"/>
                </a:lnTo>
                <a:lnTo>
                  <a:pt x="1007644" y="6138000"/>
                </a:lnTo>
                <a:lnTo>
                  <a:pt x="357538" y="6138000"/>
                </a:lnTo>
                <a:cubicBezTo>
                  <a:pt x="160075" y="6138000"/>
                  <a:pt x="0" y="5977925"/>
                  <a:pt x="0" y="5780462"/>
                </a:cubicBez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5" name="Kuva 9" descr="hsl_vaaka_sininen_rgb_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8" y="5878513"/>
            <a:ext cx="12493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96549" y="836712"/>
            <a:ext cx="8190910" cy="1079500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96549" y="2060849"/>
            <a:ext cx="8190910" cy="331236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377848-7783-451A-86F6-5B389ADC199B}" type="datetime1">
              <a:rPr lang="fi-FI">
                <a:solidFill>
                  <a:srgbClr val="007AC9"/>
                </a:solidFill>
              </a:rPr>
              <a:pPr>
                <a:defRPr/>
              </a:pPr>
              <a:t>10.12.2018</a:t>
            </a:fld>
            <a:endParaRPr lang="fi-FI">
              <a:solidFill>
                <a:srgbClr val="007AC9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i-FI">
              <a:solidFill>
                <a:srgbClr val="007AC9"/>
              </a:solidFill>
            </a:endParaRPr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91F09F-5673-43BB-B708-3BA7764A6EB1}" type="slidenum">
              <a:rPr lang="fi-FI">
                <a:solidFill>
                  <a:srgbClr val="007AC9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7AC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470301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Lopet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Kuvan paikkamerkki 2"/>
          <p:cNvSpPr>
            <a:spLocks noGrp="1"/>
          </p:cNvSpPr>
          <p:nvPr>
            <p:ph type="pic" idx="1"/>
          </p:nvPr>
        </p:nvSpPr>
        <p:spPr>
          <a:xfrm>
            <a:off x="0" y="1"/>
            <a:ext cx="9906000" cy="6857999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fi-FI" noProof="0"/>
              <a:t>Lisää kuva napsauttamalla kuvaketta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96A3EA3-0919-4B5D-8547-C5F698CCEBAF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8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5F9C255-D4AD-4FF3-86AD-CD909678170D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54494903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Lopetu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>
            <a:spLocks/>
          </p:cNvSpPr>
          <p:nvPr userDrawn="1"/>
        </p:nvSpPr>
        <p:spPr bwMode="auto">
          <a:xfrm>
            <a:off x="390525" y="5616575"/>
            <a:ext cx="9124950" cy="1241425"/>
          </a:xfrm>
          <a:custGeom>
            <a:avLst/>
            <a:gdLst>
              <a:gd name="T0" fmla="*/ 1056959040 w 8424000"/>
              <a:gd name="T1" fmla="*/ 0 h 1241377"/>
              <a:gd name="T2" fmla="*/ 2147483647 w 8424000"/>
              <a:gd name="T3" fmla="*/ 0 h 1241377"/>
              <a:gd name="T4" fmla="*/ 2147483647 w 8424000"/>
              <a:gd name="T5" fmla="*/ 0 h 1241377"/>
              <a:gd name="T6" fmla="*/ 2147483647 w 8424000"/>
              <a:gd name="T7" fmla="*/ 0 h 1241377"/>
              <a:gd name="T8" fmla="*/ 2147483647 w 8424000"/>
              <a:gd name="T9" fmla="*/ 0 h 1241377"/>
              <a:gd name="T10" fmla="*/ 2147483647 w 8424000"/>
              <a:gd name="T11" fmla="*/ 0 h 1241377"/>
              <a:gd name="T12" fmla="*/ 2147483647 w 8424000"/>
              <a:gd name="T13" fmla="*/ 359120 h 1241377"/>
              <a:gd name="T14" fmla="*/ 2147483647 w 8424000"/>
              <a:gd name="T15" fmla="*/ 1246801 h 1241377"/>
              <a:gd name="T16" fmla="*/ 0 w 8424000"/>
              <a:gd name="T17" fmla="*/ 1246801 h 1241377"/>
              <a:gd name="T18" fmla="*/ 0 w 8424000"/>
              <a:gd name="T19" fmla="*/ 359120 h 1241377"/>
              <a:gd name="T20" fmla="*/ 1056959040 w 8424000"/>
              <a:gd name="T21" fmla="*/ 0 h 12413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4000" h="1241377">
                <a:moveTo>
                  <a:pt x="357538" y="0"/>
                </a:moveTo>
                <a:lnTo>
                  <a:pt x="1007644" y="0"/>
                </a:lnTo>
                <a:lnTo>
                  <a:pt x="1787646" y="0"/>
                </a:lnTo>
                <a:lnTo>
                  <a:pt x="6636354" y="0"/>
                </a:lnTo>
                <a:lnTo>
                  <a:pt x="7416356" y="0"/>
                </a:lnTo>
                <a:lnTo>
                  <a:pt x="8066462" y="0"/>
                </a:lnTo>
                <a:cubicBezTo>
                  <a:pt x="8263925" y="0"/>
                  <a:pt x="8424000" y="160075"/>
                  <a:pt x="8424000" y="357538"/>
                </a:cubicBezTo>
                <a:lnTo>
                  <a:pt x="8424000" y="1241377"/>
                </a:lnTo>
                <a:lnTo>
                  <a:pt x="0" y="1241377"/>
                </a:lnTo>
                <a:lnTo>
                  <a:pt x="0" y="357538"/>
                </a:lnTo>
                <a:cubicBezTo>
                  <a:pt x="0" y="160075"/>
                  <a:pt x="160075" y="0"/>
                  <a:pt x="3575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i-FI" sz="2400">
              <a:solidFill>
                <a:srgbClr val="007AC9"/>
              </a:solidFill>
            </a:endParaRPr>
          </a:p>
        </p:txBody>
      </p:sp>
      <p:pic>
        <p:nvPicPr>
          <p:cNvPr id="4" name="Kuva 13" descr="hsl_vaaka_sininen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5876925"/>
            <a:ext cx="1255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96765" y="836713"/>
            <a:ext cx="8112686" cy="4608512"/>
          </a:xfrm>
        </p:spPr>
        <p:txBody>
          <a:bodyPr anchor="t"/>
          <a:lstStyle>
            <a:lvl1pPr algn="l">
              <a:lnSpc>
                <a:spcPct val="9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8307388" y="6092825"/>
            <a:ext cx="1004887" cy="2095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4752BC2D-C93F-4F01-BF7A-4EFA0A17D5B1}" type="datetime1">
              <a:rPr lang="fi-FI"/>
              <a:pPr>
                <a:defRPr/>
              </a:pPr>
              <a:t>10.12.2018</a:t>
            </a:fld>
            <a:endParaRPr lang="fi-FI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7" name="Rectangle 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9EDB8CEB-015E-490B-B4E7-278DE97B65F4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0622994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3890400"/>
      </p:ext>
    </p:extLst>
  </p:cSld>
  <p:clrMapOvr>
    <a:masterClrMapping/>
  </p:clrMapOvr>
  <p:transition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6180866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2187480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852139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395503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5842130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2214040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2900036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3627647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0442622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1323221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961737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7817615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1611438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5683176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14166883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09558097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79660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132703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808365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6630251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 err="1">
                  <a:solidFill>
                    <a:prstClr val="white"/>
                  </a:solidFill>
                </a:rPr>
                <a:t>dialog</a:t>
              </a:r>
              <a:endParaRPr lang="fi-FI" sz="1600" b="1" spc="-30">
                <a:solidFill>
                  <a:prstClr val="white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106294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220801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2718651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26523473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64814515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438073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Content Placeholder 6">
            <a:hlinkClick r:id="rId2" action="ppaction://hlinkfile"/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" y="-27384"/>
            <a:ext cx="9905998" cy="692100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44888" y="548680"/>
            <a:ext cx="5961112" cy="1440160"/>
          </a:xfrm>
        </p:spPr>
        <p:txBody>
          <a:bodyPr/>
          <a:lstStyle>
            <a:lvl1pPr algn="l">
              <a:defRPr sz="4200" b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44891" y="2060848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4933932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7317664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0047017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0915392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122244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0592743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520975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7095404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8129597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0525585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241564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8441131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708167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76253527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13817803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724270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45362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02712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007941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3447058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2345983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2043072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82626633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15673609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491171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8958467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421412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6910130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961483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9808694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161861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5283605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1288199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0993769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3327196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5155102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710079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1908665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9661464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3242037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4151718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636344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2694926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8285130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8582596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6576079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5038632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82975453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76952418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208590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117000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6042751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814164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1273254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6509518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230858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6969865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2844533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9391589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6528854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9922768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13656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8188039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972821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54773195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56458729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69764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432557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0909245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4112300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6839802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2549928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602894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72272152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709842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29504233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2078812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330127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29367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8263669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1407653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5712454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7538714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8620191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802688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5899804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8709514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6727803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3969190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676192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25092752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51080505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45340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0698164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947009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586522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48271045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2146343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185702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23726855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928320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618036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8942039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743299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8636331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233763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470209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56413559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7130129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4024606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1666880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8123278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8050506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518418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332446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00579585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06497970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91137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7332106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432634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340357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5182200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6179654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7129751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38773963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98232589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536977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7714401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616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898238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9234808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1590610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838672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0496893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2688994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3347010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6654132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5973873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4569366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931868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063705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90826578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2477292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738083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305018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872392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4623347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0284634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0821984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81780168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623447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2045602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011751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6245858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22259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9787813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1423040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559948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3938438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1171261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7500389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840342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7661526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8392625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178518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093570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00341136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12391856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035021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912072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194748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6494989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781657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4216420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8919899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18566815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1529556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742373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8217781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283393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1292824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4367891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2998570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51171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/>
              <a:pPr/>
              <a:t>‹#›</a:t>
            </a:fld>
            <a:endParaRPr lang="fi-FI"/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21404730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66320286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9715211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0969892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0832110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9765191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4017468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044828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89620194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27042292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211032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926419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21897259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911868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9586623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4921122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2879097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85285645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67739273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348535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4512487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097039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630274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165178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3711823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6460051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2033981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986949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5700474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8767747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4795396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1643688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718803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7407527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7324214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53605535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801342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700028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364630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7162188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3892489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2542283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10436981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09972813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153937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007189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6200474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833921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7337550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5118377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874232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5886318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3468460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839843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9211622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869076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893022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773649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639004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28083875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44822481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389894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091176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8310982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163089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4959699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034546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2329111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63418148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61713804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4275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2938919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843044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0487429"/>
      </p:ext>
    </p:extLst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9468982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0305279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4495660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82161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950795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7284754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8703625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4697909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104687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078353"/>
      </p:ext>
    </p:extLst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66269923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52255431"/>
      </p:ext>
    </p:extLst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With Two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4738779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1843974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Meth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8473888" y="742932"/>
            <a:ext cx="1432112" cy="288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i-FI" sz="1600" b="1">
                <a:solidFill>
                  <a:prstClr val="white"/>
                </a:solidFill>
              </a:rPr>
              <a:t>METHOD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510901" y="742932"/>
            <a:ext cx="395099" cy="28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072666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0126797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8473888" y="742932"/>
            <a:ext cx="1432112" cy="288000"/>
            <a:chOff x="7711888" y="742932"/>
            <a:chExt cx="1432112" cy="288000"/>
          </a:xfrm>
        </p:grpSpPr>
        <p:sp>
          <p:nvSpPr>
            <p:cNvPr id="10" name="Rounded Rectangle 9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>
                  <a:solidFill>
                    <a:prstClr val="white"/>
                  </a:solidFill>
                </a:rPr>
                <a:t>CASE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748901" y="742932"/>
              <a:ext cx="395099" cy="28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8474909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ialo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DIALOGUE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686995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2" name="Rounded Rectangle 11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TEAM WORK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2360277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Rounded Rectangle 7"/>
          <p:cNvSpPr/>
          <p:nvPr userDrawn="1"/>
        </p:nvSpPr>
        <p:spPr bwMode="auto">
          <a:xfrm>
            <a:off x="404471" y="4784310"/>
            <a:ext cx="9097058" cy="1597025"/>
          </a:xfrm>
          <a:prstGeom prst="roundRect">
            <a:avLst>
              <a:gd name="adj" fmla="val 3943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rIns="2736000"/>
          <a:lstStyle/>
          <a:p>
            <a:pPr>
              <a:lnSpc>
                <a:spcPct val="82000"/>
              </a:lnSpc>
              <a:defRPr/>
            </a:pP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Additionally, please rate the task force meeting on the following </a:t>
            </a:r>
            <a:b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</a:br>
            <a:r>
              <a:rPr lang="en-US" sz="14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themes on a scale from 1 (poor) – 5 (excellent): </a:t>
            </a:r>
          </a:p>
          <a:p>
            <a:pPr>
              <a:lnSpc>
                <a:spcPct val="82000"/>
              </a:lnSpc>
              <a:defRPr/>
            </a:pPr>
            <a:endParaRPr lang="en-US" sz="700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Level/quality of discussions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Used methods/tools/templates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Output of the workshop compared to expectations</a:t>
            </a:r>
          </a:p>
          <a:p>
            <a:pPr algn="r">
              <a:lnSpc>
                <a:spcPct val="130000"/>
              </a:lnSpc>
              <a:spcBef>
                <a:spcPts val="100"/>
              </a:spcBef>
              <a:defRPr/>
            </a:pPr>
            <a:r>
              <a:rPr lang="en-US" sz="1200">
                <a:solidFill>
                  <a:srgbClr val="000000"/>
                </a:solidFill>
                <a:ea typeface="ＭＳ Ｐゴシック" pitchFamily="-128" charset="-128"/>
                <a:cs typeface="Arial" pitchFamily="34" charset="0"/>
              </a:rPr>
              <a:t>Overall rating of the meeting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 userDrawn="1">
            <p:extLst/>
          </p:nvPr>
        </p:nvGraphicFramePr>
        <p:xfrm>
          <a:off x="6825210" y="4985247"/>
          <a:ext cx="2550700" cy="13112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1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01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5444"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1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2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3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4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200"/>
                        <a:t>5</a:t>
                      </a:r>
                    </a:p>
                  </a:txBody>
                  <a:tcPr marL="107315" marR="107315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349"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tc>
                  <a:txBody>
                    <a:bodyPr/>
                    <a:lstStyle/>
                    <a:p>
                      <a:endParaRPr lang="fi-FI" sz="1050"/>
                    </a:p>
                  </a:txBody>
                  <a:tcPr marL="107315" marR="10731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Rounded Rectangle 12"/>
          <p:cNvSpPr/>
          <p:nvPr userDrawn="1"/>
        </p:nvSpPr>
        <p:spPr bwMode="auto">
          <a:xfrm>
            <a:off x="404471" y="1196759"/>
            <a:ext cx="9097058" cy="3476193"/>
          </a:xfrm>
          <a:prstGeom prst="roundRect">
            <a:avLst>
              <a:gd name="adj" fmla="val 2053"/>
            </a:avLst>
          </a:prstGeom>
          <a:solidFill>
            <a:schemeClr val="bg1"/>
          </a:solidFill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000000"/>
              </a:solidFill>
              <a:latin typeface="Tahoma"/>
              <a:ea typeface="ＭＳ Ｐゴシック" pitchFamily="-128" charset="-128"/>
              <a:cs typeface="Arial" pitchFamily="34" charset="0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8474351" y="742932"/>
            <a:ext cx="1437665" cy="288000"/>
            <a:chOff x="7711888" y="742932"/>
            <a:chExt cx="1437665" cy="288000"/>
          </a:xfrm>
          <a:solidFill>
            <a:schemeClr val="tx2"/>
          </a:solidFill>
        </p:grpSpPr>
        <p:sp>
          <p:nvSpPr>
            <p:cNvPr id="18" name="Rounded Rectangle 17"/>
            <p:cNvSpPr/>
            <p:nvPr/>
          </p:nvSpPr>
          <p:spPr>
            <a:xfrm>
              <a:off x="7711888" y="742932"/>
              <a:ext cx="1432112" cy="288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i-FI" sz="1600" b="1" spc="-30">
                  <a:solidFill>
                    <a:prstClr val="white"/>
                  </a:solidFill>
                </a:rPr>
                <a:t>PULSE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964488" y="742932"/>
              <a:ext cx="185065" cy="2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>
                <a:solidFill>
                  <a:prstClr val="white"/>
                </a:solidFill>
              </a:endParaRPr>
            </a:p>
          </p:txBody>
        </p:sp>
      </p:grp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11" y="188736"/>
            <a:ext cx="7821613" cy="104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326872845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>
          <a:xfrm>
            <a:off x="1136576" y="1988840"/>
            <a:ext cx="7632849" cy="2880320"/>
            <a:chOff x="1136576" y="2348880"/>
            <a:chExt cx="7632849" cy="2880320"/>
          </a:xfrm>
        </p:grpSpPr>
        <p:pic>
          <p:nvPicPr>
            <p:cNvPr id="6" name="Picture 2" descr="C:\Users\syvahenr\AppData\Local\Microsoft\Windows\Temporary Internet Files\Content.Outlook\XO3VPTEX\Renewal_RGB (2)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6576" y="2348880"/>
              <a:ext cx="7632849" cy="17347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 userDrawn="1"/>
          </p:nvSpPr>
          <p:spPr>
            <a:xfrm>
              <a:off x="2828764" y="4767535"/>
              <a:ext cx="42484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>
                  <a:solidFill>
                    <a:srgbClr val="688181"/>
                  </a:solidFill>
                </a:rPr>
                <a:t>www.talentvectia.com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46544947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39714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auto">
          <a:xfrm>
            <a:off x="2" y="1393736"/>
            <a:ext cx="3563888" cy="4843378"/>
          </a:xfrm>
          <a:custGeom>
            <a:avLst/>
            <a:gdLst>
              <a:gd name="T0" fmla="*/ 5077 w 5608"/>
              <a:gd name="T1" fmla="*/ 782 h 7619"/>
              <a:gd name="T2" fmla="*/ 5004 w 5608"/>
              <a:gd name="T3" fmla="*/ 797 h 7619"/>
              <a:gd name="T4" fmla="*/ 4952 w 5608"/>
              <a:gd name="T5" fmla="*/ 816 h 7619"/>
              <a:gd name="T6" fmla="*/ 4886 w 5608"/>
              <a:gd name="T7" fmla="*/ 848 h 7619"/>
              <a:gd name="T8" fmla="*/ 4826 w 5608"/>
              <a:gd name="T9" fmla="*/ 891 h 7619"/>
              <a:gd name="T10" fmla="*/ 4775 w 5608"/>
              <a:gd name="T11" fmla="*/ 941 h 7619"/>
              <a:gd name="T12" fmla="*/ 4731 w 5608"/>
              <a:gd name="T13" fmla="*/ 998 h 7619"/>
              <a:gd name="T14" fmla="*/ 4704 w 5608"/>
              <a:gd name="T15" fmla="*/ 1046 h 7619"/>
              <a:gd name="T16" fmla="*/ 4418 w 5608"/>
              <a:gd name="T17" fmla="*/ 1742 h 7619"/>
              <a:gd name="T18" fmla="*/ 3360 w 5608"/>
              <a:gd name="T19" fmla="*/ 4323 h 7619"/>
              <a:gd name="T20" fmla="*/ 2246 w 5608"/>
              <a:gd name="T21" fmla="*/ 5478 h 7619"/>
              <a:gd name="T22" fmla="*/ 962 w 5608"/>
              <a:gd name="T23" fmla="*/ 2347 h 7619"/>
              <a:gd name="T24" fmla="*/ 0 w 5608"/>
              <a:gd name="T25" fmla="*/ 617 h 7619"/>
              <a:gd name="T26" fmla="*/ 244 w 5608"/>
              <a:gd name="T27" fmla="*/ 3065 h 7619"/>
              <a:gd name="T28" fmla="*/ 1223 w 5608"/>
              <a:gd name="T29" fmla="*/ 5450 h 7619"/>
              <a:gd name="T30" fmla="*/ 1968 w 5608"/>
              <a:gd name="T31" fmla="*/ 7262 h 7619"/>
              <a:gd name="T32" fmla="*/ 2018 w 5608"/>
              <a:gd name="T33" fmla="*/ 7341 h 7619"/>
              <a:gd name="T34" fmla="*/ 2078 w 5608"/>
              <a:gd name="T35" fmla="*/ 7412 h 7619"/>
              <a:gd name="T36" fmla="*/ 2148 w 5608"/>
              <a:gd name="T37" fmla="*/ 7474 h 7619"/>
              <a:gd name="T38" fmla="*/ 2204 w 5608"/>
              <a:gd name="T39" fmla="*/ 7515 h 7619"/>
              <a:gd name="T40" fmla="*/ 2286 w 5608"/>
              <a:gd name="T41" fmla="*/ 7558 h 7619"/>
              <a:gd name="T42" fmla="*/ 2352 w 5608"/>
              <a:gd name="T43" fmla="*/ 7585 h 7619"/>
              <a:gd name="T44" fmla="*/ 2422 w 5608"/>
              <a:gd name="T45" fmla="*/ 7603 h 7619"/>
              <a:gd name="T46" fmla="*/ 2469 w 5608"/>
              <a:gd name="T47" fmla="*/ 7612 h 7619"/>
              <a:gd name="T48" fmla="*/ 2567 w 5608"/>
              <a:gd name="T49" fmla="*/ 7619 h 7619"/>
              <a:gd name="T50" fmla="*/ 2642 w 5608"/>
              <a:gd name="T51" fmla="*/ 7615 h 7619"/>
              <a:gd name="T52" fmla="*/ 2737 w 5608"/>
              <a:gd name="T53" fmla="*/ 7598 h 7619"/>
              <a:gd name="T54" fmla="*/ 2828 w 5608"/>
              <a:gd name="T55" fmla="*/ 7568 h 7619"/>
              <a:gd name="T56" fmla="*/ 2892 w 5608"/>
              <a:gd name="T57" fmla="*/ 7538 h 7619"/>
              <a:gd name="T58" fmla="*/ 2971 w 5608"/>
              <a:gd name="T59" fmla="*/ 7488 h 7619"/>
              <a:gd name="T60" fmla="*/ 3025 w 5608"/>
              <a:gd name="T61" fmla="*/ 7443 h 7619"/>
              <a:gd name="T62" fmla="*/ 3090 w 5608"/>
              <a:gd name="T63" fmla="*/ 7376 h 7619"/>
              <a:gd name="T64" fmla="*/ 3145 w 5608"/>
              <a:gd name="T65" fmla="*/ 7301 h 7619"/>
              <a:gd name="T66" fmla="*/ 3478 w 5608"/>
              <a:gd name="T67" fmla="*/ 6514 h 7619"/>
              <a:gd name="T68" fmla="*/ 4673 w 5608"/>
              <a:gd name="T69" fmla="*/ 3614 h 7619"/>
              <a:gd name="T70" fmla="*/ 5573 w 5608"/>
              <a:gd name="T71" fmla="*/ 1428 h 7619"/>
              <a:gd name="T72" fmla="*/ 5592 w 5608"/>
              <a:gd name="T73" fmla="*/ 1373 h 7619"/>
              <a:gd name="T74" fmla="*/ 5605 w 5608"/>
              <a:gd name="T75" fmla="*/ 1301 h 7619"/>
              <a:gd name="T76" fmla="*/ 5608 w 5608"/>
              <a:gd name="T77" fmla="*/ 1252 h 7619"/>
              <a:gd name="T78" fmla="*/ 5603 w 5608"/>
              <a:gd name="T79" fmla="*/ 1180 h 7619"/>
              <a:gd name="T80" fmla="*/ 5583 w 5608"/>
              <a:gd name="T81" fmla="*/ 1101 h 7619"/>
              <a:gd name="T82" fmla="*/ 5561 w 5608"/>
              <a:gd name="T83" fmla="*/ 1048 h 7619"/>
              <a:gd name="T84" fmla="*/ 5520 w 5608"/>
              <a:gd name="T85" fmla="*/ 979 h 7619"/>
              <a:gd name="T86" fmla="*/ 5469 w 5608"/>
              <a:gd name="T87" fmla="*/ 917 h 7619"/>
              <a:gd name="T88" fmla="*/ 5418 w 5608"/>
              <a:gd name="T89" fmla="*/ 873 h 7619"/>
              <a:gd name="T90" fmla="*/ 5340 w 5608"/>
              <a:gd name="T91" fmla="*/ 825 h 7619"/>
              <a:gd name="T92" fmla="*/ 5275 w 5608"/>
              <a:gd name="T93" fmla="*/ 800 h 7619"/>
              <a:gd name="T94" fmla="*/ 5206 w 5608"/>
              <a:gd name="T95" fmla="*/ 785 h 7619"/>
              <a:gd name="T96" fmla="*/ 5134 w 5608"/>
              <a:gd name="T97" fmla="*/ 779 h 7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08" h="7619">
                <a:moveTo>
                  <a:pt x="5134" y="779"/>
                </a:moveTo>
                <a:lnTo>
                  <a:pt x="5115" y="779"/>
                </a:lnTo>
                <a:lnTo>
                  <a:pt x="5096" y="780"/>
                </a:lnTo>
                <a:lnTo>
                  <a:pt x="5077" y="782"/>
                </a:lnTo>
                <a:lnTo>
                  <a:pt x="5058" y="785"/>
                </a:lnTo>
                <a:lnTo>
                  <a:pt x="5039" y="789"/>
                </a:lnTo>
                <a:lnTo>
                  <a:pt x="5021" y="793"/>
                </a:lnTo>
                <a:lnTo>
                  <a:pt x="5004" y="797"/>
                </a:lnTo>
                <a:lnTo>
                  <a:pt x="4994" y="800"/>
                </a:lnTo>
                <a:lnTo>
                  <a:pt x="4986" y="802"/>
                </a:lnTo>
                <a:lnTo>
                  <a:pt x="4968" y="809"/>
                </a:lnTo>
                <a:lnTo>
                  <a:pt x="4952" y="816"/>
                </a:lnTo>
                <a:lnTo>
                  <a:pt x="4934" y="823"/>
                </a:lnTo>
                <a:lnTo>
                  <a:pt x="4918" y="830"/>
                </a:lnTo>
                <a:lnTo>
                  <a:pt x="4901" y="840"/>
                </a:lnTo>
                <a:lnTo>
                  <a:pt x="4886" y="848"/>
                </a:lnTo>
                <a:lnTo>
                  <a:pt x="4870" y="859"/>
                </a:lnTo>
                <a:lnTo>
                  <a:pt x="4856" y="868"/>
                </a:lnTo>
                <a:lnTo>
                  <a:pt x="4841" y="880"/>
                </a:lnTo>
                <a:lnTo>
                  <a:pt x="4826" y="891"/>
                </a:lnTo>
                <a:lnTo>
                  <a:pt x="4813" y="902"/>
                </a:lnTo>
                <a:lnTo>
                  <a:pt x="4800" y="915"/>
                </a:lnTo>
                <a:lnTo>
                  <a:pt x="4787" y="928"/>
                </a:lnTo>
                <a:lnTo>
                  <a:pt x="4775" y="941"/>
                </a:lnTo>
                <a:lnTo>
                  <a:pt x="4763" y="955"/>
                </a:lnTo>
                <a:lnTo>
                  <a:pt x="4752" y="969"/>
                </a:lnTo>
                <a:lnTo>
                  <a:pt x="4742" y="984"/>
                </a:lnTo>
                <a:lnTo>
                  <a:pt x="4731" y="998"/>
                </a:lnTo>
                <a:lnTo>
                  <a:pt x="4726" y="1007"/>
                </a:lnTo>
                <a:lnTo>
                  <a:pt x="4722" y="1014"/>
                </a:lnTo>
                <a:lnTo>
                  <a:pt x="4713" y="1030"/>
                </a:lnTo>
                <a:lnTo>
                  <a:pt x="4704" y="1046"/>
                </a:lnTo>
                <a:lnTo>
                  <a:pt x="4697" y="1063"/>
                </a:lnTo>
                <a:lnTo>
                  <a:pt x="4690" y="1080"/>
                </a:lnTo>
                <a:lnTo>
                  <a:pt x="4683" y="1097"/>
                </a:lnTo>
                <a:lnTo>
                  <a:pt x="4418" y="1742"/>
                </a:lnTo>
                <a:lnTo>
                  <a:pt x="4154" y="2388"/>
                </a:lnTo>
                <a:lnTo>
                  <a:pt x="3889" y="3032"/>
                </a:lnTo>
                <a:lnTo>
                  <a:pt x="3625" y="3678"/>
                </a:lnTo>
                <a:lnTo>
                  <a:pt x="3360" y="4323"/>
                </a:lnTo>
                <a:lnTo>
                  <a:pt x="3096" y="4969"/>
                </a:lnTo>
                <a:lnTo>
                  <a:pt x="2831" y="5614"/>
                </a:lnTo>
                <a:lnTo>
                  <a:pt x="2567" y="6260"/>
                </a:lnTo>
                <a:lnTo>
                  <a:pt x="2246" y="5478"/>
                </a:lnTo>
                <a:lnTo>
                  <a:pt x="1925" y="4695"/>
                </a:lnTo>
                <a:lnTo>
                  <a:pt x="1604" y="3912"/>
                </a:lnTo>
                <a:lnTo>
                  <a:pt x="1284" y="3129"/>
                </a:lnTo>
                <a:lnTo>
                  <a:pt x="962" y="2347"/>
                </a:lnTo>
                <a:lnTo>
                  <a:pt x="642" y="1564"/>
                </a:lnTo>
                <a:lnTo>
                  <a:pt x="320" y="781"/>
                </a:lnTo>
                <a:lnTo>
                  <a:pt x="0" y="0"/>
                </a:lnTo>
                <a:lnTo>
                  <a:pt x="0" y="617"/>
                </a:lnTo>
                <a:lnTo>
                  <a:pt x="0" y="1234"/>
                </a:lnTo>
                <a:lnTo>
                  <a:pt x="0" y="1851"/>
                </a:lnTo>
                <a:lnTo>
                  <a:pt x="0" y="2469"/>
                </a:lnTo>
                <a:lnTo>
                  <a:pt x="244" y="3065"/>
                </a:lnTo>
                <a:lnTo>
                  <a:pt x="489" y="3662"/>
                </a:lnTo>
                <a:lnTo>
                  <a:pt x="734" y="4258"/>
                </a:lnTo>
                <a:lnTo>
                  <a:pt x="979" y="4855"/>
                </a:lnTo>
                <a:lnTo>
                  <a:pt x="1223" y="5450"/>
                </a:lnTo>
                <a:lnTo>
                  <a:pt x="1468" y="6047"/>
                </a:lnTo>
                <a:lnTo>
                  <a:pt x="1712" y="6644"/>
                </a:lnTo>
                <a:lnTo>
                  <a:pt x="1958" y="7241"/>
                </a:lnTo>
                <a:lnTo>
                  <a:pt x="1968" y="7262"/>
                </a:lnTo>
                <a:lnTo>
                  <a:pt x="1980" y="7283"/>
                </a:lnTo>
                <a:lnTo>
                  <a:pt x="1992" y="7303"/>
                </a:lnTo>
                <a:lnTo>
                  <a:pt x="2005" y="7323"/>
                </a:lnTo>
                <a:lnTo>
                  <a:pt x="2018" y="7341"/>
                </a:lnTo>
                <a:lnTo>
                  <a:pt x="2032" y="7359"/>
                </a:lnTo>
                <a:lnTo>
                  <a:pt x="2047" y="7378"/>
                </a:lnTo>
                <a:lnTo>
                  <a:pt x="2062" y="7395"/>
                </a:lnTo>
                <a:lnTo>
                  <a:pt x="2078" y="7412"/>
                </a:lnTo>
                <a:lnTo>
                  <a:pt x="2094" y="7428"/>
                </a:lnTo>
                <a:lnTo>
                  <a:pt x="2112" y="7444"/>
                </a:lnTo>
                <a:lnTo>
                  <a:pt x="2129" y="7459"/>
                </a:lnTo>
                <a:lnTo>
                  <a:pt x="2148" y="7474"/>
                </a:lnTo>
                <a:lnTo>
                  <a:pt x="2165" y="7489"/>
                </a:lnTo>
                <a:lnTo>
                  <a:pt x="2175" y="7495"/>
                </a:lnTo>
                <a:lnTo>
                  <a:pt x="2185" y="7501"/>
                </a:lnTo>
                <a:lnTo>
                  <a:pt x="2204" y="7515"/>
                </a:lnTo>
                <a:lnTo>
                  <a:pt x="2224" y="7526"/>
                </a:lnTo>
                <a:lnTo>
                  <a:pt x="2245" y="7538"/>
                </a:lnTo>
                <a:lnTo>
                  <a:pt x="2265" y="7549"/>
                </a:lnTo>
                <a:lnTo>
                  <a:pt x="2286" y="7558"/>
                </a:lnTo>
                <a:lnTo>
                  <a:pt x="2308" y="7568"/>
                </a:lnTo>
                <a:lnTo>
                  <a:pt x="2330" y="7576"/>
                </a:lnTo>
                <a:lnTo>
                  <a:pt x="2342" y="7580"/>
                </a:lnTo>
                <a:lnTo>
                  <a:pt x="2352" y="7585"/>
                </a:lnTo>
                <a:lnTo>
                  <a:pt x="2375" y="7592"/>
                </a:lnTo>
                <a:lnTo>
                  <a:pt x="2398" y="7598"/>
                </a:lnTo>
                <a:lnTo>
                  <a:pt x="2410" y="7601"/>
                </a:lnTo>
                <a:lnTo>
                  <a:pt x="2422" y="7603"/>
                </a:lnTo>
                <a:lnTo>
                  <a:pt x="2434" y="7605"/>
                </a:lnTo>
                <a:lnTo>
                  <a:pt x="2445" y="7609"/>
                </a:lnTo>
                <a:lnTo>
                  <a:pt x="2458" y="7611"/>
                </a:lnTo>
                <a:lnTo>
                  <a:pt x="2469" y="7612"/>
                </a:lnTo>
                <a:lnTo>
                  <a:pt x="2493" y="7615"/>
                </a:lnTo>
                <a:lnTo>
                  <a:pt x="2518" y="7617"/>
                </a:lnTo>
                <a:lnTo>
                  <a:pt x="2542" y="7619"/>
                </a:lnTo>
                <a:lnTo>
                  <a:pt x="2567" y="7619"/>
                </a:lnTo>
                <a:lnTo>
                  <a:pt x="2592" y="7619"/>
                </a:lnTo>
                <a:lnTo>
                  <a:pt x="2617" y="7617"/>
                </a:lnTo>
                <a:lnTo>
                  <a:pt x="2630" y="7616"/>
                </a:lnTo>
                <a:lnTo>
                  <a:pt x="2642" y="7615"/>
                </a:lnTo>
                <a:lnTo>
                  <a:pt x="2666" y="7612"/>
                </a:lnTo>
                <a:lnTo>
                  <a:pt x="2690" y="7609"/>
                </a:lnTo>
                <a:lnTo>
                  <a:pt x="2714" y="7603"/>
                </a:lnTo>
                <a:lnTo>
                  <a:pt x="2737" y="7598"/>
                </a:lnTo>
                <a:lnTo>
                  <a:pt x="2760" y="7592"/>
                </a:lnTo>
                <a:lnTo>
                  <a:pt x="2783" y="7585"/>
                </a:lnTo>
                <a:lnTo>
                  <a:pt x="2806" y="7576"/>
                </a:lnTo>
                <a:lnTo>
                  <a:pt x="2828" y="7568"/>
                </a:lnTo>
                <a:lnTo>
                  <a:pt x="2850" y="7558"/>
                </a:lnTo>
                <a:lnTo>
                  <a:pt x="2871" y="7548"/>
                </a:lnTo>
                <a:lnTo>
                  <a:pt x="2881" y="7543"/>
                </a:lnTo>
                <a:lnTo>
                  <a:pt x="2892" y="7538"/>
                </a:lnTo>
                <a:lnTo>
                  <a:pt x="2912" y="7526"/>
                </a:lnTo>
                <a:lnTo>
                  <a:pt x="2932" y="7514"/>
                </a:lnTo>
                <a:lnTo>
                  <a:pt x="2952" y="7501"/>
                </a:lnTo>
                <a:lnTo>
                  <a:pt x="2971" y="7488"/>
                </a:lnTo>
                <a:lnTo>
                  <a:pt x="2990" y="7473"/>
                </a:lnTo>
                <a:lnTo>
                  <a:pt x="2998" y="7466"/>
                </a:lnTo>
                <a:lnTo>
                  <a:pt x="3007" y="7458"/>
                </a:lnTo>
                <a:lnTo>
                  <a:pt x="3025" y="7443"/>
                </a:lnTo>
                <a:lnTo>
                  <a:pt x="3042" y="7427"/>
                </a:lnTo>
                <a:lnTo>
                  <a:pt x="3059" y="7410"/>
                </a:lnTo>
                <a:lnTo>
                  <a:pt x="3074" y="7394"/>
                </a:lnTo>
                <a:lnTo>
                  <a:pt x="3090" y="7376"/>
                </a:lnTo>
                <a:lnTo>
                  <a:pt x="3104" y="7357"/>
                </a:lnTo>
                <a:lnTo>
                  <a:pt x="3118" y="7339"/>
                </a:lnTo>
                <a:lnTo>
                  <a:pt x="3132" y="7319"/>
                </a:lnTo>
                <a:lnTo>
                  <a:pt x="3145" y="7301"/>
                </a:lnTo>
                <a:lnTo>
                  <a:pt x="3157" y="7280"/>
                </a:lnTo>
                <a:lnTo>
                  <a:pt x="3168" y="7260"/>
                </a:lnTo>
                <a:lnTo>
                  <a:pt x="3180" y="7239"/>
                </a:lnTo>
                <a:lnTo>
                  <a:pt x="3478" y="6514"/>
                </a:lnTo>
                <a:lnTo>
                  <a:pt x="3777" y="5789"/>
                </a:lnTo>
                <a:lnTo>
                  <a:pt x="4075" y="5063"/>
                </a:lnTo>
                <a:lnTo>
                  <a:pt x="4374" y="4339"/>
                </a:lnTo>
                <a:lnTo>
                  <a:pt x="4673" y="3614"/>
                </a:lnTo>
                <a:lnTo>
                  <a:pt x="4971" y="2889"/>
                </a:lnTo>
                <a:lnTo>
                  <a:pt x="5270" y="2164"/>
                </a:lnTo>
                <a:lnTo>
                  <a:pt x="5569" y="1440"/>
                </a:lnTo>
                <a:lnTo>
                  <a:pt x="5573" y="1428"/>
                </a:lnTo>
                <a:lnTo>
                  <a:pt x="5578" y="1418"/>
                </a:lnTo>
                <a:lnTo>
                  <a:pt x="5586" y="1395"/>
                </a:lnTo>
                <a:lnTo>
                  <a:pt x="5589" y="1385"/>
                </a:lnTo>
                <a:lnTo>
                  <a:pt x="5592" y="1373"/>
                </a:lnTo>
                <a:lnTo>
                  <a:pt x="5595" y="1361"/>
                </a:lnTo>
                <a:lnTo>
                  <a:pt x="5597" y="1349"/>
                </a:lnTo>
                <a:lnTo>
                  <a:pt x="5602" y="1326"/>
                </a:lnTo>
                <a:lnTo>
                  <a:pt x="5605" y="1301"/>
                </a:lnTo>
                <a:lnTo>
                  <a:pt x="5606" y="1290"/>
                </a:lnTo>
                <a:lnTo>
                  <a:pt x="5607" y="1277"/>
                </a:lnTo>
                <a:lnTo>
                  <a:pt x="5608" y="1265"/>
                </a:lnTo>
                <a:lnTo>
                  <a:pt x="5608" y="1252"/>
                </a:lnTo>
                <a:lnTo>
                  <a:pt x="5607" y="1228"/>
                </a:lnTo>
                <a:lnTo>
                  <a:pt x="5605" y="1204"/>
                </a:lnTo>
                <a:lnTo>
                  <a:pt x="5604" y="1192"/>
                </a:lnTo>
                <a:lnTo>
                  <a:pt x="5603" y="1180"/>
                </a:lnTo>
                <a:lnTo>
                  <a:pt x="5599" y="1157"/>
                </a:lnTo>
                <a:lnTo>
                  <a:pt x="5593" y="1134"/>
                </a:lnTo>
                <a:lnTo>
                  <a:pt x="5586" y="1111"/>
                </a:lnTo>
                <a:lnTo>
                  <a:pt x="5583" y="1101"/>
                </a:lnTo>
                <a:lnTo>
                  <a:pt x="5579" y="1089"/>
                </a:lnTo>
                <a:lnTo>
                  <a:pt x="5575" y="1079"/>
                </a:lnTo>
                <a:lnTo>
                  <a:pt x="5570" y="1068"/>
                </a:lnTo>
                <a:lnTo>
                  <a:pt x="5561" y="1048"/>
                </a:lnTo>
                <a:lnTo>
                  <a:pt x="5551" y="1027"/>
                </a:lnTo>
                <a:lnTo>
                  <a:pt x="5539" y="1007"/>
                </a:lnTo>
                <a:lnTo>
                  <a:pt x="5527" y="988"/>
                </a:lnTo>
                <a:lnTo>
                  <a:pt x="5520" y="979"/>
                </a:lnTo>
                <a:lnTo>
                  <a:pt x="5514" y="969"/>
                </a:lnTo>
                <a:lnTo>
                  <a:pt x="5499" y="952"/>
                </a:lnTo>
                <a:lnTo>
                  <a:pt x="5485" y="934"/>
                </a:lnTo>
                <a:lnTo>
                  <a:pt x="5469" y="917"/>
                </a:lnTo>
                <a:lnTo>
                  <a:pt x="5452" y="901"/>
                </a:lnTo>
                <a:lnTo>
                  <a:pt x="5444" y="894"/>
                </a:lnTo>
                <a:lnTo>
                  <a:pt x="5436" y="887"/>
                </a:lnTo>
                <a:lnTo>
                  <a:pt x="5418" y="873"/>
                </a:lnTo>
                <a:lnTo>
                  <a:pt x="5399" y="860"/>
                </a:lnTo>
                <a:lnTo>
                  <a:pt x="5379" y="847"/>
                </a:lnTo>
                <a:lnTo>
                  <a:pt x="5360" y="836"/>
                </a:lnTo>
                <a:lnTo>
                  <a:pt x="5340" y="825"/>
                </a:lnTo>
                <a:lnTo>
                  <a:pt x="5329" y="821"/>
                </a:lnTo>
                <a:lnTo>
                  <a:pt x="5319" y="816"/>
                </a:lnTo>
                <a:lnTo>
                  <a:pt x="5297" y="808"/>
                </a:lnTo>
                <a:lnTo>
                  <a:pt x="5275" y="800"/>
                </a:lnTo>
                <a:lnTo>
                  <a:pt x="5264" y="797"/>
                </a:lnTo>
                <a:lnTo>
                  <a:pt x="5252" y="794"/>
                </a:lnTo>
                <a:lnTo>
                  <a:pt x="5230" y="789"/>
                </a:lnTo>
                <a:lnTo>
                  <a:pt x="5206" y="785"/>
                </a:lnTo>
                <a:lnTo>
                  <a:pt x="5183" y="781"/>
                </a:lnTo>
                <a:lnTo>
                  <a:pt x="5158" y="779"/>
                </a:lnTo>
                <a:lnTo>
                  <a:pt x="5147" y="779"/>
                </a:lnTo>
                <a:lnTo>
                  <a:pt x="5134" y="779"/>
                </a:lnTo>
                <a:close/>
              </a:path>
            </a:pathLst>
          </a:custGeom>
          <a:solidFill>
            <a:srgbClr val="E8489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solidFill>
                <a:prstClr val="black"/>
              </a:solidFill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1688027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/>
            </a:lvl3pPr>
            <a:lvl4pPr>
              <a:defRPr baseline="0"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999570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an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4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1180857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l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22" name="Picture Placeholder 2" title="Client Logo"/>
          <p:cNvSpPr>
            <a:spLocks noGrp="1"/>
          </p:cNvSpPr>
          <p:nvPr>
            <p:ph type="pic" idx="13" hasCustomPrompt="1"/>
          </p:nvPr>
        </p:nvSpPr>
        <p:spPr>
          <a:xfrm>
            <a:off x="6747199" y="620715"/>
            <a:ext cx="2730572" cy="575691"/>
          </a:xfrm>
          <a:noFill/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i-FI"/>
              <a:t>Client Logo</a:t>
            </a:r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543474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8226290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688181"/>
                </a:solidFill>
              </a:rPr>
              <a:t>© Talent Vectia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idx="14"/>
          </p:nvPr>
        </p:nvSpPr>
        <p:spPr>
          <a:xfrm>
            <a:off x="-927" y="1960570"/>
            <a:ext cx="3627780" cy="4897437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3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5" name="Subtitle 2"/>
          <p:cNvSpPr>
            <a:spLocks noGrp="1"/>
          </p:cNvSpPr>
          <p:nvPr>
            <p:ph type="subTitle" idx="1"/>
          </p:nvPr>
        </p:nvSpPr>
        <p:spPr>
          <a:xfrm>
            <a:off x="4016899" y="5085184"/>
            <a:ext cx="5460876" cy="1080666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428232" y="620688"/>
            <a:ext cx="2780571" cy="1008112"/>
            <a:chOff x="-541338" y="977900"/>
            <a:chExt cx="8945564" cy="3243263"/>
          </a:xfrm>
        </p:grpSpPr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0686784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5662215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4939941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4543618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6755863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© </a:t>
            </a:r>
            <a:r>
              <a:rPr lang="fi-FI" err="1">
                <a:solidFill>
                  <a:prstClr val="white"/>
                </a:solidFill>
              </a:rPr>
              <a:t>Talent</a:t>
            </a:r>
            <a:r>
              <a:rPr lang="fi-FI">
                <a:solidFill>
                  <a:prstClr val="white"/>
                </a:solidFill>
              </a:rPr>
              <a:t> </a:t>
            </a:r>
            <a:r>
              <a:rPr lang="fi-FI" err="1">
                <a:solidFill>
                  <a:prstClr val="white"/>
                </a:solidFill>
              </a:rPr>
              <a:t>Vectia</a:t>
            </a:r>
            <a:endParaRPr lang="fi-FI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6079F19-D375-4DE8-BDB8-CCC61763CEBB}" type="slidenum">
              <a:rPr lang="fi-FI" smtClean="0">
                <a:solidFill>
                  <a:prstClr val="white"/>
                </a:solidFill>
              </a:rPr>
              <a:pPr/>
              <a:t>‹#›</a:t>
            </a:fld>
            <a:endParaRPr lang="fi-FI">
              <a:solidFill>
                <a:prstClr val="white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4016896" y="2780928"/>
            <a:ext cx="5460875" cy="2304256"/>
          </a:xfrm>
        </p:spPr>
        <p:txBody>
          <a:bodyPr/>
          <a:lstStyle>
            <a:lvl1pPr algn="l">
              <a:defRPr sz="42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428497" y="447623"/>
            <a:ext cx="1800200" cy="652673"/>
            <a:chOff x="-541338" y="977900"/>
            <a:chExt cx="8945564" cy="3243263"/>
          </a:xfrm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755600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268414"/>
            <a:ext cx="4442221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3" y="1268414"/>
            <a:ext cx="4442222" cy="4897436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904047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229" y="1409795"/>
            <a:ext cx="444394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8229" y="1844825"/>
            <a:ext cx="444394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0" y="1409795"/>
            <a:ext cx="4445662" cy="432395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0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0" y="1844825"/>
            <a:ext cx="4445662" cy="432102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8391296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9" y="1412875"/>
            <a:ext cx="5538884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6123130" y="1412875"/>
            <a:ext cx="3354641" cy="4752975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98712613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31" y="1412875"/>
            <a:ext cx="6631005" cy="4752975"/>
          </a:xfrm>
        </p:spPr>
        <p:txBody>
          <a:bodyPr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srgbClr val="688181"/>
                </a:solidFill>
              </a:rPr>
              <a:t>© </a:t>
            </a:r>
            <a:r>
              <a:rPr lang="fi-FI" err="1">
                <a:solidFill>
                  <a:srgbClr val="688181"/>
                </a:solidFill>
              </a:rPr>
              <a:t>Talent</a:t>
            </a:r>
            <a:r>
              <a:rPr lang="fi-FI">
                <a:solidFill>
                  <a:srgbClr val="688181"/>
                </a:solidFill>
              </a:rPr>
              <a:t> </a:t>
            </a:r>
            <a:r>
              <a:rPr lang="fi-FI" err="1">
                <a:solidFill>
                  <a:srgbClr val="688181"/>
                </a:solidFill>
              </a:rPr>
              <a:t>Vectia</a:t>
            </a:r>
            <a:endParaRPr lang="fi-FI">
              <a:solidFill>
                <a:srgbClr val="688181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>
                <a:solidFill>
                  <a:srgbClr val="688181"/>
                </a:solidFill>
              </a:rPr>
              <a:pPr/>
              <a:t>‹#›</a:t>
            </a:fld>
            <a:endParaRPr lang="fi-FI">
              <a:solidFill>
                <a:srgbClr val="68818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>
          <a:xfrm>
            <a:off x="7215252" y="1412875"/>
            <a:ext cx="2262520" cy="2304256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Picture Placeholder 2"/>
          <p:cNvSpPr>
            <a:spLocks noGrp="1"/>
          </p:cNvSpPr>
          <p:nvPr>
            <p:ph type="pic" idx="14"/>
          </p:nvPr>
        </p:nvSpPr>
        <p:spPr>
          <a:xfrm>
            <a:off x="7215252" y="3861048"/>
            <a:ext cx="2262520" cy="2304802"/>
          </a:xfrm>
          <a:noFill/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628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6.xml"/><Relationship Id="rId13" Type="http://schemas.openxmlformats.org/officeDocument/2006/relationships/slideLayout" Target="../slideLayouts/slideLayout221.xml"/><Relationship Id="rId18" Type="http://schemas.openxmlformats.org/officeDocument/2006/relationships/slideLayout" Target="../slideLayouts/slideLayout226.xml"/><Relationship Id="rId3" Type="http://schemas.openxmlformats.org/officeDocument/2006/relationships/slideLayout" Target="../slideLayouts/slideLayout211.xml"/><Relationship Id="rId21" Type="http://schemas.openxmlformats.org/officeDocument/2006/relationships/slideLayout" Target="../slideLayouts/slideLayout229.xml"/><Relationship Id="rId7" Type="http://schemas.openxmlformats.org/officeDocument/2006/relationships/slideLayout" Target="../slideLayouts/slideLayout215.xml"/><Relationship Id="rId12" Type="http://schemas.openxmlformats.org/officeDocument/2006/relationships/slideLayout" Target="../slideLayouts/slideLayout220.xml"/><Relationship Id="rId17" Type="http://schemas.openxmlformats.org/officeDocument/2006/relationships/slideLayout" Target="../slideLayouts/slideLayout225.xml"/><Relationship Id="rId2" Type="http://schemas.openxmlformats.org/officeDocument/2006/relationships/slideLayout" Target="../slideLayouts/slideLayout210.xml"/><Relationship Id="rId16" Type="http://schemas.openxmlformats.org/officeDocument/2006/relationships/slideLayout" Target="../slideLayouts/slideLayout224.xml"/><Relationship Id="rId20" Type="http://schemas.openxmlformats.org/officeDocument/2006/relationships/slideLayout" Target="../slideLayouts/slideLayout228.xml"/><Relationship Id="rId1" Type="http://schemas.openxmlformats.org/officeDocument/2006/relationships/slideLayout" Target="../slideLayouts/slideLayout209.xml"/><Relationship Id="rId6" Type="http://schemas.openxmlformats.org/officeDocument/2006/relationships/slideLayout" Target="../slideLayouts/slideLayout214.xml"/><Relationship Id="rId11" Type="http://schemas.openxmlformats.org/officeDocument/2006/relationships/slideLayout" Target="../slideLayouts/slideLayout219.xml"/><Relationship Id="rId24" Type="http://schemas.openxmlformats.org/officeDocument/2006/relationships/theme" Target="../theme/theme10.xml"/><Relationship Id="rId5" Type="http://schemas.openxmlformats.org/officeDocument/2006/relationships/slideLayout" Target="../slideLayouts/slideLayout213.xml"/><Relationship Id="rId15" Type="http://schemas.openxmlformats.org/officeDocument/2006/relationships/slideLayout" Target="../slideLayouts/slideLayout223.xml"/><Relationship Id="rId23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18.xml"/><Relationship Id="rId19" Type="http://schemas.openxmlformats.org/officeDocument/2006/relationships/slideLayout" Target="../slideLayouts/slideLayout227.xml"/><Relationship Id="rId4" Type="http://schemas.openxmlformats.org/officeDocument/2006/relationships/slideLayout" Target="../slideLayouts/slideLayout212.xml"/><Relationship Id="rId9" Type="http://schemas.openxmlformats.org/officeDocument/2006/relationships/slideLayout" Target="../slideLayouts/slideLayout217.xml"/><Relationship Id="rId14" Type="http://schemas.openxmlformats.org/officeDocument/2006/relationships/slideLayout" Target="../slideLayouts/slideLayout222.xml"/><Relationship Id="rId22" Type="http://schemas.openxmlformats.org/officeDocument/2006/relationships/slideLayout" Target="../slideLayouts/slideLayout23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13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249.xml"/><Relationship Id="rId3" Type="http://schemas.openxmlformats.org/officeDocument/2006/relationships/slideLayout" Target="../slideLayouts/slideLayout234.xml"/><Relationship Id="rId21" Type="http://schemas.openxmlformats.org/officeDocument/2006/relationships/slideLayout" Target="../slideLayouts/slideLayout252.xml"/><Relationship Id="rId7" Type="http://schemas.openxmlformats.org/officeDocument/2006/relationships/slideLayout" Target="../slideLayouts/slideLayout238.xml"/><Relationship Id="rId12" Type="http://schemas.openxmlformats.org/officeDocument/2006/relationships/slideLayout" Target="../slideLayouts/slideLayout243.xml"/><Relationship Id="rId17" Type="http://schemas.openxmlformats.org/officeDocument/2006/relationships/slideLayout" Target="../slideLayouts/slideLayout248.xml"/><Relationship Id="rId2" Type="http://schemas.openxmlformats.org/officeDocument/2006/relationships/slideLayout" Target="../slideLayouts/slideLayout233.xml"/><Relationship Id="rId16" Type="http://schemas.openxmlformats.org/officeDocument/2006/relationships/slideLayout" Target="../slideLayouts/slideLayout247.xml"/><Relationship Id="rId20" Type="http://schemas.openxmlformats.org/officeDocument/2006/relationships/slideLayout" Target="../slideLayouts/slideLayout251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24" Type="http://schemas.openxmlformats.org/officeDocument/2006/relationships/theme" Target="../theme/theme11.xml"/><Relationship Id="rId5" Type="http://schemas.openxmlformats.org/officeDocument/2006/relationships/slideLayout" Target="../slideLayouts/slideLayout236.xml"/><Relationship Id="rId15" Type="http://schemas.openxmlformats.org/officeDocument/2006/relationships/slideLayout" Target="../slideLayouts/slideLayout246.xml"/><Relationship Id="rId23" Type="http://schemas.openxmlformats.org/officeDocument/2006/relationships/slideLayout" Target="../slideLayouts/slideLayout254.xml"/><Relationship Id="rId10" Type="http://schemas.openxmlformats.org/officeDocument/2006/relationships/slideLayout" Target="../slideLayouts/slideLayout241.xml"/><Relationship Id="rId19" Type="http://schemas.openxmlformats.org/officeDocument/2006/relationships/slideLayout" Target="../slideLayouts/slideLayout250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Relationship Id="rId14" Type="http://schemas.openxmlformats.org/officeDocument/2006/relationships/slideLayout" Target="../slideLayouts/slideLayout245.xml"/><Relationship Id="rId22" Type="http://schemas.openxmlformats.org/officeDocument/2006/relationships/slideLayout" Target="../slideLayouts/slideLayout253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.xml"/><Relationship Id="rId13" Type="http://schemas.openxmlformats.org/officeDocument/2006/relationships/slideLayout" Target="../slideLayouts/slideLayout267.xml"/><Relationship Id="rId18" Type="http://schemas.openxmlformats.org/officeDocument/2006/relationships/slideLayout" Target="../slideLayouts/slideLayout272.xml"/><Relationship Id="rId26" Type="http://schemas.openxmlformats.org/officeDocument/2006/relationships/theme" Target="../theme/theme12.xml"/><Relationship Id="rId3" Type="http://schemas.openxmlformats.org/officeDocument/2006/relationships/slideLayout" Target="../slideLayouts/slideLayout257.xml"/><Relationship Id="rId21" Type="http://schemas.openxmlformats.org/officeDocument/2006/relationships/slideLayout" Target="../slideLayouts/slideLayout275.xml"/><Relationship Id="rId7" Type="http://schemas.openxmlformats.org/officeDocument/2006/relationships/slideLayout" Target="../slideLayouts/slideLayout261.xml"/><Relationship Id="rId12" Type="http://schemas.openxmlformats.org/officeDocument/2006/relationships/slideLayout" Target="../slideLayouts/slideLayout266.xml"/><Relationship Id="rId17" Type="http://schemas.openxmlformats.org/officeDocument/2006/relationships/slideLayout" Target="../slideLayouts/slideLayout271.xml"/><Relationship Id="rId25" Type="http://schemas.openxmlformats.org/officeDocument/2006/relationships/slideLayout" Target="../slideLayouts/slideLayout279.xml"/><Relationship Id="rId2" Type="http://schemas.openxmlformats.org/officeDocument/2006/relationships/slideLayout" Target="../slideLayouts/slideLayout256.xml"/><Relationship Id="rId16" Type="http://schemas.openxmlformats.org/officeDocument/2006/relationships/slideLayout" Target="../slideLayouts/slideLayout270.xml"/><Relationship Id="rId20" Type="http://schemas.openxmlformats.org/officeDocument/2006/relationships/slideLayout" Target="../slideLayouts/slideLayout274.xml"/><Relationship Id="rId1" Type="http://schemas.openxmlformats.org/officeDocument/2006/relationships/slideLayout" Target="../slideLayouts/slideLayout255.xml"/><Relationship Id="rId6" Type="http://schemas.openxmlformats.org/officeDocument/2006/relationships/slideLayout" Target="../slideLayouts/slideLayout260.xml"/><Relationship Id="rId11" Type="http://schemas.openxmlformats.org/officeDocument/2006/relationships/slideLayout" Target="../slideLayouts/slideLayout265.xml"/><Relationship Id="rId24" Type="http://schemas.openxmlformats.org/officeDocument/2006/relationships/slideLayout" Target="../slideLayouts/slideLayout278.xml"/><Relationship Id="rId5" Type="http://schemas.openxmlformats.org/officeDocument/2006/relationships/slideLayout" Target="../slideLayouts/slideLayout259.xml"/><Relationship Id="rId15" Type="http://schemas.openxmlformats.org/officeDocument/2006/relationships/slideLayout" Target="../slideLayouts/slideLayout269.xml"/><Relationship Id="rId23" Type="http://schemas.openxmlformats.org/officeDocument/2006/relationships/slideLayout" Target="../slideLayouts/slideLayout277.xml"/><Relationship Id="rId10" Type="http://schemas.openxmlformats.org/officeDocument/2006/relationships/slideLayout" Target="../slideLayouts/slideLayout264.xml"/><Relationship Id="rId19" Type="http://schemas.openxmlformats.org/officeDocument/2006/relationships/slideLayout" Target="../slideLayouts/slideLayout273.xml"/><Relationship Id="rId4" Type="http://schemas.openxmlformats.org/officeDocument/2006/relationships/slideLayout" Target="../slideLayouts/slideLayout258.xml"/><Relationship Id="rId9" Type="http://schemas.openxmlformats.org/officeDocument/2006/relationships/slideLayout" Target="../slideLayouts/slideLayout263.xml"/><Relationship Id="rId14" Type="http://schemas.openxmlformats.org/officeDocument/2006/relationships/slideLayout" Target="../slideLayouts/slideLayout268.xml"/><Relationship Id="rId22" Type="http://schemas.openxmlformats.org/officeDocument/2006/relationships/slideLayout" Target="../slideLayouts/slideLayout276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7.xml"/><Relationship Id="rId13" Type="http://schemas.openxmlformats.org/officeDocument/2006/relationships/slideLayout" Target="../slideLayouts/slideLayout292.xml"/><Relationship Id="rId18" Type="http://schemas.openxmlformats.org/officeDocument/2006/relationships/slideLayout" Target="../slideLayouts/slideLayout297.xml"/><Relationship Id="rId3" Type="http://schemas.openxmlformats.org/officeDocument/2006/relationships/slideLayout" Target="../slideLayouts/slideLayout282.xml"/><Relationship Id="rId21" Type="http://schemas.openxmlformats.org/officeDocument/2006/relationships/slideLayout" Target="../slideLayouts/slideLayout300.xml"/><Relationship Id="rId7" Type="http://schemas.openxmlformats.org/officeDocument/2006/relationships/slideLayout" Target="../slideLayouts/slideLayout286.xml"/><Relationship Id="rId12" Type="http://schemas.openxmlformats.org/officeDocument/2006/relationships/slideLayout" Target="../slideLayouts/slideLayout291.xml"/><Relationship Id="rId17" Type="http://schemas.openxmlformats.org/officeDocument/2006/relationships/slideLayout" Target="../slideLayouts/slideLayout296.xml"/><Relationship Id="rId2" Type="http://schemas.openxmlformats.org/officeDocument/2006/relationships/slideLayout" Target="../slideLayouts/slideLayout281.xml"/><Relationship Id="rId16" Type="http://schemas.openxmlformats.org/officeDocument/2006/relationships/slideLayout" Target="../slideLayouts/slideLayout295.xml"/><Relationship Id="rId20" Type="http://schemas.openxmlformats.org/officeDocument/2006/relationships/slideLayout" Target="../slideLayouts/slideLayout299.xml"/><Relationship Id="rId1" Type="http://schemas.openxmlformats.org/officeDocument/2006/relationships/slideLayout" Target="../slideLayouts/slideLayout280.xml"/><Relationship Id="rId6" Type="http://schemas.openxmlformats.org/officeDocument/2006/relationships/slideLayout" Target="../slideLayouts/slideLayout285.xml"/><Relationship Id="rId11" Type="http://schemas.openxmlformats.org/officeDocument/2006/relationships/slideLayout" Target="../slideLayouts/slideLayout290.xml"/><Relationship Id="rId24" Type="http://schemas.openxmlformats.org/officeDocument/2006/relationships/theme" Target="../theme/theme13.xml"/><Relationship Id="rId5" Type="http://schemas.openxmlformats.org/officeDocument/2006/relationships/slideLayout" Target="../slideLayouts/slideLayout284.xml"/><Relationship Id="rId15" Type="http://schemas.openxmlformats.org/officeDocument/2006/relationships/slideLayout" Target="../slideLayouts/slideLayout294.xml"/><Relationship Id="rId23" Type="http://schemas.openxmlformats.org/officeDocument/2006/relationships/slideLayout" Target="../slideLayouts/slideLayout302.xml"/><Relationship Id="rId10" Type="http://schemas.openxmlformats.org/officeDocument/2006/relationships/slideLayout" Target="../slideLayouts/slideLayout289.xml"/><Relationship Id="rId19" Type="http://schemas.openxmlformats.org/officeDocument/2006/relationships/slideLayout" Target="../slideLayouts/slideLayout298.xml"/><Relationship Id="rId4" Type="http://schemas.openxmlformats.org/officeDocument/2006/relationships/slideLayout" Target="../slideLayouts/slideLayout283.xml"/><Relationship Id="rId9" Type="http://schemas.openxmlformats.org/officeDocument/2006/relationships/slideLayout" Target="../slideLayouts/slideLayout288.xml"/><Relationship Id="rId14" Type="http://schemas.openxmlformats.org/officeDocument/2006/relationships/slideLayout" Target="../slideLayouts/slideLayout293.xml"/><Relationship Id="rId22" Type="http://schemas.openxmlformats.org/officeDocument/2006/relationships/slideLayout" Target="../slideLayouts/slideLayout30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0.xml"/><Relationship Id="rId13" Type="http://schemas.openxmlformats.org/officeDocument/2006/relationships/slideLayout" Target="../slideLayouts/slideLayout315.xml"/><Relationship Id="rId18" Type="http://schemas.openxmlformats.org/officeDocument/2006/relationships/slideLayout" Target="../slideLayouts/slideLayout320.xml"/><Relationship Id="rId3" Type="http://schemas.openxmlformats.org/officeDocument/2006/relationships/slideLayout" Target="../slideLayouts/slideLayout305.xml"/><Relationship Id="rId21" Type="http://schemas.openxmlformats.org/officeDocument/2006/relationships/slideLayout" Target="../slideLayouts/slideLayout323.xml"/><Relationship Id="rId7" Type="http://schemas.openxmlformats.org/officeDocument/2006/relationships/slideLayout" Target="../slideLayouts/slideLayout309.xml"/><Relationship Id="rId12" Type="http://schemas.openxmlformats.org/officeDocument/2006/relationships/slideLayout" Target="../slideLayouts/slideLayout314.xml"/><Relationship Id="rId17" Type="http://schemas.openxmlformats.org/officeDocument/2006/relationships/slideLayout" Target="../slideLayouts/slideLayout319.xml"/><Relationship Id="rId25" Type="http://schemas.openxmlformats.org/officeDocument/2006/relationships/theme" Target="../theme/theme14.xml"/><Relationship Id="rId2" Type="http://schemas.openxmlformats.org/officeDocument/2006/relationships/slideLayout" Target="../slideLayouts/slideLayout304.xml"/><Relationship Id="rId16" Type="http://schemas.openxmlformats.org/officeDocument/2006/relationships/slideLayout" Target="../slideLayouts/slideLayout318.xml"/><Relationship Id="rId20" Type="http://schemas.openxmlformats.org/officeDocument/2006/relationships/slideLayout" Target="../slideLayouts/slideLayout322.xml"/><Relationship Id="rId1" Type="http://schemas.openxmlformats.org/officeDocument/2006/relationships/slideLayout" Target="../slideLayouts/slideLayout303.xml"/><Relationship Id="rId6" Type="http://schemas.openxmlformats.org/officeDocument/2006/relationships/slideLayout" Target="../slideLayouts/slideLayout308.xml"/><Relationship Id="rId11" Type="http://schemas.openxmlformats.org/officeDocument/2006/relationships/slideLayout" Target="../slideLayouts/slideLayout313.xml"/><Relationship Id="rId24" Type="http://schemas.openxmlformats.org/officeDocument/2006/relationships/slideLayout" Target="../slideLayouts/slideLayout326.xml"/><Relationship Id="rId5" Type="http://schemas.openxmlformats.org/officeDocument/2006/relationships/slideLayout" Target="../slideLayouts/slideLayout307.xml"/><Relationship Id="rId15" Type="http://schemas.openxmlformats.org/officeDocument/2006/relationships/slideLayout" Target="../slideLayouts/slideLayout317.xml"/><Relationship Id="rId23" Type="http://schemas.openxmlformats.org/officeDocument/2006/relationships/slideLayout" Target="../slideLayouts/slideLayout325.xml"/><Relationship Id="rId10" Type="http://schemas.openxmlformats.org/officeDocument/2006/relationships/slideLayout" Target="../slideLayouts/slideLayout312.xml"/><Relationship Id="rId19" Type="http://schemas.openxmlformats.org/officeDocument/2006/relationships/slideLayout" Target="../slideLayouts/slideLayout321.xml"/><Relationship Id="rId4" Type="http://schemas.openxmlformats.org/officeDocument/2006/relationships/slideLayout" Target="../slideLayouts/slideLayout306.xml"/><Relationship Id="rId9" Type="http://schemas.openxmlformats.org/officeDocument/2006/relationships/slideLayout" Target="../slideLayouts/slideLayout311.xml"/><Relationship Id="rId14" Type="http://schemas.openxmlformats.org/officeDocument/2006/relationships/slideLayout" Target="../slideLayouts/slideLayout316.xml"/><Relationship Id="rId22" Type="http://schemas.openxmlformats.org/officeDocument/2006/relationships/slideLayout" Target="../slideLayouts/slideLayout32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4.xml"/><Relationship Id="rId13" Type="http://schemas.openxmlformats.org/officeDocument/2006/relationships/slideLayout" Target="../slideLayouts/slideLayout339.xml"/><Relationship Id="rId18" Type="http://schemas.openxmlformats.org/officeDocument/2006/relationships/slideLayout" Target="../slideLayouts/slideLayout344.xml"/><Relationship Id="rId26" Type="http://schemas.openxmlformats.org/officeDocument/2006/relationships/slideLayout" Target="../slideLayouts/slideLayout352.xml"/><Relationship Id="rId3" Type="http://schemas.openxmlformats.org/officeDocument/2006/relationships/slideLayout" Target="../slideLayouts/slideLayout329.xml"/><Relationship Id="rId21" Type="http://schemas.openxmlformats.org/officeDocument/2006/relationships/slideLayout" Target="../slideLayouts/slideLayout347.xml"/><Relationship Id="rId34" Type="http://schemas.openxmlformats.org/officeDocument/2006/relationships/slideLayout" Target="../slideLayouts/slideLayout360.xml"/><Relationship Id="rId7" Type="http://schemas.openxmlformats.org/officeDocument/2006/relationships/slideLayout" Target="../slideLayouts/slideLayout333.xml"/><Relationship Id="rId12" Type="http://schemas.openxmlformats.org/officeDocument/2006/relationships/slideLayout" Target="../slideLayouts/slideLayout338.xml"/><Relationship Id="rId17" Type="http://schemas.openxmlformats.org/officeDocument/2006/relationships/slideLayout" Target="../slideLayouts/slideLayout343.xml"/><Relationship Id="rId25" Type="http://schemas.openxmlformats.org/officeDocument/2006/relationships/slideLayout" Target="../slideLayouts/slideLayout351.xml"/><Relationship Id="rId33" Type="http://schemas.openxmlformats.org/officeDocument/2006/relationships/slideLayout" Target="../slideLayouts/slideLayout359.xml"/><Relationship Id="rId2" Type="http://schemas.openxmlformats.org/officeDocument/2006/relationships/slideLayout" Target="../slideLayouts/slideLayout328.xml"/><Relationship Id="rId16" Type="http://schemas.openxmlformats.org/officeDocument/2006/relationships/slideLayout" Target="../slideLayouts/slideLayout342.xml"/><Relationship Id="rId20" Type="http://schemas.openxmlformats.org/officeDocument/2006/relationships/slideLayout" Target="../slideLayouts/slideLayout346.xml"/><Relationship Id="rId29" Type="http://schemas.openxmlformats.org/officeDocument/2006/relationships/slideLayout" Target="../slideLayouts/slideLayout355.xml"/><Relationship Id="rId1" Type="http://schemas.openxmlformats.org/officeDocument/2006/relationships/slideLayout" Target="../slideLayouts/slideLayout327.xml"/><Relationship Id="rId6" Type="http://schemas.openxmlformats.org/officeDocument/2006/relationships/slideLayout" Target="../slideLayouts/slideLayout332.xml"/><Relationship Id="rId11" Type="http://schemas.openxmlformats.org/officeDocument/2006/relationships/slideLayout" Target="../slideLayouts/slideLayout337.xml"/><Relationship Id="rId24" Type="http://schemas.openxmlformats.org/officeDocument/2006/relationships/slideLayout" Target="../slideLayouts/slideLayout350.xml"/><Relationship Id="rId32" Type="http://schemas.openxmlformats.org/officeDocument/2006/relationships/slideLayout" Target="../slideLayouts/slideLayout358.xml"/><Relationship Id="rId5" Type="http://schemas.openxmlformats.org/officeDocument/2006/relationships/slideLayout" Target="../slideLayouts/slideLayout331.xml"/><Relationship Id="rId15" Type="http://schemas.openxmlformats.org/officeDocument/2006/relationships/slideLayout" Target="../slideLayouts/slideLayout341.xml"/><Relationship Id="rId23" Type="http://schemas.openxmlformats.org/officeDocument/2006/relationships/slideLayout" Target="../slideLayouts/slideLayout349.xml"/><Relationship Id="rId28" Type="http://schemas.openxmlformats.org/officeDocument/2006/relationships/slideLayout" Target="../slideLayouts/slideLayout354.xml"/><Relationship Id="rId36" Type="http://schemas.openxmlformats.org/officeDocument/2006/relationships/theme" Target="../theme/theme15.xml"/><Relationship Id="rId10" Type="http://schemas.openxmlformats.org/officeDocument/2006/relationships/slideLayout" Target="../slideLayouts/slideLayout336.xml"/><Relationship Id="rId19" Type="http://schemas.openxmlformats.org/officeDocument/2006/relationships/slideLayout" Target="../slideLayouts/slideLayout345.xml"/><Relationship Id="rId31" Type="http://schemas.openxmlformats.org/officeDocument/2006/relationships/slideLayout" Target="../slideLayouts/slideLayout357.xml"/><Relationship Id="rId4" Type="http://schemas.openxmlformats.org/officeDocument/2006/relationships/slideLayout" Target="../slideLayouts/slideLayout330.xml"/><Relationship Id="rId9" Type="http://schemas.openxmlformats.org/officeDocument/2006/relationships/slideLayout" Target="../slideLayouts/slideLayout335.xml"/><Relationship Id="rId14" Type="http://schemas.openxmlformats.org/officeDocument/2006/relationships/slideLayout" Target="../slideLayouts/slideLayout340.xml"/><Relationship Id="rId22" Type="http://schemas.openxmlformats.org/officeDocument/2006/relationships/slideLayout" Target="../slideLayouts/slideLayout348.xml"/><Relationship Id="rId27" Type="http://schemas.openxmlformats.org/officeDocument/2006/relationships/slideLayout" Target="../slideLayouts/slideLayout353.xml"/><Relationship Id="rId30" Type="http://schemas.openxmlformats.org/officeDocument/2006/relationships/slideLayout" Target="../slideLayouts/slideLayout356.xml"/><Relationship Id="rId35" Type="http://schemas.openxmlformats.org/officeDocument/2006/relationships/slideLayout" Target="../slideLayouts/slideLayout361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9.xml"/><Relationship Id="rId13" Type="http://schemas.openxmlformats.org/officeDocument/2006/relationships/slideLayout" Target="../slideLayouts/slideLayout374.xml"/><Relationship Id="rId18" Type="http://schemas.openxmlformats.org/officeDocument/2006/relationships/slideLayout" Target="../slideLayouts/slideLayout379.xml"/><Relationship Id="rId3" Type="http://schemas.openxmlformats.org/officeDocument/2006/relationships/slideLayout" Target="../slideLayouts/slideLayout364.xml"/><Relationship Id="rId21" Type="http://schemas.openxmlformats.org/officeDocument/2006/relationships/slideLayout" Target="../slideLayouts/slideLayout382.xml"/><Relationship Id="rId7" Type="http://schemas.openxmlformats.org/officeDocument/2006/relationships/slideLayout" Target="../slideLayouts/slideLayout368.xml"/><Relationship Id="rId12" Type="http://schemas.openxmlformats.org/officeDocument/2006/relationships/slideLayout" Target="../slideLayouts/slideLayout373.xml"/><Relationship Id="rId17" Type="http://schemas.openxmlformats.org/officeDocument/2006/relationships/slideLayout" Target="../slideLayouts/slideLayout378.xml"/><Relationship Id="rId2" Type="http://schemas.openxmlformats.org/officeDocument/2006/relationships/slideLayout" Target="../slideLayouts/slideLayout363.xml"/><Relationship Id="rId16" Type="http://schemas.openxmlformats.org/officeDocument/2006/relationships/slideLayout" Target="../slideLayouts/slideLayout377.xml"/><Relationship Id="rId20" Type="http://schemas.openxmlformats.org/officeDocument/2006/relationships/slideLayout" Target="../slideLayouts/slideLayout381.xml"/><Relationship Id="rId1" Type="http://schemas.openxmlformats.org/officeDocument/2006/relationships/slideLayout" Target="../slideLayouts/slideLayout362.xml"/><Relationship Id="rId6" Type="http://schemas.openxmlformats.org/officeDocument/2006/relationships/slideLayout" Target="../slideLayouts/slideLayout367.xml"/><Relationship Id="rId11" Type="http://schemas.openxmlformats.org/officeDocument/2006/relationships/slideLayout" Target="../slideLayouts/slideLayout372.xml"/><Relationship Id="rId24" Type="http://schemas.openxmlformats.org/officeDocument/2006/relationships/theme" Target="../theme/theme16.xml"/><Relationship Id="rId5" Type="http://schemas.openxmlformats.org/officeDocument/2006/relationships/slideLayout" Target="../slideLayouts/slideLayout366.xml"/><Relationship Id="rId15" Type="http://schemas.openxmlformats.org/officeDocument/2006/relationships/slideLayout" Target="../slideLayouts/slideLayout376.xml"/><Relationship Id="rId23" Type="http://schemas.openxmlformats.org/officeDocument/2006/relationships/slideLayout" Target="../slideLayouts/slideLayout384.xml"/><Relationship Id="rId10" Type="http://schemas.openxmlformats.org/officeDocument/2006/relationships/slideLayout" Target="../slideLayouts/slideLayout371.xml"/><Relationship Id="rId19" Type="http://schemas.openxmlformats.org/officeDocument/2006/relationships/slideLayout" Target="../slideLayouts/slideLayout380.xml"/><Relationship Id="rId4" Type="http://schemas.openxmlformats.org/officeDocument/2006/relationships/slideLayout" Target="../slideLayouts/slideLayout365.xml"/><Relationship Id="rId9" Type="http://schemas.openxmlformats.org/officeDocument/2006/relationships/slideLayout" Target="../slideLayouts/slideLayout370.xml"/><Relationship Id="rId14" Type="http://schemas.openxmlformats.org/officeDocument/2006/relationships/slideLayout" Target="../slideLayouts/slideLayout375.xml"/><Relationship Id="rId22" Type="http://schemas.openxmlformats.org/officeDocument/2006/relationships/slideLayout" Target="../slideLayouts/slideLayout383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2.xml"/><Relationship Id="rId13" Type="http://schemas.openxmlformats.org/officeDocument/2006/relationships/slideLayout" Target="../slideLayouts/slideLayout397.xml"/><Relationship Id="rId18" Type="http://schemas.openxmlformats.org/officeDocument/2006/relationships/slideLayout" Target="../slideLayouts/slideLayout402.xml"/><Relationship Id="rId26" Type="http://schemas.openxmlformats.org/officeDocument/2006/relationships/slideLayout" Target="../slideLayouts/slideLayout410.xml"/><Relationship Id="rId3" Type="http://schemas.openxmlformats.org/officeDocument/2006/relationships/slideLayout" Target="../slideLayouts/slideLayout387.xml"/><Relationship Id="rId21" Type="http://schemas.openxmlformats.org/officeDocument/2006/relationships/slideLayout" Target="../slideLayouts/slideLayout405.xml"/><Relationship Id="rId34" Type="http://schemas.openxmlformats.org/officeDocument/2006/relationships/slideLayout" Target="../slideLayouts/slideLayout418.xml"/><Relationship Id="rId7" Type="http://schemas.openxmlformats.org/officeDocument/2006/relationships/slideLayout" Target="../slideLayouts/slideLayout391.xml"/><Relationship Id="rId12" Type="http://schemas.openxmlformats.org/officeDocument/2006/relationships/slideLayout" Target="../slideLayouts/slideLayout396.xml"/><Relationship Id="rId17" Type="http://schemas.openxmlformats.org/officeDocument/2006/relationships/slideLayout" Target="../slideLayouts/slideLayout401.xml"/><Relationship Id="rId25" Type="http://schemas.openxmlformats.org/officeDocument/2006/relationships/slideLayout" Target="../slideLayouts/slideLayout409.xml"/><Relationship Id="rId33" Type="http://schemas.openxmlformats.org/officeDocument/2006/relationships/slideLayout" Target="../slideLayouts/slideLayout417.xml"/><Relationship Id="rId2" Type="http://schemas.openxmlformats.org/officeDocument/2006/relationships/slideLayout" Target="../slideLayouts/slideLayout386.xml"/><Relationship Id="rId16" Type="http://schemas.openxmlformats.org/officeDocument/2006/relationships/slideLayout" Target="../slideLayouts/slideLayout400.xml"/><Relationship Id="rId20" Type="http://schemas.openxmlformats.org/officeDocument/2006/relationships/slideLayout" Target="../slideLayouts/slideLayout404.xml"/><Relationship Id="rId29" Type="http://schemas.openxmlformats.org/officeDocument/2006/relationships/slideLayout" Target="../slideLayouts/slideLayout413.xml"/><Relationship Id="rId1" Type="http://schemas.openxmlformats.org/officeDocument/2006/relationships/slideLayout" Target="../slideLayouts/slideLayout385.xml"/><Relationship Id="rId6" Type="http://schemas.openxmlformats.org/officeDocument/2006/relationships/slideLayout" Target="../slideLayouts/slideLayout390.xml"/><Relationship Id="rId11" Type="http://schemas.openxmlformats.org/officeDocument/2006/relationships/slideLayout" Target="../slideLayouts/slideLayout395.xml"/><Relationship Id="rId24" Type="http://schemas.openxmlformats.org/officeDocument/2006/relationships/slideLayout" Target="../slideLayouts/slideLayout408.xml"/><Relationship Id="rId32" Type="http://schemas.openxmlformats.org/officeDocument/2006/relationships/slideLayout" Target="../slideLayouts/slideLayout416.xml"/><Relationship Id="rId5" Type="http://schemas.openxmlformats.org/officeDocument/2006/relationships/slideLayout" Target="../slideLayouts/slideLayout389.xml"/><Relationship Id="rId15" Type="http://schemas.openxmlformats.org/officeDocument/2006/relationships/slideLayout" Target="../slideLayouts/slideLayout399.xml"/><Relationship Id="rId23" Type="http://schemas.openxmlformats.org/officeDocument/2006/relationships/slideLayout" Target="../slideLayouts/slideLayout407.xml"/><Relationship Id="rId28" Type="http://schemas.openxmlformats.org/officeDocument/2006/relationships/slideLayout" Target="../slideLayouts/slideLayout412.xml"/><Relationship Id="rId36" Type="http://schemas.openxmlformats.org/officeDocument/2006/relationships/theme" Target="../theme/theme17.xml"/><Relationship Id="rId10" Type="http://schemas.openxmlformats.org/officeDocument/2006/relationships/slideLayout" Target="../slideLayouts/slideLayout394.xml"/><Relationship Id="rId19" Type="http://schemas.openxmlformats.org/officeDocument/2006/relationships/slideLayout" Target="../slideLayouts/slideLayout403.xml"/><Relationship Id="rId31" Type="http://schemas.openxmlformats.org/officeDocument/2006/relationships/slideLayout" Target="../slideLayouts/slideLayout415.xml"/><Relationship Id="rId4" Type="http://schemas.openxmlformats.org/officeDocument/2006/relationships/slideLayout" Target="../slideLayouts/slideLayout388.xml"/><Relationship Id="rId9" Type="http://schemas.openxmlformats.org/officeDocument/2006/relationships/slideLayout" Target="../slideLayouts/slideLayout393.xml"/><Relationship Id="rId14" Type="http://schemas.openxmlformats.org/officeDocument/2006/relationships/slideLayout" Target="../slideLayouts/slideLayout398.xml"/><Relationship Id="rId22" Type="http://schemas.openxmlformats.org/officeDocument/2006/relationships/slideLayout" Target="../slideLayouts/slideLayout406.xml"/><Relationship Id="rId27" Type="http://schemas.openxmlformats.org/officeDocument/2006/relationships/slideLayout" Target="../slideLayouts/slideLayout411.xml"/><Relationship Id="rId30" Type="http://schemas.openxmlformats.org/officeDocument/2006/relationships/slideLayout" Target="../slideLayouts/slideLayout414.xml"/><Relationship Id="rId35" Type="http://schemas.openxmlformats.org/officeDocument/2006/relationships/slideLayout" Target="../slideLayouts/slideLayout419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7.xml"/><Relationship Id="rId13" Type="http://schemas.openxmlformats.org/officeDocument/2006/relationships/slideLayout" Target="../slideLayouts/slideLayout432.xml"/><Relationship Id="rId18" Type="http://schemas.openxmlformats.org/officeDocument/2006/relationships/slideLayout" Target="../slideLayouts/slideLayout437.xml"/><Relationship Id="rId26" Type="http://schemas.openxmlformats.org/officeDocument/2006/relationships/slideLayout" Target="../slideLayouts/slideLayout445.xml"/><Relationship Id="rId3" Type="http://schemas.openxmlformats.org/officeDocument/2006/relationships/slideLayout" Target="../slideLayouts/slideLayout422.xml"/><Relationship Id="rId21" Type="http://schemas.openxmlformats.org/officeDocument/2006/relationships/slideLayout" Target="../slideLayouts/slideLayout440.xml"/><Relationship Id="rId34" Type="http://schemas.openxmlformats.org/officeDocument/2006/relationships/slideLayout" Target="../slideLayouts/slideLayout453.xml"/><Relationship Id="rId7" Type="http://schemas.openxmlformats.org/officeDocument/2006/relationships/slideLayout" Target="../slideLayouts/slideLayout426.xml"/><Relationship Id="rId12" Type="http://schemas.openxmlformats.org/officeDocument/2006/relationships/slideLayout" Target="../slideLayouts/slideLayout431.xml"/><Relationship Id="rId17" Type="http://schemas.openxmlformats.org/officeDocument/2006/relationships/slideLayout" Target="../slideLayouts/slideLayout436.xml"/><Relationship Id="rId25" Type="http://schemas.openxmlformats.org/officeDocument/2006/relationships/slideLayout" Target="../slideLayouts/slideLayout444.xml"/><Relationship Id="rId33" Type="http://schemas.openxmlformats.org/officeDocument/2006/relationships/slideLayout" Target="../slideLayouts/slideLayout452.xml"/><Relationship Id="rId2" Type="http://schemas.openxmlformats.org/officeDocument/2006/relationships/slideLayout" Target="../slideLayouts/slideLayout421.xml"/><Relationship Id="rId16" Type="http://schemas.openxmlformats.org/officeDocument/2006/relationships/slideLayout" Target="../slideLayouts/slideLayout435.xml"/><Relationship Id="rId20" Type="http://schemas.openxmlformats.org/officeDocument/2006/relationships/slideLayout" Target="../slideLayouts/slideLayout439.xml"/><Relationship Id="rId29" Type="http://schemas.openxmlformats.org/officeDocument/2006/relationships/slideLayout" Target="../slideLayouts/slideLayout448.xml"/><Relationship Id="rId1" Type="http://schemas.openxmlformats.org/officeDocument/2006/relationships/slideLayout" Target="../slideLayouts/slideLayout420.xml"/><Relationship Id="rId6" Type="http://schemas.openxmlformats.org/officeDocument/2006/relationships/slideLayout" Target="../slideLayouts/slideLayout425.xml"/><Relationship Id="rId11" Type="http://schemas.openxmlformats.org/officeDocument/2006/relationships/slideLayout" Target="../slideLayouts/slideLayout430.xml"/><Relationship Id="rId24" Type="http://schemas.openxmlformats.org/officeDocument/2006/relationships/slideLayout" Target="../slideLayouts/slideLayout443.xml"/><Relationship Id="rId32" Type="http://schemas.openxmlformats.org/officeDocument/2006/relationships/slideLayout" Target="../slideLayouts/slideLayout451.xml"/><Relationship Id="rId5" Type="http://schemas.openxmlformats.org/officeDocument/2006/relationships/slideLayout" Target="../slideLayouts/slideLayout424.xml"/><Relationship Id="rId15" Type="http://schemas.openxmlformats.org/officeDocument/2006/relationships/slideLayout" Target="../slideLayouts/slideLayout434.xml"/><Relationship Id="rId23" Type="http://schemas.openxmlformats.org/officeDocument/2006/relationships/slideLayout" Target="../slideLayouts/slideLayout442.xml"/><Relationship Id="rId28" Type="http://schemas.openxmlformats.org/officeDocument/2006/relationships/slideLayout" Target="../slideLayouts/slideLayout447.xml"/><Relationship Id="rId36" Type="http://schemas.openxmlformats.org/officeDocument/2006/relationships/theme" Target="../theme/theme18.xml"/><Relationship Id="rId10" Type="http://schemas.openxmlformats.org/officeDocument/2006/relationships/slideLayout" Target="../slideLayouts/slideLayout429.xml"/><Relationship Id="rId19" Type="http://schemas.openxmlformats.org/officeDocument/2006/relationships/slideLayout" Target="../slideLayouts/slideLayout438.xml"/><Relationship Id="rId31" Type="http://schemas.openxmlformats.org/officeDocument/2006/relationships/slideLayout" Target="../slideLayouts/slideLayout450.xml"/><Relationship Id="rId4" Type="http://schemas.openxmlformats.org/officeDocument/2006/relationships/slideLayout" Target="../slideLayouts/slideLayout423.xml"/><Relationship Id="rId9" Type="http://schemas.openxmlformats.org/officeDocument/2006/relationships/slideLayout" Target="../slideLayouts/slideLayout428.xml"/><Relationship Id="rId14" Type="http://schemas.openxmlformats.org/officeDocument/2006/relationships/slideLayout" Target="../slideLayouts/slideLayout433.xml"/><Relationship Id="rId22" Type="http://schemas.openxmlformats.org/officeDocument/2006/relationships/slideLayout" Target="../slideLayouts/slideLayout441.xml"/><Relationship Id="rId27" Type="http://schemas.openxmlformats.org/officeDocument/2006/relationships/slideLayout" Target="../slideLayouts/slideLayout446.xml"/><Relationship Id="rId30" Type="http://schemas.openxmlformats.org/officeDocument/2006/relationships/slideLayout" Target="../slideLayouts/slideLayout449.xml"/><Relationship Id="rId35" Type="http://schemas.openxmlformats.org/officeDocument/2006/relationships/slideLayout" Target="../slideLayouts/slideLayout454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2.xml"/><Relationship Id="rId13" Type="http://schemas.openxmlformats.org/officeDocument/2006/relationships/slideLayout" Target="../slideLayouts/slideLayout467.xml"/><Relationship Id="rId18" Type="http://schemas.openxmlformats.org/officeDocument/2006/relationships/slideLayout" Target="../slideLayouts/slideLayout472.xml"/><Relationship Id="rId26" Type="http://schemas.openxmlformats.org/officeDocument/2006/relationships/slideLayout" Target="../slideLayouts/slideLayout480.xml"/><Relationship Id="rId3" Type="http://schemas.openxmlformats.org/officeDocument/2006/relationships/slideLayout" Target="../slideLayouts/slideLayout457.xml"/><Relationship Id="rId21" Type="http://schemas.openxmlformats.org/officeDocument/2006/relationships/slideLayout" Target="../slideLayouts/slideLayout475.xml"/><Relationship Id="rId34" Type="http://schemas.openxmlformats.org/officeDocument/2006/relationships/slideLayout" Target="../slideLayouts/slideLayout488.xml"/><Relationship Id="rId7" Type="http://schemas.openxmlformats.org/officeDocument/2006/relationships/slideLayout" Target="../slideLayouts/slideLayout461.xml"/><Relationship Id="rId12" Type="http://schemas.openxmlformats.org/officeDocument/2006/relationships/slideLayout" Target="../slideLayouts/slideLayout466.xml"/><Relationship Id="rId17" Type="http://schemas.openxmlformats.org/officeDocument/2006/relationships/slideLayout" Target="../slideLayouts/slideLayout471.xml"/><Relationship Id="rId25" Type="http://schemas.openxmlformats.org/officeDocument/2006/relationships/slideLayout" Target="../slideLayouts/slideLayout479.xml"/><Relationship Id="rId33" Type="http://schemas.openxmlformats.org/officeDocument/2006/relationships/slideLayout" Target="../slideLayouts/slideLayout487.xml"/><Relationship Id="rId2" Type="http://schemas.openxmlformats.org/officeDocument/2006/relationships/slideLayout" Target="../slideLayouts/slideLayout456.xml"/><Relationship Id="rId16" Type="http://schemas.openxmlformats.org/officeDocument/2006/relationships/slideLayout" Target="../slideLayouts/slideLayout470.xml"/><Relationship Id="rId20" Type="http://schemas.openxmlformats.org/officeDocument/2006/relationships/slideLayout" Target="../slideLayouts/slideLayout474.xml"/><Relationship Id="rId29" Type="http://schemas.openxmlformats.org/officeDocument/2006/relationships/slideLayout" Target="../slideLayouts/slideLayout483.xml"/><Relationship Id="rId1" Type="http://schemas.openxmlformats.org/officeDocument/2006/relationships/slideLayout" Target="../slideLayouts/slideLayout455.xml"/><Relationship Id="rId6" Type="http://schemas.openxmlformats.org/officeDocument/2006/relationships/slideLayout" Target="../slideLayouts/slideLayout460.xml"/><Relationship Id="rId11" Type="http://schemas.openxmlformats.org/officeDocument/2006/relationships/slideLayout" Target="../slideLayouts/slideLayout465.xml"/><Relationship Id="rId24" Type="http://schemas.openxmlformats.org/officeDocument/2006/relationships/slideLayout" Target="../slideLayouts/slideLayout478.xml"/><Relationship Id="rId32" Type="http://schemas.openxmlformats.org/officeDocument/2006/relationships/slideLayout" Target="../slideLayouts/slideLayout486.xml"/><Relationship Id="rId5" Type="http://schemas.openxmlformats.org/officeDocument/2006/relationships/slideLayout" Target="../slideLayouts/slideLayout459.xml"/><Relationship Id="rId15" Type="http://schemas.openxmlformats.org/officeDocument/2006/relationships/slideLayout" Target="../slideLayouts/slideLayout469.xml"/><Relationship Id="rId23" Type="http://schemas.openxmlformats.org/officeDocument/2006/relationships/slideLayout" Target="../slideLayouts/slideLayout477.xml"/><Relationship Id="rId28" Type="http://schemas.openxmlformats.org/officeDocument/2006/relationships/slideLayout" Target="../slideLayouts/slideLayout482.xml"/><Relationship Id="rId36" Type="http://schemas.openxmlformats.org/officeDocument/2006/relationships/theme" Target="../theme/theme19.xml"/><Relationship Id="rId10" Type="http://schemas.openxmlformats.org/officeDocument/2006/relationships/slideLayout" Target="../slideLayouts/slideLayout464.xml"/><Relationship Id="rId19" Type="http://schemas.openxmlformats.org/officeDocument/2006/relationships/slideLayout" Target="../slideLayouts/slideLayout473.xml"/><Relationship Id="rId31" Type="http://schemas.openxmlformats.org/officeDocument/2006/relationships/slideLayout" Target="../slideLayouts/slideLayout485.xml"/><Relationship Id="rId4" Type="http://schemas.openxmlformats.org/officeDocument/2006/relationships/slideLayout" Target="../slideLayouts/slideLayout458.xml"/><Relationship Id="rId9" Type="http://schemas.openxmlformats.org/officeDocument/2006/relationships/slideLayout" Target="../slideLayouts/slideLayout463.xml"/><Relationship Id="rId14" Type="http://schemas.openxmlformats.org/officeDocument/2006/relationships/slideLayout" Target="../slideLayouts/slideLayout468.xml"/><Relationship Id="rId22" Type="http://schemas.openxmlformats.org/officeDocument/2006/relationships/slideLayout" Target="../slideLayouts/slideLayout476.xml"/><Relationship Id="rId27" Type="http://schemas.openxmlformats.org/officeDocument/2006/relationships/slideLayout" Target="../slideLayouts/slideLayout481.xml"/><Relationship Id="rId30" Type="http://schemas.openxmlformats.org/officeDocument/2006/relationships/slideLayout" Target="../slideLayouts/slideLayout484.xml"/><Relationship Id="rId35" Type="http://schemas.openxmlformats.org/officeDocument/2006/relationships/slideLayout" Target="../slideLayouts/slideLayout48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7.xml"/><Relationship Id="rId13" Type="http://schemas.openxmlformats.org/officeDocument/2006/relationships/slideLayout" Target="../slideLayouts/slideLayout502.xml"/><Relationship Id="rId18" Type="http://schemas.openxmlformats.org/officeDocument/2006/relationships/slideLayout" Target="../slideLayouts/slideLayout507.xml"/><Relationship Id="rId26" Type="http://schemas.openxmlformats.org/officeDocument/2006/relationships/slideLayout" Target="../slideLayouts/slideLayout515.xml"/><Relationship Id="rId3" Type="http://schemas.openxmlformats.org/officeDocument/2006/relationships/slideLayout" Target="../slideLayouts/slideLayout492.xml"/><Relationship Id="rId21" Type="http://schemas.openxmlformats.org/officeDocument/2006/relationships/slideLayout" Target="../slideLayouts/slideLayout510.xml"/><Relationship Id="rId34" Type="http://schemas.openxmlformats.org/officeDocument/2006/relationships/slideLayout" Target="../slideLayouts/slideLayout523.xml"/><Relationship Id="rId7" Type="http://schemas.openxmlformats.org/officeDocument/2006/relationships/slideLayout" Target="../slideLayouts/slideLayout496.xml"/><Relationship Id="rId12" Type="http://schemas.openxmlformats.org/officeDocument/2006/relationships/slideLayout" Target="../slideLayouts/slideLayout501.xml"/><Relationship Id="rId17" Type="http://schemas.openxmlformats.org/officeDocument/2006/relationships/slideLayout" Target="../slideLayouts/slideLayout506.xml"/><Relationship Id="rId25" Type="http://schemas.openxmlformats.org/officeDocument/2006/relationships/slideLayout" Target="../slideLayouts/slideLayout514.xml"/><Relationship Id="rId33" Type="http://schemas.openxmlformats.org/officeDocument/2006/relationships/slideLayout" Target="../slideLayouts/slideLayout522.xml"/><Relationship Id="rId2" Type="http://schemas.openxmlformats.org/officeDocument/2006/relationships/slideLayout" Target="../slideLayouts/slideLayout491.xml"/><Relationship Id="rId16" Type="http://schemas.openxmlformats.org/officeDocument/2006/relationships/slideLayout" Target="../slideLayouts/slideLayout505.xml"/><Relationship Id="rId20" Type="http://schemas.openxmlformats.org/officeDocument/2006/relationships/slideLayout" Target="../slideLayouts/slideLayout509.xml"/><Relationship Id="rId29" Type="http://schemas.openxmlformats.org/officeDocument/2006/relationships/slideLayout" Target="../slideLayouts/slideLayout518.xml"/><Relationship Id="rId1" Type="http://schemas.openxmlformats.org/officeDocument/2006/relationships/slideLayout" Target="../slideLayouts/slideLayout490.xml"/><Relationship Id="rId6" Type="http://schemas.openxmlformats.org/officeDocument/2006/relationships/slideLayout" Target="../slideLayouts/slideLayout495.xml"/><Relationship Id="rId11" Type="http://schemas.openxmlformats.org/officeDocument/2006/relationships/slideLayout" Target="../slideLayouts/slideLayout500.xml"/><Relationship Id="rId24" Type="http://schemas.openxmlformats.org/officeDocument/2006/relationships/slideLayout" Target="../slideLayouts/slideLayout513.xml"/><Relationship Id="rId32" Type="http://schemas.openxmlformats.org/officeDocument/2006/relationships/slideLayout" Target="../slideLayouts/slideLayout521.xml"/><Relationship Id="rId5" Type="http://schemas.openxmlformats.org/officeDocument/2006/relationships/slideLayout" Target="../slideLayouts/slideLayout494.xml"/><Relationship Id="rId15" Type="http://schemas.openxmlformats.org/officeDocument/2006/relationships/slideLayout" Target="../slideLayouts/slideLayout504.xml"/><Relationship Id="rId23" Type="http://schemas.openxmlformats.org/officeDocument/2006/relationships/slideLayout" Target="../slideLayouts/slideLayout512.xml"/><Relationship Id="rId28" Type="http://schemas.openxmlformats.org/officeDocument/2006/relationships/slideLayout" Target="../slideLayouts/slideLayout517.xml"/><Relationship Id="rId36" Type="http://schemas.openxmlformats.org/officeDocument/2006/relationships/theme" Target="../theme/theme20.xml"/><Relationship Id="rId10" Type="http://schemas.openxmlformats.org/officeDocument/2006/relationships/slideLayout" Target="../slideLayouts/slideLayout499.xml"/><Relationship Id="rId19" Type="http://schemas.openxmlformats.org/officeDocument/2006/relationships/slideLayout" Target="../slideLayouts/slideLayout508.xml"/><Relationship Id="rId31" Type="http://schemas.openxmlformats.org/officeDocument/2006/relationships/slideLayout" Target="../slideLayouts/slideLayout520.xml"/><Relationship Id="rId4" Type="http://schemas.openxmlformats.org/officeDocument/2006/relationships/slideLayout" Target="../slideLayouts/slideLayout493.xml"/><Relationship Id="rId9" Type="http://schemas.openxmlformats.org/officeDocument/2006/relationships/slideLayout" Target="../slideLayouts/slideLayout498.xml"/><Relationship Id="rId14" Type="http://schemas.openxmlformats.org/officeDocument/2006/relationships/slideLayout" Target="../slideLayouts/slideLayout503.xml"/><Relationship Id="rId22" Type="http://schemas.openxmlformats.org/officeDocument/2006/relationships/slideLayout" Target="../slideLayouts/slideLayout511.xml"/><Relationship Id="rId27" Type="http://schemas.openxmlformats.org/officeDocument/2006/relationships/slideLayout" Target="../slideLayouts/slideLayout516.xml"/><Relationship Id="rId30" Type="http://schemas.openxmlformats.org/officeDocument/2006/relationships/slideLayout" Target="../slideLayouts/slideLayout519.xml"/><Relationship Id="rId35" Type="http://schemas.openxmlformats.org/officeDocument/2006/relationships/slideLayout" Target="../slideLayouts/slideLayout524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2.xml"/><Relationship Id="rId13" Type="http://schemas.openxmlformats.org/officeDocument/2006/relationships/slideLayout" Target="../slideLayouts/slideLayout537.xml"/><Relationship Id="rId18" Type="http://schemas.openxmlformats.org/officeDocument/2006/relationships/slideLayout" Target="../slideLayouts/slideLayout542.xml"/><Relationship Id="rId26" Type="http://schemas.openxmlformats.org/officeDocument/2006/relationships/slideLayout" Target="../slideLayouts/slideLayout550.xml"/><Relationship Id="rId3" Type="http://schemas.openxmlformats.org/officeDocument/2006/relationships/slideLayout" Target="../slideLayouts/slideLayout527.xml"/><Relationship Id="rId21" Type="http://schemas.openxmlformats.org/officeDocument/2006/relationships/slideLayout" Target="../slideLayouts/slideLayout545.xml"/><Relationship Id="rId34" Type="http://schemas.openxmlformats.org/officeDocument/2006/relationships/slideLayout" Target="../slideLayouts/slideLayout558.xml"/><Relationship Id="rId7" Type="http://schemas.openxmlformats.org/officeDocument/2006/relationships/slideLayout" Target="../slideLayouts/slideLayout531.xml"/><Relationship Id="rId12" Type="http://schemas.openxmlformats.org/officeDocument/2006/relationships/slideLayout" Target="../slideLayouts/slideLayout536.xml"/><Relationship Id="rId17" Type="http://schemas.openxmlformats.org/officeDocument/2006/relationships/slideLayout" Target="../slideLayouts/slideLayout541.xml"/><Relationship Id="rId25" Type="http://schemas.openxmlformats.org/officeDocument/2006/relationships/slideLayout" Target="../slideLayouts/slideLayout549.xml"/><Relationship Id="rId33" Type="http://schemas.openxmlformats.org/officeDocument/2006/relationships/slideLayout" Target="../slideLayouts/slideLayout557.xml"/><Relationship Id="rId2" Type="http://schemas.openxmlformats.org/officeDocument/2006/relationships/slideLayout" Target="../slideLayouts/slideLayout526.xml"/><Relationship Id="rId16" Type="http://schemas.openxmlformats.org/officeDocument/2006/relationships/slideLayout" Target="../slideLayouts/slideLayout540.xml"/><Relationship Id="rId20" Type="http://schemas.openxmlformats.org/officeDocument/2006/relationships/slideLayout" Target="../slideLayouts/slideLayout544.xml"/><Relationship Id="rId29" Type="http://schemas.openxmlformats.org/officeDocument/2006/relationships/slideLayout" Target="../slideLayouts/slideLayout553.xml"/><Relationship Id="rId1" Type="http://schemas.openxmlformats.org/officeDocument/2006/relationships/slideLayout" Target="../slideLayouts/slideLayout525.xml"/><Relationship Id="rId6" Type="http://schemas.openxmlformats.org/officeDocument/2006/relationships/slideLayout" Target="../slideLayouts/slideLayout530.xml"/><Relationship Id="rId11" Type="http://schemas.openxmlformats.org/officeDocument/2006/relationships/slideLayout" Target="../slideLayouts/slideLayout535.xml"/><Relationship Id="rId24" Type="http://schemas.openxmlformats.org/officeDocument/2006/relationships/slideLayout" Target="../slideLayouts/slideLayout548.xml"/><Relationship Id="rId32" Type="http://schemas.openxmlformats.org/officeDocument/2006/relationships/slideLayout" Target="../slideLayouts/slideLayout556.xml"/><Relationship Id="rId5" Type="http://schemas.openxmlformats.org/officeDocument/2006/relationships/slideLayout" Target="../slideLayouts/slideLayout529.xml"/><Relationship Id="rId15" Type="http://schemas.openxmlformats.org/officeDocument/2006/relationships/slideLayout" Target="../slideLayouts/slideLayout539.xml"/><Relationship Id="rId23" Type="http://schemas.openxmlformats.org/officeDocument/2006/relationships/slideLayout" Target="../slideLayouts/slideLayout547.xml"/><Relationship Id="rId28" Type="http://schemas.openxmlformats.org/officeDocument/2006/relationships/slideLayout" Target="../slideLayouts/slideLayout552.xml"/><Relationship Id="rId36" Type="http://schemas.openxmlformats.org/officeDocument/2006/relationships/theme" Target="../theme/theme21.xml"/><Relationship Id="rId10" Type="http://schemas.openxmlformats.org/officeDocument/2006/relationships/slideLayout" Target="../slideLayouts/slideLayout534.xml"/><Relationship Id="rId19" Type="http://schemas.openxmlformats.org/officeDocument/2006/relationships/slideLayout" Target="../slideLayouts/slideLayout543.xml"/><Relationship Id="rId31" Type="http://schemas.openxmlformats.org/officeDocument/2006/relationships/slideLayout" Target="../slideLayouts/slideLayout555.xml"/><Relationship Id="rId4" Type="http://schemas.openxmlformats.org/officeDocument/2006/relationships/slideLayout" Target="../slideLayouts/slideLayout528.xml"/><Relationship Id="rId9" Type="http://schemas.openxmlformats.org/officeDocument/2006/relationships/slideLayout" Target="../slideLayouts/slideLayout533.xml"/><Relationship Id="rId14" Type="http://schemas.openxmlformats.org/officeDocument/2006/relationships/slideLayout" Target="../slideLayouts/slideLayout538.xml"/><Relationship Id="rId22" Type="http://schemas.openxmlformats.org/officeDocument/2006/relationships/slideLayout" Target="../slideLayouts/slideLayout546.xml"/><Relationship Id="rId27" Type="http://schemas.openxmlformats.org/officeDocument/2006/relationships/slideLayout" Target="../slideLayouts/slideLayout551.xml"/><Relationship Id="rId30" Type="http://schemas.openxmlformats.org/officeDocument/2006/relationships/slideLayout" Target="../slideLayouts/slideLayout554.xml"/><Relationship Id="rId35" Type="http://schemas.openxmlformats.org/officeDocument/2006/relationships/slideLayout" Target="../slideLayouts/slideLayout559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7.xml"/><Relationship Id="rId13" Type="http://schemas.openxmlformats.org/officeDocument/2006/relationships/slideLayout" Target="../slideLayouts/slideLayout572.xml"/><Relationship Id="rId18" Type="http://schemas.openxmlformats.org/officeDocument/2006/relationships/slideLayout" Target="../slideLayouts/slideLayout577.xml"/><Relationship Id="rId26" Type="http://schemas.openxmlformats.org/officeDocument/2006/relationships/slideLayout" Target="../slideLayouts/slideLayout585.xml"/><Relationship Id="rId3" Type="http://schemas.openxmlformats.org/officeDocument/2006/relationships/slideLayout" Target="../slideLayouts/slideLayout562.xml"/><Relationship Id="rId21" Type="http://schemas.openxmlformats.org/officeDocument/2006/relationships/slideLayout" Target="../slideLayouts/slideLayout580.xml"/><Relationship Id="rId34" Type="http://schemas.openxmlformats.org/officeDocument/2006/relationships/slideLayout" Target="../slideLayouts/slideLayout593.xml"/><Relationship Id="rId7" Type="http://schemas.openxmlformats.org/officeDocument/2006/relationships/slideLayout" Target="../slideLayouts/slideLayout566.xml"/><Relationship Id="rId12" Type="http://schemas.openxmlformats.org/officeDocument/2006/relationships/slideLayout" Target="../slideLayouts/slideLayout571.xml"/><Relationship Id="rId17" Type="http://schemas.openxmlformats.org/officeDocument/2006/relationships/slideLayout" Target="../slideLayouts/slideLayout576.xml"/><Relationship Id="rId25" Type="http://schemas.openxmlformats.org/officeDocument/2006/relationships/slideLayout" Target="../slideLayouts/slideLayout584.xml"/><Relationship Id="rId33" Type="http://schemas.openxmlformats.org/officeDocument/2006/relationships/slideLayout" Target="../slideLayouts/slideLayout592.xml"/><Relationship Id="rId2" Type="http://schemas.openxmlformats.org/officeDocument/2006/relationships/slideLayout" Target="../slideLayouts/slideLayout561.xml"/><Relationship Id="rId16" Type="http://schemas.openxmlformats.org/officeDocument/2006/relationships/slideLayout" Target="../slideLayouts/slideLayout575.xml"/><Relationship Id="rId20" Type="http://schemas.openxmlformats.org/officeDocument/2006/relationships/slideLayout" Target="../slideLayouts/slideLayout579.xml"/><Relationship Id="rId29" Type="http://schemas.openxmlformats.org/officeDocument/2006/relationships/slideLayout" Target="../slideLayouts/slideLayout588.xml"/><Relationship Id="rId1" Type="http://schemas.openxmlformats.org/officeDocument/2006/relationships/slideLayout" Target="../slideLayouts/slideLayout560.xml"/><Relationship Id="rId6" Type="http://schemas.openxmlformats.org/officeDocument/2006/relationships/slideLayout" Target="../slideLayouts/slideLayout565.xml"/><Relationship Id="rId11" Type="http://schemas.openxmlformats.org/officeDocument/2006/relationships/slideLayout" Target="../slideLayouts/slideLayout570.xml"/><Relationship Id="rId24" Type="http://schemas.openxmlformats.org/officeDocument/2006/relationships/slideLayout" Target="../slideLayouts/slideLayout583.xml"/><Relationship Id="rId32" Type="http://schemas.openxmlformats.org/officeDocument/2006/relationships/slideLayout" Target="../slideLayouts/slideLayout591.xml"/><Relationship Id="rId5" Type="http://schemas.openxmlformats.org/officeDocument/2006/relationships/slideLayout" Target="../slideLayouts/slideLayout564.xml"/><Relationship Id="rId15" Type="http://schemas.openxmlformats.org/officeDocument/2006/relationships/slideLayout" Target="../slideLayouts/slideLayout574.xml"/><Relationship Id="rId23" Type="http://schemas.openxmlformats.org/officeDocument/2006/relationships/slideLayout" Target="../slideLayouts/slideLayout582.xml"/><Relationship Id="rId28" Type="http://schemas.openxmlformats.org/officeDocument/2006/relationships/slideLayout" Target="../slideLayouts/slideLayout587.xml"/><Relationship Id="rId36" Type="http://schemas.openxmlformats.org/officeDocument/2006/relationships/theme" Target="../theme/theme22.xml"/><Relationship Id="rId10" Type="http://schemas.openxmlformats.org/officeDocument/2006/relationships/slideLayout" Target="../slideLayouts/slideLayout569.xml"/><Relationship Id="rId19" Type="http://schemas.openxmlformats.org/officeDocument/2006/relationships/slideLayout" Target="../slideLayouts/slideLayout578.xml"/><Relationship Id="rId31" Type="http://schemas.openxmlformats.org/officeDocument/2006/relationships/slideLayout" Target="../slideLayouts/slideLayout590.xml"/><Relationship Id="rId4" Type="http://schemas.openxmlformats.org/officeDocument/2006/relationships/slideLayout" Target="../slideLayouts/slideLayout563.xml"/><Relationship Id="rId9" Type="http://schemas.openxmlformats.org/officeDocument/2006/relationships/slideLayout" Target="../slideLayouts/slideLayout568.xml"/><Relationship Id="rId14" Type="http://schemas.openxmlformats.org/officeDocument/2006/relationships/slideLayout" Target="../slideLayouts/slideLayout573.xml"/><Relationship Id="rId22" Type="http://schemas.openxmlformats.org/officeDocument/2006/relationships/slideLayout" Target="../slideLayouts/slideLayout581.xml"/><Relationship Id="rId27" Type="http://schemas.openxmlformats.org/officeDocument/2006/relationships/slideLayout" Target="../slideLayouts/slideLayout586.xml"/><Relationship Id="rId30" Type="http://schemas.openxmlformats.org/officeDocument/2006/relationships/slideLayout" Target="../slideLayouts/slideLayout589.xml"/><Relationship Id="rId35" Type="http://schemas.openxmlformats.org/officeDocument/2006/relationships/slideLayout" Target="../slideLayouts/slideLayout594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2.xml"/><Relationship Id="rId13" Type="http://schemas.openxmlformats.org/officeDocument/2006/relationships/slideLayout" Target="../slideLayouts/slideLayout607.xml"/><Relationship Id="rId18" Type="http://schemas.openxmlformats.org/officeDocument/2006/relationships/slideLayout" Target="../slideLayouts/slideLayout612.xml"/><Relationship Id="rId26" Type="http://schemas.openxmlformats.org/officeDocument/2006/relationships/theme" Target="../theme/theme23.xml"/><Relationship Id="rId3" Type="http://schemas.openxmlformats.org/officeDocument/2006/relationships/slideLayout" Target="../slideLayouts/slideLayout597.xml"/><Relationship Id="rId21" Type="http://schemas.openxmlformats.org/officeDocument/2006/relationships/slideLayout" Target="../slideLayouts/slideLayout615.xml"/><Relationship Id="rId7" Type="http://schemas.openxmlformats.org/officeDocument/2006/relationships/slideLayout" Target="../slideLayouts/slideLayout601.xml"/><Relationship Id="rId12" Type="http://schemas.openxmlformats.org/officeDocument/2006/relationships/slideLayout" Target="../slideLayouts/slideLayout606.xml"/><Relationship Id="rId17" Type="http://schemas.openxmlformats.org/officeDocument/2006/relationships/slideLayout" Target="../slideLayouts/slideLayout611.xml"/><Relationship Id="rId25" Type="http://schemas.openxmlformats.org/officeDocument/2006/relationships/slideLayout" Target="../slideLayouts/slideLayout619.xml"/><Relationship Id="rId2" Type="http://schemas.openxmlformats.org/officeDocument/2006/relationships/slideLayout" Target="../slideLayouts/slideLayout596.xml"/><Relationship Id="rId16" Type="http://schemas.openxmlformats.org/officeDocument/2006/relationships/slideLayout" Target="../slideLayouts/slideLayout610.xml"/><Relationship Id="rId20" Type="http://schemas.openxmlformats.org/officeDocument/2006/relationships/slideLayout" Target="../slideLayouts/slideLayout614.xml"/><Relationship Id="rId1" Type="http://schemas.openxmlformats.org/officeDocument/2006/relationships/slideLayout" Target="../slideLayouts/slideLayout595.xml"/><Relationship Id="rId6" Type="http://schemas.openxmlformats.org/officeDocument/2006/relationships/slideLayout" Target="../slideLayouts/slideLayout600.xml"/><Relationship Id="rId11" Type="http://schemas.openxmlformats.org/officeDocument/2006/relationships/slideLayout" Target="../slideLayouts/slideLayout605.xml"/><Relationship Id="rId24" Type="http://schemas.openxmlformats.org/officeDocument/2006/relationships/slideLayout" Target="../slideLayouts/slideLayout618.xml"/><Relationship Id="rId5" Type="http://schemas.openxmlformats.org/officeDocument/2006/relationships/slideLayout" Target="../slideLayouts/slideLayout599.xml"/><Relationship Id="rId15" Type="http://schemas.openxmlformats.org/officeDocument/2006/relationships/slideLayout" Target="../slideLayouts/slideLayout609.xml"/><Relationship Id="rId23" Type="http://schemas.openxmlformats.org/officeDocument/2006/relationships/slideLayout" Target="../slideLayouts/slideLayout617.xml"/><Relationship Id="rId10" Type="http://schemas.openxmlformats.org/officeDocument/2006/relationships/slideLayout" Target="../slideLayouts/slideLayout604.xml"/><Relationship Id="rId19" Type="http://schemas.openxmlformats.org/officeDocument/2006/relationships/slideLayout" Target="../slideLayouts/slideLayout613.xml"/><Relationship Id="rId4" Type="http://schemas.openxmlformats.org/officeDocument/2006/relationships/slideLayout" Target="../slideLayouts/slideLayout598.xml"/><Relationship Id="rId9" Type="http://schemas.openxmlformats.org/officeDocument/2006/relationships/slideLayout" Target="../slideLayouts/slideLayout603.xml"/><Relationship Id="rId14" Type="http://schemas.openxmlformats.org/officeDocument/2006/relationships/slideLayout" Target="../slideLayouts/slideLayout608.xml"/><Relationship Id="rId22" Type="http://schemas.openxmlformats.org/officeDocument/2006/relationships/slideLayout" Target="../slideLayouts/slideLayout616.xml"/></Relationships>
</file>

<file path=ppt/slideMasters/_rels/slideMaster2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32.xml"/><Relationship Id="rId18" Type="http://schemas.openxmlformats.org/officeDocument/2006/relationships/slideLayout" Target="../slideLayouts/slideLayout637.xml"/><Relationship Id="rId26" Type="http://schemas.openxmlformats.org/officeDocument/2006/relationships/slideLayout" Target="../slideLayouts/slideLayout645.xml"/><Relationship Id="rId39" Type="http://schemas.openxmlformats.org/officeDocument/2006/relationships/slideLayout" Target="../slideLayouts/slideLayout658.xml"/><Relationship Id="rId21" Type="http://schemas.openxmlformats.org/officeDocument/2006/relationships/slideLayout" Target="../slideLayouts/slideLayout640.xml"/><Relationship Id="rId34" Type="http://schemas.openxmlformats.org/officeDocument/2006/relationships/slideLayout" Target="../slideLayouts/slideLayout653.xml"/><Relationship Id="rId42" Type="http://schemas.openxmlformats.org/officeDocument/2006/relationships/slideLayout" Target="../slideLayouts/slideLayout661.xml"/><Relationship Id="rId47" Type="http://schemas.openxmlformats.org/officeDocument/2006/relationships/slideLayout" Target="../slideLayouts/slideLayout666.xml"/><Relationship Id="rId50" Type="http://schemas.openxmlformats.org/officeDocument/2006/relationships/slideLayout" Target="../slideLayouts/slideLayout669.xml"/><Relationship Id="rId55" Type="http://schemas.openxmlformats.org/officeDocument/2006/relationships/slideLayout" Target="../slideLayouts/slideLayout674.xml"/><Relationship Id="rId63" Type="http://schemas.openxmlformats.org/officeDocument/2006/relationships/slideLayout" Target="../slideLayouts/slideLayout682.xml"/><Relationship Id="rId68" Type="http://schemas.openxmlformats.org/officeDocument/2006/relationships/slideLayout" Target="../slideLayouts/slideLayout687.xml"/><Relationship Id="rId76" Type="http://schemas.openxmlformats.org/officeDocument/2006/relationships/slideLayout" Target="../slideLayouts/slideLayout695.xml"/><Relationship Id="rId84" Type="http://schemas.openxmlformats.org/officeDocument/2006/relationships/slideLayout" Target="../slideLayouts/slideLayout703.xml"/><Relationship Id="rId89" Type="http://schemas.openxmlformats.org/officeDocument/2006/relationships/slideLayout" Target="../slideLayouts/slideLayout708.xml"/><Relationship Id="rId7" Type="http://schemas.openxmlformats.org/officeDocument/2006/relationships/slideLayout" Target="../slideLayouts/slideLayout626.xml"/><Relationship Id="rId71" Type="http://schemas.openxmlformats.org/officeDocument/2006/relationships/slideLayout" Target="../slideLayouts/slideLayout690.xml"/><Relationship Id="rId2" Type="http://schemas.openxmlformats.org/officeDocument/2006/relationships/slideLayout" Target="../slideLayouts/slideLayout621.xml"/><Relationship Id="rId16" Type="http://schemas.openxmlformats.org/officeDocument/2006/relationships/slideLayout" Target="../slideLayouts/slideLayout635.xml"/><Relationship Id="rId29" Type="http://schemas.openxmlformats.org/officeDocument/2006/relationships/slideLayout" Target="../slideLayouts/slideLayout648.xml"/><Relationship Id="rId11" Type="http://schemas.openxmlformats.org/officeDocument/2006/relationships/slideLayout" Target="../slideLayouts/slideLayout630.xml"/><Relationship Id="rId24" Type="http://schemas.openxmlformats.org/officeDocument/2006/relationships/slideLayout" Target="../slideLayouts/slideLayout643.xml"/><Relationship Id="rId32" Type="http://schemas.openxmlformats.org/officeDocument/2006/relationships/slideLayout" Target="../slideLayouts/slideLayout651.xml"/><Relationship Id="rId37" Type="http://schemas.openxmlformats.org/officeDocument/2006/relationships/slideLayout" Target="../slideLayouts/slideLayout656.xml"/><Relationship Id="rId40" Type="http://schemas.openxmlformats.org/officeDocument/2006/relationships/slideLayout" Target="../slideLayouts/slideLayout659.xml"/><Relationship Id="rId45" Type="http://schemas.openxmlformats.org/officeDocument/2006/relationships/slideLayout" Target="../slideLayouts/slideLayout664.xml"/><Relationship Id="rId53" Type="http://schemas.openxmlformats.org/officeDocument/2006/relationships/slideLayout" Target="../slideLayouts/slideLayout672.xml"/><Relationship Id="rId58" Type="http://schemas.openxmlformats.org/officeDocument/2006/relationships/slideLayout" Target="../slideLayouts/slideLayout677.xml"/><Relationship Id="rId66" Type="http://schemas.openxmlformats.org/officeDocument/2006/relationships/slideLayout" Target="../slideLayouts/slideLayout685.xml"/><Relationship Id="rId74" Type="http://schemas.openxmlformats.org/officeDocument/2006/relationships/slideLayout" Target="../slideLayouts/slideLayout693.xml"/><Relationship Id="rId79" Type="http://schemas.openxmlformats.org/officeDocument/2006/relationships/slideLayout" Target="../slideLayouts/slideLayout698.xml"/><Relationship Id="rId87" Type="http://schemas.openxmlformats.org/officeDocument/2006/relationships/slideLayout" Target="../slideLayouts/slideLayout706.xml"/><Relationship Id="rId5" Type="http://schemas.openxmlformats.org/officeDocument/2006/relationships/slideLayout" Target="../slideLayouts/slideLayout624.xml"/><Relationship Id="rId61" Type="http://schemas.openxmlformats.org/officeDocument/2006/relationships/slideLayout" Target="../slideLayouts/slideLayout680.xml"/><Relationship Id="rId82" Type="http://schemas.openxmlformats.org/officeDocument/2006/relationships/slideLayout" Target="../slideLayouts/slideLayout701.xml"/><Relationship Id="rId90" Type="http://schemas.openxmlformats.org/officeDocument/2006/relationships/slideLayout" Target="../slideLayouts/slideLayout709.xml"/><Relationship Id="rId19" Type="http://schemas.openxmlformats.org/officeDocument/2006/relationships/slideLayout" Target="../slideLayouts/slideLayout638.xml"/><Relationship Id="rId14" Type="http://schemas.openxmlformats.org/officeDocument/2006/relationships/slideLayout" Target="../slideLayouts/slideLayout633.xml"/><Relationship Id="rId22" Type="http://schemas.openxmlformats.org/officeDocument/2006/relationships/slideLayout" Target="../slideLayouts/slideLayout641.xml"/><Relationship Id="rId27" Type="http://schemas.openxmlformats.org/officeDocument/2006/relationships/slideLayout" Target="../slideLayouts/slideLayout646.xml"/><Relationship Id="rId30" Type="http://schemas.openxmlformats.org/officeDocument/2006/relationships/slideLayout" Target="../slideLayouts/slideLayout649.xml"/><Relationship Id="rId35" Type="http://schemas.openxmlformats.org/officeDocument/2006/relationships/slideLayout" Target="../slideLayouts/slideLayout654.xml"/><Relationship Id="rId43" Type="http://schemas.openxmlformats.org/officeDocument/2006/relationships/slideLayout" Target="../slideLayouts/slideLayout662.xml"/><Relationship Id="rId48" Type="http://schemas.openxmlformats.org/officeDocument/2006/relationships/slideLayout" Target="../slideLayouts/slideLayout667.xml"/><Relationship Id="rId56" Type="http://schemas.openxmlformats.org/officeDocument/2006/relationships/slideLayout" Target="../slideLayouts/slideLayout675.xml"/><Relationship Id="rId64" Type="http://schemas.openxmlformats.org/officeDocument/2006/relationships/slideLayout" Target="../slideLayouts/slideLayout683.xml"/><Relationship Id="rId69" Type="http://schemas.openxmlformats.org/officeDocument/2006/relationships/slideLayout" Target="../slideLayouts/slideLayout688.xml"/><Relationship Id="rId77" Type="http://schemas.openxmlformats.org/officeDocument/2006/relationships/slideLayout" Target="../slideLayouts/slideLayout696.xml"/><Relationship Id="rId8" Type="http://schemas.openxmlformats.org/officeDocument/2006/relationships/slideLayout" Target="../slideLayouts/slideLayout627.xml"/><Relationship Id="rId51" Type="http://schemas.openxmlformats.org/officeDocument/2006/relationships/slideLayout" Target="../slideLayouts/slideLayout670.xml"/><Relationship Id="rId72" Type="http://schemas.openxmlformats.org/officeDocument/2006/relationships/slideLayout" Target="../slideLayouts/slideLayout691.xml"/><Relationship Id="rId80" Type="http://schemas.openxmlformats.org/officeDocument/2006/relationships/slideLayout" Target="../slideLayouts/slideLayout699.xml"/><Relationship Id="rId85" Type="http://schemas.openxmlformats.org/officeDocument/2006/relationships/slideLayout" Target="../slideLayouts/slideLayout704.xml"/><Relationship Id="rId3" Type="http://schemas.openxmlformats.org/officeDocument/2006/relationships/slideLayout" Target="../slideLayouts/slideLayout622.xml"/><Relationship Id="rId12" Type="http://schemas.openxmlformats.org/officeDocument/2006/relationships/slideLayout" Target="../slideLayouts/slideLayout631.xml"/><Relationship Id="rId17" Type="http://schemas.openxmlformats.org/officeDocument/2006/relationships/slideLayout" Target="../slideLayouts/slideLayout636.xml"/><Relationship Id="rId25" Type="http://schemas.openxmlformats.org/officeDocument/2006/relationships/slideLayout" Target="../slideLayouts/slideLayout644.xml"/><Relationship Id="rId33" Type="http://schemas.openxmlformats.org/officeDocument/2006/relationships/slideLayout" Target="../slideLayouts/slideLayout652.xml"/><Relationship Id="rId38" Type="http://schemas.openxmlformats.org/officeDocument/2006/relationships/slideLayout" Target="../slideLayouts/slideLayout657.xml"/><Relationship Id="rId46" Type="http://schemas.openxmlformats.org/officeDocument/2006/relationships/slideLayout" Target="../slideLayouts/slideLayout665.xml"/><Relationship Id="rId59" Type="http://schemas.openxmlformats.org/officeDocument/2006/relationships/slideLayout" Target="../slideLayouts/slideLayout678.xml"/><Relationship Id="rId67" Type="http://schemas.openxmlformats.org/officeDocument/2006/relationships/slideLayout" Target="../slideLayouts/slideLayout686.xml"/><Relationship Id="rId20" Type="http://schemas.openxmlformats.org/officeDocument/2006/relationships/slideLayout" Target="../slideLayouts/slideLayout639.xml"/><Relationship Id="rId41" Type="http://schemas.openxmlformats.org/officeDocument/2006/relationships/slideLayout" Target="../slideLayouts/slideLayout660.xml"/><Relationship Id="rId54" Type="http://schemas.openxmlformats.org/officeDocument/2006/relationships/slideLayout" Target="../slideLayouts/slideLayout673.xml"/><Relationship Id="rId62" Type="http://schemas.openxmlformats.org/officeDocument/2006/relationships/slideLayout" Target="../slideLayouts/slideLayout681.xml"/><Relationship Id="rId70" Type="http://schemas.openxmlformats.org/officeDocument/2006/relationships/slideLayout" Target="../slideLayouts/slideLayout689.xml"/><Relationship Id="rId75" Type="http://schemas.openxmlformats.org/officeDocument/2006/relationships/slideLayout" Target="../slideLayouts/slideLayout694.xml"/><Relationship Id="rId83" Type="http://schemas.openxmlformats.org/officeDocument/2006/relationships/slideLayout" Target="../slideLayouts/slideLayout702.xml"/><Relationship Id="rId88" Type="http://schemas.openxmlformats.org/officeDocument/2006/relationships/slideLayout" Target="../slideLayouts/slideLayout707.xml"/><Relationship Id="rId91" Type="http://schemas.openxmlformats.org/officeDocument/2006/relationships/theme" Target="../theme/theme24.xml"/><Relationship Id="rId1" Type="http://schemas.openxmlformats.org/officeDocument/2006/relationships/slideLayout" Target="../slideLayouts/slideLayout620.xml"/><Relationship Id="rId6" Type="http://schemas.openxmlformats.org/officeDocument/2006/relationships/slideLayout" Target="../slideLayouts/slideLayout625.xml"/><Relationship Id="rId15" Type="http://schemas.openxmlformats.org/officeDocument/2006/relationships/slideLayout" Target="../slideLayouts/slideLayout634.xml"/><Relationship Id="rId23" Type="http://schemas.openxmlformats.org/officeDocument/2006/relationships/slideLayout" Target="../slideLayouts/slideLayout642.xml"/><Relationship Id="rId28" Type="http://schemas.openxmlformats.org/officeDocument/2006/relationships/slideLayout" Target="../slideLayouts/slideLayout647.xml"/><Relationship Id="rId36" Type="http://schemas.openxmlformats.org/officeDocument/2006/relationships/slideLayout" Target="../slideLayouts/slideLayout655.xml"/><Relationship Id="rId49" Type="http://schemas.openxmlformats.org/officeDocument/2006/relationships/slideLayout" Target="../slideLayouts/slideLayout668.xml"/><Relationship Id="rId57" Type="http://schemas.openxmlformats.org/officeDocument/2006/relationships/slideLayout" Target="../slideLayouts/slideLayout676.xml"/><Relationship Id="rId10" Type="http://schemas.openxmlformats.org/officeDocument/2006/relationships/slideLayout" Target="../slideLayouts/slideLayout629.xml"/><Relationship Id="rId31" Type="http://schemas.openxmlformats.org/officeDocument/2006/relationships/slideLayout" Target="../slideLayouts/slideLayout650.xml"/><Relationship Id="rId44" Type="http://schemas.openxmlformats.org/officeDocument/2006/relationships/slideLayout" Target="../slideLayouts/slideLayout663.xml"/><Relationship Id="rId52" Type="http://schemas.openxmlformats.org/officeDocument/2006/relationships/slideLayout" Target="../slideLayouts/slideLayout671.xml"/><Relationship Id="rId60" Type="http://schemas.openxmlformats.org/officeDocument/2006/relationships/slideLayout" Target="../slideLayouts/slideLayout679.xml"/><Relationship Id="rId65" Type="http://schemas.openxmlformats.org/officeDocument/2006/relationships/slideLayout" Target="../slideLayouts/slideLayout684.xml"/><Relationship Id="rId73" Type="http://schemas.openxmlformats.org/officeDocument/2006/relationships/slideLayout" Target="../slideLayouts/slideLayout692.xml"/><Relationship Id="rId78" Type="http://schemas.openxmlformats.org/officeDocument/2006/relationships/slideLayout" Target="../slideLayouts/slideLayout697.xml"/><Relationship Id="rId81" Type="http://schemas.openxmlformats.org/officeDocument/2006/relationships/slideLayout" Target="../slideLayouts/slideLayout700.xml"/><Relationship Id="rId86" Type="http://schemas.openxmlformats.org/officeDocument/2006/relationships/slideLayout" Target="../slideLayouts/slideLayout705.xml"/><Relationship Id="rId4" Type="http://schemas.openxmlformats.org/officeDocument/2006/relationships/slideLayout" Target="../slideLayouts/slideLayout623.xml"/><Relationship Id="rId9" Type="http://schemas.openxmlformats.org/officeDocument/2006/relationships/slideLayout" Target="../slideLayouts/slideLayout628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7.xml"/><Relationship Id="rId13" Type="http://schemas.openxmlformats.org/officeDocument/2006/relationships/slideLayout" Target="../slideLayouts/slideLayout722.xml"/><Relationship Id="rId18" Type="http://schemas.openxmlformats.org/officeDocument/2006/relationships/slideLayout" Target="../slideLayouts/slideLayout727.xml"/><Relationship Id="rId3" Type="http://schemas.openxmlformats.org/officeDocument/2006/relationships/slideLayout" Target="../slideLayouts/slideLayout712.xml"/><Relationship Id="rId21" Type="http://schemas.openxmlformats.org/officeDocument/2006/relationships/slideLayout" Target="../slideLayouts/slideLayout730.xml"/><Relationship Id="rId7" Type="http://schemas.openxmlformats.org/officeDocument/2006/relationships/slideLayout" Target="../slideLayouts/slideLayout716.xml"/><Relationship Id="rId12" Type="http://schemas.openxmlformats.org/officeDocument/2006/relationships/slideLayout" Target="../slideLayouts/slideLayout721.xml"/><Relationship Id="rId17" Type="http://schemas.openxmlformats.org/officeDocument/2006/relationships/slideLayout" Target="../slideLayouts/slideLayout726.xml"/><Relationship Id="rId2" Type="http://schemas.openxmlformats.org/officeDocument/2006/relationships/slideLayout" Target="../slideLayouts/slideLayout711.xml"/><Relationship Id="rId16" Type="http://schemas.openxmlformats.org/officeDocument/2006/relationships/slideLayout" Target="../slideLayouts/slideLayout725.xml"/><Relationship Id="rId20" Type="http://schemas.openxmlformats.org/officeDocument/2006/relationships/slideLayout" Target="../slideLayouts/slideLayout729.xml"/><Relationship Id="rId1" Type="http://schemas.openxmlformats.org/officeDocument/2006/relationships/slideLayout" Target="../slideLayouts/slideLayout710.xml"/><Relationship Id="rId6" Type="http://schemas.openxmlformats.org/officeDocument/2006/relationships/slideLayout" Target="../slideLayouts/slideLayout715.xml"/><Relationship Id="rId11" Type="http://schemas.openxmlformats.org/officeDocument/2006/relationships/slideLayout" Target="../slideLayouts/slideLayout720.xml"/><Relationship Id="rId24" Type="http://schemas.openxmlformats.org/officeDocument/2006/relationships/theme" Target="../theme/theme25.xml"/><Relationship Id="rId5" Type="http://schemas.openxmlformats.org/officeDocument/2006/relationships/slideLayout" Target="../slideLayouts/slideLayout714.xml"/><Relationship Id="rId15" Type="http://schemas.openxmlformats.org/officeDocument/2006/relationships/slideLayout" Target="../slideLayouts/slideLayout724.xml"/><Relationship Id="rId23" Type="http://schemas.openxmlformats.org/officeDocument/2006/relationships/slideLayout" Target="../slideLayouts/slideLayout732.xml"/><Relationship Id="rId10" Type="http://schemas.openxmlformats.org/officeDocument/2006/relationships/slideLayout" Target="../slideLayouts/slideLayout719.xml"/><Relationship Id="rId19" Type="http://schemas.openxmlformats.org/officeDocument/2006/relationships/slideLayout" Target="../slideLayouts/slideLayout728.xml"/><Relationship Id="rId4" Type="http://schemas.openxmlformats.org/officeDocument/2006/relationships/slideLayout" Target="../slideLayouts/slideLayout713.xml"/><Relationship Id="rId9" Type="http://schemas.openxmlformats.org/officeDocument/2006/relationships/slideLayout" Target="../slideLayouts/slideLayout718.xml"/><Relationship Id="rId14" Type="http://schemas.openxmlformats.org/officeDocument/2006/relationships/slideLayout" Target="../slideLayouts/slideLayout723.xml"/><Relationship Id="rId22" Type="http://schemas.openxmlformats.org/officeDocument/2006/relationships/slideLayout" Target="../slideLayouts/slideLayout731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0.xml"/><Relationship Id="rId13" Type="http://schemas.openxmlformats.org/officeDocument/2006/relationships/slideLayout" Target="../slideLayouts/slideLayout745.xml"/><Relationship Id="rId18" Type="http://schemas.openxmlformats.org/officeDocument/2006/relationships/slideLayout" Target="../slideLayouts/slideLayout750.xml"/><Relationship Id="rId3" Type="http://schemas.openxmlformats.org/officeDocument/2006/relationships/slideLayout" Target="../slideLayouts/slideLayout735.xml"/><Relationship Id="rId21" Type="http://schemas.openxmlformats.org/officeDocument/2006/relationships/slideLayout" Target="../slideLayouts/slideLayout753.xml"/><Relationship Id="rId7" Type="http://schemas.openxmlformats.org/officeDocument/2006/relationships/slideLayout" Target="../slideLayouts/slideLayout739.xml"/><Relationship Id="rId12" Type="http://schemas.openxmlformats.org/officeDocument/2006/relationships/slideLayout" Target="../slideLayouts/slideLayout744.xml"/><Relationship Id="rId17" Type="http://schemas.openxmlformats.org/officeDocument/2006/relationships/slideLayout" Target="../slideLayouts/slideLayout749.xml"/><Relationship Id="rId2" Type="http://schemas.openxmlformats.org/officeDocument/2006/relationships/slideLayout" Target="../slideLayouts/slideLayout734.xml"/><Relationship Id="rId16" Type="http://schemas.openxmlformats.org/officeDocument/2006/relationships/slideLayout" Target="../slideLayouts/slideLayout748.xml"/><Relationship Id="rId20" Type="http://schemas.openxmlformats.org/officeDocument/2006/relationships/slideLayout" Target="../slideLayouts/slideLayout752.xml"/><Relationship Id="rId1" Type="http://schemas.openxmlformats.org/officeDocument/2006/relationships/slideLayout" Target="../slideLayouts/slideLayout733.xml"/><Relationship Id="rId6" Type="http://schemas.openxmlformats.org/officeDocument/2006/relationships/slideLayout" Target="../slideLayouts/slideLayout738.xml"/><Relationship Id="rId11" Type="http://schemas.openxmlformats.org/officeDocument/2006/relationships/slideLayout" Target="../slideLayouts/slideLayout743.xml"/><Relationship Id="rId24" Type="http://schemas.openxmlformats.org/officeDocument/2006/relationships/theme" Target="../theme/theme26.xml"/><Relationship Id="rId5" Type="http://schemas.openxmlformats.org/officeDocument/2006/relationships/slideLayout" Target="../slideLayouts/slideLayout737.xml"/><Relationship Id="rId15" Type="http://schemas.openxmlformats.org/officeDocument/2006/relationships/slideLayout" Target="../slideLayouts/slideLayout747.xml"/><Relationship Id="rId23" Type="http://schemas.openxmlformats.org/officeDocument/2006/relationships/slideLayout" Target="../slideLayouts/slideLayout755.xml"/><Relationship Id="rId10" Type="http://schemas.openxmlformats.org/officeDocument/2006/relationships/slideLayout" Target="../slideLayouts/slideLayout742.xml"/><Relationship Id="rId19" Type="http://schemas.openxmlformats.org/officeDocument/2006/relationships/slideLayout" Target="../slideLayouts/slideLayout751.xml"/><Relationship Id="rId4" Type="http://schemas.openxmlformats.org/officeDocument/2006/relationships/slideLayout" Target="../slideLayouts/slideLayout736.xml"/><Relationship Id="rId9" Type="http://schemas.openxmlformats.org/officeDocument/2006/relationships/slideLayout" Target="../slideLayouts/slideLayout741.xml"/><Relationship Id="rId14" Type="http://schemas.openxmlformats.org/officeDocument/2006/relationships/slideLayout" Target="../slideLayouts/slideLayout746.xml"/><Relationship Id="rId22" Type="http://schemas.openxmlformats.org/officeDocument/2006/relationships/slideLayout" Target="../slideLayouts/slideLayout754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3.xml"/><Relationship Id="rId13" Type="http://schemas.openxmlformats.org/officeDocument/2006/relationships/slideLayout" Target="../slideLayouts/slideLayout768.xml"/><Relationship Id="rId18" Type="http://schemas.openxmlformats.org/officeDocument/2006/relationships/slideLayout" Target="../slideLayouts/slideLayout773.xml"/><Relationship Id="rId3" Type="http://schemas.openxmlformats.org/officeDocument/2006/relationships/slideLayout" Target="../slideLayouts/slideLayout758.xml"/><Relationship Id="rId21" Type="http://schemas.openxmlformats.org/officeDocument/2006/relationships/slideLayout" Target="../slideLayouts/slideLayout776.xml"/><Relationship Id="rId7" Type="http://schemas.openxmlformats.org/officeDocument/2006/relationships/slideLayout" Target="../slideLayouts/slideLayout762.xml"/><Relationship Id="rId12" Type="http://schemas.openxmlformats.org/officeDocument/2006/relationships/slideLayout" Target="../slideLayouts/slideLayout767.xml"/><Relationship Id="rId17" Type="http://schemas.openxmlformats.org/officeDocument/2006/relationships/slideLayout" Target="../slideLayouts/slideLayout772.xml"/><Relationship Id="rId2" Type="http://schemas.openxmlformats.org/officeDocument/2006/relationships/slideLayout" Target="../slideLayouts/slideLayout757.xml"/><Relationship Id="rId16" Type="http://schemas.openxmlformats.org/officeDocument/2006/relationships/slideLayout" Target="../slideLayouts/slideLayout771.xml"/><Relationship Id="rId20" Type="http://schemas.openxmlformats.org/officeDocument/2006/relationships/slideLayout" Target="../slideLayouts/slideLayout775.xml"/><Relationship Id="rId1" Type="http://schemas.openxmlformats.org/officeDocument/2006/relationships/slideLayout" Target="../slideLayouts/slideLayout756.xml"/><Relationship Id="rId6" Type="http://schemas.openxmlformats.org/officeDocument/2006/relationships/slideLayout" Target="../slideLayouts/slideLayout761.xml"/><Relationship Id="rId11" Type="http://schemas.openxmlformats.org/officeDocument/2006/relationships/slideLayout" Target="../slideLayouts/slideLayout766.xml"/><Relationship Id="rId24" Type="http://schemas.openxmlformats.org/officeDocument/2006/relationships/theme" Target="../theme/theme27.xml"/><Relationship Id="rId5" Type="http://schemas.openxmlformats.org/officeDocument/2006/relationships/slideLayout" Target="../slideLayouts/slideLayout760.xml"/><Relationship Id="rId15" Type="http://schemas.openxmlformats.org/officeDocument/2006/relationships/slideLayout" Target="../slideLayouts/slideLayout770.xml"/><Relationship Id="rId23" Type="http://schemas.openxmlformats.org/officeDocument/2006/relationships/slideLayout" Target="../slideLayouts/slideLayout778.xml"/><Relationship Id="rId10" Type="http://schemas.openxmlformats.org/officeDocument/2006/relationships/slideLayout" Target="../slideLayouts/slideLayout765.xml"/><Relationship Id="rId19" Type="http://schemas.openxmlformats.org/officeDocument/2006/relationships/slideLayout" Target="../slideLayouts/slideLayout774.xml"/><Relationship Id="rId4" Type="http://schemas.openxmlformats.org/officeDocument/2006/relationships/slideLayout" Target="../slideLayouts/slideLayout759.xml"/><Relationship Id="rId9" Type="http://schemas.openxmlformats.org/officeDocument/2006/relationships/slideLayout" Target="../slideLayouts/slideLayout764.xml"/><Relationship Id="rId14" Type="http://schemas.openxmlformats.org/officeDocument/2006/relationships/slideLayout" Target="../slideLayouts/slideLayout769.xml"/><Relationship Id="rId22" Type="http://schemas.openxmlformats.org/officeDocument/2006/relationships/slideLayout" Target="../slideLayouts/slideLayout777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6.xml"/><Relationship Id="rId13" Type="http://schemas.openxmlformats.org/officeDocument/2006/relationships/slideLayout" Target="../slideLayouts/slideLayout791.xml"/><Relationship Id="rId18" Type="http://schemas.openxmlformats.org/officeDocument/2006/relationships/slideLayout" Target="../slideLayouts/slideLayout796.xml"/><Relationship Id="rId3" Type="http://schemas.openxmlformats.org/officeDocument/2006/relationships/slideLayout" Target="../slideLayouts/slideLayout781.xml"/><Relationship Id="rId21" Type="http://schemas.openxmlformats.org/officeDocument/2006/relationships/slideLayout" Target="../slideLayouts/slideLayout799.xml"/><Relationship Id="rId7" Type="http://schemas.openxmlformats.org/officeDocument/2006/relationships/slideLayout" Target="../slideLayouts/slideLayout785.xml"/><Relationship Id="rId12" Type="http://schemas.openxmlformats.org/officeDocument/2006/relationships/slideLayout" Target="../slideLayouts/slideLayout790.xml"/><Relationship Id="rId17" Type="http://schemas.openxmlformats.org/officeDocument/2006/relationships/slideLayout" Target="../slideLayouts/slideLayout795.xml"/><Relationship Id="rId2" Type="http://schemas.openxmlformats.org/officeDocument/2006/relationships/slideLayout" Target="../slideLayouts/slideLayout780.xml"/><Relationship Id="rId16" Type="http://schemas.openxmlformats.org/officeDocument/2006/relationships/slideLayout" Target="../slideLayouts/slideLayout794.xml"/><Relationship Id="rId20" Type="http://schemas.openxmlformats.org/officeDocument/2006/relationships/slideLayout" Target="../slideLayouts/slideLayout798.xml"/><Relationship Id="rId1" Type="http://schemas.openxmlformats.org/officeDocument/2006/relationships/slideLayout" Target="../slideLayouts/slideLayout779.xml"/><Relationship Id="rId6" Type="http://schemas.openxmlformats.org/officeDocument/2006/relationships/slideLayout" Target="../slideLayouts/slideLayout784.xml"/><Relationship Id="rId11" Type="http://schemas.openxmlformats.org/officeDocument/2006/relationships/slideLayout" Target="../slideLayouts/slideLayout789.xml"/><Relationship Id="rId24" Type="http://schemas.openxmlformats.org/officeDocument/2006/relationships/theme" Target="../theme/theme28.xml"/><Relationship Id="rId5" Type="http://schemas.openxmlformats.org/officeDocument/2006/relationships/slideLayout" Target="../slideLayouts/slideLayout783.xml"/><Relationship Id="rId15" Type="http://schemas.openxmlformats.org/officeDocument/2006/relationships/slideLayout" Target="../slideLayouts/slideLayout793.xml"/><Relationship Id="rId23" Type="http://schemas.openxmlformats.org/officeDocument/2006/relationships/slideLayout" Target="../slideLayouts/slideLayout801.xml"/><Relationship Id="rId10" Type="http://schemas.openxmlformats.org/officeDocument/2006/relationships/slideLayout" Target="../slideLayouts/slideLayout788.xml"/><Relationship Id="rId19" Type="http://schemas.openxmlformats.org/officeDocument/2006/relationships/slideLayout" Target="../slideLayouts/slideLayout797.xml"/><Relationship Id="rId4" Type="http://schemas.openxmlformats.org/officeDocument/2006/relationships/slideLayout" Target="../slideLayouts/slideLayout782.xml"/><Relationship Id="rId9" Type="http://schemas.openxmlformats.org/officeDocument/2006/relationships/slideLayout" Target="../slideLayouts/slideLayout787.xml"/><Relationship Id="rId14" Type="http://schemas.openxmlformats.org/officeDocument/2006/relationships/slideLayout" Target="../slideLayouts/slideLayout792.xml"/><Relationship Id="rId22" Type="http://schemas.openxmlformats.org/officeDocument/2006/relationships/slideLayout" Target="../slideLayouts/slideLayout800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9.xml"/><Relationship Id="rId13" Type="http://schemas.openxmlformats.org/officeDocument/2006/relationships/slideLayout" Target="../slideLayouts/slideLayout814.xml"/><Relationship Id="rId18" Type="http://schemas.openxmlformats.org/officeDocument/2006/relationships/slideLayout" Target="../slideLayouts/slideLayout819.xml"/><Relationship Id="rId3" Type="http://schemas.openxmlformats.org/officeDocument/2006/relationships/slideLayout" Target="../slideLayouts/slideLayout804.xml"/><Relationship Id="rId21" Type="http://schemas.openxmlformats.org/officeDocument/2006/relationships/slideLayout" Target="../slideLayouts/slideLayout822.xml"/><Relationship Id="rId7" Type="http://schemas.openxmlformats.org/officeDocument/2006/relationships/slideLayout" Target="../slideLayouts/slideLayout808.xml"/><Relationship Id="rId12" Type="http://schemas.openxmlformats.org/officeDocument/2006/relationships/slideLayout" Target="../slideLayouts/slideLayout813.xml"/><Relationship Id="rId17" Type="http://schemas.openxmlformats.org/officeDocument/2006/relationships/slideLayout" Target="../slideLayouts/slideLayout818.xml"/><Relationship Id="rId2" Type="http://schemas.openxmlformats.org/officeDocument/2006/relationships/slideLayout" Target="../slideLayouts/slideLayout803.xml"/><Relationship Id="rId16" Type="http://schemas.openxmlformats.org/officeDocument/2006/relationships/slideLayout" Target="../slideLayouts/slideLayout817.xml"/><Relationship Id="rId20" Type="http://schemas.openxmlformats.org/officeDocument/2006/relationships/slideLayout" Target="../slideLayouts/slideLayout821.xml"/><Relationship Id="rId1" Type="http://schemas.openxmlformats.org/officeDocument/2006/relationships/slideLayout" Target="../slideLayouts/slideLayout802.xml"/><Relationship Id="rId6" Type="http://schemas.openxmlformats.org/officeDocument/2006/relationships/slideLayout" Target="../slideLayouts/slideLayout807.xml"/><Relationship Id="rId11" Type="http://schemas.openxmlformats.org/officeDocument/2006/relationships/slideLayout" Target="../slideLayouts/slideLayout812.xml"/><Relationship Id="rId24" Type="http://schemas.openxmlformats.org/officeDocument/2006/relationships/theme" Target="../theme/theme29.xml"/><Relationship Id="rId5" Type="http://schemas.openxmlformats.org/officeDocument/2006/relationships/slideLayout" Target="../slideLayouts/slideLayout806.xml"/><Relationship Id="rId15" Type="http://schemas.openxmlformats.org/officeDocument/2006/relationships/slideLayout" Target="../slideLayouts/slideLayout816.xml"/><Relationship Id="rId23" Type="http://schemas.openxmlformats.org/officeDocument/2006/relationships/slideLayout" Target="../slideLayouts/slideLayout824.xml"/><Relationship Id="rId10" Type="http://schemas.openxmlformats.org/officeDocument/2006/relationships/slideLayout" Target="../slideLayouts/slideLayout811.xml"/><Relationship Id="rId19" Type="http://schemas.openxmlformats.org/officeDocument/2006/relationships/slideLayout" Target="../slideLayouts/slideLayout820.xml"/><Relationship Id="rId4" Type="http://schemas.openxmlformats.org/officeDocument/2006/relationships/slideLayout" Target="../slideLayouts/slideLayout805.xml"/><Relationship Id="rId9" Type="http://schemas.openxmlformats.org/officeDocument/2006/relationships/slideLayout" Target="../slideLayouts/slideLayout810.xml"/><Relationship Id="rId14" Type="http://schemas.openxmlformats.org/officeDocument/2006/relationships/slideLayout" Target="../slideLayouts/slideLayout815.xml"/><Relationship Id="rId22" Type="http://schemas.openxmlformats.org/officeDocument/2006/relationships/slideLayout" Target="../slideLayouts/slideLayout8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9.xml"/><Relationship Id="rId21" Type="http://schemas.openxmlformats.org/officeDocument/2006/relationships/slideLayout" Target="../slideLayouts/slideLayout67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slideLayout" Target="../slideLayouts/slideLayout66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24" Type="http://schemas.openxmlformats.org/officeDocument/2006/relationships/theme" Target="../theme/theme3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23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Relationship Id="rId22" Type="http://schemas.openxmlformats.org/officeDocument/2006/relationships/slideLayout" Target="../slideLayouts/slideLayout68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2.xml"/><Relationship Id="rId13" Type="http://schemas.openxmlformats.org/officeDocument/2006/relationships/slideLayout" Target="../slideLayouts/slideLayout837.xml"/><Relationship Id="rId18" Type="http://schemas.openxmlformats.org/officeDocument/2006/relationships/slideLayout" Target="../slideLayouts/slideLayout842.xml"/><Relationship Id="rId3" Type="http://schemas.openxmlformats.org/officeDocument/2006/relationships/slideLayout" Target="../slideLayouts/slideLayout827.xml"/><Relationship Id="rId21" Type="http://schemas.openxmlformats.org/officeDocument/2006/relationships/slideLayout" Target="../slideLayouts/slideLayout845.xml"/><Relationship Id="rId7" Type="http://schemas.openxmlformats.org/officeDocument/2006/relationships/slideLayout" Target="../slideLayouts/slideLayout831.xml"/><Relationship Id="rId12" Type="http://schemas.openxmlformats.org/officeDocument/2006/relationships/slideLayout" Target="../slideLayouts/slideLayout836.xml"/><Relationship Id="rId17" Type="http://schemas.openxmlformats.org/officeDocument/2006/relationships/slideLayout" Target="../slideLayouts/slideLayout841.xml"/><Relationship Id="rId2" Type="http://schemas.openxmlformats.org/officeDocument/2006/relationships/slideLayout" Target="../slideLayouts/slideLayout826.xml"/><Relationship Id="rId16" Type="http://schemas.openxmlformats.org/officeDocument/2006/relationships/slideLayout" Target="../slideLayouts/slideLayout840.xml"/><Relationship Id="rId20" Type="http://schemas.openxmlformats.org/officeDocument/2006/relationships/slideLayout" Target="../slideLayouts/slideLayout844.xml"/><Relationship Id="rId1" Type="http://schemas.openxmlformats.org/officeDocument/2006/relationships/slideLayout" Target="../slideLayouts/slideLayout825.xml"/><Relationship Id="rId6" Type="http://schemas.openxmlformats.org/officeDocument/2006/relationships/slideLayout" Target="../slideLayouts/slideLayout830.xml"/><Relationship Id="rId11" Type="http://schemas.openxmlformats.org/officeDocument/2006/relationships/slideLayout" Target="../slideLayouts/slideLayout835.xml"/><Relationship Id="rId24" Type="http://schemas.openxmlformats.org/officeDocument/2006/relationships/theme" Target="../theme/theme30.xml"/><Relationship Id="rId5" Type="http://schemas.openxmlformats.org/officeDocument/2006/relationships/slideLayout" Target="../slideLayouts/slideLayout829.xml"/><Relationship Id="rId15" Type="http://schemas.openxmlformats.org/officeDocument/2006/relationships/slideLayout" Target="../slideLayouts/slideLayout839.xml"/><Relationship Id="rId23" Type="http://schemas.openxmlformats.org/officeDocument/2006/relationships/slideLayout" Target="../slideLayouts/slideLayout847.xml"/><Relationship Id="rId10" Type="http://schemas.openxmlformats.org/officeDocument/2006/relationships/slideLayout" Target="../slideLayouts/slideLayout834.xml"/><Relationship Id="rId19" Type="http://schemas.openxmlformats.org/officeDocument/2006/relationships/slideLayout" Target="../slideLayouts/slideLayout843.xml"/><Relationship Id="rId4" Type="http://schemas.openxmlformats.org/officeDocument/2006/relationships/slideLayout" Target="../slideLayouts/slideLayout828.xml"/><Relationship Id="rId9" Type="http://schemas.openxmlformats.org/officeDocument/2006/relationships/slideLayout" Target="../slideLayouts/slideLayout833.xml"/><Relationship Id="rId14" Type="http://schemas.openxmlformats.org/officeDocument/2006/relationships/slideLayout" Target="../slideLayouts/slideLayout838.xml"/><Relationship Id="rId22" Type="http://schemas.openxmlformats.org/officeDocument/2006/relationships/slideLayout" Target="../slideLayouts/slideLayout846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5.xml"/><Relationship Id="rId13" Type="http://schemas.openxmlformats.org/officeDocument/2006/relationships/slideLayout" Target="../slideLayouts/slideLayout860.xml"/><Relationship Id="rId18" Type="http://schemas.openxmlformats.org/officeDocument/2006/relationships/slideLayout" Target="../slideLayouts/slideLayout865.xml"/><Relationship Id="rId3" Type="http://schemas.openxmlformats.org/officeDocument/2006/relationships/slideLayout" Target="../slideLayouts/slideLayout850.xml"/><Relationship Id="rId21" Type="http://schemas.openxmlformats.org/officeDocument/2006/relationships/slideLayout" Target="../slideLayouts/slideLayout868.xml"/><Relationship Id="rId7" Type="http://schemas.openxmlformats.org/officeDocument/2006/relationships/slideLayout" Target="../slideLayouts/slideLayout854.xml"/><Relationship Id="rId12" Type="http://schemas.openxmlformats.org/officeDocument/2006/relationships/slideLayout" Target="../slideLayouts/slideLayout859.xml"/><Relationship Id="rId17" Type="http://schemas.openxmlformats.org/officeDocument/2006/relationships/slideLayout" Target="../slideLayouts/slideLayout864.xml"/><Relationship Id="rId2" Type="http://schemas.openxmlformats.org/officeDocument/2006/relationships/slideLayout" Target="../slideLayouts/slideLayout849.xml"/><Relationship Id="rId16" Type="http://schemas.openxmlformats.org/officeDocument/2006/relationships/slideLayout" Target="../slideLayouts/slideLayout863.xml"/><Relationship Id="rId20" Type="http://schemas.openxmlformats.org/officeDocument/2006/relationships/slideLayout" Target="../slideLayouts/slideLayout867.xml"/><Relationship Id="rId1" Type="http://schemas.openxmlformats.org/officeDocument/2006/relationships/slideLayout" Target="../slideLayouts/slideLayout848.xml"/><Relationship Id="rId6" Type="http://schemas.openxmlformats.org/officeDocument/2006/relationships/slideLayout" Target="../slideLayouts/slideLayout853.xml"/><Relationship Id="rId11" Type="http://schemas.openxmlformats.org/officeDocument/2006/relationships/slideLayout" Target="../slideLayouts/slideLayout858.xml"/><Relationship Id="rId24" Type="http://schemas.openxmlformats.org/officeDocument/2006/relationships/theme" Target="../theme/theme31.xml"/><Relationship Id="rId5" Type="http://schemas.openxmlformats.org/officeDocument/2006/relationships/slideLayout" Target="../slideLayouts/slideLayout852.xml"/><Relationship Id="rId15" Type="http://schemas.openxmlformats.org/officeDocument/2006/relationships/slideLayout" Target="../slideLayouts/slideLayout862.xml"/><Relationship Id="rId23" Type="http://schemas.openxmlformats.org/officeDocument/2006/relationships/slideLayout" Target="../slideLayouts/slideLayout870.xml"/><Relationship Id="rId10" Type="http://schemas.openxmlformats.org/officeDocument/2006/relationships/slideLayout" Target="../slideLayouts/slideLayout857.xml"/><Relationship Id="rId19" Type="http://schemas.openxmlformats.org/officeDocument/2006/relationships/slideLayout" Target="../slideLayouts/slideLayout866.xml"/><Relationship Id="rId4" Type="http://schemas.openxmlformats.org/officeDocument/2006/relationships/slideLayout" Target="../slideLayouts/slideLayout851.xml"/><Relationship Id="rId9" Type="http://schemas.openxmlformats.org/officeDocument/2006/relationships/slideLayout" Target="../slideLayouts/slideLayout856.xml"/><Relationship Id="rId14" Type="http://schemas.openxmlformats.org/officeDocument/2006/relationships/slideLayout" Target="../slideLayouts/slideLayout861.xml"/><Relationship Id="rId22" Type="http://schemas.openxmlformats.org/officeDocument/2006/relationships/slideLayout" Target="../slideLayouts/slideLayout869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8.xml"/><Relationship Id="rId13" Type="http://schemas.openxmlformats.org/officeDocument/2006/relationships/slideLayout" Target="../slideLayouts/slideLayout883.xml"/><Relationship Id="rId18" Type="http://schemas.openxmlformats.org/officeDocument/2006/relationships/slideLayout" Target="../slideLayouts/slideLayout888.xml"/><Relationship Id="rId3" Type="http://schemas.openxmlformats.org/officeDocument/2006/relationships/slideLayout" Target="../slideLayouts/slideLayout873.xml"/><Relationship Id="rId21" Type="http://schemas.openxmlformats.org/officeDocument/2006/relationships/slideLayout" Target="../slideLayouts/slideLayout891.xml"/><Relationship Id="rId7" Type="http://schemas.openxmlformats.org/officeDocument/2006/relationships/slideLayout" Target="../slideLayouts/slideLayout877.xml"/><Relationship Id="rId12" Type="http://schemas.openxmlformats.org/officeDocument/2006/relationships/slideLayout" Target="../slideLayouts/slideLayout882.xml"/><Relationship Id="rId17" Type="http://schemas.openxmlformats.org/officeDocument/2006/relationships/slideLayout" Target="../slideLayouts/slideLayout887.xml"/><Relationship Id="rId2" Type="http://schemas.openxmlformats.org/officeDocument/2006/relationships/slideLayout" Target="../slideLayouts/slideLayout872.xml"/><Relationship Id="rId16" Type="http://schemas.openxmlformats.org/officeDocument/2006/relationships/slideLayout" Target="../slideLayouts/slideLayout886.xml"/><Relationship Id="rId20" Type="http://schemas.openxmlformats.org/officeDocument/2006/relationships/slideLayout" Target="../slideLayouts/slideLayout890.xml"/><Relationship Id="rId1" Type="http://schemas.openxmlformats.org/officeDocument/2006/relationships/slideLayout" Target="../slideLayouts/slideLayout871.xml"/><Relationship Id="rId6" Type="http://schemas.openxmlformats.org/officeDocument/2006/relationships/slideLayout" Target="../slideLayouts/slideLayout876.xml"/><Relationship Id="rId11" Type="http://schemas.openxmlformats.org/officeDocument/2006/relationships/slideLayout" Target="../slideLayouts/slideLayout881.xml"/><Relationship Id="rId24" Type="http://schemas.openxmlformats.org/officeDocument/2006/relationships/theme" Target="../theme/theme32.xml"/><Relationship Id="rId5" Type="http://schemas.openxmlformats.org/officeDocument/2006/relationships/slideLayout" Target="../slideLayouts/slideLayout875.xml"/><Relationship Id="rId15" Type="http://schemas.openxmlformats.org/officeDocument/2006/relationships/slideLayout" Target="../slideLayouts/slideLayout885.xml"/><Relationship Id="rId23" Type="http://schemas.openxmlformats.org/officeDocument/2006/relationships/slideLayout" Target="../slideLayouts/slideLayout893.xml"/><Relationship Id="rId10" Type="http://schemas.openxmlformats.org/officeDocument/2006/relationships/slideLayout" Target="../slideLayouts/slideLayout880.xml"/><Relationship Id="rId19" Type="http://schemas.openxmlformats.org/officeDocument/2006/relationships/slideLayout" Target="../slideLayouts/slideLayout889.xml"/><Relationship Id="rId4" Type="http://schemas.openxmlformats.org/officeDocument/2006/relationships/slideLayout" Target="../slideLayouts/slideLayout874.xml"/><Relationship Id="rId9" Type="http://schemas.openxmlformats.org/officeDocument/2006/relationships/slideLayout" Target="../slideLayouts/slideLayout879.xml"/><Relationship Id="rId14" Type="http://schemas.openxmlformats.org/officeDocument/2006/relationships/slideLayout" Target="../slideLayouts/slideLayout884.xml"/><Relationship Id="rId22" Type="http://schemas.openxmlformats.org/officeDocument/2006/relationships/slideLayout" Target="../slideLayouts/slideLayout892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1.xml"/><Relationship Id="rId13" Type="http://schemas.openxmlformats.org/officeDocument/2006/relationships/slideLayout" Target="../slideLayouts/slideLayout906.xml"/><Relationship Id="rId18" Type="http://schemas.openxmlformats.org/officeDocument/2006/relationships/slideLayout" Target="../slideLayouts/slideLayout911.xml"/><Relationship Id="rId3" Type="http://schemas.openxmlformats.org/officeDocument/2006/relationships/slideLayout" Target="../slideLayouts/slideLayout896.xml"/><Relationship Id="rId21" Type="http://schemas.openxmlformats.org/officeDocument/2006/relationships/slideLayout" Target="../slideLayouts/slideLayout914.xml"/><Relationship Id="rId7" Type="http://schemas.openxmlformats.org/officeDocument/2006/relationships/slideLayout" Target="../slideLayouts/slideLayout900.xml"/><Relationship Id="rId12" Type="http://schemas.openxmlformats.org/officeDocument/2006/relationships/slideLayout" Target="../slideLayouts/slideLayout905.xml"/><Relationship Id="rId17" Type="http://schemas.openxmlformats.org/officeDocument/2006/relationships/slideLayout" Target="../slideLayouts/slideLayout910.xml"/><Relationship Id="rId2" Type="http://schemas.openxmlformats.org/officeDocument/2006/relationships/slideLayout" Target="../slideLayouts/slideLayout895.xml"/><Relationship Id="rId16" Type="http://schemas.openxmlformats.org/officeDocument/2006/relationships/slideLayout" Target="../slideLayouts/slideLayout909.xml"/><Relationship Id="rId20" Type="http://schemas.openxmlformats.org/officeDocument/2006/relationships/slideLayout" Target="../slideLayouts/slideLayout913.xml"/><Relationship Id="rId1" Type="http://schemas.openxmlformats.org/officeDocument/2006/relationships/slideLayout" Target="../slideLayouts/slideLayout894.xml"/><Relationship Id="rId6" Type="http://schemas.openxmlformats.org/officeDocument/2006/relationships/slideLayout" Target="../slideLayouts/slideLayout899.xml"/><Relationship Id="rId11" Type="http://schemas.openxmlformats.org/officeDocument/2006/relationships/slideLayout" Target="../slideLayouts/slideLayout904.xml"/><Relationship Id="rId24" Type="http://schemas.openxmlformats.org/officeDocument/2006/relationships/theme" Target="../theme/theme33.xml"/><Relationship Id="rId5" Type="http://schemas.openxmlformats.org/officeDocument/2006/relationships/slideLayout" Target="../slideLayouts/slideLayout898.xml"/><Relationship Id="rId15" Type="http://schemas.openxmlformats.org/officeDocument/2006/relationships/slideLayout" Target="../slideLayouts/slideLayout908.xml"/><Relationship Id="rId23" Type="http://schemas.openxmlformats.org/officeDocument/2006/relationships/slideLayout" Target="../slideLayouts/slideLayout916.xml"/><Relationship Id="rId10" Type="http://schemas.openxmlformats.org/officeDocument/2006/relationships/slideLayout" Target="../slideLayouts/slideLayout903.xml"/><Relationship Id="rId19" Type="http://schemas.openxmlformats.org/officeDocument/2006/relationships/slideLayout" Target="../slideLayouts/slideLayout912.xml"/><Relationship Id="rId4" Type="http://schemas.openxmlformats.org/officeDocument/2006/relationships/slideLayout" Target="../slideLayouts/slideLayout897.xml"/><Relationship Id="rId9" Type="http://schemas.openxmlformats.org/officeDocument/2006/relationships/slideLayout" Target="../slideLayouts/slideLayout902.xml"/><Relationship Id="rId14" Type="http://schemas.openxmlformats.org/officeDocument/2006/relationships/slideLayout" Target="../slideLayouts/slideLayout907.xml"/><Relationship Id="rId22" Type="http://schemas.openxmlformats.org/officeDocument/2006/relationships/slideLayout" Target="../slideLayouts/slideLayout915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4.xml"/><Relationship Id="rId13" Type="http://schemas.openxmlformats.org/officeDocument/2006/relationships/slideLayout" Target="../slideLayouts/slideLayout929.xml"/><Relationship Id="rId18" Type="http://schemas.openxmlformats.org/officeDocument/2006/relationships/slideLayout" Target="../slideLayouts/slideLayout934.xml"/><Relationship Id="rId3" Type="http://schemas.openxmlformats.org/officeDocument/2006/relationships/slideLayout" Target="../slideLayouts/slideLayout919.xml"/><Relationship Id="rId21" Type="http://schemas.openxmlformats.org/officeDocument/2006/relationships/slideLayout" Target="../slideLayouts/slideLayout937.xml"/><Relationship Id="rId7" Type="http://schemas.openxmlformats.org/officeDocument/2006/relationships/slideLayout" Target="../slideLayouts/slideLayout923.xml"/><Relationship Id="rId12" Type="http://schemas.openxmlformats.org/officeDocument/2006/relationships/slideLayout" Target="../slideLayouts/slideLayout928.xml"/><Relationship Id="rId17" Type="http://schemas.openxmlformats.org/officeDocument/2006/relationships/slideLayout" Target="../slideLayouts/slideLayout933.xml"/><Relationship Id="rId2" Type="http://schemas.openxmlformats.org/officeDocument/2006/relationships/slideLayout" Target="../slideLayouts/slideLayout918.xml"/><Relationship Id="rId16" Type="http://schemas.openxmlformats.org/officeDocument/2006/relationships/slideLayout" Target="../slideLayouts/slideLayout932.xml"/><Relationship Id="rId20" Type="http://schemas.openxmlformats.org/officeDocument/2006/relationships/slideLayout" Target="../slideLayouts/slideLayout936.xml"/><Relationship Id="rId1" Type="http://schemas.openxmlformats.org/officeDocument/2006/relationships/slideLayout" Target="../slideLayouts/slideLayout917.xml"/><Relationship Id="rId6" Type="http://schemas.openxmlformats.org/officeDocument/2006/relationships/slideLayout" Target="../slideLayouts/slideLayout922.xml"/><Relationship Id="rId11" Type="http://schemas.openxmlformats.org/officeDocument/2006/relationships/slideLayout" Target="../slideLayouts/slideLayout927.xml"/><Relationship Id="rId24" Type="http://schemas.openxmlformats.org/officeDocument/2006/relationships/theme" Target="../theme/theme34.xml"/><Relationship Id="rId5" Type="http://schemas.openxmlformats.org/officeDocument/2006/relationships/slideLayout" Target="../slideLayouts/slideLayout921.xml"/><Relationship Id="rId15" Type="http://schemas.openxmlformats.org/officeDocument/2006/relationships/slideLayout" Target="../slideLayouts/slideLayout931.xml"/><Relationship Id="rId23" Type="http://schemas.openxmlformats.org/officeDocument/2006/relationships/slideLayout" Target="../slideLayouts/slideLayout939.xml"/><Relationship Id="rId10" Type="http://schemas.openxmlformats.org/officeDocument/2006/relationships/slideLayout" Target="../slideLayouts/slideLayout926.xml"/><Relationship Id="rId19" Type="http://schemas.openxmlformats.org/officeDocument/2006/relationships/slideLayout" Target="../slideLayouts/slideLayout935.xml"/><Relationship Id="rId4" Type="http://schemas.openxmlformats.org/officeDocument/2006/relationships/slideLayout" Target="../slideLayouts/slideLayout920.xml"/><Relationship Id="rId9" Type="http://schemas.openxmlformats.org/officeDocument/2006/relationships/slideLayout" Target="../slideLayouts/slideLayout925.xml"/><Relationship Id="rId14" Type="http://schemas.openxmlformats.org/officeDocument/2006/relationships/slideLayout" Target="../slideLayouts/slideLayout930.xml"/><Relationship Id="rId22" Type="http://schemas.openxmlformats.org/officeDocument/2006/relationships/slideLayout" Target="../slideLayouts/slideLayout938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7.xml"/><Relationship Id="rId13" Type="http://schemas.openxmlformats.org/officeDocument/2006/relationships/slideLayout" Target="../slideLayouts/slideLayout952.xml"/><Relationship Id="rId18" Type="http://schemas.openxmlformats.org/officeDocument/2006/relationships/slideLayout" Target="../slideLayouts/slideLayout957.xml"/><Relationship Id="rId3" Type="http://schemas.openxmlformats.org/officeDocument/2006/relationships/slideLayout" Target="../slideLayouts/slideLayout942.xml"/><Relationship Id="rId21" Type="http://schemas.openxmlformats.org/officeDocument/2006/relationships/slideLayout" Target="../slideLayouts/slideLayout960.xml"/><Relationship Id="rId7" Type="http://schemas.openxmlformats.org/officeDocument/2006/relationships/slideLayout" Target="../slideLayouts/slideLayout946.xml"/><Relationship Id="rId12" Type="http://schemas.openxmlformats.org/officeDocument/2006/relationships/slideLayout" Target="../slideLayouts/slideLayout951.xml"/><Relationship Id="rId17" Type="http://schemas.openxmlformats.org/officeDocument/2006/relationships/slideLayout" Target="../slideLayouts/slideLayout956.xml"/><Relationship Id="rId2" Type="http://schemas.openxmlformats.org/officeDocument/2006/relationships/slideLayout" Target="../slideLayouts/slideLayout941.xml"/><Relationship Id="rId16" Type="http://schemas.openxmlformats.org/officeDocument/2006/relationships/slideLayout" Target="../slideLayouts/slideLayout955.xml"/><Relationship Id="rId20" Type="http://schemas.openxmlformats.org/officeDocument/2006/relationships/slideLayout" Target="../slideLayouts/slideLayout959.xml"/><Relationship Id="rId1" Type="http://schemas.openxmlformats.org/officeDocument/2006/relationships/slideLayout" Target="../slideLayouts/slideLayout940.xml"/><Relationship Id="rId6" Type="http://schemas.openxmlformats.org/officeDocument/2006/relationships/slideLayout" Target="../slideLayouts/slideLayout945.xml"/><Relationship Id="rId11" Type="http://schemas.openxmlformats.org/officeDocument/2006/relationships/slideLayout" Target="../slideLayouts/slideLayout950.xml"/><Relationship Id="rId24" Type="http://schemas.openxmlformats.org/officeDocument/2006/relationships/theme" Target="../theme/theme35.xml"/><Relationship Id="rId5" Type="http://schemas.openxmlformats.org/officeDocument/2006/relationships/slideLayout" Target="../slideLayouts/slideLayout944.xml"/><Relationship Id="rId15" Type="http://schemas.openxmlformats.org/officeDocument/2006/relationships/slideLayout" Target="../slideLayouts/slideLayout954.xml"/><Relationship Id="rId23" Type="http://schemas.openxmlformats.org/officeDocument/2006/relationships/slideLayout" Target="../slideLayouts/slideLayout962.xml"/><Relationship Id="rId10" Type="http://schemas.openxmlformats.org/officeDocument/2006/relationships/slideLayout" Target="../slideLayouts/slideLayout949.xml"/><Relationship Id="rId19" Type="http://schemas.openxmlformats.org/officeDocument/2006/relationships/slideLayout" Target="../slideLayouts/slideLayout958.xml"/><Relationship Id="rId4" Type="http://schemas.openxmlformats.org/officeDocument/2006/relationships/slideLayout" Target="../slideLayouts/slideLayout943.xml"/><Relationship Id="rId9" Type="http://schemas.openxmlformats.org/officeDocument/2006/relationships/slideLayout" Target="../slideLayouts/slideLayout948.xml"/><Relationship Id="rId14" Type="http://schemas.openxmlformats.org/officeDocument/2006/relationships/slideLayout" Target="../slideLayouts/slideLayout953.xml"/><Relationship Id="rId22" Type="http://schemas.openxmlformats.org/officeDocument/2006/relationships/slideLayout" Target="../slideLayouts/slideLayout961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0.xml"/><Relationship Id="rId13" Type="http://schemas.openxmlformats.org/officeDocument/2006/relationships/slideLayout" Target="../slideLayouts/slideLayout975.xml"/><Relationship Id="rId18" Type="http://schemas.openxmlformats.org/officeDocument/2006/relationships/slideLayout" Target="../slideLayouts/slideLayout980.xml"/><Relationship Id="rId3" Type="http://schemas.openxmlformats.org/officeDocument/2006/relationships/slideLayout" Target="../slideLayouts/slideLayout965.xml"/><Relationship Id="rId21" Type="http://schemas.openxmlformats.org/officeDocument/2006/relationships/slideLayout" Target="../slideLayouts/slideLayout983.xml"/><Relationship Id="rId7" Type="http://schemas.openxmlformats.org/officeDocument/2006/relationships/slideLayout" Target="../slideLayouts/slideLayout969.xml"/><Relationship Id="rId12" Type="http://schemas.openxmlformats.org/officeDocument/2006/relationships/slideLayout" Target="../slideLayouts/slideLayout974.xml"/><Relationship Id="rId17" Type="http://schemas.openxmlformats.org/officeDocument/2006/relationships/slideLayout" Target="../slideLayouts/slideLayout979.xml"/><Relationship Id="rId2" Type="http://schemas.openxmlformats.org/officeDocument/2006/relationships/slideLayout" Target="../slideLayouts/slideLayout964.xml"/><Relationship Id="rId16" Type="http://schemas.openxmlformats.org/officeDocument/2006/relationships/slideLayout" Target="../slideLayouts/slideLayout978.xml"/><Relationship Id="rId20" Type="http://schemas.openxmlformats.org/officeDocument/2006/relationships/slideLayout" Target="../slideLayouts/slideLayout982.xml"/><Relationship Id="rId1" Type="http://schemas.openxmlformats.org/officeDocument/2006/relationships/slideLayout" Target="../slideLayouts/slideLayout963.xml"/><Relationship Id="rId6" Type="http://schemas.openxmlformats.org/officeDocument/2006/relationships/slideLayout" Target="../slideLayouts/slideLayout968.xml"/><Relationship Id="rId11" Type="http://schemas.openxmlformats.org/officeDocument/2006/relationships/slideLayout" Target="../slideLayouts/slideLayout973.xml"/><Relationship Id="rId24" Type="http://schemas.openxmlformats.org/officeDocument/2006/relationships/theme" Target="../theme/theme36.xml"/><Relationship Id="rId5" Type="http://schemas.openxmlformats.org/officeDocument/2006/relationships/slideLayout" Target="../slideLayouts/slideLayout967.xml"/><Relationship Id="rId15" Type="http://schemas.openxmlformats.org/officeDocument/2006/relationships/slideLayout" Target="../slideLayouts/slideLayout977.xml"/><Relationship Id="rId23" Type="http://schemas.openxmlformats.org/officeDocument/2006/relationships/slideLayout" Target="../slideLayouts/slideLayout985.xml"/><Relationship Id="rId10" Type="http://schemas.openxmlformats.org/officeDocument/2006/relationships/slideLayout" Target="../slideLayouts/slideLayout972.xml"/><Relationship Id="rId19" Type="http://schemas.openxmlformats.org/officeDocument/2006/relationships/slideLayout" Target="../slideLayouts/slideLayout981.xml"/><Relationship Id="rId4" Type="http://schemas.openxmlformats.org/officeDocument/2006/relationships/slideLayout" Target="../slideLayouts/slideLayout966.xml"/><Relationship Id="rId9" Type="http://schemas.openxmlformats.org/officeDocument/2006/relationships/slideLayout" Target="../slideLayouts/slideLayout971.xml"/><Relationship Id="rId14" Type="http://schemas.openxmlformats.org/officeDocument/2006/relationships/slideLayout" Target="../slideLayouts/slideLayout976.xml"/><Relationship Id="rId22" Type="http://schemas.openxmlformats.org/officeDocument/2006/relationships/slideLayout" Target="../slideLayouts/slideLayout98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3.xml"/><Relationship Id="rId13" Type="http://schemas.openxmlformats.org/officeDocument/2006/relationships/slideLayout" Target="../slideLayouts/slideLayout998.xml"/><Relationship Id="rId18" Type="http://schemas.openxmlformats.org/officeDocument/2006/relationships/slideLayout" Target="../slideLayouts/slideLayout1003.xml"/><Relationship Id="rId3" Type="http://schemas.openxmlformats.org/officeDocument/2006/relationships/slideLayout" Target="../slideLayouts/slideLayout988.xml"/><Relationship Id="rId21" Type="http://schemas.openxmlformats.org/officeDocument/2006/relationships/slideLayout" Target="../slideLayouts/slideLayout1006.xml"/><Relationship Id="rId7" Type="http://schemas.openxmlformats.org/officeDocument/2006/relationships/slideLayout" Target="../slideLayouts/slideLayout992.xml"/><Relationship Id="rId12" Type="http://schemas.openxmlformats.org/officeDocument/2006/relationships/slideLayout" Target="../slideLayouts/slideLayout997.xml"/><Relationship Id="rId17" Type="http://schemas.openxmlformats.org/officeDocument/2006/relationships/slideLayout" Target="../slideLayouts/slideLayout1002.xml"/><Relationship Id="rId25" Type="http://schemas.openxmlformats.org/officeDocument/2006/relationships/theme" Target="../theme/theme37.xml"/><Relationship Id="rId2" Type="http://schemas.openxmlformats.org/officeDocument/2006/relationships/slideLayout" Target="../slideLayouts/slideLayout987.xml"/><Relationship Id="rId16" Type="http://schemas.openxmlformats.org/officeDocument/2006/relationships/slideLayout" Target="../slideLayouts/slideLayout1001.xml"/><Relationship Id="rId20" Type="http://schemas.openxmlformats.org/officeDocument/2006/relationships/slideLayout" Target="../slideLayouts/slideLayout1005.xml"/><Relationship Id="rId1" Type="http://schemas.openxmlformats.org/officeDocument/2006/relationships/slideLayout" Target="../slideLayouts/slideLayout986.xml"/><Relationship Id="rId6" Type="http://schemas.openxmlformats.org/officeDocument/2006/relationships/slideLayout" Target="../slideLayouts/slideLayout991.xml"/><Relationship Id="rId11" Type="http://schemas.openxmlformats.org/officeDocument/2006/relationships/slideLayout" Target="../slideLayouts/slideLayout996.xml"/><Relationship Id="rId24" Type="http://schemas.openxmlformats.org/officeDocument/2006/relationships/slideLayout" Target="../slideLayouts/slideLayout1009.xml"/><Relationship Id="rId5" Type="http://schemas.openxmlformats.org/officeDocument/2006/relationships/slideLayout" Target="../slideLayouts/slideLayout990.xml"/><Relationship Id="rId15" Type="http://schemas.openxmlformats.org/officeDocument/2006/relationships/slideLayout" Target="../slideLayouts/slideLayout1000.xml"/><Relationship Id="rId23" Type="http://schemas.openxmlformats.org/officeDocument/2006/relationships/slideLayout" Target="../slideLayouts/slideLayout1008.xml"/><Relationship Id="rId10" Type="http://schemas.openxmlformats.org/officeDocument/2006/relationships/slideLayout" Target="../slideLayouts/slideLayout995.xml"/><Relationship Id="rId19" Type="http://schemas.openxmlformats.org/officeDocument/2006/relationships/slideLayout" Target="../slideLayouts/slideLayout1004.xml"/><Relationship Id="rId4" Type="http://schemas.openxmlformats.org/officeDocument/2006/relationships/slideLayout" Target="../slideLayouts/slideLayout989.xml"/><Relationship Id="rId9" Type="http://schemas.openxmlformats.org/officeDocument/2006/relationships/slideLayout" Target="../slideLayouts/slideLayout994.xml"/><Relationship Id="rId14" Type="http://schemas.openxmlformats.org/officeDocument/2006/relationships/slideLayout" Target="../slideLayouts/slideLayout999.xml"/><Relationship Id="rId22" Type="http://schemas.openxmlformats.org/officeDocument/2006/relationships/slideLayout" Target="../slideLayouts/slideLayout1007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7.xml"/><Relationship Id="rId13" Type="http://schemas.openxmlformats.org/officeDocument/2006/relationships/slideLayout" Target="../slideLayouts/slideLayout1022.xml"/><Relationship Id="rId18" Type="http://schemas.openxmlformats.org/officeDocument/2006/relationships/slideLayout" Target="../slideLayouts/slideLayout1027.xml"/><Relationship Id="rId3" Type="http://schemas.openxmlformats.org/officeDocument/2006/relationships/slideLayout" Target="../slideLayouts/slideLayout1012.xml"/><Relationship Id="rId21" Type="http://schemas.openxmlformats.org/officeDocument/2006/relationships/slideLayout" Target="../slideLayouts/slideLayout1030.xml"/><Relationship Id="rId7" Type="http://schemas.openxmlformats.org/officeDocument/2006/relationships/slideLayout" Target="../slideLayouts/slideLayout1016.xml"/><Relationship Id="rId12" Type="http://schemas.openxmlformats.org/officeDocument/2006/relationships/slideLayout" Target="../slideLayouts/slideLayout1021.xml"/><Relationship Id="rId17" Type="http://schemas.openxmlformats.org/officeDocument/2006/relationships/slideLayout" Target="../slideLayouts/slideLayout1026.xml"/><Relationship Id="rId25" Type="http://schemas.openxmlformats.org/officeDocument/2006/relationships/theme" Target="../theme/theme38.xml"/><Relationship Id="rId2" Type="http://schemas.openxmlformats.org/officeDocument/2006/relationships/slideLayout" Target="../slideLayouts/slideLayout1011.xml"/><Relationship Id="rId16" Type="http://schemas.openxmlformats.org/officeDocument/2006/relationships/slideLayout" Target="../slideLayouts/slideLayout1025.xml"/><Relationship Id="rId20" Type="http://schemas.openxmlformats.org/officeDocument/2006/relationships/slideLayout" Target="../slideLayouts/slideLayout1029.xml"/><Relationship Id="rId1" Type="http://schemas.openxmlformats.org/officeDocument/2006/relationships/slideLayout" Target="../slideLayouts/slideLayout1010.xml"/><Relationship Id="rId6" Type="http://schemas.openxmlformats.org/officeDocument/2006/relationships/slideLayout" Target="../slideLayouts/slideLayout1015.xml"/><Relationship Id="rId11" Type="http://schemas.openxmlformats.org/officeDocument/2006/relationships/slideLayout" Target="../slideLayouts/slideLayout1020.xml"/><Relationship Id="rId24" Type="http://schemas.openxmlformats.org/officeDocument/2006/relationships/slideLayout" Target="../slideLayouts/slideLayout1033.xml"/><Relationship Id="rId5" Type="http://schemas.openxmlformats.org/officeDocument/2006/relationships/slideLayout" Target="../slideLayouts/slideLayout1014.xml"/><Relationship Id="rId15" Type="http://schemas.openxmlformats.org/officeDocument/2006/relationships/slideLayout" Target="../slideLayouts/slideLayout1024.xml"/><Relationship Id="rId23" Type="http://schemas.openxmlformats.org/officeDocument/2006/relationships/slideLayout" Target="../slideLayouts/slideLayout1032.xml"/><Relationship Id="rId10" Type="http://schemas.openxmlformats.org/officeDocument/2006/relationships/slideLayout" Target="../slideLayouts/slideLayout1019.xml"/><Relationship Id="rId19" Type="http://schemas.openxmlformats.org/officeDocument/2006/relationships/slideLayout" Target="../slideLayouts/slideLayout1028.xml"/><Relationship Id="rId4" Type="http://schemas.openxmlformats.org/officeDocument/2006/relationships/slideLayout" Target="../slideLayouts/slideLayout1013.xml"/><Relationship Id="rId9" Type="http://schemas.openxmlformats.org/officeDocument/2006/relationships/slideLayout" Target="../slideLayouts/slideLayout1018.xml"/><Relationship Id="rId14" Type="http://schemas.openxmlformats.org/officeDocument/2006/relationships/slideLayout" Target="../slideLayouts/slideLayout1023.xml"/><Relationship Id="rId22" Type="http://schemas.openxmlformats.org/officeDocument/2006/relationships/slideLayout" Target="../slideLayouts/slideLayout1031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1.xml"/><Relationship Id="rId13" Type="http://schemas.openxmlformats.org/officeDocument/2006/relationships/slideLayout" Target="../slideLayouts/slideLayout1046.xml"/><Relationship Id="rId18" Type="http://schemas.openxmlformats.org/officeDocument/2006/relationships/slideLayout" Target="../slideLayouts/slideLayout1051.xml"/><Relationship Id="rId26" Type="http://schemas.openxmlformats.org/officeDocument/2006/relationships/theme" Target="../theme/theme39.xml"/><Relationship Id="rId3" Type="http://schemas.openxmlformats.org/officeDocument/2006/relationships/slideLayout" Target="../slideLayouts/slideLayout1036.xml"/><Relationship Id="rId21" Type="http://schemas.openxmlformats.org/officeDocument/2006/relationships/slideLayout" Target="../slideLayouts/slideLayout1054.xml"/><Relationship Id="rId7" Type="http://schemas.openxmlformats.org/officeDocument/2006/relationships/slideLayout" Target="../slideLayouts/slideLayout1040.xml"/><Relationship Id="rId12" Type="http://schemas.openxmlformats.org/officeDocument/2006/relationships/slideLayout" Target="../slideLayouts/slideLayout1045.xml"/><Relationship Id="rId17" Type="http://schemas.openxmlformats.org/officeDocument/2006/relationships/slideLayout" Target="../slideLayouts/slideLayout1050.xml"/><Relationship Id="rId25" Type="http://schemas.openxmlformats.org/officeDocument/2006/relationships/slideLayout" Target="../slideLayouts/slideLayout1058.xml"/><Relationship Id="rId2" Type="http://schemas.openxmlformats.org/officeDocument/2006/relationships/slideLayout" Target="../slideLayouts/slideLayout1035.xml"/><Relationship Id="rId16" Type="http://schemas.openxmlformats.org/officeDocument/2006/relationships/slideLayout" Target="../slideLayouts/slideLayout1049.xml"/><Relationship Id="rId20" Type="http://schemas.openxmlformats.org/officeDocument/2006/relationships/slideLayout" Target="../slideLayouts/slideLayout1053.xml"/><Relationship Id="rId1" Type="http://schemas.openxmlformats.org/officeDocument/2006/relationships/slideLayout" Target="../slideLayouts/slideLayout1034.xml"/><Relationship Id="rId6" Type="http://schemas.openxmlformats.org/officeDocument/2006/relationships/slideLayout" Target="../slideLayouts/slideLayout1039.xml"/><Relationship Id="rId11" Type="http://schemas.openxmlformats.org/officeDocument/2006/relationships/slideLayout" Target="../slideLayouts/slideLayout1044.xml"/><Relationship Id="rId24" Type="http://schemas.openxmlformats.org/officeDocument/2006/relationships/slideLayout" Target="../slideLayouts/slideLayout1057.xml"/><Relationship Id="rId5" Type="http://schemas.openxmlformats.org/officeDocument/2006/relationships/slideLayout" Target="../slideLayouts/slideLayout1038.xml"/><Relationship Id="rId15" Type="http://schemas.openxmlformats.org/officeDocument/2006/relationships/slideLayout" Target="../slideLayouts/slideLayout1048.xml"/><Relationship Id="rId23" Type="http://schemas.openxmlformats.org/officeDocument/2006/relationships/slideLayout" Target="../slideLayouts/slideLayout1056.xml"/><Relationship Id="rId10" Type="http://schemas.openxmlformats.org/officeDocument/2006/relationships/slideLayout" Target="../slideLayouts/slideLayout1043.xml"/><Relationship Id="rId19" Type="http://schemas.openxmlformats.org/officeDocument/2006/relationships/slideLayout" Target="../slideLayouts/slideLayout1052.xml"/><Relationship Id="rId4" Type="http://schemas.openxmlformats.org/officeDocument/2006/relationships/slideLayout" Target="../slideLayouts/slideLayout1037.xml"/><Relationship Id="rId9" Type="http://schemas.openxmlformats.org/officeDocument/2006/relationships/slideLayout" Target="../slideLayouts/slideLayout1042.xml"/><Relationship Id="rId14" Type="http://schemas.openxmlformats.org/officeDocument/2006/relationships/slideLayout" Target="../slideLayouts/slideLayout1047.xml"/><Relationship Id="rId22" Type="http://schemas.openxmlformats.org/officeDocument/2006/relationships/slideLayout" Target="../slideLayouts/slideLayout105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slideLayout" Target="../slideLayouts/slideLayout82.xml"/><Relationship Id="rId1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72.xml"/><Relationship Id="rId21" Type="http://schemas.openxmlformats.org/officeDocument/2006/relationships/slideLayout" Target="../slideLayouts/slideLayout90.xml"/><Relationship Id="rId7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1.xml"/><Relationship Id="rId17" Type="http://schemas.openxmlformats.org/officeDocument/2006/relationships/slideLayout" Target="../slideLayouts/slideLayout86.xml"/><Relationship Id="rId2" Type="http://schemas.openxmlformats.org/officeDocument/2006/relationships/slideLayout" Target="../slideLayouts/slideLayout71.xml"/><Relationship Id="rId16" Type="http://schemas.openxmlformats.org/officeDocument/2006/relationships/slideLayout" Target="../slideLayouts/slideLayout85.xml"/><Relationship Id="rId20" Type="http://schemas.openxmlformats.org/officeDocument/2006/relationships/slideLayout" Target="../slideLayouts/slideLayout89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74.xml"/><Relationship Id="rId15" Type="http://schemas.openxmlformats.org/officeDocument/2006/relationships/slideLayout" Target="../slideLayouts/slideLayout84.xml"/><Relationship Id="rId23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79.xml"/><Relationship Id="rId19" Type="http://schemas.openxmlformats.org/officeDocument/2006/relationships/slideLayout" Target="../slideLayouts/slideLayout88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Relationship Id="rId14" Type="http://schemas.openxmlformats.org/officeDocument/2006/relationships/slideLayout" Target="../slideLayouts/slideLayout83.xml"/><Relationship Id="rId22" Type="http://schemas.openxmlformats.org/officeDocument/2006/relationships/slideLayout" Target="../slideLayouts/slideLayout91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6.xml"/><Relationship Id="rId13" Type="http://schemas.openxmlformats.org/officeDocument/2006/relationships/slideLayout" Target="../slideLayouts/slideLayout1071.xml"/><Relationship Id="rId18" Type="http://schemas.openxmlformats.org/officeDocument/2006/relationships/slideLayout" Target="../slideLayouts/slideLayout1076.xml"/><Relationship Id="rId3" Type="http://schemas.openxmlformats.org/officeDocument/2006/relationships/slideLayout" Target="../slideLayouts/slideLayout1061.xml"/><Relationship Id="rId21" Type="http://schemas.openxmlformats.org/officeDocument/2006/relationships/slideLayout" Target="../slideLayouts/slideLayout1079.xml"/><Relationship Id="rId7" Type="http://schemas.openxmlformats.org/officeDocument/2006/relationships/slideLayout" Target="../slideLayouts/slideLayout1065.xml"/><Relationship Id="rId12" Type="http://schemas.openxmlformats.org/officeDocument/2006/relationships/slideLayout" Target="../slideLayouts/slideLayout1070.xml"/><Relationship Id="rId17" Type="http://schemas.openxmlformats.org/officeDocument/2006/relationships/slideLayout" Target="../slideLayouts/slideLayout1075.xml"/><Relationship Id="rId2" Type="http://schemas.openxmlformats.org/officeDocument/2006/relationships/slideLayout" Target="../slideLayouts/slideLayout1060.xml"/><Relationship Id="rId16" Type="http://schemas.openxmlformats.org/officeDocument/2006/relationships/slideLayout" Target="../slideLayouts/slideLayout1074.xml"/><Relationship Id="rId20" Type="http://schemas.openxmlformats.org/officeDocument/2006/relationships/slideLayout" Target="../slideLayouts/slideLayout1078.xml"/><Relationship Id="rId1" Type="http://schemas.openxmlformats.org/officeDocument/2006/relationships/slideLayout" Target="../slideLayouts/slideLayout1059.xml"/><Relationship Id="rId6" Type="http://schemas.openxmlformats.org/officeDocument/2006/relationships/slideLayout" Target="../slideLayouts/slideLayout1064.xml"/><Relationship Id="rId11" Type="http://schemas.openxmlformats.org/officeDocument/2006/relationships/slideLayout" Target="../slideLayouts/slideLayout1069.xml"/><Relationship Id="rId24" Type="http://schemas.openxmlformats.org/officeDocument/2006/relationships/theme" Target="../theme/theme40.xml"/><Relationship Id="rId5" Type="http://schemas.openxmlformats.org/officeDocument/2006/relationships/slideLayout" Target="../slideLayouts/slideLayout1063.xml"/><Relationship Id="rId15" Type="http://schemas.openxmlformats.org/officeDocument/2006/relationships/slideLayout" Target="../slideLayouts/slideLayout1073.xml"/><Relationship Id="rId23" Type="http://schemas.openxmlformats.org/officeDocument/2006/relationships/slideLayout" Target="../slideLayouts/slideLayout1081.xml"/><Relationship Id="rId10" Type="http://schemas.openxmlformats.org/officeDocument/2006/relationships/slideLayout" Target="../slideLayouts/slideLayout1068.xml"/><Relationship Id="rId19" Type="http://schemas.openxmlformats.org/officeDocument/2006/relationships/slideLayout" Target="../slideLayouts/slideLayout1077.xml"/><Relationship Id="rId4" Type="http://schemas.openxmlformats.org/officeDocument/2006/relationships/slideLayout" Target="../slideLayouts/slideLayout1062.xml"/><Relationship Id="rId9" Type="http://schemas.openxmlformats.org/officeDocument/2006/relationships/slideLayout" Target="../slideLayouts/slideLayout1067.xml"/><Relationship Id="rId14" Type="http://schemas.openxmlformats.org/officeDocument/2006/relationships/slideLayout" Target="../slideLayouts/slideLayout1072.xml"/><Relationship Id="rId22" Type="http://schemas.openxmlformats.org/officeDocument/2006/relationships/slideLayout" Target="../slideLayouts/slideLayout1080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9.xml"/><Relationship Id="rId13" Type="http://schemas.openxmlformats.org/officeDocument/2006/relationships/slideLayout" Target="../slideLayouts/slideLayout1094.xml"/><Relationship Id="rId18" Type="http://schemas.openxmlformats.org/officeDocument/2006/relationships/slideLayout" Target="../slideLayouts/slideLayout1099.xml"/><Relationship Id="rId26" Type="http://schemas.openxmlformats.org/officeDocument/2006/relationships/slideLayout" Target="../slideLayouts/slideLayout1107.xml"/><Relationship Id="rId3" Type="http://schemas.openxmlformats.org/officeDocument/2006/relationships/slideLayout" Target="../slideLayouts/slideLayout1084.xml"/><Relationship Id="rId21" Type="http://schemas.openxmlformats.org/officeDocument/2006/relationships/slideLayout" Target="../slideLayouts/slideLayout1102.xml"/><Relationship Id="rId7" Type="http://schemas.openxmlformats.org/officeDocument/2006/relationships/slideLayout" Target="../slideLayouts/slideLayout1088.xml"/><Relationship Id="rId12" Type="http://schemas.openxmlformats.org/officeDocument/2006/relationships/slideLayout" Target="../slideLayouts/slideLayout1093.xml"/><Relationship Id="rId17" Type="http://schemas.openxmlformats.org/officeDocument/2006/relationships/slideLayout" Target="../slideLayouts/slideLayout1098.xml"/><Relationship Id="rId25" Type="http://schemas.openxmlformats.org/officeDocument/2006/relationships/slideLayout" Target="../slideLayouts/slideLayout1106.xml"/><Relationship Id="rId2" Type="http://schemas.openxmlformats.org/officeDocument/2006/relationships/slideLayout" Target="../slideLayouts/slideLayout1083.xml"/><Relationship Id="rId16" Type="http://schemas.openxmlformats.org/officeDocument/2006/relationships/slideLayout" Target="../slideLayouts/slideLayout1097.xml"/><Relationship Id="rId20" Type="http://schemas.openxmlformats.org/officeDocument/2006/relationships/slideLayout" Target="../slideLayouts/slideLayout1101.xml"/><Relationship Id="rId29" Type="http://schemas.openxmlformats.org/officeDocument/2006/relationships/theme" Target="../theme/theme41.xml"/><Relationship Id="rId1" Type="http://schemas.openxmlformats.org/officeDocument/2006/relationships/slideLayout" Target="../slideLayouts/slideLayout1082.xml"/><Relationship Id="rId6" Type="http://schemas.openxmlformats.org/officeDocument/2006/relationships/slideLayout" Target="../slideLayouts/slideLayout1087.xml"/><Relationship Id="rId11" Type="http://schemas.openxmlformats.org/officeDocument/2006/relationships/slideLayout" Target="../slideLayouts/slideLayout1092.xml"/><Relationship Id="rId24" Type="http://schemas.openxmlformats.org/officeDocument/2006/relationships/slideLayout" Target="../slideLayouts/slideLayout1105.xml"/><Relationship Id="rId5" Type="http://schemas.openxmlformats.org/officeDocument/2006/relationships/slideLayout" Target="../slideLayouts/slideLayout1086.xml"/><Relationship Id="rId15" Type="http://schemas.openxmlformats.org/officeDocument/2006/relationships/slideLayout" Target="../slideLayouts/slideLayout1096.xml"/><Relationship Id="rId23" Type="http://schemas.openxmlformats.org/officeDocument/2006/relationships/slideLayout" Target="../slideLayouts/slideLayout1104.xml"/><Relationship Id="rId28" Type="http://schemas.openxmlformats.org/officeDocument/2006/relationships/slideLayout" Target="../slideLayouts/slideLayout1109.xml"/><Relationship Id="rId10" Type="http://schemas.openxmlformats.org/officeDocument/2006/relationships/slideLayout" Target="../slideLayouts/slideLayout1091.xml"/><Relationship Id="rId19" Type="http://schemas.openxmlformats.org/officeDocument/2006/relationships/slideLayout" Target="../slideLayouts/slideLayout1100.xml"/><Relationship Id="rId4" Type="http://schemas.openxmlformats.org/officeDocument/2006/relationships/slideLayout" Target="../slideLayouts/slideLayout1085.xml"/><Relationship Id="rId9" Type="http://schemas.openxmlformats.org/officeDocument/2006/relationships/slideLayout" Target="../slideLayouts/slideLayout1090.xml"/><Relationship Id="rId14" Type="http://schemas.openxmlformats.org/officeDocument/2006/relationships/slideLayout" Target="../slideLayouts/slideLayout1095.xml"/><Relationship Id="rId22" Type="http://schemas.openxmlformats.org/officeDocument/2006/relationships/slideLayout" Target="../slideLayouts/slideLayout1103.xml"/><Relationship Id="rId27" Type="http://schemas.openxmlformats.org/officeDocument/2006/relationships/slideLayout" Target="../slideLayouts/slideLayout1108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7.xml"/><Relationship Id="rId13" Type="http://schemas.openxmlformats.org/officeDocument/2006/relationships/slideLayout" Target="../slideLayouts/slideLayout1122.xml"/><Relationship Id="rId18" Type="http://schemas.openxmlformats.org/officeDocument/2006/relationships/slideLayout" Target="../slideLayouts/slideLayout1127.xml"/><Relationship Id="rId3" Type="http://schemas.openxmlformats.org/officeDocument/2006/relationships/slideLayout" Target="../slideLayouts/slideLayout1112.xml"/><Relationship Id="rId21" Type="http://schemas.openxmlformats.org/officeDocument/2006/relationships/slideLayout" Target="../slideLayouts/slideLayout1130.xml"/><Relationship Id="rId7" Type="http://schemas.openxmlformats.org/officeDocument/2006/relationships/slideLayout" Target="../slideLayouts/slideLayout1116.xml"/><Relationship Id="rId12" Type="http://schemas.openxmlformats.org/officeDocument/2006/relationships/slideLayout" Target="../slideLayouts/slideLayout1121.xml"/><Relationship Id="rId17" Type="http://schemas.openxmlformats.org/officeDocument/2006/relationships/slideLayout" Target="../slideLayouts/slideLayout1126.xml"/><Relationship Id="rId25" Type="http://schemas.openxmlformats.org/officeDocument/2006/relationships/theme" Target="../theme/theme42.xml"/><Relationship Id="rId2" Type="http://schemas.openxmlformats.org/officeDocument/2006/relationships/slideLayout" Target="../slideLayouts/slideLayout1111.xml"/><Relationship Id="rId16" Type="http://schemas.openxmlformats.org/officeDocument/2006/relationships/slideLayout" Target="../slideLayouts/slideLayout1125.xml"/><Relationship Id="rId20" Type="http://schemas.openxmlformats.org/officeDocument/2006/relationships/slideLayout" Target="../slideLayouts/slideLayout1129.xml"/><Relationship Id="rId1" Type="http://schemas.openxmlformats.org/officeDocument/2006/relationships/slideLayout" Target="../slideLayouts/slideLayout1110.xml"/><Relationship Id="rId6" Type="http://schemas.openxmlformats.org/officeDocument/2006/relationships/slideLayout" Target="../slideLayouts/slideLayout1115.xml"/><Relationship Id="rId11" Type="http://schemas.openxmlformats.org/officeDocument/2006/relationships/slideLayout" Target="../slideLayouts/slideLayout1120.xml"/><Relationship Id="rId24" Type="http://schemas.openxmlformats.org/officeDocument/2006/relationships/slideLayout" Target="../slideLayouts/slideLayout1133.xml"/><Relationship Id="rId5" Type="http://schemas.openxmlformats.org/officeDocument/2006/relationships/slideLayout" Target="../slideLayouts/slideLayout1114.xml"/><Relationship Id="rId15" Type="http://schemas.openxmlformats.org/officeDocument/2006/relationships/slideLayout" Target="../slideLayouts/slideLayout1124.xml"/><Relationship Id="rId23" Type="http://schemas.openxmlformats.org/officeDocument/2006/relationships/slideLayout" Target="../slideLayouts/slideLayout1132.xml"/><Relationship Id="rId10" Type="http://schemas.openxmlformats.org/officeDocument/2006/relationships/slideLayout" Target="../slideLayouts/slideLayout1119.xml"/><Relationship Id="rId19" Type="http://schemas.openxmlformats.org/officeDocument/2006/relationships/slideLayout" Target="../slideLayouts/slideLayout1128.xml"/><Relationship Id="rId4" Type="http://schemas.openxmlformats.org/officeDocument/2006/relationships/slideLayout" Target="../slideLayouts/slideLayout1113.xml"/><Relationship Id="rId9" Type="http://schemas.openxmlformats.org/officeDocument/2006/relationships/slideLayout" Target="../slideLayouts/slideLayout1118.xml"/><Relationship Id="rId14" Type="http://schemas.openxmlformats.org/officeDocument/2006/relationships/slideLayout" Target="../slideLayouts/slideLayout1123.xml"/><Relationship Id="rId22" Type="http://schemas.openxmlformats.org/officeDocument/2006/relationships/slideLayout" Target="../slideLayouts/slideLayout1131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1.xml"/><Relationship Id="rId13" Type="http://schemas.openxmlformats.org/officeDocument/2006/relationships/slideLayout" Target="../slideLayouts/slideLayout1146.xml"/><Relationship Id="rId18" Type="http://schemas.openxmlformats.org/officeDocument/2006/relationships/slideLayout" Target="../slideLayouts/slideLayout1151.xml"/><Relationship Id="rId3" Type="http://schemas.openxmlformats.org/officeDocument/2006/relationships/slideLayout" Target="../slideLayouts/slideLayout1136.xml"/><Relationship Id="rId21" Type="http://schemas.openxmlformats.org/officeDocument/2006/relationships/slideLayout" Target="../slideLayouts/slideLayout1154.xml"/><Relationship Id="rId7" Type="http://schemas.openxmlformats.org/officeDocument/2006/relationships/slideLayout" Target="../slideLayouts/slideLayout1140.xml"/><Relationship Id="rId12" Type="http://schemas.openxmlformats.org/officeDocument/2006/relationships/slideLayout" Target="../slideLayouts/slideLayout1145.xml"/><Relationship Id="rId17" Type="http://schemas.openxmlformats.org/officeDocument/2006/relationships/slideLayout" Target="../slideLayouts/slideLayout1150.xml"/><Relationship Id="rId25" Type="http://schemas.openxmlformats.org/officeDocument/2006/relationships/theme" Target="../theme/theme43.xml"/><Relationship Id="rId2" Type="http://schemas.openxmlformats.org/officeDocument/2006/relationships/slideLayout" Target="../slideLayouts/slideLayout1135.xml"/><Relationship Id="rId16" Type="http://schemas.openxmlformats.org/officeDocument/2006/relationships/slideLayout" Target="../slideLayouts/slideLayout1149.xml"/><Relationship Id="rId20" Type="http://schemas.openxmlformats.org/officeDocument/2006/relationships/slideLayout" Target="../slideLayouts/slideLayout1153.xml"/><Relationship Id="rId1" Type="http://schemas.openxmlformats.org/officeDocument/2006/relationships/slideLayout" Target="../slideLayouts/slideLayout1134.xml"/><Relationship Id="rId6" Type="http://schemas.openxmlformats.org/officeDocument/2006/relationships/slideLayout" Target="../slideLayouts/slideLayout1139.xml"/><Relationship Id="rId11" Type="http://schemas.openxmlformats.org/officeDocument/2006/relationships/slideLayout" Target="../slideLayouts/slideLayout1144.xml"/><Relationship Id="rId24" Type="http://schemas.openxmlformats.org/officeDocument/2006/relationships/slideLayout" Target="../slideLayouts/slideLayout1157.xml"/><Relationship Id="rId5" Type="http://schemas.openxmlformats.org/officeDocument/2006/relationships/slideLayout" Target="../slideLayouts/slideLayout1138.xml"/><Relationship Id="rId15" Type="http://schemas.openxmlformats.org/officeDocument/2006/relationships/slideLayout" Target="../slideLayouts/slideLayout1148.xml"/><Relationship Id="rId23" Type="http://schemas.openxmlformats.org/officeDocument/2006/relationships/slideLayout" Target="../slideLayouts/slideLayout1156.xml"/><Relationship Id="rId10" Type="http://schemas.openxmlformats.org/officeDocument/2006/relationships/slideLayout" Target="../slideLayouts/slideLayout1143.xml"/><Relationship Id="rId19" Type="http://schemas.openxmlformats.org/officeDocument/2006/relationships/slideLayout" Target="../slideLayouts/slideLayout1152.xml"/><Relationship Id="rId4" Type="http://schemas.openxmlformats.org/officeDocument/2006/relationships/slideLayout" Target="../slideLayouts/slideLayout1137.xml"/><Relationship Id="rId9" Type="http://schemas.openxmlformats.org/officeDocument/2006/relationships/slideLayout" Target="../slideLayouts/slideLayout1142.xml"/><Relationship Id="rId14" Type="http://schemas.openxmlformats.org/officeDocument/2006/relationships/slideLayout" Target="../slideLayouts/slideLayout1147.xml"/><Relationship Id="rId22" Type="http://schemas.openxmlformats.org/officeDocument/2006/relationships/slideLayout" Target="../slideLayouts/slideLayout115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slideLayout" Target="../slideLayouts/slideLayout105.xml"/><Relationship Id="rId1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95.xml"/><Relationship Id="rId21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99.xml"/><Relationship Id="rId12" Type="http://schemas.openxmlformats.org/officeDocument/2006/relationships/slideLayout" Target="../slideLayouts/slideLayout104.xml"/><Relationship Id="rId17" Type="http://schemas.openxmlformats.org/officeDocument/2006/relationships/slideLayout" Target="../slideLayouts/slideLayout109.xml"/><Relationship Id="rId2" Type="http://schemas.openxmlformats.org/officeDocument/2006/relationships/slideLayout" Target="../slideLayouts/slideLayout94.xml"/><Relationship Id="rId16" Type="http://schemas.openxmlformats.org/officeDocument/2006/relationships/slideLayout" Target="../slideLayouts/slideLayout108.xml"/><Relationship Id="rId20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97.xml"/><Relationship Id="rId15" Type="http://schemas.openxmlformats.org/officeDocument/2006/relationships/slideLayout" Target="../slideLayouts/slideLayout107.xml"/><Relationship Id="rId23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02.xml"/><Relationship Id="rId19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Relationship Id="rId14" Type="http://schemas.openxmlformats.org/officeDocument/2006/relationships/slideLayout" Target="../slideLayouts/slideLayout106.xml"/><Relationship Id="rId22" Type="http://schemas.openxmlformats.org/officeDocument/2006/relationships/slideLayout" Target="../slideLayouts/slideLayout11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slideLayout" Target="../slideLayouts/slideLayout128.xml"/><Relationship Id="rId18" Type="http://schemas.openxmlformats.org/officeDocument/2006/relationships/slideLayout" Target="../slideLayouts/slideLayout133.xml"/><Relationship Id="rId3" Type="http://schemas.openxmlformats.org/officeDocument/2006/relationships/slideLayout" Target="../slideLayouts/slideLayout118.xml"/><Relationship Id="rId21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27.xml"/><Relationship Id="rId17" Type="http://schemas.openxmlformats.org/officeDocument/2006/relationships/slideLayout" Target="../slideLayouts/slideLayout132.xml"/><Relationship Id="rId2" Type="http://schemas.openxmlformats.org/officeDocument/2006/relationships/slideLayout" Target="../slideLayouts/slideLayout117.xml"/><Relationship Id="rId16" Type="http://schemas.openxmlformats.org/officeDocument/2006/relationships/slideLayout" Target="../slideLayouts/slideLayout131.xml"/><Relationship Id="rId20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24" Type="http://schemas.openxmlformats.org/officeDocument/2006/relationships/theme" Target="../theme/theme6.xml"/><Relationship Id="rId5" Type="http://schemas.openxmlformats.org/officeDocument/2006/relationships/slideLayout" Target="../slideLayouts/slideLayout120.xml"/><Relationship Id="rId15" Type="http://schemas.openxmlformats.org/officeDocument/2006/relationships/slideLayout" Target="../slideLayouts/slideLayout130.xml"/><Relationship Id="rId23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25.xml"/><Relationship Id="rId19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Relationship Id="rId14" Type="http://schemas.openxmlformats.org/officeDocument/2006/relationships/slideLayout" Target="../slideLayouts/slideLayout129.xml"/><Relationship Id="rId22" Type="http://schemas.openxmlformats.org/officeDocument/2006/relationships/slideLayout" Target="../slideLayouts/slideLayout13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.xml"/><Relationship Id="rId13" Type="http://schemas.openxmlformats.org/officeDocument/2006/relationships/slideLayout" Target="../slideLayouts/slideLayout151.xml"/><Relationship Id="rId18" Type="http://schemas.openxmlformats.org/officeDocument/2006/relationships/slideLayout" Target="../slideLayouts/slideLayout156.xml"/><Relationship Id="rId3" Type="http://schemas.openxmlformats.org/officeDocument/2006/relationships/slideLayout" Target="../slideLayouts/slideLayout141.xml"/><Relationship Id="rId21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45.xml"/><Relationship Id="rId12" Type="http://schemas.openxmlformats.org/officeDocument/2006/relationships/slideLayout" Target="../slideLayouts/slideLayout150.xml"/><Relationship Id="rId17" Type="http://schemas.openxmlformats.org/officeDocument/2006/relationships/slideLayout" Target="../slideLayouts/slideLayout155.xml"/><Relationship Id="rId2" Type="http://schemas.openxmlformats.org/officeDocument/2006/relationships/slideLayout" Target="../slideLayouts/slideLayout140.xml"/><Relationship Id="rId16" Type="http://schemas.openxmlformats.org/officeDocument/2006/relationships/slideLayout" Target="../slideLayouts/slideLayout154.xml"/><Relationship Id="rId20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44.xml"/><Relationship Id="rId11" Type="http://schemas.openxmlformats.org/officeDocument/2006/relationships/slideLayout" Target="../slideLayouts/slideLayout149.xml"/><Relationship Id="rId24" Type="http://schemas.openxmlformats.org/officeDocument/2006/relationships/theme" Target="../theme/theme7.xml"/><Relationship Id="rId5" Type="http://schemas.openxmlformats.org/officeDocument/2006/relationships/slideLayout" Target="../slideLayouts/slideLayout143.xml"/><Relationship Id="rId15" Type="http://schemas.openxmlformats.org/officeDocument/2006/relationships/slideLayout" Target="../slideLayouts/slideLayout153.xml"/><Relationship Id="rId23" Type="http://schemas.openxmlformats.org/officeDocument/2006/relationships/slideLayout" Target="../slideLayouts/slideLayout161.xml"/><Relationship Id="rId10" Type="http://schemas.openxmlformats.org/officeDocument/2006/relationships/slideLayout" Target="../slideLayouts/slideLayout148.xml"/><Relationship Id="rId19" Type="http://schemas.openxmlformats.org/officeDocument/2006/relationships/slideLayout" Target="../slideLayouts/slideLayout157.xml"/><Relationship Id="rId4" Type="http://schemas.openxmlformats.org/officeDocument/2006/relationships/slideLayout" Target="../slideLayouts/slideLayout142.xml"/><Relationship Id="rId9" Type="http://schemas.openxmlformats.org/officeDocument/2006/relationships/slideLayout" Target="../slideLayouts/slideLayout147.xml"/><Relationship Id="rId14" Type="http://schemas.openxmlformats.org/officeDocument/2006/relationships/slideLayout" Target="../slideLayouts/slideLayout152.xml"/><Relationship Id="rId22" Type="http://schemas.openxmlformats.org/officeDocument/2006/relationships/slideLayout" Target="../slideLayouts/slideLayout16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.xml"/><Relationship Id="rId13" Type="http://schemas.openxmlformats.org/officeDocument/2006/relationships/slideLayout" Target="../slideLayouts/slideLayout174.xml"/><Relationship Id="rId18" Type="http://schemas.openxmlformats.org/officeDocument/2006/relationships/slideLayout" Target="../slideLayouts/slideLayout179.xml"/><Relationship Id="rId3" Type="http://schemas.openxmlformats.org/officeDocument/2006/relationships/slideLayout" Target="../slideLayouts/slideLayout164.xml"/><Relationship Id="rId21" Type="http://schemas.openxmlformats.org/officeDocument/2006/relationships/slideLayout" Target="../slideLayouts/slideLayout182.xml"/><Relationship Id="rId7" Type="http://schemas.openxmlformats.org/officeDocument/2006/relationships/slideLayout" Target="../slideLayouts/slideLayout168.xml"/><Relationship Id="rId12" Type="http://schemas.openxmlformats.org/officeDocument/2006/relationships/slideLayout" Target="../slideLayouts/slideLayout173.xml"/><Relationship Id="rId17" Type="http://schemas.openxmlformats.org/officeDocument/2006/relationships/slideLayout" Target="../slideLayouts/slideLayout178.xml"/><Relationship Id="rId25" Type="http://schemas.openxmlformats.org/officeDocument/2006/relationships/theme" Target="../theme/theme8.xml"/><Relationship Id="rId2" Type="http://schemas.openxmlformats.org/officeDocument/2006/relationships/slideLayout" Target="../slideLayouts/slideLayout163.xml"/><Relationship Id="rId16" Type="http://schemas.openxmlformats.org/officeDocument/2006/relationships/slideLayout" Target="../slideLayouts/slideLayout177.xml"/><Relationship Id="rId20" Type="http://schemas.openxmlformats.org/officeDocument/2006/relationships/slideLayout" Target="../slideLayouts/slideLayout181.xml"/><Relationship Id="rId1" Type="http://schemas.openxmlformats.org/officeDocument/2006/relationships/slideLayout" Target="../slideLayouts/slideLayout162.xml"/><Relationship Id="rId6" Type="http://schemas.openxmlformats.org/officeDocument/2006/relationships/slideLayout" Target="../slideLayouts/slideLayout167.xml"/><Relationship Id="rId11" Type="http://schemas.openxmlformats.org/officeDocument/2006/relationships/slideLayout" Target="../slideLayouts/slideLayout172.xml"/><Relationship Id="rId24" Type="http://schemas.openxmlformats.org/officeDocument/2006/relationships/slideLayout" Target="../slideLayouts/slideLayout185.xml"/><Relationship Id="rId5" Type="http://schemas.openxmlformats.org/officeDocument/2006/relationships/slideLayout" Target="../slideLayouts/slideLayout166.xml"/><Relationship Id="rId15" Type="http://schemas.openxmlformats.org/officeDocument/2006/relationships/slideLayout" Target="../slideLayouts/slideLayout176.xml"/><Relationship Id="rId23" Type="http://schemas.openxmlformats.org/officeDocument/2006/relationships/slideLayout" Target="../slideLayouts/slideLayout184.xml"/><Relationship Id="rId10" Type="http://schemas.openxmlformats.org/officeDocument/2006/relationships/slideLayout" Target="../slideLayouts/slideLayout171.xml"/><Relationship Id="rId19" Type="http://schemas.openxmlformats.org/officeDocument/2006/relationships/slideLayout" Target="../slideLayouts/slideLayout180.xml"/><Relationship Id="rId4" Type="http://schemas.openxmlformats.org/officeDocument/2006/relationships/slideLayout" Target="../slideLayouts/slideLayout165.xml"/><Relationship Id="rId9" Type="http://schemas.openxmlformats.org/officeDocument/2006/relationships/slideLayout" Target="../slideLayouts/slideLayout170.xml"/><Relationship Id="rId14" Type="http://schemas.openxmlformats.org/officeDocument/2006/relationships/slideLayout" Target="../slideLayouts/slideLayout175.xml"/><Relationship Id="rId22" Type="http://schemas.openxmlformats.org/officeDocument/2006/relationships/slideLayout" Target="../slideLayouts/slideLayout183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98.xml"/><Relationship Id="rId18" Type="http://schemas.openxmlformats.org/officeDocument/2006/relationships/slideLayout" Target="../slideLayouts/slideLayout203.xml"/><Relationship Id="rId3" Type="http://schemas.openxmlformats.org/officeDocument/2006/relationships/slideLayout" Target="../slideLayouts/slideLayout188.xml"/><Relationship Id="rId21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97.xml"/><Relationship Id="rId17" Type="http://schemas.openxmlformats.org/officeDocument/2006/relationships/slideLayout" Target="../slideLayouts/slideLayout202.xml"/><Relationship Id="rId2" Type="http://schemas.openxmlformats.org/officeDocument/2006/relationships/slideLayout" Target="../slideLayouts/slideLayout187.xml"/><Relationship Id="rId16" Type="http://schemas.openxmlformats.org/officeDocument/2006/relationships/slideLayout" Target="../slideLayouts/slideLayout201.xml"/><Relationship Id="rId20" Type="http://schemas.openxmlformats.org/officeDocument/2006/relationships/slideLayout" Target="../slideLayouts/slideLayout205.xml"/><Relationship Id="rId1" Type="http://schemas.openxmlformats.org/officeDocument/2006/relationships/slideLayout" Target="../slideLayouts/slideLayout186.xml"/><Relationship Id="rId6" Type="http://schemas.openxmlformats.org/officeDocument/2006/relationships/slideLayout" Target="../slideLayouts/slideLayout191.xml"/><Relationship Id="rId11" Type="http://schemas.openxmlformats.org/officeDocument/2006/relationships/slideLayout" Target="../slideLayouts/slideLayout196.xml"/><Relationship Id="rId24" Type="http://schemas.openxmlformats.org/officeDocument/2006/relationships/theme" Target="../theme/theme9.xml"/><Relationship Id="rId5" Type="http://schemas.openxmlformats.org/officeDocument/2006/relationships/slideLayout" Target="../slideLayouts/slideLayout190.xml"/><Relationship Id="rId15" Type="http://schemas.openxmlformats.org/officeDocument/2006/relationships/slideLayout" Target="../slideLayouts/slideLayout200.xml"/><Relationship Id="rId23" Type="http://schemas.openxmlformats.org/officeDocument/2006/relationships/slideLayout" Target="../slideLayouts/slideLayout208.xml"/><Relationship Id="rId10" Type="http://schemas.openxmlformats.org/officeDocument/2006/relationships/slideLayout" Target="../slideLayouts/slideLayout195.xml"/><Relationship Id="rId19" Type="http://schemas.openxmlformats.org/officeDocument/2006/relationships/slideLayout" Target="../slideLayouts/slideLayout204.xml"/><Relationship Id="rId4" Type="http://schemas.openxmlformats.org/officeDocument/2006/relationships/slideLayout" Target="../slideLayouts/slideLayout189.xml"/><Relationship Id="rId9" Type="http://schemas.openxmlformats.org/officeDocument/2006/relationships/slideLayout" Target="../slideLayouts/slideLayout194.xml"/><Relationship Id="rId14" Type="http://schemas.openxmlformats.org/officeDocument/2006/relationships/slideLayout" Target="../slideLayouts/slideLayout199.xml"/><Relationship Id="rId22" Type="http://schemas.openxmlformats.org/officeDocument/2006/relationships/slideLayout" Target="../slideLayouts/slideLayout20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/>
              <a:t>© Talent </a:t>
            </a:r>
            <a:r>
              <a:rPr lang="en-US" err="1"/>
              <a:t>Vectia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/>
            </a:p>
          </p:txBody>
        </p:sp>
      </p:grpSp>
    </p:spTree>
    <p:extLst>
      <p:ext uri="{BB962C8B-B14F-4D97-AF65-F5344CB8AC3E}">
        <p14:creationId xmlns:p14="http://schemas.microsoft.com/office/powerpoint/2010/main" val="1407531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8" r:id="rId3"/>
    <p:sldLayoutId id="2147483662" r:id="rId4"/>
    <p:sldLayoutId id="2147483663" r:id="rId5"/>
    <p:sldLayoutId id="2147483651" r:id="rId6"/>
    <p:sldLayoutId id="2147483664" r:id="rId7"/>
    <p:sldLayoutId id="2147483666" r:id="rId8"/>
    <p:sldLayoutId id="2147483667" r:id="rId9"/>
    <p:sldLayoutId id="2147483665" r:id="rId10"/>
    <p:sldLayoutId id="2147483652" r:id="rId11"/>
    <p:sldLayoutId id="2147483653" r:id="rId12"/>
    <p:sldLayoutId id="2147483660" r:id="rId13"/>
    <p:sldLayoutId id="2147483661" r:id="rId14"/>
    <p:sldLayoutId id="2147483669" r:id="rId15"/>
    <p:sldLayoutId id="2147483654" r:id="rId16"/>
    <p:sldLayoutId id="2147483671" r:id="rId17"/>
    <p:sldLayoutId id="2147483670" r:id="rId18"/>
    <p:sldLayoutId id="2147483673" r:id="rId19"/>
    <p:sldLayoutId id="2147483674" r:id="rId20"/>
    <p:sldLayoutId id="2147483675" r:id="rId21"/>
    <p:sldLayoutId id="2147483655" r:id="rId22"/>
    <p:sldLayoutId id="2147483676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0670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4" r:id="rId1"/>
    <p:sldLayoutId id="2147483885" r:id="rId2"/>
    <p:sldLayoutId id="2147483886" r:id="rId3"/>
    <p:sldLayoutId id="2147483887" r:id="rId4"/>
    <p:sldLayoutId id="2147483888" r:id="rId5"/>
    <p:sldLayoutId id="2147483889" r:id="rId6"/>
    <p:sldLayoutId id="2147483890" r:id="rId7"/>
    <p:sldLayoutId id="2147483891" r:id="rId8"/>
    <p:sldLayoutId id="2147483892" r:id="rId9"/>
    <p:sldLayoutId id="2147483893" r:id="rId10"/>
    <p:sldLayoutId id="2147483894" r:id="rId11"/>
    <p:sldLayoutId id="2147483895" r:id="rId12"/>
    <p:sldLayoutId id="2147483896" r:id="rId13"/>
    <p:sldLayoutId id="2147483897" r:id="rId14"/>
    <p:sldLayoutId id="2147483898" r:id="rId15"/>
    <p:sldLayoutId id="2147483899" r:id="rId16"/>
    <p:sldLayoutId id="2147483900" r:id="rId17"/>
    <p:sldLayoutId id="2147483901" r:id="rId18"/>
    <p:sldLayoutId id="2147483902" r:id="rId19"/>
    <p:sldLayoutId id="2147483903" r:id="rId20"/>
    <p:sldLayoutId id="2147483904" r:id="rId21"/>
    <p:sldLayoutId id="2147483905" r:id="rId22"/>
    <p:sldLayoutId id="2147483906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18104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8" r:id="rId1"/>
    <p:sldLayoutId id="2147483909" r:id="rId2"/>
    <p:sldLayoutId id="2147483910" r:id="rId3"/>
    <p:sldLayoutId id="2147483911" r:id="rId4"/>
    <p:sldLayoutId id="2147483912" r:id="rId5"/>
    <p:sldLayoutId id="2147483913" r:id="rId6"/>
    <p:sldLayoutId id="2147483914" r:id="rId7"/>
    <p:sldLayoutId id="2147483915" r:id="rId8"/>
    <p:sldLayoutId id="2147483916" r:id="rId9"/>
    <p:sldLayoutId id="2147483917" r:id="rId10"/>
    <p:sldLayoutId id="2147483918" r:id="rId11"/>
    <p:sldLayoutId id="2147483919" r:id="rId12"/>
    <p:sldLayoutId id="2147483920" r:id="rId13"/>
    <p:sldLayoutId id="2147483921" r:id="rId14"/>
    <p:sldLayoutId id="2147483922" r:id="rId15"/>
    <p:sldLayoutId id="2147483923" r:id="rId16"/>
    <p:sldLayoutId id="2147483924" r:id="rId17"/>
    <p:sldLayoutId id="2147483925" r:id="rId18"/>
    <p:sldLayoutId id="2147483926" r:id="rId19"/>
    <p:sldLayoutId id="2147483927" r:id="rId20"/>
    <p:sldLayoutId id="2147483928" r:id="rId21"/>
    <p:sldLayoutId id="2147483929" r:id="rId22"/>
    <p:sldLayoutId id="2147483930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49277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3" r:id="rId1"/>
    <p:sldLayoutId id="2147483934" r:id="rId2"/>
    <p:sldLayoutId id="2147483935" r:id="rId3"/>
    <p:sldLayoutId id="2147483936" r:id="rId4"/>
    <p:sldLayoutId id="2147483937" r:id="rId5"/>
    <p:sldLayoutId id="2147483938" r:id="rId6"/>
    <p:sldLayoutId id="2147483939" r:id="rId7"/>
    <p:sldLayoutId id="2147483940" r:id="rId8"/>
    <p:sldLayoutId id="2147483941" r:id="rId9"/>
    <p:sldLayoutId id="2147483942" r:id="rId10"/>
    <p:sldLayoutId id="2147483943" r:id="rId11"/>
    <p:sldLayoutId id="2147483944" r:id="rId12"/>
    <p:sldLayoutId id="2147483945" r:id="rId13"/>
    <p:sldLayoutId id="2147483946" r:id="rId14"/>
    <p:sldLayoutId id="2147483947" r:id="rId15"/>
    <p:sldLayoutId id="2147483948" r:id="rId16"/>
    <p:sldLayoutId id="2147483949" r:id="rId17"/>
    <p:sldLayoutId id="2147483950" r:id="rId18"/>
    <p:sldLayoutId id="2147483951" r:id="rId19"/>
    <p:sldLayoutId id="2147483952" r:id="rId20"/>
    <p:sldLayoutId id="2147483953" r:id="rId21"/>
    <p:sldLayoutId id="2147483954" r:id="rId22"/>
    <p:sldLayoutId id="2147483955" r:id="rId23"/>
    <p:sldLayoutId id="2147483956" r:id="rId24"/>
    <p:sldLayoutId id="2147483957" r:id="rId2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5049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9" r:id="rId1"/>
    <p:sldLayoutId id="2147483960" r:id="rId2"/>
    <p:sldLayoutId id="2147483961" r:id="rId3"/>
    <p:sldLayoutId id="2147483962" r:id="rId4"/>
    <p:sldLayoutId id="2147483963" r:id="rId5"/>
    <p:sldLayoutId id="2147483964" r:id="rId6"/>
    <p:sldLayoutId id="2147483965" r:id="rId7"/>
    <p:sldLayoutId id="2147483966" r:id="rId8"/>
    <p:sldLayoutId id="2147483967" r:id="rId9"/>
    <p:sldLayoutId id="2147483968" r:id="rId10"/>
    <p:sldLayoutId id="2147483969" r:id="rId11"/>
    <p:sldLayoutId id="2147483970" r:id="rId12"/>
    <p:sldLayoutId id="2147483971" r:id="rId13"/>
    <p:sldLayoutId id="2147483972" r:id="rId14"/>
    <p:sldLayoutId id="2147483973" r:id="rId15"/>
    <p:sldLayoutId id="2147483974" r:id="rId16"/>
    <p:sldLayoutId id="2147483975" r:id="rId17"/>
    <p:sldLayoutId id="2147483976" r:id="rId18"/>
    <p:sldLayoutId id="2147483977" r:id="rId19"/>
    <p:sldLayoutId id="2147483978" r:id="rId20"/>
    <p:sldLayoutId id="2147483979" r:id="rId21"/>
    <p:sldLayoutId id="2147483980" r:id="rId22"/>
    <p:sldLayoutId id="2147483981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17969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3" r:id="rId1"/>
    <p:sldLayoutId id="2147483984" r:id="rId2"/>
    <p:sldLayoutId id="2147483985" r:id="rId3"/>
    <p:sldLayoutId id="2147483986" r:id="rId4"/>
    <p:sldLayoutId id="2147483987" r:id="rId5"/>
    <p:sldLayoutId id="2147483988" r:id="rId6"/>
    <p:sldLayoutId id="2147483989" r:id="rId7"/>
    <p:sldLayoutId id="2147483990" r:id="rId8"/>
    <p:sldLayoutId id="2147483991" r:id="rId9"/>
    <p:sldLayoutId id="2147483992" r:id="rId10"/>
    <p:sldLayoutId id="2147483993" r:id="rId11"/>
    <p:sldLayoutId id="2147483994" r:id="rId12"/>
    <p:sldLayoutId id="2147483995" r:id="rId13"/>
    <p:sldLayoutId id="2147483996" r:id="rId14"/>
    <p:sldLayoutId id="2147483997" r:id="rId15"/>
    <p:sldLayoutId id="2147483998" r:id="rId16"/>
    <p:sldLayoutId id="2147483999" r:id="rId17"/>
    <p:sldLayoutId id="2147484000" r:id="rId18"/>
    <p:sldLayoutId id="2147484001" r:id="rId19"/>
    <p:sldLayoutId id="2147484002" r:id="rId20"/>
    <p:sldLayoutId id="2147484003" r:id="rId21"/>
    <p:sldLayoutId id="2147484004" r:id="rId22"/>
    <p:sldLayoutId id="2147484005" r:id="rId23"/>
    <p:sldLayoutId id="2147484006" r:id="rId2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66933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8" r:id="rId1"/>
    <p:sldLayoutId id="2147484009" r:id="rId2"/>
    <p:sldLayoutId id="2147484010" r:id="rId3"/>
    <p:sldLayoutId id="2147484011" r:id="rId4"/>
    <p:sldLayoutId id="2147484012" r:id="rId5"/>
    <p:sldLayoutId id="2147484013" r:id="rId6"/>
    <p:sldLayoutId id="2147484014" r:id="rId7"/>
    <p:sldLayoutId id="2147484015" r:id="rId8"/>
    <p:sldLayoutId id="2147484016" r:id="rId9"/>
    <p:sldLayoutId id="2147484017" r:id="rId10"/>
    <p:sldLayoutId id="2147484018" r:id="rId11"/>
    <p:sldLayoutId id="2147484019" r:id="rId12"/>
    <p:sldLayoutId id="2147484020" r:id="rId13"/>
    <p:sldLayoutId id="2147484021" r:id="rId14"/>
    <p:sldLayoutId id="2147484022" r:id="rId15"/>
    <p:sldLayoutId id="2147484023" r:id="rId16"/>
    <p:sldLayoutId id="2147484024" r:id="rId17"/>
    <p:sldLayoutId id="2147484025" r:id="rId18"/>
    <p:sldLayoutId id="2147484026" r:id="rId19"/>
    <p:sldLayoutId id="2147484027" r:id="rId20"/>
    <p:sldLayoutId id="2147484028" r:id="rId21"/>
    <p:sldLayoutId id="2147484029" r:id="rId22"/>
    <p:sldLayoutId id="2147484030" r:id="rId23"/>
    <p:sldLayoutId id="2147484031" r:id="rId24"/>
    <p:sldLayoutId id="2147484032" r:id="rId25"/>
    <p:sldLayoutId id="2147484033" r:id="rId26"/>
    <p:sldLayoutId id="2147484034" r:id="rId27"/>
    <p:sldLayoutId id="2147484035" r:id="rId28"/>
    <p:sldLayoutId id="2147484036" r:id="rId29"/>
    <p:sldLayoutId id="2147484037" r:id="rId30"/>
    <p:sldLayoutId id="2147484038" r:id="rId31"/>
    <p:sldLayoutId id="2147484040" r:id="rId32"/>
    <p:sldLayoutId id="2147484041" r:id="rId33"/>
    <p:sldLayoutId id="2147484042" r:id="rId34"/>
    <p:sldLayoutId id="2147484043" r:id="rId3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66089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5" r:id="rId1"/>
    <p:sldLayoutId id="2147484046" r:id="rId2"/>
    <p:sldLayoutId id="2147484047" r:id="rId3"/>
    <p:sldLayoutId id="2147484048" r:id="rId4"/>
    <p:sldLayoutId id="2147484049" r:id="rId5"/>
    <p:sldLayoutId id="2147484050" r:id="rId6"/>
    <p:sldLayoutId id="2147484051" r:id="rId7"/>
    <p:sldLayoutId id="2147484052" r:id="rId8"/>
    <p:sldLayoutId id="2147484053" r:id="rId9"/>
    <p:sldLayoutId id="2147484054" r:id="rId10"/>
    <p:sldLayoutId id="2147484055" r:id="rId11"/>
    <p:sldLayoutId id="2147484056" r:id="rId12"/>
    <p:sldLayoutId id="2147484057" r:id="rId13"/>
    <p:sldLayoutId id="2147484058" r:id="rId14"/>
    <p:sldLayoutId id="2147484059" r:id="rId15"/>
    <p:sldLayoutId id="2147484060" r:id="rId16"/>
    <p:sldLayoutId id="2147484061" r:id="rId17"/>
    <p:sldLayoutId id="2147484062" r:id="rId18"/>
    <p:sldLayoutId id="2147484063" r:id="rId19"/>
    <p:sldLayoutId id="2147484064" r:id="rId20"/>
    <p:sldLayoutId id="2147484065" r:id="rId21"/>
    <p:sldLayoutId id="2147484066" r:id="rId22"/>
    <p:sldLayoutId id="2147484067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96653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  <p:sldLayoutId id="2147484080" r:id="rId12"/>
    <p:sldLayoutId id="2147484081" r:id="rId13"/>
    <p:sldLayoutId id="2147484082" r:id="rId14"/>
    <p:sldLayoutId id="2147484083" r:id="rId15"/>
    <p:sldLayoutId id="2147484084" r:id="rId16"/>
    <p:sldLayoutId id="2147484085" r:id="rId17"/>
    <p:sldLayoutId id="2147484086" r:id="rId18"/>
    <p:sldLayoutId id="2147484087" r:id="rId19"/>
    <p:sldLayoutId id="2147484088" r:id="rId20"/>
    <p:sldLayoutId id="2147484089" r:id="rId21"/>
    <p:sldLayoutId id="2147484090" r:id="rId22"/>
    <p:sldLayoutId id="2147484091" r:id="rId23"/>
    <p:sldLayoutId id="2147484092" r:id="rId24"/>
    <p:sldLayoutId id="2147484093" r:id="rId25"/>
    <p:sldLayoutId id="2147484094" r:id="rId26"/>
    <p:sldLayoutId id="2147484095" r:id="rId27"/>
    <p:sldLayoutId id="2147484096" r:id="rId28"/>
    <p:sldLayoutId id="2147484097" r:id="rId29"/>
    <p:sldLayoutId id="2147484098" r:id="rId30"/>
    <p:sldLayoutId id="2147484099" r:id="rId31"/>
    <p:sldLayoutId id="2147484101" r:id="rId32"/>
    <p:sldLayoutId id="2147484102" r:id="rId33"/>
    <p:sldLayoutId id="2147484103" r:id="rId34"/>
    <p:sldLayoutId id="2147484104" r:id="rId3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60900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6" r:id="rId1"/>
    <p:sldLayoutId id="2147484107" r:id="rId2"/>
    <p:sldLayoutId id="2147484108" r:id="rId3"/>
    <p:sldLayoutId id="2147484109" r:id="rId4"/>
    <p:sldLayoutId id="2147484110" r:id="rId5"/>
    <p:sldLayoutId id="2147484111" r:id="rId6"/>
    <p:sldLayoutId id="2147484112" r:id="rId7"/>
    <p:sldLayoutId id="2147484113" r:id="rId8"/>
    <p:sldLayoutId id="2147484114" r:id="rId9"/>
    <p:sldLayoutId id="2147484115" r:id="rId10"/>
    <p:sldLayoutId id="2147484116" r:id="rId11"/>
    <p:sldLayoutId id="2147484117" r:id="rId12"/>
    <p:sldLayoutId id="2147484118" r:id="rId13"/>
    <p:sldLayoutId id="2147484119" r:id="rId14"/>
    <p:sldLayoutId id="2147484120" r:id="rId15"/>
    <p:sldLayoutId id="2147484121" r:id="rId16"/>
    <p:sldLayoutId id="2147484122" r:id="rId17"/>
    <p:sldLayoutId id="2147484123" r:id="rId18"/>
    <p:sldLayoutId id="2147484124" r:id="rId19"/>
    <p:sldLayoutId id="2147484125" r:id="rId20"/>
    <p:sldLayoutId id="2147484126" r:id="rId21"/>
    <p:sldLayoutId id="2147484127" r:id="rId22"/>
    <p:sldLayoutId id="2147484128" r:id="rId23"/>
    <p:sldLayoutId id="2147484129" r:id="rId24"/>
    <p:sldLayoutId id="2147484130" r:id="rId25"/>
    <p:sldLayoutId id="2147484131" r:id="rId26"/>
    <p:sldLayoutId id="2147484132" r:id="rId27"/>
    <p:sldLayoutId id="2147484133" r:id="rId28"/>
    <p:sldLayoutId id="2147484134" r:id="rId29"/>
    <p:sldLayoutId id="2147484135" r:id="rId30"/>
    <p:sldLayoutId id="2147484136" r:id="rId31"/>
    <p:sldLayoutId id="2147484138" r:id="rId32"/>
    <p:sldLayoutId id="2147484139" r:id="rId33"/>
    <p:sldLayoutId id="2147484140" r:id="rId34"/>
    <p:sldLayoutId id="2147484141" r:id="rId3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8197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3" r:id="rId1"/>
    <p:sldLayoutId id="2147484144" r:id="rId2"/>
    <p:sldLayoutId id="2147484145" r:id="rId3"/>
    <p:sldLayoutId id="2147484146" r:id="rId4"/>
    <p:sldLayoutId id="2147484147" r:id="rId5"/>
    <p:sldLayoutId id="2147484148" r:id="rId6"/>
    <p:sldLayoutId id="2147484149" r:id="rId7"/>
    <p:sldLayoutId id="2147484150" r:id="rId8"/>
    <p:sldLayoutId id="2147484151" r:id="rId9"/>
    <p:sldLayoutId id="2147484152" r:id="rId10"/>
    <p:sldLayoutId id="2147484153" r:id="rId11"/>
    <p:sldLayoutId id="2147484154" r:id="rId12"/>
    <p:sldLayoutId id="2147484155" r:id="rId13"/>
    <p:sldLayoutId id="2147484156" r:id="rId14"/>
    <p:sldLayoutId id="2147484157" r:id="rId15"/>
    <p:sldLayoutId id="2147484158" r:id="rId16"/>
    <p:sldLayoutId id="2147484159" r:id="rId17"/>
    <p:sldLayoutId id="2147484160" r:id="rId18"/>
    <p:sldLayoutId id="2147484161" r:id="rId19"/>
    <p:sldLayoutId id="2147484162" r:id="rId20"/>
    <p:sldLayoutId id="2147484163" r:id="rId21"/>
    <p:sldLayoutId id="2147484164" r:id="rId22"/>
    <p:sldLayoutId id="2147484165" r:id="rId23"/>
    <p:sldLayoutId id="2147484166" r:id="rId24"/>
    <p:sldLayoutId id="2147484167" r:id="rId25"/>
    <p:sldLayoutId id="2147484168" r:id="rId26"/>
    <p:sldLayoutId id="2147484169" r:id="rId27"/>
    <p:sldLayoutId id="2147484170" r:id="rId28"/>
    <p:sldLayoutId id="2147484171" r:id="rId29"/>
    <p:sldLayoutId id="2147484172" r:id="rId30"/>
    <p:sldLayoutId id="2147484173" r:id="rId31"/>
    <p:sldLayoutId id="2147484175" r:id="rId32"/>
    <p:sldLayoutId id="2147484176" r:id="rId33"/>
    <p:sldLayoutId id="2147484177" r:id="rId34"/>
    <p:sldLayoutId id="2147484178" r:id="rId3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7744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  <p:sldLayoutId id="2147483691" r:id="rId14"/>
    <p:sldLayoutId id="2147483692" r:id="rId15"/>
    <p:sldLayoutId id="2147483693" r:id="rId16"/>
    <p:sldLayoutId id="2147483694" r:id="rId17"/>
    <p:sldLayoutId id="2147483695" r:id="rId18"/>
    <p:sldLayoutId id="2147483696" r:id="rId19"/>
    <p:sldLayoutId id="2147483697" r:id="rId20"/>
    <p:sldLayoutId id="2147483698" r:id="rId21"/>
    <p:sldLayoutId id="2147483699" r:id="rId22"/>
    <p:sldLayoutId id="2147483700" r:id="rId23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64602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80" r:id="rId1"/>
    <p:sldLayoutId id="2147484181" r:id="rId2"/>
    <p:sldLayoutId id="2147484182" r:id="rId3"/>
    <p:sldLayoutId id="2147484183" r:id="rId4"/>
    <p:sldLayoutId id="2147484184" r:id="rId5"/>
    <p:sldLayoutId id="2147484185" r:id="rId6"/>
    <p:sldLayoutId id="2147484186" r:id="rId7"/>
    <p:sldLayoutId id="2147484187" r:id="rId8"/>
    <p:sldLayoutId id="2147484188" r:id="rId9"/>
    <p:sldLayoutId id="2147484189" r:id="rId10"/>
    <p:sldLayoutId id="2147484190" r:id="rId11"/>
    <p:sldLayoutId id="2147484191" r:id="rId12"/>
    <p:sldLayoutId id="2147484192" r:id="rId13"/>
    <p:sldLayoutId id="2147484193" r:id="rId14"/>
    <p:sldLayoutId id="2147484194" r:id="rId15"/>
    <p:sldLayoutId id="2147484195" r:id="rId16"/>
    <p:sldLayoutId id="2147484196" r:id="rId17"/>
    <p:sldLayoutId id="2147484197" r:id="rId18"/>
    <p:sldLayoutId id="2147484198" r:id="rId19"/>
    <p:sldLayoutId id="2147484199" r:id="rId20"/>
    <p:sldLayoutId id="2147484200" r:id="rId21"/>
    <p:sldLayoutId id="2147484201" r:id="rId22"/>
    <p:sldLayoutId id="2147484202" r:id="rId23"/>
    <p:sldLayoutId id="2147484203" r:id="rId24"/>
    <p:sldLayoutId id="2147484204" r:id="rId25"/>
    <p:sldLayoutId id="2147484205" r:id="rId26"/>
    <p:sldLayoutId id="2147484206" r:id="rId27"/>
    <p:sldLayoutId id="2147484207" r:id="rId28"/>
    <p:sldLayoutId id="2147484208" r:id="rId29"/>
    <p:sldLayoutId id="2147484209" r:id="rId30"/>
    <p:sldLayoutId id="2147484210" r:id="rId31"/>
    <p:sldLayoutId id="2147484212" r:id="rId32"/>
    <p:sldLayoutId id="2147484213" r:id="rId33"/>
    <p:sldLayoutId id="2147484214" r:id="rId34"/>
    <p:sldLayoutId id="2147484215" r:id="rId3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04650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7" r:id="rId1"/>
    <p:sldLayoutId id="2147484218" r:id="rId2"/>
    <p:sldLayoutId id="2147484219" r:id="rId3"/>
    <p:sldLayoutId id="2147484220" r:id="rId4"/>
    <p:sldLayoutId id="2147484221" r:id="rId5"/>
    <p:sldLayoutId id="2147484222" r:id="rId6"/>
    <p:sldLayoutId id="2147484223" r:id="rId7"/>
    <p:sldLayoutId id="2147484224" r:id="rId8"/>
    <p:sldLayoutId id="2147484225" r:id="rId9"/>
    <p:sldLayoutId id="2147484226" r:id="rId10"/>
    <p:sldLayoutId id="2147484227" r:id="rId11"/>
    <p:sldLayoutId id="2147484228" r:id="rId12"/>
    <p:sldLayoutId id="2147484229" r:id="rId13"/>
    <p:sldLayoutId id="2147484230" r:id="rId14"/>
    <p:sldLayoutId id="2147484231" r:id="rId15"/>
    <p:sldLayoutId id="2147484232" r:id="rId16"/>
    <p:sldLayoutId id="2147484233" r:id="rId17"/>
    <p:sldLayoutId id="2147484234" r:id="rId18"/>
    <p:sldLayoutId id="2147484235" r:id="rId19"/>
    <p:sldLayoutId id="2147484236" r:id="rId20"/>
    <p:sldLayoutId id="2147484237" r:id="rId21"/>
    <p:sldLayoutId id="2147484238" r:id="rId22"/>
    <p:sldLayoutId id="2147484239" r:id="rId23"/>
    <p:sldLayoutId id="2147484240" r:id="rId24"/>
    <p:sldLayoutId id="2147484241" r:id="rId25"/>
    <p:sldLayoutId id="2147484242" r:id="rId26"/>
    <p:sldLayoutId id="2147484243" r:id="rId27"/>
    <p:sldLayoutId id="2147484244" r:id="rId28"/>
    <p:sldLayoutId id="2147484245" r:id="rId29"/>
    <p:sldLayoutId id="2147484246" r:id="rId30"/>
    <p:sldLayoutId id="2147484247" r:id="rId31"/>
    <p:sldLayoutId id="2147484249" r:id="rId32"/>
    <p:sldLayoutId id="2147484250" r:id="rId33"/>
    <p:sldLayoutId id="2147484251" r:id="rId34"/>
    <p:sldLayoutId id="2147484252" r:id="rId3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7483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  <p:sldLayoutId id="2147484265" r:id="rId12"/>
    <p:sldLayoutId id="2147484266" r:id="rId13"/>
    <p:sldLayoutId id="2147484267" r:id="rId14"/>
    <p:sldLayoutId id="2147484268" r:id="rId15"/>
    <p:sldLayoutId id="2147484269" r:id="rId16"/>
    <p:sldLayoutId id="2147484270" r:id="rId17"/>
    <p:sldLayoutId id="2147484271" r:id="rId18"/>
    <p:sldLayoutId id="2147484272" r:id="rId19"/>
    <p:sldLayoutId id="2147484273" r:id="rId20"/>
    <p:sldLayoutId id="2147484274" r:id="rId21"/>
    <p:sldLayoutId id="2147484275" r:id="rId22"/>
    <p:sldLayoutId id="2147484276" r:id="rId23"/>
    <p:sldLayoutId id="2147484277" r:id="rId24"/>
    <p:sldLayoutId id="2147484278" r:id="rId25"/>
    <p:sldLayoutId id="2147484279" r:id="rId26"/>
    <p:sldLayoutId id="2147484280" r:id="rId27"/>
    <p:sldLayoutId id="2147484281" r:id="rId28"/>
    <p:sldLayoutId id="2147484282" r:id="rId29"/>
    <p:sldLayoutId id="2147484283" r:id="rId30"/>
    <p:sldLayoutId id="2147484284" r:id="rId31"/>
    <p:sldLayoutId id="2147484286" r:id="rId32"/>
    <p:sldLayoutId id="2147484287" r:id="rId33"/>
    <p:sldLayoutId id="2147484288" r:id="rId34"/>
    <p:sldLayoutId id="2147484289" r:id="rId3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2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1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813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813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4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63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00671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1" r:id="rId1"/>
    <p:sldLayoutId id="2147484292" r:id="rId2"/>
    <p:sldLayoutId id="2147484293" r:id="rId3"/>
    <p:sldLayoutId id="2147484294" r:id="rId4"/>
    <p:sldLayoutId id="2147484295" r:id="rId5"/>
    <p:sldLayoutId id="2147484296" r:id="rId6"/>
    <p:sldLayoutId id="2147484297" r:id="rId7"/>
    <p:sldLayoutId id="2147484298" r:id="rId8"/>
    <p:sldLayoutId id="2147484299" r:id="rId9"/>
    <p:sldLayoutId id="2147484300" r:id="rId10"/>
    <p:sldLayoutId id="2147484301" r:id="rId11"/>
    <p:sldLayoutId id="2147484302" r:id="rId12"/>
    <p:sldLayoutId id="2147484303" r:id="rId13"/>
    <p:sldLayoutId id="2147484304" r:id="rId14"/>
    <p:sldLayoutId id="2147484305" r:id="rId15"/>
    <p:sldLayoutId id="2147484306" r:id="rId16"/>
    <p:sldLayoutId id="2147484307" r:id="rId17"/>
    <p:sldLayoutId id="2147484308" r:id="rId18"/>
    <p:sldLayoutId id="2147484309" r:id="rId19"/>
    <p:sldLayoutId id="2147484310" r:id="rId20"/>
    <p:sldLayoutId id="2147484311" r:id="rId21"/>
    <p:sldLayoutId id="2147484312" r:id="rId22"/>
    <p:sldLayoutId id="2147484313" r:id="rId23"/>
    <p:sldLayoutId id="2147484314" r:id="rId24"/>
    <p:sldLayoutId id="2147484315" r:id="rId25"/>
  </p:sldLayoutIdLst>
  <p:hf hdr="0" dt="0"/>
  <p:txStyles>
    <p:titleStyle>
      <a:lvl1pPr algn="l" defTabSz="742950" rtl="0" eaLnBrk="1" latinLnBrk="0" hangingPunct="1">
        <a:lnSpc>
          <a:spcPct val="90000"/>
        </a:lnSpc>
        <a:spcBef>
          <a:spcPct val="0"/>
        </a:spcBef>
        <a:buNone/>
        <a:defRPr sz="2275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16694" indent="-216694" algn="l" defTabSz="742950" rtl="0" eaLnBrk="1" latinLnBrk="0" hangingPunct="1">
        <a:lnSpc>
          <a:spcPct val="85000"/>
        </a:lnSpc>
        <a:spcBef>
          <a:spcPts val="0"/>
        </a:spcBef>
        <a:spcAft>
          <a:spcPts val="325"/>
        </a:spcAft>
        <a:buClr>
          <a:schemeClr val="accent1"/>
        </a:buClr>
        <a:buFont typeface="Arial" pitchFamily="34" charset="0"/>
        <a:buChar char="•"/>
        <a:defRPr sz="1950" kern="1200">
          <a:solidFill>
            <a:schemeClr val="tx1"/>
          </a:solidFill>
          <a:latin typeface="+mn-lt"/>
          <a:ea typeface="+mn-ea"/>
          <a:cs typeface="+mn-cs"/>
        </a:defRPr>
      </a:lvl1pPr>
      <a:lvl2pPr marL="438547" indent="-221853" algn="l" defTabSz="742950" rtl="0" eaLnBrk="1" latinLnBrk="0" hangingPunct="1">
        <a:lnSpc>
          <a:spcPct val="85000"/>
        </a:lnSpc>
        <a:spcBef>
          <a:spcPts val="0"/>
        </a:spcBef>
        <a:spcAft>
          <a:spcPts val="325"/>
        </a:spcAft>
        <a:buClr>
          <a:schemeClr val="accent2"/>
        </a:buClr>
        <a:buFont typeface="Arial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2pPr>
      <a:lvl3pPr marL="655241" indent="-216694" algn="l" defTabSz="742950" rtl="0" eaLnBrk="1" latinLnBrk="0" hangingPunct="1">
        <a:lnSpc>
          <a:spcPct val="85000"/>
        </a:lnSpc>
        <a:spcBef>
          <a:spcPts val="0"/>
        </a:spcBef>
        <a:spcAft>
          <a:spcPts val="325"/>
        </a:spcAft>
        <a:buClr>
          <a:schemeClr val="accent2"/>
        </a:buClr>
        <a:buFont typeface="Arial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3pPr>
      <a:lvl4pPr marL="870645" indent="-215404" algn="l" defTabSz="742950" rtl="0" eaLnBrk="1" latinLnBrk="0" hangingPunct="1">
        <a:spcBef>
          <a:spcPts val="0"/>
        </a:spcBef>
        <a:spcAft>
          <a:spcPts val="325"/>
        </a:spcAft>
        <a:buClr>
          <a:schemeClr val="accent2"/>
        </a:buClr>
        <a:buFont typeface="Arial" pitchFamily="34" charset="0"/>
        <a:buChar char="•"/>
        <a:defRPr sz="13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093788" indent="-223143" algn="l" defTabSz="742950" rtl="0" eaLnBrk="1" latinLnBrk="0" hangingPunct="1">
        <a:spcBef>
          <a:spcPts val="0"/>
        </a:spcBef>
        <a:spcAft>
          <a:spcPts val="325"/>
        </a:spcAft>
        <a:buClr>
          <a:schemeClr val="tx2"/>
        </a:buClr>
        <a:buFont typeface="Arial" pitchFamily="34" charset="0"/>
        <a:buChar char="•"/>
        <a:defRPr sz="1138" kern="1200">
          <a:solidFill>
            <a:schemeClr val="tx1"/>
          </a:solidFill>
          <a:latin typeface="+mn-lt"/>
          <a:ea typeface="+mn-ea"/>
          <a:cs typeface="+mn-cs"/>
        </a:defRPr>
      </a:lvl5pPr>
      <a:lvl6pPr marL="2043113" indent="-185738" algn="l" defTabSz="742950" rtl="0" eaLnBrk="1" latinLnBrk="0" hangingPunct="1">
        <a:spcBef>
          <a:spcPct val="20000"/>
        </a:spcBef>
        <a:buFont typeface="Arial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6pPr>
      <a:lvl7pPr marL="2414588" indent="-185738" algn="l" defTabSz="742950" rtl="0" eaLnBrk="1" latinLnBrk="0" hangingPunct="1">
        <a:spcBef>
          <a:spcPct val="20000"/>
        </a:spcBef>
        <a:buFont typeface="Arial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7pPr>
      <a:lvl8pPr marL="2786063" indent="-185738" algn="l" defTabSz="742950" rtl="0" eaLnBrk="1" latinLnBrk="0" hangingPunct="1">
        <a:spcBef>
          <a:spcPct val="20000"/>
        </a:spcBef>
        <a:buFont typeface="Arial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8pPr>
      <a:lvl9pPr marL="3157538" indent="-185738" algn="l" defTabSz="742950" rtl="0" eaLnBrk="1" latinLnBrk="0" hangingPunct="1">
        <a:spcBef>
          <a:spcPct val="20000"/>
        </a:spcBef>
        <a:buFont typeface="Arial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3pPr>
      <a:lvl4pPr marL="11144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4859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18573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6003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29718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3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2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8465257" y="168856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55915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7" r:id="rId1"/>
    <p:sldLayoutId id="2147484338" r:id="rId2"/>
    <p:sldLayoutId id="2147484339" r:id="rId3"/>
    <p:sldLayoutId id="2147484340" r:id="rId4"/>
    <p:sldLayoutId id="2147484341" r:id="rId5"/>
    <p:sldLayoutId id="2147484342" r:id="rId6"/>
    <p:sldLayoutId id="2147484343" r:id="rId7"/>
    <p:sldLayoutId id="2147484344" r:id="rId8"/>
    <p:sldLayoutId id="2147484345" r:id="rId9"/>
    <p:sldLayoutId id="2147484346" r:id="rId10"/>
    <p:sldLayoutId id="2147484347" r:id="rId11"/>
    <p:sldLayoutId id="2147484348" r:id="rId12"/>
    <p:sldLayoutId id="2147484349" r:id="rId13"/>
    <p:sldLayoutId id="2147484350" r:id="rId14"/>
    <p:sldLayoutId id="2147484351" r:id="rId15"/>
    <p:sldLayoutId id="2147484352" r:id="rId16"/>
    <p:sldLayoutId id="2147484353" r:id="rId17"/>
    <p:sldLayoutId id="2147484354" r:id="rId18"/>
    <p:sldLayoutId id="2147484355" r:id="rId19"/>
    <p:sldLayoutId id="2147484356" r:id="rId20"/>
    <p:sldLayoutId id="2147484357" r:id="rId21"/>
    <p:sldLayoutId id="2147484358" r:id="rId22"/>
    <p:sldLayoutId id="2147484359" r:id="rId23"/>
    <p:sldLayoutId id="2147484360" r:id="rId24"/>
    <p:sldLayoutId id="2147484361" r:id="rId25"/>
    <p:sldLayoutId id="2147484362" r:id="rId26"/>
    <p:sldLayoutId id="2147484363" r:id="rId27"/>
    <p:sldLayoutId id="2147484364" r:id="rId28"/>
    <p:sldLayoutId id="2147484365" r:id="rId29"/>
    <p:sldLayoutId id="2147484366" r:id="rId30"/>
    <p:sldLayoutId id="2147484367" r:id="rId31"/>
    <p:sldLayoutId id="2147484368" r:id="rId32"/>
    <p:sldLayoutId id="2147484369" r:id="rId33"/>
    <p:sldLayoutId id="2147484370" r:id="rId34"/>
    <p:sldLayoutId id="2147484371" r:id="rId35"/>
    <p:sldLayoutId id="2147484372" r:id="rId36"/>
    <p:sldLayoutId id="2147484373" r:id="rId37"/>
    <p:sldLayoutId id="2147484374" r:id="rId38"/>
    <p:sldLayoutId id="2147484375" r:id="rId39"/>
    <p:sldLayoutId id="2147484376" r:id="rId40"/>
    <p:sldLayoutId id="2147484377" r:id="rId41"/>
    <p:sldLayoutId id="2147484378" r:id="rId42"/>
    <p:sldLayoutId id="2147484379" r:id="rId43"/>
    <p:sldLayoutId id="2147484380" r:id="rId44"/>
    <p:sldLayoutId id="2147484381" r:id="rId45"/>
    <p:sldLayoutId id="2147484382" r:id="rId46"/>
    <p:sldLayoutId id="2147484383" r:id="rId47"/>
    <p:sldLayoutId id="2147484387" r:id="rId48"/>
    <p:sldLayoutId id="2147484388" r:id="rId49"/>
    <p:sldLayoutId id="2147484389" r:id="rId50"/>
    <p:sldLayoutId id="2147484404" r:id="rId51"/>
    <p:sldLayoutId id="2147484405" r:id="rId52"/>
    <p:sldLayoutId id="2147484406" r:id="rId53"/>
    <p:sldLayoutId id="2147484407" r:id="rId54"/>
    <p:sldLayoutId id="2147484408" r:id="rId55"/>
    <p:sldLayoutId id="2147484409" r:id="rId56"/>
    <p:sldLayoutId id="2147484410" r:id="rId57"/>
    <p:sldLayoutId id="2147484411" r:id="rId58"/>
    <p:sldLayoutId id="2147484412" r:id="rId59"/>
    <p:sldLayoutId id="2147484413" r:id="rId60"/>
    <p:sldLayoutId id="2147484414" r:id="rId61"/>
    <p:sldLayoutId id="2147484415" r:id="rId62"/>
    <p:sldLayoutId id="2147484416" r:id="rId63"/>
    <p:sldLayoutId id="2147484417" r:id="rId64"/>
    <p:sldLayoutId id="2147484418" r:id="rId65"/>
    <p:sldLayoutId id="2147484419" r:id="rId66"/>
    <p:sldLayoutId id="2147484420" r:id="rId67"/>
    <p:sldLayoutId id="2147484421" r:id="rId68"/>
    <p:sldLayoutId id="2147484422" r:id="rId69"/>
    <p:sldLayoutId id="2147484423" r:id="rId70"/>
    <p:sldLayoutId id="2147484424" r:id="rId71"/>
    <p:sldLayoutId id="2147484425" r:id="rId72"/>
    <p:sldLayoutId id="2147484426" r:id="rId73"/>
    <p:sldLayoutId id="2147484427" r:id="rId74"/>
    <p:sldLayoutId id="2147484428" r:id="rId75"/>
    <p:sldLayoutId id="2147484429" r:id="rId76"/>
    <p:sldLayoutId id="2147484430" r:id="rId77"/>
    <p:sldLayoutId id="2147484431" r:id="rId78"/>
    <p:sldLayoutId id="2147484432" r:id="rId79"/>
    <p:sldLayoutId id="2147484433" r:id="rId80"/>
    <p:sldLayoutId id="2147484434" r:id="rId81"/>
    <p:sldLayoutId id="2147484435" r:id="rId82"/>
    <p:sldLayoutId id="2147484436" r:id="rId83"/>
    <p:sldLayoutId id="2147484437" r:id="rId84"/>
    <p:sldLayoutId id="2147484438" r:id="rId85"/>
    <p:sldLayoutId id="2147484439" r:id="rId86"/>
    <p:sldLayoutId id="2147484443" r:id="rId87"/>
    <p:sldLayoutId id="2147484444" r:id="rId88"/>
    <p:sldLayoutId id="2147484445" r:id="rId89"/>
    <p:sldLayoutId id="2147484460" r:id="rId9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00563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2" r:id="rId1"/>
    <p:sldLayoutId id="2147484463" r:id="rId2"/>
    <p:sldLayoutId id="2147484464" r:id="rId3"/>
    <p:sldLayoutId id="2147484465" r:id="rId4"/>
    <p:sldLayoutId id="2147484466" r:id="rId5"/>
    <p:sldLayoutId id="2147484467" r:id="rId6"/>
    <p:sldLayoutId id="2147484468" r:id="rId7"/>
    <p:sldLayoutId id="2147484469" r:id="rId8"/>
    <p:sldLayoutId id="2147484470" r:id="rId9"/>
    <p:sldLayoutId id="2147484471" r:id="rId10"/>
    <p:sldLayoutId id="2147484472" r:id="rId11"/>
    <p:sldLayoutId id="2147484473" r:id="rId12"/>
    <p:sldLayoutId id="2147484474" r:id="rId13"/>
    <p:sldLayoutId id="2147484475" r:id="rId14"/>
    <p:sldLayoutId id="2147484476" r:id="rId15"/>
    <p:sldLayoutId id="2147484477" r:id="rId16"/>
    <p:sldLayoutId id="2147484478" r:id="rId17"/>
    <p:sldLayoutId id="2147484479" r:id="rId18"/>
    <p:sldLayoutId id="2147484480" r:id="rId19"/>
    <p:sldLayoutId id="2147484481" r:id="rId20"/>
    <p:sldLayoutId id="2147484482" r:id="rId21"/>
    <p:sldLayoutId id="2147484483" r:id="rId22"/>
    <p:sldLayoutId id="2147484484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99055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98" r:id="rId1"/>
    <p:sldLayoutId id="2147484499" r:id="rId2"/>
    <p:sldLayoutId id="2147484500" r:id="rId3"/>
    <p:sldLayoutId id="2147484501" r:id="rId4"/>
    <p:sldLayoutId id="2147484502" r:id="rId5"/>
    <p:sldLayoutId id="2147484503" r:id="rId6"/>
    <p:sldLayoutId id="2147484504" r:id="rId7"/>
    <p:sldLayoutId id="2147484505" r:id="rId8"/>
    <p:sldLayoutId id="2147484506" r:id="rId9"/>
    <p:sldLayoutId id="2147484507" r:id="rId10"/>
    <p:sldLayoutId id="2147484508" r:id="rId11"/>
    <p:sldLayoutId id="2147484509" r:id="rId12"/>
    <p:sldLayoutId id="2147484510" r:id="rId13"/>
    <p:sldLayoutId id="2147484511" r:id="rId14"/>
    <p:sldLayoutId id="2147484512" r:id="rId15"/>
    <p:sldLayoutId id="2147484513" r:id="rId16"/>
    <p:sldLayoutId id="2147484514" r:id="rId17"/>
    <p:sldLayoutId id="2147484515" r:id="rId18"/>
    <p:sldLayoutId id="2147484516" r:id="rId19"/>
    <p:sldLayoutId id="2147484517" r:id="rId20"/>
    <p:sldLayoutId id="2147484518" r:id="rId21"/>
    <p:sldLayoutId id="2147484519" r:id="rId22"/>
    <p:sldLayoutId id="2147484520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57933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22" r:id="rId1"/>
    <p:sldLayoutId id="2147484523" r:id="rId2"/>
    <p:sldLayoutId id="2147484524" r:id="rId3"/>
    <p:sldLayoutId id="2147484525" r:id="rId4"/>
    <p:sldLayoutId id="2147484526" r:id="rId5"/>
    <p:sldLayoutId id="2147484527" r:id="rId6"/>
    <p:sldLayoutId id="2147484528" r:id="rId7"/>
    <p:sldLayoutId id="2147484529" r:id="rId8"/>
    <p:sldLayoutId id="2147484530" r:id="rId9"/>
    <p:sldLayoutId id="2147484531" r:id="rId10"/>
    <p:sldLayoutId id="2147484532" r:id="rId11"/>
    <p:sldLayoutId id="2147484533" r:id="rId12"/>
    <p:sldLayoutId id="2147484534" r:id="rId13"/>
    <p:sldLayoutId id="2147484535" r:id="rId14"/>
    <p:sldLayoutId id="2147484536" r:id="rId15"/>
    <p:sldLayoutId id="2147484537" r:id="rId16"/>
    <p:sldLayoutId id="2147484538" r:id="rId17"/>
    <p:sldLayoutId id="2147484539" r:id="rId18"/>
    <p:sldLayoutId id="2147484540" r:id="rId19"/>
    <p:sldLayoutId id="2147484541" r:id="rId20"/>
    <p:sldLayoutId id="2147484542" r:id="rId21"/>
    <p:sldLayoutId id="2147484543" r:id="rId22"/>
    <p:sldLayoutId id="2147484544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1449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6" r:id="rId1"/>
    <p:sldLayoutId id="2147484547" r:id="rId2"/>
    <p:sldLayoutId id="2147484548" r:id="rId3"/>
    <p:sldLayoutId id="2147484549" r:id="rId4"/>
    <p:sldLayoutId id="2147484550" r:id="rId5"/>
    <p:sldLayoutId id="2147484551" r:id="rId6"/>
    <p:sldLayoutId id="2147484552" r:id="rId7"/>
    <p:sldLayoutId id="2147484553" r:id="rId8"/>
    <p:sldLayoutId id="2147484554" r:id="rId9"/>
    <p:sldLayoutId id="2147484555" r:id="rId10"/>
    <p:sldLayoutId id="2147484556" r:id="rId11"/>
    <p:sldLayoutId id="2147484557" r:id="rId12"/>
    <p:sldLayoutId id="2147484558" r:id="rId13"/>
    <p:sldLayoutId id="2147484559" r:id="rId14"/>
    <p:sldLayoutId id="2147484560" r:id="rId15"/>
    <p:sldLayoutId id="2147484561" r:id="rId16"/>
    <p:sldLayoutId id="2147484562" r:id="rId17"/>
    <p:sldLayoutId id="2147484563" r:id="rId18"/>
    <p:sldLayoutId id="2147484564" r:id="rId19"/>
    <p:sldLayoutId id="2147484565" r:id="rId20"/>
    <p:sldLayoutId id="2147484566" r:id="rId21"/>
    <p:sldLayoutId id="2147484567" r:id="rId22"/>
    <p:sldLayoutId id="2147484568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014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0" r:id="rId1"/>
    <p:sldLayoutId id="2147484571" r:id="rId2"/>
    <p:sldLayoutId id="2147484572" r:id="rId3"/>
    <p:sldLayoutId id="2147484573" r:id="rId4"/>
    <p:sldLayoutId id="2147484574" r:id="rId5"/>
    <p:sldLayoutId id="2147484575" r:id="rId6"/>
    <p:sldLayoutId id="2147484576" r:id="rId7"/>
    <p:sldLayoutId id="2147484577" r:id="rId8"/>
    <p:sldLayoutId id="2147484578" r:id="rId9"/>
    <p:sldLayoutId id="2147484579" r:id="rId10"/>
    <p:sldLayoutId id="2147484580" r:id="rId11"/>
    <p:sldLayoutId id="2147484581" r:id="rId12"/>
    <p:sldLayoutId id="2147484582" r:id="rId13"/>
    <p:sldLayoutId id="2147484583" r:id="rId14"/>
    <p:sldLayoutId id="2147484584" r:id="rId15"/>
    <p:sldLayoutId id="2147484585" r:id="rId16"/>
    <p:sldLayoutId id="2147484586" r:id="rId17"/>
    <p:sldLayoutId id="2147484587" r:id="rId18"/>
    <p:sldLayoutId id="2147484588" r:id="rId19"/>
    <p:sldLayoutId id="2147484589" r:id="rId20"/>
    <p:sldLayoutId id="2147484590" r:id="rId21"/>
    <p:sldLayoutId id="2147484591" r:id="rId22"/>
    <p:sldLayoutId id="2147484592" r:id="rId23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2927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921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4" r:id="rId1"/>
    <p:sldLayoutId id="2147484595" r:id="rId2"/>
    <p:sldLayoutId id="2147484596" r:id="rId3"/>
    <p:sldLayoutId id="2147484597" r:id="rId4"/>
    <p:sldLayoutId id="2147484598" r:id="rId5"/>
    <p:sldLayoutId id="2147484599" r:id="rId6"/>
    <p:sldLayoutId id="2147484600" r:id="rId7"/>
    <p:sldLayoutId id="2147484601" r:id="rId8"/>
    <p:sldLayoutId id="2147484602" r:id="rId9"/>
    <p:sldLayoutId id="2147484603" r:id="rId10"/>
    <p:sldLayoutId id="2147484604" r:id="rId11"/>
    <p:sldLayoutId id="2147484605" r:id="rId12"/>
    <p:sldLayoutId id="2147484606" r:id="rId13"/>
    <p:sldLayoutId id="2147484607" r:id="rId14"/>
    <p:sldLayoutId id="2147484608" r:id="rId15"/>
    <p:sldLayoutId id="2147484609" r:id="rId16"/>
    <p:sldLayoutId id="2147484610" r:id="rId17"/>
    <p:sldLayoutId id="2147484611" r:id="rId18"/>
    <p:sldLayoutId id="2147484612" r:id="rId19"/>
    <p:sldLayoutId id="2147484613" r:id="rId20"/>
    <p:sldLayoutId id="2147484614" r:id="rId21"/>
    <p:sldLayoutId id="2147484615" r:id="rId22"/>
    <p:sldLayoutId id="2147484616" r:id="rId23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84402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18" r:id="rId1"/>
    <p:sldLayoutId id="2147484619" r:id="rId2"/>
    <p:sldLayoutId id="2147484620" r:id="rId3"/>
    <p:sldLayoutId id="2147484621" r:id="rId4"/>
    <p:sldLayoutId id="2147484622" r:id="rId5"/>
    <p:sldLayoutId id="2147484623" r:id="rId6"/>
    <p:sldLayoutId id="2147484624" r:id="rId7"/>
    <p:sldLayoutId id="2147484625" r:id="rId8"/>
    <p:sldLayoutId id="2147484626" r:id="rId9"/>
    <p:sldLayoutId id="2147484627" r:id="rId10"/>
    <p:sldLayoutId id="2147484628" r:id="rId11"/>
    <p:sldLayoutId id="2147484629" r:id="rId12"/>
    <p:sldLayoutId id="2147484630" r:id="rId13"/>
    <p:sldLayoutId id="2147484631" r:id="rId14"/>
    <p:sldLayoutId id="2147484632" r:id="rId15"/>
    <p:sldLayoutId id="2147484633" r:id="rId16"/>
    <p:sldLayoutId id="2147484634" r:id="rId17"/>
    <p:sldLayoutId id="2147484635" r:id="rId18"/>
    <p:sldLayoutId id="2147484636" r:id="rId19"/>
    <p:sldLayoutId id="2147484637" r:id="rId20"/>
    <p:sldLayoutId id="2147484638" r:id="rId21"/>
    <p:sldLayoutId id="2147484639" r:id="rId22"/>
    <p:sldLayoutId id="2147484640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86134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42" r:id="rId1"/>
    <p:sldLayoutId id="2147484643" r:id="rId2"/>
    <p:sldLayoutId id="2147484644" r:id="rId3"/>
    <p:sldLayoutId id="2147484645" r:id="rId4"/>
    <p:sldLayoutId id="2147484646" r:id="rId5"/>
    <p:sldLayoutId id="2147484647" r:id="rId6"/>
    <p:sldLayoutId id="2147484648" r:id="rId7"/>
    <p:sldLayoutId id="2147484649" r:id="rId8"/>
    <p:sldLayoutId id="2147484650" r:id="rId9"/>
    <p:sldLayoutId id="2147484651" r:id="rId10"/>
    <p:sldLayoutId id="2147484652" r:id="rId11"/>
    <p:sldLayoutId id="2147484653" r:id="rId12"/>
    <p:sldLayoutId id="2147484654" r:id="rId13"/>
    <p:sldLayoutId id="2147484655" r:id="rId14"/>
    <p:sldLayoutId id="2147484656" r:id="rId15"/>
    <p:sldLayoutId id="2147484657" r:id="rId16"/>
    <p:sldLayoutId id="2147484658" r:id="rId17"/>
    <p:sldLayoutId id="2147484659" r:id="rId18"/>
    <p:sldLayoutId id="2147484660" r:id="rId19"/>
    <p:sldLayoutId id="2147484661" r:id="rId20"/>
    <p:sldLayoutId id="2147484662" r:id="rId21"/>
    <p:sldLayoutId id="2147484663" r:id="rId22"/>
    <p:sldLayoutId id="2147484664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64567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66" r:id="rId1"/>
    <p:sldLayoutId id="2147484667" r:id="rId2"/>
    <p:sldLayoutId id="2147484668" r:id="rId3"/>
    <p:sldLayoutId id="2147484669" r:id="rId4"/>
    <p:sldLayoutId id="2147484670" r:id="rId5"/>
    <p:sldLayoutId id="2147484671" r:id="rId6"/>
    <p:sldLayoutId id="2147484672" r:id="rId7"/>
    <p:sldLayoutId id="2147484673" r:id="rId8"/>
    <p:sldLayoutId id="2147484674" r:id="rId9"/>
    <p:sldLayoutId id="2147484675" r:id="rId10"/>
    <p:sldLayoutId id="2147484676" r:id="rId11"/>
    <p:sldLayoutId id="2147484677" r:id="rId12"/>
    <p:sldLayoutId id="2147484678" r:id="rId13"/>
    <p:sldLayoutId id="2147484679" r:id="rId14"/>
    <p:sldLayoutId id="2147484680" r:id="rId15"/>
    <p:sldLayoutId id="2147484681" r:id="rId16"/>
    <p:sldLayoutId id="2147484682" r:id="rId17"/>
    <p:sldLayoutId id="2147484683" r:id="rId18"/>
    <p:sldLayoutId id="2147484684" r:id="rId19"/>
    <p:sldLayoutId id="2147484685" r:id="rId20"/>
    <p:sldLayoutId id="2147484686" r:id="rId21"/>
    <p:sldLayoutId id="2147484687" r:id="rId22"/>
    <p:sldLayoutId id="2147484688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6036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90" r:id="rId1"/>
    <p:sldLayoutId id="2147484691" r:id="rId2"/>
    <p:sldLayoutId id="2147484692" r:id="rId3"/>
    <p:sldLayoutId id="2147484693" r:id="rId4"/>
    <p:sldLayoutId id="2147484694" r:id="rId5"/>
    <p:sldLayoutId id="2147484695" r:id="rId6"/>
    <p:sldLayoutId id="2147484696" r:id="rId7"/>
    <p:sldLayoutId id="2147484697" r:id="rId8"/>
    <p:sldLayoutId id="2147484698" r:id="rId9"/>
    <p:sldLayoutId id="2147484699" r:id="rId10"/>
    <p:sldLayoutId id="2147484700" r:id="rId11"/>
    <p:sldLayoutId id="2147484701" r:id="rId12"/>
    <p:sldLayoutId id="2147484702" r:id="rId13"/>
    <p:sldLayoutId id="2147484703" r:id="rId14"/>
    <p:sldLayoutId id="2147484704" r:id="rId15"/>
    <p:sldLayoutId id="2147484705" r:id="rId16"/>
    <p:sldLayoutId id="2147484706" r:id="rId17"/>
    <p:sldLayoutId id="2147484707" r:id="rId18"/>
    <p:sldLayoutId id="2147484708" r:id="rId19"/>
    <p:sldLayoutId id="2147484709" r:id="rId20"/>
    <p:sldLayoutId id="2147484710" r:id="rId21"/>
    <p:sldLayoutId id="2147484711" r:id="rId22"/>
    <p:sldLayoutId id="2147484712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19738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14" r:id="rId1"/>
    <p:sldLayoutId id="2147484715" r:id="rId2"/>
    <p:sldLayoutId id="2147484716" r:id="rId3"/>
    <p:sldLayoutId id="2147484717" r:id="rId4"/>
    <p:sldLayoutId id="2147484718" r:id="rId5"/>
    <p:sldLayoutId id="2147484719" r:id="rId6"/>
    <p:sldLayoutId id="2147484720" r:id="rId7"/>
    <p:sldLayoutId id="2147484721" r:id="rId8"/>
    <p:sldLayoutId id="2147484722" r:id="rId9"/>
    <p:sldLayoutId id="2147484723" r:id="rId10"/>
    <p:sldLayoutId id="2147484724" r:id="rId11"/>
    <p:sldLayoutId id="2147484725" r:id="rId12"/>
    <p:sldLayoutId id="2147484726" r:id="rId13"/>
    <p:sldLayoutId id="2147484727" r:id="rId14"/>
    <p:sldLayoutId id="2147484728" r:id="rId15"/>
    <p:sldLayoutId id="2147484729" r:id="rId16"/>
    <p:sldLayoutId id="2147484730" r:id="rId17"/>
    <p:sldLayoutId id="2147484731" r:id="rId18"/>
    <p:sldLayoutId id="2147484732" r:id="rId19"/>
    <p:sldLayoutId id="2147484733" r:id="rId20"/>
    <p:sldLayoutId id="2147484734" r:id="rId21"/>
    <p:sldLayoutId id="2147484735" r:id="rId22"/>
    <p:sldLayoutId id="2147484736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02215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38" r:id="rId1"/>
    <p:sldLayoutId id="2147484739" r:id="rId2"/>
    <p:sldLayoutId id="2147484740" r:id="rId3"/>
    <p:sldLayoutId id="2147484741" r:id="rId4"/>
    <p:sldLayoutId id="2147484742" r:id="rId5"/>
    <p:sldLayoutId id="2147484743" r:id="rId6"/>
    <p:sldLayoutId id="2147484744" r:id="rId7"/>
    <p:sldLayoutId id="2147484745" r:id="rId8"/>
    <p:sldLayoutId id="2147484746" r:id="rId9"/>
    <p:sldLayoutId id="2147484747" r:id="rId10"/>
    <p:sldLayoutId id="2147484748" r:id="rId11"/>
    <p:sldLayoutId id="2147484749" r:id="rId12"/>
    <p:sldLayoutId id="2147484750" r:id="rId13"/>
    <p:sldLayoutId id="2147484751" r:id="rId14"/>
    <p:sldLayoutId id="2147484752" r:id="rId15"/>
    <p:sldLayoutId id="2147484753" r:id="rId16"/>
    <p:sldLayoutId id="2147484754" r:id="rId17"/>
    <p:sldLayoutId id="2147484755" r:id="rId18"/>
    <p:sldLayoutId id="2147484756" r:id="rId19"/>
    <p:sldLayoutId id="2147484757" r:id="rId20"/>
    <p:sldLayoutId id="2147484758" r:id="rId21"/>
    <p:sldLayoutId id="2147484759" r:id="rId22"/>
    <p:sldLayoutId id="2147484760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0862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62" r:id="rId1"/>
    <p:sldLayoutId id="2147484763" r:id="rId2"/>
    <p:sldLayoutId id="2147484764" r:id="rId3"/>
    <p:sldLayoutId id="2147484765" r:id="rId4"/>
    <p:sldLayoutId id="2147484766" r:id="rId5"/>
    <p:sldLayoutId id="2147484767" r:id="rId6"/>
    <p:sldLayoutId id="2147484768" r:id="rId7"/>
    <p:sldLayoutId id="2147484769" r:id="rId8"/>
    <p:sldLayoutId id="2147484770" r:id="rId9"/>
    <p:sldLayoutId id="2147484771" r:id="rId10"/>
    <p:sldLayoutId id="2147484772" r:id="rId11"/>
    <p:sldLayoutId id="2147484773" r:id="rId12"/>
    <p:sldLayoutId id="2147484774" r:id="rId13"/>
    <p:sldLayoutId id="2147484775" r:id="rId14"/>
    <p:sldLayoutId id="2147484776" r:id="rId15"/>
    <p:sldLayoutId id="2147484777" r:id="rId16"/>
    <p:sldLayoutId id="2147484778" r:id="rId17"/>
    <p:sldLayoutId id="2147484779" r:id="rId18"/>
    <p:sldLayoutId id="2147484780" r:id="rId19"/>
    <p:sldLayoutId id="2147484781" r:id="rId20"/>
    <p:sldLayoutId id="2147484782" r:id="rId21"/>
    <p:sldLayoutId id="2147484783" r:id="rId22"/>
    <p:sldLayoutId id="2147484784" r:id="rId23"/>
    <p:sldLayoutId id="2147484785" r:id="rId2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26402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87" r:id="rId1"/>
    <p:sldLayoutId id="2147484788" r:id="rId2"/>
    <p:sldLayoutId id="2147484789" r:id="rId3"/>
    <p:sldLayoutId id="2147484790" r:id="rId4"/>
    <p:sldLayoutId id="2147484791" r:id="rId5"/>
    <p:sldLayoutId id="2147484792" r:id="rId6"/>
    <p:sldLayoutId id="2147484793" r:id="rId7"/>
    <p:sldLayoutId id="2147484794" r:id="rId8"/>
    <p:sldLayoutId id="2147484795" r:id="rId9"/>
    <p:sldLayoutId id="2147484796" r:id="rId10"/>
    <p:sldLayoutId id="2147484797" r:id="rId11"/>
    <p:sldLayoutId id="2147484798" r:id="rId12"/>
    <p:sldLayoutId id="2147484799" r:id="rId13"/>
    <p:sldLayoutId id="2147484800" r:id="rId14"/>
    <p:sldLayoutId id="2147484801" r:id="rId15"/>
    <p:sldLayoutId id="2147484802" r:id="rId16"/>
    <p:sldLayoutId id="2147484803" r:id="rId17"/>
    <p:sldLayoutId id="2147484804" r:id="rId18"/>
    <p:sldLayoutId id="2147484805" r:id="rId19"/>
    <p:sldLayoutId id="2147484806" r:id="rId20"/>
    <p:sldLayoutId id="2147484807" r:id="rId21"/>
    <p:sldLayoutId id="2147484808" r:id="rId22"/>
    <p:sldLayoutId id="2147484809" r:id="rId23"/>
    <p:sldLayoutId id="2147484810" r:id="rId2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07495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12" r:id="rId1"/>
    <p:sldLayoutId id="2147484813" r:id="rId2"/>
    <p:sldLayoutId id="2147484814" r:id="rId3"/>
    <p:sldLayoutId id="2147484815" r:id="rId4"/>
    <p:sldLayoutId id="2147484816" r:id="rId5"/>
    <p:sldLayoutId id="2147484817" r:id="rId6"/>
    <p:sldLayoutId id="2147484818" r:id="rId7"/>
    <p:sldLayoutId id="2147484819" r:id="rId8"/>
    <p:sldLayoutId id="2147484820" r:id="rId9"/>
    <p:sldLayoutId id="2147484821" r:id="rId10"/>
    <p:sldLayoutId id="2147484822" r:id="rId11"/>
    <p:sldLayoutId id="2147484823" r:id="rId12"/>
    <p:sldLayoutId id="2147484824" r:id="rId13"/>
    <p:sldLayoutId id="2147484825" r:id="rId14"/>
    <p:sldLayoutId id="2147484826" r:id="rId15"/>
    <p:sldLayoutId id="2147484827" r:id="rId16"/>
    <p:sldLayoutId id="2147484828" r:id="rId17"/>
    <p:sldLayoutId id="2147484829" r:id="rId18"/>
    <p:sldLayoutId id="2147484830" r:id="rId19"/>
    <p:sldLayoutId id="2147484831" r:id="rId20"/>
    <p:sldLayoutId id="2147484832" r:id="rId21"/>
    <p:sldLayoutId id="2147484833" r:id="rId22"/>
    <p:sldLayoutId id="2147484834" r:id="rId23"/>
    <p:sldLayoutId id="2147484835" r:id="rId24"/>
    <p:sldLayoutId id="2147484836" r:id="rId2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0619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741" r:id="rId16"/>
    <p:sldLayoutId id="2147483742" r:id="rId17"/>
    <p:sldLayoutId id="2147483743" r:id="rId18"/>
    <p:sldLayoutId id="2147483744" r:id="rId19"/>
    <p:sldLayoutId id="2147483745" r:id="rId20"/>
    <p:sldLayoutId id="2147483746" r:id="rId21"/>
    <p:sldLayoutId id="2147483747" r:id="rId22"/>
    <p:sldLayoutId id="2147483748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05528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39" r:id="rId1"/>
    <p:sldLayoutId id="2147484840" r:id="rId2"/>
    <p:sldLayoutId id="2147484841" r:id="rId3"/>
    <p:sldLayoutId id="2147484842" r:id="rId4"/>
    <p:sldLayoutId id="2147484843" r:id="rId5"/>
    <p:sldLayoutId id="2147484844" r:id="rId6"/>
    <p:sldLayoutId id="2147484845" r:id="rId7"/>
    <p:sldLayoutId id="2147484846" r:id="rId8"/>
    <p:sldLayoutId id="2147484847" r:id="rId9"/>
    <p:sldLayoutId id="2147484848" r:id="rId10"/>
    <p:sldLayoutId id="2147484849" r:id="rId11"/>
    <p:sldLayoutId id="2147484850" r:id="rId12"/>
    <p:sldLayoutId id="2147484851" r:id="rId13"/>
    <p:sldLayoutId id="2147484852" r:id="rId14"/>
    <p:sldLayoutId id="2147484853" r:id="rId15"/>
    <p:sldLayoutId id="2147484854" r:id="rId16"/>
    <p:sldLayoutId id="2147484855" r:id="rId17"/>
    <p:sldLayoutId id="2147484856" r:id="rId18"/>
    <p:sldLayoutId id="2147484857" r:id="rId19"/>
    <p:sldLayoutId id="2147484858" r:id="rId20"/>
    <p:sldLayoutId id="2147484859" r:id="rId21"/>
    <p:sldLayoutId id="2147484860" r:id="rId22"/>
    <p:sldLayoutId id="2147484861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68190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63" r:id="rId1"/>
    <p:sldLayoutId id="2147484864" r:id="rId2"/>
    <p:sldLayoutId id="2147484865" r:id="rId3"/>
    <p:sldLayoutId id="2147484866" r:id="rId4"/>
    <p:sldLayoutId id="2147484867" r:id="rId5"/>
    <p:sldLayoutId id="2147484868" r:id="rId6"/>
    <p:sldLayoutId id="2147484869" r:id="rId7"/>
    <p:sldLayoutId id="2147484870" r:id="rId8"/>
    <p:sldLayoutId id="2147484871" r:id="rId9"/>
    <p:sldLayoutId id="2147484872" r:id="rId10"/>
    <p:sldLayoutId id="2147484873" r:id="rId11"/>
    <p:sldLayoutId id="2147484874" r:id="rId12"/>
    <p:sldLayoutId id="2147484875" r:id="rId13"/>
    <p:sldLayoutId id="2147484876" r:id="rId14"/>
    <p:sldLayoutId id="2147484877" r:id="rId15"/>
    <p:sldLayoutId id="2147484878" r:id="rId16"/>
    <p:sldLayoutId id="2147484879" r:id="rId17"/>
    <p:sldLayoutId id="2147484880" r:id="rId18"/>
    <p:sldLayoutId id="2147484881" r:id="rId19"/>
    <p:sldLayoutId id="2147484882" r:id="rId20"/>
    <p:sldLayoutId id="2147484883" r:id="rId21"/>
    <p:sldLayoutId id="2147484884" r:id="rId22"/>
    <p:sldLayoutId id="2147484885" r:id="rId23"/>
    <p:sldLayoutId id="2147484887" r:id="rId24"/>
    <p:sldLayoutId id="2147484888" r:id="rId25"/>
    <p:sldLayoutId id="2147484889" r:id="rId26"/>
    <p:sldLayoutId id="2147484890" r:id="rId27"/>
    <p:sldLayoutId id="2147484891" r:id="rId28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9C5DB0-A679-453D-A257-CB325104705E}" type="slidenum">
              <a:rPr lang="fi-FI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0574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93" r:id="rId1"/>
    <p:sldLayoutId id="2147484894" r:id="rId2"/>
    <p:sldLayoutId id="2147484895" r:id="rId3"/>
    <p:sldLayoutId id="2147484896" r:id="rId4"/>
    <p:sldLayoutId id="2147484897" r:id="rId5"/>
    <p:sldLayoutId id="2147484898" r:id="rId6"/>
    <p:sldLayoutId id="2147484899" r:id="rId7"/>
    <p:sldLayoutId id="2147484900" r:id="rId8"/>
    <p:sldLayoutId id="2147484901" r:id="rId9"/>
    <p:sldLayoutId id="2147484902" r:id="rId10"/>
    <p:sldLayoutId id="2147484903" r:id="rId11"/>
    <p:sldLayoutId id="2147484904" r:id="rId12"/>
    <p:sldLayoutId id="2147484905" r:id="rId13"/>
    <p:sldLayoutId id="2147484906" r:id="rId14"/>
    <p:sldLayoutId id="2147484907" r:id="rId15"/>
    <p:sldLayoutId id="2147484908" r:id="rId16"/>
    <p:sldLayoutId id="2147484909" r:id="rId17"/>
    <p:sldLayoutId id="2147484910" r:id="rId18"/>
    <p:sldLayoutId id="2147484911" r:id="rId19"/>
    <p:sldLayoutId id="2147484912" r:id="rId20"/>
    <p:sldLayoutId id="2147484913" r:id="rId21"/>
    <p:sldLayoutId id="2147484914" r:id="rId22"/>
    <p:sldLayoutId id="2147484915" r:id="rId23"/>
    <p:sldLayoutId id="2147484916" r:id="rId2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504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18" r:id="rId1"/>
    <p:sldLayoutId id="2147484919" r:id="rId2"/>
    <p:sldLayoutId id="2147484920" r:id="rId3"/>
    <p:sldLayoutId id="2147484921" r:id="rId4"/>
    <p:sldLayoutId id="2147484922" r:id="rId5"/>
    <p:sldLayoutId id="2147484923" r:id="rId6"/>
    <p:sldLayoutId id="2147484924" r:id="rId7"/>
    <p:sldLayoutId id="2147484925" r:id="rId8"/>
    <p:sldLayoutId id="2147484926" r:id="rId9"/>
    <p:sldLayoutId id="2147484927" r:id="rId10"/>
    <p:sldLayoutId id="2147484928" r:id="rId11"/>
    <p:sldLayoutId id="2147484929" r:id="rId12"/>
    <p:sldLayoutId id="2147484930" r:id="rId13"/>
    <p:sldLayoutId id="2147484931" r:id="rId14"/>
    <p:sldLayoutId id="2147484932" r:id="rId15"/>
    <p:sldLayoutId id="2147484933" r:id="rId16"/>
    <p:sldLayoutId id="2147484934" r:id="rId17"/>
    <p:sldLayoutId id="2147484935" r:id="rId18"/>
    <p:sldLayoutId id="2147484936" r:id="rId19"/>
    <p:sldLayoutId id="2147484937" r:id="rId20"/>
    <p:sldLayoutId id="2147484938" r:id="rId21"/>
    <p:sldLayoutId id="2147484939" r:id="rId22"/>
    <p:sldLayoutId id="2147484940" r:id="rId23"/>
    <p:sldLayoutId id="2147484941" r:id="rId2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73117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3774" r:id="rId12"/>
    <p:sldLayoutId id="2147483775" r:id="rId13"/>
    <p:sldLayoutId id="2147483776" r:id="rId14"/>
    <p:sldLayoutId id="2147483777" r:id="rId15"/>
    <p:sldLayoutId id="2147483778" r:id="rId16"/>
    <p:sldLayoutId id="2147483779" r:id="rId17"/>
    <p:sldLayoutId id="2147483780" r:id="rId18"/>
    <p:sldLayoutId id="2147483781" r:id="rId19"/>
    <p:sldLayoutId id="2147483782" r:id="rId20"/>
    <p:sldLayoutId id="2147483783" r:id="rId21"/>
    <p:sldLayoutId id="2147483784" r:id="rId22"/>
    <p:sldLayoutId id="2147483785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Talent Vectia LEAN CFO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59091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7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  <p:sldLayoutId id="2147483796" r:id="rId10"/>
    <p:sldLayoutId id="2147483797" r:id="rId11"/>
    <p:sldLayoutId id="2147483798" r:id="rId12"/>
    <p:sldLayoutId id="2147483799" r:id="rId13"/>
    <p:sldLayoutId id="2147483800" r:id="rId14"/>
    <p:sldLayoutId id="2147483801" r:id="rId15"/>
    <p:sldLayoutId id="2147483802" r:id="rId16"/>
    <p:sldLayoutId id="2147483803" r:id="rId17"/>
    <p:sldLayoutId id="2147483804" r:id="rId18"/>
    <p:sldLayoutId id="2147483805" r:id="rId19"/>
    <p:sldLayoutId id="2147483806" r:id="rId20"/>
    <p:sldLayoutId id="2147483807" r:id="rId21"/>
    <p:sldLayoutId id="2147483808" r:id="rId22"/>
    <p:sldLayoutId id="2147483809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0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2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5241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  <p:sldLayoutId id="2147483819" r:id="rId9"/>
    <p:sldLayoutId id="2147483820" r:id="rId10"/>
    <p:sldLayoutId id="2147483821" r:id="rId11"/>
    <p:sldLayoutId id="2147483822" r:id="rId12"/>
    <p:sldLayoutId id="2147483823" r:id="rId13"/>
    <p:sldLayoutId id="2147483824" r:id="rId14"/>
    <p:sldLayoutId id="2147483825" r:id="rId15"/>
    <p:sldLayoutId id="2147483826" r:id="rId16"/>
    <p:sldLayoutId id="2147483827" r:id="rId17"/>
    <p:sldLayoutId id="2147483828" r:id="rId18"/>
    <p:sldLayoutId id="2147483829" r:id="rId19"/>
    <p:sldLayoutId id="2147483830" r:id="rId20"/>
    <p:sldLayoutId id="2147483831" r:id="rId21"/>
    <p:sldLayoutId id="2147483832" r:id="rId22"/>
    <p:sldLayoutId id="2147483833" r:id="rId2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85000"/>
        </a:lnSpc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spcBef>
          <a:spcPts val="0"/>
        </a:spcBef>
        <a:spcAft>
          <a:spcPts val="400"/>
        </a:spcAft>
        <a:buClr>
          <a:schemeClr val="accent2"/>
        </a:buClr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spcBef>
          <a:spcPts val="0"/>
        </a:spcBef>
        <a:spcAft>
          <a:spcPts val="400"/>
        </a:spcAft>
        <a:buClr>
          <a:schemeClr val="tx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9"/>
          <p:cNvSpPr>
            <a:spLocks noGrp="1" noChangeArrowheads="1"/>
          </p:cNvSpPr>
          <p:nvPr>
            <p:ph type="title"/>
          </p:nvPr>
        </p:nvSpPr>
        <p:spPr bwMode="auto">
          <a:xfrm>
            <a:off x="630238" y="331788"/>
            <a:ext cx="7851775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30238" y="6453188"/>
            <a:ext cx="434975" cy="144462"/>
          </a:xfrm>
          <a:prstGeom prst="rect">
            <a:avLst/>
          </a:prstGeom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800">
                <a:solidFill>
                  <a:schemeClr val="accent2"/>
                </a:solidFill>
                <a:ea typeface="ＭＳ Ｐゴシック" panose="020B0600070205080204" pitchFamily="34" charset="-128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7AD677E-C593-478E-8848-3244A8D3B7B0}" type="slidenum">
              <a:rPr lang="fi-FI" altLang="fi-FI">
                <a:solidFill>
                  <a:srgbClr val="4799B6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fi-FI" altLang="fi-FI">
              <a:solidFill>
                <a:srgbClr val="4799B6"/>
              </a:solidFill>
            </a:endParaRPr>
          </a:p>
        </p:txBody>
      </p:sp>
      <p:sp>
        <p:nvSpPr>
          <p:cNvPr id="5133" name="Rectangle 1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65213" y="6453188"/>
            <a:ext cx="1150937" cy="1444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l" eaLnBrk="1" hangingPunct="1">
              <a:lnSpc>
                <a:spcPct val="100000"/>
              </a:lnSpc>
              <a:spcBef>
                <a:spcPct val="0"/>
              </a:spcBef>
              <a:buClrTx/>
              <a:buFontTx/>
              <a:buNone/>
              <a:defRPr sz="800">
                <a:solidFill>
                  <a:schemeClr val="accent2"/>
                </a:solidFill>
                <a:latin typeface="Arial" charset="0"/>
                <a:ea typeface="MS PGothic" pitchFamily="34" charset="-128"/>
              </a:defRPr>
            </a:lvl1pPr>
          </a:lstStyle>
          <a:p>
            <a:pPr fontAlgn="base">
              <a:spcAft>
                <a:spcPct val="0"/>
              </a:spcAft>
              <a:defRPr/>
            </a:pPr>
            <a:fld id="{3D87105D-868F-4582-9585-65A502BAE3B8}" type="datetime1">
              <a:rPr lang="fi-FI">
                <a:solidFill>
                  <a:srgbClr val="4799B6"/>
                </a:solidFill>
              </a:rPr>
              <a:pPr fontAlgn="base">
                <a:spcAft>
                  <a:spcPct val="0"/>
                </a:spcAft>
                <a:defRPr/>
              </a:pPr>
              <a:t>10.12.2018</a:t>
            </a:fld>
            <a:endParaRPr lang="fi-FI">
              <a:solidFill>
                <a:srgbClr val="4799B6"/>
              </a:solidFill>
            </a:endParaRPr>
          </a:p>
        </p:txBody>
      </p:sp>
      <p:sp>
        <p:nvSpPr>
          <p:cNvPr id="6154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216150" y="6453188"/>
            <a:ext cx="7058025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20000"/>
              </a:spcBef>
              <a:buClr>
                <a:schemeClr val="accent1"/>
              </a:buClr>
              <a:buFontTx/>
              <a:buNone/>
              <a:defRPr sz="800">
                <a:solidFill>
                  <a:schemeClr val="accent2"/>
                </a:solidFill>
                <a:latin typeface="Arial" charset="0"/>
                <a:ea typeface="MS PGothic" pitchFamily="34" charset="-128"/>
              </a:defRPr>
            </a:lvl1pPr>
          </a:lstStyle>
          <a:p>
            <a:pPr fontAlgn="base">
              <a:spcAft>
                <a:spcPct val="0"/>
              </a:spcAft>
              <a:buClr>
                <a:srgbClr val="003082"/>
              </a:buClr>
              <a:defRPr/>
            </a:pPr>
            <a:r>
              <a:rPr lang="en-US">
                <a:solidFill>
                  <a:srgbClr val="4799B6"/>
                </a:solidFill>
              </a:rPr>
              <a:t>© Fazer. All rights reserved</a:t>
            </a:r>
          </a:p>
        </p:txBody>
      </p:sp>
      <p:sp>
        <p:nvSpPr>
          <p:cNvPr id="1030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31825" y="1628775"/>
            <a:ext cx="8642350" cy="4537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fi-FI"/>
              <a:t>Click to edit Master text styles</a:t>
            </a:r>
          </a:p>
          <a:p>
            <a:pPr lvl="1"/>
            <a:r>
              <a:rPr lang="en-US" altLang="fi-FI"/>
              <a:t>Second level</a:t>
            </a:r>
          </a:p>
          <a:p>
            <a:pPr lvl="2"/>
            <a:r>
              <a:rPr lang="en-US" altLang="fi-FI"/>
              <a:t>Third level</a:t>
            </a:r>
          </a:p>
          <a:p>
            <a:pPr lvl="3"/>
            <a:r>
              <a:rPr lang="en-US" altLang="fi-FI"/>
              <a:t>Fourth level</a:t>
            </a:r>
          </a:p>
          <a:p>
            <a:pPr lvl="4"/>
            <a:r>
              <a:rPr lang="en-US" altLang="fi-FI"/>
              <a:t>Fifth level</a:t>
            </a:r>
            <a:endParaRPr lang="fi-FI" altLang="fi-FI"/>
          </a:p>
        </p:txBody>
      </p:sp>
      <p:sp>
        <p:nvSpPr>
          <p:cNvPr id="1031" name="Freeform 6"/>
          <p:cNvSpPr>
            <a:spLocks noEditPoints="1"/>
          </p:cNvSpPr>
          <p:nvPr/>
        </p:nvSpPr>
        <p:spPr bwMode="auto">
          <a:xfrm>
            <a:off x="8645525" y="257175"/>
            <a:ext cx="985838" cy="719138"/>
          </a:xfrm>
          <a:custGeom>
            <a:avLst/>
            <a:gdLst>
              <a:gd name="T0" fmla="*/ 2147483646 w 2486"/>
              <a:gd name="T1" fmla="*/ 2147483646 h 1811"/>
              <a:gd name="T2" fmla="*/ 2147483646 w 2486"/>
              <a:gd name="T3" fmla="*/ 2147483646 h 1811"/>
              <a:gd name="T4" fmla="*/ 2147483646 w 2486"/>
              <a:gd name="T5" fmla="*/ 2147483646 h 1811"/>
              <a:gd name="T6" fmla="*/ 2147483646 w 2486"/>
              <a:gd name="T7" fmla="*/ 2147483646 h 1811"/>
              <a:gd name="T8" fmla="*/ 2147483646 w 2486"/>
              <a:gd name="T9" fmla="*/ 2147483646 h 1811"/>
              <a:gd name="T10" fmla="*/ 2147483646 w 2486"/>
              <a:gd name="T11" fmla="*/ 2147483646 h 1811"/>
              <a:gd name="T12" fmla="*/ 2147483646 w 2486"/>
              <a:gd name="T13" fmla="*/ 2147483646 h 1811"/>
              <a:gd name="T14" fmla="*/ 2147483646 w 2486"/>
              <a:gd name="T15" fmla="*/ 2147483646 h 1811"/>
              <a:gd name="T16" fmla="*/ 2147483646 w 2486"/>
              <a:gd name="T17" fmla="*/ 2147483646 h 1811"/>
              <a:gd name="T18" fmla="*/ 2147483646 w 2486"/>
              <a:gd name="T19" fmla="*/ 2147483646 h 1811"/>
              <a:gd name="T20" fmla="*/ 2147483646 w 2486"/>
              <a:gd name="T21" fmla="*/ 2147483646 h 1811"/>
              <a:gd name="T22" fmla="*/ 2147483646 w 2486"/>
              <a:gd name="T23" fmla="*/ 2147483646 h 1811"/>
              <a:gd name="T24" fmla="*/ 2147483646 w 2486"/>
              <a:gd name="T25" fmla="*/ 2147483646 h 1811"/>
              <a:gd name="T26" fmla="*/ 2147483646 w 2486"/>
              <a:gd name="T27" fmla="*/ 2147483646 h 1811"/>
              <a:gd name="T28" fmla="*/ 2147483646 w 2486"/>
              <a:gd name="T29" fmla="*/ 2147483646 h 1811"/>
              <a:gd name="T30" fmla="*/ 2147483646 w 2486"/>
              <a:gd name="T31" fmla="*/ 2147483646 h 1811"/>
              <a:gd name="T32" fmla="*/ 2147483646 w 2486"/>
              <a:gd name="T33" fmla="*/ 2147483646 h 1811"/>
              <a:gd name="T34" fmla="*/ 2147483646 w 2486"/>
              <a:gd name="T35" fmla="*/ 2147483646 h 1811"/>
              <a:gd name="T36" fmla="*/ 2147483646 w 2486"/>
              <a:gd name="T37" fmla="*/ 2147483646 h 1811"/>
              <a:gd name="T38" fmla="*/ 2147483646 w 2486"/>
              <a:gd name="T39" fmla="*/ 2147483646 h 1811"/>
              <a:gd name="T40" fmla="*/ 2147483646 w 2486"/>
              <a:gd name="T41" fmla="*/ 2147483646 h 1811"/>
              <a:gd name="T42" fmla="*/ 2147483646 w 2486"/>
              <a:gd name="T43" fmla="*/ 2147483646 h 1811"/>
              <a:gd name="T44" fmla="*/ 2147483646 w 2486"/>
              <a:gd name="T45" fmla="*/ 2147483646 h 1811"/>
              <a:gd name="T46" fmla="*/ 2147483646 w 2486"/>
              <a:gd name="T47" fmla="*/ 2147483646 h 1811"/>
              <a:gd name="T48" fmla="*/ 2147483646 w 2486"/>
              <a:gd name="T49" fmla="*/ 2147483646 h 1811"/>
              <a:gd name="T50" fmla="*/ 2147483646 w 2486"/>
              <a:gd name="T51" fmla="*/ 2147483646 h 1811"/>
              <a:gd name="T52" fmla="*/ 2147483646 w 2486"/>
              <a:gd name="T53" fmla="*/ 2147483646 h 1811"/>
              <a:gd name="T54" fmla="*/ 2147483646 w 2486"/>
              <a:gd name="T55" fmla="*/ 2147483646 h 1811"/>
              <a:gd name="T56" fmla="*/ 2147483646 w 2486"/>
              <a:gd name="T57" fmla="*/ 2147483646 h 1811"/>
              <a:gd name="T58" fmla="*/ 2147483646 w 2486"/>
              <a:gd name="T59" fmla="*/ 2147483646 h 1811"/>
              <a:gd name="T60" fmla="*/ 2147483646 w 2486"/>
              <a:gd name="T61" fmla="*/ 2147483646 h 1811"/>
              <a:gd name="T62" fmla="*/ 2147483646 w 2486"/>
              <a:gd name="T63" fmla="*/ 2147483646 h 1811"/>
              <a:gd name="T64" fmla="*/ 2147483646 w 2486"/>
              <a:gd name="T65" fmla="*/ 2147483646 h 1811"/>
              <a:gd name="T66" fmla="*/ 2147483646 w 2486"/>
              <a:gd name="T67" fmla="*/ 2147483646 h 1811"/>
              <a:gd name="T68" fmla="*/ 2147483646 w 2486"/>
              <a:gd name="T69" fmla="*/ 2147483646 h 1811"/>
              <a:gd name="T70" fmla="*/ 2147483646 w 2486"/>
              <a:gd name="T71" fmla="*/ 2147483646 h 1811"/>
              <a:gd name="T72" fmla="*/ 2147483646 w 2486"/>
              <a:gd name="T73" fmla="*/ 2147483646 h 1811"/>
              <a:gd name="T74" fmla="*/ 2147483646 w 2486"/>
              <a:gd name="T75" fmla="*/ 2147483646 h 1811"/>
              <a:gd name="T76" fmla="*/ 2147483646 w 2486"/>
              <a:gd name="T77" fmla="*/ 2147483646 h 1811"/>
              <a:gd name="T78" fmla="*/ 2147483646 w 2486"/>
              <a:gd name="T79" fmla="*/ 2147483646 h 1811"/>
              <a:gd name="T80" fmla="*/ 2147483646 w 2486"/>
              <a:gd name="T81" fmla="*/ 2147483646 h 1811"/>
              <a:gd name="T82" fmla="*/ 2147483646 w 2486"/>
              <a:gd name="T83" fmla="*/ 2147483646 h 1811"/>
              <a:gd name="T84" fmla="*/ 2147483646 w 2486"/>
              <a:gd name="T85" fmla="*/ 2147483646 h 1811"/>
              <a:gd name="T86" fmla="*/ 2147483646 w 2486"/>
              <a:gd name="T87" fmla="*/ 2147483646 h 1811"/>
              <a:gd name="T88" fmla="*/ 2147483646 w 2486"/>
              <a:gd name="T89" fmla="*/ 2147483646 h 1811"/>
              <a:gd name="T90" fmla="*/ 2147483646 w 2486"/>
              <a:gd name="T91" fmla="*/ 2147483646 h 1811"/>
              <a:gd name="T92" fmla="*/ 2147483646 w 2486"/>
              <a:gd name="T93" fmla="*/ 2147483646 h 1811"/>
              <a:gd name="T94" fmla="*/ 2147483646 w 2486"/>
              <a:gd name="T95" fmla="*/ 2147483646 h 1811"/>
              <a:gd name="T96" fmla="*/ 2147483646 w 2486"/>
              <a:gd name="T97" fmla="*/ 2147483646 h 1811"/>
              <a:gd name="T98" fmla="*/ 2147483646 w 2486"/>
              <a:gd name="T99" fmla="*/ 2147483646 h 1811"/>
              <a:gd name="T100" fmla="*/ 2147483646 w 2486"/>
              <a:gd name="T101" fmla="*/ 2147483646 h 1811"/>
              <a:gd name="T102" fmla="*/ 2147483646 w 2486"/>
              <a:gd name="T103" fmla="*/ 2147483646 h 1811"/>
              <a:gd name="T104" fmla="*/ 2147483646 w 2486"/>
              <a:gd name="T105" fmla="*/ 2147483646 h 1811"/>
              <a:gd name="T106" fmla="*/ 2147483646 w 2486"/>
              <a:gd name="T107" fmla="*/ 2147483646 h 1811"/>
              <a:gd name="T108" fmla="*/ 2147483646 w 2486"/>
              <a:gd name="T109" fmla="*/ 2147483646 h 1811"/>
              <a:gd name="T110" fmla="*/ 2147483646 w 2486"/>
              <a:gd name="T111" fmla="*/ 2147483646 h 1811"/>
              <a:gd name="T112" fmla="*/ 2147483646 w 2486"/>
              <a:gd name="T113" fmla="*/ 2147483646 h 1811"/>
              <a:gd name="T114" fmla="*/ 2147483646 w 2486"/>
              <a:gd name="T115" fmla="*/ 2147483646 h 1811"/>
              <a:gd name="T116" fmla="*/ 2147483646 w 2486"/>
              <a:gd name="T117" fmla="*/ 2147483646 h 1811"/>
              <a:gd name="T118" fmla="*/ 2147483646 w 2486"/>
              <a:gd name="T119" fmla="*/ 2147483646 h 1811"/>
              <a:gd name="T120" fmla="*/ 2147483646 w 2486"/>
              <a:gd name="T121" fmla="*/ 2147483646 h 1811"/>
              <a:gd name="T122" fmla="*/ 2147483646 w 2486"/>
              <a:gd name="T123" fmla="*/ 2147483646 h 1811"/>
              <a:gd name="T124" fmla="*/ 2147483646 w 2486"/>
              <a:gd name="T125" fmla="*/ 2147483646 h 181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86" h="1811">
                <a:moveTo>
                  <a:pt x="566" y="842"/>
                </a:moveTo>
                <a:lnTo>
                  <a:pt x="556" y="846"/>
                </a:lnTo>
                <a:lnTo>
                  <a:pt x="544" y="850"/>
                </a:lnTo>
                <a:lnTo>
                  <a:pt x="538" y="852"/>
                </a:lnTo>
                <a:lnTo>
                  <a:pt x="530" y="855"/>
                </a:lnTo>
                <a:lnTo>
                  <a:pt x="515" y="863"/>
                </a:lnTo>
                <a:lnTo>
                  <a:pt x="497" y="873"/>
                </a:lnTo>
                <a:lnTo>
                  <a:pt x="479" y="884"/>
                </a:lnTo>
                <a:lnTo>
                  <a:pt x="459" y="897"/>
                </a:lnTo>
                <a:lnTo>
                  <a:pt x="438" y="911"/>
                </a:lnTo>
                <a:lnTo>
                  <a:pt x="417" y="928"/>
                </a:lnTo>
                <a:lnTo>
                  <a:pt x="406" y="936"/>
                </a:lnTo>
                <a:lnTo>
                  <a:pt x="396" y="946"/>
                </a:lnTo>
                <a:lnTo>
                  <a:pt x="375" y="966"/>
                </a:lnTo>
                <a:lnTo>
                  <a:pt x="354" y="988"/>
                </a:lnTo>
                <a:lnTo>
                  <a:pt x="343" y="1000"/>
                </a:lnTo>
                <a:lnTo>
                  <a:pt x="333" y="1012"/>
                </a:lnTo>
                <a:lnTo>
                  <a:pt x="322" y="1024"/>
                </a:lnTo>
                <a:lnTo>
                  <a:pt x="312" y="1037"/>
                </a:lnTo>
                <a:lnTo>
                  <a:pt x="292" y="1064"/>
                </a:lnTo>
                <a:lnTo>
                  <a:pt x="284" y="1079"/>
                </a:lnTo>
                <a:lnTo>
                  <a:pt x="275" y="1094"/>
                </a:lnTo>
                <a:lnTo>
                  <a:pt x="261" y="1202"/>
                </a:lnTo>
                <a:lnTo>
                  <a:pt x="254" y="1255"/>
                </a:lnTo>
                <a:lnTo>
                  <a:pt x="246" y="1305"/>
                </a:lnTo>
                <a:lnTo>
                  <a:pt x="240" y="1352"/>
                </a:lnTo>
                <a:lnTo>
                  <a:pt x="232" y="1399"/>
                </a:lnTo>
                <a:lnTo>
                  <a:pt x="224" y="1443"/>
                </a:lnTo>
                <a:lnTo>
                  <a:pt x="216" y="1485"/>
                </a:lnTo>
                <a:lnTo>
                  <a:pt x="208" y="1519"/>
                </a:lnTo>
                <a:lnTo>
                  <a:pt x="200" y="1549"/>
                </a:lnTo>
                <a:lnTo>
                  <a:pt x="193" y="1579"/>
                </a:lnTo>
                <a:lnTo>
                  <a:pt x="184" y="1605"/>
                </a:lnTo>
                <a:lnTo>
                  <a:pt x="176" y="1630"/>
                </a:lnTo>
                <a:lnTo>
                  <a:pt x="168" y="1653"/>
                </a:lnTo>
                <a:lnTo>
                  <a:pt x="159" y="1674"/>
                </a:lnTo>
                <a:lnTo>
                  <a:pt x="150" y="1693"/>
                </a:lnTo>
                <a:lnTo>
                  <a:pt x="141" y="1710"/>
                </a:lnTo>
                <a:lnTo>
                  <a:pt x="133" y="1726"/>
                </a:lnTo>
                <a:lnTo>
                  <a:pt x="125" y="1740"/>
                </a:lnTo>
                <a:lnTo>
                  <a:pt x="117" y="1752"/>
                </a:lnTo>
                <a:lnTo>
                  <a:pt x="110" y="1763"/>
                </a:lnTo>
                <a:lnTo>
                  <a:pt x="102" y="1773"/>
                </a:lnTo>
                <a:lnTo>
                  <a:pt x="95" y="1780"/>
                </a:lnTo>
                <a:lnTo>
                  <a:pt x="89" y="1787"/>
                </a:lnTo>
                <a:lnTo>
                  <a:pt x="82" y="1793"/>
                </a:lnTo>
                <a:lnTo>
                  <a:pt x="74" y="1799"/>
                </a:lnTo>
                <a:lnTo>
                  <a:pt x="68" y="1803"/>
                </a:lnTo>
                <a:lnTo>
                  <a:pt x="61" y="1807"/>
                </a:lnTo>
                <a:lnTo>
                  <a:pt x="56" y="1810"/>
                </a:lnTo>
                <a:lnTo>
                  <a:pt x="49" y="1811"/>
                </a:lnTo>
                <a:lnTo>
                  <a:pt x="47" y="1811"/>
                </a:lnTo>
                <a:lnTo>
                  <a:pt x="44" y="1811"/>
                </a:lnTo>
                <a:lnTo>
                  <a:pt x="38" y="1811"/>
                </a:lnTo>
                <a:lnTo>
                  <a:pt x="33" y="1809"/>
                </a:lnTo>
                <a:lnTo>
                  <a:pt x="31" y="1808"/>
                </a:lnTo>
                <a:lnTo>
                  <a:pt x="28" y="1807"/>
                </a:lnTo>
                <a:lnTo>
                  <a:pt x="26" y="1806"/>
                </a:lnTo>
                <a:lnTo>
                  <a:pt x="24" y="1803"/>
                </a:lnTo>
                <a:lnTo>
                  <a:pt x="20" y="1799"/>
                </a:lnTo>
                <a:lnTo>
                  <a:pt x="19" y="1797"/>
                </a:lnTo>
                <a:lnTo>
                  <a:pt x="16" y="1795"/>
                </a:lnTo>
                <a:lnTo>
                  <a:pt x="13" y="1789"/>
                </a:lnTo>
                <a:lnTo>
                  <a:pt x="11" y="1783"/>
                </a:lnTo>
                <a:lnTo>
                  <a:pt x="9" y="1775"/>
                </a:lnTo>
                <a:lnTo>
                  <a:pt x="5" y="1763"/>
                </a:lnTo>
                <a:lnTo>
                  <a:pt x="3" y="1751"/>
                </a:lnTo>
                <a:lnTo>
                  <a:pt x="2" y="1738"/>
                </a:lnTo>
                <a:lnTo>
                  <a:pt x="1" y="1723"/>
                </a:lnTo>
                <a:lnTo>
                  <a:pt x="0" y="1709"/>
                </a:lnTo>
                <a:lnTo>
                  <a:pt x="0" y="1694"/>
                </a:lnTo>
                <a:lnTo>
                  <a:pt x="1" y="1679"/>
                </a:lnTo>
                <a:lnTo>
                  <a:pt x="2" y="1662"/>
                </a:lnTo>
                <a:lnTo>
                  <a:pt x="3" y="1646"/>
                </a:lnTo>
                <a:lnTo>
                  <a:pt x="5" y="1628"/>
                </a:lnTo>
                <a:lnTo>
                  <a:pt x="8" y="1611"/>
                </a:lnTo>
                <a:lnTo>
                  <a:pt x="11" y="1592"/>
                </a:lnTo>
                <a:lnTo>
                  <a:pt x="14" y="1575"/>
                </a:lnTo>
                <a:lnTo>
                  <a:pt x="18" y="1555"/>
                </a:lnTo>
                <a:lnTo>
                  <a:pt x="26" y="1517"/>
                </a:lnTo>
                <a:lnTo>
                  <a:pt x="37" y="1477"/>
                </a:lnTo>
                <a:lnTo>
                  <a:pt x="48" y="1436"/>
                </a:lnTo>
                <a:lnTo>
                  <a:pt x="61" y="1394"/>
                </a:lnTo>
                <a:lnTo>
                  <a:pt x="69" y="1373"/>
                </a:lnTo>
                <a:lnTo>
                  <a:pt x="76" y="1351"/>
                </a:lnTo>
                <a:lnTo>
                  <a:pt x="92" y="1309"/>
                </a:lnTo>
                <a:lnTo>
                  <a:pt x="108" y="1265"/>
                </a:lnTo>
                <a:lnTo>
                  <a:pt x="126" y="1222"/>
                </a:lnTo>
                <a:lnTo>
                  <a:pt x="145" y="1178"/>
                </a:lnTo>
                <a:lnTo>
                  <a:pt x="185" y="994"/>
                </a:lnTo>
                <a:lnTo>
                  <a:pt x="206" y="902"/>
                </a:lnTo>
                <a:lnTo>
                  <a:pt x="227" y="813"/>
                </a:lnTo>
                <a:lnTo>
                  <a:pt x="246" y="726"/>
                </a:lnTo>
                <a:lnTo>
                  <a:pt x="266" y="647"/>
                </a:lnTo>
                <a:lnTo>
                  <a:pt x="286" y="577"/>
                </a:lnTo>
                <a:lnTo>
                  <a:pt x="295" y="547"/>
                </a:lnTo>
                <a:lnTo>
                  <a:pt x="303" y="518"/>
                </a:lnTo>
                <a:lnTo>
                  <a:pt x="308" y="505"/>
                </a:lnTo>
                <a:lnTo>
                  <a:pt x="313" y="493"/>
                </a:lnTo>
                <a:lnTo>
                  <a:pt x="318" y="481"/>
                </a:lnTo>
                <a:lnTo>
                  <a:pt x="323" y="471"/>
                </a:lnTo>
                <a:lnTo>
                  <a:pt x="329" y="461"/>
                </a:lnTo>
                <a:lnTo>
                  <a:pt x="334" y="453"/>
                </a:lnTo>
                <a:lnTo>
                  <a:pt x="339" y="445"/>
                </a:lnTo>
                <a:lnTo>
                  <a:pt x="345" y="438"/>
                </a:lnTo>
                <a:lnTo>
                  <a:pt x="350" y="433"/>
                </a:lnTo>
                <a:lnTo>
                  <a:pt x="356" y="427"/>
                </a:lnTo>
                <a:lnTo>
                  <a:pt x="361" y="424"/>
                </a:lnTo>
                <a:lnTo>
                  <a:pt x="367" y="421"/>
                </a:lnTo>
                <a:lnTo>
                  <a:pt x="372" y="419"/>
                </a:lnTo>
                <a:lnTo>
                  <a:pt x="377" y="417"/>
                </a:lnTo>
                <a:lnTo>
                  <a:pt x="381" y="416"/>
                </a:lnTo>
                <a:lnTo>
                  <a:pt x="387" y="417"/>
                </a:lnTo>
                <a:lnTo>
                  <a:pt x="389" y="419"/>
                </a:lnTo>
                <a:lnTo>
                  <a:pt x="392" y="420"/>
                </a:lnTo>
                <a:lnTo>
                  <a:pt x="394" y="422"/>
                </a:lnTo>
                <a:lnTo>
                  <a:pt x="396" y="424"/>
                </a:lnTo>
                <a:lnTo>
                  <a:pt x="401" y="430"/>
                </a:lnTo>
                <a:lnTo>
                  <a:pt x="402" y="433"/>
                </a:lnTo>
                <a:lnTo>
                  <a:pt x="403" y="436"/>
                </a:lnTo>
                <a:lnTo>
                  <a:pt x="404" y="444"/>
                </a:lnTo>
                <a:lnTo>
                  <a:pt x="404" y="453"/>
                </a:lnTo>
                <a:lnTo>
                  <a:pt x="404" y="462"/>
                </a:lnTo>
                <a:lnTo>
                  <a:pt x="402" y="473"/>
                </a:lnTo>
                <a:lnTo>
                  <a:pt x="400" y="483"/>
                </a:lnTo>
                <a:lnTo>
                  <a:pt x="396" y="495"/>
                </a:lnTo>
                <a:lnTo>
                  <a:pt x="393" y="506"/>
                </a:lnTo>
                <a:lnTo>
                  <a:pt x="389" y="518"/>
                </a:lnTo>
                <a:lnTo>
                  <a:pt x="383" y="529"/>
                </a:lnTo>
                <a:lnTo>
                  <a:pt x="378" y="540"/>
                </a:lnTo>
                <a:lnTo>
                  <a:pt x="371" y="551"/>
                </a:lnTo>
                <a:lnTo>
                  <a:pt x="365" y="561"/>
                </a:lnTo>
                <a:lnTo>
                  <a:pt x="356" y="599"/>
                </a:lnTo>
                <a:lnTo>
                  <a:pt x="346" y="642"/>
                </a:lnTo>
                <a:lnTo>
                  <a:pt x="337" y="688"/>
                </a:lnTo>
                <a:lnTo>
                  <a:pt x="327" y="735"/>
                </a:lnTo>
                <a:lnTo>
                  <a:pt x="319" y="784"/>
                </a:lnTo>
                <a:lnTo>
                  <a:pt x="310" y="832"/>
                </a:lnTo>
                <a:lnTo>
                  <a:pt x="302" y="881"/>
                </a:lnTo>
                <a:lnTo>
                  <a:pt x="296" y="927"/>
                </a:lnTo>
                <a:lnTo>
                  <a:pt x="310" y="914"/>
                </a:lnTo>
                <a:lnTo>
                  <a:pt x="325" y="902"/>
                </a:lnTo>
                <a:lnTo>
                  <a:pt x="342" y="890"/>
                </a:lnTo>
                <a:lnTo>
                  <a:pt x="358" y="878"/>
                </a:lnTo>
                <a:lnTo>
                  <a:pt x="376" y="867"/>
                </a:lnTo>
                <a:lnTo>
                  <a:pt x="393" y="856"/>
                </a:lnTo>
                <a:lnTo>
                  <a:pt x="411" y="847"/>
                </a:lnTo>
                <a:lnTo>
                  <a:pt x="428" y="837"/>
                </a:lnTo>
                <a:lnTo>
                  <a:pt x="463" y="818"/>
                </a:lnTo>
                <a:lnTo>
                  <a:pt x="496" y="803"/>
                </a:lnTo>
                <a:lnTo>
                  <a:pt x="511" y="796"/>
                </a:lnTo>
                <a:lnTo>
                  <a:pt x="527" y="791"/>
                </a:lnTo>
                <a:lnTo>
                  <a:pt x="540" y="786"/>
                </a:lnTo>
                <a:lnTo>
                  <a:pt x="553" y="783"/>
                </a:lnTo>
                <a:lnTo>
                  <a:pt x="566" y="780"/>
                </a:lnTo>
                <a:lnTo>
                  <a:pt x="578" y="779"/>
                </a:lnTo>
                <a:lnTo>
                  <a:pt x="583" y="779"/>
                </a:lnTo>
                <a:lnTo>
                  <a:pt x="587" y="780"/>
                </a:lnTo>
                <a:lnTo>
                  <a:pt x="595" y="782"/>
                </a:lnTo>
                <a:lnTo>
                  <a:pt x="600" y="785"/>
                </a:lnTo>
                <a:lnTo>
                  <a:pt x="602" y="787"/>
                </a:lnTo>
                <a:lnTo>
                  <a:pt x="603" y="790"/>
                </a:lnTo>
                <a:lnTo>
                  <a:pt x="604" y="793"/>
                </a:lnTo>
                <a:lnTo>
                  <a:pt x="606" y="795"/>
                </a:lnTo>
                <a:lnTo>
                  <a:pt x="607" y="798"/>
                </a:lnTo>
                <a:lnTo>
                  <a:pt x="607" y="802"/>
                </a:lnTo>
                <a:lnTo>
                  <a:pt x="606" y="808"/>
                </a:lnTo>
                <a:lnTo>
                  <a:pt x="603" y="814"/>
                </a:lnTo>
                <a:lnTo>
                  <a:pt x="600" y="820"/>
                </a:lnTo>
                <a:lnTo>
                  <a:pt x="595" y="827"/>
                </a:lnTo>
                <a:lnTo>
                  <a:pt x="592" y="829"/>
                </a:lnTo>
                <a:lnTo>
                  <a:pt x="589" y="832"/>
                </a:lnTo>
                <a:lnTo>
                  <a:pt x="583" y="837"/>
                </a:lnTo>
                <a:lnTo>
                  <a:pt x="578" y="839"/>
                </a:lnTo>
                <a:lnTo>
                  <a:pt x="575" y="840"/>
                </a:lnTo>
                <a:lnTo>
                  <a:pt x="571" y="842"/>
                </a:lnTo>
                <a:lnTo>
                  <a:pt x="566" y="842"/>
                </a:lnTo>
                <a:close/>
                <a:moveTo>
                  <a:pt x="31" y="527"/>
                </a:moveTo>
                <a:lnTo>
                  <a:pt x="25" y="518"/>
                </a:lnTo>
                <a:lnTo>
                  <a:pt x="20" y="507"/>
                </a:lnTo>
                <a:lnTo>
                  <a:pt x="15" y="496"/>
                </a:lnTo>
                <a:lnTo>
                  <a:pt x="12" y="488"/>
                </a:lnTo>
                <a:lnTo>
                  <a:pt x="21" y="474"/>
                </a:lnTo>
                <a:lnTo>
                  <a:pt x="31" y="460"/>
                </a:lnTo>
                <a:lnTo>
                  <a:pt x="41" y="446"/>
                </a:lnTo>
                <a:lnTo>
                  <a:pt x="53" y="432"/>
                </a:lnTo>
                <a:lnTo>
                  <a:pt x="65" y="419"/>
                </a:lnTo>
                <a:lnTo>
                  <a:pt x="78" y="404"/>
                </a:lnTo>
                <a:lnTo>
                  <a:pt x="91" y="391"/>
                </a:lnTo>
                <a:lnTo>
                  <a:pt x="105" y="377"/>
                </a:lnTo>
                <a:lnTo>
                  <a:pt x="120" y="364"/>
                </a:lnTo>
                <a:lnTo>
                  <a:pt x="136" y="352"/>
                </a:lnTo>
                <a:lnTo>
                  <a:pt x="152" y="339"/>
                </a:lnTo>
                <a:lnTo>
                  <a:pt x="169" y="327"/>
                </a:lnTo>
                <a:lnTo>
                  <a:pt x="186" y="316"/>
                </a:lnTo>
                <a:lnTo>
                  <a:pt x="204" y="304"/>
                </a:lnTo>
                <a:lnTo>
                  <a:pt x="222" y="294"/>
                </a:lnTo>
                <a:lnTo>
                  <a:pt x="241" y="284"/>
                </a:lnTo>
                <a:lnTo>
                  <a:pt x="261" y="274"/>
                </a:lnTo>
                <a:lnTo>
                  <a:pt x="281" y="264"/>
                </a:lnTo>
                <a:lnTo>
                  <a:pt x="303" y="255"/>
                </a:lnTo>
                <a:lnTo>
                  <a:pt x="325" y="247"/>
                </a:lnTo>
                <a:lnTo>
                  <a:pt x="337" y="242"/>
                </a:lnTo>
                <a:lnTo>
                  <a:pt x="349" y="238"/>
                </a:lnTo>
                <a:lnTo>
                  <a:pt x="373" y="230"/>
                </a:lnTo>
                <a:lnTo>
                  <a:pt x="399" y="223"/>
                </a:lnTo>
                <a:lnTo>
                  <a:pt x="425" y="216"/>
                </a:lnTo>
                <a:lnTo>
                  <a:pt x="451" y="208"/>
                </a:lnTo>
                <a:lnTo>
                  <a:pt x="480" y="202"/>
                </a:lnTo>
                <a:lnTo>
                  <a:pt x="509" y="196"/>
                </a:lnTo>
                <a:lnTo>
                  <a:pt x="540" y="191"/>
                </a:lnTo>
                <a:lnTo>
                  <a:pt x="571" y="185"/>
                </a:lnTo>
                <a:lnTo>
                  <a:pt x="603" y="181"/>
                </a:lnTo>
                <a:lnTo>
                  <a:pt x="637" y="177"/>
                </a:lnTo>
                <a:lnTo>
                  <a:pt x="672" y="172"/>
                </a:lnTo>
                <a:lnTo>
                  <a:pt x="713" y="168"/>
                </a:lnTo>
                <a:lnTo>
                  <a:pt x="755" y="164"/>
                </a:lnTo>
                <a:lnTo>
                  <a:pt x="796" y="158"/>
                </a:lnTo>
                <a:lnTo>
                  <a:pt x="837" y="151"/>
                </a:lnTo>
                <a:lnTo>
                  <a:pt x="856" y="148"/>
                </a:lnTo>
                <a:lnTo>
                  <a:pt x="876" y="145"/>
                </a:lnTo>
                <a:lnTo>
                  <a:pt x="896" y="141"/>
                </a:lnTo>
                <a:lnTo>
                  <a:pt x="915" y="136"/>
                </a:lnTo>
                <a:lnTo>
                  <a:pt x="955" y="127"/>
                </a:lnTo>
                <a:lnTo>
                  <a:pt x="974" y="122"/>
                </a:lnTo>
                <a:lnTo>
                  <a:pt x="993" y="116"/>
                </a:lnTo>
                <a:lnTo>
                  <a:pt x="1006" y="112"/>
                </a:lnTo>
                <a:lnTo>
                  <a:pt x="1021" y="107"/>
                </a:lnTo>
                <a:lnTo>
                  <a:pt x="1048" y="96"/>
                </a:lnTo>
                <a:lnTo>
                  <a:pt x="1062" y="89"/>
                </a:lnTo>
                <a:lnTo>
                  <a:pt x="1075" y="83"/>
                </a:lnTo>
                <a:lnTo>
                  <a:pt x="1087" y="76"/>
                </a:lnTo>
                <a:lnTo>
                  <a:pt x="1101" y="68"/>
                </a:lnTo>
                <a:lnTo>
                  <a:pt x="1113" y="62"/>
                </a:lnTo>
                <a:lnTo>
                  <a:pt x="1124" y="54"/>
                </a:lnTo>
                <a:lnTo>
                  <a:pt x="1133" y="45"/>
                </a:lnTo>
                <a:lnTo>
                  <a:pt x="1143" y="38"/>
                </a:lnTo>
                <a:lnTo>
                  <a:pt x="1153" y="29"/>
                </a:lnTo>
                <a:lnTo>
                  <a:pt x="1157" y="26"/>
                </a:lnTo>
                <a:lnTo>
                  <a:pt x="1161" y="21"/>
                </a:lnTo>
                <a:lnTo>
                  <a:pt x="1168" y="12"/>
                </a:lnTo>
                <a:lnTo>
                  <a:pt x="1175" y="4"/>
                </a:lnTo>
                <a:lnTo>
                  <a:pt x="1176" y="2"/>
                </a:lnTo>
                <a:lnTo>
                  <a:pt x="1178" y="0"/>
                </a:lnTo>
                <a:lnTo>
                  <a:pt x="1180" y="0"/>
                </a:lnTo>
                <a:lnTo>
                  <a:pt x="1182" y="0"/>
                </a:lnTo>
                <a:lnTo>
                  <a:pt x="1183" y="0"/>
                </a:lnTo>
                <a:lnTo>
                  <a:pt x="1184" y="2"/>
                </a:lnTo>
                <a:lnTo>
                  <a:pt x="1184" y="3"/>
                </a:lnTo>
                <a:lnTo>
                  <a:pt x="1185" y="5"/>
                </a:lnTo>
                <a:lnTo>
                  <a:pt x="1184" y="8"/>
                </a:lnTo>
                <a:lnTo>
                  <a:pt x="1180" y="26"/>
                </a:lnTo>
                <a:lnTo>
                  <a:pt x="1178" y="34"/>
                </a:lnTo>
                <a:lnTo>
                  <a:pt x="1176" y="44"/>
                </a:lnTo>
                <a:lnTo>
                  <a:pt x="1171" y="62"/>
                </a:lnTo>
                <a:lnTo>
                  <a:pt x="1164" y="79"/>
                </a:lnTo>
                <a:lnTo>
                  <a:pt x="1155" y="97"/>
                </a:lnTo>
                <a:lnTo>
                  <a:pt x="1147" y="114"/>
                </a:lnTo>
                <a:lnTo>
                  <a:pt x="1136" y="132"/>
                </a:lnTo>
                <a:lnTo>
                  <a:pt x="1125" y="148"/>
                </a:lnTo>
                <a:lnTo>
                  <a:pt x="1111" y="165"/>
                </a:lnTo>
                <a:lnTo>
                  <a:pt x="1097" y="180"/>
                </a:lnTo>
                <a:lnTo>
                  <a:pt x="1090" y="188"/>
                </a:lnTo>
                <a:lnTo>
                  <a:pt x="1082" y="195"/>
                </a:lnTo>
                <a:lnTo>
                  <a:pt x="1064" y="210"/>
                </a:lnTo>
                <a:lnTo>
                  <a:pt x="1056" y="216"/>
                </a:lnTo>
                <a:lnTo>
                  <a:pt x="1047" y="223"/>
                </a:lnTo>
                <a:lnTo>
                  <a:pt x="1027" y="236"/>
                </a:lnTo>
                <a:lnTo>
                  <a:pt x="1006" y="248"/>
                </a:lnTo>
                <a:lnTo>
                  <a:pt x="984" y="259"/>
                </a:lnTo>
                <a:lnTo>
                  <a:pt x="969" y="265"/>
                </a:lnTo>
                <a:lnTo>
                  <a:pt x="953" y="272"/>
                </a:lnTo>
                <a:lnTo>
                  <a:pt x="936" y="277"/>
                </a:lnTo>
                <a:lnTo>
                  <a:pt x="919" y="283"/>
                </a:lnTo>
                <a:lnTo>
                  <a:pt x="901" y="288"/>
                </a:lnTo>
                <a:lnTo>
                  <a:pt x="883" y="294"/>
                </a:lnTo>
                <a:lnTo>
                  <a:pt x="863" y="298"/>
                </a:lnTo>
                <a:lnTo>
                  <a:pt x="842" y="303"/>
                </a:lnTo>
                <a:lnTo>
                  <a:pt x="821" y="306"/>
                </a:lnTo>
                <a:lnTo>
                  <a:pt x="799" y="309"/>
                </a:lnTo>
                <a:lnTo>
                  <a:pt x="752" y="316"/>
                </a:lnTo>
                <a:lnTo>
                  <a:pt x="728" y="318"/>
                </a:lnTo>
                <a:lnTo>
                  <a:pt x="703" y="320"/>
                </a:lnTo>
                <a:lnTo>
                  <a:pt x="677" y="322"/>
                </a:lnTo>
                <a:lnTo>
                  <a:pt x="649" y="323"/>
                </a:lnTo>
                <a:lnTo>
                  <a:pt x="534" y="330"/>
                </a:lnTo>
                <a:lnTo>
                  <a:pt x="506" y="331"/>
                </a:lnTo>
                <a:lnTo>
                  <a:pt x="479" y="333"/>
                </a:lnTo>
                <a:lnTo>
                  <a:pt x="452" y="334"/>
                </a:lnTo>
                <a:lnTo>
                  <a:pt x="426" y="336"/>
                </a:lnTo>
                <a:lnTo>
                  <a:pt x="400" y="340"/>
                </a:lnTo>
                <a:lnTo>
                  <a:pt x="375" y="342"/>
                </a:lnTo>
                <a:lnTo>
                  <a:pt x="349" y="345"/>
                </a:lnTo>
                <a:lnTo>
                  <a:pt x="325" y="350"/>
                </a:lnTo>
                <a:lnTo>
                  <a:pt x="302" y="354"/>
                </a:lnTo>
                <a:lnTo>
                  <a:pt x="279" y="359"/>
                </a:lnTo>
                <a:lnTo>
                  <a:pt x="256" y="366"/>
                </a:lnTo>
                <a:lnTo>
                  <a:pt x="234" y="373"/>
                </a:lnTo>
                <a:lnTo>
                  <a:pt x="219" y="378"/>
                </a:lnTo>
                <a:lnTo>
                  <a:pt x="204" y="384"/>
                </a:lnTo>
                <a:lnTo>
                  <a:pt x="189" y="390"/>
                </a:lnTo>
                <a:lnTo>
                  <a:pt x="175" y="397"/>
                </a:lnTo>
                <a:lnTo>
                  <a:pt x="161" y="404"/>
                </a:lnTo>
                <a:lnTo>
                  <a:pt x="147" y="412"/>
                </a:lnTo>
                <a:lnTo>
                  <a:pt x="134" y="421"/>
                </a:lnTo>
                <a:lnTo>
                  <a:pt x="120" y="430"/>
                </a:lnTo>
                <a:lnTo>
                  <a:pt x="107" y="439"/>
                </a:lnTo>
                <a:lnTo>
                  <a:pt x="95" y="450"/>
                </a:lnTo>
                <a:lnTo>
                  <a:pt x="83" y="461"/>
                </a:lnTo>
                <a:lnTo>
                  <a:pt x="71" y="473"/>
                </a:lnTo>
                <a:lnTo>
                  <a:pt x="60" y="485"/>
                </a:lnTo>
                <a:lnTo>
                  <a:pt x="55" y="492"/>
                </a:lnTo>
                <a:lnTo>
                  <a:pt x="50" y="499"/>
                </a:lnTo>
                <a:lnTo>
                  <a:pt x="41" y="512"/>
                </a:lnTo>
                <a:lnTo>
                  <a:pt x="31" y="527"/>
                </a:lnTo>
                <a:close/>
                <a:moveTo>
                  <a:pt x="2485" y="592"/>
                </a:moveTo>
                <a:lnTo>
                  <a:pt x="2481" y="605"/>
                </a:lnTo>
                <a:lnTo>
                  <a:pt x="2475" y="620"/>
                </a:lnTo>
                <a:lnTo>
                  <a:pt x="2472" y="628"/>
                </a:lnTo>
                <a:lnTo>
                  <a:pt x="2467" y="636"/>
                </a:lnTo>
                <a:lnTo>
                  <a:pt x="2457" y="655"/>
                </a:lnTo>
                <a:lnTo>
                  <a:pt x="2446" y="675"/>
                </a:lnTo>
                <a:lnTo>
                  <a:pt x="2433" y="694"/>
                </a:lnTo>
                <a:lnTo>
                  <a:pt x="2419" y="714"/>
                </a:lnTo>
                <a:lnTo>
                  <a:pt x="2404" y="734"/>
                </a:lnTo>
                <a:lnTo>
                  <a:pt x="2389" y="751"/>
                </a:lnTo>
                <a:lnTo>
                  <a:pt x="2382" y="760"/>
                </a:lnTo>
                <a:lnTo>
                  <a:pt x="2374" y="768"/>
                </a:lnTo>
                <a:lnTo>
                  <a:pt x="2366" y="775"/>
                </a:lnTo>
                <a:lnTo>
                  <a:pt x="2359" y="782"/>
                </a:lnTo>
                <a:lnTo>
                  <a:pt x="2350" y="789"/>
                </a:lnTo>
                <a:lnTo>
                  <a:pt x="2342" y="795"/>
                </a:lnTo>
                <a:lnTo>
                  <a:pt x="2335" y="801"/>
                </a:lnTo>
                <a:lnTo>
                  <a:pt x="2330" y="803"/>
                </a:lnTo>
                <a:lnTo>
                  <a:pt x="2326" y="806"/>
                </a:lnTo>
                <a:lnTo>
                  <a:pt x="2317" y="810"/>
                </a:lnTo>
                <a:lnTo>
                  <a:pt x="2308" y="814"/>
                </a:lnTo>
                <a:lnTo>
                  <a:pt x="2300" y="817"/>
                </a:lnTo>
                <a:lnTo>
                  <a:pt x="2290" y="819"/>
                </a:lnTo>
                <a:lnTo>
                  <a:pt x="2280" y="820"/>
                </a:lnTo>
                <a:lnTo>
                  <a:pt x="2270" y="821"/>
                </a:lnTo>
                <a:lnTo>
                  <a:pt x="2265" y="821"/>
                </a:lnTo>
                <a:lnTo>
                  <a:pt x="2259" y="820"/>
                </a:lnTo>
                <a:lnTo>
                  <a:pt x="2249" y="819"/>
                </a:lnTo>
                <a:lnTo>
                  <a:pt x="2244" y="817"/>
                </a:lnTo>
                <a:lnTo>
                  <a:pt x="2239" y="815"/>
                </a:lnTo>
                <a:lnTo>
                  <a:pt x="2230" y="810"/>
                </a:lnTo>
                <a:lnTo>
                  <a:pt x="2226" y="807"/>
                </a:lnTo>
                <a:lnTo>
                  <a:pt x="2222" y="804"/>
                </a:lnTo>
                <a:lnTo>
                  <a:pt x="2218" y="800"/>
                </a:lnTo>
                <a:lnTo>
                  <a:pt x="2214" y="796"/>
                </a:lnTo>
                <a:lnTo>
                  <a:pt x="2211" y="791"/>
                </a:lnTo>
                <a:lnTo>
                  <a:pt x="2208" y="786"/>
                </a:lnTo>
                <a:lnTo>
                  <a:pt x="2204" y="781"/>
                </a:lnTo>
                <a:lnTo>
                  <a:pt x="2202" y="775"/>
                </a:lnTo>
                <a:lnTo>
                  <a:pt x="2197" y="761"/>
                </a:lnTo>
                <a:lnTo>
                  <a:pt x="2195" y="754"/>
                </a:lnTo>
                <a:lnTo>
                  <a:pt x="2193" y="746"/>
                </a:lnTo>
                <a:lnTo>
                  <a:pt x="2192" y="737"/>
                </a:lnTo>
                <a:lnTo>
                  <a:pt x="2191" y="728"/>
                </a:lnTo>
                <a:lnTo>
                  <a:pt x="2191" y="709"/>
                </a:lnTo>
                <a:lnTo>
                  <a:pt x="2193" y="688"/>
                </a:lnTo>
                <a:lnTo>
                  <a:pt x="2195" y="677"/>
                </a:lnTo>
                <a:lnTo>
                  <a:pt x="2197" y="665"/>
                </a:lnTo>
                <a:lnTo>
                  <a:pt x="2201" y="641"/>
                </a:lnTo>
                <a:lnTo>
                  <a:pt x="2207" y="615"/>
                </a:lnTo>
                <a:lnTo>
                  <a:pt x="2215" y="583"/>
                </a:lnTo>
                <a:lnTo>
                  <a:pt x="2222" y="558"/>
                </a:lnTo>
                <a:lnTo>
                  <a:pt x="2225" y="539"/>
                </a:lnTo>
                <a:lnTo>
                  <a:pt x="2226" y="530"/>
                </a:lnTo>
                <a:lnTo>
                  <a:pt x="2227" y="524"/>
                </a:lnTo>
                <a:lnTo>
                  <a:pt x="2226" y="517"/>
                </a:lnTo>
                <a:lnTo>
                  <a:pt x="2225" y="512"/>
                </a:lnTo>
                <a:lnTo>
                  <a:pt x="2224" y="506"/>
                </a:lnTo>
                <a:lnTo>
                  <a:pt x="2222" y="501"/>
                </a:lnTo>
                <a:lnTo>
                  <a:pt x="2218" y="495"/>
                </a:lnTo>
                <a:lnTo>
                  <a:pt x="2214" y="490"/>
                </a:lnTo>
                <a:lnTo>
                  <a:pt x="2203" y="478"/>
                </a:lnTo>
                <a:lnTo>
                  <a:pt x="2191" y="466"/>
                </a:lnTo>
                <a:lnTo>
                  <a:pt x="2170" y="508"/>
                </a:lnTo>
                <a:lnTo>
                  <a:pt x="2149" y="551"/>
                </a:lnTo>
                <a:lnTo>
                  <a:pt x="2126" y="593"/>
                </a:lnTo>
                <a:lnTo>
                  <a:pt x="2100" y="632"/>
                </a:lnTo>
                <a:lnTo>
                  <a:pt x="2075" y="671"/>
                </a:lnTo>
                <a:lnTo>
                  <a:pt x="2063" y="690"/>
                </a:lnTo>
                <a:lnTo>
                  <a:pt x="2050" y="708"/>
                </a:lnTo>
                <a:lnTo>
                  <a:pt x="2037" y="726"/>
                </a:lnTo>
                <a:lnTo>
                  <a:pt x="2023" y="743"/>
                </a:lnTo>
                <a:lnTo>
                  <a:pt x="1996" y="775"/>
                </a:lnTo>
                <a:lnTo>
                  <a:pt x="1971" y="804"/>
                </a:lnTo>
                <a:lnTo>
                  <a:pt x="1958" y="817"/>
                </a:lnTo>
                <a:lnTo>
                  <a:pt x="1951" y="825"/>
                </a:lnTo>
                <a:lnTo>
                  <a:pt x="1944" y="831"/>
                </a:lnTo>
                <a:lnTo>
                  <a:pt x="1930" y="844"/>
                </a:lnTo>
                <a:lnTo>
                  <a:pt x="1915" y="858"/>
                </a:lnTo>
                <a:lnTo>
                  <a:pt x="1900" y="870"/>
                </a:lnTo>
                <a:lnTo>
                  <a:pt x="1884" y="882"/>
                </a:lnTo>
                <a:lnTo>
                  <a:pt x="1867" y="893"/>
                </a:lnTo>
                <a:lnTo>
                  <a:pt x="1859" y="897"/>
                </a:lnTo>
                <a:lnTo>
                  <a:pt x="1851" y="902"/>
                </a:lnTo>
                <a:lnTo>
                  <a:pt x="1834" y="911"/>
                </a:lnTo>
                <a:lnTo>
                  <a:pt x="1817" y="919"/>
                </a:lnTo>
                <a:lnTo>
                  <a:pt x="1808" y="921"/>
                </a:lnTo>
                <a:lnTo>
                  <a:pt x="1799" y="924"/>
                </a:lnTo>
                <a:lnTo>
                  <a:pt x="1790" y="927"/>
                </a:lnTo>
                <a:lnTo>
                  <a:pt x="1782" y="929"/>
                </a:lnTo>
                <a:lnTo>
                  <a:pt x="1772" y="931"/>
                </a:lnTo>
                <a:lnTo>
                  <a:pt x="1763" y="932"/>
                </a:lnTo>
                <a:lnTo>
                  <a:pt x="1754" y="932"/>
                </a:lnTo>
                <a:lnTo>
                  <a:pt x="1744" y="933"/>
                </a:lnTo>
                <a:lnTo>
                  <a:pt x="1728" y="932"/>
                </a:lnTo>
                <a:lnTo>
                  <a:pt x="1719" y="931"/>
                </a:lnTo>
                <a:lnTo>
                  <a:pt x="1712" y="929"/>
                </a:lnTo>
                <a:lnTo>
                  <a:pt x="1704" y="927"/>
                </a:lnTo>
                <a:lnTo>
                  <a:pt x="1696" y="924"/>
                </a:lnTo>
                <a:lnTo>
                  <a:pt x="1689" y="921"/>
                </a:lnTo>
                <a:lnTo>
                  <a:pt x="1681" y="918"/>
                </a:lnTo>
                <a:lnTo>
                  <a:pt x="1674" y="913"/>
                </a:lnTo>
                <a:lnTo>
                  <a:pt x="1667" y="909"/>
                </a:lnTo>
                <a:lnTo>
                  <a:pt x="1660" y="905"/>
                </a:lnTo>
                <a:lnTo>
                  <a:pt x="1655" y="899"/>
                </a:lnTo>
                <a:lnTo>
                  <a:pt x="1649" y="893"/>
                </a:lnTo>
                <a:lnTo>
                  <a:pt x="1644" y="886"/>
                </a:lnTo>
                <a:lnTo>
                  <a:pt x="1638" y="879"/>
                </a:lnTo>
                <a:lnTo>
                  <a:pt x="1634" y="872"/>
                </a:lnTo>
                <a:lnTo>
                  <a:pt x="1619" y="891"/>
                </a:lnTo>
                <a:lnTo>
                  <a:pt x="1610" y="900"/>
                </a:lnTo>
                <a:lnTo>
                  <a:pt x="1601" y="910"/>
                </a:lnTo>
                <a:lnTo>
                  <a:pt x="1581" y="929"/>
                </a:lnTo>
                <a:lnTo>
                  <a:pt x="1570" y="939"/>
                </a:lnTo>
                <a:lnTo>
                  <a:pt x="1560" y="947"/>
                </a:lnTo>
                <a:lnTo>
                  <a:pt x="1550" y="955"/>
                </a:lnTo>
                <a:lnTo>
                  <a:pt x="1537" y="964"/>
                </a:lnTo>
                <a:lnTo>
                  <a:pt x="1527" y="970"/>
                </a:lnTo>
                <a:lnTo>
                  <a:pt x="1514" y="977"/>
                </a:lnTo>
                <a:lnTo>
                  <a:pt x="1509" y="980"/>
                </a:lnTo>
                <a:lnTo>
                  <a:pt x="1502" y="983"/>
                </a:lnTo>
                <a:lnTo>
                  <a:pt x="1490" y="988"/>
                </a:lnTo>
                <a:lnTo>
                  <a:pt x="1478" y="992"/>
                </a:lnTo>
                <a:lnTo>
                  <a:pt x="1466" y="995"/>
                </a:lnTo>
                <a:lnTo>
                  <a:pt x="1454" y="997"/>
                </a:lnTo>
                <a:lnTo>
                  <a:pt x="1442" y="998"/>
                </a:lnTo>
                <a:lnTo>
                  <a:pt x="1430" y="998"/>
                </a:lnTo>
                <a:lnTo>
                  <a:pt x="1418" y="997"/>
                </a:lnTo>
                <a:lnTo>
                  <a:pt x="1406" y="994"/>
                </a:lnTo>
                <a:lnTo>
                  <a:pt x="1394" y="992"/>
                </a:lnTo>
                <a:lnTo>
                  <a:pt x="1370" y="986"/>
                </a:lnTo>
                <a:lnTo>
                  <a:pt x="1359" y="982"/>
                </a:lnTo>
                <a:lnTo>
                  <a:pt x="1348" y="980"/>
                </a:lnTo>
                <a:lnTo>
                  <a:pt x="1337" y="978"/>
                </a:lnTo>
                <a:lnTo>
                  <a:pt x="1326" y="977"/>
                </a:lnTo>
                <a:lnTo>
                  <a:pt x="1315" y="976"/>
                </a:lnTo>
                <a:lnTo>
                  <a:pt x="1304" y="977"/>
                </a:lnTo>
                <a:lnTo>
                  <a:pt x="1293" y="977"/>
                </a:lnTo>
                <a:lnTo>
                  <a:pt x="1282" y="979"/>
                </a:lnTo>
                <a:lnTo>
                  <a:pt x="1271" y="982"/>
                </a:lnTo>
                <a:lnTo>
                  <a:pt x="1262" y="986"/>
                </a:lnTo>
                <a:lnTo>
                  <a:pt x="1251" y="990"/>
                </a:lnTo>
                <a:lnTo>
                  <a:pt x="1241" y="994"/>
                </a:lnTo>
                <a:lnTo>
                  <a:pt x="1231" y="1000"/>
                </a:lnTo>
                <a:lnTo>
                  <a:pt x="1221" y="1005"/>
                </a:lnTo>
                <a:lnTo>
                  <a:pt x="1212" y="1011"/>
                </a:lnTo>
                <a:lnTo>
                  <a:pt x="1203" y="1017"/>
                </a:lnTo>
                <a:lnTo>
                  <a:pt x="1188" y="1029"/>
                </a:lnTo>
                <a:lnTo>
                  <a:pt x="1180" y="1035"/>
                </a:lnTo>
                <a:lnTo>
                  <a:pt x="1175" y="1040"/>
                </a:lnTo>
                <a:lnTo>
                  <a:pt x="1164" y="1050"/>
                </a:lnTo>
                <a:lnTo>
                  <a:pt x="1157" y="1058"/>
                </a:lnTo>
                <a:lnTo>
                  <a:pt x="1155" y="1061"/>
                </a:lnTo>
                <a:lnTo>
                  <a:pt x="1153" y="1061"/>
                </a:lnTo>
                <a:lnTo>
                  <a:pt x="1152" y="1062"/>
                </a:lnTo>
                <a:lnTo>
                  <a:pt x="1149" y="1063"/>
                </a:lnTo>
                <a:lnTo>
                  <a:pt x="1145" y="1063"/>
                </a:lnTo>
                <a:lnTo>
                  <a:pt x="1141" y="1062"/>
                </a:lnTo>
                <a:lnTo>
                  <a:pt x="1138" y="1061"/>
                </a:lnTo>
                <a:lnTo>
                  <a:pt x="1133" y="1059"/>
                </a:lnTo>
                <a:lnTo>
                  <a:pt x="1130" y="1056"/>
                </a:lnTo>
                <a:lnTo>
                  <a:pt x="1127" y="1052"/>
                </a:lnTo>
                <a:lnTo>
                  <a:pt x="1124" y="1049"/>
                </a:lnTo>
                <a:lnTo>
                  <a:pt x="1120" y="1045"/>
                </a:lnTo>
                <a:lnTo>
                  <a:pt x="1119" y="1039"/>
                </a:lnTo>
                <a:lnTo>
                  <a:pt x="1117" y="1035"/>
                </a:lnTo>
                <a:lnTo>
                  <a:pt x="1117" y="1029"/>
                </a:lnTo>
                <a:lnTo>
                  <a:pt x="1117" y="1024"/>
                </a:lnTo>
                <a:lnTo>
                  <a:pt x="1118" y="1018"/>
                </a:lnTo>
                <a:lnTo>
                  <a:pt x="1121" y="1006"/>
                </a:lnTo>
                <a:lnTo>
                  <a:pt x="1125" y="1000"/>
                </a:lnTo>
                <a:lnTo>
                  <a:pt x="1128" y="993"/>
                </a:lnTo>
                <a:lnTo>
                  <a:pt x="1132" y="987"/>
                </a:lnTo>
                <a:lnTo>
                  <a:pt x="1137" y="980"/>
                </a:lnTo>
                <a:lnTo>
                  <a:pt x="1147" y="966"/>
                </a:lnTo>
                <a:lnTo>
                  <a:pt x="1159" y="951"/>
                </a:lnTo>
                <a:lnTo>
                  <a:pt x="1172" y="935"/>
                </a:lnTo>
                <a:lnTo>
                  <a:pt x="1201" y="904"/>
                </a:lnTo>
                <a:lnTo>
                  <a:pt x="1234" y="872"/>
                </a:lnTo>
                <a:lnTo>
                  <a:pt x="1251" y="855"/>
                </a:lnTo>
                <a:lnTo>
                  <a:pt x="1267" y="840"/>
                </a:lnTo>
                <a:lnTo>
                  <a:pt x="1300" y="813"/>
                </a:lnTo>
                <a:lnTo>
                  <a:pt x="1329" y="787"/>
                </a:lnTo>
                <a:lnTo>
                  <a:pt x="1352" y="769"/>
                </a:lnTo>
                <a:lnTo>
                  <a:pt x="1377" y="748"/>
                </a:lnTo>
                <a:lnTo>
                  <a:pt x="1401" y="726"/>
                </a:lnTo>
                <a:lnTo>
                  <a:pt x="1424" y="703"/>
                </a:lnTo>
                <a:lnTo>
                  <a:pt x="1445" y="682"/>
                </a:lnTo>
                <a:lnTo>
                  <a:pt x="1464" y="663"/>
                </a:lnTo>
                <a:lnTo>
                  <a:pt x="1481" y="645"/>
                </a:lnTo>
                <a:lnTo>
                  <a:pt x="1493" y="631"/>
                </a:lnTo>
                <a:lnTo>
                  <a:pt x="1465" y="639"/>
                </a:lnTo>
                <a:lnTo>
                  <a:pt x="1432" y="647"/>
                </a:lnTo>
                <a:lnTo>
                  <a:pt x="1415" y="652"/>
                </a:lnTo>
                <a:lnTo>
                  <a:pt x="1397" y="655"/>
                </a:lnTo>
                <a:lnTo>
                  <a:pt x="1379" y="658"/>
                </a:lnTo>
                <a:lnTo>
                  <a:pt x="1359" y="661"/>
                </a:lnTo>
                <a:lnTo>
                  <a:pt x="1340" y="662"/>
                </a:lnTo>
                <a:lnTo>
                  <a:pt x="1322" y="663"/>
                </a:lnTo>
                <a:lnTo>
                  <a:pt x="1312" y="663"/>
                </a:lnTo>
                <a:lnTo>
                  <a:pt x="1303" y="663"/>
                </a:lnTo>
                <a:lnTo>
                  <a:pt x="1294" y="662"/>
                </a:lnTo>
                <a:lnTo>
                  <a:pt x="1286" y="661"/>
                </a:lnTo>
                <a:lnTo>
                  <a:pt x="1268" y="657"/>
                </a:lnTo>
                <a:lnTo>
                  <a:pt x="1260" y="655"/>
                </a:lnTo>
                <a:lnTo>
                  <a:pt x="1252" y="653"/>
                </a:lnTo>
                <a:lnTo>
                  <a:pt x="1244" y="650"/>
                </a:lnTo>
                <a:lnTo>
                  <a:pt x="1237" y="646"/>
                </a:lnTo>
                <a:lnTo>
                  <a:pt x="1230" y="643"/>
                </a:lnTo>
                <a:lnTo>
                  <a:pt x="1223" y="639"/>
                </a:lnTo>
                <a:lnTo>
                  <a:pt x="1189" y="722"/>
                </a:lnTo>
                <a:lnTo>
                  <a:pt x="1180" y="745"/>
                </a:lnTo>
                <a:lnTo>
                  <a:pt x="1170" y="768"/>
                </a:lnTo>
                <a:lnTo>
                  <a:pt x="1160" y="792"/>
                </a:lnTo>
                <a:lnTo>
                  <a:pt x="1148" y="816"/>
                </a:lnTo>
                <a:lnTo>
                  <a:pt x="1134" y="843"/>
                </a:lnTo>
                <a:lnTo>
                  <a:pt x="1120" y="871"/>
                </a:lnTo>
                <a:lnTo>
                  <a:pt x="1105" y="897"/>
                </a:lnTo>
                <a:lnTo>
                  <a:pt x="1090" y="923"/>
                </a:lnTo>
                <a:lnTo>
                  <a:pt x="1074" y="950"/>
                </a:lnTo>
                <a:lnTo>
                  <a:pt x="1059" y="974"/>
                </a:lnTo>
                <a:lnTo>
                  <a:pt x="1044" y="997"/>
                </a:lnTo>
                <a:lnTo>
                  <a:pt x="1028" y="1018"/>
                </a:lnTo>
                <a:lnTo>
                  <a:pt x="1012" y="1039"/>
                </a:lnTo>
                <a:lnTo>
                  <a:pt x="997" y="1057"/>
                </a:lnTo>
                <a:lnTo>
                  <a:pt x="989" y="1066"/>
                </a:lnTo>
                <a:lnTo>
                  <a:pt x="981" y="1073"/>
                </a:lnTo>
                <a:lnTo>
                  <a:pt x="966" y="1087"/>
                </a:lnTo>
                <a:lnTo>
                  <a:pt x="958" y="1093"/>
                </a:lnTo>
                <a:lnTo>
                  <a:pt x="951" y="1098"/>
                </a:lnTo>
                <a:lnTo>
                  <a:pt x="943" y="1104"/>
                </a:lnTo>
                <a:lnTo>
                  <a:pt x="935" y="1107"/>
                </a:lnTo>
                <a:lnTo>
                  <a:pt x="928" y="1110"/>
                </a:lnTo>
                <a:lnTo>
                  <a:pt x="921" y="1113"/>
                </a:lnTo>
                <a:lnTo>
                  <a:pt x="913" y="1115"/>
                </a:lnTo>
                <a:lnTo>
                  <a:pt x="907" y="1115"/>
                </a:lnTo>
                <a:lnTo>
                  <a:pt x="899" y="1115"/>
                </a:lnTo>
                <a:lnTo>
                  <a:pt x="892" y="1114"/>
                </a:lnTo>
                <a:lnTo>
                  <a:pt x="889" y="1113"/>
                </a:lnTo>
                <a:lnTo>
                  <a:pt x="886" y="1110"/>
                </a:lnTo>
                <a:lnTo>
                  <a:pt x="880" y="1107"/>
                </a:lnTo>
                <a:lnTo>
                  <a:pt x="875" y="1103"/>
                </a:lnTo>
                <a:lnTo>
                  <a:pt x="871" y="1096"/>
                </a:lnTo>
                <a:lnTo>
                  <a:pt x="866" y="1090"/>
                </a:lnTo>
                <a:lnTo>
                  <a:pt x="862" y="1082"/>
                </a:lnTo>
                <a:lnTo>
                  <a:pt x="859" y="1074"/>
                </a:lnTo>
                <a:lnTo>
                  <a:pt x="855" y="1064"/>
                </a:lnTo>
                <a:lnTo>
                  <a:pt x="853" y="1055"/>
                </a:lnTo>
                <a:lnTo>
                  <a:pt x="851" y="1045"/>
                </a:lnTo>
                <a:lnTo>
                  <a:pt x="850" y="1034"/>
                </a:lnTo>
                <a:lnTo>
                  <a:pt x="849" y="1022"/>
                </a:lnTo>
                <a:lnTo>
                  <a:pt x="849" y="1010"/>
                </a:lnTo>
                <a:lnTo>
                  <a:pt x="848" y="998"/>
                </a:lnTo>
                <a:lnTo>
                  <a:pt x="848" y="994"/>
                </a:lnTo>
                <a:lnTo>
                  <a:pt x="845" y="994"/>
                </a:lnTo>
                <a:lnTo>
                  <a:pt x="844" y="994"/>
                </a:lnTo>
                <a:lnTo>
                  <a:pt x="842" y="997"/>
                </a:lnTo>
                <a:lnTo>
                  <a:pt x="831" y="1014"/>
                </a:lnTo>
                <a:lnTo>
                  <a:pt x="819" y="1031"/>
                </a:lnTo>
                <a:lnTo>
                  <a:pt x="807" y="1047"/>
                </a:lnTo>
                <a:lnTo>
                  <a:pt x="796" y="1063"/>
                </a:lnTo>
                <a:lnTo>
                  <a:pt x="784" y="1078"/>
                </a:lnTo>
                <a:lnTo>
                  <a:pt x="772" y="1092"/>
                </a:lnTo>
                <a:lnTo>
                  <a:pt x="767" y="1098"/>
                </a:lnTo>
                <a:lnTo>
                  <a:pt x="760" y="1105"/>
                </a:lnTo>
                <a:lnTo>
                  <a:pt x="749" y="1117"/>
                </a:lnTo>
                <a:lnTo>
                  <a:pt x="737" y="1128"/>
                </a:lnTo>
                <a:lnTo>
                  <a:pt x="726" y="1138"/>
                </a:lnTo>
                <a:lnTo>
                  <a:pt x="715" y="1147"/>
                </a:lnTo>
                <a:lnTo>
                  <a:pt x="710" y="1150"/>
                </a:lnTo>
                <a:lnTo>
                  <a:pt x="703" y="1153"/>
                </a:lnTo>
                <a:lnTo>
                  <a:pt x="698" y="1156"/>
                </a:lnTo>
                <a:lnTo>
                  <a:pt x="692" y="1159"/>
                </a:lnTo>
                <a:lnTo>
                  <a:pt x="687" y="1161"/>
                </a:lnTo>
                <a:lnTo>
                  <a:pt x="682" y="1163"/>
                </a:lnTo>
                <a:lnTo>
                  <a:pt x="677" y="1164"/>
                </a:lnTo>
                <a:lnTo>
                  <a:pt x="671" y="1165"/>
                </a:lnTo>
                <a:lnTo>
                  <a:pt x="666" y="1165"/>
                </a:lnTo>
                <a:lnTo>
                  <a:pt x="660" y="1165"/>
                </a:lnTo>
                <a:lnTo>
                  <a:pt x="655" y="1164"/>
                </a:lnTo>
                <a:lnTo>
                  <a:pt x="648" y="1163"/>
                </a:lnTo>
                <a:lnTo>
                  <a:pt x="643" y="1160"/>
                </a:lnTo>
                <a:lnTo>
                  <a:pt x="637" y="1157"/>
                </a:lnTo>
                <a:lnTo>
                  <a:pt x="633" y="1153"/>
                </a:lnTo>
                <a:lnTo>
                  <a:pt x="629" y="1149"/>
                </a:lnTo>
                <a:lnTo>
                  <a:pt x="626" y="1147"/>
                </a:lnTo>
                <a:lnTo>
                  <a:pt x="624" y="1144"/>
                </a:lnTo>
                <a:lnTo>
                  <a:pt x="620" y="1139"/>
                </a:lnTo>
                <a:lnTo>
                  <a:pt x="617" y="1133"/>
                </a:lnTo>
                <a:lnTo>
                  <a:pt x="613" y="1127"/>
                </a:lnTo>
                <a:lnTo>
                  <a:pt x="608" y="1112"/>
                </a:lnTo>
                <a:lnTo>
                  <a:pt x="606" y="1104"/>
                </a:lnTo>
                <a:lnTo>
                  <a:pt x="604" y="1095"/>
                </a:lnTo>
                <a:lnTo>
                  <a:pt x="602" y="1086"/>
                </a:lnTo>
                <a:lnTo>
                  <a:pt x="601" y="1078"/>
                </a:lnTo>
                <a:lnTo>
                  <a:pt x="601" y="1068"/>
                </a:lnTo>
                <a:lnTo>
                  <a:pt x="600" y="1058"/>
                </a:lnTo>
                <a:lnTo>
                  <a:pt x="600" y="1048"/>
                </a:lnTo>
                <a:lnTo>
                  <a:pt x="600" y="1038"/>
                </a:lnTo>
                <a:lnTo>
                  <a:pt x="602" y="1016"/>
                </a:lnTo>
                <a:lnTo>
                  <a:pt x="603" y="1005"/>
                </a:lnTo>
                <a:lnTo>
                  <a:pt x="606" y="994"/>
                </a:lnTo>
                <a:lnTo>
                  <a:pt x="607" y="982"/>
                </a:lnTo>
                <a:lnTo>
                  <a:pt x="609" y="971"/>
                </a:lnTo>
                <a:lnTo>
                  <a:pt x="615" y="948"/>
                </a:lnTo>
                <a:lnTo>
                  <a:pt x="622" y="925"/>
                </a:lnTo>
                <a:lnTo>
                  <a:pt x="631" y="901"/>
                </a:lnTo>
                <a:lnTo>
                  <a:pt x="637" y="885"/>
                </a:lnTo>
                <a:lnTo>
                  <a:pt x="645" y="868"/>
                </a:lnTo>
                <a:lnTo>
                  <a:pt x="660" y="839"/>
                </a:lnTo>
                <a:lnTo>
                  <a:pt x="669" y="824"/>
                </a:lnTo>
                <a:lnTo>
                  <a:pt x="677" y="810"/>
                </a:lnTo>
                <a:lnTo>
                  <a:pt x="686" y="797"/>
                </a:lnTo>
                <a:lnTo>
                  <a:pt x="694" y="785"/>
                </a:lnTo>
                <a:lnTo>
                  <a:pt x="703" y="773"/>
                </a:lnTo>
                <a:lnTo>
                  <a:pt x="712" y="762"/>
                </a:lnTo>
                <a:lnTo>
                  <a:pt x="722" y="751"/>
                </a:lnTo>
                <a:lnTo>
                  <a:pt x="730" y="740"/>
                </a:lnTo>
                <a:lnTo>
                  <a:pt x="740" y="732"/>
                </a:lnTo>
                <a:lnTo>
                  <a:pt x="749" y="722"/>
                </a:lnTo>
                <a:lnTo>
                  <a:pt x="768" y="705"/>
                </a:lnTo>
                <a:lnTo>
                  <a:pt x="786" y="691"/>
                </a:lnTo>
                <a:lnTo>
                  <a:pt x="804" y="679"/>
                </a:lnTo>
                <a:lnTo>
                  <a:pt x="822" y="669"/>
                </a:lnTo>
                <a:lnTo>
                  <a:pt x="839" y="661"/>
                </a:lnTo>
                <a:lnTo>
                  <a:pt x="855" y="654"/>
                </a:lnTo>
                <a:lnTo>
                  <a:pt x="869" y="650"/>
                </a:lnTo>
                <a:lnTo>
                  <a:pt x="877" y="647"/>
                </a:lnTo>
                <a:lnTo>
                  <a:pt x="884" y="646"/>
                </a:lnTo>
                <a:lnTo>
                  <a:pt x="890" y="646"/>
                </a:lnTo>
                <a:lnTo>
                  <a:pt x="896" y="645"/>
                </a:lnTo>
                <a:lnTo>
                  <a:pt x="903" y="646"/>
                </a:lnTo>
                <a:lnTo>
                  <a:pt x="911" y="646"/>
                </a:lnTo>
                <a:lnTo>
                  <a:pt x="915" y="647"/>
                </a:lnTo>
                <a:lnTo>
                  <a:pt x="919" y="648"/>
                </a:lnTo>
                <a:lnTo>
                  <a:pt x="925" y="651"/>
                </a:lnTo>
                <a:lnTo>
                  <a:pt x="932" y="653"/>
                </a:lnTo>
                <a:lnTo>
                  <a:pt x="937" y="656"/>
                </a:lnTo>
                <a:lnTo>
                  <a:pt x="943" y="659"/>
                </a:lnTo>
                <a:lnTo>
                  <a:pt x="948" y="664"/>
                </a:lnTo>
                <a:lnTo>
                  <a:pt x="957" y="671"/>
                </a:lnTo>
                <a:lnTo>
                  <a:pt x="960" y="676"/>
                </a:lnTo>
                <a:lnTo>
                  <a:pt x="964" y="680"/>
                </a:lnTo>
                <a:lnTo>
                  <a:pt x="970" y="689"/>
                </a:lnTo>
                <a:lnTo>
                  <a:pt x="975" y="698"/>
                </a:lnTo>
                <a:lnTo>
                  <a:pt x="928" y="734"/>
                </a:lnTo>
                <a:lnTo>
                  <a:pt x="924" y="731"/>
                </a:lnTo>
                <a:lnTo>
                  <a:pt x="921" y="727"/>
                </a:lnTo>
                <a:lnTo>
                  <a:pt x="918" y="723"/>
                </a:lnTo>
                <a:lnTo>
                  <a:pt x="913" y="720"/>
                </a:lnTo>
                <a:lnTo>
                  <a:pt x="909" y="716"/>
                </a:lnTo>
                <a:lnTo>
                  <a:pt x="903" y="714"/>
                </a:lnTo>
                <a:lnTo>
                  <a:pt x="898" y="713"/>
                </a:lnTo>
                <a:lnTo>
                  <a:pt x="890" y="712"/>
                </a:lnTo>
                <a:lnTo>
                  <a:pt x="885" y="713"/>
                </a:lnTo>
                <a:lnTo>
                  <a:pt x="879" y="714"/>
                </a:lnTo>
                <a:lnTo>
                  <a:pt x="873" y="715"/>
                </a:lnTo>
                <a:lnTo>
                  <a:pt x="866" y="719"/>
                </a:lnTo>
                <a:lnTo>
                  <a:pt x="859" y="722"/>
                </a:lnTo>
                <a:lnTo>
                  <a:pt x="851" y="726"/>
                </a:lnTo>
                <a:lnTo>
                  <a:pt x="843" y="731"/>
                </a:lnTo>
                <a:lnTo>
                  <a:pt x="836" y="737"/>
                </a:lnTo>
                <a:lnTo>
                  <a:pt x="828" y="744"/>
                </a:lnTo>
                <a:lnTo>
                  <a:pt x="819" y="751"/>
                </a:lnTo>
                <a:lnTo>
                  <a:pt x="811" y="759"/>
                </a:lnTo>
                <a:lnTo>
                  <a:pt x="803" y="768"/>
                </a:lnTo>
                <a:lnTo>
                  <a:pt x="786" y="789"/>
                </a:lnTo>
                <a:lnTo>
                  <a:pt x="783" y="794"/>
                </a:lnTo>
                <a:lnTo>
                  <a:pt x="779" y="800"/>
                </a:lnTo>
                <a:lnTo>
                  <a:pt x="771" y="812"/>
                </a:lnTo>
                <a:lnTo>
                  <a:pt x="761" y="830"/>
                </a:lnTo>
                <a:lnTo>
                  <a:pt x="756" y="839"/>
                </a:lnTo>
                <a:lnTo>
                  <a:pt x="750" y="849"/>
                </a:lnTo>
                <a:lnTo>
                  <a:pt x="741" y="870"/>
                </a:lnTo>
                <a:lnTo>
                  <a:pt x="733" y="889"/>
                </a:lnTo>
                <a:lnTo>
                  <a:pt x="726" y="910"/>
                </a:lnTo>
                <a:lnTo>
                  <a:pt x="723" y="921"/>
                </a:lnTo>
                <a:lnTo>
                  <a:pt x="721" y="931"/>
                </a:lnTo>
                <a:lnTo>
                  <a:pt x="718" y="941"/>
                </a:lnTo>
                <a:lnTo>
                  <a:pt x="717" y="951"/>
                </a:lnTo>
                <a:lnTo>
                  <a:pt x="716" y="960"/>
                </a:lnTo>
                <a:lnTo>
                  <a:pt x="715" y="969"/>
                </a:lnTo>
                <a:lnTo>
                  <a:pt x="716" y="981"/>
                </a:lnTo>
                <a:lnTo>
                  <a:pt x="716" y="987"/>
                </a:lnTo>
                <a:lnTo>
                  <a:pt x="717" y="991"/>
                </a:lnTo>
                <a:lnTo>
                  <a:pt x="719" y="1000"/>
                </a:lnTo>
                <a:lnTo>
                  <a:pt x="722" y="1005"/>
                </a:lnTo>
                <a:lnTo>
                  <a:pt x="724" y="1009"/>
                </a:lnTo>
                <a:lnTo>
                  <a:pt x="726" y="1011"/>
                </a:lnTo>
                <a:lnTo>
                  <a:pt x="729" y="1014"/>
                </a:lnTo>
                <a:lnTo>
                  <a:pt x="732" y="1015"/>
                </a:lnTo>
                <a:lnTo>
                  <a:pt x="735" y="1016"/>
                </a:lnTo>
                <a:lnTo>
                  <a:pt x="739" y="1017"/>
                </a:lnTo>
                <a:lnTo>
                  <a:pt x="745" y="1017"/>
                </a:lnTo>
                <a:lnTo>
                  <a:pt x="750" y="1016"/>
                </a:lnTo>
                <a:lnTo>
                  <a:pt x="757" y="1014"/>
                </a:lnTo>
                <a:lnTo>
                  <a:pt x="762" y="1012"/>
                </a:lnTo>
                <a:lnTo>
                  <a:pt x="768" y="1008"/>
                </a:lnTo>
                <a:lnTo>
                  <a:pt x="773" y="1004"/>
                </a:lnTo>
                <a:lnTo>
                  <a:pt x="779" y="1000"/>
                </a:lnTo>
                <a:lnTo>
                  <a:pt x="784" y="994"/>
                </a:lnTo>
                <a:lnTo>
                  <a:pt x="792" y="987"/>
                </a:lnTo>
                <a:lnTo>
                  <a:pt x="799" y="977"/>
                </a:lnTo>
                <a:lnTo>
                  <a:pt x="815" y="956"/>
                </a:lnTo>
                <a:lnTo>
                  <a:pt x="823" y="944"/>
                </a:lnTo>
                <a:lnTo>
                  <a:pt x="832" y="931"/>
                </a:lnTo>
                <a:lnTo>
                  <a:pt x="840" y="917"/>
                </a:lnTo>
                <a:lnTo>
                  <a:pt x="849" y="902"/>
                </a:lnTo>
                <a:lnTo>
                  <a:pt x="866" y="871"/>
                </a:lnTo>
                <a:lnTo>
                  <a:pt x="883" y="838"/>
                </a:lnTo>
                <a:lnTo>
                  <a:pt x="899" y="802"/>
                </a:lnTo>
                <a:lnTo>
                  <a:pt x="914" y="765"/>
                </a:lnTo>
                <a:lnTo>
                  <a:pt x="1002" y="746"/>
                </a:lnTo>
                <a:lnTo>
                  <a:pt x="991" y="777"/>
                </a:lnTo>
                <a:lnTo>
                  <a:pt x="987" y="792"/>
                </a:lnTo>
                <a:lnTo>
                  <a:pt x="982" y="807"/>
                </a:lnTo>
                <a:lnTo>
                  <a:pt x="975" y="835"/>
                </a:lnTo>
                <a:lnTo>
                  <a:pt x="969" y="861"/>
                </a:lnTo>
                <a:lnTo>
                  <a:pt x="965" y="885"/>
                </a:lnTo>
                <a:lnTo>
                  <a:pt x="961" y="906"/>
                </a:lnTo>
                <a:lnTo>
                  <a:pt x="960" y="916"/>
                </a:lnTo>
                <a:lnTo>
                  <a:pt x="959" y="925"/>
                </a:lnTo>
                <a:lnTo>
                  <a:pt x="958" y="941"/>
                </a:lnTo>
                <a:lnTo>
                  <a:pt x="958" y="951"/>
                </a:lnTo>
                <a:lnTo>
                  <a:pt x="959" y="959"/>
                </a:lnTo>
                <a:lnTo>
                  <a:pt x="960" y="966"/>
                </a:lnTo>
                <a:lnTo>
                  <a:pt x="963" y="972"/>
                </a:lnTo>
                <a:lnTo>
                  <a:pt x="965" y="978"/>
                </a:lnTo>
                <a:lnTo>
                  <a:pt x="968" y="981"/>
                </a:lnTo>
                <a:lnTo>
                  <a:pt x="971" y="985"/>
                </a:lnTo>
                <a:lnTo>
                  <a:pt x="974" y="985"/>
                </a:lnTo>
                <a:lnTo>
                  <a:pt x="976" y="986"/>
                </a:lnTo>
                <a:lnTo>
                  <a:pt x="979" y="986"/>
                </a:lnTo>
                <a:lnTo>
                  <a:pt x="984" y="985"/>
                </a:lnTo>
                <a:lnTo>
                  <a:pt x="989" y="982"/>
                </a:lnTo>
                <a:lnTo>
                  <a:pt x="995" y="979"/>
                </a:lnTo>
                <a:lnTo>
                  <a:pt x="1001" y="975"/>
                </a:lnTo>
                <a:lnTo>
                  <a:pt x="1006" y="969"/>
                </a:lnTo>
                <a:lnTo>
                  <a:pt x="1013" y="962"/>
                </a:lnTo>
                <a:lnTo>
                  <a:pt x="1020" y="953"/>
                </a:lnTo>
                <a:lnTo>
                  <a:pt x="1038" y="928"/>
                </a:lnTo>
                <a:lnTo>
                  <a:pt x="1047" y="912"/>
                </a:lnTo>
                <a:lnTo>
                  <a:pt x="1057" y="895"/>
                </a:lnTo>
                <a:lnTo>
                  <a:pt x="1078" y="858"/>
                </a:lnTo>
                <a:lnTo>
                  <a:pt x="1089" y="838"/>
                </a:lnTo>
                <a:lnTo>
                  <a:pt x="1098" y="816"/>
                </a:lnTo>
                <a:lnTo>
                  <a:pt x="1109" y="793"/>
                </a:lnTo>
                <a:lnTo>
                  <a:pt x="1119" y="770"/>
                </a:lnTo>
                <a:lnTo>
                  <a:pt x="1129" y="746"/>
                </a:lnTo>
                <a:lnTo>
                  <a:pt x="1139" y="721"/>
                </a:lnTo>
                <a:lnTo>
                  <a:pt x="1149" y="694"/>
                </a:lnTo>
                <a:lnTo>
                  <a:pt x="1157" y="668"/>
                </a:lnTo>
                <a:lnTo>
                  <a:pt x="1166" y="642"/>
                </a:lnTo>
                <a:lnTo>
                  <a:pt x="1175" y="615"/>
                </a:lnTo>
                <a:lnTo>
                  <a:pt x="1176" y="606"/>
                </a:lnTo>
                <a:lnTo>
                  <a:pt x="1177" y="601"/>
                </a:lnTo>
                <a:lnTo>
                  <a:pt x="1177" y="596"/>
                </a:lnTo>
                <a:lnTo>
                  <a:pt x="1177" y="586"/>
                </a:lnTo>
                <a:lnTo>
                  <a:pt x="1176" y="581"/>
                </a:lnTo>
                <a:lnTo>
                  <a:pt x="1175" y="576"/>
                </a:lnTo>
                <a:lnTo>
                  <a:pt x="1175" y="572"/>
                </a:lnTo>
                <a:lnTo>
                  <a:pt x="1175" y="569"/>
                </a:lnTo>
                <a:lnTo>
                  <a:pt x="1176" y="566"/>
                </a:lnTo>
                <a:lnTo>
                  <a:pt x="1177" y="565"/>
                </a:lnTo>
                <a:lnTo>
                  <a:pt x="1180" y="564"/>
                </a:lnTo>
                <a:lnTo>
                  <a:pt x="1184" y="563"/>
                </a:lnTo>
                <a:lnTo>
                  <a:pt x="1187" y="564"/>
                </a:lnTo>
                <a:lnTo>
                  <a:pt x="1190" y="565"/>
                </a:lnTo>
                <a:lnTo>
                  <a:pt x="1196" y="566"/>
                </a:lnTo>
                <a:lnTo>
                  <a:pt x="1200" y="569"/>
                </a:lnTo>
                <a:lnTo>
                  <a:pt x="1205" y="572"/>
                </a:lnTo>
                <a:lnTo>
                  <a:pt x="1209" y="575"/>
                </a:lnTo>
                <a:lnTo>
                  <a:pt x="1212" y="578"/>
                </a:lnTo>
                <a:lnTo>
                  <a:pt x="1217" y="583"/>
                </a:lnTo>
                <a:lnTo>
                  <a:pt x="1222" y="592"/>
                </a:lnTo>
                <a:lnTo>
                  <a:pt x="1230" y="593"/>
                </a:lnTo>
                <a:lnTo>
                  <a:pt x="1236" y="594"/>
                </a:lnTo>
                <a:lnTo>
                  <a:pt x="1244" y="594"/>
                </a:lnTo>
                <a:lnTo>
                  <a:pt x="1253" y="595"/>
                </a:lnTo>
                <a:lnTo>
                  <a:pt x="1269" y="594"/>
                </a:lnTo>
                <a:lnTo>
                  <a:pt x="1289" y="592"/>
                </a:lnTo>
                <a:lnTo>
                  <a:pt x="1309" y="588"/>
                </a:lnTo>
                <a:lnTo>
                  <a:pt x="1329" y="584"/>
                </a:lnTo>
                <a:lnTo>
                  <a:pt x="1351" y="580"/>
                </a:lnTo>
                <a:lnTo>
                  <a:pt x="1373" y="573"/>
                </a:lnTo>
                <a:lnTo>
                  <a:pt x="1418" y="560"/>
                </a:lnTo>
                <a:lnTo>
                  <a:pt x="1462" y="546"/>
                </a:lnTo>
                <a:lnTo>
                  <a:pt x="1541" y="518"/>
                </a:lnTo>
                <a:lnTo>
                  <a:pt x="1547" y="516"/>
                </a:lnTo>
                <a:lnTo>
                  <a:pt x="1553" y="515"/>
                </a:lnTo>
                <a:lnTo>
                  <a:pt x="1557" y="515"/>
                </a:lnTo>
                <a:lnTo>
                  <a:pt x="1562" y="515"/>
                </a:lnTo>
                <a:lnTo>
                  <a:pt x="1565" y="516"/>
                </a:lnTo>
                <a:lnTo>
                  <a:pt x="1568" y="517"/>
                </a:lnTo>
                <a:lnTo>
                  <a:pt x="1571" y="520"/>
                </a:lnTo>
                <a:lnTo>
                  <a:pt x="1574" y="524"/>
                </a:lnTo>
                <a:lnTo>
                  <a:pt x="1578" y="530"/>
                </a:lnTo>
                <a:lnTo>
                  <a:pt x="1583" y="541"/>
                </a:lnTo>
                <a:lnTo>
                  <a:pt x="1589" y="554"/>
                </a:lnTo>
                <a:lnTo>
                  <a:pt x="1591" y="560"/>
                </a:lnTo>
                <a:lnTo>
                  <a:pt x="1592" y="566"/>
                </a:lnTo>
                <a:lnTo>
                  <a:pt x="1593" y="570"/>
                </a:lnTo>
                <a:lnTo>
                  <a:pt x="1593" y="574"/>
                </a:lnTo>
                <a:lnTo>
                  <a:pt x="1592" y="578"/>
                </a:lnTo>
                <a:lnTo>
                  <a:pt x="1591" y="582"/>
                </a:lnTo>
                <a:lnTo>
                  <a:pt x="1589" y="590"/>
                </a:lnTo>
                <a:lnTo>
                  <a:pt x="1583" y="600"/>
                </a:lnTo>
                <a:lnTo>
                  <a:pt x="1578" y="608"/>
                </a:lnTo>
                <a:lnTo>
                  <a:pt x="1573" y="617"/>
                </a:lnTo>
                <a:lnTo>
                  <a:pt x="1566" y="625"/>
                </a:lnTo>
                <a:lnTo>
                  <a:pt x="1559" y="634"/>
                </a:lnTo>
                <a:lnTo>
                  <a:pt x="1544" y="653"/>
                </a:lnTo>
                <a:lnTo>
                  <a:pt x="1536" y="662"/>
                </a:lnTo>
                <a:lnTo>
                  <a:pt x="1528" y="671"/>
                </a:lnTo>
                <a:lnTo>
                  <a:pt x="1509" y="691"/>
                </a:lnTo>
                <a:lnTo>
                  <a:pt x="1489" y="712"/>
                </a:lnTo>
                <a:lnTo>
                  <a:pt x="1450" y="752"/>
                </a:lnTo>
                <a:lnTo>
                  <a:pt x="1410" y="792"/>
                </a:lnTo>
                <a:lnTo>
                  <a:pt x="1374" y="828"/>
                </a:lnTo>
                <a:lnTo>
                  <a:pt x="1359" y="844"/>
                </a:lnTo>
                <a:lnTo>
                  <a:pt x="1345" y="859"/>
                </a:lnTo>
                <a:lnTo>
                  <a:pt x="1334" y="872"/>
                </a:lnTo>
                <a:lnTo>
                  <a:pt x="1325" y="884"/>
                </a:lnTo>
                <a:lnTo>
                  <a:pt x="1340" y="881"/>
                </a:lnTo>
                <a:lnTo>
                  <a:pt x="1348" y="881"/>
                </a:lnTo>
                <a:lnTo>
                  <a:pt x="1355" y="879"/>
                </a:lnTo>
                <a:lnTo>
                  <a:pt x="1362" y="879"/>
                </a:lnTo>
                <a:lnTo>
                  <a:pt x="1370" y="881"/>
                </a:lnTo>
                <a:lnTo>
                  <a:pt x="1385" y="882"/>
                </a:lnTo>
                <a:lnTo>
                  <a:pt x="1400" y="884"/>
                </a:lnTo>
                <a:lnTo>
                  <a:pt x="1414" y="887"/>
                </a:lnTo>
                <a:lnTo>
                  <a:pt x="1442" y="894"/>
                </a:lnTo>
                <a:lnTo>
                  <a:pt x="1462" y="900"/>
                </a:lnTo>
                <a:lnTo>
                  <a:pt x="1472" y="902"/>
                </a:lnTo>
                <a:lnTo>
                  <a:pt x="1482" y="905"/>
                </a:lnTo>
                <a:lnTo>
                  <a:pt x="1491" y="907"/>
                </a:lnTo>
                <a:lnTo>
                  <a:pt x="1502" y="908"/>
                </a:lnTo>
                <a:lnTo>
                  <a:pt x="1514" y="907"/>
                </a:lnTo>
                <a:lnTo>
                  <a:pt x="1528" y="906"/>
                </a:lnTo>
                <a:lnTo>
                  <a:pt x="1534" y="905"/>
                </a:lnTo>
                <a:lnTo>
                  <a:pt x="1540" y="902"/>
                </a:lnTo>
                <a:lnTo>
                  <a:pt x="1546" y="900"/>
                </a:lnTo>
                <a:lnTo>
                  <a:pt x="1552" y="898"/>
                </a:lnTo>
                <a:lnTo>
                  <a:pt x="1564" y="891"/>
                </a:lnTo>
                <a:lnTo>
                  <a:pt x="1575" y="884"/>
                </a:lnTo>
                <a:lnTo>
                  <a:pt x="1587" y="875"/>
                </a:lnTo>
                <a:lnTo>
                  <a:pt x="1598" y="864"/>
                </a:lnTo>
                <a:lnTo>
                  <a:pt x="1609" y="853"/>
                </a:lnTo>
                <a:lnTo>
                  <a:pt x="1620" y="840"/>
                </a:lnTo>
                <a:lnTo>
                  <a:pt x="1615" y="824"/>
                </a:lnTo>
                <a:lnTo>
                  <a:pt x="1614" y="815"/>
                </a:lnTo>
                <a:lnTo>
                  <a:pt x="1613" y="806"/>
                </a:lnTo>
                <a:lnTo>
                  <a:pt x="1613" y="797"/>
                </a:lnTo>
                <a:lnTo>
                  <a:pt x="1613" y="787"/>
                </a:lnTo>
                <a:lnTo>
                  <a:pt x="1613" y="768"/>
                </a:lnTo>
                <a:lnTo>
                  <a:pt x="1614" y="758"/>
                </a:lnTo>
                <a:lnTo>
                  <a:pt x="1616" y="747"/>
                </a:lnTo>
                <a:lnTo>
                  <a:pt x="1619" y="736"/>
                </a:lnTo>
                <a:lnTo>
                  <a:pt x="1621" y="724"/>
                </a:lnTo>
                <a:lnTo>
                  <a:pt x="1627" y="701"/>
                </a:lnTo>
                <a:lnTo>
                  <a:pt x="1631" y="688"/>
                </a:lnTo>
                <a:lnTo>
                  <a:pt x="1635" y="676"/>
                </a:lnTo>
                <a:lnTo>
                  <a:pt x="1643" y="656"/>
                </a:lnTo>
                <a:lnTo>
                  <a:pt x="1651" y="639"/>
                </a:lnTo>
                <a:lnTo>
                  <a:pt x="1656" y="629"/>
                </a:lnTo>
                <a:lnTo>
                  <a:pt x="1660" y="620"/>
                </a:lnTo>
                <a:lnTo>
                  <a:pt x="1670" y="602"/>
                </a:lnTo>
                <a:lnTo>
                  <a:pt x="1680" y="586"/>
                </a:lnTo>
                <a:lnTo>
                  <a:pt x="1691" y="570"/>
                </a:lnTo>
                <a:lnTo>
                  <a:pt x="1696" y="562"/>
                </a:lnTo>
                <a:lnTo>
                  <a:pt x="1702" y="554"/>
                </a:lnTo>
                <a:lnTo>
                  <a:pt x="1714" y="540"/>
                </a:lnTo>
                <a:lnTo>
                  <a:pt x="1727" y="526"/>
                </a:lnTo>
                <a:lnTo>
                  <a:pt x="1739" y="513"/>
                </a:lnTo>
                <a:lnTo>
                  <a:pt x="1752" y="501"/>
                </a:lnTo>
                <a:lnTo>
                  <a:pt x="1766" y="490"/>
                </a:lnTo>
                <a:lnTo>
                  <a:pt x="1781" y="479"/>
                </a:lnTo>
                <a:lnTo>
                  <a:pt x="1795" y="469"/>
                </a:lnTo>
                <a:lnTo>
                  <a:pt x="1809" y="460"/>
                </a:lnTo>
                <a:lnTo>
                  <a:pt x="1824" y="453"/>
                </a:lnTo>
                <a:lnTo>
                  <a:pt x="1834" y="448"/>
                </a:lnTo>
                <a:lnTo>
                  <a:pt x="1844" y="444"/>
                </a:lnTo>
                <a:lnTo>
                  <a:pt x="1854" y="440"/>
                </a:lnTo>
                <a:lnTo>
                  <a:pt x="1863" y="437"/>
                </a:lnTo>
                <a:lnTo>
                  <a:pt x="1873" y="434"/>
                </a:lnTo>
                <a:lnTo>
                  <a:pt x="1881" y="433"/>
                </a:lnTo>
                <a:lnTo>
                  <a:pt x="1890" y="431"/>
                </a:lnTo>
                <a:lnTo>
                  <a:pt x="1899" y="430"/>
                </a:lnTo>
                <a:lnTo>
                  <a:pt x="1915" y="430"/>
                </a:lnTo>
                <a:lnTo>
                  <a:pt x="1923" y="430"/>
                </a:lnTo>
                <a:lnTo>
                  <a:pt x="1931" y="431"/>
                </a:lnTo>
                <a:lnTo>
                  <a:pt x="1938" y="432"/>
                </a:lnTo>
                <a:lnTo>
                  <a:pt x="1945" y="433"/>
                </a:lnTo>
                <a:lnTo>
                  <a:pt x="1953" y="435"/>
                </a:lnTo>
                <a:lnTo>
                  <a:pt x="1958" y="438"/>
                </a:lnTo>
                <a:lnTo>
                  <a:pt x="1965" y="442"/>
                </a:lnTo>
                <a:lnTo>
                  <a:pt x="1970" y="445"/>
                </a:lnTo>
                <a:lnTo>
                  <a:pt x="1976" y="448"/>
                </a:lnTo>
                <a:lnTo>
                  <a:pt x="1980" y="453"/>
                </a:lnTo>
                <a:lnTo>
                  <a:pt x="1984" y="458"/>
                </a:lnTo>
                <a:lnTo>
                  <a:pt x="1989" y="462"/>
                </a:lnTo>
                <a:lnTo>
                  <a:pt x="1993" y="468"/>
                </a:lnTo>
                <a:lnTo>
                  <a:pt x="1996" y="474"/>
                </a:lnTo>
                <a:lnTo>
                  <a:pt x="1999" y="481"/>
                </a:lnTo>
                <a:lnTo>
                  <a:pt x="2001" y="488"/>
                </a:lnTo>
                <a:lnTo>
                  <a:pt x="2003" y="494"/>
                </a:lnTo>
                <a:lnTo>
                  <a:pt x="2004" y="502"/>
                </a:lnTo>
                <a:lnTo>
                  <a:pt x="2005" y="509"/>
                </a:lnTo>
                <a:lnTo>
                  <a:pt x="2005" y="517"/>
                </a:lnTo>
                <a:lnTo>
                  <a:pt x="2005" y="526"/>
                </a:lnTo>
                <a:lnTo>
                  <a:pt x="2004" y="535"/>
                </a:lnTo>
                <a:lnTo>
                  <a:pt x="2003" y="544"/>
                </a:lnTo>
                <a:lnTo>
                  <a:pt x="2001" y="553"/>
                </a:lnTo>
                <a:lnTo>
                  <a:pt x="1999" y="562"/>
                </a:lnTo>
                <a:lnTo>
                  <a:pt x="1995" y="571"/>
                </a:lnTo>
                <a:lnTo>
                  <a:pt x="1992" y="580"/>
                </a:lnTo>
                <a:lnTo>
                  <a:pt x="1988" y="588"/>
                </a:lnTo>
                <a:lnTo>
                  <a:pt x="1983" y="596"/>
                </a:lnTo>
                <a:lnTo>
                  <a:pt x="1979" y="604"/>
                </a:lnTo>
                <a:lnTo>
                  <a:pt x="1973" y="611"/>
                </a:lnTo>
                <a:lnTo>
                  <a:pt x="1968" y="619"/>
                </a:lnTo>
                <a:lnTo>
                  <a:pt x="1961" y="625"/>
                </a:lnTo>
                <a:lnTo>
                  <a:pt x="1955" y="633"/>
                </a:lnTo>
                <a:lnTo>
                  <a:pt x="1948" y="640"/>
                </a:lnTo>
                <a:lnTo>
                  <a:pt x="1940" y="646"/>
                </a:lnTo>
                <a:lnTo>
                  <a:pt x="1926" y="658"/>
                </a:lnTo>
                <a:lnTo>
                  <a:pt x="1917" y="664"/>
                </a:lnTo>
                <a:lnTo>
                  <a:pt x="1910" y="669"/>
                </a:lnTo>
                <a:lnTo>
                  <a:pt x="1892" y="679"/>
                </a:lnTo>
                <a:lnTo>
                  <a:pt x="1884" y="684"/>
                </a:lnTo>
                <a:lnTo>
                  <a:pt x="1875" y="688"/>
                </a:lnTo>
                <a:lnTo>
                  <a:pt x="1857" y="696"/>
                </a:lnTo>
                <a:lnTo>
                  <a:pt x="1838" y="703"/>
                </a:lnTo>
                <a:lnTo>
                  <a:pt x="1819" y="709"/>
                </a:lnTo>
                <a:lnTo>
                  <a:pt x="1810" y="711"/>
                </a:lnTo>
                <a:lnTo>
                  <a:pt x="1800" y="713"/>
                </a:lnTo>
                <a:lnTo>
                  <a:pt x="1782" y="716"/>
                </a:lnTo>
                <a:lnTo>
                  <a:pt x="1776" y="680"/>
                </a:lnTo>
                <a:lnTo>
                  <a:pt x="1788" y="675"/>
                </a:lnTo>
                <a:lnTo>
                  <a:pt x="1799" y="669"/>
                </a:lnTo>
                <a:lnTo>
                  <a:pt x="1810" y="664"/>
                </a:lnTo>
                <a:lnTo>
                  <a:pt x="1820" y="658"/>
                </a:lnTo>
                <a:lnTo>
                  <a:pt x="1829" y="652"/>
                </a:lnTo>
                <a:lnTo>
                  <a:pt x="1838" y="645"/>
                </a:lnTo>
                <a:lnTo>
                  <a:pt x="1845" y="639"/>
                </a:lnTo>
                <a:lnTo>
                  <a:pt x="1853" y="632"/>
                </a:lnTo>
                <a:lnTo>
                  <a:pt x="1859" y="624"/>
                </a:lnTo>
                <a:lnTo>
                  <a:pt x="1866" y="618"/>
                </a:lnTo>
                <a:lnTo>
                  <a:pt x="1871" y="610"/>
                </a:lnTo>
                <a:lnTo>
                  <a:pt x="1876" y="602"/>
                </a:lnTo>
                <a:lnTo>
                  <a:pt x="1880" y="594"/>
                </a:lnTo>
                <a:lnTo>
                  <a:pt x="1885" y="586"/>
                </a:lnTo>
                <a:lnTo>
                  <a:pt x="1888" y="578"/>
                </a:lnTo>
                <a:lnTo>
                  <a:pt x="1890" y="570"/>
                </a:lnTo>
                <a:lnTo>
                  <a:pt x="1892" y="562"/>
                </a:lnTo>
                <a:lnTo>
                  <a:pt x="1893" y="554"/>
                </a:lnTo>
                <a:lnTo>
                  <a:pt x="1893" y="547"/>
                </a:lnTo>
                <a:lnTo>
                  <a:pt x="1893" y="540"/>
                </a:lnTo>
                <a:lnTo>
                  <a:pt x="1892" y="534"/>
                </a:lnTo>
                <a:lnTo>
                  <a:pt x="1890" y="527"/>
                </a:lnTo>
                <a:lnTo>
                  <a:pt x="1887" y="523"/>
                </a:lnTo>
                <a:lnTo>
                  <a:pt x="1885" y="520"/>
                </a:lnTo>
                <a:lnTo>
                  <a:pt x="1882" y="518"/>
                </a:lnTo>
                <a:lnTo>
                  <a:pt x="1878" y="515"/>
                </a:lnTo>
                <a:lnTo>
                  <a:pt x="1873" y="513"/>
                </a:lnTo>
                <a:lnTo>
                  <a:pt x="1866" y="513"/>
                </a:lnTo>
                <a:lnTo>
                  <a:pt x="1862" y="513"/>
                </a:lnTo>
                <a:lnTo>
                  <a:pt x="1858" y="514"/>
                </a:lnTo>
                <a:lnTo>
                  <a:pt x="1854" y="515"/>
                </a:lnTo>
                <a:lnTo>
                  <a:pt x="1850" y="516"/>
                </a:lnTo>
                <a:lnTo>
                  <a:pt x="1845" y="518"/>
                </a:lnTo>
                <a:lnTo>
                  <a:pt x="1841" y="520"/>
                </a:lnTo>
                <a:lnTo>
                  <a:pt x="1831" y="527"/>
                </a:lnTo>
                <a:lnTo>
                  <a:pt x="1820" y="536"/>
                </a:lnTo>
                <a:lnTo>
                  <a:pt x="1815" y="541"/>
                </a:lnTo>
                <a:lnTo>
                  <a:pt x="1809" y="547"/>
                </a:lnTo>
                <a:lnTo>
                  <a:pt x="1798" y="558"/>
                </a:lnTo>
                <a:lnTo>
                  <a:pt x="1788" y="570"/>
                </a:lnTo>
                <a:lnTo>
                  <a:pt x="1784" y="575"/>
                </a:lnTo>
                <a:lnTo>
                  <a:pt x="1779" y="582"/>
                </a:lnTo>
                <a:lnTo>
                  <a:pt x="1771" y="595"/>
                </a:lnTo>
                <a:lnTo>
                  <a:pt x="1763" y="608"/>
                </a:lnTo>
                <a:lnTo>
                  <a:pt x="1756" y="622"/>
                </a:lnTo>
                <a:lnTo>
                  <a:pt x="1750" y="636"/>
                </a:lnTo>
                <a:lnTo>
                  <a:pt x="1744" y="651"/>
                </a:lnTo>
                <a:lnTo>
                  <a:pt x="1740" y="665"/>
                </a:lnTo>
                <a:lnTo>
                  <a:pt x="1736" y="679"/>
                </a:lnTo>
                <a:lnTo>
                  <a:pt x="1732" y="693"/>
                </a:lnTo>
                <a:lnTo>
                  <a:pt x="1729" y="708"/>
                </a:lnTo>
                <a:lnTo>
                  <a:pt x="1728" y="721"/>
                </a:lnTo>
                <a:lnTo>
                  <a:pt x="1726" y="734"/>
                </a:lnTo>
                <a:lnTo>
                  <a:pt x="1726" y="747"/>
                </a:lnTo>
                <a:lnTo>
                  <a:pt x="1726" y="757"/>
                </a:lnTo>
                <a:lnTo>
                  <a:pt x="1727" y="767"/>
                </a:lnTo>
                <a:lnTo>
                  <a:pt x="1729" y="777"/>
                </a:lnTo>
                <a:lnTo>
                  <a:pt x="1731" y="785"/>
                </a:lnTo>
                <a:lnTo>
                  <a:pt x="1732" y="790"/>
                </a:lnTo>
                <a:lnTo>
                  <a:pt x="1735" y="794"/>
                </a:lnTo>
                <a:lnTo>
                  <a:pt x="1738" y="802"/>
                </a:lnTo>
                <a:lnTo>
                  <a:pt x="1743" y="808"/>
                </a:lnTo>
                <a:lnTo>
                  <a:pt x="1748" y="815"/>
                </a:lnTo>
                <a:lnTo>
                  <a:pt x="1751" y="818"/>
                </a:lnTo>
                <a:lnTo>
                  <a:pt x="1754" y="821"/>
                </a:lnTo>
                <a:lnTo>
                  <a:pt x="1761" y="826"/>
                </a:lnTo>
                <a:lnTo>
                  <a:pt x="1767" y="830"/>
                </a:lnTo>
                <a:lnTo>
                  <a:pt x="1772" y="832"/>
                </a:lnTo>
                <a:lnTo>
                  <a:pt x="1776" y="833"/>
                </a:lnTo>
                <a:lnTo>
                  <a:pt x="1779" y="836"/>
                </a:lnTo>
                <a:lnTo>
                  <a:pt x="1784" y="837"/>
                </a:lnTo>
                <a:lnTo>
                  <a:pt x="1794" y="838"/>
                </a:lnTo>
                <a:lnTo>
                  <a:pt x="1804" y="838"/>
                </a:lnTo>
                <a:lnTo>
                  <a:pt x="1813" y="838"/>
                </a:lnTo>
                <a:lnTo>
                  <a:pt x="1823" y="837"/>
                </a:lnTo>
                <a:lnTo>
                  <a:pt x="1833" y="835"/>
                </a:lnTo>
                <a:lnTo>
                  <a:pt x="1843" y="831"/>
                </a:lnTo>
                <a:lnTo>
                  <a:pt x="1853" y="828"/>
                </a:lnTo>
                <a:lnTo>
                  <a:pt x="1863" y="824"/>
                </a:lnTo>
                <a:lnTo>
                  <a:pt x="1873" y="819"/>
                </a:lnTo>
                <a:lnTo>
                  <a:pt x="1884" y="814"/>
                </a:lnTo>
                <a:lnTo>
                  <a:pt x="1893" y="808"/>
                </a:lnTo>
                <a:lnTo>
                  <a:pt x="1903" y="802"/>
                </a:lnTo>
                <a:lnTo>
                  <a:pt x="1913" y="795"/>
                </a:lnTo>
                <a:lnTo>
                  <a:pt x="1922" y="789"/>
                </a:lnTo>
                <a:lnTo>
                  <a:pt x="1932" y="781"/>
                </a:lnTo>
                <a:lnTo>
                  <a:pt x="1940" y="774"/>
                </a:lnTo>
                <a:lnTo>
                  <a:pt x="1949" y="766"/>
                </a:lnTo>
                <a:lnTo>
                  <a:pt x="1958" y="758"/>
                </a:lnTo>
                <a:lnTo>
                  <a:pt x="1966" y="750"/>
                </a:lnTo>
                <a:lnTo>
                  <a:pt x="1976" y="740"/>
                </a:lnTo>
                <a:lnTo>
                  <a:pt x="1984" y="729"/>
                </a:lnTo>
                <a:lnTo>
                  <a:pt x="2002" y="709"/>
                </a:lnTo>
                <a:lnTo>
                  <a:pt x="2019" y="686"/>
                </a:lnTo>
                <a:lnTo>
                  <a:pt x="2036" y="663"/>
                </a:lnTo>
                <a:lnTo>
                  <a:pt x="2052" y="638"/>
                </a:lnTo>
                <a:lnTo>
                  <a:pt x="2066" y="613"/>
                </a:lnTo>
                <a:lnTo>
                  <a:pt x="2082" y="588"/>
                </a:lnTo>
                <a:lnTo>
                  <a:pt x="2095" y="563"/>
                </a:lnTo>
                <a:lnTo>
                  <a:pt x="2108" y="539"/>
                </a:lnTo>
                <a:lnTo>
                  <a:pt x="2120" y="514"/>
                </a:lnTo>
                <a:lnTo>
                  <a:pt x="2131" y="491"/>
                </a:lnTo>
                <a:lnTo>
                  <a:pt x="2141" y="468"/>
                </a:lnTo>
                <a:lnTo>
                  <a:pt x="2149" y="446"/>
                </a:lnTo>
                <a:lnTo>
                  <a:pt x="2156" y="425"/>
                </a:lnTo>
                <a:lnTo>
                  <a:pt x="2163" y="407"/>
                </a:lnTo>
                <a:lnTo>
                  <a:pt x="2168" y="389"/>
                </a:lnTo>
                <a:lnTo>
                  <a:pt x="2174" y="364"/>
                </a:lnTo>
                <a:lnTo>
                  <a:pt x="2177" y="350"/>
                </a:lnTo>
                <a:lnTo>
                  <a:pt x="2179" y="335"/>
                </a:lnTo>
                <a:lnTo>
                  <a:pt x="2179" y="333"/>
                </a:lnTo>
                <a:lnTo>
                  <a:pt x="2180" y="331"/>
                </a:lnTo>
                <a:lnTo>
                  <a:pt x="2182" y="330"/>
                </a:lnTo>
                <a:lnTo>
                  <a:pt x="2185" y="331"/>
                </a:lnTo>
                <a:lnTo>
                  <a:pt x="2189" y="332"/>
                </a:lnTo>
                <a:lnTo>
                  <a:pt x="2193" y="334"/>
                </a:lnTo>
                <a:lnTo>
                  <a:pt x="2200" y="339"/>
                </a:lnTo>
                <a:lnTo>
                  <a:pt x="2203" y="342"/>
                </a:lnTo>
                <a:lnTo>
                  <a:pt x="2207" y="344"/>
                </a:lnTo>
                <a:lnTo>
                  <a:pt x="2211" y="351"/>
                </a:lnTo>
                <a:lnTo>
                  <a:pt x="2214" y="357"/>
                </a:lnTo>
                <a:lnTo>
                  <a:pt x="2215" y="365"/>
                </a:lnTo>
                <a:lnTo>
                  <a:pt x="2218" y="373"/>
                </a:lnTo>
                <a:lnTo>
                  <a:pt x="2218" y="380"/>
                </a:lnTo>
                <a:lnTo>
                  <a:pt x="2224" y="387"/>
                </a:lnTo>
                <a:lnTo>
                  <a:pt x="2232" y="393"/>
                </a:lnTo>
                <a:lnTo>
                  <a:pt x="2248" y="407"/>
                </a:lnTo>
                <a:lnTo>
                  <a:pt x="2280" y="432"/>
                </a:lnTo>
                <a:lnTo>
                  <a:pt x="2284" y="435"/>
                </a:lnTo>
                <a:lnTo>
                  <a:pt x="2289" y="439"/>
                </a:lnTo>
                <a:lnTo>
                  <a:pt x="2293" y="443"/>
                </a:lnTo>
                <a:lnTo>
                  <a:pt x="2296" y="447"/>
                </a:lnTo>
                <a:lnTo>
                  <a:pt x="2302" y="456"/>
                </a:lnTo>
                <a:lnTo>
                  <a:pt x="2306" y="465"/>
                </a:lnTo>
                <a:lnTo>
                  <a:pt x="2308" y="470"/>
                </a:lnTo>
                <a:lnTo>
                  <a:pt x="2310" y="476"/>
                </a:lnTo>
                <a:lnTo>
                  <a:pt x="2312" y="488"/>
                </a:lnTo>
                <a:lnTo>
                  <a:pt x="2313" y="501"/>
                </a:lnTo>
                <a:lnTo>
                  <a:pt x="2312" y="516"/>
                </a:lnTo>
                <a:lnTo>
                  <a:pt x="2307" y="550"/>
                </a:lnTo>
                <a:lnTo>
                  <a:pt x="2303" y="589"/>
                </a:lnTo>
                <a:lnTo>
                  <a:pt x="2302" y="609"/>
                </a:lnTo>
                <a:lnTo>
                  <a:pt x="2301" y="629"/>
                </a:lnTo>
                <a:lnTo>
                  <a:pt x="2301" y="647"/>
                </a:lnTo>
                <a:lnTo>
                  <a:pt x="2301" y="656"/>
                </a:lnTo>
                <a:lnTo>
                  <a:pt x="2302" y="664"/>
                </a:lnTo>
                <a:lnTo>
                  <a:pt x="2302" y="669"/>
                </a:lnTo>
                <a:lnTo>
                  <a:pt x="2303" y="675"/>
                </a:lnTo>
                <a:lnTo>
                  <a:pt x="2305" y="684"/>
                </a:lnTo>
                <a:lnTo>
                  <a:pt x="2308" y="690"/>
                </a:lnTo>
                <a:lnTo>
                  <a:pt x="2311" y="693"/>
                </a:lnTo>
                <a:lnTo>
                  <a:pt x="2313" y="697"/>
                </a:lnTo>
                <a:lnTo>
                  <a:pt x="2317" y="701"/>
                </a:lnTo>
                <a:lnTo>
                  <a:pt x="2320" y="702"/>
                </a:lnTo>
                <a:lnTo>
                  <a:pt x="2323" y="703"/>
                </a:lnTo>
                <a:lnTo>
                  <a:pt x="2328" y="705"/>
                </a:lnTo>
                <a:lnTo>
                  <a:pt x="2335" y="706"/>
                </a:lnTo>
                <a:lnTo>
                  <a:pt x="2341" y="705"/>
                </a:lnTo>
                <a:lnTo>
                  <a:pt x="2348" y="704"/>
                </a:lnTo>
                <a:lnTo>
                  <a:pt x="2355" y="701"/>
                </a:lnTo>
                <a:lnTo>
                  <a:pt x="2362" y="698"/>
                </a:lnTo>
                <a:lnTo>
                  <a:pt x="2370" y="693"/>
                </a:lnTo>
                <a:lnTo>
                  <a:pt x="2376" y="689"/>
                </a:lnTo>
                <a:lnTo>
                  <a:pt x="2384" y="684"/>
                </a:lnTo>
                <a:lnTo>
                  <a:pt x="2391" y="677"/>
                </a:lnTo>
                <a:lnTo>
                  <a:pt x="2404" y="664"/>
                </a:lnTo>
                <a:lnTo>
                  <a:pt x="2409" y="656"/>
                </a:lnTo>
                <a:lnTo>
                  <a:pt x="2416" y="650"/>
                </a:lnTo>
                <a:lnTo>
                  <a:pt x="2427" y="633"/>
                </a:lnTo>
                <a:lnTo>
                  <a:pt x="2438" y="617"/>
                </a:lnTo>
                <a:lnTo>
                  <a:pt x="2446" y="600"/>
                </a:lnTo>
                <a:lnTo>
                  <a:pt x="2455" y="585"/>
                </a:lnTo>
                <a:lnTo>
                  <a:pt x="2462" y="570"/>
                </a:lnTo>
                <a:lnTo>
                  <a:pt x="2467" y="555"/>
                </a:lnTo>
                <a:lnTo>
                  <a:pt x="2467" y="554"/>
                </a:lnTo>
                <a:lnTo>
                  <a:pt x="2468" y="554"/>
                </a:lnTo>
                <a:lnTo>
                  <a:pt x="2472" y="557"/>
                </a:lnTo>
                <a:lnTo>
                  <a:pt x="2475" y="560"/>
                </a:lnTo>
                <a:lnTo>
                  <a:pt x="2478" y="565"/>
                </a:lnTo>
                <a:lnTo>
                  <a:pt x="2481" y="572"/>
                </a:lnTo>
                <a:lnTo>
                  <a:pt x="2485" y="578"/>
                </a:lnTo>
                <a:lnTo>
                  <a:pt x="2486" y="586"/>
                </a:lnTo>
                <a:lnTo>
                  <a:pt x="2486" y="588"/>
                </a:lnTo>
                <a:lnTo>
                  <a:pt x="2485" y="5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308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5145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5" r:id="rId1"/>
    <p:sldLayoutId id="2147483836" r:id="rId2"/>
    <p:sldLayoutId id="2147483837" r:id="rId3"/>
    <p:sldLayoutId id="2147483838" r:id="rId4"/>
    <p:sldLayoutId id="2147483839" r:id="rId5"/>
    <p:sldLayoutId id="2147483840" r:id="rId6"/>
    <p:sldLayoutId id="2147483841" r:id="rId7"/>
    <p:sldLayoutId id="2147483842" r:id="rId8"/>
    <p:sldLayoutId id="2147483843" r:id="rId9"/>
    <p:sldLayoutId id="2147483844" r:id="rId10"/>
    <p:sldLayoutId id="2147483845" r:id="rId11"/>
    <p:sldLayoutId id="2147483846" r:id="rId12"/>
    <p:sldLayoutId id="2147483847" r:id="rId13"/>
    <p:sldLayoutId id="2147483848" r:id="rId14"/>
    <p:sldLayoutId id="2147483849" r:id="rId15"/>
    <p:sldLayoutId id="2147483850" r:id="rId16"/>
    <p:sldLayoutId id="2147483851" r:id="rId17"/>
    <p:sldLayoutId id="2147483852" r:id="rId18"/>
    <p:sldLayoutId id="2147483853" r:id="rId19"/>
    <p:sldLayoutId id="2147483854" r:id="rId20"/>
    <p:sldLayoutId id="2147483855" r:id="rId21"/>
    <p:sldLayoutId id="2147483856" r:id="rId22"/>
    <p:sldLayoutId id="2147483857" r:id="rId23"/>
    <p:sldLayoutId id="2147483858" r:id="rId24"/>
  </p:sldLayoutIdLst>
  <p:transition spd="slow">
    <p:fade/>
  </p:transition>
  <p:hf hdr="0"/>
  <p:txStyles>
    <p:titleStyle>
      <a:lvl1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SimSun" pitchFamily="2" charset="-122"/>
          <a:cs typeface="+mj-cs"/>
        </a:defRPr>
      </a:lvl1pPr>
      <a:lvl2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SimSun" pitchFamily="2" charset="-122"/>
        </a:defRPr>
      </a:lvl2pPr>
      <a:lvl3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SimSun" pitchFamily="2" charset="-122"/>
        </a:defRPr>
      </a:lvl3pPr>
      <a:lvl4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SimSun" pitchFamily="2" charset="-122"/>
        </a:defRPr>
      </a:lvl4pPr>
      <a:lvl5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SimSun" pitchFamily="2" charset="-122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800" b="1">
          <a:solidFill>
            <a:srgbClr val="BB6D06"/>
          </a:solidFill>
          <a:latin typeface="Arial" charset="0"/>
          <a:ea typeface="宋体" pitchFamily="2" charset="-122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800" b="1">
          <a:solidFill>
            <a:srgbClr val="BB6D06"/>
          </a:solidFill>
          <a:latin typeface="Arial" charset="0"/>
          <a:ea typeface="宋体" pitchFamily="2" charset="-122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800" b="1">
          <a:solidFill>
            <a:srgbClr val="BB6D06"/>
          </a:solidFill>
          <a:latin typeface="Arial" charset="0"/>
          <a:ea typeface="宋体" pitchFamily="2" charset="-122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800" b="1">
          <a:solidFill>
            <a:srgbClr val="BB6D06"/>
          </a:solidFill>
          <a:latin typeface="Arial" charset="0"/>
          <a:ea typeface="宋体" pitchFamily="2" charset="-122"/>
        </a:defRPr>
      </a:lvl9pPr>
    </p:titleStyle>
    <p:bodyStyle>
      <a:lvl1pPr marL="266700" indent="-266700" algn="l" rtl="0" eaLnBrk="0" fontAlgn="base" hangingPunct="0">
        <a:spcBef>
          <a:spcPct val="0"/>
        </a:spcBef>
        <a:spcAft>
          <a:spcPts val="600"/>
        </a:spcAft>
        <a:buClr>
          <a:schemeClr val="accent2"/>
        </a:buClr>
        <a:buChar char="•"/>
        <a:defRPr sz="2000">
          <a:solidFill>
            <a:schemeClr val="accent1"/>
          </a:solidFill>
          <a:latin typeface="+mn-lt"/>
          <a:ea typeface="SimSun" pitchFamily="2" charset="-122"/>
          <a:cs typeface="+mn-cs"/>
        </a:defRPr>
      </a:lvl1pPr>
      <a:lvl2pPr marL="539750" indent="-273050" algn="l" rtl="0" eaLnBrk="0" fontAlgn="base" hangingPunct="0">
        <a:spcBef>
          <a:spcPct val="0"/>
        </a:spcBef>
        <a:spcAft>
          <a:spcPts val="600"/>
        </a:spcAft>
        <a:buClr>
          <a:schemeClr val="accent2"/>
        </a:buClr>
        <a:buChar char="–"/>
        <a:defRPr>
          <a:solidFill>
            <a:schemeClr val="accent1"/>
          </a:solidFill>
          <a:latin typeface="+mn-lt"/>
          <a:ea typeface="SimSun" pitchFamily="2" charset="-122"/>
        </a:defRPr>
      </a:lvl2pPr>
      <a:lvl3pPr marL="806450" indent="-266700" algn="l" rtl="0" eaLnBrk="0" fontAlgn="base" hangingPunct="0">
        <a:spcBef>
          <a:spcPct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600">
          <a:solidFill>
            <a:schemeClr val="accent1"/>
          </a:solidFill>
          <a:latin typeface="+mn-lt"/>
          <a:ea typeface="SimSun" pitchFamily="2" charset="-122"/>
        </a:defRPr>
      </a:lvl3pPr>
      <a:lvl4pPr marL="1071563" indent="-265113" algn="l" rtl="0" eaLnBrk="0" fontAlgn="base" hangingPunct="0">
        <a:spcBef>
          <a:spcPct val="0"/>
        </a:spcBef>
        <a:spcAft>
          <a:spcPts val="600"/>
        </a:spcAft>
        <a:buClr>
          <a:schemeClr val="accent2"/>
        </a:buClr>
        <a:buChar char="•"/>
        <a:defRPr sz="1600">
          <a:solidFill>
            <a:schemeClr val="accent1"/>
          </a:solidFill>
          <a:latin typeface="+mn-lt"/>
          <a:ea typeface="SimSun" pitchFamily="2" charset="-122"/>
        </a:defRPr>
      </a:lvl4pPr>
      <a:lvl5pPr marL="1346200" indent="-274638" algn="l" rtl="0" eaLnBrk="0" fontAlgn="base" hangingPunct="0">
        <a:spcBef>
          <a:spcPct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400">
          <a:solidFill>
            <a:schemeClr val="accent1"/>
          </a:solidFill>
          <a:latin typeface="+mn-lt"/>
          <a:ea typeface="SimSun" pitchFamily="2" charset="-122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»"/>
        <a:defRPr>
          <a:solidFill>
            <a:schemeClr val="tx2"/>
          </a:solidFill>
          <a:latin typeface="+mn-lt"/>
          <a:ea typeface="+mn-ea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»"/>
        <a:defRPr>
          <a:solidFill>
            <a:schemeClr val="tx2"/>
          </a:solidFill>
          <a:latin typeface="+mn-lt"/>
          <a:ea typeface="+mn-ea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»"/>
        <a:defRPr>
          <a:solidFill>
            <a:schemeClr val="tx2"/>
          </a:solidFill>
          <a:latin typeface="+mn-lt"/>
          <a:ea typeface="+mn-ea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»"/>
        <a:defRPr>
          <a:solidFill>
            <a:schemeClr val="tx2"/>
          </a:solidFill>
          <a:latin typeface="+mn-lt"/>
          <a:ea typeface="+mn-ea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28502" y="282164"/>
            <a:ext cx="7644849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8501" y="1412875"/>
            <a:ext cx="9049275" cy="4752975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471" y="6525344"/>
            <a:ext cx="163818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l">
              <a:defRPr sz="923">
                <a:solidFill>
                  <a:schemeClr val="tx2"/>
                </a:solidFill>
              </a:defRPr>
            </a:lvl1pPr>
          </a:lstStyle>
          <a:p>
            <a:r>
              <a:rPr lang="en-US">
                <a:solidFill>
                  <a:srgbClr val="688181"/>
                </a:solidFill>
              </a:rPr>
              <a:t>© Talent </a:t>
            </a:r>
            <a:r>
              <a:rPr lang="en-US" err="1">
                <a:solidFill>
                  <a:srgbClr val="688181"/>
                </a:solidFill>
              </a:rPr>
              <a:t>Vectia</a:t>
            </a:r>
            <a:endParaRPr lang="en-US">
              <a:solidFill>
                <a:srgbClr val="68818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718974" y="6525344"/>
            <a:ext cx="468052" cy="216024"/>
          </a:xfrm>
          <a:prstGeom prst="rect">
            <a:avLst/>
          </a:prstGeom>
        </p:spPr>
        <p:txBody>
          <a:bodyPr vert="horz" lIns="36000" tIns="36000" rIns="36000" bIns="36000" rtlCol="0" anchor="ctr"/>
          <a:lstStyle>
            <a:lvl1pPr algn="ctr">
              <a:defRPr sz="923">
                <a:solidFill>
                  <a:schemeClr val="tx2"/>
                </a:solidFill>
              </a:defRPr>
            </a:lvl1pPr>
          </a:lstStyle>
          <a:p>
            <a:fld id="{66079F19-D375-4DE8-BDB8-CCC61763CEBB}" type="slidenum">
              <a:rPr lang="en-US" smtClean="0">
                <a:solidFill>
                  <a:srgbClr val="688181"/>
                </a:solidFill>
              </a:rPr>
              <a:pPr/>
              <a:t>‹#›</a:t>
            </a:fld>
            <a:endParaRPr lang="en-US">
              <a:solidFill>
                <a:srgbClr val="68818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465257" y="168854"/>
            <a:ext cx="1246272" cy="451843"/>
            <a:chOff x="-541338" y="977900"/>
            <a:chExt cx="8945564" cy="3243263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3167062" y="2684463"/>
              <a:ext cx="825500" cy="1495425"/>
            </a:xfrm>
            <a:custGeom>
              <a:avLst/>
              <a:gdLst>
                <a:gd name="T0" fmla="*/ 1040 w 1040"/>
                <a:gd name="T1" fmla="*/ 267 h 1884"/>
                <a:gd name="T2" fmla="*/ 284 w 1040"/>
                <a:gd name="T3" fmla="*/ 267 h 1884"/>
                <a:gd name="T4" fmla="*/ 284 w 1040"/>
                <a:gd name="T5" fmla="*/ 720 h 1884"/>
                <a:gd name="T6" fmla="*/ 1018 w 1040"/>
                <a:gd name="T7" fmla="*/ 720 h 1884"/>
                <a:gd name="T8" fmla="*/ 1018 w 1040"/>
                <a:gd name="T9" fmla="*/ 987 h 1884"/>
                <a:gd name="T10" fmla="*/ 284 w 1040"/>
                <a:gd name="T11" fmla="*/ 987 h 1884"/>
                <a:gd name="T12" fmla="*/ 284 w 1040"/>
                <a:gd name="T13" fmla="*/ 1616 h 1884"/>
                <a:gd name="T14" fmla="*/ 1040 w 1040"/>
                <a:gd name="T15" fmla="*/ 1616 h 1884"/>
                <a:gd name="T16" fmla="*/ 1040 w 1040"/>
                <a:gd name="T17" fmla="*/ 1884 h 1884"/>
                <a:gd name="T18" fmla="*/ 520 w 1040"/>
                <a:gd name="T19" fmla="*/ 1884 h 1884"/>
                <a:gd name="T20" fmla="*/ 0 w 1040"/>
                <a:gd name="T21" fmla="*/ 1884 h 1884"/>
                <a:gd name="T22" fmla="*/ 0 w 1040"/>
                <a:gd name="T23" fmla="*/ 1412 h 1884"/>
                <a:gd name="T24" fmla="*/ 0 w 1040"/>
                <a:gd name="T25" fmla="*/ 942 h 1884"/>
                <a:gd name="T26" fmla="*/ 0 w 1040"/>
                <a:gd name="T27" fmla="*/ 470 h 1884"/>
                <a:gd name="T28" fmla="*/ 0 w 1040"/>
                <a:gd name="T29" fmla="*/ 0 h 1884"/>
                <a:gd name="T30" fmla="*/ 520 w 1040"/>
                <a:gd name="T31" fmla="*/ 0 h 1884"/>
                <a:gd name="T32" fmla="*/ 1040 w 1040"/>
                <a:gd name="T33" fmla="*/ 0 h 1884"/>
                <a:gd name="T34" fmla="*/ 1040 w 1040"/>
                <a:gd name="T35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4">
                  <a:moveTo>
                    <a:pt x="1040" y="267"/>
                  </a:moveTo>
                  <a:lnTo>
                    <a:pt x="284" y="267"/>
                  </a:lnTo>
                  <a:lnTo>
                    <a:pt x="284" y="720"/>
                  </a:lnTo>
                  <a:lnTo>
                    <a:pt x="1018" y="720"/>
                  </a:lnTo>
                  <a:lnTo>
                    <a:pt x="1018" y="987"/>
                  </a:lnTo>
                  <a:lnTo>
                    <a:pt x="284" y="987"/>
                  </a:lnTo>
                  <a:lnTo>
                    <a:pt x="284" y="1616"/>
                  </a:lnTo>
                  <a:lnTo>
                    <a:pt x="1040" y="1616"/>
                  </a:lnTo>
                  <a:lnTo>
                    <a:pt x="1040" y="1884"/>
                  </a:lnTo>
                  <a:lnTo>
                    <a:pt x="520" y="1884"/>
                  </a:lnTo>
                  <a:lnTo>
                    <a:pt x="0" y="1884"/>
                  </a:lnTo>
                  <a:lnTo>
                    <a:pt x="0" y="1412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4171950" y="2655888"/>
              <a:ext cx="1181100" cy="1552575"/>
            </a:xfrm>
            <a:custGeom>
              <a:avLst/>
              <a:gdLst>
                <a:gd name="T0" fmla="*/ 1425 w 1487"/>
                <a:gd name="T1" fmla="*/ 427 h 1955"/>
                <a:gd name="T2" fmla="*/ 1299 w 1487"/>
                <a:gd name="T3" fmla="*/ 349 h 1955"/>
                <a:gd name="T4" fmla="*/ 1172 w 1487"/>
                <a:gd name="T5" fmla="*/ 298 h 1955"/>
                <a:gd name="T6" fmla="*/ 1043 w 1487"/>
                <a:gd name="T7" fmla="*/ 272 h 1955"/>
                <a:gd name="T8" fmla="*/ 871 w 1487"/>
                <a:gd name="T9" fmla="*/ 276 h 1955"/>
                <a:gd name="T10" fmla="*/ 771 w 1487"/>
                <a:gd name="T11" fmla="*/ 298 h 1955"/>
                <a:gd name="T12" fmla="*/ 679 w 1487"/>
                <a:gd name="T13" fmla="*/ 334 h 1955"/>
                <a:gd name="T14" fmla="*/ 565 w 1487"/>
                <a:gd name="T15" fmla="*/ 407 h 1955"/>
                <a:gd name="T16" fmla="*/ 463 w 1487"/>
                <a:gd name="T17" fmla="*/ 503 h 1955"/>
                <a:gd name="T18" fmla="*/ 399 w 1487"/>
                <a:gd name="T19" fmla="*/ 587 h 1955"/>
                <a:gd name="T20" fmla="*/ 331 w 1487"/>
                <a:gd name="T21" fmla="*/ 724 h 1955"/>
                <a:gd name="T22" fmla="*/ 303 w 1487"/>
                <a:gd name="T23" fmla="*/ 824 h 1955"/>
                <a:gd name="T24" fmla="*/ 288 w 1487"/>
                <a:gd name="T25" fmla="*/ 929 h 1955"/>
                <a:gd name="T26" fmla="*/ 288 w 1487"/>
                <a:gd name="T27" fmla="*/ 1040 h 1955"/>
                <a:gd name="T28" fmla="*/ 310 w 1487"/>
                <a:gd name="T29" fmla="*/ 1178 h 1955"/>
                <a:gd name="T30" fmla="*/ 343 w 1487"/>
                <a:gd name="T31" fmla="*/ 1274 h 1955"/>
                <a:gd name="T32" fmla="*/ 399 w 1487"/>
                <a:gd name="T33" fmla="*/ 1378 h 1955"/>
                <a:gd name="T34" fmla="*/ 463 w 1487"/>
                <a:gd name="T35" fmla="*/ 1460 h 1955"/>
                <a:gd name="T36" fmla="*/ 565 w 1487"/>
                <a:gd name="T37" fmla="*/ 1555 h 1955"/>
                <a:gd name="T38" fmla="*/ 664 w 1487"/>
                <a:gd name="T39" fmla="*/ 1618 h 1955"/>
                <a:gd name="T40" fmla="*/ 805 w 1487"/>
                <a:gd name="T41" fmla="*/ 1669 h 1955"/>
                <a:gd name="T42" fmla="*/ 942 w 1487"/>
                <a:gd name="T43" fmla="*/ 1689 h 1955"/>
                <a:gd name="T44" fmla="*/ 1067 w 1487"/>
                <a:gd name="T45" fmla="*/ 1685 h 1955"/>
                <a:gd name="T46" fmla="*/ 1178 w 1487"/>
                <a:gd name="T47" fmla="*/ 1662 h 1955"/>
                <a:gd name="T48" fmla="*/ 1263 w 1487"/>
                <a:gd name="T49" fmla="*/ 1627 h 1955"/>
                <a:gd name="T50" fmla="*/ 1386 w 1487"/>
                <a:gd name="T51" fmla="*/ 1553 h 1955"/>
                <a:gd name="T52" fmla="*/ 1425 w 1487"/>
                <a:gd name="T53" fmla="*/ 1849 h 1955"/>
                <a:gd name="T54" fmla="*/ 1237 w 1487"/>
                <a:gd name="T55" fmla="*/ 1921 h 1955"/>
                <a:gd name="T56" fmla="*/ 1057 w 1487"/>
                <a:gd name="T57" fmla="*/ 1952 h 1955"/>
                <a:gd name="T58" fmla="*/ 899 w 1487"/>
                <a:gd name="T59" fmla="*/ 1953 h 1955"/>
                <a:gd name="T60" fmla="*/ 757 w 1487"/>
                <a:gd name="T61" fmla="*/ 1933 h 1955"/>
                <a:gd name="T62" fmla="*/ 621 w 1487"/>
                <a:gd name="T63" fmla="*/ 1893 h 1955"/>
                <a:gd name="T64" fmla="*/ 495 w 1487"/>
                <a:gd name="T65" fmla="*/ 1834 h 1955"/>
                <a:gd name="T66" fmla="*/ 376 w 1487"/>
                <a:gd name="T67" fmla="*/ 1755 h 1955"/>
                <a:gd name="T68" fmla="*/ 266 w 1487"/>
                <a:gd name="T69" fmla="*/ 1656 h 1955"/>
                <a:gd name="T70" fmla="*/ 173 w 1487"/>
                <a:gd name="T71" fmla="*/ 1543 h 1955"/>
                <a:gd name="T72" fmla="*/ 99 w 1487"/>
                <a:gd name="T73" fmla="*/ 1423 h 1955"/>
                <a:gd name="T74" fmla="*/ 47 w 1487"/>
                <a:gd name="T75" fmla="*/ 1294 h 1955"/>
                <a:gd name="T76" fmla="*/ 14 w 1487"/>
                <a:gd name="T77" fmla="*/ 1158 h 1955"/>
                <a:gd name="T78" fmla="*/ 0 w 1487"/>
                <a:gd name="T79" fmla="*/ 1012 h 1955"/>
                <a:gd name="T80" fmla="*/ 5 w 1487"/>
                <a:gd name="T81" fmla="*/ 877 h 1955"/>
                <a:gd name="T82" fmla="*/ 33 w 1487"/>
                <a:gd name="T83" fmla="*/ 728 h 1955"/>
                <a:gd name="T84" fmla="*/ 75 w 1487"/>
                <a:gd name="T85" fmla="*/ 607 h 1955"/>
                <a:gd name="T86" fmla="*/ 134 w 1487"/>
                <a:gd name="T87" fmla="*/ 492 h 1955"/>
                <a:gd name="T88" fmla="*/ 208 w 1487"/>
                <a:gd name="T89" fmla="*/ 380 h 1955"/>
                <a:gd name="T90" fmla="*/ 313 w 1487"/>
                <a:gd name="T91" fmla="*/ 264 h 1955"/>
                <a:gd name="T92" fmla="*/ 438 w 1487"/>
                <a:gd name="T93" fmla="*/ 164 h 1955"/>
                <a:gd name="T94" fmla="*/ 574 w 1487"/>
                <a:gd name="T95" fmla="*/ 86 h 1955"/>
                <a:gd name="T96" fmla="*/ 722 w 1487"/>
                <a:gd name="T97" fmla="*/ 34 h 1955"/>
                <a:gd name="T98" fmla="*/ 882 w 1487"/>
                <a:gd name="T99" fmla="*/ 5 h 1955"/>
                <a:gd name="T100" fmla="*/ 1059 w 1487"/>
                <a:gd name="T101" fmla="*/ 2 h 1955"/>
                <a:gd name="T102" fmla="*/ 1184 w 1487"/>
                <a:gd name="T103" fmla="*/ 19 h 1955"/>
                <a:gd name="T104" fmla="*/ 1337 w 1487"/>
                <a:gd name="T105" fmla="*/ 65 h 1955"/>
                <a:gd name="T106" fmla="*/ 1487 w 1487"/>
                <a:gd name="T107" fmla="*/ 137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7" h="1955">
                  <a:moveTo>
                    <a:pt x="1487" y="137"/>
                  </a:moveTo>
                  <a:lnTo>
                    <a:pt x="1487" y="475"/>
                  </a:lnTo>
                  <a:lnTo>
                    <a:pt x="1471" y="462"/>
                  </a:lnTo>
                  <a:lnTo>
                    <a:pt x="1456" y="450"/>
                  </a:lnTo>
                  <a:lnTo>
                    <a:pt x="1441" y="438"/>
                  </a:lnTo>
                  <a:lnTo>
                    <a:pt x="1425" y="427"/>
                  </a:lnTo>
                  <a:lnTo>
                    <a:pt x="1394" y="405"/>
                  </a:lnTo>
                  <a:lnTo>
                    <a:pt x="1362" y="385"/>
                  </a:lnTo>
                  <a:lnTo>
                    <a:pt x="1347" y="375"/>
                  </a:lnTo>
                  <a:lnTo>
                    <a:pt x="1331" y="366"/>
                  </a:lnTo>
                  <a:lnTo>
                    <a:pt x="1315" y="357"/>
                  </a:lnTo>
                  <a:lnTo>
                    <a:pt x="1299" y="349"/>
                  </a:lnTo>
                  <a:lnTo>
                    <a:pt x="1268" y="333"/>
                  </a:lnTo>
                  <a:lnTo>
                    <a:pt x="1235" y="320"/>
                  </a:lnTo>
                  <a:lnTo>
                    <a:pt x="1220" y="313"/>
                  </a:lnTo>
                  <a:lnTo>
                    <a:pt x="1204" y="308"/>
                  </a:lnTo>
                  <a:lnTo>
                    <a:pt x="1188" y="303"/>
                  </a:lnTo>
                  <a:lnTo>
                    <a:pt x="1172" y="298"/>
                  </a:lnTo>
                  <a:lnTo>
                    <a:pt x="1156" y="292"/>
                  </a:lnTo>
                  <a:lnTo>
                    <a:pt x="1140" y="288"/>
                  </a:lnTo>
                  <a:lnTo>
                    <a:pt x="1108" y="281"/>
                  </a:lnTo>
                  <a:lnTo>
                    <a:pt x="1075" y="276"/>
                  </a:lnTo>
                  <a:lnTo>
                    <a:pt x="1058" y="274"/>
                  </a:lnTo>
                  <a:lnTo>
                    <a:pt x="1043" y="272"/>
                  </a:lnTo>
                  <a:lnTo>
                    <a:pt x="1009" y="269"/>
                  </a:lnTo>
                  <a:lnTo>
                    <a:pt x="977" y="268"/>
                  </a:lnTo>
                  <a:lnTo>
                    <a:pt x="941" y="269"/>
                  </a:lnTo>
                  <a:lnTo>
                    <a:pt x="905" y="272"/>
                  </a:lnTo>
                  <a:lnTo>
                    <a:pt x="888" y="274"/>
                  </a:lnTo>
                  <a:lnTo>
                    <a:pt x="871" y="276"/>
                  </a:lnTo>
                  <a:lnTo>
                    <a:pt x="854" y="279"/>
                  </a:lnTo>
                  <a:lnTo>
                    <a:pt x="837" y="281"/>
                  </a:lnTo>
                  <a:lnTo>
                    <a:pt x="820" y="285"/>
                  </a:lnTo>
                  <a:lnTo>
                    <a:pt x="804" y="289"/>
                  </a:lnTo>
                  <a:lnTo>
                    <a:pt x="788" y="294"/>
                  </a:lnTo>
                  <a:lnTo>
                    <a:pt x="771" y="298"/>
                  </a:lnTo>
                  <a:lnTo>
                    <a:pt x="756" y="303"/>
                  </a:lnTo>
                  <a:lnTo>
                    <a:pt x="740" y="308"/>
                  </a:lnTo>
                  <a:lnTo>
                    <a:pt x="724" y="314"/>
                  </a:lnTo>
                  <a:lnTo>
                    <a:pt x="708" y="321"/>
                  </a:lnTo>
                  <a:lnTo>
                    <a:pt x="694" y="327"/>
                  </a:lnTo>
                  <a:lnTo>
                    <a:pt x="679" y="334"/>
                  </a:lnTo>
                  <a:lnTo>
                    <a:pt x="663" y="342"/>
                  </a:lnTo>
                  <a:lnTo>
                    <a:pt x="649" y="350"/>
                  </a:lnTo>
                  <a:lnTo>
                    <a:pt x="620" y="367"/>
                  </a:lnTo>
                  <a:lnTo>
                    <a:pt x="606" y="376"/>
                  </a:lnTo>
                  <a:lnTo>
                    <a:pt x="592" y="386"/>
                  </a:lnTo>
                  <a:lnTo>
                    <a:pt x="565" y="407"/>
                  </a:lnTo>
                  <a:lnTo>
                    <a:pt x="538" y="429"/>
                  </a:lnTo>
                  <a:lnTo>
                    <a:pt x="512" y="452"/>
                  </a:lnTo>
                  <a:lnTo>
                    <a:pt x="500" y="464"/>
                  </a:lnTo>
                  <a:lnTo>
                    <a:pt x="487" y="477"/>
                  </a:lnTo>
                  <a:lnTo>
                    <a:pt x="475" y="490"/>
                  </a:lnTo>
                  <a:lnTo>
                    <a:pt x="463" y="503"/>
                  </a:lnTo>
                  <a:lnTo>
                    <a:pt x="451" y="517"/>
                  </a:lnTo>
                  <a:lnTo>
                    <a:pt x="440" y="530"/>
                  </a:lnTo>
                  <a:lnTo>
                    <a:pt x="430" y="544"/>
                  </a:lnTo>
                  <a:lnTo>
                    <a:pt x="419" y="559"/>
                  </a:lnTo>
                  <a:lnTo>
                    <a:pt x="409" y="572"/>
                  </a:lnTo>
                  <a:lnTo>
                    <a:pt x="399" y="587"/>
                  </a:lnTo>
                  <a:lnTo>
                    <a:pt x="381" y="616"/>
                  </a:lnTo>
                  <a:lnTo>
                    <a:pt x="365" y="646"/>
                  </a:lnTo>
                  <a:lnTo>
                    <a:pt x="350" y="677"/>
                  </a:lnTo>
                  <a:lnTo>
                    <a:pt x="343" y="692"/>
                  </a:lnTo>
                  <a:lnTo>
                    <a:pt x="336" y="708"/>
                  </a:lnTo>
                  <a:lnTo>
                    <a:pt x="331" y="724"/>
                  </a:lnTo>
                  <a:lnTo>
                    <a:pt x="325" y="740"/>
                  </a:lnTo>
                  <a:lnTo>
                    <a:pt x="320" y="757"/>
                  </a:lnTo>
                  <a:lnTo>
                    <a:pt x="314" y="772"/>
                  </a:lnTo>
                  <a:lnTo>
                    <a:pt x="310" y="789"/>
                  </a:lnTo>
                  <a:lnTo>
                    <a:pt x="306" y="807"/>
                  </a:lnTo>
                  <a:lnTo>
                    <a:pt x="303" y="824"/>
                  </a:lnTo>
                  <a:lnTo>
                    <a:pt x="299" y="840"/>
                  </a:lnTo>
                  <a:lnTo>
                    <a:pt x="296" y="858"/>
                  </a:lnTo>
                  <a:lnTo>
                    <a:pt x="293" y="876"/>
                  </a:lnTo>
                  <a:lnTo>
                    <a:pt x="291" y="894"/>
                  </a:lnTo>
                  <a:lnTo>
                    <a:pt x="289" y="912"/>
                  </a:lnTo>
                  <a:lnTo>
                    <a:pt x="288" y="929"/>
                  </a:lnTo>
                  <a:lnTo>
                    <a:pt x="287" y="947"/>
                  </a:lnTo>
                  <a:lnTo>
                    <a:pt x="287" y="966"/>
                  </a:lnTo>
                  <a:lnTo>
                    <a:pt x="286" y="985"/>
                  </a:lnTo>
                  <a:lnTo>
                    <a:pt x="287" y="1004"/>
                  </a:lnTo>
                  <a:lnTo>
                    <a:pt x="287" y="1022"/>
                  </a:lnTo>
                  <a:lnTo>
                    <a:pt x="288" y="1040"/>
                  </a:lnTo>
                  <a:lnTo>
                    <a:pt x="289" y="1057"/>
                  </a:lnTo>
                  <a:lnTo>
                    <a:pt x="293" y="1093"/>
                  </a:lnTo>
                  <a:lnTo>
                    <a:pt x="299" y="1128"/>
                  </a:lnTo>
                  <a:lnTo>
                    <a:pt x="303" y="1144"/>
                  </a:lnTo>
                  <a:lnTo>
                    <a:pt x="306" y="1161"/>
                  </a:lnTo>
                  <a:lnTo>
                    <a:pt x="310" y="1178"/>
                  </a:lnTo>
                  <a:lnTo>
                    <a:pt x="314" y="1195"/>
                  </a:lnTo>
                  <a:lnTo>
                    <a:pt x="320" y="1210"/>
                  </a:lnTo>
                  <a:lnTo>
                    <a:pt x="325" y="1227"/>
                  </a:lnTo>
                  <a:lnTo>
                    <a:pt x="331" y="1243"/>
                  </a:lnTo>
                  <a:lnTo>
                    <a:pt x="336" y="1258"/>
                  </a:lnTo>
                  <a:lnTo>
                    <a:pt x="343" y="1274"/>
                  </a:lnTo>
                  <a:lnTo>
                    <a:pt x="350" y="1290"/>
                  </a:lnTo>
                  <a:lnTo>
                    <a:pt x="357" y="1305"/>
                  </a:lnTo>
                  <a:lnTo>
                    <a:pt x="365" y="1319"/>
                  </a:lnTo>
                  <a:lnTo>
                    <a:pt x="381" y="1349"/>
                  </a:lnTo>
                  <a:lnTo>
                    <a:pt x="390" y="1363"/>
                  </a:lnTo>
                  <a:lnTo>
                    <a:pt x="399" y="1378"/>
                  </a:lnTo>
                  <a:lnTo>
                    <a:pt x="409" y="1392"/>
                  </a:lnTo>
                  <a:lnTo>
                    <a:pt x="419" y="1406"/>
                  </a:lnTo>
                  <a:lnTo>
                    <a:pt x="430" y="1420"/>
                  </a:lnTo>
                  <a:lnTo>
                    <a:pt x="440" y="1433"/>
                  </a:lnTo>
                  <a:lnTo>
                    <a:pt x="451" y="1446"/>
                  </a:lnTo>
                  <a:lnTo>
                    <a:pt x="463" y="1460"/>
                  </a:lnTo>
                  <a:lnTo>
                    <a:pt x="487" y="1486"/>
                  </a:lnTo>
                  <a:lnTo>
                    <a:pt x="500" y="1498"/>
                  </a:lnTo>
                  <a:lnTo>
                    <a:pt x="512" y="1510"/>
                  </a:lnTo>
                  <a:lnTo>
                    <a:pt x="525" y="1523"/>
                  </a:lnTo>
                  <a:lnTo>
                    <a:pt x="539" y="1533"/>
                  </a:lnTo>
                  <a:lnTo>
                    <a:pt x="565" y="1555"/>
                  </a:lnTo>
                  <a:lnTo>
                    <a:pt x="593" y="1575"/>
                  </a:lnTo>
                  <a:lnTo>
                    <a:pt x="607" y="1584"/>
                  </a:lnTo>
                  <a:lnTo>
                    <a:pt x="620" y="1593"/>
                  </a:lnTo>
                  <a:lnTo>
                    <a:pt x="635" y="1601"/>
                  </a:lnTo>
                  <a:lnTo>
                    <a:pt x="650" y="1609"/>
                  </a:lnTo>
                  <a:lnTo>
                    <a:pt x="664" y="1618"/>
                  </a:lnTo>
                  <a:lnTo>
                    <a:pt x="679" y="1625"/>
                  </a:lnTo>
                  <a:lnTo>
                    <a:pt x="709" y="1639"/>
                  </a:lnTo>
                  <a:lnTo>
                    <a:pt x="741" y="1650"/>
                  </a:lnTo>
                  <a:lnTo>
                    <a:pt x="772" y="1661"/>
                  </a:lnTo>
                  <a:lnTo>
                    <a:pt x="789" y="1665"/>
                  </a:lnTo>
                  <a:lnTo>
                    <a:pt x="805" y="1669"/>
                  </a:lnTo>
                  <a:lnTo>
                    <a:pt x="822" y="1673"/>
                  </a:lnTo>
                  <a:lnTo>
                    <a:pt x="838" y="1677"/>
                  </a:lnTo>
                  <a:lnTo>
                    <a:pt x="872" y="1682"/>
                  </a:lnTo>
                  <a:lnTo>
                    <a:pt x="906" y="1686"/>
                  </a:lnTo>
                  <a:lnTo>
                    <a:pt x="924" y="1688"/>
                  </a:lnTo>
                  <a:lnTo>
                    <a:pt x="942" y="1689"/>
                  </a:lnTo>
                  <a:lnTo>
                    <a:pt x="978" y="1689"/>
                  </a:lnTo>
                  <a:lnTo>
                    <a:pt x="997" y="1689"/>
                  </a:lnTo>
                  <a:lnTo>
                    <a:pt x="1014" y="1689"/>
                  </a:lnTo>
                  <a:lnTo>
                    <a:pt x="1032" y="1688"/>
                  </a:lnTo>
                  <a:lnTo>
                    <a:pt x="1050" y="1686"/>
                  </a:lnTo>
                  <a:lnTo>
                    <a:pt x="1067" y="1685"/>
                  </a:lnTo>
                  <a:lnTo>
                    <a:pt x="1084" y="1683"/>
                  </a:lnTo>
                  <a:lnTo>
                    <a:pt x="1117" y="1678"/>
                  </a:lnTo>
                  <a:lnTo>
                    <a:pt x="1133" y="1674"/>
                  </a:lnTo>
                  <a:lnTo>
                    <a:pt x="1147" y="1670"/>
                  </a:lnTo>
                  <a:lnTo>
                    <a:pt x="1163" y="1666"/>
                  </a:lnTo>
                  <a:lnTo>
                    <a:pt x="1178" y="1662"/>
                  </a:lnTo>
                  <a:lnTo>
                    <a:pt x="1191" y="1658"/>
                  </a:lnTo>
                  <a:lnTo>
                    <a:pt x="1206" y="1652"/>
                  </a:lnTo>
                  <a:lnTo>
                    <a:pt x="1220" y="1646"/>
                  </a:lnTo>
                  <a:lnTo>
                    <a:pt x="1233" y="1641"/>
                  </a:lnTo>
                  <a:lnTo>
                    <a:pt x="1248" y="1635"/>
                  </a:lnTo>
                  <a:lnTo>
                    <a:pt x="1263" y="1627"/>
                  </a:lnTo>
                  <a:lnTo>
                    <a:pt x="1277" y="1620"/>
                  </a:lnTo>
                  <a:lnTo>
                    <a:pt x="1292" y="1612"/>
                  </a:lnTo>
                  <a:lnTo>
                    <a:pt x="1308" y="1603"/>
                  </a:lnTo>
                  <a:lnTo>
                    <a:pt x="1322" y="1595"/>
                  </a:lnTo>
                  <a:lnTo>
                    <a:pt x="1354" y="1575"/>
                  </a:lnTo>
                  <a:lnTo>
                    <a:pt x="1386" y="1553"/>
                  </a:lnTo>
                  <a:lnTo>
                    <a:pt x="1419" y="1529"/>
                  </a:lnTo>
                  <a:lnTo>
                    <a:pt x="1452" y="1503"/>
                  </a:lnTo>
                  <a:lnTo>
                    <a:pt x="1487" y="1474"/>
                  </a:lnTo>
                  <a:lnTo>
                    <a:pt x="1487" y="1818"/>
                  </a:lnTo>
                  <a:lnTo>
                    <a:pt x="1457" y="1835"/>
                  </a:lnTo>
                  <a:lnTo>
                    <a:pt x="1425" y="1849"/>
                  </a:lnTo>
                  <a:lnTo>
                    <a:pt x="1395" y="1864"/>
                  </a:lnTo>
                  <a:lnTo>
                    <a:pt x="1363" y="1878"/>
                  </a:lnTo>
                  <a:lnTo>
                    <a:pt x="1332" y="1890"/>
                  </a:lnTo>
                  <a:lnTo>
                    <a:pt x="1300" y="1902"/>
                  </a:lnTo>
                  <a:lnTo>
                    <a:pt x="1268" y="1912"/>
                  </a:lnTo>
                  <a:lnTo>
                    <a:pt x="1237" y="1921"/>
                  </a:lnTo>
                  <a:lnTo>
                    <a:pt x="1204" y="1929"/>
                  </a:lnTo>
                  <a:lnTo>
                    <a:pt x="1172" y="1936"/>
                  </a:lnTo>
                  <a:lnTo>
                    <a:pt x="1139" y="1942"/>
                  </a:lnTo>
                  <a:lnTo>
                    <a:pt x="1107" y="1947"/>
                  </a:lnTo>
                  <a:lnTo>
                    <a:pt x="1074" y="1951"/>
                  </a:lnTo>
                  <a:lnTo>
                    <a:pt x="1057" y="1952"/>
                  </a:lnTo>
                  <a:lnTo>
                    <a:pt x="1041" y="1953"/>
                  </a:lnTo>
                  <a:lnTo>
                    <a:pt x="1007" y="1955"/>
                  </a:lnTo>
                  <a:lnTo>
                    <a:pt x="975" y="1955"/>
                  </a:lnTo>
                  <a:lnTo>
                    <a:pt x="949" y="1955"/>
                  </a:lnTo>
                  <a:lnTo>
                    <a:pt x="924" y="1954"/>
                  </a:lnTo>
                  <a:lnTo>
                    <a:pt x="899" y="1953"/>
                  </a:lnTo>
                  <a:lnTo>
                    <a:pt x="875" y="1951"/>
                  </a:lnTo>
                  <a:lnTo>
                    <a:pt x="851" y="1949"/>
                  </a:lnTo>
                  <a:lnTo>
                    <a:pt x="827" y="1946"/>
                  </a:lnTo>
                  <a:lnTo>
                    <a:pt x="803" y="1942"/>
                  </a:lnTo>
                  <a:lnTo>
                    <a:pt x="780" y="1937"/>
                  </a:lnTo>
                  <a:lnTo>
                    <a:pt x="757" y="1933"/>
                  </a:lnTo>
                  <a:lnTo>
                    <a:pt x="734" y="1928"/>
                  </a:lnTo>
                  <a:lnTo>
                    <a:pt x="710" y="1922"/>
                  </a:lnTo>
                  <a:lnTo>
                    <a:pt x="687" y="1915"/>
                  </a:lnTo>
                  <a:lnTo>
                    <a:pt x="665" y="1909"/>
                  </a:lnTo>
                  <a:lnTo>
                    <a:pt x="643" y="1902"/>
                  </a:lnTo>
                  <a:lnTo>
                    <a:pt x="621" y="1893"/>
                  </a:lnTo>
                  <a:lnTo>
                    <a:pt x="599" y="1885"/>
                  </a:lnTo>
                  <a:lnTo>
                    <a:pt x="578" y="1876"/>
                  </a:lnTo>
                  <a:lnTo>
                    <a:pt x="556" y="1866"/>
                  </a:lnTo>
                  <a:lnTo>
                    <a:pt x="535" y="1856"/>
                  </a:lnTo>
                  <a:lnTo>
                    <a:pt x="516" y="1845"/>
                  </a:lnTo>
                  <a:lnTo>
                    <a:pt x="495" y="1834"/>
                  </a:lnTo>
                  <a:lnTo>
                    <a:pt x="475" y="1822"/>
                  </a:lnTo>
                  <a:lnTo>
                    <a:pt x="455" y="1810"/>
                  </a:lnTo>
                  <a:lnTo>
                    <a:pt x="435" y="1797"/>
                  </a:lnTo>
                  <a:lnTo>
                    <a:pt x="415" y="1783"/>
                  </a:lnTo>
                  <a:lnTo>
                    <a:pt x="395" y="1770"/>
                  </a:lnTo>
                  <a:lnTo>
                    <a:pt x="376" y="1755"/>
                  </a:lnTo>
                  <a:lnTo>
                    <a:pt x="357" y="1739"/>
                  </a:lnTo>
                  <a:lnTo>
                    <a:pt x="338" y="1724"/>
                  </a:lnTo>
                  <a:lnTo>
                    <a:pt x="321" y="1708"/>
                  </a:lnTo>
                  <a:lnTo>
                    <a:pt x="302" y="1691"/>
                  </a:lnTo>
                  <a:lnTo>
                    <a:pt x="284" y="1673"/>
                  </a:lnTo>
                  <a:lnTo>
                    <a:pt x="266" y="1656"/>
                  </a:lnTo>
                  <a:lnTo>
                    <a:pt x="249" y="1638"/>
                  </a:lnTo>
                  <a:lnTo>
                    <a:pt x="234" y="1619"/>
                  </a:lnTo>
                  <a:lnTo>
                    <a:pt x="218" y="1601"/>
                  </a:lnTo>
                  <a:lnTo>
                    <a:pt x="202" y="1582"/>
                  </a:lnTo>
                  <a:lnTo>
                    <a:pt x="188" y="1562"/>
                  </a:lnTo>
                  <a:lnTo>
                    <a:pt x="173" y="1543"/>
                  </a:lnTo>
                  <a:lnTo>
                    <a:pt x="159" y="1524"/>
                  </a:lnTo>
                  <a:lnTo>
                    <a:pt x="147" y="1505"/>
                  </a:lnTo>
                  <a:lnTo>
                    <a:pt x="134" y="1485"/>
                  </a:lnTo>
                  <a:lnTo>
                    <a:pt x="123" y="1464"/>
                  </a:lnTo>
                  <a:lnTo>
                    <a:pt x="111" y="1444"/>
                  </a:lnTo>
                  <a:lnTo>
                    <a:pt x="99" y="1423"/>
                  </a:lnTo>
                  <a:lnTo>
                    <a:pt x="90" y="1402"/>
                  </a:lnTo>
                  <a:lnTo>
                    <a:pt x="80" y="1381"/>
                  </a:lnTo>
                  <a:lnTo>
                    <a:pt x="71" y="1360"/>
                  </a:lnTo>
                  <a:lnTo>
                    <a:pt x="62" y="1338"/>
                  </a:lnTo>
                  <a:lnTo>
                    <a:pt x="54" y="1316"/>
                  </a:lnTo>
                  <a:lnTo>
                    <a:pt x="47" y="1294"/>
                  </a:lnTo>
                  <a:lnTo>
                    <a:pt x="40" y="1272"/>
                  </a:lnTo>
                  <a:lnTo>
                    <a:pt x="33" y="1250"/>
                  </a:lnTo>
                  <a:lnTo>
                    <a:pt x="27" y="1227"/>
                  </a:lnTo>
                  <a:lnTo>
                    <a:pt x="22" y="1204"/>
                  </a:lnTo>
                  <a:lnTo>
                    <a:pt x="18" y="1181"/>
                  </a:lnTo>
                  <a:lnTo>
                    <a:pt x="14" y="1158"/>
                  </a:lnTo>
                  <a:lnTo>
                    <a:pt x="9" y="1134"/>
                  </a:lnTo>
                  <a:lnTo>
                    <a:pt x="6" y="1110"/>
                  </a:lnTo>
                  <a:lnTo>
                    <a:pt x="4" y="1086"/>
                  </a:lnTo>
                  <a:lnTo>
                    <a:pt x="2" y="1062"/>
                  </a:lnTo>
                  <a:lnTo>
                    <a:pt x="1" y="1037"/>
                  </a:lnTo>
                  <a:lnTo>
                    <a:pt x="0" y="1012"/>
                  </a:lnTo>
                  <a:lnTo>
                    <a:pt x="0" y="987"/>
                  </a:lnTo>
                  <a:lnTo>
                    <a:pt x="0" y="965"/>
                  </a:lnTo>
                  <a:lnTo>
                    <a:pt x="1" y="943"/>
                  </a:lnTo>
                  <a:lnTo>
                    <a:pt x="2" y="921"/>
                  </a:lnTo>
                  <a:lnTo>
                    <a:pt x="3" y="899"/>
                  </a:lnTo>
                  <a:lnTo>
                    <a:pt x="5" y="877"/>
                  </a:lnTo>
                  <a:lnTo>
                    <a:pt x="8" y="855"/>
                  </a:lnTo>
                  <a:lnTo>
                    <a:pt x="11" y="833"/>
                  </a:lnTo>
                  <a:lnTo>
                    <a:pt x="15" y="812"/>
                  </a:lnTo>
                  <a:lnTo>
                    <a:pt x="19" y="791"/>
                  </a:lnTo>
                  <a:lnTo>
                    <a:pt x="23" y="770"/>
                  </a:lnTo>
                  <a:lnTo>
                    <a:pt x="33" y="728"/>
                  </a:lnTo>
                  <a:lnTo>
                    <a:pt x="39" y="707"/>
                  </a:lnTo>
                  <a:lnTo>
                    <a:pt x="45" y="687"/>
                  </a:lnTo>
                  <a:lnTo>
                    <a:pt x="52" y="667"/>
                  </a:lnTo>
                  <a:lnTo>
                    <a:pt x="60" y="647"/>
                  </a:lnTo>
                  <a:lnTo>
                    <a:pt x="67" y="627"/>
                  </a:lnTo>
                  <a:lnTo>
                    <a:pt x="75" y="607"/>
                  </a:lnTo>
                  <a:lnTo>
                    <a:pt x="84" y="587"/>
                  </a:lnTo>
                  <a:lnTo>
                    <a:pt x="92" y="568"/>
                  </a:lnTo>
                  <a:lnTo>
                    <a:pt x="103" y="548"/>
                  </a:lnTo>
                  <a:lnTo>
                    <a:pt x="112" y="529"/>
                  </a:lnTo>
                  <a:lnTo>
                    <a:pt x="123" y="510"/>
                  </a:lnTo>
                  <a:lnTo>
                    <a:pt x="134" y="492"/>
                  </a:lnTo>
                  <a:lnTo>
                    <a:pt x="145" y="473"/>
                  </a:lnTo>
                  <a:lnTo>
                    <a:pt x="157" y="454"/>
                  </a:lnTo>
                  <a:lnTo>
                    <a:pt x="169" y="435"/>
                  </a:lnTo>
                  <a:lnTo>
                    <a:pt x="182" y="417"/>
                  </a:lnTo>
                  <a:lnTo>
                    <a:pt x="195" y="399"/>
                  </a:lnTo>
                  <a:lnTo>
                    <a:pt x="208" y="380"/>
                  </a:lnTo>
                  <a:lnTo>
                    <a:pt x="223" y="363"/>
                  </a:lnTo>
                  <a:lnTo>
                    <a:pt x="238" y="345"/>
                  </a:lnTo>
                  <a:lnTo>
                    <a:pt x="257" y="324"/>
                  </a:lnTo>
                  <a:lnTo>
                    <a:pt x="274" y="303"/>
                  </a:lnTo>
                  <a:lnTo>
                    <a:pt x="294" y="283"/>
                  </a:lnTo>
                  <a:lnTo>
                    <a:pt x="313" y="264"/>
                  </a:lnTo>
                  <a:lnTo>
                    <a:pt x="333" y="245"/>
                  </a:lnTo>
                  <a:lnTo>
                    <a:pt x="354" y="228"/>
                  </a:lnTo>
                  <a:lnTo>
                    <a:pt x="374" y="211"/>
                  </a:lnTo>
                  <a:lnTo>
                    <a:pt x="395" y="194"/>
                  </a:lnTo>
                  <a:lnTo>
                    <a:pt x="416" y="178"/>
                  </a:lnTo>
                  <a:lnTo>
                    <a:pt x="438" y="164"/>
                  </a:lnTo>
                  <a:lnTo>
                    <a:pt x="460" y="149"/>
                  </a:lnTo>
                  <a:lnTo>
                    <a:pt x="482" y="135"/>
                  </a:lnTo>
                  <a:lnTo>
                    <a:pt x="504" y="122"/>
                  </a:lnTo>
                  <a:lnTo>
                    <a:pt x="527" y="109"/>
                  </a:lnTo>
                  <a:lnTo>
                    <a:pt x="550" y="98"/>
                  </a:lnTo>
                  <a:lnTo>
                    <a:pt x="574" y="86"/>
                  </a:lnTo>
                  <a:lnTo>
                    <a:pt x="597" y="76"/>
                  </a:lnTo>
                  <a:lnTo>
                    <a:pt x="621" y="66"/>
                  </a:lnTo>
                  <a:lnTo>
                    <a:pt x="647" y="57"/>
                  </a:lnTo>
                  <a:lnTo>
                    <a:pt x="672" y="48"/>
                  </a:lnTo>
                  <a:lnTo>
                    <a:pt x="697" y="41"/>
                  </a:lnTo>
                  <a:lnTo>
                    <a:pt x="722" y="34"/>
                  </a:lnTo>
                  <a:lnTo>
                    <a:pt x="748" y="27"/>
                  </a:lnTo>
                  <a:lnTo>
                    <a:pt x="774" y="21"/>
                  </a:lnTo>
                  <a:lnTo>
                    <a:pt x="801" y="16"/>
                  </a:lnTo>
                  <a:lnTo>
                    <a:pt x="828" y="12"/>
                  </a:lnTo>
                  <a:lnTo>
                    <a:pt x="855" y="9"/>
                  </a:lnTo>
                  <a:lnTo>
                    <a:pt x="882" y="5"/>
                  </a:lnTo>
                  <a:lnTo>
                    <a:pt x="911" y="3"/>
                  </a:lnTo>
                  <a:lnTo>
                    <a:pt x="939" y="1"/>
                  </a:lnTo>
                  <a:lnTo>
                    <a:pt x="967" y="0"/>
                  </a:lnTo>
                  <a:lnTo>
                    <a:pt x="997" y="0"/>
                  </a:lnTo>
                  <a:lnTo>
                    <a:pt x="1028" y="0"/>
                  </a:lnTo>
                  <a:lnTo>
                    <a:pt x="1059" y="2"/>
                  </a:lnTo>
                  <a:lnTo>
                    <a:pt x="1091" y="4"/>
                  </a:lnTo>
                  <a:lnTo>
                    <a:pt x="1122" y="9"/>
                  </a:lnTo>
                  <a:lnTo>
                    <a:pt x="1138" y="11"/>
                  </a:lnTo>
                  <a:lnTo>
                    <a:pt x="1153" y="14"/>
                  </a:lnTo>
                  <a:lnTo>
                    <a:pt x="1168" y="16"/>
                  </a:lnTo>
                  <a:lnTo>
                    <a:pt x="1184" y="19"/>
                  </a:lnTo>
                  <a:lnTo>
                    <a:pt x="1215" y="26"/>
                  </a:lnTo>
                  <a:lnTo>
                    <a:pt x="1246" y="35"/>
                  </a:lnTo>
                  <a:lnTo>
                    <a:pt x="1276" y="43"/>
                  </a:lnTo>
                  <a:lnTo>
                    <a:pt x="1292" y="48"/>
                  </a:lnTo>
                  <a:lnTo>
                    <a:pt x="1307" y="54"/>
                  </a:lnTo>
                  <a:lnTo>
                    <a:pt x="1337" y="65"/>
                  </a:lnTo>
                  <a:lnTo>
                    <a:pt x="1368" y="78"/>
                  </a:lnTo>
                  <a:lnTo>
                    <a:pt x="1398" y="91"/>
                  </a:lnTo>
                  <a:lnTo>
                    <a:pt x="1413" y="98"/>
                  </a:lnTo>
                  <a:lnTo>
                    <a:pt x="1427" y="106"/>
                  </a:lnTo>
                  <a:lnTo>
                    <a:pt x="1458" y="121"/>
                  </a:lnTo>
                  <a:lnTo>
                    <a:pt x="1487" y="13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448300" y="2684463"/>
              <a:ext cx="912813" cy="1495425"/>
            </a:xfrm>
            <a:custGeom>
              <a:avLst/>
              <a:gdLst>
                <a:gd name="T0" fmla="*/ 717 w 1149"/>
                <a:gd name="T1" fmla="*/ 267 h 1884"/>
                <a:gd name="T2" fmla="*/ 717 w 1149"/>
                <a:gd name="T3" fmla="*/ 1075 h 1884"/>
                <a:gd name="T4" fmla="*/ 717 w 1149"/>
                <a:gd name="T5" fmla="*/ 1884 h 1884"/>
                <a:gd name="T6" fmla="*/ 432 w 1149"/>
                <a:gd name="T7" fmla="*/ 1884 h 1884"/>
                <a:gd name="T8" fmla="*/ 432 w 1149"/>
                <a:gd name="T9" fmla="*/ 1075 h 1884"/>
                <a:gd name="T10" fmla="*/ 432 w 1149"/>
                <a:gd name="T11" fmla="*/ 267 h 1884"/>
                <a:gd name="T12" fmla="*/ 0 w 1149"/>
                <a:gd name="T13" fmla="*/ 267 h 1884"/>
                <a:gd name="T14" fmla="*/ 0 w 1149"/>
                <a:gd name="T15" fmla="*/ 0 h 1884"/>
                <a:gd name="T16" fmla="*/ 574 w 1149"/>
                <a:gd name="T17" fmla="*/ 0 h 1884"/>
                <a:gd name="T18" fmla="*/ 1149 w 1149"/>
                <a:gd name="T19" fmla="*/ 0 h 1884"/>
                <a:gd name="T20" fmla="*/ 1149 w 1149"/>
                <a:gd name="T21" fmla="*/ 267 h 1884"/>
                <a:gd name="T22" fmla="*/ 717 w 1149"/>
                <a:gd name="T23" fmla="*/ 267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4">
                  <a:moveTo>
                    <a:pt x="717" y="267"/>
                  </a:moveTo>
                  <a:lnTo>
                    <a:pt x="717" y="1075"/>
                  </a:lnTo>
                  <a:lnTo>
                    <a:pt x="717" y="1884"/>
                  </a:lnTo>
                  <a:lnTo>
                    <a:pt x="432" y="1884"/>
                  </a:lnTo>
                  <a:lnTo>
                    <a:pt x="432" y="1075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597650" y="2684463"/>
              <a:ext cx="225425" cy="1497013"/>
            </a:xfrm>
            <a:custGeom>
              <a:avLst/>
              <a:gdLst>
                <a:gd name="T0" fmla="*/ 284 w 284"/>
                <a:gd name="T1" fmla="*/ 1885 h 1885"/>
                <a:gd name="T2" fmla="*/ 0 w 284"/>
                <a:gd name="T3" fmla="*/ 1885 h 1885"/>
                <a:gd name="T4" fmla="*/ 0 w 284"/>
                <a:gd name="T5" fmla="*/ 1413 h 1885"/>
                <a:gd name="T6" fmla="*/ 0 w 284"/>
                <a:gd name="T7" fmla="*/ 942 h 1885"/>
                <a:gd name="T8" fmla="*/ 0 w 284"/>
                <a:gd name="T9" fmla="*/ 470 h 1885"/>
                <a:gd name="T10" fmla="*/ 0 w 284"/>
                <a:gd name="T11" fmla="*/ 0 h 1885"/>
                <a:gd name="T12" fmla="*/ 284 w 284"/>
                <a:gd name="T13" fmla="*/ 0 h 1885"/>
                <a:gd name="T14" fmla="*/ 284 w 284"/>
                <a:gd name="T15" fmla="*/ 470 h 1885"/>
                <a:gd name="T16" fmla="*/ 284 w 284"/>
                <a:gd name="T17" fmla="*/ 942 h 1885"/>
                <a:gd name="T18" fmla="*/ 284 w 284"/>
                <a:gd name="T19" fmla="*/ 1413 h 1885"/>
                <a:gd name="T20" fmla="*/ 284 w 284"/>
                <a:gd name="T21" fmla="*/ 188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885">
                  <a:moveTo>
                    <a:pt x="284" y="1885"/>
                  </a:move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284" y="470"/>
                  </a:lnTo>
                  <a:lnTo>
                    <a:pt x="284" y="942"/>
                  </a:lnTo>
                  <a:lnTo>
                    <a:pt x="284" y="1413"/>
                  </a:lnTo>
                  <a:lnTo>
                    <a:pt x="284" y="1885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541338" y="1079500"/>
              <a:ext cx="912813" cy="1497013"/>
            </a:xfrm>
            <a:custGeom>
              <a:avLst/>
              <a:gdLst>
                <a:gd name="T0" fmla="*/ 718 w 1150"/>
                <a:gd name="T1" fmla="*/ 267 h 1885"/>
                <a:gd name="T2" fmla="*/ 718 w 1150"/>
                <a:gd name="T3" fmla="*/ 1076 h 1885"/>
                <a:gd name="T4" fmla="*/ 718 w 1150"/>
                <a:gd name="T5" fmla="*/ 1885 h 1885"/>
                <a:gd name="T6" fmla="*/ 434 w 1150"/>
                <a:gd name="T7" fmla="*/ 1885 h 1885"/>
                <a:gd name="T8" fmla="*/ 434 w 1150"/>
                <a:gd name="T9" fmla="*/ 1076 h 1885"/>
                <a:gd name="T10" fmla="*/ 434 w 1150"/>
                <a:gd name="T11" fmla="*/ 267 h 1885"/>
                <a:gd name="T12" fmla="*/ 0 w 1150"/>
                <a:gd name="T13" fmla="*/ 267 h 1885"/>
                <a:gd name="T14" fmla="*/ 0 w 1150"/>
                <a:gd name="T15" fmla="*/ 0 h 1885"/>
                <a:gd name="T16" fmla="*/ 574 w 1150"/>
                <a:gd name="T17" fmla="*/ 0 h 1885"/>
                <a:gd name="T18" fmla="*/ 1150 w 1150"/>
                <a:gd name="T19" fmla="*/ 0 h 1885"/>
                <a:gd name="T20" fmla="*/ 1150 w 1150"/>
                <a:gd name="T21" fmla="*/ 267 h 1885"/>
                <a:gd name="T22" fmla="*/ 718 w 1150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1885">
                  <a:moveTo>
                    <a:pt x="718" y="267"/>
                  </a:moveTo>
                  <a:lnTo>
                    <a:pt x="718" y="1076"/>
                  </a:lnTo>
                  <a:lnTo>
                    <a:pt x="718" y="1885"/>
                  </a:lnTo>
                  <a:lnTo>
                    <a:pt x="434" y="1885"/>
                  </a:lnTo>
                  <a:lnTo>
                    <a:pt x="434" y="1076"/>
                  </a:lnTo>
                  <a:lnTo>
                    <a:pt x="434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50" y="0"/>
                  </a:lnTo>
                  <a:lnTo>
                    <a:pt x="1150" y="267"/>
                  </a:lnTo>
                  <a:lnTo>
                    <a:pt x="718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922462" y="1079500"/>
              <a:ext cx="666750" cy="1497013"/>
            </a:xfrm>
            <a:custGeom>
              <a:avLst/>
              <a:gdLst>
                <a:gd name="T0" fmla="*/ 285 w 840"/>
                <a:gd name="T1" fmla="*/ 0 h 1885"/>
                <a:gd name="T2" fmla="*/ 285 w 840"/>
                <a:gd name="T3" fmla="*/ 809 h 1885"/>
                <a:gd name="T4" fmla="*/ 285 w 840"/>
                <a:gd name="T5" fmla="*/ 1617 h 1885"/>
                <a:gd name="T6" fmla="*/ 840 w 840"/>
                <a:gd name="T7" fmla="*/ 1617 h 1885"/>
                <a:gd name="T8" fmla="*/ 840 w 840"/>
                <a:gd name="T9" fmla="*/ 1885 h 1885"/>
                <a:gd name="T10" fmla="*/ 419 w 840"/>
                <a:gd name="T11" fmla="*/ 1885 h 1885"/>
                <a:gd name="T12" fmla="*/ 0 w 840"/>
                <a:gd name="T13" fmla="*/ 1885 h 1885"/>
                <a:gd name="T14" fmla="*/ 0 w 840"/>
                <a:gd name="T15" fmla="*/ 1413 h 1885"/>
                <a:gd name="T16" fmla="*/ 0 w 840"/>
                <a:gd name="T17" fmla="*/ 942 h 1885"/>
                <a:gd name="T18" fmla="*/ 0 w 840"/>
                <a:gd name="T19" fmla="*/ 470 h 1885"/>
                <a:gd name="T20" fmla="*/ 0 w 840"/>
                <a:gd name="T21" fmla="*/ 0 h 1885"/>
                <a:gd name="T22" fmla="*/ 285 w 840"/>
                <a:gd name="T23" fmla="*/ 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0" h="1885">
                  <a:moveTo>
                    <a:pt x="285" y="0"/>
                  </a:moveTo>
                  <a:lnTo>
                    <a:pt x="285" y="809"/>
                  </a:lnTo>
                  <a:lnTo>
                    <a:pt x="285" y="1617"/>
                  </a:lnTo>
                  <a:lnTo>
                    <a:pt x="840" y="1617"/>
                  </a:lnTo>
                  <a:lnTo>
                    <a:pt x="840" y="1885"/>
                  </a:lnTo>
                  <a:lnTo>
                    <a:pt x="4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816225" y="1079500"/>
              <a:ext cx="825500" cy="1497013"/>
            </a:xfrm>
            <a:custGeom>
              <a:avLst/>
              <a:gdLst>
                <a:gd name="T0" fmla="*/ 1040 w 1040"/>
                <a:gd name="T1" fmla="*/ 267 h 1885"/>
                <a:gd name="T2" fmla="*/ 285 w 1040"/>
                <a:gd name="T3" fmla="*/ 267 h 1885"/>
                <a:gd name="T4" fmla="*/ 285 w 1040"/>
                <a:gd name="T5" fmla="*/ 721 h 1885"/>
                <a:gd name="T6" fmla="*/ 1018 w 1040"/>
                <a:gd name="T7" fmla="*/ 721 h 1885"/>
                <a:gd name="T8" fmla="*/ 1018 w 1040"/>
                <a:gd name="T9" fmla="*/ 988 h 1885"/>
                <a:gd name="T10" fmla="*/ 285 w 1040"/>
                <a:gd name="T11" fmla="*/ 988 h 1885"/>
                <a:gd name="T12" fmla="*/ 285 w 1040"/>
                <a:gd name="T13" fmla="*/ 1617 h 1885"/>
                <a:gd name="T14" fmla="*/ 1040 w 1040"/>
                <a:gd name="T15" fmla="*/ 1617 h 1885"/>
                <a:gd name="T16" fmla="*/ 1040 w 1040"/>
                <a:gd name="T17" fmla="*/ 1885 h 1885"/>
                <a:gd name="T18" fmla="*/ 519 w 1040"/>
                <a:gd name="T19" fmla="*/ 1885 h 1885"/>
                <a:gd name="T20" fmla="*/ 0 w 1040"/>
                <a:gd name="T21" fmla="*/ 1885 h 1885"/>
                <a:gd name="T22" fmla="*/ 0 w 1040"/>
                <a:gd name="T23" fmla="*/ 1413 h 1885"/>
                <a:gd name="T24" fmla="*/ 0 w 1040"/>
                <a:gd name="T25" fmla="*/ 942 h 1885"/>
                <a:gd name="T26" fmla="*/ 0 w 1040"/>
                <a:gd name="T27" fmla="*/ 470 h 1885"/>
                <a:gd name="T28" fmla="*/ 0 w 1040"/>
                <a:gd name="T29" fmla="*/ 0 h 1885"/>
                <a:gd name="T30" fmla="*/ 519 w 1040"/>
                <a:gd name="T31" fmla="*/ 0 h 1885"/>
                <a:gd name="T32" fmla="*/ 1040 w 1040"/>
                <a:gd name="T33" fmla="*/ 0 h 1885"/>
                <a:gd name="T34" fmla="*/ 1040 w 1040"/>
                <a:gd name="T35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0" h="1885">
                  <a:moveTo>
                    <a:pt x="1040" y="267"/>
                  </a:moveTo>
                  <a:lnTo>
                    <a:pt x="285" y="267"/>
                  </a:lnTo>
                  <a:lnTo>
                    <a:pt x="285" y="721"/>
                  </a:lnTo>
                  <a:lnTo>
                    <a:pt x="1018" y="721"/>
                  </a:lnTo>
                  <a:lnTo>
                    <a:pt x="1018" y="988"/>
                  </a:lnTo>
                  <a:lnTo>
                    <a:pt x="285" y="988"/>
                  </a:lnTo>
                  <a:lnTo>
                    <a:pt x="285" y="1617"/>
                  </a:lnTo>
                  <a:lnTo>
                    <a:pt x="1040" y="1617"/>
                  </a:lnTo>
                  <a:lnTo>
                    <a:pt x="1040" y="1885"/>
                  </a:lnTo>
                  <a:lnTo>
                    <a:pt x="519" y="1885"/>
                  </a:lnTo>
                  <a:lnTo>
                    <a:pt x="0" y="1885"/>
                  </a:lnTo>
                  <a:lnTo>
                    <a:pt x="0" y="1413"/>
                  </a:lnTo>
                  <a:lnTo>
                    <a:pt x="0" y="942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519" y="0"/>
                  </a:lnTo>
                  <a:lnTo>
                    <a:pt x="1040" y="0"/>
                  </a:lnTo>
                  <a:lnTo>
                    <a:pt x="1040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00487" y="977900"/>
              <a:ext cx="1316038" cy="1689100"/>
            </a:xfrm>
            <a:custGeom>
              <a:avLst/>
              <a:gdLst>
                <a:gd name="T0" fmla="*/ 0 w 1659"/>
                <a:gd name="T1" fmla="*/ 2013 h 2128"/>
                <a:gd name="T2" fmla="*/ 0 w 1659"/>
                <a:gd name="T3" fmla="*/ 1509 h 2128"/>
                <a:gd name="T4" fmla="*/ 0 w 1659"/>
                <a:gd name="T5" fmla="*/ 1006 h 2128"/>
                <a:gd name="T6" fmla="*/ 0 w 1659"/>
                <a:gd name="T7" fmla="*/ 503 h 2128"/>
                <a:gd name="T8" fmla="*/ 0 w 1659"/>
                <a:gd name="T9" fmla="*/ 0 h 2128"/>
                <a:gd name="T10" fmla="*/ 688 w 1659"/>
                <a:gd name="T11" fmla="*/ 719 h 2128"/>
                <a:gd name="T12" fmla="*/ 1375 w 1659"/>
                <a:gd name="T13" fmla="*/ 1437 h 2128"/>
                <a:gd name="T14" fmla="*/ 1375 w 1659"/>
                <a:gd name="T15" fmla="*/ 783 h 2128"/>
                <a:gd name="T16" fmla="*/ 1375 w 1659"/>
                <a:gd name="T17" fmla="*/ 128 h 2128"/>
                <a:gd name="T18" fmla="*/ 1659 w 1659"/>
                <a:gd name="T19" fmla="*/ 128 h 2128"/>
                <a:gd name="T20" fmla="*/ 1659 w 1659"/>
                <a:gd name="T21" fmla="*/ 627 h 2128"/>
                <a:gd name="T22" fmla="*/ 1659 w 1659"/>
                <a:gd name="T23" fmla="*/ 1127 h 2128"/>
                <a:gd name="T24" fmla="*/ 1659 w 1659"/>
                <a:gd name="T25" fmla="*/ 1627 h 2128"/>
                <a:gd name="T26" fmla="*/ 1659 w 1659"/>
                <a:gd name="T27" fmla="*/ 2128 h 2128"/>
                <a:gd name="T28" fmla="*/ 972 w 1659"/>
                <a:gd name="T29" fmla="*/ 1410 h 2128"/>
                <a:gd name="T30" fmla="*/ 284 w 1659"/>
                <a:gd name="T31" fmla="*/ 693 h 2128"/>
                <a:gd name="T32" fmla="*/ 284 w 1659"/>
                <a:gd name="T33" fmla="*/ 1352 h 2128"/>
                <a:gd name="T34" fmla="*/ 284 w 1659"/>
                <a:gd name="T35" fmla="*/ 2013 h 2128"/>
                <a:gd name="T36" fmla="*/ 0 w 1659"/>
                <a:gd name="T37" fmla="*/ 2013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9" h="2128">
                  <a:moveTo>
                    <a:pt x="0" y="2013"/>
                  </a:moveTo>
                  <a:lnTo>
                    <a:pt x="0" y="1509"/>
                  </a:lnTo>
                  <a:lnTo>
                    <a:pt x="0" y="1006"/>
                  </a:lnTo>
                  <a:lnTo>
                    <a:pt x="0" y="503"/>
                  </a:lnTo>
                  <a:lnTo>
                    <a:pt x="0" y="0"/>
                  </a:lnTo>
                  <a:lnTo>
                    <a:pt x="688" y="719"/>
                  </a:lnTo>
                  <a:lnTo>
                    <a:pt x="1375" y="1437"/>
                  </a:lnTo>
                  <a:lnTo>
                    <a:pt x="1375" y="783"/>
                  </a:lnTo>
                  <a:lnTo>
                    <a:pt x="1375" y="128"/>
                  </a:lnTo>
                  <a:lnTo>
                    <a:pt x="1659" y="128"/>
                  </a:lnTo>
                  <a:lnTo>
                    <a:pt x="1659" y="627"/>
                  </a:lnTo>
                  <a:lnTo>
                    <a:pt x="1659" y="1127"/>
                  </a:lnTo>
                  <a:lnTo>
                    <a:pt x="1659" y="1627"/>
                  </a:lnTo>
                  <a:lnTo>
                    <a:pt x="1659" y="2128"/>
                  </a:lnTo>
                  <a:lnTo>
                    <a:pt x="972" y="1410"/>
                  </a:lnTo>
                  <a:lnTo>
                    <a:pt x="284" y="693"/>
                  </a:lnTo>
                  <a:lnTo>
                    <a:pt x="284" y="1352"/>
                  </a:lnTo>
                  <a:lnTo>
                    <a:pt x="284" y="2013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448300" y="1079500"/>
              <a:ext cx="912813" cy="1497013"/>
            </a:xfrm>
            <a:custGeom>
              <a:avLst/>
              <a:gdLst>
                <a:gd name="T0" fmla="*/ 717 w 1149"/>
                <a:gd name="T1" fmla="*/ 267 h 1885"/>
                <a:gd name="T2" fmla="*/ 717 w 1149"/>
                <a:gd name="T3" fmla="*/ 1076 h 1885"/>
                <a:gd name="T4" fmla="*/ 717 w 1149"/>
                <a:gd name="T5" fmla="*/ 1885 h 1885"/>
                <a:gd name="T6" fmla="*/ 432 w 1149"/>
                <a:gd name="T7" fmla="*/ 1885 h 1885"/>
                <a:gd name="T8" fmla="*/ 432 w 1149"/>
                <a:gd name="T9" fmla="*/ 1076 h 1885"/>
                <a:gd name="T10" fmla="*/ 432 w 1149"/>
                <a:gd name="T11" fmla="*/ 267 h 1885"/>
                <a:gd name="T12" fmla="*/ 0 w 1149"/>
                <a:gd name="T13" fmla="*/ 267 h 1885"/>
                <a:gd name="T14" fmla="*/ 0 w 1149"/>
                <a:gd name="T15" fmla="*/ 0 h 1885"/>
                <a:gd name="T16" fmla="*/ 574 w 1149"/>
                <a:gd name="T17" fmla="*/ 0 h 1885"/>
                <a:gd name="T18" fmla="*/ 1149 w 1149"/>
                <a:gd name="T19" fmla="*/ 0 h 1885"/>
                <a:gd name="T20" fmla="*/ 1149 w 1149"/>
                <a:gd name="T21" fmla="*/ 267 h 1885"/>
                <a:gd name="T22" fmla="*/ 717 w 1149"/>
                <a:gd name="T23" fmla="*/ 26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9" h="1885">
                  <a:moveTo>
                    <a:pt x="717" y="267"/>
                  </a:moveTo>
                  <a:lnTo>
                    <a:pt x="717" y="1076"/>
                  </a:lnTo>
                  <a:lnTo>
                    <a:pt x="717" y="1885"/>
                  </a:lnTo>
                  <a:lnTo>
                    <a:pt x="432" y="1885"/>
                  </a:lnTo>
                  <a:lnTo>
                    <a:pt x="432" y="1076"/>
                  </a:lnTo>
                  <a:lnTo>
                    <a:pt x="432" y="267"/>
                  </a:lnTo>
                  <a:lnTo>
                    <a:pt x="0" y="267"/>
                  </a:lnTo>
                  <a:lnTo>
                    <a:pt x="0" y="0"/>
                  </a:lnTo>
                  <a:lnTo>
                    <a:pt x="574" y="0"/>
                  </a:lnTo>
                  <a:lnTo>
                    <a:pt x="1149" y="0"/>
                  </a:lnTo>
                  <a:lnTo>
                    <a:pt x="1149" y="267"/>
                  </a:lnTo>
                  <a:lnTo>
                    <a:pt x="717" y="267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03212" y="1044575"/>
              <a:ext cx="2671763" cy="3176588"/>
            </a:xfrm>
            <a:custGeom>
              <a:avLst/>
              <a:gdLst>
                <a:gd name="T0" fmla="*/ 700 w 3366"/>
                <a:gd name="T1" fmla="*/ 110 h 4002"/>
                <a:gd name="T2" fmla="*/ 722 w 3366"/>
                <a:gd name="T3" fmla="*/ 75 h 4002"/>
                <a:gd name="T4" fmla="*/ 740 w 3366"/>
                <a:gd name="T5" fmla="*/ 55 h 4002"/>
                <a:gd name="T6" fmla="*/ 771 w 3366"/>
                <a:gd name="T7" fmla="*/ 30 h 4002"/>
                <a:gd name="T8" fmla="*/ 808 w 3366"/>
                <a:gd name="T9" fmla="*/ 12 h 4002"/>
                <a:gd name="T10" fmla="*/ 849 w 3366"/>
                <a:gd name="T11" fmla="*/ 2 h 4002"/>
                <a:gd name="T12" fmla="*/ 892 w 3366"/>
                <a:gd name="T13" fmla="*/ 1 h 4002"/>
                <a:gd name="T14" fmla="*/ 932 w 3366"/>
                <a:gd name="T15" fmla="*/ 8 h 4002"/>
                <a:gd name="T16" fmla="*/ 970 w 3366"/>
                <a:gd name="T17" fmla="*/ 23 h 4002"/>
                <a:gd name="T18" fmla="*/ 1004 w 3366"/>
                <a:gd name="T19" fmla="*/ 46 h 4002"/>
                <a:gd name="T20" fmla="*/ 1031 w 3366"/>
                <a:gd name="T21" fmla="*/ 75 h 4002"/>
                <a:gd name="T22" fmla="*/ 1047 w 3366"/>
                <a:gd name="T23" fmla="*/ 97 h 4002"/>
                <a:gd name="T24" fmla="*/ 1411 w 3366"/>
                <a:gd name="T25" fmla="*/ 983 h 4002"/>
                <a:gd name="T26" fmla="*/ 1950 w 3366"/>
                <a:gd name="T27" fmla="*/ 2296 h 4002"/>
                <a:gd name="T28" fmla="*/ 2489 w 3366"/>
                <a:gd name="T29" fmla="*/ 3610 h 4002"/>
                <a:gd name="T30" fmla="*/ 3102 w 3366"/>
                <a:gd name="T31" fmla="*/ 2116 h 4002"/>
                <a:gd name="T32" fmla="*/ 3113 w 3366"/>
                <a:gd name="T33" fmla="*/ 2093 h 4002"/>
                <a:gd name="T34" fmla="*/ 3133 w 3366"/>
                <a:gd name="T35" fmla="*/ 2069 h 4002"/>
                <a:gd name="T36" fmla="*/ 3149 w 3366"/>
                <a:gd name="T37" fmla="*/ 2055 h 4002"/>
                <a:gd name="T38" fmla="*/ 3177 w 3366"/>
                <a:gd name="T39" fmla="*/ 2040 h 4002"/>
                <a:gd name="T40" fmla="*/ 3208 w 3366"/>
                <a:gd name="T41" fmla="*/ 2031 h 4002"/>
                <a:gd name="T42" fmla="*/ 3243 w 3366"/>
                <a:gd name="T43" fmla="*/ 2030 h 4002"/>
                <a:gd name="T44" fmla="*/ 3264 w 3366"/>
                <a:gd name="T45" fmla="*/ 2033 h 4002"/>
                <a:gd name="T46" fmla="*/ 3295 w 3366"/>
                <a:gd name="T47" fmla="*/ 2046 h 4002"/>
                <a:gd name="T48" fmla="*/ 3317 w 3366"/>
                <a:gd name="T49" fmla="*/ 2061 h 4002"/>
                <a:gd name="T50" fmla="*/ 3339 w 3366"/>
                <a:gd name="T51" fmla="*/ 2085 h 4002"/>
                <a:gd name="T52" fmla="*/ 3355 w 3366"/>
                <a:gd name="T53" fmla="*/ 2113 h 4002"/>
                <a:gd name="T54" fmla="*/ 3366 w 3366"/>
                <a:gd name="T55" fmla="*/ 2152 h 4002"/>
                <a:gd name="T56" fmla="*/ 3364 w 3366"/>
                <a:gd name="T57" fmla="*/ 2194 h 4002"/>
                <a:gd name="T58" fmla="*/ 3355 w 3366"/>
                <a:gd name="T59" fmla="*/ 2220 h 4002"/>
                <a:gd name="T60" fmla="*/ 2660 w 3366"/>
                <a:gd name="T61" fmla="*/ 3905 h 4002"/>
                <a:gd name="T62" fmla="*/ 2635 w 3366"/>
                <a:gd name="T63" fmla="*/ 3937 h 4002"/>
                <a:gd name="T64" fmla="*/ 2617 w 3366"/>
                <a:gd name="T65" fmla="*/ 3956 h 4002"/>
                <a:gd name="T66" fmla="*/ 2583 w 3366"/>
                <a:gd name="T67" fmla="*/ 3979 h 4002"/>
                <a:gd name="T68" fmla="*/ 2545 w 3366"/>
                <a:gd name="T69" fmla="*/ 3994 h 4002"/>
                <a:gd name="T70" fmla="*/ 2503 w 3366"/>
                <a:gd name="T71" fmla="*/ 4002 h 4002"/>
                <a:gd name="T72" fmla="*/ 2460 w 3366"/>
                <a:gd name="T73" fmla="*/ 4000 h 4002"/>
                <a:gd name="T74" fmla="*/ 2421 w 3366"/>
                <a:gd name="T75" fmla="*/ 3989 h 4002"/>
                <a:gd name="T76" fmla="*/ 2384 w 3366"/>
                <a:gd name="T77" fmla="*/ 3972 h 4002"/>
                <a:gd name="T78" fmla="*/ 2352 w 3366"/>
                <a:gd name="T79" fmla="*/ 3948 h 4002"/>
                <a:gd name="T80" fmla="*/ 2330 w 3366"/>
                <a:gd name="T81" fmla="*/ 3922 h 4002"/>
                <a:gd name="T82" fmla="*/ 2313 w 3366"/>
                <a:gd name="T83" fmla="*/ 3893 h 4002"/>
                <a:gd name="T84" fmla="*/ 1774 w 3366"/>
                <a:gd name="T85" fmla="*/ 2579 h 4002"/>
                <a:gd name="T86" fmla="*/ 1235 w 3366"/>
                <a:gd name="T87" fmla="*/ 1266 h 4002"/>
                <a:gd name="T88" fmla="*/ 571 w 3366"/>
                <a:gd name="T89" fmla="*/ 1135 h 4002"/>
                <a:gd name="T90" fmla="*/ 258 w 3366"/>
                <a:gd name="T91" fmla="*/ 1900 h 4002"/>
                <a:gd name="T92" fmla="*/ 240 w 3366"/>
                <a:gd name="T93" fmla="*/ 1925 h 4002"/>
                <a:gd name="T94" fmla="*/ 221 w 3366"/>
                <a:gd name="T95" fmla="*/ 1943 h 4002"/>
                <a:gd name="T96" fmla="*/ 199 w 3366"/>
                <a:gd name="T97" fmla="*/ 1958 h 4002"/>
                <a:gd name="T98" fmla="*/ 168 w 3366"/>
                <a:gd name="T99" fmla="*/ 1968 h 4002"/>
                <a:gd name="T100" fmla="*/ 136 w 3366"/>
                <a:gd name="T101" fmla="*/ 1973 h 4002"/>
                <a:gd name="T102" fmla="*/ 109 w 3366"/>
                <a:gd name="T103" fmla="*/ 1969 h 4002"/>
                <a:gd name="T104" fmla="*/ 84 w 3366"/>
                <a:gd name="T105" fmla="*/ 1962 h 4002"/>
                <a:gd name="T106" fmla="*/ 54 w 3366"/>
                <a:gd name="T107" fmla="*/ 1945 h 4002"/>
                <a:gd name="T108" fmla="*/ 31 w 3366"/>
                <a:gd name="T109" fmla="*/ 1923 h 4002"/>
                <a:gd name="T110" fmla="*/ 16 w 3366"/>
                <a:gd name="T111" fmla="*/ 1901 h 4002"/>
                <a:gd name="T112" fmla="*/ 3 w 3366"/>
                <a:gd name="T113" fmla="*/ 1864 h 4002"/>
                <a:gd name="T114" fmla="*/ 0 w 3366"/>
                <a:gd name="T115" fmla="*/ 1829 h 4002"/>
                <a:gd name="T116" fmla="*/ 6 w 3366"/>
                <a:gd name="T117" fmla="*/ 1794 h 4002"/>
                <a:gd name="T118" fmla="*/ 11 w 3366"/>
                <a:gd name="T119" fmla="*/ 1781 h 4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6" h="4002">
                  <a:moveTo>
                    <a:pt x="11" y="1781"/>
                  </a:moveTo>
                  <a:lnTo>
                    <a:pt x="355" y="945"/>
                  </a:lnTo>
                  <a:lnTo>
                    <a:pt x="700" y="110"/>
                  </a:lnTo>
                  <a:lnTo>
                    <a:pt x="707" y="97"/>
                  </a:lnTo>
                  <a:lnTo>
                    <a:pt x="713" y="87"/>
                  </a:lnTo>
                  <a:lnTo>
                    <a:pt x="722" y="75"/>
                  </a:lnTo>
                  <a:lnTo>
                    <a:pt x="730" y="65"/>
                  </a:lnTo>
                  <a:lnTo>
                    <a:pt x="735" y="60"/>
                  </a:lnTo>
                  <a:lnTo>
                    <a:pt x="740" y="55"/>
                  </a:lnTo>
                  <a:lnTo>
                    <a:pt x="750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4" y="24"/>
                  </a:lnTo>
                  <a:lnTo>
                    <a:pt x="795" y="17"/>
                  </a:lnTo>
                  <a:lnTo>
                    <a:pt x="808" y="12"/>
                  </a:lnTo>
                  <a:lnTo>
                    <a:pt x="821" y="8"/>
                  </a:lnTo>
                  <a:lnTo>
                    <a:pt x="835" y="4"/>
                  </a:lnTo>
                  <a:lnTo>
                    <a:pt x="849" y="2"/>
                  </a:lnTo>
                  <a:lnTo>
                    <a:pt x="862" y="1"/>
                  </a:lnTo>
                  <a:lnTo>
                    <a:pt x="877" y="0"/>
                  </a:lnTo>
                  <a:lnTo>
                    <a:pt x="892" y="1"/>
                  </a:lnTo>
                  <a:lnTo>
                    <a:pt x="905" y="2"/>
                  </a:lnTo>
                  <a:lnTo>
                    <a:pt x="919" y="4"/>
                  </a:lnTo>
                  <a:lnTo>
                    <a:pt x="932" y="8"/>
                  </a:lnTo>
                  <a:lnTo>
                    <a:pt x="945" y="12"/>
                  </a:lnTo>
                  <a:lnTo>
                    <a:pt x="958" y="17"/>
                  </a:lnTo>
                  <a:lnTo>
                    <a:pt x="970" y="23"/>
                  </a:lnTo>
                  <a:lnTo>
                    <a:pt x="982" y="30"/>
                  </a:lnTo>
                  <a:lnTo>
                    <a:pt x="992" y="37"/>
                  </a:lnTo>
                  <a:lnTo>
                    <a:pt x="1004" y="46"/>
                  </a:lnTo>
                  <a:lnTo>
                    <a:pt x="1013" y="55"/>
                  </a:lnTo>
                  <a:lnTo>
                    <a:pt x="1023" y="65"/>
                  </a:lnTo>
                  <a:lnTo>
                    <a:pt x="1031" y="75"/>
                  </a:lnTo>
                  <a:lnTo>
                    <a:pt x="1035" y="80"/>
                  </a:lnTo>
                  <a:lnTo>
                    <a:pt x="1039" y="86"/>
                  </a:lnTo>
                  <a:lnTo>
                    <a:pt x="1047" y="97"/>
                  </a:lnTo>
                  <a:lnTo>
                    <a:pt x="1053" y="109"/>
                  </a:lnTo>
                  <a:lnTo>
                    <a:pt x="1232" y="546"/>
                  </a:lnTo>
                  <a:lnTo>
                    <a:pt x="1411" y="983"/>
                  </a:lnTo>
                  <a:lnTo>
                    <a:pt x="1591" y="1421"/>
                  </a:lnTo>
                  <a:lnTo>
                    <a:pt x="1771" y="1859"/>
                  </a:lnTo>
                  <a:lnTo>
                    <a:pt x="1950" y="2296"/>
                  </a:lnTo>
                  <a:lnTo>
                    <a:pt x="2129" y="2734"/>
                  </a:lnTo>
                  <a:lnTo>
                    <a:pt x="2308" y="3172"/>
                  </a:lnTo>
                  <a:lnTo>
                    <a:pt x="2489" y="3610"/>
                  </a:lnTo>
                  <a:lnTo>
                    <a:pt x="2794" y="2865"/>
                  </a:lnTo>
                  <a:lnTo>
                    <a:pt x="3100" y="2121"/>
                  </a:lnTo>
                  <a:lnTo>
                    <a:pt x="3102" y="2116"/>
                  </a:lnTo>
                  <a:lnTo>
                    <a:pt x="3104" y="2111"/>
                  </a:lnTo>
                  <a:lnTo>
                    <a:pt x="3108" y="2101"/>
                  </a:lnTo>
                  <a:lnTo>
                    <a:pt x="3113" y="2093"/>
                  </a:lnTo>
                  <a:lnTo>
                    <a:pt x="3120" y="2085"/>
                  </a:lnTo>
                  <a:lnTo>
                    <a:pt x="3126" y="2076"/>
                  </a:lnTo>
                  <a:lnTo>
                    <a:pt x="3133" y="2069"/>
                  </a:lnTo>
                  <a:lnTo>
                    <a:pt x="3141" y="2062"/>
                  </a:lnTo>
                  <a:lnTo>
                    <a:pt x="3145" y="2058"/>
                  </a:lnTo>
                  <a:lnTo>
                    <a:pt x="3149" y="2055"/>
                  </a:lnTo>
                  <a:lnTo>
                    <a:pt x="3158" y="2050"/>
                  </a:lnTo>
                  <a:lnTo>
                    <a:pt x="3167" y="2045"/>
                  </a:lnTo>
                  <a:lnTo>
                    <a:pt x="3177" y="2040"/>
                  </a:lnTo>
                  <a:lnTo>
                    <a:pt x="3187" y="2036"/>
                  </a:lnTo>
                  <a:lnTo>
                    <a:pt x="3197" y="2033"/>
                  </a:lnTo>
                  <a:lnTo>
                    <a:pt x="3208" y="2031"/>
                  </a:lnTo>
                  <a:lnTo>
                    <a:pt x="3218" y="2030"/>
                  </a:lnTo>
                  <a:lnTo>
                    <a:pt x="3230" y="2029"/>
                  </a:lnTo>
                  <a:lnTo>
                    <a:pt x="3243" y="2030"/>
                  </a:lnTo>
                  <a:lnTo>
                    <a:pt x="3251" y="2031"/>
                  </a:lnTo>
                  <a:lnTo>
                    <a:pt x="3257" y="2032"/>
                  </a:lnTo>
                  <a:lnTo>
                    <a:pt x="3264" y="2033"/>
                  </a:lnTo>
                  <a:lnTo>
                    <a:pt x="3270" y="2035"/>
                  </a:lnTo>
                  <a:lnTo>
                    <a:pt x="3283" y="2041"/>
                  </a:lnTo>
                  <a:lnTo>
                    <a:pt x="3295" y="2046"/>
                  </a:lnTo>
                  <a:lnTo>
                    <a:pt x="3306" y="2053"/>
                  </a:lnTo>
                  <a:lnTo>
                    <a:pt x="3311" y="2056"/>
                  </a:lnTo>
                  <a:lnTo>
                    <a:pt x="3317" y="2061"/>
                  </a:lnTo>
                  <a:lnTo>
                    <a:pt x="3326" y="2070"/>
                  </a:lnTo>
                  <a:lnTo>
                    <a:pt x="3335" y="2079"/>
                  </a:lnTo>
                  <a:lnTo>
                    <a:pt x="3339" y="2085"/>
                  </a:lnTo>
                  <a:lnTo>
                    <a:pt x="3343" y="2090"/>
                  </a:lnTo>
                  <a:lnTo>
                    <a:pt x="3350" y="2101"/>
                  </a:lnTo>
                  <a:lnTo>
                    <a:pt x="3355" y="2113"/>
                  </a:lnTo>
                  <a:lnTo>
                    <a:pt x="3360" y="2125"/>
                  </a:lnTo>
                  <a:lnTo>
                    <a:pt x="3364" y="2138"/>
                  </a:lnTo>
                  <a:lnTo>
                    <a:pt x="3366" y="2152"/>
                  </a:lnTo>
                  <a:lnTo>
                    <a:pt x="3366" y="2166"/>
                  </a:lnTo>
                  <a:lnTo>
                    <a:pt x="3366" y="2180"/>
                  </a:lnTo>
                  <a:lnTo>
                    <a:pt x="3364" y="2194"/>
                  </a:lnTo>
                  <a:lnTo>
                    <a:pt x="3360" y="2207"/>
                  </a:lnTo>
                  <a:lnTo>
                    <a:pt x="3357" y="2214"/>
                  </a:lnTo>
                  <a:lnTo>
                    <a:pt x="3355" y="2220"/>
                  </a:lnTo>
                  <a:lnTo>
                    <a:pt x="3011" y="3056"/>
                  </a:lnTo>
                  <a:lnTo>
                    <a:pt x="2666" y="3892"/>
                  </a:lnTo>
                  <a:lnTo>
                    <a:pt x="2660" y="3905"/>
                  </a:lnTo>
                  <a:lnTo>
                    <a:pt x="2652" y="3916"/>
                  </a:lnTo>
                  <a:lnTo>
                    <a:pt x="2644" y="3927"/>
                  </a:lnTo>
                  <a:lnTo>
                    <a:pt x="2635" y="3937"/>
                  </a:lnTo>
                  <a:lnTo>
                    <a:pt x="2631" y="3942"/>
                  </a:lnTo>
                  <a:lnTo>
                    <a:pt x="2626" y="3946"/>
                  </a:lnTo>
                  <a:lnTo>
                    <a:pt x="2617" y="3956"/>
                  </a:lnTo>
                  <a:lnTo>
                    <a:pt x="2605" y="3964"/>
                  </a:lnTo>
                  <a:lnTo>
                    <a:pt x="2595" y="3972"/>
                  </a:lnTo>
                  <a:lnTo>
                    <a:pt x="2583" y="3979"/>
                  </a:lnTo>
                  <a:lnTo>
                    <a:pt x="2570" y="3984"/>
                  </a:lnTo>
                  <a:lnTo>
                    <a:pt x="2558" y="3989"/>
                  </a:lnTo>
                  <a:lnTo>
                    <a:pt x="2545" y="3994"/>
                  </a:lnTo>
                  <a:lnTo>
                    <a:pt x="2532" y="3998"/>
                  </a:lnTo>
                  <a:lnTo>
                    <a:pt x="2518" y="4000"/>
                  </a:lnTo>
                  <a:lnTo>
                    <a:pt x="2503" y="4002"/>
                  </a:lnTo>
                  <a:lnTo>
                    <a:pt x="2489" y="4002"/>
                  </a:lnTo>
                  <a:lnTo>
                    <a:pt x="2475" y="4002"/>
                  </a:lnTo>
                  <a:lnTo>
                    <a:pt x="2460" y="4000"/>
                  </a:lnTo>
                  <a:lnTo>
                    <a:pt x="2447" y="3998"/>
                  </a:lnTo>
                  <a:lnTo>
                    <a:pt x="2433" y="3995"/>
                  </a:lnTo>
                  <a:lnTo>
                    <a:pt x="2421" y="3989"/>
                  </a:lnTo>
                  <a:lnTo>
                    <a:pt x="2408" y="3984"/>
                  </a:lnTo>
                  <a:lnTo>
                    <a:pt x="2396" y="3979"/>
                  </a:lnTo>
                  <a:lnTo>
                    <a:pt x="2384" y="3972"/>
                  </a:lnTo>
                  <a:lnTo>
                    <a:pt x="2373" y="3964"/>
                  </a:lnTo>
                  <a:lnTo>
                    <a:pt x="2363" y="3956"/>
                  </a:lnTo>
                  <a:lnTo>
                    <a:pt x="2352" y="3948"/>
                  </a:lnTo>
                  <a:lnTo>
                    <a:pt x="2343" y="3937"/>
                  </a:lnTo>
                  <a:lnTo>
                    <a:pt x="2335" y="3928"/>
                  </a:lnTo>
                  <a:lnTo>
                    <a:pt x="2330" y="3922"/>
                  </a:lnTo>
                  <a:lnTo>
                    <a:pt x="2327" y="3916"/>
                  </a:lnTo>
                  <a:lnTo>
                    <a:pt x="2320" y="3905"/>
                  </a:lnTo>
                  <a:lnTo>
                    <a:pt x="2313" y="3893"/>
                  </a:lnTo>
                  <a:lnTo>
                    <a:pt x="2132" y="3455"/>
                  </a:lnTo>
                  <a:lnTo>
                    <a:pt x="1953" y="3017"/>
                  </a:lnTo>
                  <a:lnTo>
                    <a:pt x="1774" y="2579"/>
                  </a:lnTo>
                  <a:lnTo>
                    <a:pt x="1595" y="2142"/>
                  </a:lnTo>
                  <a:lnTo>
                    <a:pt x="1414" y="1704"/>
                  </a:lnTo>
                  <a:lnTo>
                    <a:pt x="1235" y="1266"/>
                  </a:lnTo>
                  <a:lnTo>
                    <a:pt x="1056" y="828"/>
                  </a:lnTo>
                  <a:lnTo>
                    <a:pt x="877" y="391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63" y="1891"/>
                  </a:lnTo>
                  <a:lnTo>
                    <a:pt x="258" y="1900"/>
                  </a:lnTo>
                  <a:lnTo>
                    <a:pt x="252" y="1909"/>
                  </a:lnTo>
                  <a:lnTo>
                    <a:pt x="247" y="1918"/>
                  </a:lnTo>
                  <a:lnTo>
                    <a:pt x="240" y="1925"/>
                  </a:lnTo>
                  <a:lnTo>
                    <a:pt x="232" y="1933"/>
                  </a:lnTo>
                  <a:lnTo>
                    <a:pt x="225" y="1940"/>
                  </a:lnTo>
                  <a:lnTo>
                    <a:pt x="221" y="1943"/>
                  </a:lnTo>
                  <a:lnTo>
                    <a:pt x="217" y="1946"/>
                  </a:lnTo>
                  <a:lnTo>
                    <a:pt x="208" y="1953"/>
                  </a:lnTo>
                  <a:lnTo>
                    <a:pt x="199" y="1958"/>
                  </a:lnTo>
                  <a:lnTo>
                    <a:pt x="189" y="1962"/>
                  </a:lnTo>
                  <a:lnTo>
                    <a:pt x="179" y="1965"/>
                  </a:lnTo>
                  <a:lnTo>
                    <a:pt x="168" y="1968"/>
                  </a:lnTo>
                  <a:lnTo>
                    <a:pt x="158" y="1970"/>
                  </a:lnTo>
                  <a:lnTo>
                    <a:pt x="147" y="1971"/>
                  </a:lnTo>
                  <a:lnTo>
                    <a:pt x="136" y="1973"/>
                  </a:lnTo>
                  <a:lnTo>
                    <a:pt x="122" y="1971"/>
                  </a:lnTo>
                  <a:lnTo>
                    <a:pt x="115" y="1970"/>
                  </a:lnTo>
                  <a:lnTo>
                    <a:pt x="109" y="1969"/>
                  </a:lnTo>
                  <a:lnTo>
                    <a:pt x="102" y="1968"/>
                  </a:lnTo>
                  <a:lnTo>
                    <a:pt x="96" y="1966"/>
                  </a:lnTo>
                  <a:lnTo>
                    <a:pt x="84" y="1962"/>
                  </a:lnTo>
                  <a:lnTo>
                    <a:pt x="71" y="1956"/>
                  </a:lnTo>
                  <a:lnTo>
                    <a:pt x="59" y="1949"/>
                  </a:lnTo>
                  <a:lnTo>
                    <a:pt x="54" y="1945"/>
                  </a:lnTo>
                  <a:lnTo>
                    <a:pt x="49" y="1941"/>
                  </a:lnTo>
                  <a:lnTo>
                    <a:pt x="40" y="1933"/>
                  </a:lnTo>
                  <a:lnTo>
                    <a:pt x="31" y="1923"/>
                  </a:lnTo>
                  <a:lnTo>
                    <a:pt x="27" y="1918"/>
                  </a:lnTo>
                  <a:lnTo>
                    <a:pt x="23" y="1912"/>
                  </a:lnTo>
                  <a:lnTo>
                    <a:pt x="16" y="1901"/>
                  </a:lnTo>
                  <a:lnTo>
                    <a:pt x="10" y="1889"/>
                  </a:lnTo>
                  <a:lnTo>
                    <a:pt x="6" y="1876"/>
                  </a:lnTo>
                  <a:lnTo>
                    <a:pt x="3" y="1864"/>
                  </a:lnTo>
                  <a:lnTo>
                    <a:pt x="1" y="1850"/>
                  </a:lnTo>
                  <a:lnTo>
                    <a:pt x="0" y="1836"/>
                  </a:lnTo>
                  <a:lnTo>
                    <a:pt x="0" y="1829"/>
                  </a:lnTo>
                  <a:lnTo>
                    <a:pt x="1" y="1822"/>
                  </a:lnTo>
                  <a:lnTo>
                    <a:pt x="3" y="1808"/>
                  </a:lnTo>
                  <a:lnTo>
                    <a:pt x="6" y="1794"/>
                  </a:lnTo>
                  <a:lnTo>
                    <a:pt x="8" y="1788"/>
                  </a:lnTo>
                  <a:lnTo>
                    <a:pt x="11" y="1782"/>
                  </a:lnTo>
                  <a:lnTo>
                    <a:pt x="11" y="1781"/>
                  </a:lnTo>
                  <a:close/>
                </a:path>
              </a:pathLst>
            </a:custGeom>
            <a:solidFill>
              <a:srgbClr val="E8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011988" y="2647950"/>
              <a:ext cx="1392238" cy="1566863"/>
            </a:xfrm>
            <a:custGeom>
              <a:avLst/>
              <a:gdLst>
                <a:gd name="T0" fmla="*/ 355 w 1752"/>
                <a:gd name="T1" fmla="*/ 944 h 1973"/>
                <a:gd name="T2" fmla="*/ 713 w 1752"/>
                <a:gd name="T3" fmla="*/ 86 h 1973"/>
                <a:gd name="T4" fmla="*/ 749 w 1752"/>
                <a:gd name="T5" fmla="*/ 46 h 1973"/>
                <a:gd name="T6" fmla="*/ 771 w 1752"/>
                <a:gd name="T7" fmla="*/ 30 h 1973"/>
                <a:gd name="T8" fmla="*/ 795 w 1752"/>
                <a:gd name="T9" fmla="*/ 18 h 1973"/>
                <a:gd name="T10" fmla="*/ 820 w 1752"/>
                <a:gd name="T11" fmla="*/ 7 h 1973"/>
                <a:gd name="T12" fmla="*/ 877 w 1752"/>
                <a:gd name="T13" fmla="*/ 0 h 1973"/>
                <a:gd name="T14" fmla="*/ 933 w 1752"/>
                <a:gd name="T15" fmla="*/ 7 h 1973"/>
                <a:gd name="T16" fmla="*/ 958 w 1752"/>
                <a:gd name="T17" fmla="*/ 16 h 1973"/>
                <a:gd name="T18" fmla="*/ 1003 w 1752"/>
                <a:gd name="T19" fmla="*/ 46 h 1973"/>
                <a:gd name="T20" fmla="*/ 1023 w 1752"/>
                <a:gd name="T21" fmla="*/ 64 h 1973"/>
                <a:gd name="T22" fmla="*/ 1053 w 1752"/>
                <a:gd name="T23" fmla="*/ 109 h 1973"/>
                <a:gd name="T24" fmla="*/ 1656 w 1752"/>
                <a:gd name="T25" fmla="*/ 1570 h 1973"/>
                <a:gd name="T26" fmla="*/ 1746 w 1752"/>
                <a:gd name="T27" fmla="*/ 1793 h 1973"/>
                <a:gd name="T28" fmla="*/ 1752 w 1752"/>
                <a:gd name="T29" fmla="*/ 1835 h 1973"/>
                <a:gd name="T30" fmla="*/ 1750 w 1752"/>
                <a:gd name="T31" fmla="*/ 1863 h 1973"/>
                <a:gd name="T32" fmla="*/ 1742 w 1752"/>
                <a:gd name="T33" fmla="*/ 1889 h 1973"/>
                <a:gd name="T34" fmla="*/ 1729 w 1752"/>
                <a:gd name="T35" fmla="*/ 1912 h 1973"/>
                <a:gd name="T36" fmla="*/ 1692 w 1752"/>
                <a:gd name="T37" fmla="*/ 1949 h 1973"/>
                <a:gd name="T38" fmla="*/ 1669 w 1752"/>
                <a:gd name="T39" fmla="*/ 1961 h 1973"/>
                <a:gd name="T40" fmla="*/ 1616 w 1752"/>
                <a:gd name="T41" fmla="*/ 1973 h 1973"/>
                <a:gd name="T42" fmla="*/ 1573 w 1752"/>
                <a:gd name="T43" fmla="*/ 1965 h 1973"/>
                <a:gd name="T44" fmla="*/ 1535 w 1752"/>
                <a:gd name="T45" fmla="*/ 1946 h 1973"/>
                <a:gd name="T46" fmla="*/ 1519 w 1752"/>
                <a:gd name="T47" fmla="*/ 1933 h 1973"/>
                <a:gd name="T48" fmla="*/ 1494 w 1752"/>
                <a:gd name="T49" fmla="*/ 1899 h 1973"/>
                <a:gd name="T50" fmla="*/ 1181 w 1752"/>
                <a:gd name="T51" fmla="*/ 1135 h 1973"/>
                <a:gd name="T52" fmla="*/ 571 w 1752"/>
                <a:gd name="T53" fmla="*/ 1135 h 1973"/>
                <a:gd name="T54" fmla="*/ 258 w 1752"/>
                <a:gd name="T55" fmla="*/ 1899 h 1973"/>
                <a:gd name="T56" fmla="*/ 232 w 1752"/>
                <a:gd name="T57" fmla="*/ 1933 h 1973"/>
                <a:gd name="T58" fmla="*/ 199 w 1752"/>
                <a:gd name="T59" fmla="*/ 1957 h 1973"/>
                <a:gd name="T60" fmla="*/ 158 w 1752"/>
                <a:gd name="T61" fmla="*/ 1971 h 1973"/>
                <a:gd name="T62" fmla="*/ 109 w 1752"/>
                <a:gd name="T63" fmla="*/ 1969 h 1973"/>
                <a:gd name="T64" fmla="*/ 83 w 1752"/>
                <a:gd name="T65" fmla="*/ 1961 h 1973"/>
                <a:gd name="T66" fmla="*/ 60 w 1752"/>
                <a:gd name="T67" fmla="*/ 1949 h 1973"/>
                <a:gd name="T68" fmla="*/ 23 w 1752"/>
                <a:gd name="T69" fmla="*/ 1912 h 1973"/>
                <a:gd name="T70" fmla="*/ 10 w 1752"/>
                <a:gd name="T71" fmla="*/ 1889 h 1973"/>
                <a:gd name="T72" fmla="*/ 0 w 1752"/>
                <a:gd name="T73" fmla="*/ 1850 h 1973"/>
                <a:gd name="T74" fmla="*/ 2 w 1752"/>
                <a:gd name="T75" fmla="*/ 1807 h 1973"/>
                <a:gd name="T76" fmla="*/ 10 w 1752"/>
                <a:gd name="T77" fmla="*/ 1782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2" h="1973">
                  <a:moveTo>
                    <a:pt x="11" y="1780"/>
                  </a:moveTo>
                  <a:lnTo>
                    <a:pt x="355" y="944"/>
                  </a:lnTo>
                  <a:lnTo>
                    <a:pt x="700" y="109"/>
                  </a:lnTo>
                  <a:lnTo>
                    <a:pt x="713" y="86"/>
                  </a:lnTo>
                  <a:lnTo>
                    <a:pt x="730" y="65"/>
                  </a:lnTo>
                  <a:lnTo>
                    <a:pt x="749" y="46"/>
                  </a:lnTo>
                  <a:lnTo>
                    <a:pt x="761" y="37"/>
                  </a:lnTo>
                  <a:lnTo>
                    <a:pt x="771" y="30"/>
                  </a:lnTo>
                  <a:lnTo>
                    <a:pt x="783" y="23"/>
                  </a:lnTo>
                  <a:lnTo>
                    <a:pt x="795" y="18"/>
                  </a:lnTo>
                  <a:lnTo>
                    <a:pt x="808" y="12"/>
                  </a:lnTo>
                  <a:lnTo>
                    <a:pt x="820" y="7"/>
                  </a:lnTo>
                  <a:lnTo>
                    <a:pt x="848" y="2"/>
                  </a:lnTo>
                  <a:lnTo>
                    <a:pt x="877" y="0"/>
                  </a:lnTo>
                  <a:lnTo>
                    <a:pt x="905" y="2"/>
                  </a:lnTo>
                  <a:lnTo>
                    <a:pt x="933" y="7"/>
                  </a:lnTo>
                  <a:lnTo>
                    <a:pt x="945" y="11"/>
                  </a:lnTo>
                  <a:lnTo>
                    <a:pt x="958" y="16"/>
                  </a:lnTo>
                  <a:lnTo>
                    <a:pt x="982" y="30"/>
                  </a:lnTo>
                  <a:lnTo>
                    <a:pt x="1003" y="46"/>
                  </a:lnTo>
                  <a:lnTo>
                    <a:pt x="1013" y="54"/>
                  </a:lnTo>
                  <a:lnTo>
                    <a:pt x="1023" y="64"/>
                  </a:lnTo>
                  <a:lnTo>
                    <a:pt x="1039" y="85"/>
                  </a:lnTo>
                  <a:lnTo>
                    <a:pt x="1053" y="109"/>
                  </a:lnTo>
                  <a:lnTo>
                    <a:pt x="1354" y="839"/>
                  </a:lnTo>
                  <a:lnTo>
                    <a:pt x="1656" y="1570"/>
                  </a:lnTo>
                  <a:lnTo>
                    <a:pt x="1741" y="1780"/>
                  </a:lnTo>
                  <a:lnTo>
                    <a:pt x="1746" y="1793"/>
                  </a:lnTo>
                  <a:lnTo>
                    <a:pt x="1750" y="1807"/>
                  </a:lnTo>
                  <a:lnTo>
                    <a:pt x="1752" y="1835"/>
                  </a:lnTo>
                  <a:lnTo>
                    <a:pt x="1752" y="1850"/>
                  </a:lnTo>
                  <a:lnTo>
                    <a:pt x="1750" y="1863"/>
                  </a:lnTo>
                  <a:lnTo>
                    <a:pt x="1746" y="1876"/>
                  </a:lnTo>
                  <a:lnTo>
                    <a:pt x="1742" y="1889"/>
                  </a:lnTo>
                  <a:lnTo>
                    <a:pt x="1736" y="1900"/>
                  </a:lnTo>
                  <a:lnTo>
                    <a:pt x="1729" y="1912"/>
                  </a:lnTo>
                  <a:lnTo>
                    <a:pt x="1712" y="1932"/>
                  </a:lnTo>
                  <a:lnTo>
                    <a:pt x="1692" y="1949"/>
                  </a:lnTo>
                  <a:lnTo>
                    <a:pt x="1681" y="1956"/>
                  </a:lnTo>
                  <a:lnTo>
                    <a:pt x="1669" y="1961"/>
                  </a:lnTo>
                  <a:lnTo>
                    <a:pt x="1643" y="1969"/>
                  </a:lnTo>
                  <a:lnTo>
                    <a:pt x="1616" y="1973"/>
                  </a:lnTo>
                  <a:lnTo>
                    <a:pt x="1594" y="1971"/>
                  </a:lnTo>
                  <a:lnTo>
                    <a:pt x="1573" y="1965"/>
                  </a:lnTo>
                  <a:lnTo>
                    <a:pt x="1553" y="1957"/>
                  </a:lnTo>
                  <a:lnTo>
                    <a:pt x="1535" y="1946"/>
                  </a:lnTo>
                  <a:lnTo>
                    <a:pt x="1527" y="1940"/>
                  </a:lnTo>
                  <a:lnTo>
                    <a:pt x="1519" y="1933"/>
                  </a:lnTo>
                  <a:lnTo>
                    <a:pt x="1506" y="1917"/>
                  </a:lnTo>
                  <a:lnTo>
                    <a:pt x="1494" y="1899"/>
                  </a:lnTo>
                  <a:lnTo>
                    <a:pt x="1486" y="1880"/>
                  </a:lnTo>
                  <a:lnTo>
                    <a:pt x="1181" y="1135"/>
                  </a:lnTo>
                  <a:lnTo>
                    <a:pt x="877" y="392"/>
                  </a:lnTo>
                  <a:lnTo>
                    <a:pt x="571" y="1135"/>
                  </a:lnTo>
                  <a:lnTo>
                    <a:pt x="266" y="1880"/>
                  </a:lnTo>
                  <a:lnTo>
                    <a:pt x="258" y="1899"/>
                  </a:lnTo>
                  <a:lnTo>
                    <a:pt x="246" y="1917"/>
                  </a:lnTo>
                  <a:lnTo>
                    <a:pt x="232" y="1933"/>
                  </a:lnTo>
                  <a:lnTo>
                    <a:pt x="217" y="1946"/>
                  </a:lnTo>
                  <a:lnTo>
                    <a:pt x="199" y="1957"/>
                  </a:lnTo>
                  <a:lnTo>
                    <a:pt x="179" y="1965"/>
                  </a:lnTo>
                  <a:lnTo>
                    <a:pt x="158" y="1971"/>
                  </a:lnTo>
                  <a:lnTo>
                    <a:pt x="136" y="1973"/>
                  </a:lnTo>
                  <a:lnTo>
                    <a:pt x="109" y="1969"/>
                  </a:lnTo>
                  <a:lnTo>
                    <a:pt x="95" y="1966"/>
                  </a:lnTo>
                  <a:lnTo>
                    <a:pt x="83" y="1961"/>
                  </a:lnTo>
                  <a:lnTo>
                    <a:pt x="71" y="1956"/>
                  </a:lnTo>
                  <a:lnTo>
                    <a:pt x="60" y="1949"/>
                  </a:lnTo>
                  <a:lnTo>
                    <a:pt x="40" y="1932"/>
                  </a:lnTo>
                  <a:lnTo>
                    <a:pt x="23" y="1912"/>
                  </a:lnTo>
                  <a:lnTo>
                    <a:pt x="16" y="1900"/>
                  </a:lnTo>
                  <a:lnTo>
                    <a:pt x="10" y="1889"/>
                  </a:lnTo>
                  <a:lnTo>
                    <a:pt x="2" y="1863"/>
                  </a:lnTo>
                  <a:lnTo>
                    <a:pt x="0" y="1850"/>
                  </a:lnTo>
                  <a:lnTo>
                    <a:pt x="0" y="1835"/>
                  </a:lnTo>
                  <a:lnTo>
                    <a:pt x="2" y="1807"/>
                  </a:lnTo>
                  <a:lnTo>
                    <a:pt x="6" y="1795"/>
                  </a:lnTo>
                  <a:lnTo>
                    <a:pt x="10" y="1782"/>
                  </a:lnTo>
                  <a:lnTo>
                    <a:pt x="11" y="1780"/>
                  </a:lnTo>
                  <a:close/>
                </a:path>
              </a:pathLst>
            </a:custGeom>
            <a:solidFill>
              <a:srgbClr val="68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62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22440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0" r:id="rId1"/>
    <p:sldLayoutId id="2147483861" r:id="rId2"/>
    <p:sldLayoutId id="2147483862" r:id="rId3"/>
    <p:sldLayoutId id="2147483863" r:id="rId4"/>
    <p:sldLayoutId id="2147483864" r:id="rId5"/>
    <p:sldLayoutId id="2147483865" r:id="rId6"/>
    <p:sldLayoutId id="2147483866" r:id="rId7"/>
    <p:sldLayoutId id="2147483867" r:id="rId8"/>
    <p:sldLayoutId id="2147483868" r:id="rId9"/>
    <p:sldLayoutId id="2147483869" r:id="rId10"/>
    <p:sldLayoutId id="2147483870" r:id="rId11"/>
    <p:sldLayoutId id="2147483871" r:id="rId12"/>
    <p:sldLayoutId id="2147483872" r:id="rId13"/>
    <p:sldLayoutId id="2147483873" r:id="rId14"/>
    <p:sldLayoutId id="2147483874" r:id="rId15"/>
    <p:sldLayoutId id="2147483875" r:id="rId16"/>
    <p:sldLayoutId id="2147483876" r:id="rId17"/>
    <p:sldLayoutId id="2147483877" r:id="rId18"/>
    <p:sldLayoutId id="2147483878" r:id="rId19"/>
    <p:sldLayoutId id="2147483879" r:id="rId20"/>
    <p:sldLayoutId id="2147483880" r:id="rId21"/>
    <p:sldLayoutId id="2147483881" r:id="rId22"/>
    <p:sldLayoutId id="2147483882" r:id="rId23"/>
  </p:sldLayoutIdLst>
  <p:hf hdr="0" dt="0"/>
  <p:txStyles>
    <p:titleStyle>
      <a:lvl1pPr algn="l" defTabSz="844083" rtl="0" eaLnBrk="1" latinLnBrk="0" hangingPunct="1">
        <a:lnSpc>
          <a:spcPct val="90000"/>
        </a:lnSpc>
        <a:spcBef>
          <a:spcPct val="0"/>
        </a:spcBef>
        <a:buNone/>
        <a:defRPr sz="2585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46191" indent="-246191" algn="l" defTabSz="844083" rtl="0" eaLnBrk="1" latinLnBrk="0" hangingPunct="1">
        <a:lnSpc>
          <a:spcPct val="85000"/>
        </a:lnSpc>
        <a:spcBef>
          <a:spcPts val="0"/>
        </a:spcBef>
        <a:spcAft>
          <a:spcPts val="369"/>
        </a:spcAft>
        <a:buClr>
          <a:schemeClr val="accent1"/>
        </a:buClr>
        <a:buFont typeface="Arial" pitchFamily="34" charset="0"/>
        <a:buChar char="•"/>
        <a:defRPr sz="2215" kern="1200">
          <a:solidFill>
            <a:schemeClr val="tx1"/>
          </a:solidFill>
          <a:latin typeface="+mn-lt"/>
          <a:ea typeface="+mn-ea"/>
          <a:cs typeface="+mn-cs"/>
        </a:defRPr>
      </a:lvl1pPr>
      <a:lvl2pPr marL="498243" indent="-252052" algn="l" defTabSz="844083" rtl="0" eaLnBrk="1" latinLnBrk="0" hangingPunct="1">
        <a:lnSpc>
          <a:spcPct val="85000"/>
        </a:lnSpc>
        <a:spcBef>
          <a:spcPts val="0"/>
        </a:spcBef>
        <a:spcAft>
          <a:spcPts val="369"/>
        </a:spcAft>
        <a:buClr>
          <a:schemeClr val="accent2"/>
        </a:buClr>
        <a:buFont typeface="Arial" pitchFamily="34" charset="0"/>
        <a:buChar char="•"/>
        <a:defRPr sz="1846" kern="1200">
          <a:solidFill>
            <a:schemeClr val="tx1"/>
          </a:solidFill>
          <a:latin typeface="+mn-lt"/>
          <a:ea typeface="+mn-ea"/>
          <a:cs typeface="+mn-cs"/>
        </a:defRPr>
      </a:lvl2pPr>
      <a:lvl3pPr marL="744434" indent="-246191" algn="l" defTabSz="844083" rtl="0" eaLnBrk="1" latinLnBrk="0" hangingPunct="1">
        <a:lnSpc>
          <a:spcPct val="85000"/>
        </a:lnSpc>
        <a:spcBef>
          <a:spcPts val="0"/>
        </a:spcBef>
        <a:spcAft>
          <a:spcPts val="369"/>
        </a:spcAft>
        <a:buClr>
          <a:schemeClr val="accent2"/>
        </a:buClr>
        <a:buFont typeface="Arial" pitchFamily="34" charset="0"/>
        <a:buChar char="•"/>
        <a:defRPr sz="1662" kern="1200">
          <a:solidFill>
            <a:schemeClr val="tx1"/>
          </a:solidFill>
          <a:latin typeface="+mn-lt"/>
          <a:ea typeface="+mn-ea"/>
          <a:cs typeface="+mn-cs"/>
        </a:defRPr>
      </a:lvl3pPr>
      <a:lvl4pPr marL="989160" indent="-244726" algn="l" defTabSz="844083" rtl="0" eaLnBrk="1" latinLnBrk="0" hangingPunct="1">
        <a:spcBef>
          <a:spcPts val="0"/>
        </a:spcBef>
        <a:spcAft>
          <a:spcPts val="369"/>
        </a:spcAft>
        <a:buClr>
          <a:schemeClr val="accent2"/>
        </a:buClr>
        <a:buFont typeface="Arial" pitchFamily="34" charset="0"/>
        <a:buChar char="•"/>
        <a:defRPr sz="1477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242677" indent="-253518" algn="l" defTabSz="844083" rtl="0" eaLnBrk="1" latinLnBrk="0" hangingPunct="1">
        <a:spcBef>
          <a:spcPts val="0"/>
        </a:spcBef>
        <a:spcAft>
          <a:spcPts val="369"/>
        </a:spcAft>
        <a:buClr>
          <a:schemeClr val="tx2"/>
        </a:buClr>
        <a:buFont typeface="Arial" pitchFamily="34" charset="0"/>
        <a:buChar char="•"/>
        <a:defRPr sz="1292" kern="1200">
          <a:solidFill>
            <a:schemeClr val="tx1"/>
          </a:solidFill>
          <a:latin typeface="+mn-lt"/>
          <a:ea typeface="+mn-ea"/>
          <a:cs typeface="+mn-cs"/>
        </a:defRPr>
      </a:lvl5pPr>
      <a:lvl6pPr marL="2321227" indent="-211021" algn="l" defTabSz="844083" rtl="0" eaLnBrk="1" latinLnBrk="0" hangingPunct="1">
        <a:spcBef>
          <a:spcPct val="20000"/>
        </a:spcBef>
        <a:buFont typeface="Arial" pitchFamily="34" charset="0"/>
        <a:buChar char="•"/>
        <a:defRPr sz="1846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9" indent="-211021" algn="l" defTabSz="844083" rtl="0" eaLnBrk="1" latinLnBrk="0" hangingPunct="1">
        <a:spcBef>
          <a:spcPct val="20000"/>
        </a:spcBef>
        <a:buFont typeface="Arial" pitchFamily="34" charset="0"/>
        <a:buChar char="•"/>
        <a:defRPr sz="1846" kern="1200">
          <a:solidFill>
            <a:schemeClr val="tx1"/>
          </a:solidFill>
          <a:latin typeface="+mn-lt"/>
          <a:ea typeface="+mn-ea"/>
          <a:cs typeface="+mn-cs"/>
        </a:defRPr>
      </a:lvl7pPr>
      <a:lvl8pPr marL="3165310" indent="-211021" algn="l" defTabSz="844083" rtl="0" eaLnBrk="1" latinLnBrk="0" hangingPunct="1">
        <a:spcBef>
          <a:spcPct val="20000"/>
        </a:spcBef>
        <a:buFont typeface="Arial" pitchFamily="34" charset="0"/>
        <a:buChar char="•"/>
        <a:defRPr sz="1846" kern="1200">
          <a:solidFill>
            <a:schemeClr val="tx1"/>
          </a:solidFill>
          <a:latin typeface="+mn-lt"/>
          <a:ea typeface="+mn-ea"/>
          <a:cs typeface="+mn-cs"/>
        </a:defRPr>
      </a:lvl8pPr>
      <a:lvl9pPr marL="3587351" indent="-211021" algn="l" defTabSz="844083" rtl="0" eaLnBrk="1" latinLnBrk="0" hangingPunct="1">
        <a:spcBef>
          <a:spcPct val="20000"/>
        </a:spcBef>
        <a:buFont typeface="Arial" pitchFamily="34" charset="0"/>
        <a:buChar char="•"/>
        <a:defRPr sz="184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1pPr>
      <a:lvl2pPr marL="42204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2pPr>
      <a:lvl3pPr marL="844083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3pPr>
      <a:lvl4pPr marL="1266124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4pPr>
      <a:lvl5pPr marL="1688165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5pPr>
      <a:lvl6pPr marL="2110207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6pPr>
      <a:lvl7pPr marL="2532248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7pPr>
      <a:lvl8pPr marL="2954289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8pPr>
      <a:lvl9pPr marL="337633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mailto:Sanna.Ketonen-Oksi@TalentVectia.com" TargetMode="Externa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sz="32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Leveraging corporate foresight </a:t>
            </a:r>
            <a:r>
              <a:rPr lang="en-GB" sz="32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– A case study exploring the development of organisational futures orientation</a:t>
            </a:r>
            <a:endParaRPr lang="en-US" dirty="0"/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>
          <a:xfrm>
            <a:off x="4016895" y="4987195"/>
            <a:ext cx="5460876" cy="1080666"/>
          </a:xfrm>
        </p:spPr>
        <p:txBody>
          <a:bodyPr/>
          <a:lstStyle/>
          <a:p>
            <a:r>
              <a:rPr lang="en-US" b="1" dirty="0"/>
              <a:t>Sanna Ketonen-Oksi</a:t>
            </a:r>
          </a:p>
          <a:p>
            <a:r>
              <a:rPr lang="en-US" dirty="0">
                <a:hlinkClick r:id="rId2"/>
              </a:rPr>
              <a:t>Sanna.Ketonen-Oksi@TalentVectia.com</a:t>
            </a:r>
            <a:endParaRPr lang="en-US" dirty="0"/>
          </a:p>
          <a:p>
            <a:r>
              <a:rPr lang="en-US" dirty="0"/>
              <a:t>LinkedIn: </a:t>
            </a:r>
            <a:r>
              <a:rPr lang="fi-FI" dirty="0"/>
              <a:t>ketonenoksi</a:t>
            </a:r>
          </a:p>
          <a:p>
            <a:endParaRPr lang="en-US" b="1" dirty="0"/>
          </a:p>
          <a:p>
            <a:endParaRPr lang="en-US" b="1" dirty="0"/>
          </a:p>
          <a:p>
            <a:r>
              <a:rPr lang="en-US" dirty="0"/>
              <a:t>Scenario 2018, University of Warwick, 10.12.2018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28080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ABB634-BEDE-DC4E-BB65-A3FBAEC8FE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Leveraging corporate foresight</a:t>
            </a:r>
            <a:r>
              <a:rPr lang="fi-FI" dirty="0"/>
              <a:t/>
            </a:r>
            <a:br>
              <a:rPr lang="fi-FI" dirty="0"/>
            </a:br>
            <a:r>
              <a:rPr lang="en-GB" sz="2400" b="0" dirty="0"/>
              <a:t>What? Why?</a:t>
            </a:r>
            <a:endParaRPr lang="en-GB" sz="24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B38627-7EC9-FE41-8B6D-98EA872BB38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9970" y="1892237"/>
            <a:ext cx="8067558" cy="1196114"/>
          </a:xfrm>
        </p:spPr>
        <p:txBody>
          <a:bodyPr/>
          <a:lstStyle/>
          <a:p>
            <a:pPr marL="0" indent="0">
              <a:buNone/>
            </a:pPr>
            <a:r>
              <a:rPr lang="en-GB" dirty="0">
                <a:solidFill>
                  <a:schemeClr val="tx2"/>
                </a:solidFill>
              </a:rPr>
              <a:t>Developing organisational futures orientation at Talent </a:t>
            </a:r>
            <a:r>
              <a:rPr lang="fi-FI" dirty="0" err="1">
                <a:solidFill>
                  <a:schemeClr val="tx2"/>
                </a:solidFill>
              </a:rPr>
              <a:t>Vectia</a:t>
            </a:r>
            <a:endParaRPr lang="fi-FI" dirty="0">
              <a:solidFill>
                <a:schemeClr val="tx2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7CB48E-23AB-7C44-ADAE-80AF142FA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2</a:t>
            </a:fld>
            <a:endParaRPr lang="fi-FI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2435ADFE-C696-814D-B0E8-434E9F084C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94471" y="6525344"/>
            <a:ext cx="2160422" cy="216024"/>
          </a:xfrm>
        </p:spPr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r>
              <a:rPr lang="fi-FI"/>
              <a:t> </a:t>
            </a:r>
            <a:r>
              <a:rPr lang="en-US"/>
              <a:t>© Sanna Ketonen-Oksi</a:t>
            </a:r>
            <a:endParaRPr lang="fi-FI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969DA44-B773-4544-9213-9EBBF51DF83E}"/>
              </a:ext>
            </a:extLst>
          </p:cNvPr>
          <p:cNvSpPr/>
          <p:nvPr/>
        </p:nvSpPr>
        <p:spPr>
          <a:xfrm>
            <a:off x="322102" y="1892237"/>
            <a:ext cx="406317" cy="411484"/>
          </a:xfrm>
          <a:prstGeom prst="ellipse">
            <a:avLst/>
          </a:prstGeom>
          <a:solidFill>
            <a:schemeClr val="accent1"/>
          </a:solidFill>
          <a:ln w="762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Sans"/>
                <a:ea typeface="+mn-ea"/>
                <a:cs typeface="+mn-cs"/>
              </a:rPr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861AC0D1-C57D-6247-A40A-77A043A558BF}"/>
              </a:ext>
            </a:extLst>
          </p:cNvPr>
          <p:cNvSpPr/>
          <p:nvPr/>
        </p:nvSpPr>
        <p:spPr>
          <a:xfrm>
            <a:off x="322102" y="2453677"/>
            <a:ext cx="406317" cy="411484"/>
          </a:xfrm>
          <a:prstGeom prst="ellipse">
            <a:avLst/>
          </a:prstGeom>
          <a:solidFill>
            <a:schemeClr val="accent1"/>
          </a:solidFill>
          <a:ln w="762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Sans"/>
                <a:ea typeface="+mn-ea"/>
                <a:cs typeface="+mn-cs"/>
              </a:rPr>
              <a:t>2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5F68A59E-7270-5949-BD49-FCC8A195C398}"/>
              </a:ext>
            </a:extLst>
          </p:cNvPr>
          <p:cNvSpPr txBox="1">
            <a:spLocks/>
          </p:cNvSpPr>
          <p:nvPr/>
        </p:nvSpPr>
        <p:spPr>
          <a:xfrm>
            <a:off x="784467" y="2453677"/>
            <a:ext cx="9264165" cy="1196114"/>
          </a:xfrm>
          <a:prstGeom prst="rect">
            <a:avLst/>
          </a:prstGeom>
        </p:spPr>
        <p:txBody>
          <a:bodyPr vert="horz" lIns="36000" tIns="36000" rIns="36000" bIns="36000" rtlCol="0">
            <a:noAutofit/>
          </a:bodyPr>
          <a:lstStyle>
            <a:lvl1pPr marL="266700" indent="-266700" algn="l" defTabSz="9144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9750" indent="-273050" algn="l" defTabSz="9144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400"/>
              </a:spcAft>
              <a:buClr>
                <a:schemeClr val="accent2"/>
              </a:buClr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06450" indent="-266700" algn="l" defTabSz="9144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400"/>
              </a:spcAft>
              <a:buClr>
                <a:schemeClr val="accent2"/>
              </a:buClr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71563" indent="-265113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accent2"/>
              </a:buClr>
              <a:buFont typeface="Arial" pitchFamily="34" charset="0"/>
              <a:buChar char="•"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46200" indent="-27463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tx2"/>
              </a:buClr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GB" dirty="0">
                <a:solidFill>
                  <a:schemeClr val="tx2"/>
                </a:solidFill>
              </a:rPr>
              <a:t>Creating foresight about the futures of consultancy and training business</a:t>
            </a:r>
          </a:p>
        </p:txBody>
      </p:sp>
      <p:pic>
        <p:nvPicPr>
          <p:cNvPr id="15" name="Picture 14" descr="A screenshot of text&#10;&#10;Description automatically generated">
            <a:extLst>
              <a:ext uri="{FF2B5EF4-FFF2-40B4-BE49-F238E27FC236}">
                <a16:creationId xmlns:a16="http://schemas.microsoft.com/office/drawing/2014/main" id="{306ACB0D-6B40-4342-8A7A-4A9B53BE68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4964" y="3200584"/>
            <a:ext cx="4196569" cy="2934925"/>
          </a:xfrm>
          <a:prstGeom prst="rect">
            <a:avLst/>
          </a:prstGeom>
        </p:spPr>
      </p:pic>
      <p:pic>
        <p:nvPicPr>
          <p:cNvPr id="19" name="Picture 18" descr="A group of people standing in front of a sign&#10;&#10;Description automatically generated">
            <a:extLst>
              <a:ext uri="{FF2B5EF4-FFF2-40B4-BE49-F238E27FC236}">
                <a16:creationId xmlns:a16="http://schemas.microsoft.com/office/drawing/2014/main" id="{764674CF-95A0-3548-837C-FF361D5197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501" y="3175012"/>
            <a:ext cx="4239989" cy="29604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588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ABB634-BEDE-DC4E-BB65-A3FBAEC8FE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Leveraging corporate foresight</a:t>
            </a:r>
            <a:r>
              <a:rPr lang="fi-FI" dirty="0"/>
              <a:t/>
            </a:r>
            <a:br>
              <a:rPr lang="fi-FI" dirty="0"/>
            </a:br>
            <a:r>
              <a:rPr lang="en-GB" sz="2400" b="0" dirty="0"/>
              <a:t>Year</a:t>
            </a:r>
            <a:r>
              <a:rPr lang="fi-FI" sz="2400" b="0" dirty="0"/>
              <a:t> 2018</a:t>
            </a:r>
            <a:endParaRPr lang="fi-FI" sz="2400" dirty="0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20949278-74D6-144C-AA75-3C74A92607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94471" y="6525344"/>
            <a:ext cx="2160422" cy="216024"/>
          </a:xfrm>
        </p:spPr>
        <p:txBody>
          <a:bodyPr/>
          <a:lstStyle/>
          <a:p>
            <a:r>
              <a:rPr lang="en-GB"/>
              <a:t>© Talent Vectia © Sanna Ketonen-Oksi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EDD6A849-80D5-3B4C-A8C2-7794C099C206}"/>
              </a:ext>
            </a:extLst>
          </p:cNvPr>
          <p:cNvSpPr/>
          <p:nvPr/>
        </p:nvSpPr>
        <p:spPr bwMode="auto">
          <a:xfrm>
            <a:off x="4690308" y="1282836"/>
            <a:ext cx="1080540" cy="1119897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rgbClr val="007AC9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0" name="Rectangle 52">
            <a:extLst>
              <a:ext uri="{FF2B5EF4-FFF2-40B4-BE49-F238E27FC236}">
                <a16:creationId xmlns:a16="http://schemas.microsoft.com/office/drawing/2014/main" id="{968746E9-7CC8-1242-8097-9C3EBD044DAF}"/>
              </a:ext>
            </a:extLst>
          </p:cNvPr>
          <p:cNvSpPr>
            <a:spLocks noChangeAspect="1"/>
          </p:cNvSpPr>
          <p:nvPr/>
        </p:nvSpPr>
        <p:spPr>
          <a:xfrm rot="2550834">
            <a:off x="4915908" y="1459452"/>
            <a:ext cx="600977" cy="606388"/>
          </a:xfrm>
          <a:custGeom>
            <a:avLst/>
            <a:gdLst/>
            <a:ahLst/>
            <a:cxnLst/>
            <a:rect l="l" t="t" r="r" b="b"/>
            <a:pathLst>
              <a:path w="1125080" h="1135208">
                <a:moveTo>
                  <a:pt x="883751" y="885042"/>
                </a:moveTo>
                <a:cubicBezTo>
                  <a:pt x="942373" y="831299"/>
                  <a:pt x="1033467" y="835259"/>
                  <a:pt x="1087217" y="893888"/>
                </a:cubicBezTo>
                <a:cubicBezTo>
                  <a:pt x="1140966" y="952516"/>
                  <a:pt x="1137016" y="1043611"/>
                  <a:pt x="1078394" y="1097354"/>
                </a:cubicBezTo>
                <a:cubicBezTo>
                  <a:pt x="1019772" y="1151098"/>
                  <a:pt x="928677" y="1147138"/>
                  <a:pt x="874928" y="1088509"/>
                </a:cubicBezTo>
                <a:cubicBezTo>
                  <a:pt x="821179" y="1029881"/>
                  <a:pt x="825129" y="938785"/>
                  <a:pt x="883751" y="885042"/>
                </a:cubicBezTo>
                <a:close/>
                <a:moveTo>
                  <a:pt x="700347" y="689946"/>
                </a:moveTo>
                <a:cubicBezTo>
                  <a:pt x="788296" y="601998"/>
                  <a:pt x="909796" y="547600"/>
                  <a:pt x="1044001" y="547600"/>
                </a:cubicBezTo>
                <a:lnTo>
                  <a:pt x="1044001" y="678810"/>
                </a:lnTo>
                <a:cubicBezTo>
                  <a:pt x="848056" y="678810"/>
                  <a:pt x="689211" y="837655"/>
                  <a:pt x="689211" y="1033600"/>
                </a:cubicBezTo>
                <a:lnTo>
                  <a:pt x="558001" y="1033600"/>
                </a:lnTo>
                <a:cubicBezTo>
                  <a:pt x="558001" y="899395"/>
                  <a:pt x="612399" y="777895"/>
                  <a:pt x="700347" y="689946"/>
                </a:cubicBezTo>
                <a:close/>
                <a:moveTo>
                  <a:pt x="487961" y="488015"/>
                </a:moveTo>
                <a:cubicBezTo>
                  <a:pt x="630264" y="345696"/>
                  <a:pt x="826854" y="257670"/>
                  <a:pt x="1044001" y="257670"/>
                </a:cubicBezTo>
                <a:lnTo>
                  <a:pt x="1044001" y="401228"/>
                </a:lnTo>
                <a:cubicBezTo>
                  <a:pt x="688992" y="401228"/>
                  <a:pt x="401200" y="689059"/>
                  <a:pt x="401200" y="1044116"/>
                </a:cubicBezTo>
                <a:lnTo>
                  <a:pt x="257642" y="1044116"/>
                </a:lnTo>
                <a:cubicBezTo>
                  <a:pt x="257642" y="826945"/>
                  <a:pt x="345658" y="630334"/>
                  <a:pt x="487961" y="488015"/>
                </a:cubicBezTo>
                <a:close/>
                <a:moveTo>
                  <a:pt x="305781" y="305815"/>
                </a:moveTo>
                <a:cubicBezTo>
                  <a:pt x="494708" y="116867"/>
                  <a:pt x="755708" y="0"/>
                  <a:pt x="1044001" y="0"/>
                </a:cubicBezTo>
                <a:lnTo>
                  <a:pt x="1044001" y="133194"/>
                </a:lnTo>
                <a:cubicBezTo>
                  <a:pt x="540976" y="133194"/>
                  <a:pt x="133194" y="541028"/>
                  <a:pt x="133194" y="1044116"/>
                </a:cubicBezTo>
                <a:lnTo>
                  <a:pt x="0" y="1044116"/>
                </a:lnTo>
                <a:cubicBezTo>
                  <a:pt x="0" y="755792"/>
                  <a:pt x="116854" y="494763"/>
                  <a:pt x="305781" y="3058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en-GB" sz="1200">
              <a:solidFill>
                <a:prstClr val="white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C251F1E-75F6-C042-9BB6-3D7D74941123}"/>
              </a:ext>
            </a:extLst>
          </p:cNvPr>
          <p:cNvSpPr/>
          <p:nvPr/>
        </p:nvSpPr>
        <p:spPr bwMode="auto">
          <a:xfrm>
            <a:off x="4741905" y="5072057"/>
            <a:ext cx="1080540" cy="1119897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rgbClr val="007AC9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0173E59-1E1B-3B45-8627-95929371CA0B}"/>
              </a:ext>
            </a:extLst>
          </p:cNvPr>
          <p:cNvSpPr/>
          <p:nvPr/>
        </p:nvSpPr>
        <p:spPr bwMode="auto">
          <a:xfrm>
            <a:off x="3275517" y="1950094"/>
            <a:ext cx="1080540" cy="1119897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rgbClr val="007AC9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3" name="Round Same Side Corner Rectangle 4">
            <a:extLst>
              <a:ext uri="{FF2B5EF4-FFF2-40B4-BE49-F238E27FC236}">
                <a16:creationId xmlns:a16="http://schemas.microsoft.com/office/drawing/2014/main" id="{386AE112-AADC-7542-A815-31E3458BB9B7}"/>
              </a:ext>
            </a:extLst>
          </p:cNvPr>
          <p:cNvSpPr>
            <a:spLocks noChangeAspect="1"/>
          </p:cNvSpPr>
          <p:nvPr/>
        </p:nvSpPr>
        <p:spPr>
          <a:xfrm>
            <a:off x="5043950" y="5323204"/>
            <a:ext cx="609188" cy="681051"/>
          </a:xfrm>
          <a:custGeom>
            <a:avLst/>
            <a:gdLst/>
            <a:ahLst/>
            <a:cxnLst/>
            <a:rect l="l" t="t" r="r" b="b"/>
            <a:pathLst>
              <a:path w="1033845" h="1155801">
                <a:moveTo>
                  <a:pt x="849729" y="510977"/>
                </a:moveTo>
                <a:lnTo>
                  <a:pt x="849715" y="511010"/>
                </a:lnTo>
                <a:lnTo>
                  <a:pt x="849756" y="511010"/>
                </a:lnTo>
                <a:close/>
                <a:moveTo>
                  <a:pt x="908050" y="496502"/>
                </a:moveTo>
                <a:lnTo>
                  <a:pt x="889913" y="511010"/>
                </a:lnTo>
                <a:lnTo>
                  <a:pt x="891846" y="511010"/>
                </a:lnTo>
                <a:lnTo>
                  <a:pt x="891846" y="548737"/>
                </a:lnTo>
                <a:cubicBezTo>
                  <a:pt x="906980" y="546783"/>
                  <a:pt x="917441" y="533781"/>
                  <a:pt x="917441" y="518417"/>
                </a:cubicBezTo>
                <a:close/>
                <a:moveTo>
                  <a:pt x="114156" y="35168"/>
                </a:moveTo>
                <a:cubicBezTo>
                  <a:pt x="70994" y="35168"/>
                  <a:pt x="36004" y="70158"/>
                  <a:pt x="36004" y="113320"/>
                </a:cubicBezTo>
                <a:lnTo>
                  <a:pt x="36004" y="323200"/>
                </a:lnTo>
                <a:lnTo>
                  <a:pt x="576573" y="323200"/>
                </a:lnTo>
                <a:lnTo>
                  <a:pt x="576573" y="113320"/>
                </a:lnTo>
                <a:cubicBezTo>
                  <a:pt x="576573" y="70158"/>
                  <a:pt x="541583" y="35168"/>
                  <a:pt x="498421" y="35168"/>
                </a:cubicBezTo>
                <a:close/>
                <a:moveTo>
                  <a:pt x="102098" y="0"/>
                </a:moveTo>
                <a:lnTo>
                  <a:pt x="510479" y="0"/>
                </a:lnTo>
                <a:cubicBezTo>
                  <a:pt x="566866" y="0"/>
                  <a:pt x="612577" y="45711"/>
                  <a:pt x="612577" y="102098"/>
                </a:cubicBezTo>
                <a:lnTo>
                  <a:pt x="612577" y="372550"/>
                </a:lnTo>
                <a:cubicBezTo>
                  <a:pt x="643315" y="375574"/>
                  <a:pt x="671685" y="388168"/>
                  <a:pt x="695258" y="406769"/>
                </a:cubicBezTo>
                <a:cubicBezTo>
                  <a:pt x="732833" y="436419"/>
                  <a:pt x="754958" y="478733"/>
                  <a:pt x="755994" y="523551"/>
                </a:cubicBezTo>
                <a:lnTo>
                  <a:pt x="756593" y="523551"/>
                </a:lnTo>
                <a:lnTo>
                  <a:pt x="756593" y="528575"/>
                </a:lnTo>
                <a:lnTo>
                  <a:pt x="756593" y="859072"/>
                </a:lnTo>
                <a:lnTo>
                  <a:pt x="754131" y="859072"/>
                </a:lnTo>
                <a:cubicBezTo>
                  <a:pt x="753889" y="861237"/>
                  <a:pt x="754069" y="863359"/>
                  <a:pt x="754276" y="865462"/>
                </a:cubicBezTo>
                <a:cubicBezTo>
                  <a:pt x="760794" y="931796"/>
                  <a:pt x="788656" y="949944"/>
                  <a:pt x="803422" y="897475"/>
                </a:cubicBezTo>
                <a:cubicBezTo>
                  <a:pt x="807863" y="881695"/>
                  <a:pt x="810327" y="861591"/>
                  <a:pt x="810373" y="840757"/>
                </a:cubicBezTo>
                <a:lnTo>
                  <a:pt x="812646" y="840804"/>
                </a:lnTo>
                <a:lnTo>
                  <a:pt x="812646" y="520223"/>
                </a:lnTo>
                <a:cubicBezTo>
                  <a:pt x="812283" y="519629"/>
                  <a:pt x="812275" y="519024"/>
                  <a:pt x="812275" y="518417"/>
                </a:cubicBezTo>
                <a:lnTo>
                  <a:pt x="812646" y="516611"/>
                </a:lnTo>
                <a:lnTo>
                  <a:pt x="812646" y="511010"/>
                </a:lnTo>
                <a:lnTo>
                  <a:pt x="813796" y="511010"/>
                </a:lnTo>
                <a:cubicBezTo>
                  <a:pt x="813961" y="499460"/>
                  <a:pt x="818090" y="488878"/>
                  <a:pt x="825411" y="480577"/>
                </a:cubicBezTo>
                <a:lnTo>
                  <a:pt x="824947" y="479996"/>
                </a:lnTo>
                <a:lnTo>
                  <a:pt x="826858" y="478467"/>
                </a:lnTo>
                <a:cubicBezTo>
                  <a:pt x="833529" y="467561"/>
                  <a:pt x="843971" y="459541"/>
                  <a:pt x="856186" y="455007"/>
                </a:cubicBezTo>
                <a:lnTo>
                  <a:pt x="993367" y="345273"/>
                </a:lnTo>
                <a:lnTo>
                  <a:pt x="1033845" y="395875"/>
                </a:lnTo>
                <a:lnTo>
                  <a:pt x="934811" y="475095"/>
                </a:lnTo>
                <a:cubicBezTo>
                  <a:pt x="945622" y="486392"/>
                  <a:pt x="951707" y="501706"/>
                  <a:pt x="951707" y="518417"/>
                </a:cubicBezTo>
                <a:cubicBezTo>
                  <a:pt x="951707" y="552917"/>
                  <a:pt x="925773" y="581463"/>
                  <a:pt x="891846" y="584992"/>
                </a:cubicBezTo>
                <a:lnTo>
                  <a:pt x="891846" y="846531"/>
                </a:lnTo>
                <a:lnTo>
                  <a:pt x="891207" y="846531"/>
                </a:lnTo>
                <a:cubicBezTo>
                  <a:pt x="890108" y="904273"/>
                  <a:pt x="869591" y="957022"/>
                  <a:pt x="837024" y="986198"/>
                </a:cubicBezTo>
                <a:cubicBezTo>
                  <a:pt x="785049" y="1032761"/>
                  <a:pt x="718392" y="1006399"/>
                  <a:pt x="687468" y="927051"/>
                </a:cubicBezTo>
                <a:cubicBezTo>
                  <a:pt x="671425" y="885886"/>
                  <a:pt x="667518" y="836171"/>
                  <a:pt x="676724" y="790313"/>
                </a:cubicBezTo>
                <a:lnTo>
                  <a:pt x="677631" y="790744"/>
                </a:lnTo>
                <a:lnTo>
                  <a:pt x="677631" y="528575"/>
                </a:lnTo>
                <a:lnTo>
                  <a:pt x="675593" y="528575"/>
                </a:lnTo>
                <a:cubicBezTo>
                  <a:pt x="675593" y="503917"/>
                  <a:pt x="661863" y="480603"/>
                  <a:pt x="638291" y="465234"/>
                </a:cubicBezTo>
                <a:lnTo>
                  <a:pt x="612577" y="453760"/>
                </a:lnTo>
                <a:lnTo>
                  <a:pt x="612577" y="1053703"/>
                </a:lnTo>
                <a:cubicBezTo>
                  <a:pt x="612577" y="1110090"/>
                  <a:pt x="566866" y="1155801"/>
                  <a:pt x="510479" y="1155801"/>
                </a:cubicBezTo>
                <a:lnTo>
                  <a:pt x="102098" y="1155801"/>
                </a:lnTo>
                <a:cubicBezTo>
                  <a:pt x="45711" y="1155801"/>
                  <a:pt x="0" y="1110090"/>
                  <a:pt x="0" y="1053703"/>
                </a:cubicBezTo>
                <a:lnTo>
                  <a:pt x="0" y="102098"/>
                </a:lnTo>
                <a:cubicBezTo>
                  <a:pt x="0" y="45711"/>
                  <a:pt x="45711" y="0"/>
                  <a:pt x="102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200">
              <a:solidFill>
                <a:prstClr val="white"/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032C774-227F-874D-9C18-0DEF95C558F8}"/>
              </a:ext>
            </a:extLst>
          </p:cNvPr>
          <p:cNvSpPr/>
          <p:nvPr/>
        </p:nvSpPr>
        <p:spPr bwMode="auto">
          <a:xfrm>
            <a:off x="6114829" y="1965593"/>
            <a:ext cx="1113146" cy="1097427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rgbClr val="007AC9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7E0BC057-9BA4-7946-B706-8BDE8EEBF595}"/>
              </a:ext>
            </a:extLst>
          </p:cNvPr>
          <p:cNvSpPr/>
          <p:nvPr/>
        </p:nvSpPr>
        <p:spPr bwMode="auto">
          <a:xfrm>
            <a:off x="3303134" y="4484073"/>
            <a:ext cx="1080540" cy="1119897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rgbClr val="007AC9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D558D35-3F50-A543-8DF3-EF32618BD5CD}"/>
              </a:ext>
            </a:extLst>
          </p:cNvPr>
          <p:cNvSpPr/>
          <p:nvPr/>
        </p:nvSpPr>
        <p:spPr bwMode="auto">
          <a:xfrm>
            <a:off x="6748892" y="3111930"/>
            <a:ext cx="1080540" cy="1119897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rgbClr val="007AC9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7" name="Moon 36">
            <a:extLst>
              <a:ext uri="{FF2B5EF4-FFF2-40B4-BE49-F238E27FC236}">
                <a16:creationId xmlns:a16="http://schemas.microsoft.com/office/drawing/2014/main" id="{DF01EF94-BE18-2B44-A97D-44BCAFE284A0}"/>
              </a:ext>
            </a:extLst>
          </p:cNvPr>
          <p:cNvSpPr>
            <a:spLocks noChangeAspect="1"/>
          </p:cNvSpPr>
          <p:nvPr/>
        </p:nvSpPr>
        <p:spPr>
          <a:xfrm rot="1800000">
            <a:off x="7007035" y="3320649"/>
            <a:ext cx="564251" cy="702457"/>
          </a:xfrm>
          <a:custGeom>
            <a:avLst/>
            <a:gdLst/>
            <a:ahLst/>
            <a:cxnLst/>
            <a:rect l="l" t="t" r="r" b="b"/>
            <a:pathLst>
              <a:path w="2571626" h="3201513">
                <a:moveTo>
                  <a:pt x="400824" y="559122"/>
                </a:moveTo>
                <a:cubicBezTo>
                  <a:pt x="259357" y="645155"/>
                  <a:pt x="160095" y="846562"/>
                  <a:pt x="160095" y="1081304"/>
                </a:cubicBezTo>
                <a:cubicBezTo>
                  <a:pt x="160095" y="1394293"/>
                  <a:pt x="336562" y="1648021"/>
                  <a:pt x="554245" y="1648021"/>
                </a:cubicBezTo>
                <a:cubicBezTo>
                  <a:pt x="451386" y="1496451"/>
                  <a:pt x="393810" y="1293073"/>
                  <a:pt x="393810" y="1081304"/>
                </a:cubicBezTo>
                <a:cubicBezTo>
                  <a:pt x="393810" y="869536"/>
                  <a:pt x="451385" y="666157"/>
                  <a:pt x="554245" y="514587"/>
                </a:cubicBezTo>
                <a:cubicBezTo>
                  <a:pt x="499824" y="514587"/>
                  <a:pt x="447979" y="530445"/>
                  <a:pt x="400824" y="559122"/>
                </a:cubicBezTo>
                <a:close/>
                <a:moveTo>
                  <a:pt x="526609" y="141295"/>
                </a:moveTo>
                <a:cubicBezTo>
                  <a:pt x="759924" y="6591"/>
                  <a:pt x="1044627" y="-39107"/>
                  <a:pt x="1325416" y="36130"/>
                </a:cubicBezTo>
                <a:cubicBezTo>
                  <a:pt x="1886993" y="186604"/>
                  <a:pt x="2220259" y="763838"/>
                  <a:pt x="2069785" y="1325415"/>
                </a:cubicBezTo>
                <a:cubicBezTo>
                  <a:pt x="2021766" y="1504625"/>
                  <a:pt x="1992493" y="1688858"/>
                  <a:pt x="1982411" y="1878139"/>
                </a:cubicBezTo>
                <a:lnTo>
                  <a:pt x="2074460" y="1824994"/>
                </a:lnTo>
                <a:cubicBezTo>
                  <a:pt x="2111498" y="1803611"/>
                  <a:pt x="2158856" y="1816301"/>
                  <a:pt x="2180240" y="1853338"/>
                </a:cubicBezTo>
                <a:lnTo>
                  <a:pt x="2180239" y="1853338"/>
                </a:lnTo>
                <a:cubicBezTo>
                  <a:pt x="2200579" y="1888568"/>
                  <a:pt x="2190091" y="1933136"/>
                  <a:pt x="2156580" y="1954986"/>
                </a:cubicBezTo>
                <a:cubicBezTo>
                  <a:pt x="2192258" y="1936890"/>
                  <a:pt x="2236100" y="1950090"/>
                  <a:pt x="2256440" y="1985320"/>
                </a:cubicBezTo>
                <a:lnTo>
                  <a:pt x="2256439" y="1985321"/>
                </a:lnTo>
                <a:cubicBezTo>
                  <a:pt x="2276779" y="2020551"/>
                  <a:pt x="2266291" y="2065119"/>
                  <a:pt x="2232780" y="2086968"/>
                </a:cubicBezTo>
                <a:cubicBezTo>
                  <a:pt x="2268458" y="2068872"/>
                  <a:pt x="2312300" y="2082073"/>
                  <a:pt x="2332640" y="2117302"/>
                </a:cubicBezTo>
                <a:lnTo>
                  <a:pt x="2332639" y="2117303"/>
                </a:lnTo>
                <a:cubicBezTo>
                  <a:pt x="2352979" y="2152533"/>
                  <a:pt x="2342491" y="2197101"/>
                  <a:pt x="2308980" y="2218951"/>
                </a:cubicBezTo>
                <a:cubicBezTo>
                  <a:pt x="2344658" y="2200854"/>
                  <a:pt x="2388500" y="2214055"/>
                  <a:pt x="2408840" y="2249285"/>
                </a:cubicBezTo>
                <a:lnTo>
                  <a:pt x="2408839" y="2249285"/>
                </a:lnTo>
                <a:cubicBezTo>
                  <a:pt x="2429179" y="2284515"/>
                  <a:pt x="2418691" y="2329083"/>
                  <a:pt x="2385180" y="2350933"/>
                </a:cubicBezTo>
                <a:cubicBezTo>
                  <a:pt x="2420858" y="2332837"/>
                  <a:pt x="2464700" y="2346037"/>
                  <a:pt x="2485040" y="2381267"/>
                </a:cubicBezTo>
                <a:lnTo>
                  <a:pt x="2485039" y="2381267"/>
                </a:lnTo>
                <a:cubicBezTo>
                  <a:pt x="2505379" y="2416497"/>
                  <a:pt x="2494891" y="2461065"/>
                  <a:pt x="2461380" y="2482915"/>
                </a:cubicBezTo>
                <a:cubicBezTo>
                  <a:pt x="2497058" y="2464819"/>
                  <a:pt x="2540900" y="2478019"/>
                  <a:pt x="2561240" y="2513249"/>
                </a:cubicBezTo>
                <a:lnTo>
                  <a:pt x="2561239" y="2513250"/>
                </a:lnTo>
                <a:cubicBezTo>
                  <a:pt x="2582623" y="2550287"/>
                  <a:pt x="2569933" y="2597646"/>
                  <a:pt x="2532896" y="2619029"/>
                </a:cubicBezTo>
                <a:lnTo>
                  <a:pt x="2460299" y="2660943"/>
                </a:lnTo>
                <a:cubicBezTo>
                  <a:pt x="2467870" y="2669293"/>
                  <a:pt x="2474495" y="2678654"/>
                  <a:pt x="2480328" y="2688757"/>
                </a:cubicBezTo>
                <a:lnTo>
                  <a:pt x="2480327" y="2688758"/>
                </a:lnTo>
                <a:cubicBezTo>
                  <a:pt x="2532510" y="2779142"/>
                  <a:pt x="2501542" y="2894717"/>
                  <a:pt x="2411158" y="2946901"/>
                </a:cubicBezTo>
                <a:lnTo>
                  <a:pt x="2014059" y="3176164"/>
                </a:lnTo>
                <a:cubicBezTo>
                  <a:pt x="1923675" y="3228348"/>
                  <a:pt x="1808101" y="3197380"/>
                  <a:pt x="1755916" y="3106996"/>
                </a:cubicBezTo>
                <a:lnTo>
                  <a:pt x="1741842" y="3075743"/>
                </a:lnTo>
                <a:lnTo>
                  <a:pt x="1669246" y="3117657"/>
                </a:lnTo>
                <a:cubicBezTo>
                  <a:pt x="1632209" y="3139040"/>
                  <a:pt x="1584850" y="3126351"/>
                  <a:pt x="1563467" y="3089314"/>
                </a:cubicBezTo>
                <a:cubicBezTo>
                  <a:pt x="1543126" y="3054083"/>
                  <a:pt x="1553616" y="3009514"/>
                  <a:pt x="1587129" y="2987664"/>
                </a:cubicBezTo>
                <a:cubicBezTo>
                  <a:pt x="1551450" y="3005762"/>
                  <a:pt x="1507607" y="2992561"/>
                  <a:pt x="1487267" y="2957332"/>
                </a:cubicBezTo>
                <a:cubicBezTo>
                  <a:pt x="1466926" y="2922101"/>
                  <a:pt x="1477416" y="2877532"/>
                  <a:pt x="1510929" y="2855682"/>
                </a:cubicBezTo>
                <a:cubicBezTo>
                  <a:pt x="1475250" y="2873779"/>
                  <a:pt x="1431407" y="2860579"/>
                  <a:pt x="1411067" y="2825349"/>
                </a:cubicBezTo>
                <a:cubicBezTo>
                  <a:pt x="1390726" y="2790119"/>
                  <a:pt x="1401216" y="2745549"/>
                  <a:pt x="1434729" y="2723700"/>
                </a:cubicBezTo>
                <a:cubicBezTo>
                  <a:pt x="1399050" y="2741797"/>
                  <a:pt x="1355207" y="2728597"/>
                  <a:pt x="1334867" y="2693367"/>
                </a:cubicBezTo>
                <a:cubicBezTo>
                  <a:pt x="1314526" y="2658136"/>
                  <a:pt x="1325016" y="2613567"/>
                  <a:pt x="1358529" y="2591717"/>
                </a:cubicBezTo>
                <a:cubicBezTo>
                  <a:pt x="1322850" y="2609815"/>
                  <a:pt x="1279007" y="2596615"/>
                  <a:pt x="1258667" y="2561385"/>
                </a:cubicBezTo>
                <a:cubicBezTo>
                  <a:pt x="1238326" y="2526154"/>
                  <a:pt x="1248816" y="2481585"/>
                  <a:pt x="1282329" y="2459735"/>
                </a:cubicBezTo>
                <a:cubicBezTo>
                  <a:pt x="1246650" y="2477832"/>
                  <a:pt x="1202807" y="2464632"/>
                  <a:pt x="1182467" y="2429402"/>
                </a:cubicBezTo>
                <a:cubicBezTo>
                  <a:pt x="1161083" y="2392365"/>
                  <a:pt x="1173773" y="2345006"/>
                  <a:pt x="1210811" y="2323623"/>
                </a:cubicBezTo>
                <a:lnTo>
                  <a:pt x="1302860" y="2270478"/>
                </a:lnTo>
                <a:cubicBezTo>
                  <a:pt x="1133897" y="2184569"/>
                  <a:pt x="959710" y="2117804"/>
                  <a:pt x="780500" y="2069784"/>
                </a:cubicBezTo>
                <a:cubicBezTo>
                  <a:pt x="218922" y="1919311"/>
                  <a:pt x="-114345" y="1342077"/>
                  <a:pt x="36131" y="780500"/>
                </a:cubicBezTo>
                <a:cubicBezTo>
                  <a:pt x="111368" y="499710"/>
                  <a:pt x="293295" y="275999"/>
                  <a:pt x="526609" y="1412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en-GB" sz="1200">
              <a:solidFill>
                <a:prstClr val="white"/>
              </a:solidFill>
            </a:endParaRPr>
          </a:p>
        </p:txBody>
      </p:sp>
      <p:sp>
        <p:nvSpPr>
          <p:cNvPr id="18" name="Rectangle 57">
            <a:extLst>
              <a:ext uri="{FF2B5EF4-FFF2-40B4-BE49-F238E27FC236}">
                <a16:creationId xmlns:a16="http://schemas.microsoft.com/office/drawing/2014/main" id="{FCACA196-496A-B14B-BF5C-FEAECB8CDAB5}"/>
              </a:ext>
            </a:extLst>
          </p:cNvPr>
          <p:cNvSpPr>
            <a:spLocks noChangeAspect="1"/>
          </p:cNvSpPr>
          <p:nvPr/>
        </p:nvSpPr>
        <p:spPr>
          <a:xfrm rot="18803835">
            <a:off x="3480438" y="4647937"/>
            <a:ext cx="693718" cy="654498"/>
          </a:xfrm>
          <a:custGeom>
            <a:avLst/>
            <a:gdLst/>
            <a:ahLst/>
            <a:cxnLst/>
            <a:rect l="l" t="t" r="r" b="b"/>
            <a:pathLst>
              <a:path w="3283156" h="3097537">
                <a:moveTo>
                  <a:pt x="545180" y="2555308"/>
                </a:moveTo>
                <a:cubicBezTo>
                  <a:pt x="520447" y="2578557"/>
                  <a:pt x="487316" y="2591605"/>
                  <a:pt x="450973" y="2593260"/>
                </a:cubicBezTo>
                <a:lnTo>
                  <a:pt x="355868" y="2597592"/>
                </a:lnTo>
                <a:lnTo>
                  <a:pt x="349134" y="2838279"/>
                </a:lnTo>
                <a:cubicBezTo>
                  <a:pt x="352155" y="2908284"/>
                  <a:pt x="388273" y="2962704"/>
                  <a:pt x="433666" y="2963975"/>
                </a:cubicBezTo>
                <a:cubicBezTo>
                  <a:pt x="483799" y="2965377"/>
                  <a:pt x="526261" y="2901420"/>
                  <a:pt x="528508" y="2821121"/>
                </a:cubicBezTo>
                <a:lnTo>
                  <a:pt x="530754" y="2821184"/>
                </a:lnTo>
                <a:cubicBezTo>
                  <a:pt x="529890" y="2816810"/>
                  <a:pt x="529930" y="2812404"/>
                  <a:pt x="530054" y="2807975"/>
                </a:cubicBezTo>
                <a:lnTo>
                  <a:pt x="538104" y="2808200"/>
                </a:lnTo>
                <a:close/>
                <a:moveTo>
                  <a:pt x="2417936" y="1725439"/>
                </a:moveTo>
                <a:lnTo>
                  <a:pt x="2390103" y="2720153"/>
                </a:lnTo>
                <a:lnTo>
                  <a:pt x="1736687" y="2864216"/>
                </a:lnTo>
                <a:lnTo>
                  <a:pt x="1736857" y="2858141"/>
                </a:lnTo>
                <a:lnTo>
                  <a:pt x="1607095" y="2854510"/>
                </a:lnTo>
                <a:cubicBezTo>
                  <a:pt x="1587610" y="2987854"/>
                  <a:pt x="1491829" y="3087609"/>
                  <a:pt x="1379688" y="3084470"/>
                </a:cubicBezTo>
                <a:cubicBezTo>
                  <a:pt x="1320395" y="3082812"/>
                  <a:pt x="1267277" y="3052689"/>
                  <a:pt x="1228992" y="3004425"/>
                </a:cubicBezTo>
                <a:cubicBezTo>
                  <a:pt x="1187046" y="3058179"/>
                  <a:pt x="1127797" y="3090613"/>
                  <a:pt x="1063102" y="3088803"/>
                </a:cubicBezTo>
                <a:cubicBezTo>
                  <a:pt x="1003809" y="3087144"/>
                  <a:pt x="950691" y="3057021"/>
                  <a:pt x="912406" y="3008757"/>
                </a:cubicBezTo>
                <a:cubicBezTo>
                  <a:pt x="870460" y="3062511"/>
                  <a:pt x="811211" y="3094945"/>
                  <a:pt x="746516" y="3093135"/>
                </a:cubicBezTo>
                <a:cubicBezTo>
                  <a:pt x="687223" y="3091476"/>
                  <a:pt x="634105" y="3061352"/>
                  <a:pt x="595820" y="3013088"/>
                </a:cubicBezTo>
                <a:cubicBezTo>
                  <a:pt x="553874" y="3066843"/>
                  <a:pt x="494625" y="3099276"/>
                  <a:pt x="429930" y="3097466"/>
                </a:cubicBezTo>
                <a:cubicBezTo>
                  <a:pt x="317098" y="3094309"/>
                  <a:pt x="226628" y="2988079"/>
                  <a:pt x="215606" y="2852666"/>
                </a:cubicBezTo>
                <a:lnTo>
                  <a:pt x="204683" y="2852361"/>
                </a:lnTo>
                <a:lnTo>
                  <a:pt x="211628" y="2604160"/>
                </a:lnTo>
                <a:lnTo>
                  <a:pt x="176218" y="2605773"/>
                </a:lnTo>
                <a:cubicBezTo>
                  <a:pt x="83228" y="2610008"/>
                  <a:pt x="4412" y="2538058"/>
                  <a:pt x="177" y="2445069"/>
                </a:cubicBezTo>
                <a:cubicBezTo>
                  <a:pt x="-2586" y="2384374"/>
                  <a:pt x="27105" y="2329718"/>
                  <a:pt x="75593" y="2300357"/>
                </a:cubicBezTo>
                <a:cubicBezTo>
                  <a:pt x="39944" y="2272046"/>
                  <a:pt x="16964" y="2228855"/>
                  <a:pt x="14731" y="2179810"/>
                </a:cubicBezTo>
                <a:cubicBezTo>
                  <a:pt x="11967" y="2119115"/>
                  <a:pt x="41659" y="2064458"/>
                  <a:pt x="90147" y="2035099"/>
                </a:cubicBezTo>
                <a:cubicBezTo>
                  <a:pt x="54498" y="2006787"/>
                  <a:pt x="31518" y="1963596"/>
                  <a:pt x="29285" y="1914551"/>
                </a:cubicBezTo>
                <a:cubicBezTo>
                  <a:pt x="26521" y="1853856"/>
                  <a:pt x="56213" y="1799199"/>
                  <a:pt x="104701" y="1769840"/>
                </a:cubicBezTo>
                <a:cubicBezTo>
                  <a:pt x="69052" y="1741528"/>
                  <a:pt x="46072" y="1698336"/>
                  <a:pt x="43839" y="1649293"/>
                </a:cubicBezTo>
                <a:cubicBezTo>
                  <a:pt x="39603" y="1556303"/>
                  <a:pt x="111554" y="1477486"/>
                  <a:pt x="204542" y="1473252"/>
                </a:cubicBezTo>
                <a:lnTo>
                  <a:pt x="243321" y="1471486"/>
                </a:lnTo>
                <a:lnTo>
                  <a:pt x="252707" y="1136035"/>
                </a:lnTo>
                <a:lnTo>
                  <a:pt x="257430" y="1136168"/>
                </a:lnTo>
                <a:cubicBezTo>
                  <a:pt x="264536" y="1049860"/>
                  <a:pt x="295699" y="970110"/>
                  <a:pt x="344765" y="907275"/>
                </a:cubicBezTo>
                <a:lnTo>
                  <a:pt x="543345" y="907275"/>
                </a:lnTo>
                <a:lnTo>
                  <a:pt x="546163" y="917865"/>
                </a:lnTo>
                <a:cubicBezTo>
                  <a:pt x="463160" y="951772"/>
                  <a:pt x="404295" y="1041195"/>
                  <a:pt x="396496" y="1145593"/>
                </a:cubicBezTo>
                <a:lnTo>
                  <a:pt x="387561" y="1464916"/>
                </a:lnTo>
                <a:lnTo>
                  <a:pt x="479297" y="1460738"/>
                </a:lnTo>
                <a:cubicBezTo>
                  <a:pt x="572287" y="1456504"/>
                  <a:pt x="651102" y="1528453"/>
                  <a:pt x="655338" y="1621443"/>
                </a:cubicBezTo>
                <a:cubicBezTo>
                  <a:pt x="658103" y="1682138"/>
                  <a:pt x="628409" y="1736795"/>
                  <a:pt x="579921" y="1766154"/>
                </a:cubicBezTo>
                <a:cubicBezTo>
                  <a:pt x="615570" y="1794466"/>
                  <a:pt x="638550" y="1837658"/>
                  <a:pt x="640784" y="1886702"/>
                </a:cubicBezTo>
                <a:cubicBezTo>
                  <a:pt x="643548" y="1947397"/>
                  <a:pt x="613855" y="2002054"/>
                  <a:pt x="565367" y="2031413"/>
                </a:cubicBezTo>
                <a:cubicBezTo>
                  <a:pt x="567966" y="2031997"/>
                  <a:pt x="569746" y="2033555"/>
                  <a:pt x="571493" y="2035150"/>
                </a:cubicBezTo>
                <a:cubicBezTo>
                  <a:pt x="603350" y="2064231"/>
                  <a:pt x="624113" y="2105466"/>
                  <a:pt x="626230" y="2151961"/>
                </a:cubicBezTo>
                <a:cubicBezTo>
                  <a:pt x="628995" y="2212656"/>
                  <a:pt x="599301" y="2267312"/>
                  <a:pt x="550814" y="2296672"/>
                </a:cubicBezTo>
                <a:cubicBezTo>
                  <a:pt x="586464" y="2324984"/>
                  <a:pt x="609443" y="2368176"/>
                  <a:pt x="611677" y="2417219"/>
                </a:cubicBezTo>
                <a:cubicBezTo>
                  <a:pt x="613842" y="2464775"/>
                  <a:pt x="596084" y="2508623"/>
                  <a:pt x="565378" y="2540310"/>
                </a:cubicBezTo>
                <a:lnTo>
                  <a:pt x="671913" y="2543290"/>
                </a:lnTo>
                <a:lnTo>
                  <a:pt x="664213" y="2818521"/>
                </a:lnTo>
                <a:cubicBezTo>
                  <a:pt x="663516" y="2895720"/>
                  <a:pt x="701544" y="2958281"/>
                  <a:pt x="750252" y="2959643"/>
                </a:cubicBezTo>
                <a:cubicBezTo>
                  <a:pt x="800385" y="2961045"/>
                  <a:pt x="842847" y="2897088"/>
                  <a:pt x="845094" y="2816790"/>
                </a:cubicBezTo>
                <a:lnTo>
                  <a:pt x="847340" y="2816853"/>
                </a:lnTo>
                <a:lnTo>
                  <a:pt x="847254" y="2815221"/>
                </a:lnTo>
                <a:lnTo>
                  <a:pt x="845198" y="2815164"/>
                </a:lnTo>
                <a:lnTo>
                  <a:pt x="854062" y="2498367"/>
                </a:lnTo>
                <a:lnTo>
                  <a:pt x="980359" y="2501901"/>
                </a:lnTo>
                <a:lnTo>
                  <a:pt x="971818" y="2807146"/>
                </a:lnTo>
                <a:lnTo>
                  <a:pt x="980133" y="2807378"/>
                </a:lnTo>
                <a:cubicBezTo>
                  <a:pt x="977886" y="2887677"/>
                  <a:pt x="1016706" y="2953909"/>
                  <a:pt x="1066838" y="2955312"/>
                </a:cubicBezTo>
                <a:cubicBezTo>
                  <a:pt x="1116971" y="2956714"/>
                  <a:pt x="1159433" y="2892757"/>
                  <a:pt x="1161680" y="2812458"/>
                </a:cubicBezTo>
                <a:lnTo>
                  <a:pt x="1163926" y="2812521"/>
                </a:lnTo>
                <a:cubicBezTo>
                  <a:pt x="1163062" y="2808146"/>
                  <a:pt x="1163101" y="2803740"/>
                  <a:pt x="1163226" y="2799310"/>
                </a:cubicBezTo>
                <a:lnTo>
                  <a:pt x="1165746" y="2799381"/>
                </a:lnTo>
                <a:lnTo>
                  <a:pt x="1173709" y="2514791"/>
                </a:lnTo>
                <a:lnTo>
                  <a:pt x="1300007" y="2518325"/>
                </a:lnTo>
                <a:lnTo>
                  <a:pt x="1292044" y="2802915"/>
                </a:lnTo>
                <a:lnTo>
                  <a:pt x="1296719" y="2803046"/>
                </a:lnTo>
                <a:cubicBezTo>
                  <a:pt x="1294472" y="2883344"/>
                  <a:pt x="1333292" y="2949576"/>
                  <a:pt x="1383424" y="2950979"/>
                </a:cubicBezTo>
                <a:cubicBezTo>
                  <a:pt x="1424858" y="2952138"/>
                  <a:pt x="1461054" y="2908649"/>
                  <a:pt x="1472122" y="2847872"/>
                </a:cubicBezTo>
                <a:lnTo>
                  <a:pt x="1491245" y="2164445"/>
                </a:lnTo>
                <a:lnTo>
                  <a:pt x="1113399" y="1931968"/>
                </a:lnTo>
                <a:lnTo>
                  <a:pt x="863807" y="1924986"/>
                </a:lnTo>
                <a:cubicBezTo>
                  <a:pt x="744546" y="1921648"/>
                  <a:pt x="650572" y="1822263"/>
                  <a:pt x="653909" y="1703004"/>
                </a:cubicBezTo>
                <a:cubicBezTo>
                  <a:pt x="657246" y="1583744"/>
                  <a:pt x="756630" y="1489770"/>
                  <a:pt x="875891" y="1493107"/>
                </a:cubicBezTo>
                <a:lnTo>
                  <a:pt x="1515501" y="1511002"/>
                </a:lnTo>
                <a:lnTo>
                  <a:pt x="1527454" y="1083808"/>
                </a:lnTo>
                <a:lnTo>
                  <a:pt x="1526156" y="1083763"/>
                </a:lnTo>
                <a:cubicBezTo>
                  <a:pt x="1528524" y="1014569"/>
                  <a:pt x="1492421" y="949726"/>
                  <a:pt x="1430359" y="907276"/>
                </a:cubicBezTo>
                <a:lnTo>
                  <a:pt x="1609791" y="907276"/>
                </a:lnTo>
                <a:cubicBezTo>
                  <a:pt x="1641885" y="956975"/>
                  <a:pt x="1659020" y="1014122"/>
                  <a:pt x="1659081" y="1073661"/>
                </a:cubicBezTo>
                <a:lnTo>
                  <a:pt x="1671784" y="1074018"/>
                </a:lnTo>
                <a:lnTo>
                  <a:pt x="1659444" y="1515031"/>
                </a:lnTo>
                <a:lnTo>
                  <a:pt x="1662321" y="1515111"/>
                </a:lnTo>
                <a:cubicBezTo>
                  <a:pt x="1703500" y="1516264"/>
                  <a:pt x="1741663" y="1528866"/>
                  <a:pt x="1773449" y="1550399"/>
                </a:cubicBezTo>
                <a:lnTo>
                  <a:pt x="1773598" y="1545064"/>
                </a:lnTo>
                <a:close/>
                <a:moveTo>
                  <a:pt x="1686681" y="0"/>
                </a:moveTo>
                <a:lnTo>
                  <a:pt x="1686681" y="827610"/>
                </a:lnTo>
                <a:lnTo>
                  <a:pt x="288071" y="827610"/>
                </a:lnTo>
                <a:lnTo>
                  <a:pt x="288071" y="0"/>
                </a:lnTo>
                <a:close/>
                <a:moveTo>
                  <a:pt x="3283156" y="1592858"/>
                </a:moveTo>
                <a:lnTo>
                  <a:pt x="3246821" y="2891434"/>
                </a:lnTo>
                <a:lnTo>
                  <a:pt x="2459510" y="2869404"/>
                </a:lnTo>
                <a:lnTo>
                  <a:pt x="2495845" y="15708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en-GB" sz="1200">
              <a:solidFill>
                <a:prstClr val="white"/>
              </a:solidFill>
            </a:endParaRPr>
          </a:p>
        </p:txBody>
      </p:sp>
      <p:sp>
        <p:nvSpPr>
          <p:cNvPr id="19" name="Isosceles Triangle 27">
            <a:extLst>
              <a:ext uri="{FF2B5EF4-FFF2-40B4-BE49-F238E27FC236}">
                <a16:creationId xmlns:a16="http://schemas.microsoft.com/office/drawing/2014/main" id="{04271E8F-84EE-5448-8E19-B040D07C0FD9}"/>
              </a:ext>
            </a:extLst>
          </p:cNvPr>
          <p:cNvSpPr>
            <a:spLocks noChangeAspect="1"/>
          </p:cNvSpPr>
          <p:nvPr/>
        </p:nvSpPr>
        <p:spPr>
          <a:xfrm rot="10800000">
            <a:off x="6303784" y="2292240"/>
            <a:ext cx="776403" cy="420354"/>
          </a:xfrm>
          <a:custGeom>
            <a:avLst/>
            <a:gdLst/>
            <a:ahLst/>
            <a:cxnLst/>
            <a:rect l="l" t="t" r="r" b="b"/>
            <a:pathLst>
              <a:path w="2992176" h="1620000">
                <a:moveTo>
                  <a:pt x="1903335" y="712800"/>
                </a:moveTo>
                <a:lnTo>
                  <a:pt x="1725135" y="712800"/>
                </a:lnTo>
                <a:lnTo>
                  <a:pt x="1554721" y="177216"/>
                </a:lnTo>
                <a:lnTo>
                  <a:pt x="1506893" y="521576"/>
                </a:lnTo>
                <a:lnTo>
                  <a:pt x="1553152" y="611938"/>
                </a:lnTo>
                <a:lnTo>
                  <a:pt x="1530254" y="662314"/>
                </a:lnTo>
                <a:lnTo>
                  <a:pt x="1467115" y="662314"/>
                </a:lnTo>
                <a:lnTo>
                  <a:pt x="1443517" y="610398"/>
                </a:lnTo>
                <a:lnTo>
                  <a:pt x="1489607" y="520364"/>
                </a:lnTo>
                <a:lnTo>
                  <a:pt x="1441947" y="177216"/>
                </a:lnTo>
                <a:lnTo>
                  <a:pt x="1271534" y="712800"/>
                </a:lnTo>
                <a:lnTo>
                  <a:pt x="1093334" y="712800"/>
                </a:lnTo>
                <a:cubicBezTo>
                  <a:pt x="896499" y="712800"/>
                  <a:pt x="736933" y="553234"/>
                  <a:pt x="736933" y="356400"/>
                </a:cubicBezTo>
                <a:lnTo>
                  <a:pt x="736933" y="0"/>
                </a:lnTo>
                <a:lnTo>
                  <a:pt x="1417334" y="0"/>
                </a:lnTo>
                <a:lnTo>
                  <a:pt x="1498334" y="0"/>
                </a:lnTo>
                <a:lnTo>
                  <a:pt x="1579334" y="0"/>
                </a:lnTo>
                <a:lnTo>
                  <a:pt x="2259735" y="0"/>
                </a:lnTo>
                <a:lnTo>
                  <a:pt x="2259735" y="356400"/>
                </a:lnTo>
                <a:cubicBezTo>
                  <a:pt x="2259735" y="553234"/>
                  <a:pt x="2100169" y="712800"/>
                  <a:pt x="1903335" y="712800"/>
                </a:cubicBezTo>
                <a:close/>
                <a:moveTo>
                  <a:pt x="861934" y="878495"/>
                </a:moveTo>
                <a:lnTo>
                  <a:pt x="258034" y="878495"/>
                </a:lnTo>
                <a:cubicBezTo>
                  <a:pt x="115526" y="878495"/>
                  <a:pt x="0" y="762969"/>
                  <a:pt x="0" y="620461"/>
                </a:cubicBezTo>
                <a:lnTo>
                  <a:pt x="0" y="362427"/>
                </a:lnTo>
                <a:lnTo>
                  <a:pt x="632687" y="362427"/>
                </a:lnTo>
                <a:lnTo>
                  <a:pt x="632687" y="362694"/>
                </a:lnTo>
                <a:cubicBezTo>
                  <a:pt x="632687" y="582989"/>
                  <a:pt x="811271" y="761573"/>
                  <a:pt x="1031566" y="761573"/>
                </a:cubicBezTo>
                <a:lnTo>
                  <a:pt x="1077613" y="761573"/>
                </a:lnTo>
                <a:cubicBezTo>
                  <a:pt x="1031788" y="832058"/>
                  <a:pt x="952284" y="878495"/>
                  <a:pt x="861934" y="878495"/>
                </a:cubicBezTo>
                <a:close/>
                <a:moveTo>
                  <a:pt x="2734142" y="912291"/>
                </a:moveTo>
                <a:lnTo>
                  <a:pt x="2130242" y="912291"/>
                </a:lnTo>
                <a:cubicBezTo>
                  <a:pt x="2026131" y="912291"/>
                  <a:pt x="1936421" y="850633"/>
                  <a:pt x="1896219" y="761573"/>
                </a:cubicBezTo>
                <a:lnTo>
                  <a:pt x="1965098" y="761573"/>
                </a:lnTo>
                <a:cubicBezTo>
                  <a:pt x="2174044" y="761573"/>
                  <a:pt x="2345467" y="600914"/>
                  <a:pt x="2360597" y="396223"/>
                </a:cubicBezTo>
                <a:lnTo>
                  <a:pt x="2992176" y="396223"/>
                </a:lnTo>
                <a:lnTo>
                  <a:pt x="2992176" y="654257"/>
                </a:lnTo>
                <a:cubicBezTo>
                  <a:pt x="2992176" y="796765"/>
                  <a:pt x="2876650" y="912291"/>
                  <a:pt x="2734142" y="912291"/>
                </a:cubicBezTo>
                <a:close/>
                <a:moveTo>
                  <a:pt x="558338" y="1550379"/>
                </a:moveTo>
                <a:cubicBezTo>
                  <a:pt x="383050" y="1550379"/>
                  <a:pt x="240951" y="1408281"/>
                  <a:pt x="240951" y="1232993"/>
                </a:cubicBezTo>
                <a:cubicBezTo>
                  <a:pt x="240951" y="1057705"/>
                  <a:pt x="383050" y="915607"/>
                  <a:pt x="558338" y="915607"/>
                </a:cubicBezTo>
                <a:cubicBezTo>
                  <a:pt x="733625" y="915607"/>
                  <a:pt x="875724" y="1057705"/>
                  <a:pt x="875724" y="1232993"/>
                </a:cubicBezTo>
                <a:cubicBezTo>
                  <a:pt x="875724" y="1408281"/>
                  <a:pt x="733625" y="1550379"/>
                  <a:pt x="558338" y="1550379"/>
                </a:cubicBezTo>
                <a:close/>
                <a:moveTo>
                  <a:pt x="2430546" y="1584175"/>
                </a:moveTo>
                <a:cubicBezTo>
                  <a:pt x="2255258" y="1584175"/>
                  <a:pt x="2113159" y="1442077"/>
                  <a:pt x="2113159" y="1266789"/>
                </a:cubicBezTo>
                <a:cubicBezTo>
                  <a:pt x="2113159" y="1091501"/>
                  <a:pt x="2255258" y="949403"/>
                  <a:pt x="2430546" y="949403"/>
                </a:cubicBezTo>
                <a:cubicBezTo>
                  <a:pt x="2605833" y="949403"/>
                  <a:pt x="2747932" y="1091501"/>
                  <a:pt x="2747932" y="1266789"/>
                </a:cubicBezTo>
                <a:cubicBezTo>
                  <a:pt x="2747932" y="1442077"/>
                  <a:pt x="2605833" y="1584175"/>
                  <a:pt x="2430546" y="1584175"/>
                </a:cubicBezTo>
                <a:close/>
                <a:moveTo>
                  <a:pt x="1498334" y="1620000"/>
                </a:moveTo>
                <a:cubicBezTo>
                  <a:pt x="1265712" y="1620000"/>
                  <a:pt x="1077134" y="1431422"/>
                  <a:pt x="1077134" y="1198800"/>
                </a:cubicBezTo>
                <a:cubicBezTo>
                  <a:pt x="1077134" y="966178"/>
                  <a:pt x="1265712" y="777600"/>
                  <a:pt x="1498334" y="777600"/>
                </a:cubicBezTo>
                <a:cubicBezTo>
                  <a:pt x="1730957" y="777600"/>
                  <a:pt x="1919535" y="966178"/>
                  <a:pt x="1919535" y="1198800"/>
                </a:cubicBezTo>
                <a:cubicBezTo>
                  <a:pt x="1919535" y="1431422"/>
                  <a:pt x="1730957" y="1620000"/>
                  <a:pt x="1498334" y="16200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en-GB" sz="1200">
              <a:solidFill>
                <a:prstClr val="white"/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754A7CF0-3435-8E4D-9090-0379FECBBF57}"/>
              </a:ext>
            </a:extLst>
          </p:cNvPr>
          <p:cNvSpPr/>
          <p:nvPr/>
        </p:nvSpPr>
        <p:spPr bwMode="auto">
          <a:xfrm>
            <a:off x="6190916" y="4449183"/>
            <a:ext cx="1080540" cy="1119897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rgbClr val="007AC9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02F3AC2E-3A34-F244-99C6-06E21807BD84}"/>
              </a:ext>
            </a:extLst>
          </p:cNvPr>
          <p:cNvSpPr/>
          <p:nvPr/>
        </p:nvSpPr>
        <p:spPr bwMode="auto">
          <a:xfrm>
            <a:off x="2742007" y="3185548"/>
            <a:ext cx="1080540" cy="1119897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rgbClr val="007AC9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F63AEF8-DA6D-4F40-A2C7-0CCA29A931C3}"/>
              </a:ext>
            </a:extLst>
          </p:cNvPr>
          <p:cNvGrpSpPr>
            <a:grpSpLocks noChangeAspect="1"/>
          </p:cNvGrpSpPr>
          <p:nvPr/>
        </p:nvGrpSpPr>
        <p:grpSpPr>
          <a:xfrm>
            <a:off x="3579676" y="2225343"/>
            <a:ext cx="659852" cy="461226"/>
            <a:chOff x="7756727" y="2527863"/>
            <a:chExt cx="952633" cy="665880"/>
          </a:xfrm>
          <a:solidFill>
            <a:schemeClr val="tx2"/>
          </a:solidFill>
        </p:grpSpPr>
        <p:sp>
          <p:nvSpPr>
            <p:cNvPr id="23" name="Rectangle 80">
              <a:extLst>
                <a:ext uri="{FF2B5EF4-FFF2-40B4-BE49-F238E27FC236}">
                  <a16:creationId xmlns:a16="http://schemas.microsoft.com/office/drawing/2014/main" id="{33FBC426-5036-9447-8C44-E43F1B82D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2479" y="2757127"/>
              <a:ext cx="115030" cy="429137"/>
            </a:xfrm>
            <a:prstGeom prst="rect">
              <a:avLst/>
            </a:prstGeom>
            <a:grpFill/>
            <a:ln w="3175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wrap="none" lIns="90000" tIns="46800" rIns="90000" bIns="46800" anchor="ctr"/>
            <a:lstStyle/>
            <a:p>
              <a:endParaRPr lang="en-GB" sz="1200">
                <a:solidFill>
                  <a:prstClr val="black"/>
                </a:solidFill>
              </a:endParaRPr>
            </a:p>
          </p:txBody>
        </p:sp>
        <p:sp>
          <p:nvSpPr>
            <p:cNvPr id="24" name="Rectangle 83">
              <a:extLst>
                <a:ext uri="{FF2B5EF4-FFF2-40B4-BE49-F238E27FC236}">
                  <a16:creationId xmlns:a16="http://schemas.microsoft.com/office/drawing/2014/main" id="{26588A11-FE78-8742-A676-ED4848E4D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5283" y="2601345"/>
              <a:ext cx="100185" cy="580510"/>
            </a:xfrm>
            <a:prstGeom prst="rect">
              <a:avLst/>
            </a:prstGeom>
            <a:grpFill/>
            <a:ln w="3175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wrap="none" lIns="90000" tIns="46800" rIns="90000" bIns="46800" anchor="ctr"/>
            <a:lstStyle/>
            <a:p>
              <a:endParaRPr lang="en-GB" sz="1200">
                <a:solidFill>
                  <a:prstClr val="black"/>
                </a:solidFill>
              </a:endParaRPr>
            </a:p>
          </p:txBody>
        </p:sp>
        <p:sp>
          <p:nvSpPr>
            <p:cNvPr id="25" name="Rectangle 84">
              <a:extLst>
                <a:ext uri="{FF2B5EF4-FFF2-40B4-BE49-F238E27FC236}">
                  <a16:creationId xmlns:a16="http://schemas.microsoft.com/office/drawing/2014/main" id="{7FF73DE4-784F-F947-B990-FC9FA8D09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3391" y="2843837"/>
              <a:ext cx="100185" cy="340958"/>
            </a:xfrm>
            <a:prstGeom prst="rect">
              <a:avLst/>
            </a:prstGeom>
            <a:grpFill/>
            <a:ln w="3175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wrap="none" lIns="90000" tIns="46800" rIns="90000" bIns="46800" anchor="ctr"/>
            <a:lstStyle/>
            <a:p>
              <a:endParaRPr lang="en-GB" sz="1200">
                <a:solidFill>
                  <a:prstClr val="black"/>
                </a:solidFill>
              </a:endParaRPr>
            </a:p>
          </p:txBody>
        </p:sp>
        <p:sp>
          <p:nvSpPr>
            <p:cNvPr id="26" name="Rectangle 86">
              <a:extLst>
                <a:ext uri="{FF2B5EF4-FFF2-40B4-BE49-F238E27FC236}">
                  <a16:creationId xmlns:a16="http://schemas.microsoft.com/office/drawing/2014/main" id="{64DA9825-E17D-C241-8E50-1FF5287EB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9497" y="2676298"/>
              <a:ext cx="100185" cy="504088"/>
            </a:xfrm>
            <a:prstGeom prst="rect">
              <a:avLst/>
            </a:prstGeom>
            <a:grpFill/>
            <a:ln w="3175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wrap="none" lIns="90000" tIns="46800" rIns="90000" bIns="46800" anchor="ctr"/>
            <a:lstStyle/>
            <a:p>
              <a:endParaRPr lang="en-GB" sz="1200">
                <a:solidFill>
                  <a:prstClr val="black"/>
                </a:solidFill>
              </a:endParaRPr>
            </a:p>
          </p:txBody>
        </p:sp>
        <p:cxnSp>
          <p:nvCxnSpPr>
            <p:cNvPr id="27" name="AutoShape 79">
              <a:extLst>
                <a:ext uri="{FF2B5EF4-FFF2-40B4-BE49-F238E27FC236}">
                  <a16:creationId xmlns:a16="http://schemas.microsoft.com/office/drawing/2014/main" id="{5C257CFA-8C94-194F-BF9B-1E771A2C07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56727" y="3193743"/>
              <a:ext cx="952633" cy="0"/>
            </a:xfrm>
            <a:prstGeom prst="straightConnector1">
              <a:avLst/>
            </a:prstGeom>
            <a:grpFill/>
            <a:ln w="19050">
              <a:solidFill>
                <a:schemeClr val="tx2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28" name="Line 78">
              <a:extLst>
                <a:ext uri="{FF2B5EF4-FFF2-40B4-BE49-F238E27FC236}">
                  <a16:creationId xmlns:a16="http://schemas.microsoft.com/office/drawing/2014/main" id="{41B2BA0C-61C5-4E45-8CF8-23F304933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56727" y="2527863"/>
              <a:ext cx="0" cy="656932"/>
            </a:xfrm>
            <a:prstGeom prst="line">
              <a:avLst/>
            </a:prstGeom>
            <a:grpFill/>
            <a:ln w="19050">
              <a:solidFill>
                <a:schemeClr val="tx2"/>
              </a:solidFill>
              <a:round/>
              <a:headEnd/>
              <a:tailEnd type="triangle" w="med" len="med"/>
            </a:ln>
            <a:effectLst/>
          </p:spPr>
          <p:txBody>
            <a:bodyPr lIns="90000" tIns="46800" rIns="90000" bIns="46800" anchor="ctr"/>
            <a:lstStyle/>
            <a:p>
              <a:endParaRPr lang="en-GB" sz="1200">
                <a:solidFill>
                  <a:prstClr val="black"/>
                </a:solidFill>
              </a:endParaRPr>
            </a:p>
          </p:txBody>
        </p:sp>
      </p:grpSp>
      <p:sp>
        <p:nvSpPr>
          <p:cNvPr id="29" name="Oval 15">
            <a:extLst>
              <a:ext uri="{FF2B5EF4-FFF2-40B4-BE49-F238E27FC236}">
                <a16:creationId xmlns:a16="http://schemas.microsoft.com/office/drawing/2014/main" id="{00538E31-46C1-EE40-8380-711B5FE51BA1}"/>
              </a:ext>
            </a:extLst>
          </p:cNvPr>
          <p:cNvSpPr>
            <a:spLocks noChangeAspect="1"/>
          </p:cNvSpPr>
          <p:nvPr/>
        </p:nvSpPr>
        <p:spPr>
          <a:xfrm rot="20700000" flipV="1">
            <a:off x="6460156" y="4694741"/>
            <a:ext cx="451310" cy="641696"/>
          </a:xfrm>
          <a:custGeom>
            <a:avLst/>
            <a:gdLst/>
            <a:ahLst/>
            <a:cxnLst/>
            <a:rect l="l" t="t" r="r" b="b"/>
            <a:pathLst>
              <a:path w="2199976" h="3128039">
                <a:moveTo>
                  <a:pt x="1043148" y="1217853"/>
                </a:moveTo>
                <a:cubicBezTo>
                  <a:pt x="1060649" y="1208054"/>
                  <a:pt x="1075356" y="1193732"/>
                  <a:pt x="1086159" y="1176359"/>
                </a:cubicBezTo>
                <a:cubicBezTo>
                  <a:pt x="1104657" y="1146610"/>
                  <a:pt x="1110064" y="1110558"/>
                  <a:pt x="1101074" y="1076718"/>
                </a:cubicBezTo>
                <a:cubicBezTo>
                  <a:pt x="1085915" y="1020766"/>
                  <a:pt x="1035624" y="983686"/>
                  <a:pt x="980336" y="983436"/>
                </a:cubicBezTo>
                <a:close/>
                <a:moveTo>
                  <a:pt x="1075193" y="1605524"/>
                </a:moveTo>
                <a:lnTo>
                  <a:pt x="1012908" y="1373071"/>
                </a:lnTo>
                <a:cubicBezTo>
                  <a:pt x="993517" y="1384017"/>
                  <a:pt x="977721" y="1400590"/>
                  <a:pt x="967092" y="1420694"/>
                </a:cubicBezTo>
                <a:cubicBezTo>
                  <a:pt x="950138" y="1452764"/>
                  <a:pt x="948017" y="1490629"/>
                  <a:pt x="961282" y="1524388"/>
                </a:cubicBezTo>
                <a:lnTo>
                  <a:pt x="959351" y="1525146"/>
                </a:lnTo>
                <a:cubicBezTo>
                  <a:pt x="977861" y="1573862"/>
                  <a:pt x="1024381" y="1605295"/>
                  <a:pt x="1075193" y="1605524"/>
                </a:cubicBezTo>
                <a:close/>
                <a:moveTo>
                  <a:pt x="1166950" y="1813926"/>
                </a:moveTo>
                <a:cubicBezTo>
                  <a:pt x="1148443" y="1818885"/>
                  <a:pt x="1129420" y="1807902"/>
                  <a:pt x="1124462" y="1789396"/>
                </a:cubicBezTo>
                <a:lnTo>
                  <a:pt x="1108654" y="1730401"/>
                </a:lnTo>
                <a:cubicBezTo>
                  <a:pt x="993893" y="1745826"/>
                  <a:pt x="882765" y="1680180"/>
                  <a:pt x="840471" y="1571853"/>
                </a:cubicBezTo>
                <a:lnTo>
                  <a:pt x="840383" y="1571887"/>
                </a:lnTo>
                <a:cubicBezTo>
                  <a:pt x="840261" y="1571575"/>
                  <a:pt x="840138" y="1571262"/>
                  <a:pt x="840066" y="1570931"/>
                </a:cubicBezTo>
                <a:cubicBezTo>
                  <a:pt x="837574" y="1564696"/>
                  <a:pt x="835381" y="1558293"/>
                  <a:pt x="833684" y="1551679"/>
                </a:cubicBezTo>
                <a:cubicBezTo>
                  <a:pt x="832777" y="1549572"/>
                  <a:pt x="832154" y="1547383"/>
                  <a:pt x="831586" y="1545181"/>
                </a:cubicBezTo>
                <a:lnTo>
                  <a:pt x="831432" y="1544702"/>
                </a:lnTo>
                <a:lnTo>
                  <a:pt x="831480" y="1544689"/>
                </a:lnTo>
                <a:cubicBezTo>
                  <a:pt x="814910" y="1483062"/>
                  <a:pt x="822097" y="1417049"/>
                  <a:pt x="852244" y="1360010"/>
                </a:cubicBezTo>
                <a:cubicBezTo>
                  <a:pt x="879903" y="1307677"/>
                  <a:pt x="924693" y="1267055"/>
                  <a:pt x="978508" y="1244691"/>
                </a:cubicBezTo>
                <a:lnTo>
                  <a:pt x="913317" y="1001395"/>
                </a:lnTo>
                <a:cubicBezTo>
                  <a:pt x="865439" y="1029327"/>
                  <a:pt x="840414" y="1086806"/>
                  <a:pt x="855468" y="1142987"/>
                </a:cubicBezTo>
                <a:lnTo>
                  <a:pt x="732613" y="1175906"/>
                </a:lnTo>
                <a:cubicBezTo>
                  <a:pt x="699300" y="1051582"/>
                  <a:pt x="764110" y="924081"/>
                  <a:pt x="879685" y="875878"/>
                </a:cubicBezTo>
                <a:lnTo>
                  <a:pt x="867067" y="828786"/>
                </a:lnTo>
                <a:cubicBezTo>
                  <a:pt x="862108" y="810279"/>
                  <a:pt x="873091" y="791256"/>
                  <a:pt x="891598" y="786297"/>
                </a:cubicBezTo>
                <a:cubicBezTo>
                  <a:pt x="910105" y="781338"/>
                  <a:pt x="929127" y="792321"/>
                  <a:pt x="934086" y="810828"/>
                </a:cubicBezTo>
                <a:lnTo>
                  <a:pt x="946705" y="857920"/>
                </a:lnTo>
                <a:cubicBezTo>
                  <a:pt x="1070615" y="841914"/>
                  <a:pt x="1190226" y="919539"/>
                  <a:pt x="1223817" y="1043379"/>
                </a:cubicBezTo>
                <a:lnTo>
                  <a:pt x="1223860" y="1043368"/>
                </a:lnTo>
                <a:cubicBezTo>
                  <a:pt x="1223898" y="1043509"/>
                  <a:pt x="1223936" y="1043650"/>
                  <a:pt x="1223952" y="1043796"/>
                </a:cubicBezTo>
                <a:cubicBezTo>
                  <a:pt x="1224011" y="1043932"/>
                  <a:pt x="1224049" y="1044074"/>
                  <a:pt x="1224087" y="1044216"/>
                </a:cubicBezTo>
                <a:lnTo>
                  <a:pt x="1224044" y="1044227"/>
                </a:lnTo>
                <a:cubicBezTo>
                  <a:pt x="1241975" y="1111913"/>
                  <a:pt x="1231168" y="1184007"/>
                  <a:pt x="1194184" y="1243498"/>
                </a:cubicBezTo>
                <a:cubicBezTo>
                  <a:pt x="1166189" y="1288531"/>
                  <a:pt x="1125078" y="1323312"/>
                  <a:pt x="1076565" y="1342567"/>
                </a:cubicBezTo>
                <a:lnTo>
                  <a:pt x="1142201" y="1587524"/>
                </a:lnTo>
                <a:cubicBezTo>
                  <a:pt x="1190080" y="1559591"/>
                  <a:pt x="1215105" y="1502112"/>
                  <a:pt x="1200051" y="1445931"/>
                </a:cubicBezTo>
                <a:lnTo>
                  <a:pt x="1322906" y="1413012"/>
                </a:lnTo>
                <a:cubicBezTo>
                  <a:pt x="1356218" y="1537336"/>
                  <a:pt x="1291408" y="1664837"/>
                  <a:pt x="1175833" y="1713040"/>
                </a:cubicBezTo>
                <a:lnTo>
                  <a:pt x="1191481" y="1771438"/>
                </a:lnTo>
                <a:cubicBezTo>
                  <a:pt x="1196440" y="1789945"/>
                  <a:pt x="1185457" y="1808968"/>
                  <a:pt x="1166950" y="1813926"/>
                </a:cubicBezTo>
                <a:close/>
                <a:moveTo>
                  <a:pt x="1412190" y="2346076"/>
                </a:moveTo>
                <a:cubicBezTo>
                  <a:pt x="1559559" y="2306589"/>
                  <a:pt x="1689130" y="2261846"/>
                  <a:pt x="1774254" y="2222704"/>
                </a:cubicBezTo>
                <a:cubicBezTo>
                  <a:pt x="1863969" y="1998763"/>
                  <a:pt x="1920307" y="1658353"/>
                  <a:pt x="1920307" y="1277271"/>
                </a:cubicBezTo>
                <a:cubicBezTo>
                  <a:pt x="1920308" y="766587"/>
                  <a:pt x="1819135" y="328942"/>
                  <a:pt x="1675106" y="145583"/>
                </a:cubicBezTo>
                <a:cubicBezTo>
                  <a:pt x="1674310" y="144408"/>
                  <a:pt x="1673404" y="143318"/>
                  <a:pt x="1672291" y="142398"/>
                </a:cubicBezTo>
                <a:cubicBezTo>
                  <a:pt x="1631115" y="90010"/>
                  <a:pt x="1585992" y="59193"/>
                  <a:pt x="1538600" y="55373"/>
                </a:cubicBezTo>
                <a:cubicBezTo>
                  <a:pt x="1360814" y="-18710"/>
                  <a:pt x="1068789" y="-20601"/>
                  <a:pt x="757906" y="62700"/>
                </a:cubicBezTo>
                <a:cubicBezTo>
                  <a:pt x="447019" y="146001"/>
                  <a:pt x="195062" y="293654"/>
                  <a:pt x="78138" y="446705"/>
                </a:cubicBezTo>
                <a:cubicBezTo>
                  <a:pt x="39014" y="473707"/>
                  <a:pt x="15347" y="522946"/>
                  <a:pt x="5881" y="588887"/>
                </a:cubicBezTo>
                <a:cubicBezTo>
                  <a:pt x="5373" y="590252"/>
                  <a:pt x="5130" y="591661"/>
                  <a:pt x="5028" y="593090"/>
                </a:cubicBezTo>
                <a:cubicBezTo>
                  <a:pt x="-28019" y="823901"/>
                  <a:pt x="103186" y="1253492"/>
                  <a:pt x="358524" y="1695750"/>
                </a:cubicBezTo>
                <a:cubicBezTo>
                  <a:pt x="540105" y="2010260"/>
                  <a:pt x="747528" y="2267199"/>
                  <a:pt x="930517" y="2420094"/>
                </a:cubicBezTo>
                <a:cubicBezTo>
                  <a:pt x="996154" y="2434679"/>
                  <a:pt x="1189586" y="2405723"/>
                  <a:pt x="1412190" y="2346076"/>
                </a:cubicBezTo>
                <a:close/>
                <a:moveTo>
                  <a:pt x="1854451" y="3074120"/>
                </a:moveTo>
                <a:cubicBezTo>
                  <a:pt x="1987966" y="3040958"/>
                  <a:pt x="2093268" y="2996757"/>
                  <a:pt x="2149696" y="2951355"/>
                </a:cubicBezTo>
                <a:cubicBezTo>
                  <a:pt x="2174876" y="2940674"/>
                  <a:pt x="2190106" y="2921194"/>
                  <a:pt x="2196196" y="2895106"/>
                </a:cubicBezTo>
                <a:cubicBezTo>
                  <a:pt x="2196521" y="2894571"/>
                  <a:pt x="2196675" y="2894018"/>
                  <a:pt x="2196740" y="2893459"/>
                </a:cubicBezTo>
                <a:cubicBezTo>
                  <a:pt x="2218009" y="2802167"/>
                  <a:pt x="2133584" y="2632248"/>
                  <a:pt x="1969282" y="2457318"/>
                </a:cubicBezTo>
                <a:cubicBezTo>
                  <a:pt x="1908996" y="2393133"/>
                  <a:pt x="1844283" y="2335010"/>
                  <a:pt x="1778495" y="2286965"/>
                </a:cubicBezTo>
                <a:cubicBezTo>
                  <a:pt x="1687700" y="2333778"/>
                  <a:pt x="1566567" y="2379259"/>
                  <a:pt x="1430827" y="2415631"/>
                </a:cubicBezTo>
                <a:cubicBezTo>
                  <a:pt x="1252187" y="2463497"/>
                  <a:pt x="1087570" y="2485050"/>
                  <a:pt x="977037" y="2478712"/>
                </a:cubicBezTo>
                <a:cubicBezTo>
                  <a:pt x="968371" y="2524088"/>
                  <a:pt x="964339" y="2572569"/>
                  <a:pt x="964339" y="2622839"/>
                </a:cubicBezTo>
                <a:cubicBezTo>
                  <a:pt x="964339" y="2824827"/>
                  <a:pt x="1029437" y="2997927"/>
                  <a:pt x="1122111" y="3070453"/>
                </a:cubicBezTo>
                <a:cubicBezTo>
                  <a:pt x="1122628" y="3070922"/>
                  <a:pt x="1123216" y="3071357"/>
                  <a:pt x="1123939" y="3071724"/>
                </a:cubicBezTo>
                <a:cubicBezTo>
                  <a:pt x="1150428" y="3092439"/>
                  <a:pt x="1179458" y="3104625"/>
                  <a:pt x="1209948" y="3106137"/>
                </a:cubicBezTo>
                <a:cubicBezTo>
                  <a:pt x="1324345" y="3135439"/>
                  <a:pt x="1512253" y="3136188"/>
                  <a:pt x="1712295" y="3103239"/>
                </a:cubicBezTo>
                <a:cubicBezTo>
                  <a:pt x="1762305" y="3095002"/>
                  <a:pt x="1809946" y="3085174"/>
                  <a:pt x="1854451" y="30741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en-GB" sz="1200">
              <a:solidFill>
                <a:prstClr val="white"/>
              </a:solidFill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DD6BFEF-EFCE-C44A-870C-9547194614BC}"/>
              </a:ext>
            </a:extLst>
          </p:cNvPr>
          <p:cNvCxnSpPr>
            <a:cxnSpLocks/>
            <a:endCxn id="9" idx="4"/>
          </p:cNvCxnSpPr>
          <p:nvPr/>
        </p:nvCxnSpPr>
        <p:spPr>
          <a:xfrm flipV="1">
            <a:off x="5223997" y="2402733"/>
            <a:ext cx="6581" cy="568843"/>
          </a:xfrm>
          <a:prstGeom prst="line">
            <a:avLst/>
          </a:prstGeom>
          <a:ln>
            <a:headEnd type="none" w="med" len="med"/>
            <a:tailEnd type="triangle" w="med" len="me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E047226C-E685-8B4E-AD6E-1CD0DCE08C16}"/>
              </a:ext>
            </a:extLst>
          </p:cNvPr>
          <p:cNvCxnSpPr>
            <a:cxnSpLocks/>
            <a:endCxn id="14" idx="3"/>
          </p:cNvCxnSpPr>
          <p:nvPr/>
        </p:nvCxnSpPr>
        <p:spPr>
          <a:xfrm flipV="1">
            <a:off x="5810314" y="2902306"/>
            <a:ext cx="467531" cy="352060"/>
          </a:xfrm>
          <a:prstGeom prst="line">
            <a:avLst/>
          </a:prstGeom>
          <a:ln>
            <a:headEnd type="none" w="med" len="med"/>
            <a:tailEnd type="triangle" w="med" len="me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F35B6726-8C26-324C-BE0C-38DBB13F9ADB}"/>
              </a:ext>
            </a:extLst>
          </p:cNvPr>
          <p:cNvCxnSpPr>
            <a:cxnSpLocks/>
            <a:endCxn id="12" idx="5"/>
          </p:cNvCxnSpPr>
          <p:nvPr/>
        </p:nvCxnSpPr>
        <p:spPr>
          <a:xfrm flipH="1" flipV="1">
            <a:off x="4197816" y="2905986"/>
            <a:ext cx="492492" cy="338067"/>
          </a:xfrm>
          <a:prstGeom prst="line">
            <a:avLst/>
          </a:prstGeom>
          <a:ln>
            <a:headEnd type="none" w="med" len="med"/>
            <a:tailEnd type="triangle" w="med" len="me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56374AF-AB2C-6C47-95CB-926AF1F270CA}"/>
              </a:ext>
            </a:extLst>
          </p:cNvPr>
          <p:cNvCxnSpPr>
            <a:cxnSpLocks/>
            <a:endCxn id="21" idx="6"/>
          </p:cNvCxnSpPr>
          <p:nvPr/>
        </p:nvCxnSpPr>
        <p:spPr>
          <a:xfrm flipH="1">
            <a:off x="3822547" y="3719424"/>
            <a:ext cx="673270" cy="26073"/>
          </a:xfrm>
          <a:prstGeom prst="line">
            <a:avLst/>
          </a:prstGeom>
          <a:ln>
            <a:headEnd type="none" w="med" len="med"/>
            <a:tailEnd type="triangle" w="med" len="me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DF755AA-3FB0-A445-AB38-1C97E4C7BF81}"/>
              </a:ext>
            </a:extLst>
          </p:cNvPr>
          <p:cNvCxnSpPr>
            <a:cxnSpLocks/>
            <a:endCxn id="16" idx="2"/>
          </p:cNvCxnSpPr>
          <p:nvPr/>
        </p:nvCxnSpPr>
        <p:spPr>
          <a:xfrm flipV="1">
            <a:off x="5981004" y="3671879"/>
            <a:ext cx="767888" cy="23000"/>
          </a:xfrm>
          <a:prstGeom prst="line">
            <a:avLst/>
          </a:prstGeom>
          <a:ln>
            <a:headEnd type="none" w="med" len="med"/>
            <a:tailEnd type="triangle" w="med" len="me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9C144C3-6487-CE49-A556-7DBE9AF756F6}"/>
              </a:ext>
            </a:extLst>
          </p:cNvPr>
          <p:cNvCxnSpPr>
            <a:cxnSpLocks/>
          </p:cNvCxnSpPr>
          <p:nvPr/>
        </p:nvCxnSpPr>
        <p:spPr>
          <a:xfrm>
            <a:off x="5778405" y="4203086"/>
            <a:ext cx="507305" cy="482180"/>
          </a:xfrm>
          <a:prstGeom prst="line">
            <a:avLst/>
          </a:prstGeom>
          <a:ln>
            <a:headEnd type="none" w="med" len="med"/>
            <a:tailEnd type="triangle" w="med" len="me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3551837-7EB3-B24E-8E94-F3361C74A6E2}"/>
              </a:ext>
            </a:extLst>
          </p:cNvPr>
          <p:cNvCxnSpPr>
            <a:cxnSpLocks/>
          </p:cNvCxnSpPr>
          <p:nvPr/>
        </p:nvCxnSpPr>
        <p:spPr>
          <a:xfrm>
            <a:off x="5282175" y="4381652"/>
            <a:ext cx="0" cy="688187"/>
          </a:xfrm>
          <a:prstGeom prst="line">
            <a:avLst/>
          </a:prstGeom>
          <a:ln>
            <a:headEnd type="none" w="med" len="med"/>
            <a:tailEnd type="triangle" w="med" len="me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0F8CC0FC-47CA-DE48-95E8-7EF254F6D6D3}"/>
              </a:ext>
            </a:extLst>
          </p:cNvPr>
          <p:cNvCxnSpPr>
            <a:cxnSpLocks/>
          </p:cNvCxnSpPr>
          <p:nvPr/>
        </p:nvCxnSpPr>
        <p:spPr>
          <a:xfrm flipH="1">
            <a:off x="4303390" y="4243473"/>
            <a:ext cx="470901" cy="482273"/>
          </a:xfrm>
          <a:prstGeom prst="line">
            <a:avLst/>
          </a:prstGeom>
          <a:ln>
            <a:headEnd type="none" w="med" len="med"/>
            <a:tailEnd type="triangle" w="med" len="me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E5EA73E7-7C3E-BB4C-8510-277FF8C4E487}"/>
              </a:ext>
            </a:extLst>
          </p:cNvPr>
          <p:cNvSpPr txBox="1"/>
          <p:nvPr/>
        </p:nvSpPr>
        <p:spPr>
          <a:xfrm>
            <a:off x="3907779" y="841121"/>
            <a:ext cx="30624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Research and publications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5AA6DA4-8B66-654B-96F9-E13B00F4E548}"/>
              </a:ext>
            </a:extLst>
          </p:cNvPr>
          <p:cNvSpPr txBox="1"/>
          <p:nvPr/>
        </p:nvSpPr>
        <p:spPr>
          <a:xfrm>
            <a:off x="3907779" y="6221893"/>
            <a:ext cx="25993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Advancing futures orientation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96213CF-93B2-CA4D-82F8-78AE6A632A09}"/>
              </a:ext>
            </a:extLst>
          </p:cNvPr>
          <p:cNvSpPr txBox="1"/>
          <p:nvPr/>
        </p:nvSpPr>
        <p:spPr>
          <a:xfrm>
            <a:off x="460163" y="3174879"/>
            <a:ext cx="212443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Creating an overview on the foresight work in Finland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6F3FAF7-3472-1A4A-A198-46597B00EA60}"/>
              </a:ext>
            </a:extLst>
          </p:cNvPr>
          <p:cNvSpPr txBox="1"/>
          <p:nvPr/>
        </p:nvSpPr>
        <p:spPr>
          <a:xfrm>
            <a:off x="7283979" y="1411549"/>
            <a:ext cx="1998844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Team membership</a:t>
            </a:r>
          </a:p>
          <a:p>
            <a:pPr algn="ctr">
              <a:buClr>
                <a:schemeClr val="accent1"/>
              </a:buClr>
            </a:pPr>
            <a:r>
              <a:rPr lang="en-GB" sz="20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Information sharing, trust creation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A130B27-B1D4-E34B-A756-84326CBF27CA}"/>
              </a:ext>
            </a:extLst>
          </p:cNvPr>
          <p:cNvSpPr txBox="1"/>
          <p:nvPr/>
        </p:nvSpPr>
        <p:spPr>
          <a:xfrm>
            <a:off x="7478940" y="3417791"/>
            <a:ext cx="25993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Concept design</a:t>
            </a:r>
          </a:p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 and offers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5B44ECE-5693-484F-886E-8C8A4BFC68EB}"/>
              </a:ext>
            </a:extLst>
          </p:cNvPr>
          <p:cNvSpPr txBox="1"/>
          <p:nvPr/>
        </p:nvSpPr>
        <p:spPr>
          <a:xfrm>
            <a:off x="673376" y="4727939"/>
            <a:ext cx="25993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Expert cooperation and partnerships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05E6C29-787E-D445-BAC4-FB8C20640311}"/>
              </a:ext>
            </a:extLst>
          </p:cNvPr>
          <p:cNvSpPr txBox="1"/>
          <p:nvPr/>
        </p:nvSpPr>
        <p:spPr>
          <a:xfrm>
            <a:off x="972696" y="1758170"/>
            <a:ext cx="25993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Information sharing</a:t>
            </a:r>
          </a:p>
          <a:p>
            <a:pPr algn="ctr">
              <a:buClr>
                <a:schemeClr val="accent1"/>
              </a:buClr>
            </a:pPr>
            <a:r>
              <a:rPr lang="en-GB" sz="20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through the intranet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E2FA3FE-4995-FE44-8769-59BF850B03C3}"/>
              </a:ext>
            </a:extLst>
          </p:cNvPr>
          <p:cNvSpPr txBox="1"/>
          <p:nvPr/>
        </p:nvSpPr>
        <p:spPr>
          <a:xfrm>
            <a:off x="7080187" y="4524219"/>
            <a:ext cx="245245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Customer work related to</a:t>
            </a:r>
          </a:p>
          <a:p>
            <a:pPr algn="ctr">
              <a:buClr>
                <a:schemeClr val="accent1"/>
              </a:buClr>
            </a:pPr>
            <a:r>
              <a:rPr lang="en-GB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national foresight building process</a:t>
            </a:r>
            <a:endParaRPr lang="en-GB" sz="20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AF15DC7-9BA1-424F-BDDB-98B0E7C40CFB}"/>
              </a:ext>
            </a:extLst>
          </p:cNvPr>
          <p:cNvGrpSpPr>
            <a:grpSpLocks noChangeAspect="1"/>
          </p:cNvGrpSpPr>
          <p:nvPr/>
        </p:nvGrpSpPr>
        <p:grpSpPr>
          <a:xfrm>
            <a:off x="3161462" y="3313620"/>
            <a:ext cx="399328" cy="881826"/>
            <a:chOff x="989910" y="836712"/>
            <a:chExt cx="1030638" cy="2275938"/>
          </a:xfrm>
          <a:solidFill>
            <a:schemeClr val="tx2"/>
          </a:solidFill>
        </p:grpSpPr>
        <p:sp>
          <p:nvSpPr>
            <p:cNvPr id="47" name="Freeform 135">
              <a:extLst>
                <a:ext uri="{FF2B5EF4-FFF2-40B4-BE49-F238E27FC236}">
                  <a16:creationId xmlns:a16="http://schemas.microsoft.com/office/drawing/2014/main" id="{1490350A-9075-8E48-9872-025C2D5AFC30}"/>
                </a:ext>
              </a:extLst>
            </p:cNvPr>
            <p:cNvSpPr>
              <a:spLocks/>
            </p:cNvSpPr>
            <p:nvPr/>
          </p:nvSpPr>
          <p:spPr bwMode="auto">
            <a:xfrm rot="525989">
              <a:off x="989910" y="836712"/>
              <a:ext cx="1030638" cy="2275938"/>
            </a:xfrm>
            <a:custGeom>
              <a:avLst/>
              <a:gdLst>
                <a:gd name="T0" fmla="*/ 103 w 474"/>
                <a:gd name="T1" fmla="*/ 166 h 537"/>
                <a:gd name="T2" fmla="*/ 100 w 474"/>
                <a:gd name="T3" fmla="*/ 166 h 537"/>
                <a:gd name="T4" fmla="*/ 99 w 474"/>
                <a:gd name="T5" fmla="*/ 167 h 537"/>
                <a:gd name="T6" fmla="*/ 73 w 474"/>
                <a:gd name="T7" fmla="*/ 170 h 537"/>
                <a:gd name="T8" fmla="*/ 65 w 474"/>
                <a:gd name="T9" fmla="*/ 174 h 537"/>
                <a:gd name="T10" fmla="*/ 49 w 474"/>
                <a:gd name="T11" fmla="*/ 175 h 537"/>
                <a:gd name="T12" fmla="*/ 37 w 474"/>
                <a:gd name="T13" fmla="*/ 175 h 537"/>
                <a:gd name="T14" fmla="*/ 31 w 474"/>
                <a:gd name="T15" fmla="*/ 174 h 537"/>
                <a:gd name="T16" fmla="*/ 27 w 474"/>
                <a:gd name="T17" fmla="*/ 172 h 537"/>
                <a:gd name="T18" fmla="*/ 20 w 474"/>
                <a:gd name="T19" fmla="*/ 170 h 537"/>
                <a:gd name="T20" fmla="*/ 10 w 474"/>
                <a:gd name="T21" fmla="*/ 167 h 537"/>
                <a:gd name="T22" fmla="*/ 6 w 474"/>
                <a:gd name="T23" fmla="*/ 164 h 537"/>
                <a:gd name="T24" fmla="*/ 6 w 474"/>
                <a:gd name="T25" fmla="*/ 161 h 537"/>
                <a:gd name="T26" fmla="*/ 8 w 474"/>
                <a:gd name="T27" fmla="*/ 156 h 537"/>
                <a:gd name="T28" fmla="*/ 9 w 474"/>
                <a:gd name="T29" fmla="*/ 152 h 537"/>
                <a:gd name="T30" fmla="*/ 9 w 474"/>
                <a:gd name="T31" fmla="*/ 147 h 537"/>
                <a:gd name="T32" fmla="*/ 7 w 474"/>
                <a:gd name="T33" fmla="*/ 143 h 537"/>
                <a:gd name="T34" fmla="*/ 2 w 474"/>
                <a:gd name="T35" fmla="*/ 138 h 537"/>
                <a:gd name="T36" fmla="*/ 0 w 474"/>
                <a:gd name="T37" fmla="*/ 135 h 537"/>
                <a:gd name="T38" fmla="*/ 2 w 474"/>
                <a:gd name="T39" fmla="*/ 127 h 537"/>
                <a:gd name="T40" fmla="*/ 8 w 474"/>
                <a:gd name="T41" fmla="*/ 117 h 537"/>
                <a:gd name="T42" fmla="*/ 17 w 474"/>
                <a:gd name="T43" fmla="*/ 106 h 537"/>
                <a:gd name="T44" fmla="*/ 28 w 474"/>
                <a:gd name="T45" fmla="*/ 97 h 537"/>
                <a:gd name="T46" fmla="*/ 38 w 474"/>
                <a:gd name="T47" fmla="*/ 92 h 537"/>
                <a:gd name="T48" fmla="*/ 46 w 474"/>
                <a:gd name="T49" fmla="*/ 89 h 537"/>
                <a:gd name="T50" fmla="*/ 39 w 474"/>
                <a:gd name="T51" fmla="*/ 86 h 537"/>
                <a:gd name="T52" fmla="*/ 35 w 474"/>
                <a:gd name="T53" fmla="*/ 80 h 537"/>
                <a:gd name="T54" fmla="*/ 34 w 474"/>
                <a:gd name="T55" fmla="*/ 71 h 537"/>
                <a:gd name="T56" fmla="*/ 33 w 474"/>
                <a:gd name="T57" fmla="*/ 59 h 537"/>
                <a:gd name="T58" fmla="*/ 29 w 474"/>
                <a:gd name="T59" fmla="*/ 49 h 537"/>
                <a:gd name="T60" fmla="*/ 22 w 474"/>
                <a:gd name="T61" fmla="*/ 36 h 537"/>
                <a:gd name="T62" fmla="*/ 18 w 474"/>
                <a:gd name="T63" fmla="*/ 24 h 537"/>
                <a:gd name="T64" fmla="*/ 25 w 474"/>
                <a:gd name="T65" fmla="*/ 22 h 537"/>
                <a:gd name="T66" fmla="*/ 31 w 474"/>
                <a:gd name="T67" fmla="*/ 21 h 537"/>
                <a:gd name="T68" fmla="*/ 37 w 474"/>
                <a:gd name="T69" fmla="*/ 22 h 537"/>
                <a:gd name="T70" fmla="*/ 39 w 474"/>
                <a:gd name="T71" fmla="*/ 23 h 537"/>
                <a:gd name="T72" fmla="*/ 44 w 474"/>
                <a:gd name="T73" fmla="*/ 21 h 537"/>
                <a:gd name="T74" fmla="*/ 46 w 474"/>
                <a:gd name="T75" fmla="*/ 13 h 537"/>
                <a:gd name="T76" fmla="*/ 49 w 474"/>
                <a:gd name="T77" fmla="*/ 6 h 537"/>
                <a:gd name="T78" fmla="*/ 52 w 474"/>
                <a:gd name="T79" fmla="*/ 0 h 537"/>
                <a:gd name="T80" fmla="*/ 58 w 474"/>
                <a:gd name="T81" fmla="*/ 0 h 537"/>
                <a:gd name="T82" fmla="*/ 63 w 474"/>
                <a:gd name="T83" fmla="*/ 0 h 537"/>
                <a:gd name="T84" fmla="*/ 70 w 474"/>
                <a:gd name="T85" fmla="*/ 2 h 537"/>
                <a:gd name="T86" fmla="*/ 78 w 474"/>
                <a:gd name="T87" fmla="*/ 7 h 537"/>
                <a:gd name="T88" fmla="*/ 86 w 474"/>
                <a:gd name="T89" fmla="*/ 11 h 537"/>
                <a:gd name="T90" fmla="*/ 82 w 474"/>
                <a:gd name="T91" fmla="*/ 26 h 537"/>
                <a:gd name="T92" fmla="*/ 88 w 474"/>
                <a:gd name="T93" fmla="*/ 31 h 537"/>
                <a:gd name="T94" fmla="*/ 98 w 474"/>
                <a:gd name="T95" fmla="*/ 36 h 537"/>
                <a:gd name="T96" fmla="*/ 102 w 474"/>
                <a:gd name="T97" fmla="*/ 41 h 537"/>
                <a:gd name="T98" fmla="*/ 100 w 474"/>
                <a:gd name="T99" fmla="*/ 47 h 537"/>
                <a:gd name="T100" fmla="*/ 97 w 474"/>
                <a:gd name="T101" fmla="*/ 51 h 537"/>
                <a:gd name="T102" fmla="*/ 99 w 474"/>
                <a:gd name="T103" fmla="*/ 59 h 537"/>
                <a:gd name="T104" fmla="*/ 104 w 474"/>
                <a:gd name="T105" fmla="*/ 68 h 537"/>
                <a:gd name="T106" fmla="*/ 109 w 474"/>
                <a:gd name="T107" fmla="*/ 72 h 537"/>
                <a:gd name="T108" fmla="*/ 111 w 474"/>
                <a:gd name="T109" fmla="*/ 87 h 537"/>
                <a:gd name="T110" fmla="*/ 116 w 474"/>
                <a:gd name="T111" fmla="*/ 98 h 537"/>
                <a:gd name="T112" fmla="*/ 126 w 474"/>
                <a:gd name="T113" fmla="*/ 108 h 537"/>
                <a:gd name="T114" fmla="*/ 143 w 474"/>
                <a:gd name="T115" fmla="*/ 120 h 537"/>
                <a:gd name="T116" fmla="*/ 128 w 474"/>
                <a:gd name="T117" fmla="*/ 137 h 537"/>
                <a:gd name="T118" fmla="*/ 113 w 474"/>
                <a:gd name="T119" fmla="*/ 155 h 53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74"/>
                <a:gd name="T181" fmla="*/ 0 h 537"/>
                <a:gd name="T182" fmla="*/ 474 w 474"/>
                <a:gd name="T183" fmla="*/ 537 h 53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74" h="537">
                  <a:moveTo>
                    <a:pt x="348" y="512"/>
                  </a:moveTo>
                  <a:lnTo>
                    <a:pt x="345" y="510"/>
                  </a:lnTo>
                  <a:lnTo>
                    <a:pt x="341" y="509"/>
                  </a:lnTo>
                  <a:lnTo>
                    <a:pt x="337" y="509"/>
                  </a:lnTo>
                  <a:lnTo>
                    <a:pt x="333" y="510"/>
                  </a:lnTo>
                  <a:lnTo>
                    <a:pt x="330" y="510"/>
                  </a:lnTo>
                  <a:lnTo>
                    <a:pt x="329" y="511"/>
                  </a:lnTo>
                  <a:lnTo>
                    <a:pt x="327" y="512"/>
                  </a:lnTo>
                  <a:lnTo>
                    <a:pt x="329" y="512"/>
                  </a:lnTo>
                  <a:lnTo>
                    <a:pt x="253" y="512"/>
                  </a:lnTo>
                  <a:lnTo>
                    <a:pt x="248" y="518"/>
                  </a:lnTo>
                  <a:lnTo>
                    <a:pt x="242" y="522"/>
                  </a:lnTo>
                  <a:lnTo>
                    <a:pt x="235" y="526"/>
                  </a:lnTo>
                  <a:lnTo>
                    <a:pt x="230" y="529"/>
                  </a:lnTo>
                  <a:lnTo>
                    <a:pt x="215" y="534"/>
                  </a:lnTo>
                  <a:lnTo>
                    <a:pt x="198" y="536"/>
                  </a:lnTo>
                  <a:lnTo>
                    <a:pt x="181" y="537"/>
                  </a:lnTo>
                  <a:lnTo>
                    <a:pt x="164" y="537"/>
                  </a:lnTo>
                  <a:lnTo>
                    <a:pt x="148" y="537"/>
                  </a:lnTo>
                  <a:lnTo>
                    <a:pt x="133" y="537"/>
                  </a:lnTo>
                  <a:lnTo>
                    <a:pt x="124" y="537"/>
                  </a:lnTo>
                  <a:lnTo>
                    <a:pt x="115" y="536"/>
                  </a:lnTo>
                  <a:lnTo>
                    <a:pt x="109" y="536"/>
                  </a:lnTo>
                  <a:lnTo>
                    <a:pt x="102" y="535"/>
                  </a:lnTo>
                  <a:lnTo>
                    <a:pt x="96" y="534"/>
                  </a:lnTo>
                  <a:lnTo>
                    <a:pt x="92" y="532"/>
                  </a:lnTo>
                  <a:lnTo>
                    <a:pt x="90" y="528"/>
                  </a:lnTo>
                  <a:lnTo>
                    <a:pt x="89" y="525"/>
                  </a:lnTo>
                  <a:lnTo>
                    <a:pt x="77" y="524"/>
                  </a:lnTo>
                  <a:lnTo>
                    <a:pt x="65" y="522"/>
                  </a:lnTo>
                  <a:lnTo>
                    <a:pt x="53" y="520"/>
                  </a:lnTo>
                  <a:lnTo>
                    <a:pt x="43" y="517"/>
                  </a:lnTo>
                  <a:lnTo>
                    <a:pt x="34" y="513"/>
                  </a:lnTo>
                  <a:lnTo>
                    <a:pt x="26" y="509"/>
                  </a:lnTo>
                  <a:lnTo>
                    <a:pt x="23" y="506"/>
                  </a:lnTo>
                  <a:lnTo>
                    <a:pt x="21" y="504"/>
                  </a:lnTo>
                  <a:lnTo>
                    <a:pt x="20" y="502"/>
                  </a:lnTo>
                  <a:lnTo>
                    <a:pt x="20" y="499"/>
                  </a:lnTo>
                  <a:lnTo>
                    <a:pt x="20" y="495"/>
                  </a:lnTo>
                  <a:lnTo>
                    <a:pt x="22" y="490"/>
                  </a:lnTo>
                  <a:lnTo>
                    <a:pt x="23" y="486"/>
                  </a:lnTo>
                  <a:lnTo>
                    <a:pt x="26" y="480"/>
                  </a:lnTo>
                  <a:lnTo>
                    <a:pt x="28" y="475"/>
                  </a:lnTo>
                  <a:lnTo>
                    <a:pt x="30" y="471"/>
                  </a:lnTo>
                  <a:lnTo>
                    <a:pt x="31" y="466"/>
                  </a:lnTo>
                  <a:lnTo>
                    <a:pt x="33" y="461"/>
                  </a:lnTo>
                  <a:lnTo>
                    <a:pt x="33" y="457"/>
                  </a:lnTo>
                  <a:lnTo>
                    <a:pt x="31" y="452"/>
                  </a:lnTo>
                  <a:lnTo>
                    <a:pt x="29" y="449"/>
                  </a:lnTo>
                  <a:lnTo>
                    <a:pt x="28" y="445"/>
                  </a:lnTo>
                  <a:lnTo>
                    <a:pt x="22" y="439"/>
                  </a:lnTo>
                  <a:lnTo>
                    <a:pt x="16" y="434"/>
                  </a:lnTo>
                  <a:lnTo>
                    <a:pt x="11" y="428"/>
                  </a:lnTo>
                  <a:lnTo>
                    <a:pt x="6" y="423"/>
                  </a:lnTo>
                  <a:lnTo>
                    <a:pt x="4" y="420"/>
                  </a:lnTo>
                  <a:lnTo>
                    <a:pt x="3" y="418"/>
                  </a:lnTo>
                  <a:lnTo>
                    <a:pt x="1" y="414"/>
                  </a:lnTo>
                  <a:lnTo>
                    <a:pt x="0" y="411"/>
                  </a:lnTo>
                  <a:lnTo>
                    <a:pt x="1" y="401"/>
                  </a:lnTo>
                  <a:lnTo>
                    <a:pt x="5" y="391"/>
                  </a:lnTo>
                  <a:lnTo>
                    <a:pt x="11" y="380"/>
                  </a:lnTo>
                  <a:lnTo>
                    <a:pt x="18" y="369"/>
                  </a:lnTo>
                  <a:lnTo>
                    <a:pt x="26" y="358"/>
                  </a:lnTo>
                  <a:lnTo>
                    <a:pt x="35" y="347"/>
                  </a:lnTo>
                  <a:lnTo>
                    <a:pt x="45" y="336"/>
                  </a:lnTo>
                  <a:lnTo>
                    <a:pt x="57" y="325"/>
                  </a:lnTo>
                  <a:lnTo>
                    <a:pt x="68" y="316"/>
                  </a:lnTo>
                  <a:lnTo>
                    <a:pt x="81" y="307"/>
                  </a:lnTo>
                  <a:lnTo>
                    <a:pt x="92" y="299"/>
                  </a:lnTo>
                  <a:lnTo>
                    <a:pt x="105" y="292"/>
                  </a:lnTo>
                  <a:lnTo>
                    <a:pt x="117" y="286"/>
                  </a:lnTo>
                  <a:lnTo>
                    <a:pt x="127" y="282"/>
                  </a:lnTo>
                  <a:lnTo>
                    <a:pt x="137" y="279"/>
                  </a:lnTo>
                  <a:lnTo>
                    <a:pt x="145" y="278"/>
                  </a:lnTo>
                  <a:lnTo>
                    <a:pt x="152" y="272"/>
                  </a:lnTo>
                  <a:lnTo>
                    <a:pt x="143" y="271"/>
                  </a:lnTo>
                  <a:lnTo>
                    <a:pt x="135" y="268"/>
                  </a:lnTo>
                  <a:lnTo>
                    <a:pt x="129" y="263"/>
                  </a:lnTo>
                  <a:lnTo>
                    <a:pt x="124" y="257"/>
                  </a:lnTo>
                  <a:lnTo>
                    <a:pt x="120" y="252"/>
                  </a:lnTo>
                  <a:lnTo>
                    <a:pt x="117" y="246"/>
                  </a:lnTo>
                  <a:lnTo>
                    <a:pt x="115" y="239"/>
                  </a:lnTo>
                  <a:lnTo>
                    <a:pt x="114" y="234"/>
                  </a:lnTo>
                  <a:lnTo>
                    <a:pt x="114" y="219"/>
                  </a:lnTo>
                  <a:lnTo>
                    <a:pt x="113" y="206"/>
                  </a:lnTo>
                  <a:lnTo>
                    <a:pt x="111" y="193"/>
                  </a:lnTo>
                  <a:lnTo>
                    <a:pt x="109" y="181"/>
                  </a:lnTo>
                  <a:lnTo>
                    <a:pt x="105" y="170"/>
                  </a:lnTo>
                  <a:lnTo>
                    <a:pt x="101" y="159"/>
                  </a:lnTo>
                  <a:lnTo>
                    <a:pt x="97" y="150"/>
                  </a:lnTo>
                  <a:lnTo>
                    <a:pt x="92" y="141"/>
                  </a:lnTo>
                  <a:lnTo>
                    <a:pt x="82" y="124"/>
                  </a:lnTo>
                  <a:lnTo>
                    <a:pt x="72" y="109"/>
                  </a:lnTo>
                  <a:lnTo>
                    <a:pt x="61" y="93"/>
                  </a:lnTo>
                  <a:lnTo>
                    <a:pt x="51" y="77"/>
                  </a:lnTo>
                  <a:lnTo>
                    <a:pt x="60" y="74"/>
                  </a:lnTo>
                  <a:lnTo>
                    <a:pt x="68" y="72"/>
                  </a:lnTo>
                  <a:lnTo>
                    <a:pt x="75" y="70"/>
                  </a:lnTo>
                  <a:lnTo>
                    <a:pt x="82" y="68"/>
                  </a:lnTo>
                  <a:lnTo>
                    <a:pt x="88" y="66"/>
                  </a:lnTo>
                  <a:lnTo>
                    <a:pt x="95" y="65"/>
                  </a:lnTo>
                  <a:lnTo>
                    <a:pt x="102" y="64"/>
                  </a:lnTo>
                  <a:lnTo>
                    <a:pt x="109" y="64"/>
                  </a:lnTo>
                  <a:lnTo>
                    <a:pt x="115" y="65"/>
                  </a:lnTo>
                  <a:lnTo>
                    <a:pt x="121" y="66"/>
                  </a:lnTo>
                  <a:lnTo>
                    <a:pt x="125" y="67"/>
                  </a:lnTo>
                  <a:lnTo>
                    <a:pt x="127" y="68"/>
                  </a:lnTo>
                  <a:lnTo>
                    <a:pt x="129" y="70"/>
                  </a:lnTo>
                  <a:lnTo>
                    <a:pt x="133" y="70"/>
                  </a:lnTo>
                  <a:lnTo>
                    <a:pt x="139" y="67"/>
                  </a:lnTo>
                  <a:lnTo>
                    <a:pt x="145" y="64"/>
                  </a:lnTo>
                  <a:lnTo>
                    <a:pt x="147" y="55"/>
                  </a:lnTo>
                  <a:lnTo>
                    <a:pt x="149" y="47"/>
                  </a:lnTo>
                  <a:lnTo>
                    <a:pt x="152" y="40"/>
                  </a:lnTo>
                  <a:lnTo>
                    <a:pt x="156" y="33"/>
                  </a:lnTo>
                  <a:lnTo>
                    <a:pt x="159" y="26"/>
                  </a:lnTo>
                  <a:lnTo>
                    <a:pt x="162" y="18"/>
                  </a:lnTo>
                  <a:lnTo>
                    <a:pt x="164" y="10"/>
                  </a:lnTo>
                  <a:lnTo>
                    <a:pt x="165" y="0"/>
                  </a:lnTo>
                  <a:lnTo>
                    <a:pt x="172" y="0"/>
                  </a:lnTo>
                  <a:lnTo>
                    <a:pt x="179" y="0"/>
                  </a:lnTo>
                  <a:lnTo>
                    <a:pt x="186" y="0"/>
                  </a:lnTo>
                  <a:lnTo>
                    <a:pt x="193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5" y="3"/>
                  </a:lnTo>
                  <a:lnTo>
                    <a:pt x="233" y="6"/>
                  </a:lnTo>
                  <a:lnTo>
                    <a:pt x="241" y="11"/>
                  </a:lnTo>
                  <a:lnTo>
                    <a:pt x="250" y="17"/>
                  </a:lnTo>
                  <a:lnTo>
                    <a:pt x="258" y="22"/>
                  </a:lnTo>
                  <a:lnTo>
                    <a:pt x="266" y="28"/>
                  </a:lnTo>
                  <a:lnTo>
                    <a:pt x="276" y="32"/>
                  </a:lnTo>
                  <a:lnTo>
                    <a:pt x="285" y="33"/>
                  </a:lnTo>
                  <a:lnTo>
                    <a:pt x="265" y="71"/>
                  </a:lnTo>
                  <a:lnTo>
                    <a:pt x="270" y="77"/>
                  </a:lnTo>
                  <a:lnTo>
                    <a:pt x="273" y="81"/>
                  </a:lnTo>
                  <a:lnTo>
                    <a:pt x="278" y="86"/>
                  </a:lnTo>
                  <a:lnTo>
                    <a:pt x="283" y="89"/>
                  </a:lnTo>
                  <a:lnTo>
                    <a:pt x="293" y="96"/>
                  </a:lnTo>
                  <a:lnTo>
                    <a:pt x="303" y="102"/>
                  </a:lnTo>
                  <a:lnTo>
                    <a:pt x="314" y="106"/>
                  </a:lnTo>
                  <a:lnTo>
                    <a:pt x="324" y="109"/>
                  </a:lnTo>
                  <a:lnTo>
                    <a:pt x="333" y="112"/>
                  </a:lnTo>
                  <a:lnTo>
                    <a:pt x="341" y="115"/>
                  </a:lnTo>
                  <a:lnTo>
                    <a:pt x="339" y="125"/>
                  </a:lnTo>
                  <a:lnTo>
                    <a:pt x="336" y="133"/>
                  </a:lnTo>
                  <a:lnTo>
                    <a:pt x="332" y="139"/>
                  </a:lnTo>
                  <a:lnTo>
                    <a:pt x="330" y="144"/>
                  </a:lnTo>
                  <a:lnTo>
                    <a:pt x="326" y="149"/>
                  </a:lnTo>
                  <a:lnTo>
                    <a:pt x="324" y="154"/>
                  </a:lnTo>
                  <a:lnTo>
                    <a:pt x="323" y="158"/>
                  </a:lnTo>
                  <a:lnTo>
                    <a:pt x="323" y="165"/>
                  </a:lnTo>
                  <a:lnTo>
                    <a:pt x="324" y="173"/>
                  </a:lnTo>
                  <a:lnTo>
                    <a:pt x="327" y="181"/>
                  </a:lnTo>
                  <a:lnTo>
                    <a:pt x="333" y="192"/>
                  </a:lnTo>
                  <a:lnTo>
                    <a:pt x="339" y="201"/>
                  </a:lnTo>
                  <a:lnTo>
                    <a:pt x="346" y="209"/>
                  </a:lnTo>
                  <a:lnTo>
                    <a:pt x="352" y="216"/>
                  </a:lnTo>
                  <a:lnTo>
                    <a:pt x="356" y="221"/>
                  </a:lnTo>
                  <a:lnTo>
                    <a:pt x="360" y="222"/>
                  </a:lnTo>
                  <a:lnTo>
                    <a:pt x="361" y="239"/>
                  </a:lnTo>
                  <a:lnTo>
                    <a:pt x="363" y="254"/>
                  </a:lnTo>
                  <a:lnTo>
                    <a:pt x="367" y="268"/>
                  </a:lnTo>
                  <a:lnTo>
                    <a:pt x="371" y="279"/>
                  </a:lnTo>
                  <a:lnTo>
                    <a:pt x="378" y="291"/>
                  </a:lnTo>
                  <a:lnTo>
                    <a:pt x="385" y="301"/>
                  </a:lnTo>
                  <a:lnTo>
                    <a:pt x="392" y="309"/>
                  </a:lnTo>
                  <a:lnTo>
                    <a:pt x="400" y="317"/>
                  </a:lnTo>
                  <a:lnTo>
                    <a:pt x="418" y="332"/>
                  </a:lnTo>
                  <a:lnTo>
                    <a:pt x="437" y="344"/>
                  </a:lnTo>
                  <a:lnTo>
                    <a:pt x="456" y="355"/>
                  </a:lnTo>
                  <a:lnTo>
                    <a:pt x="474" y="367"/>
                  </a:lnTo>
                  <a:lnTo>
                    <a:pt x="456" y="385"/>
                  </a:lnTo>
                  <a:lnTo>
                    <a:pt x="440" y="404"/>
                  </a:lnTo>
                  <a:lnTo>
                    <a:pt x="423" y="421"/>
                  </a:lnTo>
                  <a:lnTo>
                    <a:pt x="406" y="439"/>
                  </a:lnTo>
                  <a:lnTo>
                    <a:pt x="390" y="457"/>
                  </a:lnTo>
                  <a:lnTo>
                    <a:pt x="375" y="475"/>
                  </a:lnTo>
                  <a:lnTo>
                    <a:pt x="361" y="494"/>
                  </a:lnTo>
                  <a:lnTo>
                    <a:pt x="348" y="512"/>
                  </a:lnTo>
                  <a:close/>
                </a:path>
              </a:pathLst>
            </a:custGeom>
            <a:grp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>
                <a:spcBef>
                  <a:spcPct val="15000"/>
                </a:spcBef>
                <a:spcAft>
                  <a:spcPct val="15000"/>
                </a:spcAft>
                <a:defRPr/>
              </a:pPr>
              <a:endParaRPr lang="en-GB" sz="1200" b="1" kern="0" noProof="1">
                <a:solidFill>
                  <a:srgbClr val="003465"/>
                </a:solidFill>
                <a:latin typeface="Nokia Sans Wide" pitchFamily="18" charset="0"/>
                <a:ea typeface="ＭＳ Ｐゴシック"/>
                <a:cs typeface="ＭＳ Ｐゴシック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02EF7FF-E912-B14C-B6F3-20260CBD5EB4}"/>
                </a:ext>
              </a:extLst>
            </p:cNvPr>
            <p:cNvSpPr/>
            <p:nvPr/>
          </p:nvSpPr>
          <p:spPr>
            <a:xfrm>
              <a:off x="1095330" y="837669"/>
              <a:ext cx="450028" cy="348342"/>
            </a:xfrm>
            <a:custGeom>
              <a:avLst/>
              <a:gdLst>
                <a:gd name="connsiteX0" fmla="*/ 327784 w 327784"/>
                <a:gd name="connsiteY0" fmla="*/ 326571 h 348342"/>
                <a:gd name="connsiteX1" fmla="*/ 327784 w 327784"/>
                <a:gd name="connsiteY1" fmla="*/ 326571 h 348342"/>
                <a:gd name="connsiteX2" fmla="*/ 251584 w 327784"/>
                <a:gd name="connsiteY2" fmla="*/ 272142 h 348342"/>
                <a:gd name="connsiteX3" fmla="*/ 186270 w 327784"/>
                <a:gd name="connsiteY3" fmla="*/ 250371 h 348342"/>
                <a:gd name="connsiteX4" fmla="*/ 131841 w 327784"/>
                <a:gd name="connsiteY4" fmla="*/ 206828 h 348342"/>
                <a:gd name="connsiteX5" fmla="*/ 88298 w 327784"/>
                <a:gd name="connsiteY5" fmla="*/ 108857 h 348342"/>
                <a:gd name="connsiteX6" fmla="*/ 55641 w 327784"/>
                <a:gd name="connsiteY6" fmla="*/ 54428 h 348342"/>
                <a:gd name="connsiteX7" fmla="*/ 22984 w 327784"/>
                <a:gd name="connsiteY7" fmla="*/ 0 h 348342"/>
                <a:gd name="connsiteX8" fmla="*/ 1213 w 327784"/>
                <a:gd name="connsiteY8" fmla="*/ 32657 h 348342"/>
                <a:gd name="connsiteX9" fmla="*/ 12098 w 327784"/>
                <a:gd name="connsiteY9" fmla="*/ 141514 h 348342"/>
                <a:gd name="connsiteX10" fmla="*/ 55641 w 327784"/>
                <a:gd name="connsiteY10" fmla="*/ 185057 h 348342"/>
                <a:gd name="connsiteX11" fmla="*/ 77413 w 327784"/>
                <a:gd name="connsiteY11" fmla="*/ 217714 h 348342"/>
                <a:gd name="connsiteX12" fmla="*/ 88298 w 327784"/>
                <a:gd name="connsiteY12" fmla="*/ 261257 h 348342"/>
                <a:gd name="connsiteX13" fmla="*/ 99184 w 327784"/>
                <a:gd name="connsiteY13" fmla="*/ 348342 h 348342"/>
                <a:gd name="connsiteX14" fmla="*/ 273356 w 327784"/>
                <a:gd name="connsiteY14" fmla="*/ 304800 h 34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784" h="348342">
                  <a:moveTo>
                    <a:pt x="327784" y="326571"/>
                  </a:moveTo>
                  <a:lnTo>
                    <a:pt x="327784" y="326571"/>
                  </a:lnTo>
                  <a:cubicBezTo>
                    <a:pt x="302384" y="308428"/>
                    <a:pt x="279067" y="286941"/>
                    <a:pt x="251584" y="272142"/>
                  </a:cubicBezTo>
                  <a:cubicBezTo>
                    <a:pt x="231378" y="261262"/>
                    <a:pt x="205365" y="263101"/>
                    <a:pt x="186270" y="250371"/>
                  </a:cubicBezTo>
                  <a:cubicBezTo>
                    <a:pt x="145073" y="222907"/>
                    <a:pt x="162864" y="237851"/>
                    <a:pt x="131841" y="206828"/>
                  </a:cubicBezTo>
                  <a:cubicBezTo>
                    <a:pt x="105933" y="129102"/>
                    <a:pt x="122800" y="160609"/>
                    <a:pt x="88298" y="108857"/>
                  </a:cubicBezTo>
                  <a:cubicBezTo>
                    <a:pt x="57463" y="16347"/>
                    <a:pt x="100468" y="129141"/>
                    <a:pt x="55641" y="54428"/>
                  </a:cubicBezTo>
                  <a:cubicBezTo>
                    <a:pt x="13249" y="-16226"/>
                    <a:pt x="78148" y="55161"/>
                    <a:pt x="22984" y="0"/>
                  </a:cubicBezTo>
                  <a:cubicBezTo>
                    <a:pt x="15727" y="10886"/>
                    <a:pt x="2216" y="19613"/>
                    <a:pt x="1213" y="32657"/>
                  </a:cubicBezTo>
                  <a:cubicBezTo>
                    <a:pt x="-1584" y="69016"/>
                    <a:pt x="-167" y="107172"/>
                    <a:pt x="12098" y="141514"/>
                  </a:cubicBezTo>
                  <a:cubicBezTo>
                    <a:pt x="19002" y="160845"/>
                    <a:pt x="44255" y="167978"/>
                    <a:pt x="55641" y="185057"/>
                  </a:cubicBezTo>
                  <a:lnTo>
                    <a:pt x="77413" y="217714"/>
                  </a:lnTo>
                  <a:cubicBezTo>
                    <a:pt x="81041" y="232228"/>
                    <a:pt x="85622" y="246537"/>
                    <a:pt x="88298" y="261257"/>
                  </a:cubicBezTo>
                  <a:cubicBezTo>
                    <a:pt x="99697" y="323954"/>
                    <a:pt x="99184" y="314217"/>
                    <a:pt x="99184" y="348342"/>
                  </a:cubicBezTo>
                  <a:lnTo>
                    <a:pt x="273356" y="30480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solidFill>
                  <a:prstClr val="white"/>
                </a:solidFill>
              </a:endParaRPr>
            </a:p>
          </p:txBody>
        </p:sp>
      </p:grpSp>
      <p:sp>
        <p:nvSpPr>
          <p:cNvPr id="74" name="Title 1">
            <a:extLst>
              <a:ext uri="{FF2B5EF4-FFF2-40B4-BE49-F238E27FC236}">
                <a16:creationId xmlns:a16="http://schemas.microsoft.com/office/drawing/2014/main" id="{0C6F7605-9A16-7042-B1E1-EE8CD6F050CA}"/>
              </a:ext>
            </a:extLst>
          </p:cNvPr>
          <p:cNvSpPr txBox="1">
            <a:spLocks/>
          </p:cNvSpPr>
          <p:nvPr/>
        </p:nvSpPr>
        <p:spPr>
          <a:xfrm>
            <a:off x="6751626" y="5977116"/>
            <a:ext cx="4180411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i-FI" sz="2400" dirty="0" err="1">
                <a:solidFill>
                  <a:schemeClr val="accent1"/>
                </a:solidFill>
              </a:rPr>
              <a:t>Futurist</a:t>
            </a:r>
            <a:r>
              <a:rPr lang="fi-FI" sz="2400" dirty="0">
                <a:solidFill>
                  <a:schemeClr val="accent1"/>
                </a:solidFill>
              </a:rPr>
              <a:t>-in-</a:t>
            </a:r>
            <a:r>
              <a:rPr lang="fi-FI" sz="2400" dirty="0" err="1">
                <a:solidFill>
                  <a:schemeClr val="accent1"/>
                </a:solidFill>
              </a:rPr>
              <a:t>residence</a:t>
            </a:r>
            <a:endParaRPr lang="fi-FI" sz="2400" dirty="0">
              <a:solidFill>
                <a:schemeClr val="accent1"/>
              </a:solidFill>
            </a:endParaRPr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A96B8FF9-DA58-874C-B033-49E7494B4B9A}"/>
              </a:ext>
            </a:extLst>
          </p:cNvPr>
          <p:cNvSpPr txBox="1">
            <a:spLocks/>
          </p:cNvSpPr>
          <p:nvPr/>
        </p:nvSpPr>
        <p:spPr>
          <a:xfrm>
            <a:off x="231025" y="1262567"/>
            <a:ext cx="4180411" cy="936104"/>
          </a:xfrm>
          <a:prstGeom prst="rect">
            <a:avLst/>
          </a:prstGeom>
        </p:spPr>
        <p:txBody>
          <a:bodyPr vert="horz" lIns="36000" tIns="36000" rIns="36000" bIns="3600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i-FI" sz="2400" dirty="0" err="1"/>
              <a:t>Researcher</a:t>
            </a:r>
            <a:endParaRPr lang="fi-FI" sz="2400" dirty="0"/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B798116F-161B-6249-9E2C-7F3C082AFA7C}"/>
              </a:ext>
            </a:extLst>
          </p:cNvPr>
          <p:cNvSpPr/>
          <p:nvPr/>
        </p:nvSpPr>
        <p:spPr bwMode="auto">
          <a:xfrm>
            <a:off x="4584319" y="3042765"/>
            <a:ext cx="1384059" cy="1366441"/>
          </a:xfrm>
          <a:prstGeom prst="ellipse">
            <a:avLst/>
          </a:prstGeom>
          <a:solidFill>
            <a:sysClr val="window" lastClr="FFFFFF"/>
          </a:solidFill>
          <a:ln w="5715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 dirty="0">
              <a:ln>
                <a:noFill/>
              </a:ln>
              <a:solidFill>
                <a:srgbClr val="007AC9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98D1BF5-44A5-BC49-94F3-AA2415B0B147}"/>
              </a:ext>
            </a:extLst>
          </p:cNvPr>
          <p:cNvSpPr txBox="1"/>
          <p:nvPr/>
        </p:nvSpPr>
        <p:spPr>
          <a:xfrm>
            <a:off x="4974339" y="3055396"/>
            <a:ext cx="678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fi-FI" sz="8000" dirty="0">
                <a:solidFill>
                  <a:schemeClr val="tx2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41593188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E291D30-A1ED-8848-9A9E-7B338F277E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4</a:t>
            </a:fld>
            <a:endParaRPr lang="fi-FI"/>
          </a:p>
        </p:txBody>
      </p:sp>
      <p:pic>
        <p:nvPicPr>
          <p:cNvPr id="6" name="Picture 5" descr="A close up of a device&#10;&#10;Description automatically generated">
            <a:extLst>
              <a:ext uri="{FF2B5EF4-FFF2-40B4-BE49-F238E27FC236}">
                <a16:creationId xmlns:a16="http://schemas.microsoft.com/office/drawing/2014/main" id="{9060EEB5-5A6B-FB40-858D-77006D10250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0200" y="1728906"/>
            <a:ext cx="4285800" cy="42858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6993E72-B8B4-9E41-8B44-A73A247B7F9C}"/>
              </a:ext>
            </a:extLst>
          </p:cNvPr>
          <p:cNvSpPr txBox="1"/>
          <p:nvPr/>
        </p:nvSpPr>
        <p:spPr>
          <a:xfrm>
            <a:off x="1095702" y="2000949"/>
            <a:ext cx="5909532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  <a:buClr>
                <a:schemeClr val="accent1"/>
              </a:buClr>
            </a:pPr>
            <a:r>
              <a:rPr lang="en-GB" sz="2400" b="1" dirty="0">
                <a:solidFill>
                  <a:schemeClr val="tx2"/>
                </a:solidFill>
              </a:rPr>
              <a:t>THE UNDERSTANDING OF FUTURES ORIENTATION DEVELOPS SLOWLY                     </a:t>
            </a:r>
            <a:r>
              <a:rPr lang="en-GB" sz="2400" dirty="0">
                <a:solidFill>
                  <a:schemeClr val="tx2"/>
                </a:solidFill>
              </a:rPr>
              <a:t>– be patient and repeat</a:t>
            </a:r>
          </a:p>
          <a:p>
            <a:pPr marL="342900" indent="-342900">
              <a:buClr>
                <a:schemeClr val="accent1"/>
              </a:buClr>
              <a:buFont typeface="+mj-lt"/>
              <a:buAutoNum type="arabicPeriod"/>
            </a:pPr>
            <a:endParaRPr lang="en-GB" sz="2400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E2667716-3D71-4D46-B168-8D2FA65996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GB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Leveraging corporate foresight</a:t>
            </a:r>
            <a:r>
              <a:rPr lang="fi-FI" dirty="0"/>
              <a:t/>
            </a:r>
            <a:br>
              <a:rPr lang="fi-FI" dirty="0"/>
            </a:br>
            <a:r>
              <a:rPr lang="en-GB" sz="2400" b="0" dirty="0"/>
              <a:t>Observations at the end of year</a:t>
            </a:r>
            <a:r>
              <a:rPr lang="fi-FI" sz="2400" b="0" dirty="0"/>
              <a:t> 2018</a:t>
            </a:r>
            <a:endParaRPr lang="fi-FI" sz="2400" dirty="0"/>
          </a:p>
        </p:txBody>
      </p:sp>
      <p:sp>
        <p:nvSpPr>
          <p:cNvPr id="9" name="Footer Placeholder 3">
            <a:extLst>
              <a:ext uri="{FF2B5EF4-FFF2-40B4-BE49-F238E27FC236}">
                <a16:creationId xmlns:a16="http://schemas.microsoft.com/office/drawing/2014/main" id="{CE100DB5-8F17-7B4A-94D1-228F89663D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94471" y="6525344"/>
            <a:ext cx="2160422" cy="216024"/>
          </a:xfrm>
        </p:spPr>
        <p:txBody>
          <a:bodyPr/>
          <a:lstStyle/>
          <a:p>
            <a:r>
              <a:rPr lang="en-GB"/>
              <a:t>© Talent Vectia © Sanna Ketonen-Oksi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E4F70C8-CED4-AF4F-AC8B-70716CF654F7}"/>
              </a:ext>
            </a:extLst>
          </p:cNvPr>
          <p:cNvSpPr/>
          <p:nvPr/>
        </p:nvSpPr>
        <p:spPr>
          <a:xfrm>
            <a:off x="554576" y="2126314"/>
            <a:ext cx="406317" cy="411484"/>
          </a:xfrm>
          <a:prstGeom prst="ellipse">
            <a:avLst/>
          </a:prstGeom>
          <a:solidFill>
            <a:schemeClr val="accent1"/>
          </a:solidFill>
          <a:ln w="762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Sans"/>
                <a:ea typeface="+mn-ea"/>
                <a:cs typeface="+mn-cs"/>
              </a:rPr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6E1FA5A-9F25-8A49-B314-38785D8818E0}"/>
              </a:ext>
            </a:extLst>
          </p:cNvPr>
          <p:cNvSpPr/>
          <p:nvPr/>
        </p:nvSpPr>
        <p:spPr>
          <a:xfrm>
            <a:off x="554576" y="3305058"/>
            <a:ext cx="406317" cy="411484"/>
          </a:xfrm>
          <a:prstGeom prst="ellipse">
            <a:avLst/>
          </a:prstGeom>
          <a:solidFill>
            <a:schemeClr val="accent1"/>
          </a:solidFill>
          <a:ln w="762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Sans"/>
                <a:ea typeface="+mn-ea"/>
                <a:cs typeface="+mn-cs"/>
              </a:rPr>
              <a:t>2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35D7C0FA-1880-B643-8CB7-442AFAFC3D62}"/>
              </a:ext>
            </a:extLst>
          </p:cNvPr>
          <p:cNvSpPr/>
          <p:nvPr/>
        </p:nvSpPr>
        <p:spPr>
          <a:xfrm>
            <a:off x="554576" y="4483802"/>
            <a:ext cx="406317" cy="411484"/>
          </a:xfrm>
          <a:prstGeom prst="ellipse">
            <a:avLst/>
          </a:prstGeom>
          <a:solidFill>
            <a:schemeClr val="accent1"/>
          </a:solidFill>
          <a:ln w="762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kern="0" dirty="0">
                <a:solidFill>
                  <a:prstClr val="white"/>
                </a:solidFill>
                <a:latin typeface="Lucida Sans"/>
              </a:rPr>
              <a:t>3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43F3C94-FC7D-0F49-A7EA-1D6246AB4EA2}"/>
              </a:ext>
            </a:extLst>
          </p:cNvPr>
          <p:cNvSpPr/>
          <p:nvPr/>
        </p:nvSpPr>
        <p:spPr>
          <a:xfrm>
            <a:off x="1095702" y="4472065"/>
            <a:ext cx="4953000" cy="156966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buClr>
                <a:schemeClr val="accent1"/>
              </a:buClr>
            </a:pPr>
            <a:r>
              <a:rPr lang="en-GB" sz="2400" b="1" dirty="0">
                <a:solidFill>
                  <a:schemeClr val="tx2"/>
                </a:solidFill>
              </a:rPr>
              <a:t>MORE DIALOGUE IS NEEDED                </a:t>
            </a:r>
            <a:r>
              <a:rPr lang="en-GB" sz="2400" dirty="0">
                <a:solidFill>
                  <a:schemeClr val="tx2"/>
                </a:solidFill>
              </a:rPr>
              <a:t>– enhance shared learning &amp; knowledge processing at all levels of action 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345CEF3-919E-C749-B5AA-70C254775526}"/>
              </a:ext>
            </a:extLst>
          </p:cNvPr>
          <p:cNvSpPr/>
          <p:nvPr/>
        </p:nvSpPr>
        <p:spPr>
          <a:xfrm>
            <a:off x="1095702" y="3271736"/>
            <a:ext cx="4953000" cy="120032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Aft>
                <a:spcPts val="1200"/>
              </a:spcAft>
              <a:buClr>
                <a:schemeClr val="accent1"/>
              </a:buClr>
            </a:pPr>
            <a:r>
              <a:rPr lang="en-GB" sz="2400" b="1" dirty="0">
                <a:solidFill>
                  <a:schemeClr val="tx2"/>
                </a:solidFill>
              </a:rPr>
              <a:t>CULTIVATE CHANGE AGENCY                </a:t>
            </a:r>
            <a:r>
              <a:rPr lang="en-GB" sz="2400" dirty="0">
                <a:solidFill>
                  <a:schemeClr val="tx2"/>
                </a:solidFill>
              </a:rPr>
              <a:t>– support insight creation with concept designers  </a:t>
            </a:r>
          </a:p>
        </p:txBody>
      </p:sp>
    </p:spTree>
    <p:extLst>
      <p:ext uri="{BB962C8B-B14F-4D97-AF65-F5344CB8AC3E}">
        <p14:creationId xmlns:p14="http://schemas.microsoft.com/office/powerpoint/2010/main" val="13857123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ABB634-BEDE-DC4E-BB65-A3FBAEC8FE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GB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Leveraging corporate foresight</a:t>
            </a:r>
            <a:r>
              <a:rPr lang="fi-FI" dirty="0"/>
              <a:t/>
            </a:r>
            <a:br>
              <a:rPr lang="fi-FI" dirty="0"/>
            </a:br>
            <a:r>
              <a:rPr lang="en-GB" sz="2400" b="0" dirty="0"/>
              <a:t>Planning year 2019</a:t>
            </a:r>
            <a:endParaRPr lang="en-GB" sz="24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7CB48E-23AB-7C44-ADAE-80AF142FA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5</a:t>
            </a:fld>
            <a:endParaRPr lang="fi-FI"/>
          </a:p>
        </p:txBody>
      </p:sp>
      <p:sp>
        <p:nvSpPr>
          <p:cNvPr id="7" name="Footer Placeholder 3">
            <a:extLst>
              <a:ext uri="{FF2B5EF4-FFF2-40B4-BE49-F238E27FC236}">
                <a16:creationId xmlns:a16="http://schemas.microsoft.com/office/drawing/2014/main" id="{334BD384-A9DA-7445-87CA-7DC32B3AAE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94471" y="6525344"/>
            <a:ext cx="2160422" cy="216024"/>
          </a:xfrm>
        </p:spPr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r>
              <a:rPr lang="fi-FI"/>
              <a:t> </a:t>
            </a:r>
            <a:r>
              <a:rPr lang="en-US"/>
              <a:t>© Sanna Ketonen-Oksi</a:t>
            </a:r>
            <a:endParaRPr lang="fi-FI"/>
          </a:p>
        </p:txBody>
      </p:sp>
      <p:pic>
        <p:nvPicPr>
          <p:cNvPr id="53" name="Picture 52" descr="A picture containing text&#10;&#10;Description automatically generated">
            <a:extLst>
              <a:ext uri="{FF2B5EF4-FFF2-40B4-BE49-F238E27FC236}">
                <a16:creationId xmlns:a16="http://schemas.microsoft.com/office/drawing/2014/main" id="{EA3BF775-FB16-DC48-89FD-2292863358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502" y="1015709"/>
            <a:ext cx="9135646" cy="5397823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3D741787-562B-AD47-B33E-8EADFBA1641C}"/>
              </a:ext>
            </a:extLst>
          </p:cNvPr>
          <p:cNvSpPr txBox="1"/>
          <p:nvPr/>
        </p:nvSpPr>
        <p:spPr>
          <a:xfrm>
            <a:off x="428501" y="1800037"/>
            <a:ext cx="57251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en-GB" sz="2400" b="1" dirty="0">
                <a:solidFill>
                  <a:schemeClr val="tx2"/>
                </a:solidFill>
              </a:rPr>
              <a:t>Time horizon and strategic approaches</a:t>
            </a:r>
          </a:p>
        </p:txBody>
      </p:sp>
    </p:spTree>
    <p:extLst>
      <p:ext uri="{BB962C8B-B14F-4D97-AF65-F5344CB8AC3E}">
        <p14:creationId xmlns:p14="http://schemas.microsoft.com/office/powerpoint/2010/main" val="251889371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ABB634-BEDE-DC4E-BB65-A3FBAEC8FE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GB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Leveraging corporate foresight</a:t>
            </a:r>
            <a:r>
              <a:rPr lang="fi-FI" dirty="0"/>
              <a:t/>
            </a:r>
            <a:br>
              <a:rPr lang="fi-FI" dirty="0"/>
            </a:br>
            <a:r>
              <a:rPr lang="en-GB" sz="2400" b="0" dirty="0"/>
              <a:t>Planning year 2019 as a futurist-in-residence</a:t>
            </a:r>
            <a:endParaRPr lang="en-GB" sz="24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7CB48E-23AB-7C44-ADAE-80AF142FA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6</a:t>
            </a:fld>
            <a:endParaRPr lang="fi-FI"/>
          </a:p>
        </p:txBody>
      </p:sp>
      <p:sp>
        <p:nvSpPr>
          <p:cNvPr id="7" name="Footer Placeholder 3">
            <a:extLst>
              <a:ext uri="{FF2B5EF4-FFF2-40B4-BE49-F238E27FC236}">
                <a16:creationId xmlns:a16="http://schemas.microsoft.com/office/drawing/2014/main" id="{334BD384-A9DA-7445-87CA-7DC32B3AAE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94471" y="6525344"/>
            <a:ext cx="2160422" cy="216024"/>
          </a:xfrm>
        </p:spPr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r>
              <a:rPr lang="fi-FI"/>
              <a:t> </a:t>
            </a:r>
            <a:r>
              <a:rPr lang="en-US"/>
              <a:t>© Sanna Ketonen-Oksi</a:t>
            </a:r>
            <a:endParaRPr lang="fi-FI"/>
          </a:p>
        </p:txBody>
      </p:sp>
      <p:pic>
        <p:nvPicPr>
          <p:cNvPr id="59" name="Picture 58" descr="A close up of a street&#10;&#10;Description automatically generated">
            <a:extLst>
              <a:ext uri="{FF2B5EF4-FFF2-40B4-BE49-F238E27FC236}">
                <a16:creationId xmlns:a16="http://schemas.microsoft.com/office/drawing/2014/main" id="{1562CC13-4406-8E46-A239-1A3B03EB70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0925" y="3010616"/>
            <a:ext cx="5590878" cy="266392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7F9EEA50-006E-CE43-A988-FEC24F212CDE}"/>
              </a:ext>
            </a:extLst>
          </p:cNvPr>
          <p:cNvSpPr txBox="1"/>
          <p:nvPr/>
        </p:nvSpPr>
        <p:spPr>
          <a:xfrm>
            <a:off x="914400" y="5145437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chemeClr val="accent1"/>
              </a:buClr>
            </a:pPr>
            <a:endParaRPr lang="fi-FI" dirty="0"/>
          </a:p>
        </p:txBody>
      </p:sp>
      <p:pic>
        <p:nvPicPr>
          <p:cNvPr id="8" name="Picture 7" descr="A close up of a map&#10;&#10;Description automatically generated">
            <a:extLst>
              <a:ext uri="{FF2B5EF4-FFF2-40B4-BE49-F238E27FC236}">
                <a16:creationId xmlns:a16="http://schemas.microsoft.com/office/drawing/2014/main" id="{0C418502-2071-D34B-BCAA-F2CA5FF95FD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2953" y="2280712"/>
            <a:ext cx="4241800" cy="3886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1F25DE2-0F52-3C42-BE97-38A533BF8154}"/>
              </a:ext>
            </a:extLst>
          </p:cNvPr>
          <p:cNvSpPr txBox="1"/>
          <p:nvPr/>
        </p:nvSpPr>
        <p:spPr>
          <a:xfrm>
            <a:off x="353559" y="1594843"/>
            <a:ext cx="91239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GB" sz="2400" b="1" dirty="0">
                <a:solidFill>
                  <a:schemeClr val="tx2"/>
                </a:solidFill>
              </a:rPr>
              <a:t>Developing organisational structures, capabilities and competences to support the development of futures orientation</a:t>
            </a:r>
          </a:p>
        </p:txBody>
      </p:sp>
    </p:spTree>
    <p:extLst>
      <p:ext uri="{BB962C8B-B14F-4D97-AF65-F5344CB8AC3E}">
        <p14:creationId xmlns:p14="http://schemas.microsoft.com/office/powerpoint/2010/main" val="4433762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ABB634-BEDE-DC4E-BB65-A3FBAEC8FE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8501" y="282164"/>
            <a:ext cx="7644849" cy="936104"/>
          </a:xfrm>
        </p:spPr>
        <p:txBody>
          <a:bodyPr/>
          <a:lstStyle/>
          <a:p>
            <a:r>
              <a:rPr lang="en-GB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Leveraging corporate foresight</a:t>
            </a:r>
            <a:r>
              <a:rPr lang="fi-FI" dirty="0"/>
              <a:t/>
            </a:r>
            <a:br>
              <a:rPr lang="fi-FI" dirty="0"/>
            </a:br>
            <a:r>
              <a:rPr lang="en-GB" sz="2400" b="0" dirty="0"/>
              <a:t>Planning year 2019 as a researcher</a:t>
            </a:r>
            <a:endParaRPr lang="en-GB" sz="24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7CB48E-23AB-7C44-ADAE-80AF142FA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7</a:t>
            </a:fld>
            <a:endParaRPr lang="fi-FI"/>
          </a:p>
        </p:txBody>
      </p:sp>
      <p:sp>
        <p:nvSpPr>
          <p:cNvPr id="7" name="Footer Placeholder 3">
            <a:extLst>
              <a:ext uri="{FF2B5EF4-FFF2-40B4-BE49-F238E27FC236}">
                <a16:creationId xmlns:a16="http://schemas.microsoft.com/office/drawing/2014/main" id="{334BD384-A9DA-7445-87CA-7DC32B3AAE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94471" y="6525344"/>
            <a:ext cx="2160422" cy="216024"/>
          </a:xfrm>
        </p:spPr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r>
              <a:rPr lang="fi-FI"/>
              <a:t> </a:t>
            </a:r>
            <a:r>
              <a:rPr lang="en-US"/>
              <a:t>© Sanna Ketonen-Oksi</a:t>
            </a:r>
            <a:endParaRPr lang="fi-FI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A5E7798-9BF2-E94F-8F4A-DF00330E21E1}"/>
              </a:ext>
            </a:extLst>
          </p:cNvPr>
          <p:cNvSpPr/>
          <p:nvPr/>
        </p:nvSpPr>
        <p:spPr>
          <a:xfrm>
            <a:off x="586085" y="3115479"/>
            <a:ext cx="2335630" cy="1157588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fi-FI" dirty="0" err="1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49BE4A-B3C3-3F4A-95AA-F4579D065308}"/>
              </a:ext>
            </a:extLst>
          </p:cNvPr>
          <p:cNvSpPr txBox="1"/>
          <p:nvPr/>
        </p:nvSpPr>
        <p:spPr>
          <a:xfrm>
            <a:off x="847289" y="3605319"/>
            <a:ext cx="19436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fi-FI" sz="2400" b="1" dirty="0">
                <a:solidFill>
                  <a:schemeClr val="tx2"/>
                </a:solidFill>
              </a:rPr>
              <a:t>CUSTOMER CASE X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35C0CC5-2DFF-5D4C-940C-134B65216313}"/>
              </a:ext>
            </a:extLst>
          </p:cNvPr>
          <p:cNvSpPr/>
          <p:nvPr/>
        </p:nvSpPr>
        <p:spPr>
          <a:xfrm>
            <a:off x="932928" y="3523414"/>
            <a:ext cx="2335630" cy="1157588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fi-FI" dirty="0" err="1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915626B-6CEA-4B40-AA28-C60060B2758E}"/>
              </a:ext>
            </a:extLst>
          </p:cNvPr>
          <p:cNvSpPr txBox="1"/>
          <p:nvPr/>
        </p:nvSpPr>
        <p:spPr>
          <a:xfrm>
            <a:off x="1194132" y="4013254"/>
            <a:ext cx="1943689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fi-FI" sz="2400" b="1" dirty="0">
                <a:solidFill>
                  <a:schemeClr val="tx2"/>
                </a:solidFill>
              </a:rPr>
              <a:t>CUSTOMER CASE X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24CE75F-D6A3-9C4F-A991-C7428F9EB393}"/>
              </a:ext>
            </a:extLst>
          </p:cNvPr>
          <p:cNvSpPr/>
          <p:nvPr/>
        </p:nvSpPr>
        <p:spPr>
          <a:xfrm>
            <a:off x="1274683" y="3918053"/>
            <a:ext cx="2335630" cy="1157588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fi-FI" dirty="0" err="1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0792CE-9AC2-0148-B560-6B06C53CC9FF}"/>
              </a:ext>
            </a:extLst>
          </p:cNvPr>
          <p:cNvSpPr txBox="1"/>
          <p:nvPr/>
        </p:nvSpPr>
        <p:spPr>
          <a:xfrm>
            <a:off x="1535887" y="4407893"/>
            <a:ext cx="1943689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fi-FI" sz="2400" b="1" dirty="0">
                <a:solidFill>
                  <a:schemeClr val="tx2"/>
                </a:solidFill>
              </a:rPr>
              <a:t>CUSTOMER CASE X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21E0A12-1667-D64E-973E-8C87E5743734}"/>
              </a:ext>
            </a:extLst>
          </p:cNvPr>
          <p:cNvSpPr/>
          <p:nvPr/>
        </p:nvSpPr>
        <p:spPr>
          <a:xfrm>
            <a:off x="1616438" y="4390805"/>
            <a:ext cx="2335630" cy="1157588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fi-FI" dirty="0" err="1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0355A14-BA72-E040-B8DC-39B58F1D09AA}"/>
              </a:ext>
            </a:extLst>
          </p:cNvPr>
          <p:cNvSpPr txBox="1"/>
          <p:nvPr/>
        </p:nvSpPr>
        <p:spPr>
          <a:xfrm>
            <a:off x="1877642" y="4880644"/>
            <a:ext cx="194368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fi-FI" sz="1600" b="1" dirty="0">
                <a:solidFill>
                  <a:schemeClr val="tx2"/>
                </a:solidFill>
              </a:rPr>
              <a:t>CUSTOMER CASE X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D20BB41-2E5B-A941-8B08-E71FE790A4F2}"/>
              </a:ext>
            </a:extLst>
          </p:cNvPr>
          <p:cNvSpPr txBox="1"/>
          <p:nvPr/>
        </p:nvSpPr>
        <p:spPr>
          <a:xfrm>
            <a:off x="847289" y="1984107"/>
            <a:ext cx="74419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en-GB" sz="2400" b="1" dirty="0">
                <a:solidFill>
                  <a:schemeClr val="tx2"/>
                </a:solidFill>
              </a:rPr>
              <a:t>Analysing the futures oriented customer cases 9/17-4/1</a:t>
            </a:r>
            <a:r>
              <a:rPr lang="fi-FI" sz="2400" b="1" dirty="0">
                <a:solidFill>
                  <a:schemeClr val="tx2"/>
                </a:solidFill>
              </a:rPr>
              <a:t>9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FC55C75-99D6-EC40-9266-C8366342B51D}"/>
              </a:ext>
            </a:extLst>
          </p:cNvPr>
          <p:cNvSpPr txBox="1"/>
          <p:nvPr/>
        </p:nvSpPr>
        <p:spPr>
          <a:xfrm>
            <a:off x="2312624" y="2437696"/>
            <a:ext cx="73207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en-GB" sz="2400" b="1" dirty="0">
                <a:solidFill>
                  <a:schemeClr val="tx2"/>
                </a:solidFill>
              </a:rPr>
              <a:t>…combined with </a:t>
            </a:r>
            <a:r>
              <a:rPr lang="en-GB" sz="2400" b="1" noProof="1">
                <a:solidFill>
                  <a:schemeClr val="tx2"/>
                </a:solidFill>
              </a:rPr>
              <a:t>nethnographic </a:t>
            </a:r>
            <a:r>
              <a:rPr lang="en-GB" sz="2400" b="1" dirty="0">
                <a:solidFill>
                  <a:schemeClr val="tx2"/>
                </a:solidFill>
              </a:rPr>
              <a:t>observations 9/17-4/1</a:t>
            </a:r>
            <a:r>
              <a:rPr lang="fi-FI" sz="2400" b="1" dirty="0">
                <a:solidFill>
                  <a:schemeClr val="tx2"/>
                </a:solidFill>
              </a:rPr>
              <a:t>9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0C75E83F-AB30-1747-8B18-BBD6F84D7B83}"/>
              </a:ext>
            </a:extLst>
          </p:cNvPr>
          <p:cNvSpPr/>
          <p:nvPr/>
        </p:nvSpPr>
        <p:spPr>
          <a:xfrm>
            <a:off x="462526" y="2011910"/>
            <a:ext cx="406317" cy="411484"/>
          </a:xfrm>
          <a:prstGeom prst="ellipse">
            <a:avLst/>
          </a:prstGeom>
          <a:solidFill>
            <a:schemeClr val="accent1"/>
          </a:solidFill>
          <a:ln w="762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Sans"/>
                <a:ea typeface="+mn-ea"/>
                <a:cs typeface="+mn-cs"/>
              </a:rPr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6AEE1809-A545-8C4B-A35C-91F4D7A1E165}"/>
              </a:ext>
            </a:extLst>
          </p:cNvPr>
          <p:cNvSpPr/>
          <p:nvPr/>
        </p:nvSpPr>
        <p:spPr>
          <a:xfrm>
            <a:off x="1897584" y="2438645"/>
            <a:ext cx="406317" cy="411484"/>
          </a:xfrm>
          <a:prstGeom prst="ellipse">
            <a:avLst/>
          </a:prstGeom>
          <a:solidFill>
            <a:schemeClr val="accent1"/>
          </a:solidFill>
          <a:ln w="762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Sans"/>
                <a:ea typeface="+mn-ea"/>
                <a:cs typeface="+mn-cs"/>
              </a:rPr>
              <a:t>2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0C6E1C3-308D-814D-8558-35B9FB54328F}"/>
              </a:ext>
            </a:extLst>
          </p:cNvPr>
          <p:cNvSpPr/>
          <p:nvPr/>
        </p:nvSpPr>
        <p:spPr>
          <a:xfrm>
            <a:off x="3807774" y="2870593"/>
            <a:ext cx="406317" cy="411484"/>
          </a:xfrm>
          <a:prstGeom prst="ellipse">
            <a:avLst/>
          </a:prstGeom>
          <a:solidFill>
            <a:schemeClr val="accent1"/>
          </a:solidFill>
          <a:ln w="762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kern="0" dirty="0">
                <a:solidFill>
                  <a:prstClr val="white"/>
                </a:solidFill>
                <a:latin typeface="Lucida Sans"/>
              </a:rPr>
              <a:t>3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026BCE9-7E10-B740-8077-3734E6C2CC05}"/>
              </a:ext>
            </a:extLst>
          </p:cNvPr>
          <p:cNvSpPr txBox="1"/>
          <p:nvPr/>
        </p:nvSpPr>
        <p:spPr>
          <a:xfrm>
            <a:off x="4215287" y="2862254"/>
            <a:ext cx="58084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en-GB" sz="2400" b="1" dirty="0">
                <a:solidFill>
                  <a:schemeClr val="tx2"/>
                </a:solidFill>
              </a:rPr>
              <a:t>and continuing the work as a ’change-agent</a:t>
            </a:r>
            <a:r>
              <a:rPr lang="fi-FI" sz="2400" b="1" dirty="0">
                <a:solidFill>
                  <a:schemeClr val="tx2"/>
                </a:solidFill>
              </a:rPr>
              <a:t>’</a:t>
            </a:r>
          </a:p>
        </p:txBody>
      </p:sp>
      <p:sp>
        <p:nvSpPr>
          <p:cNvPr id="24" name="Round Same Side Corner Rectangle 4">
            <a:extLst>
              <a:ext uri="{FF2B5EF4-FFF2-40B4-BE49-F238E27FC236}">
                <a16:creationId xmlns:a16="http://schemas.microsoft.com/office/drawing/2014/main" id="{B7A6946E-C0A0-1345-8FE0-BC7F8B83FD2E}"/>
              </a:ext>
            </a:extLst>
          </p:cNvPr>
          <p:cNvSpPr>
            <a:spLocks noChangeAspect="1"/>
          </p:cNvSpPr>
          <p:nvPr/>
        </p:nvSpPr>
        <p:spPr>
          <a:xfrm>
            <a:off x="7875163" y="4132218"/>
            <a:ext cx="989899" cy="1106672"/>
          </a:xfrm>
          <a:custGeom>
            <a:avLst/>
            <a:gdLst/>
            <a:ahLst/>
            <a:cxnLst/>
            <a:rect l="l" t="t" r="r" b="b"/>
            <a:pathLst>
              <a:path w="1033845" h="1155801">
                <a:moveTo>
                  <a:pt x="849729" y="510977"/>
                </a:moveTo>
                <a:lnTo>
                  <a:pt x="849715" y="511010"/>
                </a:lnTo>
                <a:lnTo>
                  <a:pt x="849756" y="511010"/>
                </a:lnTo>
                <a:close/>
                <a:moveTo>
                  <a:pt x="908050" y="496502"/>
                </a:moveTo>
                <a:lnTo>
                  <a:pt x="889913" y="511010"/>
                </a:lnTo>
                <a:lnTo>
                  <a:pt x="891846" y="511010"/>
                </a:lnTo>
                <a:lnTo>
                  <a:pt x="891846" y="548737"/>
                </a:lnTo>
                <a:cubicBezTo>
                  <a:pt x="906980" y="546783"/>
                  <a:pt x="917441" y="533781"/>
                  <a:pt x="917441" y="518417"/>
                </a:cubicBezTo>
                <a:close/>
                <a:moveTo>
                  <a:pt x="114156" y="35168"/>
                </a:moveTo>
                <a:cubicBezTo>
                  <a:pt x="70994" y="35168"/>
                  <a:pt x="36004" y="70158"/>
                  <a:pt x="36004" y="113320"/>
                </a:cubicBezTo>
                <a:lnTo>
                  <a:pt x="36004" y="323200"/>
                </a:lnTo>
                <a:lnTo>
                  <a:pt x="576573" y="323200"/>
                </a:lnTo>
                <a:lnTo>
                  <a:pt x="576573" y="113320"/>
                </a:lnTo>
                <a:cubicBezTo>
                  <a:pt x="576573" y="70158"/>
                  <a:pt x="541583" y="35168"/>
                  <a:pt x="498421" y="35168"/>
                </a:cubicBezTo>
                <a:close/>
                <a:moveTo>
                  <a:pt x="102098" y="0"/>
                </a:moveTo>
                <a:lnTo>
                  <a:pt x="510479" y="0"/>
                </a:lnTo>
                <a:cubicBezTo>
                  <a:pt x="566866" y="0"/>
                  <a:pt x="612577" y="45711"/>
                  <a:pt x="612577" y="102098"/>
                </a:cubicBezTo>
                <a:lnTo>
                  <a:pt x="612577" y="372550"/>
                </a:lnTo>
                <a:cubicBezTo>
                  <a:pt x="643315" y="375574"/>
                  <a:pt x="671685" y="388168"/>
                  <a:pt x="695258" y="406769"/>
                </a:cubicBezTo>
                <a:cubicBezTo>
                  <a:pt x="732833" y="436419"/>
                  <a:pt x="754958" y="478733"/>
                  <a:pt x="755994" y="523551"/>
                </a:cubicBezTo>
                <a:lnTo>
                  <a:pt x="756593" y="523551"/>
                </a:lnTo>
                <a:lnTo>
                  <a:pt x="756593" y="528575"/>
                </a:lnTo>
                <a:lnTo>
                  <a:pt x="756593" y="859072"/>
                </a:lnTo>
                <a:lnTo>
                  <a:pt x="754131" y="859072"/>
                </a:lnTo>
                <a:cubicBezTo>
                  <a:pt x="753889" y="861237"/>
                  <a:pt x="754069" y="863359"/>
                  <a:pt x="754276" y="865462"/>
                </a:cubicBezTo>
                <a:cubicBezTo>
                  <a:pt x="760794" y="931796"/>
                  <a:pt x="788656" y="949944"/>
                  <a:pt x="803422" y="897475"/>
                </a:cubicBezTo>
                <a:cubicBezTo>
                  <a:pt x="807863" y="881695"/>
                  <a:pt x="810327" y="861591"/>
                  <a:pt x="810373" y="840757"/>
                </a:cubicBezTo>
                <a:lnTo>
                  <a:pt x="812646" y="840804"/>
                </a:lnTo>
                <a:lnTo>
                  <a:pt x="812646" y="520223"/>
                </a:lnTo>
                <a:cubicBezTo>
                  <a:pt x="812283" y="519629"/>
                  <a:pt x="812275" y="519024"/>
                  <a:pt x="812275" y="518417"/>
                </a:cubicBezTo>
                <a:lnTo>
                  <a:pt x="812646" y="516611"/>
                </a:lnTo>
                <a:lnTo>
                  <a:pt x="812646" y="511010"/>
                </a:lnTo>
                <a:lnTo>
                  <a:pt x="813796" y="511010"/>
                </a:lnTo>
                <a:cubicBezTo>
                  <a:pt x="813961" y="499460"/>
                  <a:pt x="818090" y="488878"/>
                  <a:pt x="825411" y="480577"/>
                </a:cubicBezTo>
                <a:lnTo>
                  <a:pt x="824947" y="479996"/>
                </a:lnTo>
                <a:lnTo>
                  <a:pt x="826858" y="478467"/>
                </a:lnTo>
                <a:cubicBezTo>
                  <a:pt x="833529" y="467561"/>
                  <a:pt x="843971" y="459541"/>
                  <a:pt x="856186" y="455007"/>
                </a:cubicBezTo>
                <a:lnTo>
                  <a:pt x="993367" y="345273"/>
                </a:lnTo>
                <a:lnTo>
                  <a:pt x="1033845" y="395875"/>
                </a:lnTo>
                <a:lnTo>
                  <a:pt x="934811" y="475095"/>
                </a:lnTo>
                <a:cubicBezTo>
                  <a:pt x="945622" y="486392"/>
                  <a:pt x="951707" y="501706"/>
                  <a:pt x="951707" y="518417"/>
                </a:cubicBezTo>
                <a:cubicBezTo>
                  <a:pt x="951707" y="552917"/>
                  <a:pt x="925773" y="581463"/>
                  <a:pt x="891846" y="584992"/>
                </a:cubicBezTo>
                <a:lnTo>
                  <a:pt x="891846" y="846531"/>
                </a:lnTo>
                <a:lnTo>
                  <a:pt x="891207" y="846531"/>
                </a:lnTo>
                <a:cubicBezTo>
                  <a:pt x="890108" y="904273"/>
                  <a:pt x="869591" y="957022"/>
                  <a:pt x="837024" y="986198"/>
                </a:cubicBezTo>
                <a:cubicBezTo>
                  <a:pt x="785049" y="1032761"/>
                  <a:pt x="718392" y="1006399"/>
                  <a:pt x="687468" y="927051"/>
                </a:cubicBezTo>
                <a:cubicBezTo>
                  <a:pt x="671425" y="885886"/>
                  <a:pt x="667518" y="836171"/>
                  <a:pt x="676724" y="790313"/>
                </a:cubicBezTo>
                <a:lnTo>
                  <a:pt x="677631" y="790744"/>
                </a:lnTo>
                <a:lnTo>
                  <a:pt x="677631" y="528575"/>
                </a:lnTo>
                <a:lnTo>
                  <a:pt x="675593" y="528575"/>
                </a:lnTo>
                <a:cubicBezTo>
                  <a:pt x="675593" y="503917"/>
                  <a:pt x="661863" y="480603"/>
                  <a:pt x="638291" y="465234"/>
                </a:cubicBezTo>
                <a:lnTo>
                  <a:pt x="612577" y="453760"/>
                </a:lnTo>
                <a:lnTo>
                  <a:pt x="612577" y="1053703"/>
                </a:lnTo>
                <a:cubicBezTo>
                  <a:pt x="612577" y="1110090"/>
                  <a:pt x="566866" y="1155801"/>
                  <a:pt x="510479" y="1155801"/>
                </a:cubicBezTo>
                <a:lnTo>
                  <a:pt x="102098" y="1155801"/>
                </a:lnTo>
                <a:cubicBezTo>
                  <a:pt x="45711" y="1155801"/>
                  <a:pt x="0" y="1110090"/>
                  <a:pt x="0" y="1053703"/>
                </a:cubicBezTo>
                <a:lnTo>
                  <a:pt x="0" y="102098"/>
                </a:lnTo>
                <a:cubicBezTo>
                  <a:pt x="0" y="45711"/>
                  <a:pt x="45711" y="0"/>
                  <a:pt x="10209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CED38ED-9581-5945-9B8B-BD72EC623E4D}"/>
              </a:ext>
            </a:extLst>
          </p:cNvPr>
          <p:cNvSpPr txBox="1"/>
          <p:nvPr/>
        </p:nvSpPr>
        <p:spPr>
          <a:xfrm>
            <a:off x="4097016" y="4407893"/>
            <a:ext cx="4138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fi-FI" sz="3600" b="1" dirty="0">
                <a:solidFill>
                  <a:schemeClr val="tx2"/>
                </a:solidFill>
              </a:rPr>
              <a:t>+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364E774-1D66-9444-85BA-FA05B60B588F}"/>
              </a:ext>
            </a:extLst>
          </p:cNvPr>
          <p:cNvSpPr txBox="1"/>
          <p:nvPr/>
        </p:nvSpPr>
        <p:spPr>
          <a:xfrm>
            <a:off x="7119512" y="4407893"/>
            <a:ext cx="4138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fi-FI" sz="3600" b="1" dirty="0">
                <a:solidFill>
                  <a:schemeClr val="tx2"/>
                </a:solidFill>
              </a:rPr>
              <a:t>+</a:t>
            </a:r>
          </a:p>
        </p:txBody>
      </p:sp>
      <p:sp>
        <p:nvSpPr>
          <p:cNvPr id="27" name="Rectangle 52">
            <a:extLst>
              <a:ext uri="{FF2B5EF4-FFF2-40B4-BE49-F238E27FC236}">
                <a16:creationId xmlns:a16="http://schemas.microsoft.com/office/drawing/2014/main" id="{C23A734C-B00D-264F-B043-95E3EF20E87A}"/>
              </a:ext>
            </a:extLst>
          </p:cNvPr>
          <p:cNvSpPr>
            <a:spLocks noChangeAspect="1"/>
          </p:cNvSpPr>
          <p:nvPr/>
        </p:nvSpPr>
        <p:spPr>
          <a:xfrm rot="2550834">
            <a:off x="5148803" y="3956867"/>
            <a:ext cx="1070323" cy="1079960"/>
          </a:xfrm>
          <a:custGeom>
            <a:avLst/>
            <a:gdLst/>
            <a:ahLst/>
            <a:cxnLst/>
            <a:rect l="l" t="t" r="r" b="b"/>
            <a:pathLst>
              <a:path w="1125080" h="1135208">
                <a:moveTo>
                  <a:pt x="883751" y="885042"/>
                </a:moveTo>
                <a:cubicBezTo>
                  <a:pt x="942373" y="831299"/>
                  <a:pt x="1033467" y="835259"/>
                  <a:pt x="1087217" y="893888"/>
                </a:cubicBezTo>
                <a:cubicBezTo>
                  <a:pt x="1140966" y="952516"/>
                  <a:pt x="1137016" y="1043611"/>
                  <a:pt x="1078394" y="1097354"/>
                </a:cubicBezTo>
                <a:cubicBezTo>
                  <a:pt x="1019772" y="1151098"/>
                  <a:pt x="928677" y="1147138"/>
                  <a:pt x="874928" y="1088509"/>
                </a:cubicBezTo>
                <a:cubicBezTo>
                  <a:pt x="821179" y="1029881"/>
                  <a:pt x="825129" y="938785"/>
                  <a:pt x="883751" y="885042"/>
                </a:cubicBezTo>
                <a:close/>
                <a:moveTo>
                  <a:pt x="700347" y="689946"/>
                </a:moveTo>
                <a:cubicBezTo>
                  <a:pt x="788296" y="601998"/>
                  <a:pt x="909796" y="547600"/>
                  <a:pt x="1044001" y="547600"/>
                </a:cubicBezTo>
                <a:lnTo>
                  <a:pt x="1044001" y="678810"/>
                </a:lnTo>
                <a:cubicBezTo>
                  <a:pt x="848056" y="678810"/>
                  <a:pt x="689211" y="837655"/>
                  <a:pt x="689211" y="1033600"/>
                </a:cubicBezTo>
                <a:lnTo>
                  <a:pt x="558001" y="1033600"/>
                </a:lnTo>
                <a:cubicBezTo>
                  <a:pt x="558001" y="899395"/>
                  <a:pt x="612399" y="777895"/>
                  <a:pt x="700347" y="689946"/>
                </a:cubicBezTo>
                <a:close/>
                <a:moveTo>
                  <a:pt x="487961" y="488015"/>
                </a:moveTo>
                <a:cubicBezTo>
                  <a:pt x="630264" y="345696"/>
                  <a:pt x="826854" y="257670"/>
                  <a:pt x="1044001" y="257670"/>
                </a:cubicBezTo>
                <a:lnTo>
                  <a:pt x="1044001" y="401228"/>
                </a:lnTo>
                <a:cubicBezTo>
                  <a:pt x="688992" y="401228"/>
                  <a:pt x="401200" y="689059"/>
                  <a:pt x="401200" y="1044116"/>
                </a:cubicBezTo>
                <a:lnTo>
                  <a:pt x="257642" y="1044116"/>
                </a:lnTo>
                <a:cubicBezTo>
                  <a:pt x="257642" y="826945"/>
                  <a:pt x="345658" y="630334"/>
                  <a:pt x="487961" y="488015"/>
                </a:cubicBezTo>
                <a:close/>
                <a:moveTo>
                  <a:pt x="305781" y="305815"/>
                </a:moveTo>
                <a:cubicBezTo>
                  <a:pt x="494708" y="116867"/>
                  <a:pt x="755708" y="0"/>
                  <a:pt x="1044001" y="0"/>
                </a:cubicBezTo>
                <a:lnTo>
                  <a:pt x="1044001" y="133194"/>
                </a:lnTo>
                <a:cubicBezTo>
                  <a:pt x="540976" y="133194"/>
                  <a:pt x="133194" y="541028"/>
                  <a:pt x="133194" y="1044116"/>
                </a:cubicBezTo>
                <a:lnTo>
                  <a:pt x="0" y="1044116"/>
                </a:lnTo>
                <a:cubicBezTo>
                  <a:pt x="0" y="755792"/>
                  <a:pt x="116854" y="494763"/>
                  <a:pt x="305781" y="3058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en-GB" sz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35844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ABB634-BEDE-DC4E-BB65-A3FBAEC8FE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3671" y="2702659"/>
            <a:ext cx="9452447" cy="936104"/>
          </a:xfrm>
        </p:spPr>
        <p:txBody>
          <a:bodyPr/>
          <a:lstStyle/>
          <a:p>
            <a:pPr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</a:pPr>
            <a:r>
              <a:rPr lang="en-GB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en-GB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GB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Questions? Comments? Development ideas?</a:t>
            </a:r>
            <a:r>
              <a:rPr lang="fi-FI" dirty="0"/>
              <a:t/>
            </a:r>
            <a:br>
              <a:rPr lang="fi-FI" dirty="0"/>
            </a:br>
            <a:r>
              <a:rPr lang="en-GB" sz="1800" b="0" dirty="0"/>
              <a:t/>
            </a:r>
            <a:br>
              <a:rPr lang="en-GB" sz="1800" b="0" dirty="0"/>
            </a:br>
            <a:r>
              <a:rPr lang="en-GB" sz="1800" b="0" dirty="0"/>
              <a:t/>
            </a:r>
            <a:br>
              <a:rPr lang="en-GB" sz="1800" b="0" dirty="0"/>
            </a:br>
            <a:r>
              <a:rPr lang="en-GB" sz="1800" b="0" dirty="0"/>
              <a:t>- </a:t>
            </a:r>
            <a:r>
              <a:rPr lang="en-GB" sz="2400" b="0" dirty="0"/>
              <a:t>Pitfalls to be expected, and the ways to avoid them?</a:t>
            </a:r>
            <a:br>
              <a:rPr lang="en-GB" sz="2400" b="0" dirty="0"/>
            </a:br>
            <a:r>
              <a:rPr lang="en-GB" sz="2400" b="0" dirty="0"/>
              <a:t>- Experiences / process models / methods / data collection techniques to support the objectives?</a:t>
            </a:r>
            <a:br>
              <a:rPr lang="en-GB" sz="2400" b="0" dirty="0"/>
            </a:br>
            <a:endParaRPr lang="en-GB" sz="24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7348043-3ACA-B647-92CB-268A5CA8E4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94471" y="6525344"/>
            <a:ext cx="2160422" cy="216024"/>
          </a:xfrm>
        </p:spPr>
        <p:txBody>
          <a:bodyPr/>
          <a:lstStyle/>
          <a:p>
            <a:r>
              <a:rPr lang="en-US"/>
              <a:t>© </a:t>
            </a:r>
            <a:r>
              <a:rPr lang="fi-FI" err="1"/>
              <a:t>Talent</a:t>
            </a:r>
            <a:r>
              <a:rPr lang="fi-FI"/>
              <a:t> </a:t>
            </a:r>
            <a:r>
              <a:rPr lang="fi-FI" err="1"/>
              <a:t>Vectia</a:t>
            </a:r>
            <a:r>
              <a:rPr lang="fi-FI"/>
              <a:t> </a:t>
            </a:r>
            <a:r>
              <a:rPr lang="en-US"/>
              <a:t>© Sanna Ketonen-Oksi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7CB48E-23AB-7C44-ADAE-80AF142FA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79F19-D375-4DE8-BDB8-CCC61763CEBB}" type="slidenum">
              <a:rPr lang="fi-FI" smtClean="0"/>
              <a:t>8</a:t>
            </a:fld>
            <a:endParaRPr lang="fi-FI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CFABAD8-9903-A043-9BB8-6C8564A4A7D4}"/>
              </a:ext>
            </a:extLst>
          </p:cNvPr>
          <p:cNvSpPr txBox="1"/>
          <p:nvPr/>
        </p:nvSpPr>
        <p:spPr>
          <a:xfrm>
            <a:off x="1518833" y="2040072"/>
            <a:ext cx="50524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accent1"/>
              </a:buClr>
            </a:pPr>
            <a:r>
              <a:rPr lang="fi-FI" sz="2800" dirty="0" err="1">
                <a:solidFill>
                  <a:schemeClr val="tx2"/>
                </a:solidFill>
                <a:latin typeface="Bradley Hand" pitchFamily="2" charset="77"/>
              </a:rPr>
              <a:t>Thank</a:t>
            </a:r>
            <a:r>
              <a:rPr lang="fi-FI" sz="2800" dirty="0">
                <a:solidFill>
                  <a:schemeClr val="tx2"/>
                </a:solidFill>
                <a:latin typeface="Bradley Hand" pitchFamily="2" charset="77"/>
              </a:rPr>
              <a:t> </a:t>
            </a:r>
            <a:r>
              <a:rPr lang="fi-FI" sz="2800" dirty="0" err="1">
                <a:solidFill>
                  <a:schemeClr val="tx2"/>
                </a:solidFill>
                <a:latin typeface="Bradley Hand" pitchFamily="2" charset="77"/>
              </a:rPr>
              <a:t>you</a:t>
            </a:r>
            <a:r>
              <a:rPr lang="fi-FI" sz="2800" dirty="0">
                <a:solidFill>
                  <a:schemeClr val="tx2"/>
                </a:solidFill>
                <a:latin typeface="Bradley Hand" pitchFamily="2" charset="77"/>
              </a:rPr>
              <a:t> for </a:t>
            </a:r>
            <a:r>
              <a:rPr lang="fi-FI" sz="2800" dirty="0" err="1">
                <a:solidFill>
                  <a:schemeClr val="tx2"/>
                </a:solidFill>
                <a:latin typeface="Bradley Hand" pitchFamily="2" charset="77"/>
              </a:rPr>
              <a:t>your</a:t>
            </a:r>
            <a:r>
              <a:rPr lang="fi-FI" sz="2800" dirty="0">
                <a:solidFill>
                  <a:schemeClr val="tx2"/>
                </a:solidFill>
                <a:latin typeface="Bradley Hand" pitchFamily="2" charset="77"/>
              </a:rPr>
              <a:t> </a:t>
            </a:r>
            <a:r>
              <a:rPr lang="fi-FI" sz="2800" dirty="0" err="1">
                <a:solidFill>
                  <a:schemeClr val="tx2"/>
                </a:solidFill>
                <a:latin typeface="Bradley Hand" pitchFamily="2" charset="77"/>
              </a:rPr>
              <a:t>attention</a:t>
            </a:r>
            <a:r>
              <a:rPr lang="fi-FI" sz="2800" dirty="0">
                <a:solidFill>
                  <a:schemeClr val="tx2"/>
                </a:solidFill>
                <a:latin typeface="Bradley Hand" pitchFamily="2" charset="77"/>
              </a:rPr>
              <a:t> </a:t>
            </a:r>
          </a:p>
        </p:txBody>
      </p:sp>
      <p:sp>
        <p:nvSpPr>
          <p:cNvPr id="25" name="Oval 46">
            <a:extLst>
              <a:ext uri="{FF2B5EF4-FFF2-40B4-BE49-F238E27FC236}">
                <a16:creationId xmlns:a16="http://schemas.microsoft.com/office/drawing/2014/main" id="{11AF89E6-B25F-004A-9FC7-C8517896CF64}"/>
              </a:ext>
            </a:extLst>
          </p:cNvPr>
          <p:cNvSpPr>
            <a:spLocks noChangeAspect="1"/>
          </p:cNvSpPr>
          <p:nvPr/>
        </p:nvSpPr>
        <p:spPr>
          <a:xfrm>
            <a:off x="563671" y="1916482"/>
            <a:ext cx="770400" cy="770400"/>
          </a:xfrm>
          <a:custGeom>
            <a:avLst/>
            <a:gdLst/>
            <a:ahLst/>
            <a:cxnLst/>
            <a:rect l="l" t="t" r="r" b="b"/>
            <a:pathLst>
              <a:path w="2008272" h="2008272">
                <a:moveTo>
                  <a:pt x="307974" y="1126002"/>
                </a:moveTo>
                <a:cubicBezTo>
                  <a:pt x="307974" y="1444153"/>
                  <a:pt x="619656" y="1702066"/>
                  <a:pt x="1004136" y="1702066"/>
                </a:cubicBezTo>
                <a:cubicBezTo>
                  <a:pt x="1388616" y="1702066"/>
                  <a:pt x="1700298" y="1444153"/>
                  <a:pt x="1700298" y="1126002"/>
                </a:cubicBezTo>
                <a:cubicBezTo>
                  <a:pt x="1573638" y="1349385"/>
                  <a:pt x="1302328" y="1492038"/>
                  <a:pt x="1004136" y="1492038"/>
                </a:cubicBezTo>
                <a:cubicBezTo>
                  <a:pt x="705944" y="1492038"/>
                  <a:pt x="434634" y="1349386"/>
                  <a:pt x="307974" y="1126002"/>
                </a:cubicBezTo>
                <a:close/>
                <a:moveTo>
                  <a:pt x="1331962" y="487712"/>
                </a:moveTo>
                <a:cubicBezTo>
                  <a:pt x="1238533" y="487712"/>
                  <a:pt x="1162794" y="563451"/>
                  <a:pt x="1162794" y="656880"/>
                </a:cubicBezTo>
                <a:cubicBezTo>
                  <a:pt x="1162794" y="750309"/>
                  <a:pt x="1238533" y="826048"/>
                  <a:pt x="1331962" y="826048"/>
                </a:cubicBezTo>
                <a:cubicBezTo>
                  <a:pt x="1425391" y="826048"/>
                  <a:pt x="1501130" y="750309"/>
                  <a:pt x="1501130" y="656880"/>
                </a:cubicBezTo>
                <a:cubicBezTo>
                  <a:pt x="1501130" y="563451"/>
                  <a:pt x="1425391" y="487712"/>
                  <a:pt x="1331962" y="487712"/>
                </a:cubicBezTo>
                <a:close/>
                <a:moveTo>
                  <a:pt x="679042" y="487712"/>
                </a:moveTo>
                <a:cubicBezTo>
                  <a:pt x="585613" y="487712"/>
                  <a:pt x="509874" y="563451"/>
                  <a:pt x="509874" y="656880"/>
                </a:cubicBezTo>
                <a:cubicBezTo>
                  <a:pt x="509874" y="750309"/>
                  <a:pt x="585613" y="826048"/>
                  <a:pt x="679042" y="826048"/>
                </a:cubicBezTo>
                <a:cubicBezTo>
                  <a:pt x="772471" y="826048"/>
                  <a:pt x="848210" y="750309"/>
                  <a:pt x="848210" y="656880"/>
                </a:cubicBezTo>
                <a:cubicBezTo>
                  <a:pt x="848210" y="563451"/>
                  <a:pt x="772471" y="487712"/>
                  <a:pt x="679042" y="487712"/>
                </a:cubicBezTo>
                <a:close/>
                <a:moveTo>
                  <a:pt x="1004136" y="0"/>
                </a:moveTo>
                <a:cubicBezTo>
                  <a:pt x="1558705" y="0"/>
                  <a:pt x="2008272" y="449567"/>
                  <a:pt x="2008272" y="1004136"/>
                </a:cubicBezTo>
                <a:cubicBezTo>
                  <a:pt x="2008272" y="1558705"/>
                  <a:pt x="1558705" y="2008272"/>
                  <a:pt x="1004136" y="2008272"/>
                </a:cubicBezTo>
                <a:cubicBezTo>
                  <a:pt x="449567" y="2008272"/>
                  <a:pt x="0" y="1558705"/>
                  <a:pt x="0" y="1004136"/>
                </a:cubicBezTo>
                <a:cubicBezTo>
                  <a:pt x="0" y="449567"/>
                  <a:pt x="449567" y="0"/>
                  <a:pt x="10041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5000"/>
              </a:lnSpc>
              <a:spcBef>
                <a:spcPts val="400"/>
              </a:spcBef>
            </a:pPr>
            <a:endParaRPr lang="en-US" err="1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9675912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45B90F99-F70A-8E45-BBAD-FD168FB75646}"/>
    </a:ext>
  </a:extLst>
</a:theme>
</file>

<file path=ppt/theme/theme10.xml><?xml version="1.0" encoding="utf-8"?>
<a:theme xmlns:a="http://schemas.openxmlformats.org/drawingml/2006/main" name="17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C6E1AA4E-A21E-484D-9503-0F59E5651BC2}"/>
    </a:ext>
  </a:extLst>
</a:theme>
</file>

<file path=ppt/theme/theme11.xml><?xml version="1.0" encoding="utf-8"?>
<a:theme xmlns:a="http://schemas.openxmlformats.org/drawingml/2006/main" name="4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458CEB77-DC94-814B-8400-5D08DF9F2C44}"/>
    </a:ext>
  </a:extLst>
</a:theme>
</file>

<file path=ppt/theme/theme12.xml><?xml version="1.0" encoding="utf-8"?>
<a:theme xmlns:a="http://schemas.openxmlformats.org/drawingml/2006/main" name="Talent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7B60E7C8-B677-194B-B0F9-283FEA97514C}"/>
    </a:ext>
  </a:extLst>
</a:theme>
</file>

<file path=ppt/theme/theme13.xml><?xml version="1.0" encoding="utf-8"?>
<a:theme xmlns:a="http://schemas.openxmlformats.org/drawingml/2006/main" name="3_Talent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Aft>
            <a:spcPts val="400"/>
          </a:spcAft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8F1E93C8-05E5-DD4F-8556-B63BBB875AEB}"/>
    </a:ext>
  </a:extLst>
</a:theme>
</file>

<file path=ppt/theme/theme14.xml><?xml version="1.0" encoding="utf-8"?>
<a:theme xmlns:a="http://schemas.openxmlformats.org/drawingml/2006/main" name="4_Talent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72F885B9-193B-B340-BAE3-F1F8F247A1F9}"/>
    </a:ext>
  </a:extLst>
</a:theme>
</file>

<file path=ppt/theme/theme15.xml><?xml version="1.0" encoding="utf-8"?>
<a:theme xmlns:a="http://schemas.openxmlformats.org/drawingml/2006/main" name="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EF7B989E-BB12-1B46-B3DE-2FA9BC7FA4A1}"/>
    </a:ext>
  </a:extLst>
</a:theme>
</file>

<file path=ppt/theme/theme16.xml><?xml version="1.0" encoding="utf-8"?>
<a:theme xmlns:a="http://schemas.openxmlformats.org/drawingml/2006/main" name="5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A32D8BCA-0F6A-1848-83D9-1A90F756F9E7}"/>
    </a:ext>
  </a:extLst>
</a:theme>
</file>

<file path=ppt/theme/theme17.xml><?xml version="1.0" encoding="utf-8"?>
<a:theme xmlns:a="http://schemas.openxmlformats.org/drawingml/2006/main" name="1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146DA2BC-4B09-334A-A52C-E2174D5D6A80}"/>
    </a:ext>
  </a:extLst>
</a:theme>
</file>

<file path=ppt/theme/theme18.xml><?xml version="1.0" encoding="utf-8"?>
<a:theme xmlns:a="http://schemas.openxmlformats.org/drawingml/2006/main" name="2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2DC6ADAD-C9F9-A649-8B9A-4FD25FDB729A}"/>
    </a:ext>
  </a:extLst>
</a:theme>
</file>

<file path=ppt/theme/theme19.xml><?xml version="1.0" encoding="utf-8"?>
<a:theme xmlns:a="http://schemas.openxmlformats.org/drawingml/2006/main" name="6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2C3E206D-0782-CB45-9894-202E23087D74}"/>
    </a:ext>
  </a:extLst>
</a:theme>
</file>

<file path=ppt/theme/theme2.xml><?xml version="1.0" encoding="utf-8"?>
<a:theme xmlns:a="http://schemas.openxmlformats.org/drawingml/2006/main" name="7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D5654F23-E175-5D41-A122-4EA5BD87EE6A}"/>
    </a:ext>
  </a:extLst>
</a:theme>
</file>

<file path=ppt/theme/theme20.xml><?xml version="1.0" encoding="utf-8"?>
<a:theme xmlns:a="http://schemas.openxmlformats.org/drawingml/2006/main" name="8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8790ACD7-9091-064E-A6E4-8D7FBCC4CB25}"/>
    </a:ext>
  </a:extLst>
</a:theme>
</file>

<file path=ppt/theme/theme21.xml><?xml version="1.0" encoding="utf-8"?>
<a:theme xmlns:a="http://schemas.openxmlformats.org/drawingml/2006/main" name="10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FC6C20C9-A125-4342-9561-B94ABF42D727}"/>
    </a:ext>
  </a:extLst>
</a:theme>
</file>

<file path=ppt/theme/theme22.xml><?xml version="1.0" encoding="utf-8"?>
<a:theme xmlns:a="http://schemas.openxmlformats.org/drawingml/2006/main" name="11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C9C2935B-8378-2F4B-B9BE-75500C2B3F15}"/>
    </a:ext>
  </a:extLst>
</a:theme>
</file>

<file path=ppt/theme/theme23.xml><?xml version="1.0" encoding="utf-8"?>
<a:theme xmlns:a="http://schemas.openxmlformats.org/drawingml/2006/main" name="14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4A7FBC59-E7F8-C142-818D-258C129C328F}"/>
    </a:ext>
  </a:extLst>
</a:theme>
</file>

<file path=ppt/theme/theme24.xml><?xml version="1.0" encoding="utf-8"?>
<a:theme xmlns:a="http://schemas.openxmlformats.org/drawingml/2006/main" name="1_Talent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4781109A-A3F1-294F-8AB4-0B38CED7B03C}"/>
    </a:ext>
  </a:extLst>
</a:theme>
</file>

<file path=ppt/theme/theme25.xml><?xml version="1.0" encoding="utf-8"?>
<a:theme xmlns:a="http://schemas.openxmlformats.org/drawingml/2006/main" name="15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1"/>
        </a:solidFill>
        <a:ln>
          <a:noFill/>
        </a:ln>
        <a:effectLst/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100" dirty="0" smtClean="0">
            <a:solidFill>
              <a:schemeClr val="tx1"/>
            </a:solidFill>
          </a:defRPr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9D54C9A5-29F1-434F-9970-6FBD645E378B}"/>
    </a:ext>
  </a:extLst>
</a:theme>
</file>

<file path=ppt/theme/theme26.xml><?xml version="1.0" encoding="utf-8"?>
<a:theme xmlns:a="http://schemas.openxmlformats.org/drawingml/2006/main" name="Talent_Vectia_Uusi_PPT_FINAL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D6D61E50-1DFC-954C-9A96-96C1B43EFF08}"/>
    </a:ext>
  </a:extLst>
</a:theme>
</file>

<file path=ppt/theme/theme27.xml><?xml version="1.0" encoding="utf-8"?>
<a:theme xmlns:a="http://schemas.openxmlformats.org/drawingml/2006/main" name="16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9236D4ED-85FA-1143-A250-334E986CA004}"/>
    </a:ext>
  </a:extLst>
</a:theme>
</file>

<file path=ppt/theme/theme28.xml><?xml version="1.0" encoding="utf-8"?>
<a:theme xmlns:a="http://schemas.openxmlformats.org/drawingml/2006/main" name="18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DA40681D-797F-ED40-BCD2-CB30FA148454}"/>
    </a:ext>
  </a:extLst>
</a:theme>
</file>

<file path=ppt/theme/theme29.xml><?xml version="1.0" encoding="utf-8"?>
<a:theme xmlns:a="http://schemas.openxmlformats.org/drawingml/2006/main" name="19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71A1BA37-4E43-4B45-9C95-9CD6EDF63D4A}"/>
    </a:ext>
  </a:extLst>
</a:theme>
</file>

<file path=ppt/theme/theme3.xml><?xml version="1.0" encoding="utf-8"?>
<a:theme xmlns:a="http://schemas.openxmlformats.org/drawingml/2006/main" name="2_Default Theme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016D5487-5B14-ED4F-888C-63E0E1DF2B14}"/>
    </a:ext>
  </a:extLst>
</a:theme>
</file>

<file path=ppt/theme/theme30.xml><?xml version="1.0" encoding="utf-8"?>
<a:theme xmlns:a="http://schemas.openxmlformats.org/drawingml/2006/main" name="21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00217F53-1159-7849-A633-1003CC579AC4}"/>
    </a:ext>
  </a:extLst>
</a:theme>
</file>

<file path=ppt/theme/theme31.xml><?xml version="1.0" encoding="utf-8"?>
<a:theme xmlns:a="http://schemas.openxmlformats.org/drawingml/2006/main" name="22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A9F86434-BD70-F343-8F65-295607208687}"/>
    </a:ext>
  </a:extLst>
</a:theme>
</file>

<file path=ppt/theme/theme32.xml><?xml version="1.0" encoding="utf-8"?>
<a:theme xmlns:a="http://schemas.openxmlformats.org/drawingml/2006/main" name="23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2200AFB1-C77A-054A-99A7-755CC5491A76}"/>
    </a:ext>
  </a:extLst>
</a:theme>
</file>

<file path=ppt/theme/theme33.xml><?xml version="1.0" encoding="utf-8"?>
<a:theme xmlns:a="http://schemas.openxmlformats.org/drawingml/2006/main" name="24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283D2417-FEB0-F240-910C-6A09CA2F9324}"/>
    </a:ext>
  </a:extLst>
</a:theme>
</file>

<file path=ppt/theme/theme34.xml><?xml version="1.0" encoding="utf-8"?>
<a:theme xmlns:a="http://schemas.openxmlformats.org/drawingml/2006/main" name="25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EBAA68B3-F304-C049-91FC-88170FD47009}"/>
    </a:ext>
  </a:extLst>
</a:theme>
</file>

<file path=ppt/theme/theme35.xml><?xml version="1.0" encoding="utf-8"?>
<a:theme xmlns:a="http://schemas.openxmlformats.org/drawingml/2006/main" name="26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C1E0977A-4E38-594B-9B2B-72112646DCDF}"/>
    </a:ext>
  </a:extLst>
</a:theme>
</file>

<file path=ppt/theme/theme36.xml><?xml version="1.0" encoding="utf-8"?>
<a:theme xmlns:a="http://schemas.openxmlformats.org/drawingml/2006/main" name="1_Default Theme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915F7D39-B20E-BA49-8012-25D34AE41B32}"/>
    </a:ext>
  </a:extLst>
</a:theme>
</file>

<file path=ppt/theme/theme37.xml><?xml version="1.0" encoding="utf-8"?>
<a:theme xmlns:a="http://schemas.openxmlformats.org/drawingml/2006/main" name="27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EE044CA6-30C5-D24F-9B9E-9B452399D012}"/>
    </a:ext>
  </a:extLst>
</a:theme>
</file>

<file path=ppt/theme/theme38.xml><?xml version="1.0" encoding="utf-8"?>
<a:theme xmlns:a="http://schemas.openxmlformats.org/drawingml/2006/main" name="28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C3E19EF1-C039-B94F-8E9E-BB7980329050}"/>
    </a:ext>
  </a:extLst>
</a:theme>
</file>

<file path=ppt/theme/theme39.xml><?xml version="1.0" encoding="utf-8"?>
<a:theme xmlns:a="http://schemas.openxmlformats.org/drawingml/2006/main" name="3_Default Theme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85BC5622-80B5-264A-8CE3-7200989CBA5B}"/>
    </a:ext>
  </a:extLst>
</a:theme>
</file>

<file path=ppt/theme/theme4.xml><?xml version="1.0" encoding="utf-8"?>
<a:theme xmlns:a="http://schemas.openxmlformats.org/drawingml/2006/main" name="12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B9CE11AB-816A-B74E-9238-F5ACCB1D200F}"/>
    </a:ext>
  </a:extLst>
</a:theme>
</file>

<file path=ppt/theme/theme40.xml><?xml version="1.0" encoding="utf-8"?>
<a:theme xmlns:a="http://schemas.openxmlformats.org/drawingml/2006/main" name="29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4D409C18-8C8E-C24C-964B-2E810A40A7B9}"/>
    </a:ext>
  </a:extLst>
</a:theme>
</file>

<file path=ppt/theme/theme41.xml><?xml version="1.0" encoding="utf-8"?>
<a:theme xmlns:a="http://schemas.openxmlformats.org/drawingml/2006/main" name="5_Talent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5BE0BD32-A2FA-C744-AC77-93A84D6BEBE2}"/>
    </a:ext>
  </a:extLst>
</a:theme>
</file>

<file path=ppt/theme/theme42.xml><?xml version="1.0" encoding="utf-8"?>
<a:theme xmlns:a="http://schemas.openxmlformats.org/drawingml/2006/main" name="4_Default Theme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5C935704-CADC-3C47-A717-354555CFDD19}"/>
    </a:ext>
  </a:extLst>
</a:theme>
</file>

<file path=ppt/theme/theme43.xml><?xml version="1.0" encoding="utf-8"?>
<a:theme xmlns:a="http://schemas.openxmlformats.org/drawingml/2006/main" name="30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90AC56BF-D11C-5B4D-AF99-8FD0C17F5269}"/>
    </a:ext>
  </a:extLst>
</a:theme>
</file>

<file path=ppt/theme/theme4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08D8CAC0-D99B-9E4D-9DC8-F5DC355C4596}"/>
    </a:ext>
  </a:extLst>
</a:theme>
</file>

<file path=ppt/theme/theme6.xml><?xml version="1.0" encoding="utf-8"?>
<a:theme xmlns:a="http://schemas.openxmlformats.org/drawingml/2006/main" name="20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9ED23A80-A5BD-3042-AFF7-2367C34F24C3}"/>
    </a:ext>
  </a:extLst>
</a:theme>
</file>

<file path=ppt/theme/theme7.xml><?xml version="1.0" encoding="utf-8"?>
<a:theme xmlns:a="http://schemas.openxmlformats.org/drawingml/2006/main" name="9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B096A46D-9A62-B646-80EC-46059E19B6DB}"/>
    </a:ext>
  </a:extLst>
</a:theme>
</file>

<file path=ppt/theme/theme8.xml><?xml version="1.0" encoding="utf-8"?>
<a:theme xmlns:a="http://schemas.openxmlformats.org/drawingml/2006/main" name="1_Copy of Fazer_presentation_template_2">
  <a:themeElements>
    <a:clrScheme name="Fazer 2012">
      <a:dk1>
        <a:srgbClr val="003082"/>
      </a:dk1>
      <a:lt1>
        <a:srgbClr val="FFFFFF"/>
      </a:lt1>
      <a:dk2>
        <a:srgbClr val="BB5206"/>
      </a:dk2>
      <a:lt2>
        <a:srgbClr val="808080"/>
      </a:lt2>
      <a:accent1>
        <a:srgbClr val="003082"/>
      </a:accent1>
      <a:accent2>
        <a:srgbClr val="4799B6"/>
      </a:accent2>
      <a:accent3>
        <a:srgbClr val="FCC953"/>
      </a:accent3>
      <a:accent4>
        <a:srgbClr val="DE7108"/>
      </a:accent4>
      <a:accent5>
        <a:srgbClr val="91C2D3"/>
      </a:accent5>
      <a:accent6>
        <a:srgbClr val="791E1C"/>
      </a:accent6>
      <a:hlink>
        <a:srgbClr val="BB5206"/>
      </a:hlink>
      <a:folHlink>
        <a:srgbClr val="FCC953"/>
      </a:folHlink>
    </a:clrScheme>
    <a:fontScheme name="5. General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2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72000" tIns="72000" rIns="72000" bIns="7200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1"/>
          </a:buClr>
          <a:buSzTx/>
          <a:buNone/>
          <a:tabLst/>
          <a:defRPr kumimoji="0" sz="1800" b="0" i="0" u="none" strike="noStrike" cap="none" normalizeH="0" baseline="0" dirty="0" smtClean="0">
            <a:ln>
              <a:noFill/>
            </a:ln>
            <a:solidFill>
              <a:schemeClr val="tx2"/>
            </a:solidFill>
            <a:effectLst/>
            <a:latin typeface="Arial" charset="0"/>
            <a:ea typeface="宋体" pitchFamily="2" charset="-122"/>
          </a:defRPr>
        </a:defPPr>
      </a:lstStyle>
    </a:spDef>
    <a:lnDef>
      <a:spPr bwMode="auto">
        <a:noFill/>
        <a:ln w="635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  <a:txDef>
      <a:spPr>
        <a:noFill/>
      </a:spPr>
      <a:bodyPr wrap="none" rtlCol="0">
        <a:spAutoFit/>
      </a:bodyPr>
      <a:lstStyle>
        <a:defPPr algn="l">
          <a:buNone/>
          <a:defRPr dirty="0" smtClean="0"/>
        </a:defPPr>
      </a:lstStyle>
    </a:txDef>
  </a:objectDefaults>
  <a:extraClrSchemeLst>
    <a:extraClrScheme>
      <a:clrScheme name="5. General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13">
        <a:dk1>
          <a:srgbClr val="003082"/>
        </a:dk1>
        <a:lt1>
          <a:srgbClr val="FFFFFF"/>
        </a:lt1>
        <a:dk2>
          <a:srgbClr val="003082"/>
        </a:dk2>
        <a:lt2>
          <a:srgbClr val="808080"/>
        </a:lt2>
        <a:accent1>
          <a:srgbClr val="BB6D06"/>
        </a:accent1>
        <a:accent2>
          <a:srgbClr val="9ED4CB"/>
        </a:accent2>
        <a:accent3>
          <a:srgbClr val="FFFFFF"/>
        </a:accent3>
        <a:accent4>
          <a:srgbClr val="00276E"/>
        </a:accent4>
        <a:accent5>
          <a:srgbClr val="DABAAA"/>
        </a:accent5>
        <a:accent6>
          <a:srgbClr val="8FC0B8"/>
        </a:accent6>
        <a:hlink>
          <a:srgbClr val="4799B6"/>
        </a:hlink>
        <a:folHlink>
          <a:srgbClr val="DE71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14">
        <a:dk1>
          <a:srgbClr val="003082"/>
        </a:dk1>
        <a:lt1>
          <a:srgbClr val="FFFFFF"/>
        </a:lt1>
        <a:dk2>
          <a:srgbClr val="003082"/>
        </a:dk2>
        <a:lt2>
          <a:srgbClr val="808080"/>
        </a:lt2>
        <a:accent1>
          <a:srgbClr val="FCC953"/>
        </a:accent1>
        <a:accent2>
          <a:srgbClr val="9ED4CB"/>
        </a:accent2>
        <a:accent3>
          <a:srgbClr val="FFFFFF"/>
        </a:accent3>
        <a:accent4>
          <a:srgbClr val="00276E"/>
        </a:accent4>
        <a:accent5>
          <a:srgbClr val="FDE1B3"/>
        </a:accent5>
        <a:accent6>
          <a:srgbClr val="8FC0B8"/>
        </a:accent6>
        <a:hlink>
          <a:srgbClr val="4799B6"/>
        </a:hlink>
        <a:folHlink>
          <a:srgbClr val="DE71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. General 13">
        <a:dk1>
          <a:srgbClr val="003082"/>
        </a:dk1>
        <a:lt1>
          <a:srgbClr val="FFFFFF"/>
        </a:lt1>
        <a:dk2>
          <a:srgbClr val="003082"/>
        </a:dk2>
        <a:lt2>
          <a:srgbClr val="808080"/>
        </a:lt2>
        <a:accent1>
          <a:srgbClr val="BB6D06"/>
        </a:accent1>
        <a:accent2>
          <a:srgbClr val="9ED4CB"/>
        </a:accent2>
        <a:accent3>
          <a:srgbClr val="FFFFFF"/>
        </a:accent3>
        <a:accent4>
          <a:srgbClr val="00276E"/>
        </a:accent4>
        <a:accent5>
          <a:srgbClr val="DABAAA"/>
        </a:accent5>
        <a:accent6>
          <a:srgbClr val="8FC0B8"/>
        </a:accent6>
        <a:hlink>
          <a:srgbClr val="4799B6"/>
        </a:hlink>
        <a:folHlink>
          <a:srgbClr val="DE71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14">
        <a:dk1>
          <a:srgbClr val="003082"/>
        </a:dk1>
        <a:lt1>
          <a:srgbClr val="FFFFFF"/>
        </a:lt1>
        <a:dk2>
          <a:srgbClr val="003082"/>
        </a:dk2>
        <a:lt2>
          <a:srgbClr val="808080"/>
        </a:lt2>
        <a:accent1>
          <a:srgbClr val="FCC953"/>
        </a:accent1>
        <a:accent2>
          <a:srgbClr val="9ED4CB"/>
        </a:accent2>
        <a:accent3>
          <a:srgbClr val="FFFFFF"/>
        </a:accent3>
        <a:accent4>
          <a:srgbClr val="00276E"/>
        </a:accent4>
        <a:accent5>
          <a:srgbClr val="FDE1B3"/>
        </a:accent5>
        <a:accent6>
          <a:srgbClr val="8FC0B8"/>
        </a:accent6>
        <a:hlink>
          <a:srgbClr val="4799B6"/>
        </a:hlink>
        <a:folHlink>
          <a:srgbClr val="DE71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15">
        <a:dk1>
          <a:srgbClr val="003082"/>
        </a:dk1>
        <a:lt1>
          <a:srgbClr val="FFFFFF"/>
        </a:lt1>
        <a:dk2>
          <a:srgbClr val="BB5206"/>
        </a:dk2>
        <a:lt2>
          <a:srgbClr val="808080"/>
        </a:lt2>
        <a:accent1>
          <a:srgbClr val="FCC953"/>
        </a:accent1>
        <a:accent2>
          <a:srgbClr val="9ED4CB"/>
        </a:accent2>
        <a:accent3>
          <a:srgbClr val="FFFFFF"/>
        </a:accent3>
        <a:accent4>
          <a:srgbClr val="00276E"/>
        </a:accent4>
        <a:accent5>
          <a:srgbClr val="FDE1B3"/>
        </a:accent5>
        <a:accent6>
          <a:srgbClr val="8FC0B8"/>
        </a:accent6>
        <a:hlink>
          <a:srgbClr val="4799B6"/>
        </a:hlink>
        <a:folHlink>
          <a:srgbClr val="DE71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. General 16">
        <a:dk1>
          <a:srgbClr val="003082"/>
        </a:dk1>
        <a:lt1>
          <a:srgbClr val="FFFFFF"/>
        </a:lt1>
        <a:dk2>
          <a:srgbClr val="BB5206"/>
        </a:dk2>
        <a:lt2>
          <a:srgbClr val="808080"/>
        </a:lt2>
        <a:accent1>
          <a:srgbClr val="003082"/>
        </a:accent1>
        <a:accent2>
          <a:srgbClr val="4799B6"/>
        </a:accent2>
        <a:accent3>
          <a:srgbClr val="FFFFFF"/>
        </a:accent3>
        <a:accent4>
          <a:srgbClr val="00276E"/>
        </a:accent4>
        <a:accent5>
          <a:srgbClr val="AAADC1"/>
        </a:accent5>
        <a:accent6>
          <a:srgbClr val="3F8AA5"/>
        </a:accent6>
        <a:hlink>
          <a:srgbClr val="BB5206"/>
        </a:hlink>
        <a:folHlink>
          <a:srgbClr val="DE710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Powerpoint TEMPLATES Talent Vectia" id="{8EE20192-ECCA-1946-A3BB-BF5D99E8D096}" vid="{286A4DBE-56B2-FC42-A321-B122D8E0D992}"/>
    </a:ext>
  </a:extLst>
</a:theme>
</file>

<file path=ppt/theme/theme9.xml><?xml version="1.0" encoding="utf-8"?>
<a:theme xmlns:a="http://schemas.openxmlformats.org/drawingml/2006/main" name="13_Talent Vectia">
  <a:themeElements>
    <a:clrScheme name="TalentVectia">
      <a:dk1>
        <a:sysClr val="windowText" lastClr="000000"/>
      </a:dk1>
      <a:lt1>
        <a:sysClr val="window" lastClr="FFFFFF"/>
      </a:lt1>
      <a:dk2>
        <a:srgbClr val="688181"/>
      </a:dk2>
      <a:lt2>
        <a:srgbClr val="DAE0E0"/>
      </a:lt2>
      <a:accent1>
        <a:srgbClr val="E84893"/>
      </a:accent1>
      <a:accent2>
        <a:srgbClr val="688181"/>
      </a:accent2>
      <a:accent3>
        <a:srgbClr val="A9C936"/>
      </a:accent3>
      <a:accent4>
        <a:srgbClr val="48BBBE"/>
      </a:accent4>
      <a:accent5>
        <a:srgbClr val="3BA6DE"/>
      </a:accent5>
      <a:accent6>
        <a:srgbClr val="F38F1B"/>
      </a:accent6>
      <a:hlink>
        <a:srgbClr val="E84893"/>
      </a:hlink>
      <a:folHlink>
        <a:srgbClr val="3BA6D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lnSpc>
            <a:spcPct val="85000"/>
          </a:lnSpc>
          <a:spcBef>
            <a:spcPts val="4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  <a:headEnd type="none" w="med" len="med"/>
          <a:tailEnd type="triangl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85750" indent="-285750">
          <a:buClr>
            <a:schemeClr val="accent1"/>
          </a:buClr>
          <a:buFont typeface="Arial" pitchFamily="34" charset="0"/>
          <a:buChar char="•"/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S Talent Vectia" id="{8EE20192-ECCA-1946-A3BB-BF5D99E8D096}" vid="{0802399C-A8ED-0940-8595-607EBD989BD4}"/>
    </a:ext>
  </a:extLst>
</a:theme>
</file>

<file path=ppt/theme/themeOverride1.xml><?xml version="1.0" encoding="utf-8"?>
<a:themeOverride xmlns:a="http://schemas.openxmlformats.org/drawingml/2006/main">
  <a:clrScheme name="HSL">
    <a:dk1>
      <a:srgbClr val="007AC9"/>
    </a:dk1>
    <a:lt1>
      <a:srgbClr val="00B9E4"/>
    </a:lt1>
    <a:dk2>
      <a:srgbClr val="00985F"/>
    </a:dk2>
    <a:lt2>
      <a:srgbClr val="34B233"/>
    </a:lt2>
    <a:accent1>
      <a:srgbClr val="FED100"/>
    </a:accent1>
    <a:accent2>
      <a:srgbClr val="FF6319"/>
    </a:accent2>
    <a:accent3>
      <a:srgbClr val="DC0451"/>
    </a:accent3>
    <a:accent4>
      <a:srgbClr val="F092CD"/>
    </a:accent4>
    <a:accent5>
      <a:srgbClr val="262627"/>
    </a:accent5>
    <a:accent6>
      <a:srgbClr val="666666"/>
    </a:accent6>
    <a:hlink>
      <a:srgbClr val="0009B8"/>
    </a:hlink>
    <a:folHlink>
      <a:srgbClr val="09D0FF"/>
    </a:folHlink>
  </a:clrScheme>
</a:themeOverride>
</file>

<file path=ppt/theme/themeOverride2.xml><?xml version="1.0" encoding="utf-8"?>
<a:themeOverride xmlns:a="http://schemas.openxmlformats.org/drawingml/2006/main">
  <a:clrScheme name="HSL">
    <a:dk1>
      <a:srgbClr val="007AC9"/>
    </a:dk1>
    <a:lt1>
      <a:srgbClr val="00B9E4"/>
    </a:lt1>
    <a:dk2>
      <a:srgbClr val="00985F"/>
    </a:dk2>
    <a:lt2>
      <a:srgbClr val="34B233"/>
    </a:lt2>
    <a:accent1>
      <a:srgbClr val="FED100"/>
    </a:accent1>
    <a:accent2>
      <a:srgbClr val="FF6319"/>
    </a:accent2>
    <a:accent3>
      <a:srgbClr val="DC0451"/>
    </a:accent3>
    <a:accent4>
      <a:srgbClr val="F092CD"/>
    </a:accent4>
    <a:accent5>
      <a:srgbClr val="262627"/>
    </a:accent5>
    <a:accent6>
      <a:srgbClr val="666666"/>
    </a:accent6>
    <a:hlink>
      <a:srgbClr val="0009B8"/>
    </a:hlink>
    <a:folHlink>
      <a:srgbClr val="09D0FF"/>
    </a:folHlink>
  </a:clrScheme>
</a:themeOverride>
</file>

<file path=ppt/theme/themeOverride3.xml><?xml version="1.0" encoding="utf-8"?>
<a:themeOverride xmlns:a="http://schemas.openxmlformats.org/drawingml/2006/main">
  <a:clrScheme name="HSL">
    <a:dk1>
      <a:srgbClr val="007AC9"/>
    </a:dk1>
    <a:lt1>
      <a:srgbClr val="00B9E4"/>
    </a:lt1>
    <a:dk2>
      <a:srgbClr val="00985F"/>
    </a:dk2>
    <a:lt2>
      <a:srgbClr val="34B233"/>
    </a:lt2>
    <a:accent1>
      <a:srgbClr val="FED100"/>
    </a:accent1>
    <a:accent2>
      <a:srgbClr val="FF6319"/>
    </a:accent2>
    <a:accent3>
      <a:srgbClr val="DC0451"/>
    </a:accent3>
    <a:accent4>
      <a:srgbClr val="F092CD"/>
    </a:accent4>
    <a:accent5>
      <a:srgbClr val="262627"/>
    </a:accent5>
    <a:accent6>
      <a:srgbClr val="666666"/>
    </a:accent6>
    <a:hlink>
      <a:srgbClr val="0009B8"/>
    </a:hlink>
    <a:folHlink>
      <a:srgbClr val="09D0FF"/>
    </a:folHlink>
  </a:clrScheme>
</a:themeOverride>
</file>

<file path=ppt/theme/themeOverride4.xml><?xml version="1.0" encoding="utf-8"?>
<a:themeOverride xmlns:a="http://schemas.openxmlformats.org/drawingml/2006/main">
  <a:clrScheme name="HSL">
    <a:dk1>
      <a:srgbClr val="007AC9"/>
    </a:dk1>
    <a:lt1>
      <a:srgbClr val="00B9E4"/>
    </a:lt1>
    <a:dk2>
      <a:srgbClr val="00985F"/>
    </a:dk2>
    <a:lt2>
      <a:srgbClr val="34B233"/>
    </a:lt2>
    <a:accent1>
      <a:srgbClr val="FED100"/>
    </a:accent1>
    <a:accent2>
      <a:srgbClr val="FF6319"/>
    </a:accent2>
    <a:accent3>
      <a:srgbClr val="DC0451"/>
    </a:accent3>
    <a:accent4>
      <a:srgbClr val="F092CD"/>
    </a:accent4>
    <a:accent5>
      <a:srgbClr val="262627"/>
    </a:accent5>
    <a:accent6>
      <a:srgbClr val="666666"/>
    </a:accent6>
    <a:hlink>
      <a:srgbClr val="0009B8"/>
    </a:hlink>
    <a:folHlink>
      <a:srgbClr val="09D0FF"/>
    </a:folHlink>
  </a:clrScheme>
</a:themeOverride>
</file>

<file path=ppt/theme/themeOverride5.xml><?xml version="1.0" encoding="utf-8"?>
<a:themeOverride xmlns:a="http://schemas.openxmlformats.org/drawingml/2006/main">
  <a:clrScheme name="HSL">
    <a:dk1>
      <a:srgbClr val="007AC9"/>
    </a:dk1>
    <a:lt1>
      <a:srgbClr val="00B9E4"/>
    </a:lt1>
    <a:dk2>
      <a:srgbClr val="00985F"/>
    </a:dk2>
    <a:lt2>
      <a:srgbClr val="34B233"/>
    </a:lt2>
    <a:accent1>
      <a:srgbClr val="FED100"/>
    </a:accent1>
    <a:accent2>
      <a:srgbClr val="FF6319"/>
    </a:accent2>
    <a:accent3>
      <a:srgbClr val="DC0451"/>
    </a:accent3>
    <a:accent4>
      <a:srgbClr val="F092CD"/>
    </a:accent4>
    <a:accent5>
      <a:srgbClr val="262627"/>
    </a:accent5>
    <a:accent6>
      <a:srgbClr val="666666"/>
    </a:accent6>
    <a:hlink>
      <a:srgbClr val="0009B8"/>
    </a:hlink>
    <a:folHlink>
      <a:srgbClr val="09D0FF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6f074fc2-fd3e-48e5-b1c8-a7f7740800a5">
      <UserInfo>
        <DisplayName>Kenni Mikko</DisplayName>
        <AccountId>137</AccountId>
        <AccountType/>
      </UserInfo>
    </SharedWithUsers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C22BF11995F1D34E918425C601FB54D2" ma:contentTypeVersion="7" ma:contentTypeDescription="Create a new document." ma:contentTypeScope="" ma:versionID="bc42f00b0de2200ce1176452ceb8ae1e">
  <xsd:schema xmlns:xsd="http://www.w3.org/2001/XMLSchema" xmlns:xs="http://www.w3.org/2001/XMLSchema" xmlns:p="http://schemas.microsoft.com/office/2006/metadata/properties" xmlns:ns2="0695a3e7-8b33-43ec-abc7-4206f9b41057" xmlns:ns3="6f074fc2-fd3e-48e5-b1c8-a7f7740800a5" targetNamespace="http://schemas.microsoft.com/office/2006/metadata/properties" ma:root="true" ma:fieldsID="4b4d3101026f816d52858a92d6c0dd03" ns2:_="" ns3:_="">
    <xsd:import namespace="0695a3e7-8b33-43ec-abc7-4206f9b41057"/>
    <xsd:import namespace="6f074fc2-fd3e-48e5-b1c8-a7f7740800a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Location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695a3e7-8b33-43ec-abc7-4206f9b41057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description="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description="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description="" ma:hidden="true" ma:internalName="MediaServiceDateTaken" ma:readOnly="true">
      <xsd:simpleType>
        <xsd:restriction base="dms:Text"/>
      </xsd:simpleType>
    </xsd:element>
    <xsd:element name="MediaServiceAutoTags" ma:index="11" nillable="true" ma:displayName="MediaServiceAutoTags" ma:description="" ma:internalName="MediaServiceAutoTags" ma:readOnly="true">
      <xsd:simpleType>
        <xsd:restriction base="dms:Text"/>
      </xsd:simpleType>
    </xsd:element>
    <xsd:element name="MediaServiceLocation" ma:index="12" nillable="true" ma:displayName="MediaServiceLocation" ma:description="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f074fc2-fd3e-48e5-b1c8-a7f7740800a5" elementFormDefault="qualified">
    <xsd:import namespace="http://schemas.microsoft.com/office/2006/documentManagement/types"/>
    <xsd:import namespace="http://schemas.microsoft.com/office/infopath/2007/PartnerControls"/>
    <xsd:element name="SharedWithUsers" ma:index="13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4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02DC085C-C020-4988-9280-42DC6581DA75}">
  <ds:schemaRefs>
    <ds:schemaRef ds:uri="0695a3e7-8b33-43ec-abc7-4206f9b41057"/>
    <ds:schemaRef ds:uri="http://purl.org/dc/terms/"/>
    <ds:schemaRef ds:uri="http://schemas.openxmlformats.org/package/2006/metadata/core-properties"/>
    <ds:schemaRef ds:uri="http://purl.org/dc/dcmitype/"/>
    <ds:schemaRef ds:uri="6f074fc2-fd3e-48e5-b1c8-a7f7740800a5"/>
    <ds:schemaRef ds:uri="http://schemas.microsoft.com/office/2006/documentManagement/types"/>
    <ds:schemaRef ds:uri="http://purl.org/dc/elements/1.1/"/>
    <ds:schemaRef ds:uri="http://schemas.microsoft.com/office/2006/metadata/properties"/>
    <ds:schemaRef ds:uri="http://schemas.microsoft.com/office/infopath/2007/PartnerControl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FC427AA7-B5F1-453A-B37E-61975C53D752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AE810C88-BC65-47E9-87E4-0AE5B5E077B9}">
  <ds:schemaRefs>
    <ds:schemaRef ds:uri="0695a3e7-8b33-43ec-abc7-4206f9b41057"/>
    <ds:schemaRef ds:uri="6f074fc2-fd3e-48e5-b1c8-a7f7740800a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Default Theme</Template>
  <TotalTime>482</TotalTime>
  <Words>270</Words>
  <Application>Microsoft Office PowerPoint</Application>
  <PresentationFormat>A4 Paper (210x297 mm)</PresentationFormat>
  <Paragraphs>73</Paragraphs>
  <Slides>8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43</vt:i4>
      </vt:variant>
      <vt:variant>
        <vt:lpstr>Slide Titles</vt:lpstr>
      </vt:variant>
      <vt:variant>
        <vt:i4>8</vt:i4>
      </vt:variant>
    </vt:vector>
  </HeadingPairs>
  <TitlesOfParts>
    <vt:vector size="65" baseType="lpstr">
      <vt:lpstr>MS PGothic</vt:lpstr>
      <vt:lpstr>MS PGothic</vt:lpstr>
      <vt:lpstr>SimSun</vt:lpstr>
      <vt:lpstr>SimSun</vt:lpstr>
      <vt:lpstr>Arial</vt:lpstr>
      <vt:lpstr>Bradley Hand</vt:lpstr>
      <vt:lpstr>Calibri</vt:lpstr>
      <vt:lpstr>Danske Headline</vt:lpstr>
      <vt:lpstr>Danske Text</vt:lpstr>
      <vt:lpstr>Lucida Sans</vt:lpstr>
      <vt:lpstr>Nokia Sans Wide</vt:lpstr>
      <vt:lpstr>Palatino Linotype</vt:lpstr>
      <vt:lpstr>Tahoma</vt:lpstr>
      <vt:lpstr>Times New Roman</vt:lpstr>
      <vt:lpstr>Default Theme</vt:lpstr>
      <vt:lpstr>7_Talent Vectia</vt:lpstr>
      <vt:lpstr>2_Default Theme</vt:lpstr>
      <vt:lpstr>12_Talent Vectia</vt:lpstr>
      <vt:lpstr>3_Talent Vectia</vt:lpstr>
      <vt:lpstr>20_Talent Vectia</vt:lpstr>
      <vt:lpstr>9_Talent Vectia</vt:lpstr>
      <vt:lpstr>1_Copy of Fazer_presentation_template_2</vt:lpstr>
      <vt:lpstr>13_Talent Vectia</vt:lpstr>
      <vt:lpstr>17_Talent Vectia</vt:lpstr>
      <vt:lpstr>4_Talent Vectia</vt:lpstr>
      <vt:lpstr>TalentVectia</vt:lpstr>
      <vt:lpstr>3_TalentVectia</vt:lpstr>
      <vt:lpstr>4_TalentVectia</vt:lpstr>
      <vt:lpstr>Talent Vectia</vt:lpstr>
      <vt:lpstr>5_Talent Vectia</vt:lpstr>
      <vt:lpstr>1_Talent Vectia</vt:lpstr>
      <vt:lpstr>2_Talent Vectia</vt:lpstr>
      <vt:lpstr>6_Talent Vectia</vt:lpstr>
      <vt:lpstr>8_Talent Vectia</vt:lpstr>
      <vt:lpstr>10_Talent Vectia</vt:lpstr>
      <vt:lpstr>11_Talent Vectia</vt:lpstr>
      <vt:lpstr>14_Talent Vectia</vt:lpstr>
      <vt:lpstr>1_TalentVectia</vt:lpstr>
      <vt:lpstr>15_Talent Vectia</vt:lpstr>
      <vt:lpstr>Talent_Vectia_Uusi_PPT_FINAL</vt:lpstr>
      <vt:lpstr>16_Talent Vectia</vt:lpstr>
      <vt:lpstr>18_Talent Vectia</vt:lpstr>
      <vt:lpstr>19_Talent Vectia</vt:lpstr>
      <vt:lpstr>21_Talent Vectia</vt:lpstr>
      <vt:lpstr>22_Talent Vectia</vt:lpstr>
      <vt:lpstr>23_Talent Vectia</vt:lpstr>
      <vt:lpstr>24_Talent Vectia</vt:lpstr>
      <vt:lpstr>25_Talent Vectia</vt:lpstr>
      <vt:lpstr>26_Talent Vectia</vt:lpstr>
      <vt:lpstr>1_Default Theme</vt:lpstr>
      <vt:lpstr>27_Talent Vectia</vt:lpstr>
      <vt:lpstr>28_Talent Vectia</vt:lpstr>
      <vt:lpstr>3_Default Theme</vt:lpstr>
      <vt:lpstr>29_Talent Vectia</vt:lpstr>
      <vt:lpstr>5_TalentVectia</vt:lpstr>
      <vt:lpstr>4_Default Theme</vt:lpstr>
      <vt:lpstr>30_Talent Vectia</vt:lpstr>
      <vt:lpstr>Leveraging corporate foresight – A case study exploring the development of organisational futures orientation</vt:lpstr>
      <vt:lpstr>Leveraging corporate foresight What? Why?</vt:lpstr>
      <vt:lpstr>Leveraging corporate foresight Year 2018</vt:lpstr>
      <vt:lpstr>Leveraging corporate foresight Observations at the end of year 2018</vt:lpstr>
      <vt:lpstr>Leveraging corporate foresight Planning year 2019</vt:lpstr>
      <vt:lpstr>Leveraging corporate foresight Planning year 2019 as a futurist-in-residence</vt:lpstr>
      <vt:lpstr>Leveraging corporate foresight Planning year 2019 as a researcher</vt:lpstr>
      <vt:lpstr> Questions? Comments? Development ideas?   - Pitfalls to be expected, and the ways to avoid them? - Experiences / process models / methods / data collection techniques to support the objectives?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Customer Title</dc:title>
  <dc:creator>Ketonen-Oksi Sanna</dc:creator>
  <cp:lastModifiedBy>Shaw, S</cp:lastModifiedBy>
  <cp:revision>27</cp:revision>
  <cp:lastPrinted>2018-12-07T11:10:24Z</cp:lastPrinted>
  <dcterms:created xsi:type="dcterms:W3CDTF">2018-12-07T07:06:53Z</dcterms:created>
  <dcterms:modified xsi:type="dcterms:W3CDTF">2018-12-10T08:00:16Z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0x010100C22BF11995F1D34E918425C601FB54D2</vt:lpwstr>
  </property>
  <property fmtid="{D5CDD505-2E9C-101B-9397-08002B2CF9AE}" pid="3" name="Customer">
    <vt:lpwstr>19;#Talent Vectia|3fd32f97-491d-4765-9c01-d051213bdbaa</vt:lpwstr>
  </property>
  <property fmtid="{D5CDD505-2E9C-101B-9397-08002B2CF9AE}" pid="4" name="Sisaltoalue">
    <vt:lpwstr>26;#Tutkimus- ja kehittämistyökalut|c051e3c6-4494-4656-98e4-533c7cefcfc0</vt:lpwstr>
  </property>
  <property fmtid="{D5CDD505-2E9C-101B-9397-08002B2CF9AE}" pid="5" name="TypeOfContent">
    <vt:lpwstr>127;#Työväline|fd018668-6e27-44aa-9dfc-4b33b4cc81aa</vt:lpwstr>
  </property>
  <property fmtid="{D5CDD505-2E9C-101B-9397-08002B2CF9AE}" pid="6" name="LOB">
    <vt:lpwstr>15;#EI VALINTAA|fd89843e-a46c-43d8-a3dd-b915d2d079b9</vt:lpwstr>
  </property>
  <property fmtid="{D5CDD505-2E9C-101B-9397-08002B2CF9AE}" pid="7" name="Order">
    <vt:r8>100</vt:r8>
  </property>
</Properties>
</file>