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65" r:id="rId2"/>
    <p:sldId id="268" r:id="rId3"/>
    <p:sldId id="267" r:id="rId4"/>
    <p:sldId id="257" r:id="rId5"/>
    <p:sldId id="269" r:id="rId6"/>
    <p:sldId id="266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9" userDrawn="1">
          <p15:clr>
            <a:srgbClr val="A4A3A4"/>
          </p15:clr>
        </p15:guide>
        <p15:guide id="2" pos="372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79B0"/>
    <a:srgbClr val="4A7AB0"/>
    <a:srgbClr val="331244"/>
    <a:srgbClr val="C800D9"/>
    <a:srgbClr val="C8008F"/>
    <a:srgbClr val="CD48D9"/>
    <a:srgbClr val="006CAB"/>
    <a:srgbClr val="00AC3E"/>
    <a:srgbClr val="FF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57"/>
    <p:restoredTop sz="94987" autoAdjust="0"/>
  </p:normalViewPr>
  <p:slideViewPr>
    <p:cSldViewPr snapToGrid="0" snapToObjects="1" showGuides="1">
      <p:cViewPr varScale="1">
        <p:scale>
          <a:sx n="65" d="100"/>
          <a:sy n="65" d="100"/>
        </p:scale>
        <p:origin x="944" y="40"/>
      </p:cViewPr>
      <p:guideLst>
        <p:guide orient="horz" pos="3339"/>
        <p:guide pos="372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4248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1CB84-D0B3-C44D-BDDA-E6DD29AD4414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E0804-BAAB-D942-A332-52AA6138B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9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15040" y="580867"/>
            <a:ext cx="1249680" cy="6106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350772"/>
            <a:ext cx="12192000" cy="68401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29"/>
            <a:ext cx="3319272" cy="1276643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355944"/>
            <a:ext cx="6480000" cy="107075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3A2C599C-890E-A741-AB70-FC4279B0E0AE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1E8FEC7E-ABB6-CE48-8318-64F21BA76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2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" y="0"/>
            <a:ext cx="12191999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-1" y="3218656"/>
            <a:ext cx="8040029" cy="985352"/>
          </a:xfrm>
          <a:prstGeom prst="rect">
            <a:avLst/>
          </a:prstGeom>
        </p:spPr>
        <p:txBody>
          <a:bodyPr lIns="396000"/>
          <a:lstStyle>
            <a:lvl1pPr>
              <a:defRPr sz="8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4278122"/>
            <a:ext cx="8040029" cy="1096963"/>
          </a:xfrm>
          <a:prstGeom prst="rect">
            <a:avLst/>
          </a:prstGeom>
        </p:spPr>
        <p:txBody>
          <a:bodyPr lIns="39600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SUB HEADING IF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090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-1" y="3218656"/>
            <a:ext cx="8040029" cy="985352"/>
          </a:xfrm>
          <a:prstGeom prst="rect">
            <a:avLst/>
          </a:prstGeom>
        </p:spPr>
        <p:txBody>
          <a:bodyPr lIns="396000"/>
          <a:lstStyle>
            <a:lvl1pPr>
              <a:defRPr sz="8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4278122"/>
            <a:ext cx="8040029" cy="1096963"/>
          </a:xfrm>
          <a:prstGeom prst="rect">
            <a:avLst/>
          </a:prstGeom>
        </p:spPr>
        <p:txBody>
          <a:bodyPr lIns="396000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SUB HEADING IF NEEDED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10820"/>
            <a:ext cx="3136900" cy="787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15040" y="227561"/>
            <a:ext cx="1249680" cy="6106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3A2C599C-890E-A741-AB70-FC4279B0E0AE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1E8FEC7E-ABB6-CE48-8318-64F21BA76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58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: 2/3 1/3 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/>
          <p:nvPr userDrawn="1"/>
        </p:nvSpPr>
        <p:spPr>
          <a:xfrm>
            <a:off x="8385717" y="0"/>
            <a:ext cx="3434808" cy="6858000"/>
          </a:xfrm>
          <a:custGeom>
            <a:avLst/>
            <a:gdLst>
              <a:gd name="connsiteX0" fmla="*/ 0 w 2929044"/>
              <a:gd name="connsiteY0" fmla="*/ 0 h 6858000"/>
              <a:gd name="connsiteX1" fmla="*/ 2929044 w 2929044"/>
              <a:gd name="connsiteY1" fmla="*/ 0 h 6858000"/>
              <a:gd name="connsiteX2" fmla="*/ 2929044 w 2929044"/>
              <a:gd name="connsiteY2" fmla="*/ 6858000 h 6858000"/>
              <a:gd name="connsiteX3" fmla="*/ 0 w 2929044"/>
              <a:gd name="connsiteY3" fmla="*/ 6858000 h 6858000"/>
              <a:gd name="connsiteX4" fmla="*/ 0 w 2929044"/>
              <a:gd name="connsiteY4" fmla="*/ 0 h 6858000"/>
              <a:gd name="connsiteX0" fmla="*/ 0 w 3274732"/>
              <a:gd name="connsiteY0" fmla="*/ 0 h 6858000"/>
              <a:gd name="connsiteX1" fmla="*/ 3274732 w 3274732"/>
              <a:gd name="connsiteY1" fmla="*/ 0 h 6858000"/>
              <a:gd name="connsiteX2" fmla="*/ 3274732 w 3274732"/>
              <a:gd name="connsiteY2" fmla="*/ 6858000 h 6858000"/>
              <a:gd name="connsiteX3" fmla="*/ 345688 w 3274732"/>
              <a:gd name="connsiteY3" fmla="*/ 6858000 h 6858000"/>
              <a:gd name="connsiteX4" fmla="*/ 0 w 3274732"/>
              <a:gd name="connsiteY4" fmla="*/ 0 h 6858000"/>
              <a:gd name="connsiteX0" fmla="*/ 0 w 3317818"/>
              <a:gd name="connsiteY0" fmla="*/ 11151 h 6858000"/>
              <a:gd name="connsiteX1" fmla="*/ 3317818 w 3317818"/>
              <a:gd name="connsiteY1" fmla="*/ 0 h 6858000"/>
              <a:gd name="connsiteX2" fmla="*/ 3317818 w 3317818"/>
              <a:gd name="connsiteY2" fmla="*/ 6858000 h 6858000"/>
              <a:gd name="connsiteX3" fmla="*/ 388774 w 3317818"/>
              <a:gd name="connsiteY3" fmla="*/ 6858000 h 6858000"/>
              <a:gd name="connsiteX4" fmla="*/ 0 w 3317818"/>
              <a:gd name="connsiteY4" fmla="*/ 1115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7818" h="6858000">
                <a:moveTo>
                  <a:pt x="0" y="11151"/>
                </a:moveTo>
                <a:lnTo>
                  <a:pt x="3317818" y="0"/>
                </a:lnTo>
                <a:lnTo>
                  <a:pt x="3317818" y="6858000"/>
                </a:lnTo>
                <a:lnTo>
                  <a:pt x="388774" y="6858000"/>
                </a:lnTo>
                <a:lnTo>
                  <a:pt x="0" y="11151"/>
                </a:lnTo>
                <a:close/>
              </a:path>
            </a:pathLst>
          </a:custGeom>
          <a:solidFill>
            <a:srgbClr val="3312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8999539" y="1619250"/>
            <a:ext cx="2590800" cy="2184400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>
          <a:xfrm>
            <a:off x="152401" y="641686"/>
            <a:ext cx="6421120" cy="1502074"/>
          </a:xfrm>
          <a:prstGeom prst="rect">
            <a:avLst/>
          </a:prstGeom>
        </p:spPr>
        <p:txBody>
          <a:bodyPr lIns="396000"/>
          <a:lstStyle>
            <a:lvl1pPr>
              <a:defRPr lang="en-US" sz="4200" b="1" i="0" kern="1200" dirty="0">
                <a:solidFill>
                  <a:srgbClr val="4A7AB0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797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450080"/>
            <a:ext cx="12192000" cy="29870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3A2C599C-890E-A741-AB70-FC4279B0E0AE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1E8FEC7E-ABB6-CE48-8318-64F21BA76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87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" y="2695577"/>
            <a:ext cx="7432767" cy="1070756"/>
          </a:xfrm>
          <a:prstGeom prst="rect">
            <a:avLst/>
          </a:prstGeom>
        </p:spPr>
        <p:txBody>
          <a:bodyPr vert="horz" wrap="square" lIns="396000" tIns="0" rIns="91440" bIns="45720" rtlCol="0" anchor="ctr">
            <a:noAutofit/>
          </a:bodyPr>
          <a:lstStyle/>
          <a:p>
            <a:r>
              <a:rPr lang="en-US" dirty="0" smtClean="0"/>
              <a:t>TITLE PAGE</a:t>
            </a:r>
            <a:br>
              <a:rPr lang="en-US" dirty="0" smtClean="0"/>
            </a:br>
            <a:r>
              <a:rPr lang="en-US" dirty="0" smtClean="0"/>
              <a:t>(34PT ARIAL NARROW: BOLD)</a:t>
            </a:r>
            <a:endParaRPr lang="en-US" dirty="0"/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2" y="4698719"/>
            <a:ext cx="7432767" cy="469900"/>
          </a:xfrm>
          <a:prstGeom prst="rect">
            <a:avLst/>
          </a:prstGeom>
        </p:spPr>
        <p:txBody>
          <a:bodyPr lIns="396000"/>
          <a:lstStyle>
            <a:lvl2pPr>
              <a:defRPr sz="1800">
                <a:latin typeface="Arial Narrow" charset="0"/>
                <a:ea typeface="Arial Narrow" charset="0"/>
                <a:cs typeface="Arial Narrow" charset="0"/>
              </a:defRPr>
            </a:lvl2pPr>
          </a:lstStyle>
          <a:p>
            <a:pPr lvl="1"/>
            <a:r>
              <a:rPr lang="en-US" dirty="0" smtClean="0"/>
              <a:t>LOCATION (18PT ARIAL NARROW)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3" y="5174713"/>
            <a:ext cx="7432767" cy="469900"/>
          </a:xfrm>
          <a:prstGeom prst="rect">
            <a:avLst/>
          </a:prstGeom>
        </p:spPr>
        <p:txBody>
          <a:bodyPr lIns="396000"/>
          <a:lstStyle>
            <a:lvl2pPr>
              <a:defRPr sz="1800">
                <a:latin typeface="Arial Narrow" charset="0"/>
                <a:ea typeface="Arial Narrow" charset="0"/>
                <a:cs typeface="Arial Narrow" charset="0"/>
              </a:defRPr>
            </a:lvl2pPr>
          </a:lstStyle>
          <a:p>
            <a:pPr lvl="1"/>
            <a:r>
              <a:rPr lang="en-US" dirty="0" smtClean="0"/>
              <a:t>EXTRA LINE (18PT ARIAL NARROW)</a:t>
            </a:r>
          </a:p>
        </p:txBody>
      </p:sp>
      <p:sp>
        <p:nvSpPr>
          <p:cNvPr id="30" name="Text Placeholder 62"/>
          <p:cNvSpPr>
            <a:spLocks noGrp="1"/>
          </p:cNvSpPr>
          <p:nvPr>
            <p:ph type="body" sz="quarter" idx="13" hasCustomPrompt="1"/>
          </p:nvPr>
        </p:nvSpPr>
        <p:spPr>
          <a:xfrm>
            <a:off x="2" y="3876745"/>
            <a:ext cx="7432767" cy="469900"/>
          </a:xfrm>
          <a:prstGeom prst="rect">
            <a:avLst/>
          </a:prstGeom>
        </p:spPr>
        <p:txBody>
          <a:bodyPr lIns="396000"/>
          <a:lstStyle>
            <a:lvl1pPr>
              <a:defRPr sz="2200" baseline="0"/>
            </a:lvl1pPr>
          </a:lstStyle>
          <a:p>
            <a:r>
              <a:rPr lang="en-US" sz="2400" dirty="0" smtClean="0"/>
              <a:t>SUB HEADLINE / PRESENTER (24pt Arial Narrow)</a:t>
            </a:r>
            <a:endParaRPr lang="en-US" sz="2400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10424160" y="240792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29"/>
            <a:ext cx="3319272" cy="12766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49879" y="420918"/>
            <a:ext cx="1391238" cy="83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115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" y="0"/>
            <a:ext cx="12191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 userDrawn="1"/>
        </p:nvSpPr>
        <p:spPr>
          <a:xfrm>
            <a:off x="8768823" y="-12323"/>
            <a:ext cx="2926807" cy="6882646"/>
          </a:xfrm>
          <a:custGeom>
            <a:avLst/>
            <a:gdLst>
              <a:gd name="connsiteX0" fmla="*/ 0 w 2971800"/>
              <a:gd name="connsiteY0" fmla="*/ 6531 h 6982097"/>
              <a:gd name="connsiteX1" fmla="*/ 0 w 2971800"/>
              <a:gd name="connsiteY1" fmla="*/ 6982097 h 6982097"/>
              <a:gd name="connsiteX2" fmla="*/ 796834 w 2971800"/>
              <a:gd name="connsiteY2" fmla="*/ 6982097 h 6982097"/>
              <a:gd name="connsiteX3" fmla="*/ 796834 w 2971800"/>
              <a:gd name="connsiteY3" fmla="*/ 3997234 h 6982097"/>
              <a:gd name="connsiteX4" fmla="*/ 1051560 w 2971800"/>
              <a:gd name="connsiteY4" fmla="*/ 6969034 h 6982097"/>
              <a:gd name="connsiteX5" fmla="*/ 1939834 w 2971800"/>
              <a:gd name="connsiteY5" fmla="*/ 6969034 h 6982097"/>
              <a:gd name="connsiteX6" fmla="*/ 2168434 w 2971800"/>
              <a:gd name="connsiteY6" fmla="*/ 4023360 h 6982097"/>
              <a:gd name="connsiteX7" fmla="*/ 2168434 w 2971800"/>
              <a:gd name="connsiteY7" fmla="*/ 6949440 h 6982097"/>
              <a:gd name="connsiteX8" fmla="*/ 2971800 w 2971800"/>
              <a:gd name="connsiteY8" fmla="*/ 6916782 h 6982097"/>
              <a:gd name="connsiteX9" fmla="*/ 2971800 w 2971800"/>
              <a:gd name="connsiteY9" fmla="*/ 0 h 6982097"/>
              <a:gd name="connsiteX10" fmla="*/ 1691640 w 2971800"/>
              <a:gd name="connsiteY10" fmla="*/ 0 h 6982097"/>
              <a:gd name="connsiteX11" fmla="*/ 1489166 w 2971800"/>
              <a:gd name="connsiteY11" fmla="*/ 2331720 h 6982097"/>
              <a:gd name="connsiteX12" fmla="*/ 1293223 w 2971800"/>
              <a:gd name="connsiteY12" fmla="*/ 6531 h 6982097"/>
              <a:gd name="connsiteX13" fmla="*/ 0 w 2971800"/>
              <a:gd name="connsiteY13" fmla="*/ 6531 h 6982097"/>
              <a:gd name="connsiteX0" fmla="*/ 0 w 2971800"/>
              <a:gd name="connsiteY0" fmla="*/ 6531 h 6982097"/>
              <a:gd name="connsiteX1" fmla="*/ 0 w 2971800"/>
              <a:gd name="connsiteY1" fmla="*/ 6982097 h 6982097"/>
              <a:gd name="connsiteX2" fmla="*/ 796834 w 2971800"/>
              <a:gd name="connsiteY2" fmla="*/ 6982097 h 6982097"/>
              <a:gd name="connsiteX3" fmla="*/ 796834 w 2971800"/>
              <a:gd name="connsiteY3" fmla="*/ 3997234 h 6982097"/>
              <a:gd name="connsiteX4" fmla="*/ 1051560 w 2971800"/>
              <a:gd name="connsiteY4" fmla="*/ 6969034 h 6982097"/>
              <a:gd name="connsiteX5" fmla="*/ 1939834 w 2971800"/>
              <a:gd name="connsiteY5" fmla="*/ 6969034 h 6982097"/>
              <a:gd name="connsiteX6" fmla="*/ 2168434 w 2971800"/>
              <a:gd name="connsiteY6" fmla="*/ 4023360 h 6982097"/>
              <a:gd name="connsiteX7" fmla="*/ 2168434 w 2971800"/>
              <a:gd name="connsiteY7" fmla="*/ 6949440 h 6982097"/>
              <a:gd name="connsiteX8" fmla="*/ 2961790 w 2971800"/>
              <a:gd name="connsiteY8" fmla="*/ 6976844 h 6982097"/>
              <a:gd name="connsiteX9" fmla="*/ 2971800 w 2971800"/>
              <a:gd name="connsiteY9" fmla="*/ 0 h 6982097"/>
              <a:gd name="connsiteX10" fmla="*/ 1691640 w 2971800"/>
              <a:gd name="connsiteY10" fmla="*/ 0 h 6982097"/>
              <a:gd name="connsiteX11" fmla="*/ 1489166 w 2971800"/>
              <a:gd name="connsiteY11" fmla="*/ 2331720 h 6982097"/>
              <a:gd name="connsiteX12" fmla="*/ 1293223 w 2971800"/>
              <a:gd name="connsiteY12" fmla="*/ 6531 h 6982097"/>
              <a:gd name="connsiteX13" fmla="*/ 0 w 2971800"/>
              <a:gd name="connsiteY13" fmla="*/ 6531 h 6982097"/>
              <a:gd name="connsiteX0" fmla="*/ 0 w 2971800"/>
              <a:gd name="connsiteY0" fmla="*/ 6531 h 6986383"/>
              <a:gd name="connsiteX1" fmla="*/ 0 w 2971800"/>
              <a:gd name="connsiteY1" fmla="*/ 6982097 h 6986383"/>
              <a:gd name="connsiteX2" fmla="*/ 796834 w 2971800"/>
              <a:gd name="connsiteY2" fmla="*/ 6982097 h 6986383"/>
              <a:gd name="connsiteX3" fmla="*/ 796834 w 2971800"/>
              <a:gd name="connsiteY3" fmla="*/ 3997234 h 6986383"/>
              <a:gd name="connsiteX4" fmla="*/ 1051560 w 2971800"/>
              <a:gd name="connsiteY4" fmla="*/ 6969034 h 6986383"/>
              <a:gd name="connsiteX5" fmla="*/ 1939834 w 2971800"/>
              <a:gd name="connsiteY5" fmla="*/ 6969034 h 6986383"/>
              <a:gd name="connsiteX6" fmla="*/ 2168434 w 2971800"/>
              <a:gd name="connsiteY6" fmla="*/ 4023360 h 6986383"/>
              <a:gd name="connsiteX7" fmla="*/ 2175823 w 2971800"/>
              <a:gd name="connsiteY7" fmla="*/ 6986383 h 6986383"/>
              <a:gd name="connsiteX8" fmla="*/ 2961790 w 2971800"/>
              <a:gd name="connsiteY8" fmla="*/ 6976844 h 6986383"/>
              <a:gd name="connsiteX9" fmla="*/ 2971800 w 2971800"/>
              <a:gd name="connsiteY9" fmla="*/ 0 h 6986383"/>
              <a:gd name="connsiteX10" fmla="*/ 1691640 w 2971800"/>
              <a:gd name="connsiteY10" fmla="*/ 0 h 6986383"/>
              <a:gd name="connsiteX11" fmla="*/ 1489166 w 2971800"/>
              <a:gd name="connsiteY11" fmla="*/ 2331720 h 6986383"/>
              <a:gd name="connsiteX12" fmla="*/ 1293223 w 2971800"/>
              <a:gd name="connsiteY12" fmla="*/ 6531 h 6986383"/>
              <a:gd name="connsiteX13" fmla="*/ 0 w 2971800"/>
              <a:gd name="connsiteY13" fmla="*/ 6531 h 6986383"/>
              <a:gd name="connsiteX0" fmla="*/ 0 w 2971800"/>
              <a:gd name="connsiteY0" fmla="*/ 6531 h 6999737"/>
              <a:gd name="connsiteX1" fmla="*/ 0 w 2971800"/>
              <a:gd name="connsiteY1" fmla="*/ 6982097 h 6999737"/>
              <a:gd name="connsiteX2" fmla="*/ 796834 w 2971800"/>
              <a:gd name="connsiteY2" fmla="*/ 6982097 h 6999737"/>
              <a:gd name="connsiteX3" fmla="*/ 796834 w 2971800"/>
              <a:gd name="connsiteY3" fmla="*/ 3997234 h 6999737"/>
              <a:gd name="connsiteX4" fmla="*/ 1051560 w 2971800"/>
              <a:gd name="connsiteY4" fmla="*/ 6969034 h 6999737"/>
              <a:gd name="connsiteX5" fmla="*/ 1939834 w 2971800"/>
              <a:gd name="connsiteY5" fmla="*/ 6969034 h 6999737"/>
              <a:gd name="connsiteX6" fmla="*/ 2168434 w 2971800"/>
              <a:gd name="connsiteY6" fmla="*/ 4023360 h 6999737"/>
              <a:gd name="connsiteX7" fmla="*/ 2175823 w 2971800"/>
              <a:gd name="connsiteY7" fmla="*/ 6986383 h 6999737"/>
              <a:gd name="connsiteX8" fmla="*/ 2961790 w 2971800"/>
              <a:gd name="connsiteY8" fmla="*/ 6999737 h 6999737"/>
              <a:gd name="connsiteX9" fmla="*/ 2971800 w 2971800"/>
              <a:gd name="connsiteY9" fmla="*/ 0 h 6999737"/>
              <a:gd name="connsiteX10" fmla="*/ 1691640 w 2971800"/>
              <a:gd name="connsiteY10" fmla="*/ 0 h 6999737"/>
              <a:gd name="connsiteX11" fmla="*/ 1489166 w 2971800"/>
              <a:gd name="connsiteY11" fmla="*/ 2331720 h 6999737"/>
              <a:gd name="connsiteX12" fmla="*/ 1293223 w 2971800"/>
              <a:gd name="connsiteY12" fmla="*/ 6531 h 6999737"/>
              <a:gd name="connsiteX13" fmla="*/ 0 w 2971800"/>
              <a:gd name="connsiteY13" fmla="*/ 6531 h 6999737"/>
              <a:gd name="connsiteX0" fmla="*/ 0 w 2971800"/>
              <a:gd name="connsiteY0" fmla="*/ 6531 h 6999737"/>
              <a:gd name="connsiteX1" fmla="*/ 0 w 2971800"/>
              <a:gd name="connsiteY1" fmla="*/ 6982097 h 6999737"/>
              <a:gd name="connsiteX2" fmla="*/ 796834 w 2971800"/>
              <a:gd name="connsiteY2" fmla="*/ 6982097 h 6999737"/>
              <a:gd name="connsiteX3" fmla="*/ 796834 w 2971800"/>
              <a:gd name="connsiteY3" fmla="*/ 3997234 h 6999737"/>
              <a:gd name="connsiteX4" fmla="*/ 1051560 w 2971800"/>
              <a:gd name="connsiteY4" fmla="*/ 6969034 h 6999737"/>
              <a:gd name="connsiteX5" fmla="*/ 1939834 w 2971800"/>
              <a:gd name="connsiteY5" fmla="*/ 6969034 h 6999737"/>
              <a:gd name="connsiteX6" fmla="*/ 2168434 w 2971800"/>
              <a:gd name="connsiteY6" fmla="*/ 4023360 h 6999737"/>
              <a:gd name="connsiteX7" fmla="*/ 2175823 w 2971800"/>
              <a:gd name="connsiteY7" fmla="*/ 6986383 h 6999737"/>
              <a:gd name="connsiteX8" fmla="*/ 2961790 w 2971800"/>
              <a:gd name="connsiteY8" fmla="*/ 6999737 h 6999737"/>
              <a:gd name="connsiteX9" fmla="*/ 2971800 w 2971800"/>
              <a:gd name="connsiteY9" fmla="*/ 0 h 6999737"/>
              <a:gd name="connsiteX10" fmla="*/ 1691640 w 2971800"/>
              <a:gd name="connsiteY10" fmla="*/ 0 h 6999737"/>
              <a:gd name="connsiteX11" fmla="*/ 1489166 w 2971800"/>
              <a:gd name="connsiteY11" fmla="*/ 2331720 h 6999737"/>
              <a:gd name="connsiteX12" fmla="*/ 1293223 w 2971800"/>
              <a:gd name="connsiteY12" fmla="*/ 6531 h 6999737"/>
              <a:gd name="connsiteX13" fmla="*/ 0 w 2971800"/>
              <a:gd name="connsiteY13" fmla="*/ 6531 h 6999737"/>
              <a:gd name="connsiteX0" fmla="*/ 0 w 2971800"/>
              <a:gd name="connsiteY0" fmla="*/ 6531 h 7001646"/>
              <a:gd name="connsiteX1" fmla="*/ 0 w 2971800"/>
              <a:gd name="connsiteY1" fmla="*/ 6982097 h 7001646"/>
              <a:gd name="connsiteX2" fmla="*/ 796834 w 2971800"/>
              <a:gd name="connsiteY2" fmla="*/ 6982097 h 7001646"/>
              <a:gd name="connsiteX3" fmla="*/ 796834 w 2971800"/>
              <a:gd name="connsiteY3" fmla="*/ 3997234 h 7001646"/>
              <a:gd name="connsiteX4" fmla="*/ 1051560 w 2971800"/>
              <a:gd name="connsiteY4" fmla="*/ 6969034 h 7001646"/>
              <a:gd name="connsiteX5" fmla="*/ 1939834 w 2971800"/>
              <a:gd name="connsiteY5" fmla="*/ 6969034 h 7001646"/>
              <a:gd name="connsiteX6" fmla="*/ 2168434 w 2971800"/>
              <a:gd name="connsiteY6" fmla="*/ 4023360 h 7001646"/>
              <a:gd name="connsiteX7" fmla="*/ 2175824 w 2971800"/>
              <a:gd name="connsiteY7" fmla="*/ 7001646 h 7001646"/>
              <a:gd name="connsiteX8" fmla="*/ 2961790 w 2971800"/>
              <a:gd name="connsiteY8" fmla="*/ 6999737 h 7001646"/>
              <a:gd name="connsiteX9" fmla="*/ 2971800 w 2971800"/>
              <a:gd name="connsiteY9" fmla="*/ 0 h 7001646"/>
              <a:gd name="connsiteX10" fmla="*/ 1691640 w 2971800"/>
              <a:gd name="connsiteY10" fmla="*/ 0 h 7001646"/>
              <a:gd name="connsiteX11" fmla="*/ 1489166 w 2971800"/>
              <a:gd name="connsiteY11" fmla="*/ 2331720 h 7001646"/>
              <a:gd name="connsiteX12" fmla="*/ 1293223 w 2971800"/>
              <a:gd name="connsiteY12" fmla="*/ 6531 h 7001646"/>
              <a:gd name="connsiteX13" fmla="*/ 0 w 2971800"/>
              <a:gd name="connsiteY13" fmla="*/ 6531 h 7001646"/>
              <a:gd name="connsiteX0" fmla="*/ 0 w 2971800"/>
              <a:gd name="connsiteY0" fmla="*/ 6531 h 7007189"/>
              <a:gd name="connsiteX1" fmla="*/ 0 w 2971800"/>
              <a:gd name="connsiteY1" fmla="*/ 6982097 h 7007189"/>
              <a:gd name="connsiteX2" fmla="*/ 796834 w 2971800"/>
              <a:gd name="connsiteY2" fmla="*/ 6982097 h 7007189"/>
              <a:gd name="connsiteX3" fmla="*/ 796834 w 2971800"/>
              <a:gd name="connsiteY3" fmla="*/ 3997234 h 7007189"/>
              <a:gd name="connsiteX4" fmla="*/ 1051560 w 2971800"/>
              <a:gd name="connsiteY4" fmla="*/ 6969034 h 7007189"/>
              <a:gd name="connsiteX5" fmla="*/ 1939834 w 2971800"/>
              <a:gd name="connsiteY5" fmla="*/ 7007189 h 7007189"/>
              <a:gd name="connsiteX6" fmla="*/ 2168434 w 2971800"/>
              <a:gd name="connsiteY6" fmla="*/ 4023360 h 7007189"/>
              <a:gd name="connsiteX7" fmla="*/ 2175824 w 2971800"/>
              <a:gd name="connsiteY7" fmla="*/ 7001646 h 7007189"/>
              <a:gd name="connsiteX8" fmla="*/ 2961790 w 2971800"/>
              <a:gd name="connsiteY8" fmla="*/ 6999737 h 7007189"/>
              <a:gd name="connsiteX9" fmla="*/ 2971800 w 2971800"/>
              <a:gd name="connsiteY9" fmla="*/ 0 h 7007189"/>
              <a:gd name="connsiteX10" fmla="*/ 1691640 w 2971800"/>
              <a:gd name="connsiteY10" fmla="*/ 0 h 7007189"/>
              <a:gd name="connsiteX11" fmla="*/ 1489166 w 2971800"/>
              <a:gd name="connsiteY11" fmla="*/ 2331720 h 7007189"/>
              <a:gd name="connsiteX12" fmla="*/ 1293223 w 2971800"/>
              <a:gd name="connsiteY12" fmla="*/ 6531 h 7007189"/>
              <a:gd name="connsiteX13" fmla="*/ 0 w 2971800"/>
              <a:gd name="connsiteY13" fmla="*/ 6531 h 7007189"/>
              <a:gd name="connsiteX0" fmla="*/ 0 w 2971800"/>
              <a:gd name="connsiteY0" fmla="*/ 6531 h 7007189"/>
              <a:gd name="connsiteX1" fmla="*/ 0 w 2971800"/>
              <a:gd name="connsiteY1" fmla="*/ 6982097 h 7007189"/>
              <a:gd name="connsiteX2" fmla="*/ 796834 w 2971800"/>
              <a:gd name="connsiteY2" fmla="*/ 6982097 h 7007189"/>
              <a:gd name="connsiteX3" fmla="*/ 796834 w 2971800"/>
              <a:gd name="connsiteY3" fmla="*/ 3997234 h 7007189"/>
              <a:gd name="connsiteX4" fmla="*/ 1059191 w 2971800"/>
              <a:gd name="connsiteY4" fmla="*/ 6991927 h 7007189"/>
              <a:gd name="connsiteX5" fmla="*/ 1939834 w 2971800"/>
              <a:gd name="connsiteY5" fmla="*/ 7007189 h 7007189"/>
              <a:gd name="connsiteX6" fmla="*/ 2168434 w 2971800"/>
              <a:gd name="connsiteY6" fmla="*/ 4023360 h 7007189"/>
              <a:gd name="connsiteX7" fmla="*/ 2175824 w 2971800"/>
              <a:gd name="connsiteY7" fmla="*/ 7001646 h 7007189"/>
              <a:gd name="connsiteX8" fmla="*/ 2961790 w 2971800"/>
              <a:gd name="connsiteY8" fmla="*/ 6999737 h 7007189"/>
              <a:gd name="connsiteX9" fmla="*/ 2971800 w 2971800"/>
              <a:gd name="connsiteY9" fmla="*/ 0 h 7007189"/>
              <a:gd name="connsiteX10" fmla="*/ 1691640 w 2971800"/>
              <a:gd name="connsiteY10" fmla="*/ 0 h 7007189"/>
              <a:gd name="connsiteX11" fmla="*/ 1489166 w 2971800"/>
              <a:gd name="connsiteY11" fmla="*/ 2331720 h 7007189"/>
              <a:gd name="connsiteX12" fmla="*/ 1293223 w 2971800"/>
              <a:gd name="connsiteY12" fmla="*/ 6531 h 7007189"/>
              <a:gd name="connsiteX13" fmla="*/ 0 w 2971800"/>
              <a:gd name="connsiteY13" fmla="*/ 6531 h 7007189"/>
              <a:gd name="connsiteX0" fmla="*/ 0 w 2971800"/>
              <a:gd name="connsiteY0" fmla="*/ 6531 h 7007189"/>
              <a:gd name="connsiteX1" fmla="*/ 0 w 2971800"/>
              <a:gd name="connsiteY1" fmla="*/ 6982097 h 7007189"/>
              <a:gd name="connsiteX2" fmla="*/ 796834 w 2971800"/>
              <a:gd name="connsiteY2" fmla="*/ 7004990 h 7007189"/>
              <a:gd name="connsiteX3" fmla="*/ 796834 w 2971800"/>
              <a:gd name="connsiteY3" fmla="*/ 3997234 h 7007189"/>
              <a:gd name="connsiteX4" fmla="*/ 1059191 w 2971800"/>
              <a:gd name="connsiteY4" fmla="*/ 6991927 h 7007189"/>
              <a:gd name="connsiteX5" fmla="*/ 1939834 w 2971800"/>
              <a:gd name="connsiteY5" fmla="*/ 7007189 h 7007189"/>
              <a:gd name="connsiteX6" fmla="*/ 2168434 w 2971800"/>
              <a:gd name="connsiteY6" fmla="*/ 4023360 h 7007189"/>
              <a:gd name="connsiteX7" fmla="*/ 2175824 w 2971800"/>
              <a:gd name="connsiteY7" fmla="*/ 7001646 h 7007189"/>
              <a:gd name="connsiteX8" fmla="*/ 2961790 w 2971800"/>
              <a:gd name="connsiteY8" fmla="*/ 6999737 h 7007189"/>
              <a:gd name="connsiteX9" fmla="*/ 2971800 w 2971800"/>
              <a:gd name="connsiteY9" fmla="*/ 0 h 7007189"/>
              <a:gd name="connsiteX10" fmla="*/ 1691640 w 2971800"/>
              <a:gd name="connsiteY10" fmla="*/ 0 h 7007189"/>
              <a:gd name="connsiteX11" fmla="*/ 1489166 w 2971800"/>
              <a:gd name="connsiteY11" fmla="*/ 2331720 h 7007189"/>
              <a:gd name="connsiteX12" fmla="*/ 1293223 w 2971800"/>
              <a:gd name="connsiteY12" fmla="*/ 6531 h 7007189"/>
              <a:gd name="connsiteX13" fmla="*/ 0 w 2971800"/>
              <a:gd name="connsiteY13" fmla="*/ 6531 h 7007189"/>
              <a:gd name="connsiteX0" fmla="*/ 0 w 2971800"/>
              <a:gd name="connsiteY0" fmla="*/ 6531 h 7007189"/>
              <a:gd name="connsiteX1" fmla="*/ 7631 w 2971800"/>
              <a:gd name="connsiteY1" fmla="*/ 6989729 h 7007189"/>
              <a:gd name="connsiteX2" fmla="*/ 796834 w 2971800"/>
              <a:gd name="connsiteY2" fmla="*/ 7004990 h 7007189"/>
              <a:gd name="connsiteX3" fmla="*/ 796834 w 2971800"/>
              <a:gd name="connsiteY3" fmla="*/ 3997234 h 7007189"/>
              <a:gd name="connsiteX4" fmla="*/ 1059191 w 2971800"/>
              <a:gd name="connsiteY4" fmla="*/ 6991927 h 7007189"/>
              <a:gd name="connsiteX5" fmla="*/ 1939834 w 2971800"/>
              <a:gd name="connsiteY5" fmla="*/ 7007189 h 7007189"/>
              <a:gd name="connsiteX6" fmla="*/ 2168434 w 2971800"/>
              <a:gd name="connsiteY6" fmla="*/ 4023360 h 7007189"/>
              <a:gd name="connsiteX7" fmla="*/ 2175824 w 2971800"/>
              <a:gd name="connsiteY7" fmla="*/ 7001646 h 7007189"/>
              <a:gd name="connsiteX8" fmla="*/ 2961790 w 2971800"/>
              <a:gd name="connsiteY8" fmla="*/ 6999737 h 7007189"/>
              <a:gd name="connsiteX9" fmla="*/ 2971800 w 2971800"/>
              <a:gd name="connsiteY9" fmla="*/ 0 h 7007189"/>
              <a:gd name="connsiteX10" fmla="*/ 1691640 w 2971800"/>
              <a:gd name="connsiteY10" fmla="*/ 0 h 7007189"/>
              <a:gd name="connsiteX11" fmla="*/ 1489166 w 2971800"/>
              <a:gd name="connsiteY11" fmla="*/ 2331720 h 7007189"/>
              <a:gd name="connsiteX12" fmla="*/ 1293223 w 2971800"/>
              <a:gd name="connsiteY12" fmla="*/ 6531 h 7007189"/>
              <a:gd name="connsiteX13" fmla="*/ 0 w 2971800"/>
              <a:gd name="connsiteY13" fmla="*/ 6531 h 7007189"/>
              <a:gd name="connsiteX0" fmla="*/ 7969 w 2979769"/>
              <a:gd name="connsiteY0" fmla="*/ 6531 h 7007189"/>
              <a:gd name="connsiteX1" fmla="*/ 338 w 2979769"/>
              <a:gd name="connsiteY1" fmla="*/ 6997361 h 7007189"/>
              <a:gd name="connsiteX2" fmla="*/ 804803 w 2979769"/>
              <a:gd name="connsiteY2" fmla="*/ 7004990 h 7007189"/>
              <a:gd name="connsiteX3" fmla="*/ 804803 w 2979769"/>
              <a:gd name="connsiteY3" fmla="*/ 3997234 h 7007189"/>
              <a:gd name="connsiteX4" fmla="*/ 1067160 w 2979769"/>
              <a:gd name="connsiteY4" fmla="*/ 6991927 h 7007189"/>
              <a:gd name="connsiteX5" fmla="*/ 1947803 w 2979769"/>
              <a:gd name="connsiteY5" fmla="*/ 7007189 h 7007189"/>
              <a:gd name="connsiteX6" fmla="*/ 2176403 w 2979769"/>
              <a:gd name="connsiteY6" fmla="*/ 4023360 h 7007189"/>
              <a:gd name="connsiteX7" fmla="*/ 2183793 w 2979769"/>
              <a:gd name="connsiteY7" fmla="*/ 7001646 h 7007189"/>
              <a:gd name="connsiteX8" fmla="*/ 2969759 w 2979769"/>
              <a:gd name="connsiteY8" fmla="*/ 6999737 h 7007189"/>
              <a:gd name="connsiteX9" fmla="*/ 2979769 w 2979769"/>
              <a:gd name="connsiteY9" fmla="*/ 0 h 7007189"/>
              <a:gd name="connsiteX10" fmla="*/ 1699609 w 2979769"/>
              <a:gd name="connsiteY10" fmla="*/ 0 h 7007189"/>
              <a:gd name="connsiteX11" fmla="*/ 1497135 w 2979769"/>
              <a:gd name="connsiteY11" fmla="*/ 2331720 h 7007189"/>
              <a:gd name="connsiteX12" fmla="*/ 1301192 w 2979769"/>
              <a:gd name="connsiteY12" fmla="*/ 6531 h 7007189"/>
              <a:gd name="connsiteX13" fmla="*/ 7969 w 2979769"/>
              <a:gd name="connsiteY13" fmla="*/ 6531 h 7007189"/>
              <a:gd name="connsiteX0" fmla="*/ 7969 w 2979769"/>
              <a:gd name="connsiteY0" fmla="*/ 6531 h 7007189"/>
              <a:gd name="connsiteX1" fmla="*/ 338 w 2979769"/>
              <a:gd name="connsiteY1" fmla="*/ 6997361 h 7007189"/>
              <a:gd name="connsiteX2" fmla="*/ 804803 w 2979769"/>
              <a:gd name="connsiteY2" fmla="*/ 7004990 h 7007189"/>
              <a:gd name="connsiteX3" fmla="*/ 804803 w 2979769"/>
              <a:gd name="connsiteY3" fmla="*/ 3997234 h 7007189"/>
              <a:gd name="connsiteX4" fmla="*/ 1074790 w 2979769"/>
              <a:gd name="connsiteY4" fmla="*/ 6999558 h 7007189"/>
              <a:gd name="connsiteX5" fmla="*/ 1947803 w 2979769"/>
              <a:gd name="connsiteY5" fmla="*/ 7007189 h 7007189"/>
              <a:gd name="connsiteX6" fmla="*/ 2176403 w 2979769"/>
              <a:gd name="connsiteY6" fmla="*/ 4023360 h 7007189"/>
              <a:gd name="connsiteX7" fmla="*/ 2183793 w 2979769"/>
              <a:gd name="connsiteY7" fmla="*/ 7001646 h 7007189"/>
              <a:gd name="connsiteX8" fmla="*/ 2969759 w 2979769"/>
              <a:gd name="connsiteY8" fmla="*/ 6999737 h 7007189"/>
              <a:gd name="connsiteX9" fmla="*/ 2979769 w 2979769"/>
              <a:gd name="connsiteY9" fmla="*/ 0 h 7007189"/>
              <a:gd name="connsiteX10" fmla="*/ 1699609 w 2979769"/>
              <a:gd name="connsiteY10" fmla="*/ 0 h 7007189"/>
              <a:gd name="connsiteX11" fmla="*/ 1497135 w 2979769"/>
              <a:gd name="connsiteY11" fmla="*/ 2331720 h 7007189"/>
              <a:gd name="connsiteX12" fmla="*/ 1301192 w 2979769"/>
              <a:gd name="connsiteY12" fmla="*/ 6531 h 7007189"/>
              <a:gd name="connsiteX13" fmla="*/ 7969 w 2979769"/>
              <a:gd name="connsiteY13" fmla="*/ 6531 h 7007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79769" h="7007189">
                <a:moveTo>
                  <a:pt x="7969" y="6531"/>
                </a:moveTo>
                <a:cubicBezTo>
                  <a:pt x="10513" y="2334264"/>
                  <a:pt x="-2206" y="4669628"/>
                  <a:pt x="338" y="6997361"/>
                </a:cubicBezTo>
                <a:lnTo>
                  <a:pt x="804803" y="7004990"/>
                </a:lnTo>
                <a:lnTo>
                  <a:pt x="804803" y="3997234"/>
                </a:lnTo>
                <a:lnTo>
                  <a:pt x="1074790" y="6999558"/>
                </a:lnTo>
                <a:lnTo>
                  <a:pt x="1947803" y="7007189"/>
                </a:lnTo>
                <a:lnTo>
                  <a:pt x="2176403" y="4023360"/>
                </a:lnTo>
                <a:cubicBezTo>
                  <a:pt x="2178866" y="5016122"/>
                  <a:pt x="2181330" y="6008884"/>
                  <a:pt x="2183793" y="7001646"/>
                </a:cubicBezTo>
                <a:lnTo>
                  <a:pt x="2969759" y="6999737"/>
                </a:lnTo>
                <a:cubicBezTo>
                  <a:pt x="2973096" y="4674122"/>
                  <a:pt x="2976432" y="2325615"/>
                  <a:pt x="2979769" y="0"/>
                </a:cubicBezTo>
                <a:lnTo>
                  <a:pt x="1699609" y="0"/>
                </a:lnTo>
                <a:lnTo>
                  <a:pt x="1497135" y="2331720"/>
                </a:lnTo>
                <a:lnTo>
                  <a:pt x="1301192" y="6531"/>
                </a:lnTo>
                <a:lnTo>
                  <a:pt x="7969" y="6531"/>
                </a:lnTo>
                <a:close/>
              </a:path>
            </a:pathLst>
          </a:custGeom>
          <a:solidFill>
            <a:schemeClr val="bg1"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03" y="360000"/>
            <a:ext cx="1835999" cy="5342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40187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-1" y="3218656"/>
            <a:ext cx="8040029" cy="985352"/>
          </a:xfrm>
          <a:prstGeom prst="rect">
            <a:avLst/>
          </a:prstGeom>
        </p:spPr>
        <p:txBody>
          <a:bodyPr lIns="396000"/>
          <a:lstStyle>
            <a:lvl1pPr>
              <a:defRPr sz="8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4278122"/>
            <a:ext cx="8040029" cy="1096963"/>
          </a:xfrm>
          <a:prstGeom prst="rect">
            <a:avLst/>
          </a:prstGeom>
        </p:spPr>
        <p:txBody>
          <a:bodyPr lIns="39600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SUB HEADING IF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6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05424" y="420917"/>
            <a:ext cx="1490611" cy="8999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45" y="340803"/>
            <a:ext cx="2967149" cy="98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58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-1" y="3218656"/>
            <a:ext cx="8040029" cy="985352"/>
          </a:xfrm>
          <a:prstGeom prst="rect">
            <a:avLst/>
          </a:prstGeom>
        </p:spPr>
        <p:txBody>
          <a:bodyPr lIns="396000"/>
          <a:lstStyle>
            <a:lvl1pPr>
              <a:defRPr sz="8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4278122"/>
            <a:ext cx="8040029" cy="1096963"/>
          </a:xfrm>
          <a:prstGeom prst="rect">
            <a:avLst/>
          </a:prstGeom>
        </p:spPr>
        <p:txBody>
          <a:bodyPr lIns="396000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SUB HEADING IF NEEDED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15040" y="580867"/>
            <a:ext cx="1249680" cy="6106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" y="74129"/>
            <a:ext cx="3319272" cy="12766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56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3685" y="0"/>
            <a:ext cx="1229120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03120"/>
            <a:ext cx="10972800" cy="863600"/>
          </a:xfrm>
          <a:prstGeom prst="rect">
            <a:avLst/>
          </a:prstGeom>
        </p:spPr>
        <p:txBody>
          <a:bodyPr vert="horz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6354" y="515620"/>
            <a:ext cx="1287304" cy="7772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45" y="340803"/>
            <a:ext cx="3411470" cy="112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907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" y="2695577"/>
            <a:ext cx="7432767" cy="1070756"/>
          </a:xfrm>
          <a:prstGeom prst="rect">
            <a:avLst/>
          </a:prstGeom>
        </p:spPr>
        <p:txBody>
          <a:bodyPr vert="horz" wrap="square" lIns="396000" tIns="0" rIns="91440" bIns="45720" rtlCol="0" anchor="ctr">
            <a:noAutofit/>
          </a:bodyPr>
          <a:lstStyle/>
          <a:p>
            <a:r>
              <a:rPr lang="en-US" dirty="0" smtClean="0"/>
              <a:t>TITLE PAGE</a:t>
            </a:r>
            <a:br>
              <a:rPr lang="en-US" dirty="0" smtClean="0"/>
            </a:br>
            <a:r>
              <a:rPr lang="en-US" dirty="0" smtClean="0"/>
              <a:t>(34PT ARIAL NARROW: BOLD)</a:t>
            </a:r>
            <a:endParaRPr lang="en-US" dirty="0"/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2" y="4698719"/>
            <a:ext cx="7432767" cy="469900"/>
          </a:xfrm>
          <a:prstGeom prst="rect">
            <a:avLst/>
          </a:prstGeom>
        </p:spPr>
        <p:txBody>
          <a:bodyPr lIns="396000"/>
          <a:lstStyle>
            <a:lvl2pPr>
              <a:defRPr sz="1800">
                <a:latin typeface="Arial Narrow" charset="0"/>
                <a:ea typeface="Arial Narrow" charset="0"/>
                <a:cs typeface="Arial Narrow" charset="0"/>
              </a:defRPr>
            </a:lvl2pPr>
          </a:lstStyle>
          <a:p>
            <a:pPr lvl="1"/>
            <a:r>
              <a:rPr lang="en-US" dirty="0" smtClean="0"/>
              <a:t>LOCATION (18PT ARIAL NARROW)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3" y="5174713"/>
            <a:ext cx="7432767" cy="469900"/>
          </a:xfrm>
          <a:prstGeom prst="rect">
            <a:avLst/>
          </a:prstGeom>
        </p:spPr>
        <p:txBody>
          <a:bodyPr lIns="396000"/>
          <a:lstStyle>
            <a:lvl2pPr>
              <a:defRPr sz="1800">
                <a:latin typeface="Arial Narrow" charset="0"/>
                <a:ea typeface="Arial Narrow" charset="0"/>
                <a:cs typeface="Arial Narrow" charset="0"/>
              </a:defRPr>
            </a:lvl2pPr>
          </a:lstStyle>
          <a:p>
            <a:pPr lvl="1"/>
            <a:r>
              <a:rPr lang="en-US" dirty="0" smtClean="0"/>
              <a:t>EXTRA LINE (18PT ARIAL NARROW)</a:t>
            </a:r>
          </a:p>
        </p:txBody>
      </p:sp>
      <p:sp>
        <p:nvSpPr>
          <p:cNvPr id="30" name="Text Placeholder 62"/>
          <p:cNvSpPr>
            <a:spLocks noGrp="1"/>
          </p:cNvSpPr>
          <p:nvPr>
            <p:ph type="body" sz="quarter" idx="13" hasCustomPrompt="1"/>
          </p:nvPr>
        </p:nvSpPr>
        <p:spPr>
          <a:xfrm>
            <a:off x="2" y="3876745"/>
            <a:ext cx="7432767" cy="469900"/>
          </a:xfrm>
          <a:prstGeom prst="rect">
            <a:avLst/>
          </a:prstGeom>
        </p:spPr>
        <p:txBody>
          <a:bodyPr lIns="396000"/>
          <a:lstStyle>
            <a:lvl1pPr>
              <a:defRPr sz="2200" baseline="0"/>
            </a:lvl1pPr>
          </a:lstStyle>
          <a:p>
            <a:r>
              <a:rPr lang="en-US" sz="2400" dirty="0" smtClean="0"/>
              <a:t>SUB HEADLINE / PRESENTER (24pt Arial Narrow)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75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" y="333379"/>
            <a:ext cx="9746167" cy="603327"/>
          </a:xfrm>
          <a:prstGeom prst="rect">
            <a:avLst/>
          </a:prstGeom>
        </p:spPr>
        <p:txBody>
          <a:bodyPr vert="horz" wrap="square" lIns="396000" tIns="0" rIns="91440" bIns="45720" rtlCol="0" anchor="ctr">
            <a:noAutofit/>
          </a:bodyPr>
          <a:lstStyle/>
          <a:p>
            <a:r>
              <a:rPr lang="en-US" dirty="0" smtClean="0"/>
              <a:t>TITLE HEADING</a:t>
            </a:r>
            <a:endParaRPr lang="en-US" dirty="0"/>
          </a:p>
        </p:txBody>
      </p:sp>
      <p:sp>
        <p:nvSpPr>
          <p:cNvPr id="10" name="Text Placeholder 62"/>
          <p:cNvSpPr>
            <a:spLocks noGrp="1"/>
          </p:cNvSpPr>
          <p:nvPr>
            <p:ph type="body" sz="quarter" idx="13" hasCustomPrompt="1"/>
          </p:nvPr>
        </p:nvSpPr>
        <p:spPr>
          <a:xfrm>
            <a:off x="-1" y="936702"/>
            <a:ext cx="9746168" cy="469900"/>
          </a:xfrm>
          <a:prstGeom prst="rect">
            <a:avLst/>
          </a:prstGeom>
        </p:spPr>
        <p:txBody>
          <a:bodyPr lIns="396000"/>
          <a:lstStyle>
            <a:lvl1pPr>
              <a:defRPr sz="2200" baseline="0"/>
            </a:lvl1pPr>
          </a:lstStyle>
          <a:p>
            <a:r>
              <a:rPr lang="en-US" sz="2400" dirty="0" smtClean="0"/>
              <a:t>SUB HEADLINE (24pt Arial Narrow)</a:t>
            </a:r>
            <a:endParaRPr lang="en-US" sz="2400" dirty="0"/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rgbClr val="4579B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 Warwick Sky blue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300885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rgbClr val="4579B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 Warwick Sky blue</a:t>
            </a:r>
          </a:p>
        </p:txBody>
      </p:sp>
      <p:sp>
        <p:nvSpPr>
          <p:cNvPr id="18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6193783" y="1821162"/>
            <a:ext cx="2700000" cy="4633200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rgbClr val="4579B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 Warwick Sky blue</a:t>
            </a:r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9086680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rgbClr val="4579B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 Warwick Sky blue</a:t>
            </a:r>
          </a:p>
        </p:txBody>
      </p:sp>
    </p:spTree>
    <p:extLst>
      <p:ext uri="{BB962C8B-B14F-4D97-AF65-F5344CB8AC3E}">
        <p14:creationId xmlns:p14="http://schemas.microsoft.com/office/powerpoint/2010/main" val="130050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300282"/>
            <a:ext cx="12192000" cy="2557718"/>
          </a:xfrm>
          <a:prstGeom prst="rect">
            <a:avLst/>
          </a:prstGeom>
        </p:spPr>
      </p:pic>
      <p:sp>
        <p:nvSpPr>
          <p:cNvPr id="11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407988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8"/>
          </p:nvPr>
        </p:nvSpPr>
        <p:spPr>
          <a:xfrm>
            <a:off x="3300885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6193783" y="1821162"/>
            <a:ext cx="2700000" cy="4633200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20"/>
          </p:nvPr>
        </p:nvSpPr>
        <p:spPr>
          <a:xfrm>
            <a:off x="9086680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" y="333379"/>
            <a:ext cx="9746167" cy="603327"/>
          </a:xfrm>
          <a:prstGeom prst="rect">
            <a:avLst/>
          </a:prstGeom>
        </p:spPr>
        <p:txBody>
          <a:bodyPr vert="horz" wrap="square" lIns="396000" tIns="0" rIns="91440" bIns="45720" rtlCol="0" anchor="ctr">
            <a:noAutofit/>
          </a:bodyPr>
          <a:lstStyle/>
          <a:p>
            <a:r>
              <a:rPr lang="en-US" dirty="0" smtClean="0"/>
              <a:t>TITLE HEADING</a:t>
            </a:r>
            <a:endParaRPr lang="en-US" dirty="0"/>
          </a:p>
        </p:txBody>
      </p:sp>
      <p:sp>
        <p:nvSpPr>
          <p:cNvPr id="9" name="Text Placeholder 62"/>
          <p:cNvSpPr>
            <a:spLocks noGrp="1"/>
          </p:cNvSpPr>
          <p:nvPr>
            <p:ph type="body" sz="quarter" idx="13" hasCustomPrompt="1"/>
          </p:nvPr>
        </p:nvSpPr>
        <p:spPr>
          <a:xfrm>
            <a:off x="-1" y="936702"/>
            <a:ext cx="9746168" cy="469900"/>
          </a:xfrm>
          <a:prstGeom prst="rect">
            <a:avLst/>
          </a:prstGeom>
        </p:spPr>
        <p:txBody>
          <a:bodyPr lIns="396000"/>
          <a:lstStyle>
            <a:lvl1pPr>
              <a:defRPr sz="2200" baseline="0"/>
            </a:lvl1pPr>
          </a:lstStyle>
          <a:p>
            <a:r>
              <a:rPr lang="en-US" sz="2400" dirty="0" smtClean="0"/>
              <a:t>SUB HEADLINE (24pt Arial Narrow)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3906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3A2C599C-890E-A741-AB70-FC4279B0E0AE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1E8FEC7E-ABB6-CE48-8318-64F21BA76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613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667" r:id="rId2"/>
    <p:sldLayoutId id="2147483802" r:id="rId3"/>
    <p:sldLayoutId id="2147483799" r:id="rId4"/>
    <p:sldLayoutId id="2147483800" r:id="rId5"/>
    <p:sldLayoutId id="2147483661" r:id="rId6"/>
    <p:sldLayoutId id="2147483662" r:id="rId7"/>
    <p:sldLayoutId id="2147483664" r:id="rId8"/>
    <p:sldLayoutId id="2147483665" r:id="rId9"/>
    <p:sldLayoutId id="2147483666" r:id="rId10"/>
    <p:sldLayoutId id="2147483668" r:id="rId11"/>
    <p:sldLayoutId id="2147483798" r:id="rId12"/>
    <p:sldLayoutId id="2147483669" r:id="rId13"/>
    <p:sldLayoutId id="2147483670" r:id="rId14"/>
    <p:sldLayoutId id="2147483671" r:id="rId15"/>
    <p:sldLayoutId id="2147483796" r:id="rId16"/>
    <p:sldLayoutId id="214748379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>
          <a:solidFill>
            <a:schemeClr val="tx1"/>
          </a:solidFill>
          <a:latin typeface="Arial Narrow" charset="0"/>
          <a:ea typeface="Arial Narrow" charset="0"/>
          <a:cs typeface="Arial Narrow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200" kern="1200">
          <a:solidFill>
            <a:schemeClr val="tx1"/>
          </a:solidFill>
          <a:latin typeface="Arial Narrow" charset="0"/>
          <a:ea typeface="Arial Narrow" charset="0"/>
          <a:cs typeface="Arial Narrow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0" userDrawn="1">
          <p15:clr>
            <a:srgbClr val="F26B43"/>
          </p15:clr>
        </p15:guide>
        <p15:guide id="2" pos="25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8160" y="3004215"/>
            <a:ext cx="6532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venir Roman"/>
                <a:cs typeface="Avenir Roman"/>
              </a:rPr>
              <a:t>TYPE YOUR TEXT HERE – AVENIR ROMAN FONT</a:t>
            </a:r>
            <a:endParaRPr lang="en-US" sz="2000" dirty="0">
              <a:solidFill>
                <a:schemeClr val="bg1"/>
              </a:solidFill>
              <a:latin typeface="Avenir Roman"/>
              <a:cs typeface="Avenir Roman"/>
            </a:endParaRPr>
          </a:p>
        </p:txBody>
      </p:sp>
    </p:spTree>
    <p:extLst>
      <p:ext uri="{BB962C8B-B14F-4D97-AF65-F5344CB8AC3E}">
        <p14:creationId xmlns:p14="http://schemas.microsoft.com/office/powerpoint/2010/main" val="1740634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672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57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96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288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0" dirty="0">
              <a:latin typeface="Avenir Roman"/>
              <a:cs typeface="Avenir Roman"/>
            </a:endParaRPr>
          </a:p>
        </p:txBody>
      </p:sp>
    </p:spTree>
    <p:extLst>
      <p:ext uri="{BB962C8B-B14F-4D97-AF65-F5344CB8AC3E}">
        <p14:creationId xmlns:p14="http://schemas.microsoft.com/office/powerpoint/2010/main" val="713167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99"/>
          <p:cNvSpPr>
            <a:spLocks noGrp="1"/>
          </p:cNvSpPr>
          <p:nvPr>
            <p:ph type="title"/>
          </p:nvPr>
        </p:nvSpPr>
        <p:spPr>
          <a:xfrm>
            <a:off x="0" y="2726057"/>
            <a:ext cx="7432766" cy="1070756"/>
          </a:xfrm>
        </p:spPr>
        <p:txBody>
          <a:bodyPr/>
          <a:lstStyle/>
          <a:p>
            <a:r>
              <a:rPr lang="en-US" sz="5400" dirty="0" smtClean="0">
                <a:solidFill>
                  <a:srgbClr val="006CAB"/>
                </a:solidFill>
              </a:rPr>
              <a:t>Header</a:t>
            </a:r>
            <a:endParaRPr lang="en-US" sz="5400" dirty="0">
              <a:solidFill>
                <a:srgbClr val="006CAB"/>
              </a:solidFill>
            </a:endParaRPr>
          </a:p>
        </p:txBody>
      </p:sp>
      <p:sp>
        <p:nvSpPr>
          <p:cNvPr id="102" name="Text Placeholder 101"/>
          <p:cNvSpPr>
            <a:spLocks noGrp="1"/>
          </p:cNvSpPr>
          <p:nvPr>
            <p:ph type="body" sz="quarter" idx="14"/>
          </p:nvPr>
        </p:nvSpPr>
        <p:spPr>
          <a:xfrm>
            <a:off x="-1" y="4861279"/>
            <a:ext cx="7432767" cy="4699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CAB"/>
                </a:solidFill>
              </a:rPr>
              <a:t>PRESENTED BY: </a:t>
            </a:r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103" name="Text Placeholder 102"/>
          <p:cNvSpPr>
            <a:spLocks noGrp="1"/>
          </p:cNvSpPr>
          <p:nvPr>
            <p:ph type="body" sz="quarter" idx="15"/>
          </p:nvPr>
        </p:nvSpPr>
        <p:spPr>
          <a:xfrm>
            <a:off x="0" y="5286473"/>
            <a:ext cx="7432767" cy="4699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CAB"/>
                </a:solidFill>
              </a:rPr>
              <a:t>DATE: </a:t>
            </a:r>
            <a:r>
              <a:rPr lang="en-US" dirty="0" smtClean="0"/>
              <a:t>OR EXTRA LINE IF NEEDED</a:t>
            </a:r>
            <a:endParaRPr lang="en-US" dirty="0"/>
          </a:p>
        </p:txBody>
      </p:sp>
      <p:sp>
        <p:nvSpPr>
          <p:cNvPr id="101" name="Text Placeholder 100"/>
          <p:cNvSpPr>
            <a:spLocks noGrp="1"/>
          </p:cNvSpPr>
          <p:nvPr>
            <p:ph type="body" sz="quarter" idx="13"/>
          </p:nvPr>
        </p:nvSpPr>
        <p:spPr>
          <a:xfrm>
            <a:off x="0" y="3570435"/>
            <a:ext cx="7432766" cy="469900"/>
          </a:xfrm>
        </p:spPr>
        <p:txBody>
          <a:bodyPr/>
          <a:lstStyle/>
          <a:p>
            <a:r>
              <a:rPr lang="en-US" sz="2600" dirty="0"/>
              <a:t>SUB HEADING OR MORE TEXT HERE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44" y="6131658"/>
            <a:ext cx="1199520" cy="56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770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4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73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07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45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1189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Warwick Aubergine">
      <a:dk1>
        <a:srgbClr val="331244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FC6128"/>
      </a:accent2>
      <a:accent3>
        <a:srgbClr val="EEF1F2"/>
      </a:accent3>
      <a:accent4>
        <a:srgbClr val="829350"/>
      </a:accent4>
      <a:accent5>
        <a:srgbClr val="009FD9"/>
      </a:accent5>
      <a:accent6>
        <a:srgbClr val="8177B3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16918</TotalTime>
  <Words>26</Words>
  <Application>Microsoft Office PowerPoint</Application>
  <PresentationFormat>Widescreen</PresentationFormat>
  <Paragraphs>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Avenir Roman</vt:lpstr>
      <vt:lpstr>Arial</vt:lpstr>
      <vt:lpstr>Arial Narrow</vt:lpstr>
      <vt:lpstr>Calibri</vt:lpstr>
      <vt:lpstr>Wingdings</vt:lpstr>
      <vt:lpstr>Custom Design</vt:lpstr>
      <vt:lpstr>PowerPoint Presentation</vt:lpstr>
      <vt:lpstr>PowerPoint Presentation</vt:lpstr>
      <vt:lpstr>PowerPoint Presentation</vt:lpstr>
      <vt:lpstr>Header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Burnett</dc:creator>
  <cp:lastModifiedBy>Kristy Dennis</cp:lastModifiedBy>
  <cp:revision>181</cp:revision>
  <cp:lastPrinted>2017-06-07T05:21:52Z</cp:lastPrinted>
  <dcterms:created xsi:type="dcterms:W3CDTF">2017-05-31T01:24:04Z</dcterms:created>
  <dcterms:modified xsi:type="dcterms:W3CDTF">2019-05-15T23:19:49Z</dcterms:modified>
</cp:coreProperties>
</file>