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60" r:id="rId4"/>
    <p:sldId id="258" r:id="rId5"/>
    <p:sldId id="271" r:id="rId6"/>
    <p:sldId id="259" r:id="rId7"/>
    <p:sldId id="274" r:id="rId8"/>
    <p:sldId id="267" r:id="rId9"/>
    <p:sldId id="265" r:id="rId10"/>
    <p:sldId id="268" r:id="rId11"/>
    <p:sldId id="272" r:id="rId12"/>
    <p:sldId id="270" r:id="rId13"/>
    <p:sldId id="269" r:id="rId14"/>
    <p:sldId id="266" r:id="rId15"/>
    <p:sldId id="273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53112D-875D-443C-8E53-6DCB83E84C32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672D6B6F-5D3C-48F7-BDA6-2B050E9373F8}">
      <dgm:prSet phldrT="[Text]"/>
      <dgm:spPr/>
      <dgm:t>
        <a:bodyPr/>
        <a:lstStyle/>
        <a:p>
          <a:r>
            <a:rPr lang="en-GB" dirty="0" smtClean="0"/>
            <a:t>Bar Fusion</a:t>
          </a:r>
          <a:endParaRPr lang="en-GB" dirty="0"/>
        </a:p>
      </dgm:t>
    </dgm:pt>
    <dgm:pt modelId="{3C36D2C5-0603-4A9F-96D6-CAC03386504A}" type="parTrans" cxnId="{FD28C158-556F-4DE5-BD33-89C42C1A529F}">
      <dgm:prSet/>
      <dgm:spPr/>
      <dgm:t>
        <a:bodyPr/>
        <a:lstStyle/>
        <a:p>
          <a:endParaRPr lang="en-GB"/>
        </a:p>
      </dgm:t>
    </dgm:pt>
    <dgm:pt modelId="{BA33E0D2-4314-4009-94D0-8EEDB2D38294}" type="sibTrans" cxnId="{FD28C158-556F-4DE5-BD33-89C42C1A529F}">
      <dgm:prSet/>
      <dgm:spPr/>
      <dgm:t>
        <a:bodyPr/>
        <a:lstStyle/>
        <a:p>
          <a:endParaRPr lang="en-GB"/>
        </a:p>
      </dgm:t>
    </dgm:pt>
    <dgm:pt modelId="{C99BEC74-47D8-478D-A544-D275DA7A0411}">
      <dgm:prSet phldrT="[Text]"/>
      <dgm:spPr/>
      <dgm:t>
        <a:bodyPr/>
        <a:lstStyle/>
        <a:p>
          <a:r>
            <a:rPr lang="en-GB" dirty="0" smtClean="0"/>
            <a:t>Arts Centre</a:t>
          </a:r>
          <a:endParaRPr lang="en-GB" dirty="0"/>
        </a:p>
      </dgm:t>
    </dgm:pt>
    <dgm:pt modelId="{7DA46E23-0375-456F-9640-6F1F0C6A6EFE}" type="parTrans" cxnId="{988E56BB-8E80-411C-AEF4-F7A34297E644}">
      <dgm:prSet/>
      <dgm:spPr/>
      <dgm:t>
        <a:bodyPr/>
        <a:lstStyle/>
        <a:p>
          <a:endParaRPr lang="en-GB"/>
        </a:p>
      </dgm:t>
    </dgm:pt>
    <dgm:pt modelId="{CE64A455-1AC3-434E-81F9-F419DF5D4F97}" type="sibTrans" cxnId="{988E56BB-8E80-411C-AEF4-F7A34297E644}">
      <dgm:prSet/>
      <dgm:spPr/>
      <dgm:t>
        <a:bodyPr/>
        <a:lstStyle/>
        <a:p>
          <a:endParaRPr lang="en-GB"/>
        </a:p>
      </dgm:t>
    </dgm:pt>
    <dgm:pt modelId="{4E0E4F56-F137-4AA9-8F7A-2973D9C5295C}">
      <dgm:prSet phldrT="[Text]"/>
      <dgm:spPr/>
      <dgm:t>
        <a:bodyPr/>
        <a:lstStyle/>
        <a:p>
          <a:r>
            <a:rPr lang="en-GB" dirty="0" smtClean="0"/>
            <a:t>Gusto</a:t>
          </a:r>
          <a:endParaRPr lang="en-GB" dirty="0"/>
        </a:p>
      </dgm:t>
    </dgm:pt>
    <dgm:pt modelId="{09926903-9719-451F-BB52-64847C7E7F35}" type="parTrans" cxnId="{8935E276-A16B-4543-B77B-8A6FC6081E20}">
      <dgm:prSet/>
      <dgm:spPr/>
      <dgm:t>
        <a:bodyPr/>
        <a:lstStyle/>
        <a:p>
          <a:endParaRPr lang="en-GB"/>
        </a:p>
      </dgm:t>
    </dgm:pt>
    <dgm:pt modelId="{DE713F87-4861-4BAF-9D01-227A95EC3AEC}" type="sibTrans" cxnId="{8935E276-A16B-4543-B77B-8A6FC6081E20}">
      <dgm:prSet/>
      <dgm:spPr/>
      <dgm:t>
        <a:bodyPr/>
        <a:lstStyle/>
        <a:p>
          <a:endParaRPr lang="en-GB"/>
        </a:p>
      </dgm:t>
    </dgm:pt>
    <dgm:pt modelId="{43B6941E-99D3-4924-85BC-FFA564F961F7}">
      <dgm:prSet phldrT="[Text]"/>
      <dgm:spPr/>
      <dgm:t>
        <a:bodyPr/>
        <a:lstStyle/>
        <a:p>
          <a:r>
            <a:rPr lang="en-GB" dirty="0" smtClean="0"/>
            <a:t>Cafe Library</a:t>
          </a:r>
          <a:endParaRPr lang="en-GB" dirty="0"/>
        </a:p>
      </dgm:t>
    </dgm:pt>
    <dgm:pt modelId="{3D9443ED-3090-4E48-A92B-70B2468B2F6F}" type="parTrans" cxnId="{863D1ABA-0E55-4ABA-A794-DC4D9E04900D}">
      <dgm:prSet/>
      <dgm:spPr/>
      <dgm:t>
        <a:bodyPr/>
        <a:lstStyle/>
        <a:p>
          <a:endParaRPr lang="en-GB"/>
        </a:p>
      </dgm:t>
    </dgm:pt>
    <dgm:pt modelId="{6934F4FD-5DB5-4681-980D-15E5037AB85D}" type="sibTrans" cxnId="{863D1ABA-0E55-4ABA-A794-DC4D9E04900D}">
      <dgm:prSet/>
      <dgm:spPr/>
      <dgm:t>
        <a:bodyPr/>
        <a:lstStyle/>
        <a:p>
          <a:endParaRPr lang="en-GB"/>
        </a:p>
      </dgm:t>
    </dgm:pt>
    <dgm:pt modelId="{8C5DF09F-DD08-429A-8155-211A4B602BC8}">
      <dgm:prSet phldrT="[Text]"/>
      <dgm:spPr/>
      <dgm:t>
        <a:bodyPr/>
        <a:lstStyle/>
        <a:p>
          <a:r>
            <a:rPr lang="en-GB" dirty="0" smtClean="0"/>
            <a:t>TCC Bars and Restaurants</a:t>
          </a:r>
          <a:endParaRPr lang="en-GB" dirty="0"/>
        </a:p>
      </dgm:t>
    </dgm:pt>
    <dgm:pt modelId="{E715262F-C522-410D-8950-E3EBF81B773D}" type="parTrans" cxnId="{9DFBEB99-3FEF-411C-84B6-4B3A98C04070}">
      <dgm:prSet/>
      <dgm:spPr/>
      <dgm:t>
        <a:bodyPr/>
        <a:lstStyle/>
        <a:p>
          <a:endParaRPr lang="en-GB"/>
        </a:p>
      </dgm:t>
    </dgm:pt>
    <dgm:pt modelId="{9E46D2C6-CEB8-45F3-8A3B-44FAD6307D9A}" type="sibTrans" cxnId="{9DFBEB99-3FEF-411C-84B6-4B3A98C04070}">
      <dgm:prSet/>
      <dgm:spPr/>
      <dgm:t>
        <a:bodyPr/>
        <a:lstStyle/>
        <a:p>
          <a:endParaRPr lang="en-GB"/>
        </a:p>
      </dgm:t>
    </dgm:pt>
    <dgm:pt modelId="{19CC6208-2B9C-4392-82ED-9DECDE24BD5A}">
      <dgm:prSet/>
      <dgm:spPr/>
      <dgm:t>
        <a:bodyPr/>
        <a:lstStyle/>
        <a:p>
          <a:r>
            <a:rPr lang="en-GB" dirty="0" smtClean="0"/>
            <a:t>University House Cafe</a:t>
          </a:r>
          <a:endParaRPr lang="en-GB" dirty="0"/>
        </a:p>
      </dgm:t>
    </dgm:pt>
    <dgm:pt modelId="{8031B37E-9F71-4292-A983-B37E65AA5395}" type="parTrans" cxnId="{70CB10B8-AAD7-48AE-971B-9F6EBDCD203D}">
      <dgm:prSet/>
      <dgm:spPr/>
      <dgm:t>
        <a:bodyPr/>
        <a:lstStyle/>
        <a:p>
          <a:endParaRPr lang="en-GB"/>
        </a:p>
      </dgm:t>
    </dgm:pt>
    <dgm:pt modelId="{386F6855-4C14-4FBA-B044-73F67979BA47}" type="sibTrans" cxnId="{70CB10B8-AAD7-48AE-971B-9F6EBDCD203D}">
      <dgm:prSet/>
      <dgm:spPr/>
      <dgm:t>
        <a:bodyPr/>
        <a:lstStyle/>
        <a:p>
          <a:endParaRPr lang="en-GB"/>
        </a:p>
      </dgm:t>
    </dgm:pt>
    <dgm:pt modelId="{6E3BB026-9413-4C70-82A9-D02D322DC769}">
      <dgm:prSet/>
      <dgm:spPr/>
      <dgm:t>
        <a:bodyPr/>
        <a:lstStyle/>
        <a:p>
          <a:r>
            <a:rPr lang="en-GB" dirty="0" smtClean="0"/>
            <a:t>Rootes Bar</a:t>
          </a:r>
          <a:endParaRPr lang="en-GB" dirty="0"/>
        </a:p>
      </dgm:t>
    </dgm:pt>
    <dgm:pt modelId="{A7EA1981-480E-4241-92EE-38D339504CDD}" type="parTrans" cxnId="{508DF046-14FC-49C0-BEB3-611BEC117C14}">
      <dgm:prSet/>
      <dgm:spPr/>
      <dgm:t>
        <a:bodyPr/>
        <a:lstStyle/>
        <a:p>
          <a:endParaRPr lang="en-GB"/>
        </a:p>
      </dgm:t>
    </dgm:pt>
    <dgm:pt modelId="{0AE344E8-725E-4B2A-BE7C-A677801AC07D}" type="sibTrans" cxnId="{508DF046-14FC-49C0-BEB3-611BEC117C14}">
      <dgm:prSet/>
      <dgm:spPr/>
      <dgm:t>
        <a:bodyPr/>
        <a:lstStyle/>
        <a:p>
          <a:endParaRPr lang="en-GB"/>
        </a:p>
      </dgm:t>
    </dgm:pt>
    <dgm:pt modelId="{0683A22E-44B2-46D2-B3F1-CF1328F41B57}" type="pres">
      <dgm:prSet presAssocID="{AF53112D-875D-443C-8E53-6DCB83E84C3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1664736-C494-49B9-9C94-D0595D371B4A}" type="pres">
      <dgm:prSet presAssocID="{672D6B6F-5D3C-48F7-BDA6-2B050E9373F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5B149E-FA40-472E-AAFF-3F9441118349}" type="pres">
      <dgm:prSet presAssocID="{BA33E0D2-4314-4009-94D0-8EEDB2D38294}" presName="sibTrans" presStyleCnt="0"/>
      <dgm:spPr/>
    </dgm:pt>
    <dgm:pt modelId="{BCBFD413-D414-44CE-9A56-A9B2D0ED071F}" type="pres">
      <dgm:prSet presAssocID="{C99BEC74-47D8-478D-A544-D275DA7A041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D60025C-563A-489A-A5A8-03F353504F14}" type="pres">
      <dgm:prSet presAssocID="{CE64A455-1AC3-434E-81F9-F419DF5D4F97}" presName="sibTrans" presStyleCnt="0"/>
      <dgm:spPr/>
    </dgm:pt>
    <dgm:pt modelId="{C85B847F-7C3D-4A76-903B-CB7DE56F34B9}" type="pres">
      <dgm:prSet presAssocID="{4E0E4F56-F137-4AA9-8F7A-2973D9C5295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851044-2195-4D0D-9703-3857BCFE25D0}" type="pres">
      <dgm:prSet presAssocID="{DE713F87-4861-4BAF-9D01-227A95EC3AEC}" presName="sibTrans" presStyleCnt="0"/>
      <dgm:spPr/>
    </dgm:pt>
    <dgm:pt modelId="{F1024F37-BDCF-4807-BC22-D316B6AD0F92}" type="pres">
      <dgm:prSet presAssocID="{43B6941E-99D3-4924-85BC-FFA564F961F7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8B2C78-9934-43A8-973A-506D4A96F843}" type="pres">
      <dgm:prSet presAssocID="{6934F4FD-5DB5-4681-980D-15E5037AB85D}" presName="sibTrans" presStyleCnt="0"/>
      <dgm:spPr/>
    </dgm:pt>
    <dgm:pt modelId="{7783809B-7544-43C2-9D61-32B3065FFFDE}" type="pres">
      <dgm:prSet presAssocID="{8C5DF09F-DD08-429A-8155-211A4B602BC8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D3729B-A71E-45DE-AF24-B75C16137513}" type="pres">
      <dgm:prSet presAssocID="{9E46D2C6-CEB8-45F3-8A3B-44FAD6307D9A}" presName="sibTrans" presStyleCnt="0"/>
      <dgm:spPr/>
    </dgm:pt>
    <dgm:pt modelId="{828D4CB6-7BA1-4557-A6D3-DEC8B9DB60A9}" type="pres">
      <dgm:prSet presAssocID="{19CC6208-2B9C-4392-82ED-9DECDE24BD5A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2199A5-FDF4-4C9C-8C97-F9631B705F29}" type="pres">
      <dgm:prSet presAssocID="{386F6855-4C14-4FBA-B044-73F67979BA47}" presName="sibTrans" presStyleCnt="0"/>
      <dgm:spPr/>
    </dgm:pt>
    <dgm:pt modelId="{E7499CDE-D768-43AE-B902-0831FC8021AF}" type="pres">
      <dgm:prSet presAssocID="{6E3BB026-9413-4C70-82A9-D02D322DC76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4624F9B-BD71-4A94-9E2C-7047A9D4FFCD}" type="presOf" srcId="{AF53112D-875D-443C-8E53-6DCB83E84C32}" destId="{0683A22E-44B2-46D2-B3F1-CF1328F41B57}" srcOrd="0" destOrd="0" presId="urn:microsoft.com/office/officeart/2005/8/layout/default"/>
    <dgm:cxn modelId="{988E56BB-8E80-411C-AEF4-F7A34297E644}" srcId="{AF53112D-875D-443C-8E53-6DCB83E84C32}" destId="{C99BEC74-47D8-478D-A544-D275DA7A0411}" srcOrd="1" destOrd="0" parTransId="{7DA46E23-0375-456F-9640-6F1F0C6A6EFE}" sibTransId="{CE64A455-1AC3-434E-81F9-F419DF5D4F97}"/>
    <dgm:cxn modelId="{70CB10B8-AAD7-48AE-971B-9F6EBDCD203D}" srcId="{AF53112D-875D-443C-8E53-6DCB83E84C32}" destId="{19CC6208-2B9C-4392-82ED-9DECDE24BD5A}" srcOrd="5" destOrd="0" parTransId="{8031B37E-9F71-4292-A983-B37E65AA5395}" sibTransId="{386F6855-4C14-4FBA-B044-73F67979BA47}"/>
    <dgm:cxn modelId="{018C6B86-B338-4686-9BBC-7A0CFF6F6767}" type="presOf" srcId="{19CC6208-2B9C-4392-82ED-9DECDE24BD5A}" destId="{828D4CB6-7BA1-4557-A6D3-DEC8B9DB60A9}" srcOrd="0" destOrd="0" presId="urn:microsoft.com/office/officeart/2005/8/layout/default"/>
    <dgm:cxn modelId="{05DC5CDC-E795-4769-B586-AFE4D6F90B19}" type="presOf" srcId="{6E3BB026-9413-4C70-82A9-D02D322DC769}" destId="{E7499CDE-D768-43AE-B902-0831FC8021AF}" srcOrd="0" destOrd="0" presId="urn:microsoft.com/office/officeart/2005/8/layout/default"/>
    <dgm:cxn modelId="{508DF046-14FC-49C0-BEB3-611BEC117C14}" srcId="{AF53112D-875D-443C-8E53-6DCB83E84C32}" destId="{6E3BB026-9413-4C70-82A9-D02D322DC769}" srcOrd="6" destOrd="0" parTransId="{A7EA1981-480E-4241-92EE-38D339504CDD}" sibTransId="{0AE344E8-725E-4B2A-BE7C-A677801AC07D}"/>
    <dgm:cxn modelId="{B5116613-2873-42EA-B32C-8E9E9B752213}" type="presOf" srcId="{43B6941E-99D3-4924-85BC-FFA564F961F7}" destId="{F1024F37-BDCF-4807-BC22-D316B6AD0F92}" srcOrd="0" destOrd="0" presId="urn:microsoft.com/office/officeart/2005/8/layout/default"/>
    <dgm:cxn modelId="{1B1970E7-3F2A-4DBD-A971-24B1717F7A63}" type="presOf" srcId="{C99BEC74-47D8-478D-A544-D275DA7A0411}" destId="{BCBFD413-D414-44CE-9A56-A9B2D0ED071F}" srcOrd="0" destOrd="0" presId="urn:microsoft.com/office/officeart/2005/8/layout/default"/>
    <dgm:cxn modelId="{9DFBEB99-3FEF-411C-84B6-4B3A98C04070}" srcId="{AF53112D-875D-443C-8E53-6DCB83E84C32}" destId="{8C5DF09F-DD08-429A-8155-211A4B602BC8}" srcOrd="4" destOrd="0" parTransId="{E715262F-C522-410D-8950-E3EBF81B773D}" sibTransId="{9E46D2C6-CEB8-45F3-8A3B-44FAD6307D9A}"/>
    <dgm:cxn modelId="{FD28C158-556F-4DE5-BD33-89C42C1A529F}" srcId="{AF53112D-875D-443C-8E53-6DCB83E84C32}" destId="{672D6B6F-5D3C-48F7-BDA6-2B050E9373F8}" srcOrd="0" destOrd="0" parTransId="{3C36D2C5-0603-4A9F-96D6-CAC03386504A}" sibTransId="{BA33E0D2-4314-4009-94D0-8EEDB2D38294}"/>
    <dgm:cxn modelId="{751BB9CC-5DDF-4659-B3EA-A04519C17220}" type="presOf" srcId="{4E0E4F56-F137-4AA9-8F7A-2973D9C5295C}" destId="{C85B847F-7C3D-4A76-903B-CB7DE56F34B9}" srcOrd="0" destOrd="0" presId="urn:microsoft.com/office/officeart/2005/8/layout/default"/>
    <dgm:cxn modelId="{6B44FED2-2DB5-4BB0-8624-7F80DC1ADB73}" type="presOf" srcId="{8C5DF09F-DD08-429A-8155-211A4B602BC8}" destId="{7783809B-7544-43C2-9D61-32B3065FFFDE}" srcOrd="0" destOrd="0" presId="urn:microsoft.com/office/officeart/2005/8/layout/default"/>
    <dgm:cxn modelId="{8935E276-A16B-4543-B77B-8A6FC6081E20}" srcId="{AF53112D-875D-443C-8E53-6DCB83E84C32}" destId="{4E0E4F56-F137-4AA9-8F7A-2973D9C5295C}" srcOrd="2" destOrd="0" parTransId="{09926903-9719-451F-BB52-64847C7E7F35}" sibTransId="{DE713F87-4861-4BAF-9D01-227A95EC3AEC}"/>
    <dgm:cxn modelId="{2C0FE36B-66D9-42F8-AB84-9AFFEC73B989}" type="presOf" srcId="{672D6B6F-5D3C-48F7-BDA6-2B050E9373F8}" destId="{F1664736-C494-49B9-9C94-D0595D371B4A}" srcOrd="0" destOrd="0" presId="urn:microsoft.com/office/officeart/2005/8/layout/default"/>
    <dgm:cxn modelId="{863D1ABA-0E55-4ABA-A794-DC4D9E04900D}" srcId="{AF53112D-875D-443C-8E53-6DCB83E84C32}" destId="{43B6941E-99D3-4924-85BC-FFA564F961F7}" srcOrd="3" destOrd="0" parTransId="{3D9443ED-3090-4E48-A92B-70B2468B2F6F}" sibTransId="{6934F4FD-5DB5-4681-980D-15E5037AB85D}"/>
    <dgm:cxn modelId="{A65F94CA-3971-4B3B-AC34-494968E995AB}" type="presParOf" srcId="{0683A22E-44B2-46D2-B3F1-CF1328F41B57}" destId="{F1664736-C494-49B9-9C94-D0595D371B4A}" srcOrd="0" destOrd="0" presId="urn:microsoft.com/office/officeart/2005/8/layout/default"/>
    <dgm:cxn modelId="{6A46198F-042A-4807-B1AE-019384DE1145}" type="presParOf" srcId="{0683A22E-44B2-46D2-B3F1-CF1328F41B57}" destId="{965B149E-FA40-472E-AAFF-3F9441118349}" srcOrd="1" destOrd="0" presId="urn:microsoft.com/office/officeart/2005/8/layout/default"/>
    <dgm:cxn modelId="{5DECDAC0-533B-4EEC-AB15-ED14508F5427}" type="presParOf" srcId="{0683A22E-44B2-46D2-B3F1-CF1328F41B57}" destId="{BCBFD413-D414-44CE-9A56-A9B2D0ED071F}" srcOrd="2" destOrd="0" presId="urn:microsoft.com/office/officeart/2005/8/layout/default"/>
    <dgm:cxn modelId="{1D99B450-CA72-49D4-84EA-3EF6291E7BBF}" type="presParOf" srcId="{0683A22E-44B2-46D2-B3F1-CF1328F41B57}" destId="{FD60025C-563A-489A-A5A8-03F353504F14}" srcOrd="3" destOrd="0" presId="urn:microsoft.com/office/officeart/2005/8/layout/default"/>
    <dgm:cxn modelId="{CDDD1497-6EE8-4FA8-B9DE-16158077B332}" type="presParOf" srcId="{0683A22E-44B2-46D2-B3F1-CF1328F41B57}" destId="{C85B847F-7C3D-4A76-903B-CB7DE56F34B9}" srcOrd="4" destOrd="0" presId="urn:microsoft.com/office/officeart/2005/8/layout/default"/>
    <dgm:cxn modelId="{7C7EC0B9-B072-408E-B9E7-429413337FFA}" type="presParOf" srcId="{0683A22E-44B2-46D2-B3F1-CF1328F41B57}" destId="{84851044-2195-4D0D-9703-3857BCFE25D0}" srcOrd="5" destOrd="0" presId="urn:microsoft.com/office/officeart/2005/8/layout/default"/>
    <dgm:cxn modelId="{ADC904C7-B539-453D-90B7-6A5516E4D302}" type="presParOf" srcId="{0683A22E-44B2-46D2-B3F1-CF1328F41B57}" destId="{F1024F37-BDCF-4807-BC22-D316B6AD0F92}" srcOrd="6" destOrd="0" presId="urn:microsoft.com/office/officeart/2005/8/layout/default"/>
    <dgm:cxn modelId="{54C49F95-743C-45B7-93E3-610A5D1B7174}" type="presParOf" srcId="{0683A22E-44B2-46D2-B3F1-CF1328F41B57}" destId="{228B2C78-9934-43A8-973A-506D4A96F843}" srcOrd="7" destOrd="0" presId="urn:microsoft.com/office/officeart/2005/8/layout/default"/>
    <dgm:cxn modelId="{BE1578F1-6897-4DA5-BAA0-238152AD248D}" type="presParOf" srcId="{0683A22E-44B2-46D2-B3F1-CF1328F41B57}" destId="{7783809B-7544-43C2-9D61-32B3065FFFDE}" srcOrd="8" destOrd="0" presId="urn:microsoft.com/office/officeart/2005/8/layout/default"/>
    <dgm:cxn modelId="{EC7D1034-0FD4-4CD7-9554-2E1E8414B6DC}" type="presParOf" srcId="{0683A22E-44B2-46D2-B3F1-CF1328F41B57}" destId="{81D3729B-A71E-45DE-AF24-B75C16137513}" srcOrd="9" destOrd="0" presId="urn:microsoft.com/office/officeart/2005/8/layout/default"/>
    <dgm:cxn modelId="{33D3D200-D6EB-4BA0-832F-BDF35AC53344}" type="presParOf" srcId="{0683A22E-44B2-46D2-B3F1-CF1328F41B57}" destId="{828D4CB6-7BA1-4557-A6D3-DEC8B9DB60A9}" srcOrd="10" destOrd="0" presId="urn:microsoft.com/office/officeart/2005/8/layout/default"/>
    <dgm:cxn modelId="{E10D2A30-7FB0-4A65-90ED-25407701C533}" type="presParOf" srcId="{0683A22E-44B2-46D2-B3F1-CF1328F41B57}" destId="{AA2199A5-FDF4-4C9C-8C97-F9631B705F29}" srcOrd="11" destOrd="0" presId="urn:microsoft.com/office/officeart/2005/8/layout/default"/>
    <dgm:cxn modelId="{27D6357A-283D-4C23-9976-66FA2DFB4A9B}" type="presParOf" srcId="{0683A22E-44B2-46D2-B3F1-CF1328F41B57}" destId="{E7499CDE-D768-43AE-B902-0831FC8021AF}" srcOrd="12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50ADE7-2A11-4F2C-B1C8-F95944D3A61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5E6D196-B8B9-4C90-BB50-487DB1436FC2}">
      <dgm:prSet phldrT="[Text]"/>
      <dgm:spPr/>
      <dgm:t>
        <a:bodyPr/>
        <a:lstStyle/>
        <a:p>
          <a:r>
            <a:rPr lang="en-GB" dirty="0" smtClean="0"/>
            <a:t>Panorama </a:t>
          </a:r>
          <a:endParaRPr lang="en-GB" dirty="0"/>
        </a:p>
      </dgm:t>
    </dgm:pt>
    <dgm:pt modelId="{80345CE7-C471-482A-B12C-E51FAF4643FF}" type="parTrans" cxnId="{7D178EC1-3DF2-47F2-8A7B-1999CE8E4483}">
      <dgm:prSet/>
      <dgm:spPr/>
      <dgm:t>
        <a:bodyPr/>
        <a:lstStyle/>
        <a:p>
          <a:endParaRPr lang="en-GB"/>
        </a:p>
      </dgm:t>
    </dgm:pt>
    <dgm:pt modelId="{FDBB7EEF-AC0B-4A12-85E8-12FCC192138F}" type="sibTrans" cxnId="{7D178EC1-3DF2-47F2-8A7B-1999CE8E4483}">
      <dgm:prSet/>
      <dgm:spPr/>
      <dgm:t>
        <a:bodyPr/>
        <a:lstStyle/>
        <a:p>
          <a:endParaRPr lang="en-GB"/>
        </a:p>
      </dgm:t>
    </dgm:pt>
    <dgm:pt modelId="{EF68FAE6-B7AA-4D21-95FC-67C668AD6403}">
      <dgm:prSet phldrT="[Text]"/>
      <dgm:spPr/>
      <dgm:t>
        <a:bodyPr/>
        <a:lstStyle/>
        <a:p>
          <a:r>
            <a:rPr lang="en-GB" dirty="0" smtClean="0"/>
            <a:t>Scarman Private </a:t>
          </a:r>
          <a:r>
            <a:rPr lang="en-GB" dirty="0" smtClean="0"/>
            <a:t>dining </a:t>
          </a:r>
          <a:r>
            <a:rPr lang="en-GB" dirty="0" smtClean="0"/>
            <a:t>room, Lake view restaurant and courtyard</a:t>
          </a:r>
          <a:endParaRPr lang="en-GB" dirty="0"/>
        </a:p>
      </dgm:t>
    </dgm:pt>
    <dgm:pt modelId="{CAE7E068-29D5-4514-8695-5C0A1C5B0EAA}" type="parTrans" cxnId="{F0AF3551-A409-4875-8D80-912D25555253}">
      <dgm:prSet/>
      <dgm:spPr/>
      <dgm:t>
        <a:bodyPr/>
        <a:lstStyle/>
        <a:p>
          <a:endParaRPr lang="en-GB"/>
        </a:p>
      </dgm:t>
    </dgm:pt>
    <dgm:pt modelId="{2DC84CD0-9819-4567-A689-3DF896C10537}" type="sibTrans" cxnId="{F0AF3551-A409-4875-8D80-912D25555253}">
      <dgm:prSet/>
      <dgm:spPr/>
      <dgm:t>
        <a:bodyPr/>
        <a:lstStyle/>
        <a:p>
          <a:endParaRPr lang="en-GB"/>
        </a:p>
      </dgm:t>
    </dgm:pt>
    <dgm:pt modelId="{0C36BD1E-7A48-4527-9727-B067459E08A4}">
      <dgm:prSet phldrT="[Text]"/>
      <dgm:spPr/>
      <dgm:t>
        <a:bodyPr/>
        <a:lstStyle/>
        <a:p>
          <a:r>
            <a:rPr lang="en-GB" dirty="0" smtClean="0"/>
            <a:t>Radcliffe Private </a:t>
          </a:r>
          <a:r>
            <a:rPr lang="en-GB" dirty="0" smtClean="0"/>
            <a:t>dining </a:t>
          </a:r>
          <a:r>
            <a:rPr lang="en-GB" dirty="0" smtClean="0"/>
            <a:t>room</a:t>
          </a:r>
          <a:endParaRPr lang="en-GB" dirty="0"/>
        </a:p>
      </dgm:t>
    </dgm:pt>
    <dgm:pt modelId="{E9057B09-0C1D-4FCC-9669-FD726ED03AD9}" type="parTrans" cxnId="{FD3DFAB9-FEA2-458F-8519-0C47EF48C1E2}">
      <dgm:prSet/>
      <dgm:spPr/>
      <dgm:t>
        <a:bodyPr/>
        <a:lstStyle/>
        <a:p>
          <a:endParaRPr lang="en-GB"/>
        </a:p>
      </dgm:t>
    </dgm:pt>
    <dgm:pt modelId="{F440AF36-6463-40FF-81AC-12A0A0F57F5A}" type="sibTrans" cxnId="{FD3DFAB9-FEA2-458F-8519-0C47EF48C1E2}">
      <dgm:prSet/>
      <dgm:spPr/>
      <dgm:t>
        <a:bodyPr/>
        <a:lstStyle/>
        <a:p>
          <a:endParaRPr lang="en-GB"/>
        </a:p>
      </dgm:t>
    </dgm:pt>
    <dgm:pt modelId="{BA7CAF97-DBBC-4D9C-B584-68463C2E22C2}">
      <dgm:prSet phldrT="[Text]"/>
      <dgm:spPr/>
      <dgm:t>
        <a:bodyPr/>
        <a:lstStyle/>
        <a:p>
          <a:r>
            <a:rPr lang="en-GB" dirty="0" smtClean="0"/>
            <a:t>Arden Private </a:t>
          </a:r>
          <a:r>
            <a:rPr lang="en-GB" dirty="0" smtClean="0"/>
            <a:t>dining </a:t>
          </a:r>
          <a:r>
            <a:rPr lang="en-GB" dirty="0" smtClean="0"/>
            <a:t>room</a:t>
          </a:r>
          <a:endParaRPr lang="en-GB" dirty="0"/>
        </a:p>
      </dgm:t>
    </dgm:pt>
    <dgm:pt modelId="{BD75F42C-44F9-4CF4-A178-474AB54FEEFA}" type="parTrans" cxnId="{A0A6C5CA-D831-4914-81B4-6AEB9D2A51DD}">
      <dgm:prSet/>
      <dgm:spPr/>
      <dgm:t>
        <a:bodyPr/>
        <a:lstStyle/>
        <a:p>
          <a:endParaRPr lang="en-GB"/>
        </a:p>
      </dgm:t>
    </dgm:pt>
    <dgm:pt modelId="{8C7BB37D-DA9E-41AE-83FE-A61DC53DCF3B}" type="sibTrans" cxnId="{A0A6C5CA-D831-4914-81B4-6AEB9D2A51DD}">
      <dgm:prSet/>
      <dgm:spPr/>
      <dgm:t>
        <a:bodyPr/>
        <a:lstStyle/>
        <a:p>
          <a:endParaRPr lang="en-GB"/>
        </a:p>
      </dgm:t>
    </dgm:pt>
    <dgm:pt modelId="{0AAC8517-C97F-4A19-8194-BBF17B76296A}">
      <dgm:prSet phldrT="[Text]"/>
      <dgm:spPr/>
      <dgm:t>
        <a:bodyPr/>
        <a:lstStyle/>
        <a:p>
          <a:r>
            <a:rPr lang="en-GB" dirty="0" smtClean="0"/>
            <a:t>Chancellors</a:t>
          </a:r>
          <a:endParaRPr lang="en-GB" dirty="0"/>
        </a:p>
      </dgm:t>
    </dgm:pt>
    <dgm:pt modelId="{C2027F53-1306-454F-A736-8647A5C80666}" type="parTrans" cxnId="{7F622107-819E-47B6-B44C-C52D2D824B15}">
      <dgm:prSet/>
      <dgm:spPr/>
      <dgm:t>
        <a:bodyPr/>
        <a:lstStyle/>
        <a:p>
          <a:endParaRPr lang="en-GB"/>
        </a:p>
      </dgm:t>
    </dgm:pt>
    <dgm:pt modelId="{2E757727-E5BC-4A1B-81BB-0038D9742995}" type="sibTrans" cxnId="{7F622107-819E-47B6-B44C-C52D2D824B15}">
      <dgm:prSet/>
      <dgm:spPr/>
      <dgm:t>
        <a:bodyPr/>
        <a:lstStyle/>
        <a:p>
          <a:endParaRPr lang="en-GB"/>
        </a:p>
      </dgm:t>
    </dgm:pt>
    <dgm:pt modelId="{C4996FC9-C691-4647-8A19-E5A24F6B026C}" type="pres">
      <dgm:prSet presAssocID="{1050ADE7-2A11-4F2C-B1C8-F95944D3A61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89DF66B-7D06-45E6-9751-B5700C5F3D18}" type="pres">
      <dgm:prSet presAssocID="{75E6D196-B8B9-4C90-BB50-487DB1436FC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B39E8C-37F9-4843-BDFD-7886D8F674CB}" type="pres">
      <dgm:prSet presAssocID="{FDBB7EEF-AC0B-4A12-85E8-12FCC192138F}" presName="sibTrans" presStyleCnt="0"/>
      <dgm:spPr/>
    </dgm:pt>
    <dgm:pt modelId="{FC7034C1-0E1A-4E6E-8BE7-84D016941513}" type="pres">
      <dgm:prSet presAssocID="{EF68FAE6-B7AA-4D21-95FC-67C668AD640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93BCEC-0573-4325-94C5-712DE8CCFB5E}" type="pres">
      <dgm:prSet presAssocID="{2DC84CD0-9819-4567-A689-3DF896C10537}" presName="sibTrans" presStyleCnt="0"/>
      <dgm:spPr/>
    </dgm:pt>
    <dgm:pt modelId="{B237910C-AB4F-4C3D-AB5E-FBCFFB125D62}" type="pres">
      <dgm:prSet presAssocID="{0C36BD1E-7A48-4527-9727-B067459E08A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F3FA8E-503F-4CE9-A223-D980395C34E2}" type="pres">
      <dgm:prSet presAssocID="{F440AF36-6463-40FF-81AC-12A0A0F57F5A}" presName="sibTrans" presStyleCnt="0"/>
      <dgm:spPr/>
    </dgm:pt>
    <dgm:pt modelId="{4359C64A-3B4C-4B37-BD6E-84F24B3E6DE8}" type="pres">
      <dgm:prSet presAssocID="{BA7CAF97-DBBC-4D9C-B584-68463C2E22C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49E973-8348-411E-AF35-A66C6E4484FB}" type="pres">
      <dgm:prSet presAssocID="{8C7BB37D-DA9E-41AE-83FE-A61DC53DCF3B}" presName="sibTrans" presStyleCnt="0"/>
      <dgm:spPr/>
    </dgm:pt>
    <dgm:pt modelId="{B25F5198-892D-43E9-9E4C-EE39E947AE16}" type="pres">
      <dgm:prSet presAssocID="{0AAC8517-C97F-4A19-8194-BBF17B76296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F622107-819E-47B6-B44C-C52D2D824B15}" srcId="{1050ADE7-2A11-4F2C-B1C8-F95944D3A619}" destId="{0AAC8517-C97F-4A19-8194-BBF17B76296A}" srcOrd="4" destOrd="0" parTransId="{C2027F53-1306-454F-A736-8647A5C80666}" sibTransId="{2E757727-E5BC-4A1B-81BB-0038D9742995}"/>
    <dgm:cxn modelId="{E6F241B5-5049-4DFD-928E-28532302FB11}" type="presOf" srcId="{1050ADE7-2A11-4F2C-B1C8-F95944D3A619}" destId="{C4996FC9-C691-4647-8A19-E5A24F6B026C}" srcOrd="0" destOrd="0" presId="urn:microsoft.com/office/officeart/2005/8/layout/default"/>
    <dgm:cxn modelId="{B2D79832-5AA7-4290-ACE8-105B03E02968}" type="presOf" srcId="{0AAC8517-C97F-4A19-8194-BBF17B76296A}" destId="{B25F5198-892D-43E9-9E4C-EE39E947AE16}" srcOrd="0" destOrd="0" presId="urn:microsoft.com/office/officeart/2005/8/layout/default"/>
    <dgm:cxn modelId="{C4D4A879-F643-4E28-A267-38D028A38CF2}" type="presOf" srcId="{75E6D196-B8B9-4C90-BB50-487DB1436FC2}" destId="{389DF66B-7D06-45E6-9751-B5700C5F3D18}" srcOrd="0" destOrd="0" presId="urn:microsoft.com/office/officeart/2005/8/layout/default"/>
    <dgm:cxn modelId="{FD04CF9A-AE80-49AE-BE1F-3539D265F9BA}" type="presOf" srcId="{BA7CAF97-DBBC-4D9C-B584-68463C2E22C2}" destId="{4359C64A-3B4C-4B37-BD6E-84F24B3E6DE8}" srcOrd="0" destOrd="0" presId="urn:microsoft.com/office/officeart/2005/8/layout/default"/>
    <dgm:cxn modelId="{A0A6C5CA-D831-4914-81B4-6AEB9D2A51DD}" srcId="{1050ADE7-2A11-4F2C-B1C8-F95944D3A619}" destId="{BA7CAF97-DBBC-4D9C-B584-68463C2E22C2}" srcOrd="3" destOrd="0" parTransId="{BD75F42C-44F9-4CF4-A178-474AB54FEEFA}" sibTransId="{8C7BB37D-DA9E-41AE-83FE-A61DC53DCF3B}"/>
    <dgm:cxn modelId="{FD3DFAB9-FEA2-458F-8519-0C47EF48C1E2}" srcId="{1050ADE7-2A11-4F2C-B1C8-F95944D3A619}" destId="{0C36BD1E-7A48-4527-9727-B067459E08A4}" srcOrd="2" destOrd="0" parTransId="{E9057B09-0C1D-4FCC-9669-FD726ED03AD9}" sibTransId="{F440AF36-6463-40FF-81AC-12A0A0F57F5A}"/>
    <dgm:cxn modelId="{3E98FB7F-701C-464C-B852-9FC0450F6537}" type="presOf" srcId="{EF68FAE6-B7AA-4D21-95FC-67C668AD6403}" destId="{FC7034C1-0E1A-4E6E-8BE7-84D016941513}" srcOrd="0" destOrd="0" presId="urn:microsoft.com/office/officeart/2005/8/layout/default"/>
    <dgm:cxn modelId="{7D178EC1-3DF2-47F2-8A7B-1999CE8E4483}" srcId="{1050ADE7-2A11-4F2C-B1C8-F95944D3A619}" destId="{75E6D196-B8B9-4C90-BB50-487DB1436FC2}" srcOrd="0" destOrd="0" parTransId="{80345CE7-C471-482A-B12C-E51FAF4643FF}" sibTransId="{FDBB7EEF-AC0B-4A12-85E8-12FCC192138F}"/>
    <dgm:cxn modelId="{F0AF3551-A409-4875-8D80-912D25555253}" srcId="{1050ADE7-2A11-4F2C-B1C8-F95944D3A619}" destId="{EF68FAE6-B7AA-4D21-95FC-67C668AD6403}" srcOrd="1" destOrd="0" parTransId="{CAE7E068-29D5-4514-8695-5C0A1C5B0EAA}" sibTransId="{2DC84CD0-9819-4567-A689-3DF896C10537}"/>
    <dgm:cxn modelId="{CD863037-9539-4AD6-87F2-BAA9728BA659}" type="presOf" srcId="{0C36BD1E-7A48-4527-9727-B067459E08A4}" destId="{B237910C-AB4F-4C3D-AB5E-FBCFFB125D62}" srcOrd="0" destOrd="0" presId="urn:microsoft.com/office/officeart/2005/8/layout/default"/>
    <dgm:cxn modelId="{51350D14-67BB-4F30-BE2E-922A5A8BF5EE}" type="presParOf" srcId="{C4996FC9-C691-4647-8A19-E5A24F6B026C}" destId="{389DF66B-7D06-45E6-9751-B5700C5F3D18}" srcOrd="0" destOrd="0" presId="urn:microsoft.com/office/officeart/2005/8/layout/default"/>
    <dgm:cxn modelId="{CA2A247A-62A2-42FD-A9FE-E5F133034310}" type="presParOf" srcId="{C4996FC9-C691-4647-8A19-E5A24F6B026C}" destId="{87B39E8C-37F9-4843-BDFD-7886D8F674CB}" srcOrd="1" destOrd="0" presId="urn:microsoft.com/office/officeart/2005/8/layout/default"/>
    <dgm:cxn modelId="{4DE0A770-E4B7-45AE-8815-3631E8DB8D8E}" type="presParOf" srcId="{C4996FC9-C691-4647-8A19-E5A24F6B026C}" destId="{FC7034C1-0E1A-4E6E-8BE7-84D016941513}" srcOrd="2" destOrd="0" presId="urn:microsoft.com/office/officeart/2005/8/layout/default"/>
    <dgm:cxn modelId="{8B35645A-4FE0-4EA4-A63D-9D9B9F7EAFEF}" type="presParOf" srcId="{C4996FC9-C691-4647-8A19-E5A24F6B026C}" destId="{F693BCEC-0573-4325-94C5-712DE8CCFB5E}" srcOrd="3" destOrd="0" presId="urn:microsoft.com/office/officeart/2005/8/layout/default"/>
    <dgm:cxn modelId="{FB7C2536-73A0-4BD3-9A17-A56C22AEA844}" type="presParOf" srcId="{C4996FC9-C691-4647-8A19-E5A24F6B026C}" destId="{B237910C-AB4F-4C3D-AB5E-FBCFFB125D62}" srcOrd="4" destOrd="0" presId="urn:microsoft.com/office/officeart/2005/8/layout/default"/>
    <dgm:cxn modelId="{0DB0C361-A8CB-4845-B97E-6C38BEB420D0}" type="presParOf" srcId="{C4996FC9-C691-4647-8A19-E5A24F6B026C}" destId="{96F3FA8E-503F-4CE9-A223-D980395C34E2}" srcOrd="5" destOrd="0" presId="urn:microsoft.com/office/officeart/2005/8/layout/default"/>
    <dgm:cxn modelId="{EA5728D0-15CC-4785-9E9A-C2BE47AE71E3}" type="presParOf" srcId="{C4996FC9-C691-4647-8A19-E5A24F6B026C}" destId="{4359C64A-3B4C-4B37-BD6E-84F24B3E6DE8}" srcOrd="6" destOrd="0" presId="urn:microsoft.com/office/officeart/2005/8/layout/default"/>
    <dgm:cxn modelId="{B4B51129-8699-418B-896D-89AFBEA5302E}" type="presParOf" srcId="{C4996FC9-C691-4647-8A19-E5A24F6B026C}" destId="{8949E973-8348-411E-AF35-A66C6E4484FB}" srcOrd="7" destOrd="0" presId="urn:microsoft.com/office/officeart/2005/8/layout/default"/>
    <dgm:cxn modelId="{571B0251-AC97-414D-8C43-AA586E4616A7}" type="presParOf" srcId="{C4996FC9-C691-4647-8A19-E5A24F6B026C}" destId="{B25F5198-892D-43E9-9E4C-EE39E947AE16}" srcOrd="8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A19A05-094F-4D38-9BB4-E590C989F2FB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5E7997B8-40D3-4171-BC5F-D749E68CC451}">
      <dgm:prSet phldrT="[Text]"/>
      <dgm:spPr/>
      <dgm:t>
        <a:bodyPr/>
        <a:lstStyle/>
        <a:p>
          <a:r>
            <a:rPr lang="en-GB" dirty="0" smtClean="0"/>
            <a:t>Over 30 students on work experience in the last 12 months</a:t>
          </a:r>
          <a:endParaRPr lang="en-GB" dirty="0"/>
        </a:p>
      </dgm:t>
    </dgm:pt>
    <dgm:pt modelId="{4042E19B-DCA5-4DF0-96F1-ECDF133E33C8}" type="parTrans" cxnId="{9E82F12E-6E02-4B21-8A52-41640D7C1BEF}">
      <dgm:prSet/>
      <dgm:spPr/>
      <dgm:t>
        <a:bodyPr/>
        <a:lstStyle/>
        <a:p>
          <a:endParaRPr lang="en-GB"/>
        </a:p>
      </dgm:t>
    </dgm:pt>
    <dgm:pt modelId="{1C26C007-4903-4901-8CCD-F0F1312C838A}" type="sibTrans" cxnId="{9E82F12E-6E02-4B21-8A52-41640D7C1BEF}">
      <dgm:prSet/>
      <dgm:spPr/>
      <dgm:t>
        <a:bodyPr/>
        <a:lstStyle/>
        <a:p>
          <a:endParaRPr lang="en-GB"/>
        </a:p>
      </dgm:t>
    </dgm:pt>
    <dgm:pt modelId="{3BA410AB-62C1-4E4A-BFC3-8B0C03DED871}">
      <dgm:prSet phldrT="[Text]"/>
      <dgm:spPr/>
      <dgm:t>
        <a:bodyPr/>
        <a:lstStyle/>
        <a:p>
          <a:r>
            <a:rPr lang="en-GB" dirty="0" smtClean="0"/>
            <a:t>Career workshops with local schools</a:t>
          </a:r>
          <a:endParaRPr lang="en-GB" dirty="0"/>
        </a:p>
      </dgm:t>
    </dgm:pt>
    <dgm:pt modelId="{6100449B-C2F2-4ADF-97EF-2851ABF860AD}" type="parTrans" cxnId="{3A2EC877-D8A0-4CE8-B5FB-3152EDF4736A}">
      <dgm:prSet/>
      <dgm:spPr/>
      <dgm:t>
        <a:bodyPr/>
        <a:lstStyle/>
        <a:p>
          <a:endParaRPr lang="en-GB"/>
        </a:p>
      </dgm:t>
    </dgm:pt>
    <dgm:pt modelId="{CE7D8CE7-15DB-4556-8FA5-4F48D68B2C4A}" type="sibTrans" cxnId="{3A2EC877-D8A0-4CE8-B5FB-3152EDF4736A}">
      <dgm:prSet/>
      <dgm:spPr/>
      <dgm:t>
        <a:bodyPr/>
        <a:lstStyle/>
        <a:p>
          <a:endParaRPr lang="en-GB"/>
        </a:p>
      </dgm:t>
    </dgm:pt>
    <dgm:pt modelId="{8054FDD4-1864-4C1C-91AD-8A7415C5691B}">
      <dgm:prSet phldrT="[Text]"/>
      <dgm:spPr/>
      <dgm:t>
        <a:bodyPr/>
        <a:lstStyle/>
        <a:p>
          <a:r>
            <a:rPr lang="en-GB" dirty="0" smtClean="0"/>
            <a:t>Partnership program with the Devere academy getting young people into the catering industry</a:t>
          </a:r>
          <a:endParaRPr lang="en-GB" dirty="0"/>
        </a:p>
      </dgm:t>
    </dgm:pt>
    <dgm:pt modelId="{5B358ED7-AFDC-4EFE-8CD2-1F37004CF44B}" type="parTrans" cxnId="{F8752619-EA22-4953-A146-5B73191678B6}">
      <dgm:prSet/>
      <dgm:spPr/>
      <dgm:t>
        <a:bodyPr/>
        <a:lstStyle/>
        <a:p>
          <a:endParaRPr lang="en-GB"/>
        </a:p>
      </dgm:t>
    </dgm:pt>
    <dgm:pt modelId="{A6A3A210-52E4-43D4-86BE-99CEC85B7A78}" type="sibTrans" cxnId="{F8752619-EA22-4953-A146-5B73191678B6}">
      <dgm:prSet/>
      <dgm:spPr/>
      <dgm:t>
        <a:bodyPr/>
        <a:lstStyle/>
        <a:p>
          <a:endParaRPr lang="en-GB"/>
        </a:p>
      </dgm:t>
    </dgm:pt>
    <dgm:pt modelId="{1B6F08CE-685F-40BF-8727-04535DF81B9C}">
      <dgm:prSet phldrT="[Text]"/>
      <dgm:spPr/>
      <dgm:t>
        <a:bodyPr/>
        <a:lstStyle/>
        <a:p>
          <a:r>
            <a:rPr lang="en-GB" dirty="0" smtClean="0"/>
            <a:t>Apprentice scheme with Stratford upon Avon college</a:t>
          </a:r>
          <a:endParaRPr lang="en-GB" dirty="0"/>
        </a:p>
      </dgm:t>
    </dgm:pt>
    <dgm:pt modelId="{8C8E17ED-7F3D-4BE7-BC87-E212BA867625}" type="parTrans" cxnId="{6B3C3FF0-4F13-4B6F-AD7F-BABCFC9DE10C}">
      <dgm:prSet/>
      <dgm:spPr/>
      <dgm:t>
        <a:bodyPr/>
        <a:lstStyle/>
        <a:p>
          <a:endParaRPr lang="en-GB"/>
        </a:p>
      </dgm:t>
    </dgm:pt>
    <dgm:pt modelId="{E1D9C8BA-1823-4125-90BF-83DF8407B09F}" type="sibTrans" cxnId="{6B3C3FF0-4F13-4B6F-AD7F-BABCFC9DE10C}">
      <dgm:prSet/>
      <dgm:spPr/>
      <dgm:t>
        <a:bodyPr/>
        <a:lstStyle/>
        <a:p>
          <a:endParaRPr lang="en-GB"/>
        </a:p>
      </dgm:t>
    </dgm:pt>
    <dgm:pt modelId="{2B2CDBF5-CD0D-427A-91E0-6C508895ADC2}">
      <dgm:prSet phldrT="[Text]"/>
      <dgm:spPr/>
      <dgm:t>
        <a:bodyPr/>
        <a:lstStyle/>
        <a:p>
          <a:r>
            <a:rPr lang="en-GB" dirty="0" smtClean="0"/>
            <a:t>Cookery demonstrations for 1</a:t>
          </a:r>
          <a:r>
            <a:rPr lang="en-GB" baseline="30000" dirty="0" smtClean="0"/>
            <a:t>st</a:t>
          </a:r>
          <a:r>
            <a:rPr lang="en-GB" dirty="0" smtClean="0"/>
            <a:t> year students</a:t>
          </a:r>
          <a:endParaRPr lang="en-GB" dirty="0"/>
        </a:p>
      </dgm:t>
    </dgm:pt>
    <dgm:pt modelId="{E57C7B13-6554-4908-A536-9A214FD5C73C}" type="parTrans" cxnId="{FB58AC71-0023-4A10-AB7F-BC4D20C9A703}">
      <dgm:prSet/>
      <dgm:spPr/>
      <dgm:t>
        <a:bodyPr/>
        <a:lstStyle/>
        <a:p>
          <a:endParaRPr lang="en-GB"/>
        </a:p>
      </dgm:t>
    </dgm:pt>
    <dgm:pt modelId="{A822302B-01A8-41C1-BE8A-281F0E4AB259}" type="sibTrans" cxnId="{FB58AC71-0023-4A10-AB7F-BC4D20C9A703}">
      <dgm:prSet/>
      <dgm:spPr/>
      <dgm:t>
        <a:bodyPr/>
        <a:lstStyle/>
        <a:p>
          <a:endParaRPr lang="en-GB"/>
        </a:p>
      </dgm:t>
    </dgm:pt>
    <dgm:pt modelId="{94076946-1AFB-44C4-B96F-BFD3B4846CEE}" type="pres">
      <dgm:prSet presAssocID="{94A19A05-094F-4D38-9BB4-E590C989F2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C440B94-846A-46FD-B381-7FE636A601CE}" type="pres">
      <dgm:prSet presAssocID="{5E7997B8-40D3-4171-BC5F-D749E68CC45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39FA25-3B54-4EBC-8FD4-408C00626703}" type="pres">
      <dgm:prSet presAssocID="{1C26C007-4903-4901-8CCD-F0F1312C838A}" presName="sibTrans" presStyleCnt="0"/>
      <dgm:spPr/>
    </dgm:pt>
    <dgm:pt modelId="{0848C5AC-6923-46B8-A944-14A85A62A078}" type="pres">
      <dgm:prSet presAssocID="{3BA410AB-62C1-4E4A-BFC3-8B0C03DED87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3E9F5A-229B-4A6B-A26C-7288E25739C4}" type="pres">
      <dgm:prSet presAssocID="{CE7D8CE7-15DB-4556-8FA5-4F48D68B2C4A}" presName="sibTrans" presStyleCnt="0"/>
      <dgm:spPr/>
    </dgm:pt>
    <dgm:pt modelId="{99EC06E7-8777-4E93-807A-DB4CD3D6101B}" type="pres">
      <dgm:prSet presAssocID="{8054FDD4-1864-4C1C-91AD-8A7415C5691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572282-E2D7-4AB0-A9E9-4777983A276E}" type="pres">
      <dgm:prSet presAssocID="{A6A3A210-52E4-43D4-86BE-99CEC85B7A78}" presName="sibTrans" presStyleCnt="0"/>
      <dgm:spPr/>
    </dgm:pt>
    <dgm:pt modelId="{7AF06B4C-E387-400A-A170-B21C1D58F61A}" type="pres">
      <dgm:prSet presAssocID="{1B6F08CE-685F-40BF-8727-04535DF81B9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3117BF-D2F2-430F-84CB-72D86818ED6B}" type="pres">
      <dgm:prSet presAssocID="{E1D9C8BA-1823-4125-90BF-83DF8407B09F}" presName="sibTrans" presStyleCnt="0"/>
      <dgm:spPr/>
    </dgm:pt>
    <dgm:pt modelId="{F430ACC9-09F1-4696-8F62-859254B9F1FE}" type="pres">
      <dgm:prSet presAssocID="{2B2CDBF5-CD0D-427A-91E0-6C508895ADC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032D17A-68FC-4D12-8B28-874CEF0E68AA}" type="presOf" srcId="{2B2CDBF5-CD0D-427A-91E0-6C508895ADC2}" destId="{F430ACC9-09F1-4696-8F62-859254B9F1FE}" srcOrd="0" destOrd="0" presId="urn:microsoft.com/office/officeart/2005/8/layout/default"/>
    <dgm:cxn modelId="{468B9844-54FE-4041-860F-C2BE43A404BE}" type="presOf" srcId="{5E7997B8-40D3-4171-BC5F-D749E68CC451}" destId="{BC440B94-846A-46FD-B381-7FE636A601CE}" srcOrd="0" destOrd="0" presId="urn:microsoft.com/office/officeart/2005/8/layout/default"/>
    <dgm:cxn modelId="{3A2EC877-D8A0-4CE8-B5FB-3152EDF4736A}" srcId="{94A19A05-094F-4D38-9BB4-E590C989F2FB}" destId="{3BA410AB-62C1-4E4A-BFC3-8B0C03DED871}" srcOrd="1" destOrd="0" parTransId="{6100449B-C2F2-4ADF-97EF-2851ABF860AD}" sibTransId="{CE7D8CE7-15DB-4556-8FA5-4F48D68B2C4A}"/>
    <dgm:cxn modelId="{FB58AC71-0023-4A10-AB7F-BC4D20C9A703}" srcId="{94A19A05-094F-4D38-9BB4-E590C989F2FB}" destId="{2B2CDBF5-CD0D-427A-91E0-6C508895ADC2}" srcOrd="4" destOrd="0" parTransId="{E57C7B13-6554-4908-A536-9A214FD5C73C}" sibTransId="{A822302B-01A8-41C1-BE8A-281F0E4AB259}"/>
    <dgm:cxn modelId="{CE69F1D3-751F-4D79-9AC5-B1125A2D049E}" type="presOf" srcId="{8054FDD4-1864-4C1C-91AD-8A7415C5691B}" destId="{99EC06E7-8777-4E93-807A-DB4CD3D6101B}" srcOrd="0" destOrd="0" presId="urn:microsoft.com/office/officeart/2005/8/layout/default"/>
    <dgm:cxn modelId="{035B1C3F-12B3-4A6B-B9BB-AF9A72BC6C8B}" type="presOf" srcId="{94A19A05-094F-4D38-9BB4-E590C989F2FB}" destId="{94076946-1AFB-44C4-B96F-BFD3B4846CEE}" srcOrd="0" destOrd="0" presId="urn:microsoft.com/office/officeart/2005/8/layout/default"/>
    <dgm:cxn modelId="{6B3C3FF0-4F13-4B6F-AD7F-BABCFC9DE10C}" srcId="{94A19A05-094F-4D38-9BB4-E590C989F2FB}" destId="{1B6F08CE-685F-40BF-8727-04535DF81B9C}" srcOrd="3" destOrd="0" parTransId="{8C8E17ED-7F3D-4BE7-BC87-E212BA867625}" sibTransId="{E1D9C8BA-1823-4125-90BF-83DF8407B09F}"/>
    <dgm:cxn modelId="{CF27675D-AAAB-4D1E-B6FE-FDC521CC24FE}" type="presOf" srcId="{3BA410AB-62C1-4E4A-BFC3-8B0C03DED871}" destId="{0848C5AC-6923-46B8-A944-14A85A62A078}" srcOrd="0" destOrd="0" presId="urn:microsoft.com/office/officeart/2005/8/layout/default"/>
    <dgm:cxn modelId="{9E82F12E-6E02-4B21-8A52-41640D7C1BEF}" srcId="{94A19A05-094F-4D38-9BB4-E590C989F2FB}" destId="{5E7997B8-40D3-4171-BC5F-D749E68CC451}" srcOrd="0" destOrd="0" parTransId="{4042E19B-DCA5-4DF0-96F1-ECDF133E33C8}" sibTransId="{1C26C007-4903-4901-8CCD-F0F1312C838A}"/>
    <dgm:cxn modelId="{5A02ED98-257C-4D56-A658-4E4D03E712F7}" type="presOf" srcId="{1B6F08CE-685F-40BF-8727-04535DF81B9C}" destId="{7AF06B4C-E387-400A-A170-B21C1D58F61A}" srcOrd="0" destOrd="0" presId="urn:microsoft.com/office/officeart/2005/8/layout/default"/>
    <dgm:cxn modelId="{F8752619-EA22-4953-A146-5B73191678B6}" srcId="{94A19A05-094F-4D38-9BB4-E590C989F2FB}" destId="{8054FDD4-1864-4C1C-91AD-8A7415C5691B}" srcOrd="2" destOrd="0" parTransId="{5B358ED7-AFDC-4EFE-8CD2-1F37004CF44B}" sibTransId="{A6A3A210-52E4-43D4-86BE-99CEC85B7A78}"/>
    <dgm:cxn modelId="{F001C458-5FCF-4064-A10F-3E1D69C84BBA}" type="presParOf" srcId="{94076946-1AFB-44C4-B96F-BFD3B4846CEE}" destId="{BC440B94-846A-46FD-B381-7FE636A601CE}" srcOrd="0" destOrd="0" presId="urn:microsoft.com/office/officeart/2005/8/layout/default"/>
    <dgm:cxn modelId="{66C46A3E-B0D4-46FE-9148-4F964C95BCB3}" type="presParOf" srcId="{94076946-1AFB-44C4-B96F-BFD3B4846CEE}" destId="{C839FA25-3B54-4EBC-8FD4-408C00626703}" srcOrd="1" destOrd="0" presId="urn:microsoft.com/office/officeart/2005/8/layout/default"/>
    <dgm:cxn modelId="{1F4B094E-4416-4FE0-884E-6D11B3822A78}" type="presParOf" srcId="{94076946-1AFB-44C4-B96F-BFD3B4846CEE}" destId="{0848C5AC-6923-46B8-A944-14A85A62A078}" srcOrd="2" destOrd="0" presId="urn:microsoft.com/office/officeart/2005/8/layout/default"/>
    <dgm:cxn modelId="{FDC2383E-FF9F-4B5F-94AA-A1D930285E9D}" type="presParOf" srcId="{94076946-1AFB-44C4-B96F-BFD3B4846CEE}" destId="{263E9F5A-229B-4A6B-A26C-7288E25739C4}" srcOrd="3" destOrd="0" presId="urn:microsoft.com/office/officeart/2005/8/layout/default"/>
    <dgm:cxn modelId="{04549521-EF84-41C4-9365-869F217372F2}" type="presParOf" srcId="{94076946-1AFB-44C4-B96F-BFD3B4846CEE}" destId="{99EC06E7-8777-4E93-807A-DB4CD3D6101B}" srcOrd="4" destOrd="0" presId="urn:microsoft.com/office/officeart/2005/8/layout/default"/>
    <dgm:cxn modelId="{A4334815-C41A-49C7-8EBF-E9373DB98966}" type="presParOf" srcId="{94076946-1AFB-44C4-B96F-BFD3B4846CEE}" destId="{F9572282-E2D7-4AB0-A9E9-4777983A276E}" srcOrd="5" destOrd="0" presId="urn:microsoft.com/office/officeart/2005/8/layout/default"/>
    <dgm:cxn modelId="{6FEF6E55-8637-4DBE-963C-14462B1E534E}" type="presParOf" srcId="{94076946-1AFB-44C4-B96F-BFD3B4846CEE}" destId="{7AF06B4C-E387-400A-A170-B21C1D58F61A}" srcOrd="6" destOrd="0" presId="urn:microsoft.com/office/officeart/2005/8/layout/default"/>
    <dgm:cxn modelId="{1D695F82-F713-4CF3-A101-6D5179F36F37}" type="presParOf" srcId="{94076946-1AFB-44C4-B96F-BFD3B4846CEE}" destId="{F33117BF-D2F2-430F-84CB-72D86818ED6B}" srcOrd="7" destOrd="0" presId="urn:microsoft.com/office/officeart/2005/8/layout/default"/>
    <dgm:cxn modelId="{2021B8E5-0AA5-4B76-8DEE-77A4FB25E44D}" type="presParOf" srcId="{94076946-1AFB-44C4-B96F-BFD3B4846CEE}" destId="{F430ACC9-09F1-4696-8F62-859254B9F1FE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Click="0" advTm="5000">
    <p:cut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7424B4-D901-4E3F-AA8B-550E5B346EC1}" type="datetimeFigureOut">
              <a:rPr lang="en-US" smtClean="0"/>
              <a:pPr/>
              <a:t>12/14/2011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FB4417-8D68-449E-90ED-C07239AD622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 advTm="5000">
    <p:cut thruBlk="1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GB" sz="6600" b="1" dirty="0" smtClean="0">
                <a:solidFill>
                  <a:schemeClr val="tx1"/>
                </a:solidFill>
                <a:latin typeface="Arial Black" pitchFamily="34" charset="0"/>
              </a:rPr>
              <a:t>Eating at Warwick</a:t>
            </a:r>
            <a:endParaRPr lang="en-GB" sz="66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Scarman - Exteri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786058"/>
            <a:ext cx="5643570" cy="3880039"/>
          </a:xfrm>
          <a:prstGeom prst="rect">
            <a:avLst/>
          </a:prstGeom>
        </p:spPr>
      </p:pic>
    </p:spTree>
  </p:cSld>
  <p:clrMapOvr>
    <a:masterClrMapping/>
  </p:clrMapOvr>
  <p:transition advClick="0" advTm="4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Conference Centres of Excellence Chefs and Food Service competition organised and hosted by Warwick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winn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3416" y="2477611"/>
            <a:ext cx="6570584" cy="43803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2571744"/>
            <a:ext cx="22860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Graham Crump group Executive Chef and Chair of Judges with Richard Harrison General Manager Scarman and competition chair present the awards to the winners</a:t>
            </a:r>
            <a:endParaRPr lang="en-GB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posors08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857232"/>
            <a:ext cx="8532054" cy="568803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Contestants and sponsors at the awards dinner at Scarman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International Association of Conference Centres Copper Skillet Competition</a:t>
            </a:r>
            <a:endParaRPr lang="en-GB" dirty="0"/>
          </a:p>
        </p:txBody>
      </p:sp>
      <p:pic>
        <p:nvPicPr>
          <p:cNvPr id="4" name="Content Placeholder 3" descr="IACC Copper Skillet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643050"/>
            <a:ext cx="3139017" cy="4708525"/>
          </a:xfrm>
        </p:spPr>
      </p:pic>
      <p:sp>
        <p:nvSpPr>
          <p:cNvPr id="5" name="TextBox 4"/>
          <p:cNvSpPr txBox="1"/>
          <p:nvPr/>
        </p:nvSpPr>
        <p:spPr>
          <a:xfrm>
            <a:off x="4000496" y="1928802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Pete Fry Sous Chef at Rootes competing in the competition and Below receiving his silver medal.</a:t>
            </a:r>
            <a:endParaRPr lang="en-GB" dirty="0"/>
          </a:p>
        </p:txBody>
      </p:sp>
      <p:pic>
        <p:nvPicPr>
          <p:cNvPr id="7" name="Picture 6" descr="IACC Copper Skillet 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3071810"/>
            <a:ext cx="5287955" cy="3526772"/>
          </a:xfrm>
          <a:prstGeom prst="rect">
            <a:avLst/>
          </a:prstGeom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Ram Kumar wins the TUCO Food service competition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5" name="Picture 4" descr="Description: Warwick Cub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8680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 flipV="1">
            <a:off x="457200" y="5786454"/>
            <a:ext cx="1114404" cy="785818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ransition advClick="0" advTm="7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Arial Black" pitchFamily="34" charset="0"/>
              </a:rPr>
              <a:t>Warwick Chefs working with the community</a:t>
            </a:r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>
                <a:solidFill>
                  <a:schemeClr val="tx1"/>
                </a:solidFill>
                <a:latin typeface="Arial Black" pitchFamily="34" charset="0"/>
              </a:rPr>
              <a:t>Graham Crump Warwick's Executive Chef gives a local school a demonstration on chocolate work</a:t>
            </a:r>
            <a:endParaRPr lang="en-GB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6" name="Content Placeholder 5" descr="Chocolate day (Graham at Tile Hill Wood School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785926"/>
            <a:ext cx="5925603" cy="4544173"/>
          </a:xfrm>
        </p:spPr>
      </p:pic>
    </p:spTree>
  </p:cSld>
  <p:clrMapOvr>
    <a:masterClrMapping/>
  </p:clrMapOvr>
  <p:transition advClick="0" advTm="6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Arial Black" pitchFamily="34" charset="0"/>
              </a:rPr>
              <a:t>Reducing our environmental impact</a:t>
            </a:r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Waste oil taken for Bio fuel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Paper and Card board recycling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Glass and tin recycling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Kitchen extraction controlled by movement and heat to reduce energy consumption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Herb Gardens on site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Environment - Arden Italian Gard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4786322"/>
            <a:ext cx="2534642" cy="1688622"/>
          </a:xfrm>
          <a:prstGeom prst="rect">
            <a:avLst/>
          </a:prstGeom>
        </p:spPr>
      </p:pic>
      <p:pic>
        <p:nvPicPr>
          <p:cNvPr id="6" name="Picture 5" descr="Environm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4143380"/>
            <a:ext cx="1768073" cy="2357430"/>
          </a:xfrm>
          <a:prstGeom prst="rect">
            <a:avLst/>
          </a:prstGeom>
        </p:spPr>
      </p:pic>
      <p:pic>
        <p:nvPicPr>
          <p:cNvPr id="7" name="Picture 6" descr="Environment - Herb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4572008"/>
            <a:ext cx="1332593" cy="2000239"/>
          </a:xfrm>
          <a:prstGeom prst="rect">
            <a:avLst/>
          </a:prstGeom>
        </p:spPr>
      </p:pic>
    </p:spTree>
  </p:cSld>
  <p:clrMapOvr>
    <a:masterClrMapping/>
  </p:clrMapOvr>
  <p:transition spd="med" advClick="0" advTm="8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Arial Black" pitchFamily="34" charset="0"/>
              </a:rPr>
              <a:t>Bars and Restaurants</a:t>
            </a:r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Click="0" advTm="7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Arial Black" pitchFamily="34" charset="0"/>
              </a:rPr>
              <a:t>Banqueting for 4 to 500</a:t>
            </a:r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Click="0" advTm="7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 descr="Pano Banqueting Propos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00174"/>
            <a:ext cx="8747880" cy="500816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tx1"/>
                </a:solidFill>
                <a:latin typeface="Arial Black" pitchFamily="34" charset="0"/>
              </a:rPr>
              <a:t>Panorama Suite Rootes Building</a:t>
            </a:r>
            <a:endParaRPr lang="en-GB" sz="36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Content Placeholder 5" descr="Panorama Suite 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608647" cy="6308725"/>
          </a:xfrm>
        </p:spPr>
      </p:pic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Tables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8572527" cy="571501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282" y="5929330"/>
            <a:ext cx="5486400" cy="566738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Warwick Conferences Scarman</a:t>
            </a:r>
            <a:endParaRPr lang="en-GB" sz="2400" dirty="0">
              <a:solidFill>
                <a:schemeClr val="tx1">
                  <a:lumMod val="9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Arial Black" pitchFamily="34" charset="0"/>
              </a:rPr>
              <a:t>Chefs at Warwick, more than just cooking!</a:t>
            </a:r>
            <a:endParaRPr lang="en-GB" sz="48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6" name="Content Placeholder 5" descr="Chocolate day (Graham at Tile Hill Wood School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3071810"/>
            <a:ext cx="4212966" cy="3230802"/>
          </a:xfrm>
        </p:spPr>
      </p:pic>
    </p:spTree>
  </p:cSld>
  <p:clrMapOvr>
    <a:masterClrMapping/>
  </p:clrMapOvr>
  <p:transition advClick="0" advTm="7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Arial Black" pitchFamily="34" charset="0"/>
              </a:rPr>
              <a:t>Warwick Chefs and Managers this year have been involved in many competitions</a:t>
            </a:r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5" name="Content Placeholder 3" descr="Dancer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857364"/>
            <a:ext cx="3531394" cy="4708525"/>
          </a:xfrm>
        </p:spPr>
      </p:pic>
      <p:sp>
        <p:nvSpPr>
          <p:cNvPr id="7" name="TextBox 6"/>
          <p:cNvSpPr txBox="1"/>
          <p:nvPr/>
        </p:nvSpPr>
        <p:spPr>
          <a:xfrm>
            <a:off x="0" y="5143512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 Black" pitchFamily="34" charset="0"/>
              </a:rPr>
              <a:t>Hospitality 2011</a:t>
            </a:r>
            <a:endParaRPr lang="en-GB" sz="2800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CE.jpg"/>
          <p:cNvPicPr preferRelativeResize="0"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857364"/>
            <a:ext cx="3292078" cy="4389437"/>
          </a:xfrm>
        </p:spPr>
      </p:pic>
      <p:pic>
        <p:nvPicPr>
          <p:cNvPr id="7" name="Content Placeholder 3" descr="DSC008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1285860"/>
            <a:ext cx="3571900" cy="4965654"/>
          </a:xfrm>
          <a:prstGeom prst="rect">
            <a:avLst/>
          </a:prstGeom>
        </p:spPr>
      </p:pic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228</TotalTime>
  <Words>253</Words>
  <Application>Microsoft Office PowerPoint</Application>
  <PresentationFormat>On-screen Show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Eating at Warwick</vt:lpstr>
      <vt:lpstr>Bars and Restaurants</vt:lpstr>
      <vt:lpstr>Banqueting for 4 to 500</vt:lpstr>
      <vt:lpstr>Panorama Suite Rootes Building</vt:lpstr>
      <vt:lpstr>Slide 5</vt:lpstr>
      <vt:lpstr>Warwick Conferences Scarman</vt:lpstr>
      <vt:lpstr>Chefs at Warwick, more than just cooking!</vt:lpstr>
      <vt:lpstr>Warwick Chefs and Managers this year have been involved in many competitions</vt:lpstr>
      <vt:lpstr>Slide 9</vt:lpstr>
      <vt:lpstr>Conference Centres of Excellence Chefs and Food Service competition organised and hosted by Warwick</vt:lpstr>
      <vt:lpstr>Contestants and sponsors at the awards dinner at Scarman</vt:lpstr>
      <vt:lpstr>International Association of Conference Centres Copper Skillet Competition</vt:lpstr>
      <vt:lpstr>Ram Kumar wins the TUCO Food service competition</vt:lpstr>
      <vt:lpstr>Warwick Chefs working with the community</vt:lpstr>
      <vt:lpstr>Graham Crump Warwick's Executive Chef gives a local school a demonstration on chocolate work</vt:lpstr>
      <vt:lpstr>Reducing our environmental impact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Eating at Warwick</dc:title>
  <dc:creator>IT Services</dc:creator>
  <cp:lastModifiedBy> </cp:lastModifiedBy>
  <cp:revision>27</cp:revision>
  <dcterms:created xsi:type="dcterms:W3CDTF">2011-12-12T20:16:59Z</dcterms:created>
  <dcterms:modified xsi:type="dcterms:W3CDTF">2011-12-14T13:53:46Z</dcterms:modified>
</cp:coreProperties>
</file>