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Default Extension="gif" ContentType="image/gif"/>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9.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9.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1.xml"/>
  <Override ContentType="application/vnd.openxmlformats-officedocument.presentationml.notesSlide+xml" PartName="/ppt/notesSlides/notesSlide16.xml"/>
  <Override ContentType="application/vnd.openxmlformats-officedocument.presentationml.notesSlide+xml" PartName="/ppt/notesSlides/notesSlide18.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7.xml"/>
  <Override ContentType="application/vnd.openxmlformats-officedocument.presentationml.slide+xml" PartName="/ppt/slides/slide8.xml"/>
  <Override ContentType="application/vnd.openxmlformats-officedocument.presentationml.slide+xml" PartName="/ppt/slides/slide23.xml"/>
  <Override ContentType="application/vnd.openxmlformats-officedocument.presentationml.slide+xml" PartName="/ppt/slides/slide19.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slide+xml" PartName="/ppt/slides/slide22.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0" r:id="rId3"/>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9144000"/>
  <p:notesSz cy="9144000" cx="6858000"/>
  <p:defaultText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a:lvl3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3pPr>
    <a:lvl4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4pPr>
    <a:lvl5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5pPr>
    <a:lvl6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6pPr>
    <a:lvl7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7pPr>
    <a:lvl8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8pPr>
    <a:lvl9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Type="http://schemas.openxmlformats.org/officeDocument/2006/relationships/slide" Id="rId19" Target="slides/slide14.xml"/><Relationship Type="http://schemas.openxmlformats.org/officeDocument/2006/relationships/slide" Id="rId18" Target="slides/slide13.xml"/><Relationship Type="http://schemas.openxmlformats.org/officeDocument/2006/relationships/slide" Id="rId17" Target="slides/slide12.xml"/><Relationship Type="http://schemas.openxmlformats.org/officeDocument/2006/relationships/slide" Id="rId16" Target="slides/slide11.xml"/><Relationship Type="http://schemas.openxmlformats.org/officeDocument/2006/relationships/slide" Id="rId15" Target="slides/slide10.xml"/><Relationship Type="http://schemas.openxmlformats.org/officeDocument/2006/relationships/slide" Id="rId14" Target="slides/slide9.xml"/><Relationship Type="http://schemas.openxmlformats.org/officeDocument/2006/relationships/slide" Id="rId12" Target="slides/slide7.xml"/><Relationship Type="http://schemas.openxmlformats.org/officeDocument/2006/relationships/slide" Id="rId13" Target="slides/slide8.xml"/><Relationship Type="http://schemas.openxmlformats.org/officeDocument/2006/relationships/slide" Id="rId10" Target="slides/slide5.xml"/><Relationship Type="http://schemas.openxmlformats.org/officeDocument/2006/relationships/slide" Id="rId11" Target="slides/slide6.xml"/><Relationship Type="http://schemas.openxmlformats.org/officeDocument/2006/relationships/slide" Id="rId26" Target="slides/slide21.xml"/><Relationship Type="http://schemas.openxmlformats.org/officeDocument/2006/relationships/slide" Id="rId25" Target="slides/slide20.xml"/><Relationship Type="http://schemas.openxmlformats.org/officeDocument/2006/relationships/slide" Id="rId28" Target="slides/slide23.xml"/><Relationship Type="http://schemas.openxmlformats.org/officeDocument/2006/relationships/slide" Id="rId27" Target="slides/slide22.xml"/><Relationship Type="http://schemas.openxmlformats.org/officeDocument/2006/relationships/presProps" Id="rId2" Target="presProps.xml"/><Relationship Type="http://schemas.openxmlformats.org/officeDocument/2006/relationships/slide" Id="rId21" Target="slides/slide16.xml"/><Relationship Type="http://schemas.openxmlformats.org/officeDocument/2006/relationships/theme" Id="rId1" Target="theme/theme2.xml"/><Relationship Type="http://schemas.openxmlformats.org/officeDocument/2006/relationships/slide" Id="rId22" Target="slides/slide17.xml"/><Relationship Type="http://schemas.openxmlformats.org/officeDocument/2006/relationships/slideMaster" Id="rId4" Target="slideMasters/slideMaster2.xml"/><Relationship Type="http://schemas.openxmlformats.org/officeDocument/2006/relationships/slide" Id="rId23" Target="slides/slide18.xml"/><Relationship Type="http://schemas.openxmlformats.org/officeDocument/2006/relationships/slideMaster" Id="rId3" Target="slideMasters/slideMaster1.xml"/><Relationship Type="http://schemas.openxmlformats.org/officeDocument/2006/relationships/slide" Id="rId24" Target="slides/slide19.xml"/><Relationship Type="http://schemas.openxmlformats.org/officeDocument/2006/relationships/slide" Id="rId20" Target="slides/slide15.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3" id="3"/>
          <p:cNvSpPr/>
          <p:nvPr>
            <p:ph idx="1" type="body"/>
          </p:nvPr>
        </p:nvSpPr>
        <p:spPr>
          <a:xfrm>
            <a:off x="685800" y="4343400"/>
            <a:ext cx="5486399" cy="4114800"/>
          </a:xfrm>
          <a:prstGeom prst="rect">
            <a:avLst/>
          </a:prstGeom>
          <a:noFill/>
          <a:ln>
            <a:noFill/>
          </a:ln>
        </p:spPr>
        <p:txBody>
          <a:bodyPr anchorCtr="0" bIns="91425" tIns="91425" anchor="t" lIns="91425" rIns="91425">
            <a:spAutoFit/>
          </a:bodyPr>
          <a:lstStyle/>
          <a:p>
            <a:pPr indent="-317500" lvl="1" marL="914400">
              <a:buClr>
                <a:srgbClr val="000000"/>
              </a:buClr>
              <a:buSzPct val="127272"/>
              <a:buFont typeface="Courier New"/>
              <a:buChar char="o"/>
            </a:pPr>
            <a:r>
              <a:rPr sz="1100"/>
              <a:t>
</a:t>
            </a:r>
          </a:p>
          <a:p>
            <a:r>
              <a:t/>
            </a:r>
          </a:p>
          <a:p>
            <a:r>
              <a:t/>
            </a:r>
          </a:p>
          <a:p>
            <a:r>
              <a:t/>
            </a:r>
          </a:p>
          <a:p>
            <a:r>
              <a:t/>
            </a:r>
          </a:p>
          <a:p>
            <a:r>
              <a:t/>
            </a:r>
          </a:p>
          <a:p>
            <a:r>
              <a:t/>
            </a:r>
          </a:p>
          <a:p>
            <a:r>
              <a:t/>
            </a:r>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3" id="43"/>
        <p:cNvGrpSpPr/>
        <p:nvPr/>
      </p:nvGrpSpPr>
      <p:grpSpPr>
        <a:xfrm>
          <a:off y="0" x="0"/>
          <a:ext cy="0" cx="0"/>
          <a:chOff y="0" x="0"/>
          <a:chExt cy="0" cx="0"/>
        </a:xfrm>
      </p:grpSpPr>
      <p:sp>
        <p:nvSpPr>
          <p:cNvPr name="Shape 45" id="45"/>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Welcome to this presentation about Search Engine Optimisation, or SEO</a:t>
            </a:r>
          </a:p>
          <a:p>
            <a:pPr rtl="0" lvl="0"/>
            <a:r>
              <a:rPr/>
              <a:t>* All about getting more people to see your website</a:t>
            </a:r>
          </a:p>
          <a:p>
            <a:pPr/>
            <a:r>
              <a:rPr/>
              <a:t>* I'm Mat Mannion, Service Owner for the Web Publishing Development team in IT Services</a:t>
            </a:r>
          </a:p>
        </p:txBody>
      </p:sp>
    </p:spTree>
  </p:cSld>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7" id="97"/>
        <p:cNvGrpSpPr/>
        <p:nvPr/>
      </p:nvGrpSpPr>
      <p:grpSpPr>
        <a:xfrm>
          <a:off y="0" x="0"/>
          <a:ext cy="0" cx="0"/>
          <a:chOff y="0" x="0"/>
          <a:chExt cy="0" cx="0"/>
        </a:xfrm>
      </p:grpSpPr>
      <p:sp>
        <p:nvSpPr>
          <p:cNvPr name="Shape 99" id="99"/>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The most important part of your page, bar none, is page content. It's important to make your content accurate and relevant to what people are looking for</a:t>
            </a:r>
          </a:p>
          <a:p>
            <a:pPr rtl="0" lvl="0"/>
            <a:r>
              <a:rPr/>
              <a:t>* Write easy-to-read text that users can enjoy, avoiding spelling and grammatical mistakes, and avoid at all costs embedding text in images</a:t>
            </a:r>
          </a:p>
          <a:p>
            <a:pPr rtl="0" lvl="0"/>
            <a:r>
              <a:rPr/>
              <a:t>* Make sure your text is focussed around the topic and broken into logical chunks - use paragraphs, subheadings and bullet points</a:t>
            </a:r>
          </a:p>
          <a:p>
            <a:pPr rtl="0" lvl="0"/>
            <a:r>
              <a:rPr/>
              <a:t>* Use relevant language, thinking about what a user might search for you in your content - a very knowledgable user might use different terminology, such as acronyms, to users who aren't as familiar</a:t>
            </a:r>
          </a:p>
          <a:p>
            <a:pPr/>
            <a:r>
              <a:rPr/>
              <a:t>* Create fresh, unique content that will keep your visitor base coming back, avoiding rehashing or copying the same content and avoiding duplicate content across the site</a:t>
            </a:r>
          </a:p>
        </p:txBody>
      </p:sp>
    </p:spTree>
  </p:cSld>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3" id="103"/>
        <p:cNvGrpSpPr/>
        <p:nvPr/>
      </p:nvGrpSpPr>
      <p:grpSpPr>
        <a:xfrm>
          <a:off y="0" x="0"/>
          <a:ext cy="0" cx="0"/>
          <a:chOff y="0" x="0"/>
          <a:chExt cy="0" cx="0"/>
        </a:xfrm>
      </p:grpSpPr>
      <p:sp>
        <p:nvSpPr>
          <p:cNvPr name="Shape 105" id="105"/>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At this point I think it would be prudent to give a warning about optimising your page content for search engines</a:t>
            </a:r>
          </a:p>
          <a:p>
            <a:pPr rtl="0" lvl="0"/>
            <a:r>
              <a:rPr/>
              <a:t>* It can be tempting to rewrite large amounts of content so that your page appears higher</a:t>
            </a:r>
          </a:p>
          <a:p>
            <a:pPr rtl="0" lvl="0"/>
            <a:r>
              <a:rPr/>
              <a:t>* But you should enver forget the reason for having a web site - you are providing useful information and services to your visitors and you should not compromise this</a:t>
            </a:r>
          </a:p>
          <a:p>
            <a:pPr/>
            <a:r>
              <a:rPr/>
              <a:t>* It doesn't matter how well optimised your page is for search if users can't use it once they get there</a:t>
            </a:r>
          </a:p>
        </p:txBody>
      </p:sp>
    </p:spTree>
  </p:cSld>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9" id="109"/>
        <p:cNvGrpSpPr/>
        <p:nvPr/>
      </p:nvGrpSpPr>
      <p:grpSpPr>
        <a:xfrm>
          <a:off y="0" x="0"/>
          <a:ext cy="0" cx="0"/>
          <a:chOff y="0" x="0"/>
          <a:chExt cy="0" cx="0"/>
        </a:xfrm>
      </p:grpSpPr>
      <p:sp>
        <p:nvSpPr>
          <p:cNvPr name="Shape 111" id="111"/>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a:r>
              <a:rPr/>
              <a:t>If you only take one thing away from today, the most important optimisation that you will ever do will be to create easy-to-read, relevant, fresh, unique content that your users can engage with and enjoy.</a:t>
            </a:r>
          </a:p>
        </p:txBody>
      </p:sp>
    </p:spTree>
  </p:cSld>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6" id="116"/>
        <p:cNvGrpSpPr/>
        <p:nvPr/>
      </p:nvGrpSpPr>
      <p:grpSpPr>
        <a:xfrm>
          <a:off y="0" x="0"/>
          <a:ext cy="0" cx="0"/>
          <a:chOff y="0" x="0"/>
          <a:chExt cy="0" cx="0"/>
        </a:xfrm>
      </p:grpSpPr>
      <p:sp>
        <p:nvSpPr>
          <p:cNvPr name="Shape 118" id="118"/>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You should use a descriptive, hierarchical navigation structure to create a natural flowing hierarchy - that way a search engine can have a sense of what role your page has in the bigger picture of the site</a:t>
            </a:r>
          </a:p>
          <a:p>
            <a:pPr rtl="0" lvl="0"/>
            <a:r>
              <a:rPr/>
              <a:t>* Specific topics tend to be further down the hierarchy with broader information above it</a:t>
            </a:r>
          </a:p>
          <a:p>
            <a:pPr rtl="0" lvl="0"/>
            <a:r>
              <a:rPr/>
              <a:t>* Use mostly text for navigation - where you have images, make sure the "alt" text is descriptive</a:t>
            </a:r>
          </a:p>
          <a:p>
            <a:pPr rtl="0" lvl="0"/>
            <a:r>
              <a:rPr/>
              <a:t>* Use breadcrumb navigation where it's appropriate to convey structure - Sitebuilder's ID6 design will do this for you with horizontal navigation, and with vertical navigation the tree structure conveys this</a:t>
            </a:r>
          </a:p>
          <a:p>
            <a:pPr/>
            <a:r>
              <a:rPr/>
              <a:t>* Use descriptive anchors (links) in your actual page content - rather than the link being "click here" or "more info", make the link descriptive and conscise to describe the page that it's going to - this helps search engines work out why that content is relevant</a:t>
            </a:r>
          </a:p>
        </p:txBody>
      </p:sp>
    </p:spTree>
  </p:cSld>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2" id="122"/>
        <p:cNvGrpSpPr/>
        <p:nvPr/>
      </p:nvGrpSpPr>
      <p:grpSpPr>
        <a:xfrm>
          <a:off y="0" x="0"/>
          <a:ext cy="0" cx="0"/>
          <a:chOff y="0" x="0"/>
          <a:chExt cy="0" cx="0"/>
        </a:xfrm>
      </p:grpSpPr>
      <p:sp>
        <p:nvSpPr>
          <p:cNvPr name="Shape 124" id="124"/>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One of the big factors in ranking pages is the concept of reputation - this is earned from a number of factors, mainly where other websites are linking to your content using relevant keywords</a:t>
            </a:r>
          </a:p>
          <a:p>
            <a:pPr/>
            <a:r>
              <a:rPr/>
              <a:t>* The "quality" of a link to your site is based on trust (the page's own reputation), relevance (is the link from a page on the same topic) and authority (is this the most linked-to site on a particular topic)</a:t>
            </a:r>
          </a:p>
        </p:txBody>
      </p:sp>
    </p:spTree>
  </p:cSld>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8" id="128"/>
        <p:cNvGrpSpPr/>
        <p:nvPr/>
      </p:nvGrpSpPr>
      <p:grpSpPr>
        <a:xfrm>
          <a:off y="0" x="0"/>
          <a:ext cy="0" cx="0"/>
          <a:chOff y="0" x="0"/>
          <a:chExt cy="0" cx="0"/>
        </a:xfrm>
      </p:grpSpPr>
      <p:sp>
        <p:nvSpPr>
          <p:cNvPr name="Shape 130" id="130"/>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With link reputation, social media can become really important</a:t>
            </a:r>
          </a:p>
          <a:p>
            <a:pPr rtl="0" lvl="0"/>
            <a:r>
              <a:rPr/>
              <a:t>* Engaging with your users via social media such as Facebook, Twitter and Google+ encourages them to link to your content and increases its reputation and authority</a:t>
            </a:r>
          </a:p>
          <a:p>
            <a:pPr rtl="0" lvl="0"/>
            <a:r>
              <a:rPr/>
              <a:t>* Some search engines will crawl social media outlets and encourage "social search", where pages liked by your social circles are ranked higher</a:t>
            </a:r>
          </a:p>
          <a:p>
            <a:pPr/>
            <a:r>
              <a:rPr/>
              <a:t>* Adding social media links such as +1, LIke and Tweet buttons is sometimes okay, when you have distinct interesting pieces of content (articles) that users may want to share with their social circles, but don't blanket them on your site because they cause visual clutter, and sometimes aren't relevant - users may want to "Like" your department, but they're unlikely to want to tweet a link to it</a:t>
            </a:r>
          </a:p>
        </p:txBody>
      </p:sp>
    </p:spTree>
  </p:cSld>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6" id="136"/>
        <p:cNvGrpSpPr/>
        <p:nvPr/>
      </p:nvGrpSpPr>
      <p:grpSpPr>
        <a:xfrm>
          <a:off y="0" x="0"/>
          <a:ext cy="0" cx="0"/>
          <a:chOff y="0" x="0"/>
          <a:chExt cy="0" cx="0"/>
        </a:xfrm>
      </p:grpSpPr>
      <p:sp>
        <p:nvSpPr>
          <p:cNvPr name="Shape 138" id="138"/>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Keywords are a sticky subject here because Google and most other search engines will pay no attention to your page keywords - it's too easy to "spam" irrelevant content because the keywords don't have to appear on the page</a:t>
            </a:r>
          </a:p>
          <a:p>
            <a:pPr rtl="0" lvl="0"/>
            <a:r>
              <a:rPr/>
              <a:t>* YouTube's keyword system is plagued by this - people put "Justin Bieber" as a keyword on every video to make it appear in those searches, and because they can't systematically analyse the content of videos, it works</a:t>
            </a:r>
          </a:p>
          <a:p>
            <a:pPr rtl="0" lvl="0"/>
            <a:r>
              <a:rPr/>
              <a:t>* Keywords can still be useful though, particularly with the Warwick search engine - we use keywords to rank content because it comes from a "trustworthy" base, and you can use tools in Sitebuilder to restrict searches to a keyword or to provide a list of related pages on a keyword</a:t>
            </a:r>
          </a:p>
          <a:p>
            <a:pPr/>
            <a:r>
              <a:rPr/>
              <a:t>* You can also create keyword-based navigation for your site using Table of Tags pages</a:t>
            </a:r>
          </a:p>
        </p:txBody>
      </p:sp>
    </p:spTree>
  </p:cSld>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2" id="142"/>
        <p:cNvGrpSpPr/>
        <p:nvPr/>
      </p:nvGrpSpPr>
      <p:grpSpPr>
        <a:xfrm>
          <a:off y="0" x="0"/>
          <a:ext cy="0" cx="0"/>
          <a:chOff y="0" x="0"/>
          <a:chExt cy="0" cx="0"/>
        </a:xfrm>
      </p:grpSpPr>
      <p:sp>
        <p:nvSpPr>
          <p:cNvPr name="Shape 144" id="144"/>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It's important to remember that rank isn't everything - a page that appears at the top of search results has only done half the job</a:t>
            </a:r>
          </a:p>
          <a:p>
            <a:pPr rtl="0" lvl="0"/>
            <a:r>
              <a:rPr/>
              <a:t>* The presentation of your pages in search results is important - the user still has to click the link to get to your site. When your site appears in results, that's an "impression", and when a user clicks on it it's a "click-through".</a:t>
            </a:r>
          </a:p>
          <a:p>
            <a:pPr/>
            <a:r>
              <a:rPr/>
              <a:t>* This is even more important with paid-for search - you pay money just for the impression, then more money for the click-through, so the goal is for the search result to be displayed in such a way that everyone for whom it's relevant clicks it</a:t>
            </a:r>
          </a:p>
        </p:txBody>
      </p:sp>
    </p:spTree>
  </p:cSld>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8" id="148"/>
        <p:cNvGrpSpPr/>
        <p:nvPr/>
      </p:nvGrpSpPr>
      <p:grpSpPr>
        <a:xfrm>
          <a:off y="0" x="0"/>
          <a:ext cy="0" cx="0"/>
          <a:chOff y="0" x="0"/>
          <a:chExt cy="0" cx="0"/>
        </a:xfrm>
      </p:grpSpPr>
      <p:sp>
        <p:nvSpPr>
          <p:cNvPr name="Shape 150" id="150"/>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Some notes on good search result presentation:</a:t>
            </a:r>
          </a:p>
          <a:p>
            <a:pPr rtl="0" lvl="0"/>
            <a:r>
              <a:rPr/>
              <a:t>* The page title should be unique and accurate for each page, be succinct and include some relevant keywords such as the name, physical location and main focuses or offerings. It should be brief and informative and make good use of the space</a:t>
            </a:r>
          </a:p>
          <a:p>
            <a:pPr rtl="0" lvl="0"/>
            <a:r>
              <a:rPr/>
              <a:t>* The page description should be unique for each page and summarise the page's content, because some search engines might use this when displaying a result instead of the page's cotnent, especially if the search doesn't match the content of the apge</a:t>
            </a:r>
          </a:p>
          <a:p>
            <a:pPr/>
            <a:r>
              <a:rPr/>
              <a:t>* Using a hierarchical structure of pages makes it easy for some search engines to show the hierarchy of your site in results</a:t>
            </a:r>
          </a:p>
        </p:txBody>
      </p:sp>
    </p:spTree>
  </p:cSld>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4" id="154"/>
        <p:cNvGrpSpPr/>
        <p:nvPr/>
      </p:nvGrpSpPr>
      <p:grpSpPr>
        <a:xfrm>
          <a:off y="0" x="0"/>
          <a:ext cy="0" cx="0"/>
          <a:chOff y="0" x="0"/>
          <a:chExt cy="0" cx="0"/>
        </a:xfrm>
      </p:grpSpPr>
      <p:sp>
        <p:nvSpPr>
          <p:cNvPr name="Shape 156" id="156"/>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a:r>
              <a:rPr/>
              <a:t>You can see here the top search result for "warwick engineering" - with a succinct relevant title and sitelinks, and the page description shown instead of the page content here</a:t>
            </a:r>
          </a:p>
        </p:txBody>
      </p:sp>
    </p:spTree>
  </p:cSld>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9" id="49"/>
        <p:cNvGrpSpPr/>
        <p:nvPr/>
      </p:nvGrpSpPr>
      <p:grpSpPr>
        <a:xfrm>
          <a:off y="0" x="0"/>
          <a:ext cy="0" cx="0"/>
          <a:chOff y="0" x="0"/>
          <a:chExt cy="0" cx="0"/>
        </a:xfrm>
      </p:grpSpPr>
      <p:sp>
        <p:nvSpPr>
          <p:cNvPr name="Shape 51" id="51"/>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So here's a little about me</a:t>
            </a:r>
          </a:p>
          <a:p>
            <a:pPr rtl="0" lvl="0"/>
            <a:r>
              <a:rPr/>
              <a:t>* I've worked in IT Services since 2005</a:t>
            </a:r>
          </a:p>
          <a:p>
            <a:pPr rtl="0" lvl="0"/>
            <a:r>
              <a:rPr/>
              <a:t>* Worked extensively on developing Sitebuilder, Warwick Search, Start.Warwick and a number of other services in that time</a:t>
            </a:r>
          </a:p>
          <a:p>
            <a:pPr rtl="0" lvl="0"/>
            <a:r>
              <a:rPr/>
              <a:t>* Currently I'm the Service Owner, which is the same as Team Leader, for the web publishing development team responsible for building these services</a:t>
            </a:r>
          </a:p>
          <a:p>
            <a:pPr/>
            <a:r>
              <a:rPr/>
              <a:t>* One warning... I'm very cynical about "paid-for" SEO where you get external companies in to do the work</a:t>
            </a:r>
          </a:p>
        </p:txBody>
      </p:sp>
    </p:spTree>
  </p:cSld>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2" id="162"/>
        <p:cNvGrpSpPr/>
        <p:nvPr/>
      </p:nvGrpSpPr>
      <p:grpSpPr>
        <a:xfrm>
          <a:off y="0" x="0"/>
          <a:ext cy="0" cx="0"/>
          <a:chOff y="0" x="0"/>
          <a:chExt cy="0" cx="0"/>
        </a:xfrm>
      </p:grpSpPr>
      <p:sp>
        <p:nvSpPr>
          <p:cNvPr name="Shape 164" id="164"/>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p:txBody>
      </p:sp>
    </p:spTree>
  </p:cSld>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3" id="173"/>
        <p:cNvGrpSpPr/>
        <p:nvPr/>
      </p:nvGrpSpPr>
      <p:grpSpPr>
        <a:xfrm>
          <a:off y="0" x="0"/>
          <a:ext cy="0" cx="0"/>
          <a:chOff y="0" x="0"/>
          <a:chExt cy="0" cx="0"/>
        </a:xfrm>
      </p:grpSpPr>
      <p:sp>
        <p:nvSpPr>
          <p:cNvPr name="Shape 175" id="175"/>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p:txBody>
      </p:sp>
    </p:spTree>
  </p:cSld>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9" id="179"/>
        <p:cNvGrpSpPr/>
        <p:nvPr/>
      </p:nvGrpSpPr>
      <p:grpSpPr>
        <a:xfrm>
          <a:off y="0" x="0"/>
          <a:ext cy="0" cx="0"/>
          <a:chOff y="0" x="0"/>
          <a:chExt cy="0" cx="0"/>
        </a:xfrm>
      </p:grpSpPr>
      <p:sp>
        <p:nvSpPr>
          <p:cNvPr name="Shape 181" id="181"/>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The important thing to do once you've started to optimise your site is to review how it's going frequently.</a:t>
            </a:r>
          </a:p>
          <a:p>
            <a:pPr rtl="0" lvl="0"/>
            <a:r>
              <a:rPr/>
              <a:t>* Use tools such as Google Analytics to analyse trends of usage over time, which keywords users are using to get to your site, how long they stay there</a:t>
            </a:r>
          </a:p>
          <a:p>
            <a:pPr/>
            <a:r>
              <a:rPr/>
              <a:t>* If you have a business need for more users, as a last resort you can use PPC paid-for search advertising using Google AdWords or another service</a:t>
            </a:r>
          </a:p>
        </p:txBody>
      </p:sp>
    </p:spTree>
  </p:cSld>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87" id="187"/>
        <p:cNvGrpSpPr/>
        <p:nvPr/>
      </p:nvGrpSpPr>
      <p:grpSpPr>
        <a:xfrm>
          <a:off y="0" x="0"/>
          <a:ext cy="0" cx="0"/>
          <a:chOff y="0" x="0"/>
          <a:chExt cy="0" cx="0"/>
        </a:xfrm>
      </p:grpSpPr>
      <p:sp>
        <p:nvSpPr>
          <p:cNvPr name="Shape 189" id="189"/>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And that's me - there's a couple of useful links here to Google's SEO starter guide and report card, where a lot of the specifics came from here</a:t>
            </a:r>
          </a:p>
          <a:p>
            <a:r>
              <a:t/>
            </a:r>
          </a:p>
          <a:p>
            <a:pPr/>
            <a:r>
              <a:rPr/>
              <a:t>Are there any questions?</a:t>
            </a:r>
          </a:p>
        </p:txBody>
      </p:sp>
    </p:spTree>
  </p:cSld>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5" id="55"/>
        <p:cNvGrpSpPr/>
        <p:nvPr/>
      </p:nvGrpSpPr>
      <p:grpSpPr>
        <a:xfrm>
          <a:off y="0" x="0"/>
          <a:ext cy="0" cx="0"/>
          <a:chOff y="0" x="0"/>
          <a:chExt cy="0" cx="0"/>
        </a:xfrm>
      </p:grpSpPr>
      <p:sp>
        <p:nvSpPr>
          <p:cNvPr name="Shape 57" id="57"/>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The best place to start is to probably get a proper definition for SEO:</a:t>
            </a:r>
          </a:p>
          <a:p>
            <a:pPr rtl="0" lvl="0"/>
            <a:r>
              <a:rPr/>
              <a:t>* "The process of improving the visibility of a website or web page in search engines via organic search results"</a:t>
            </a:r>
          </a:p>
          <a:p>
            <a:pPr indent="0" marR="0" algn="l" marL="0" rtl="0" lvl="0">
              <a:lnSpc>
                <a:spcPct val="115.00%"/>
              </a:lnSpc>
              <a:spcBef>
                <a:spcPts val="0"/>
              </a:spcBef>
              <a:spcAft>
                <a:spcPts val="0"/>
              </a:spcAft>
            </a:pPr>
            <a:r>
              <a:rPr/>
              <a:t>* "Often about making small modifications which might seem like incremental improvements, but when combined can have a noticeable impact on your site's user experience and performance in organic search results"</a:t>
            </a:r>
          </a:p>
        </p:txBody>
      </p:sp>
    </p:spTree>
  </p:cSld>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0" id="60"/>
        <p:cNvGrpSpPr/>
        <p:nvPr/>
      </p:nvGrpSpPr>
      <p:grpSpPr>
        <a:xfrm>
          <a:off y="0" x="0"/>
          <a:ext cy="0" cx="0"/>
          <a:chOff y="0" x="0"/>
          <a:chExt cy="0" cx="0"/>
        </a:xfrm>
      </p:grpSpPr>
      <p:sp>
        <p:nvSpPr>
          <p:cNvPr name="Shape 62" id="62"/>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Here we can see an example results page</a:t>
            </a:r>
          </a:p>
          <a:p>
            <a:pPr rtl="0" lvl="0"/>
            <a:r>
              <a:rPr/>
              <a:t>* Organic search results are results ordered by the search engine based on the page's relevance to your query (and social search, etc etc)</a:t>
            </a:r>
          </a:p>
          <a:p>
            <a:pPr rtl="0" lvl="0"/>
            <a:r>
              <a:rPr/>
              <a:t>* The results highlighted green here are "Paid-for" search - adverts that have been targeted to specific search terms</a:t>
            </a:r>
          </a:p>
          <a:p>
            <a:pPr rtl="0" lvl="0"/>
            <a:r>
              <a:rPr/>
              <a:t>* Experienced Internet users have something called "Banner blindness", where effectively their eyes ignore anything that looks like an advert - so the fact that the paid-for results are at the top might not mean that users read it that way</a:t>
            </a:r>
          </a:p>
        </p:txBody>
      </p:sp>
    </p:spTree>
  </p:cSld>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6" id="66"/>
        <p:cNvGrpSpPr/>
        <p:nvPr/>
      </p:nvGrpSpPr>
      <p:grpSpPr>
        <a:xfrm>
          <a:off y="0" x="0"/>
          <a:ext cy="0" cx="0"/>
          <a:chOff y="0" x="0"/>
          <a:chExt cy="0" cx="0"/>
        </a:xfrm>
      </p:grpSpPr>
      <p:sp>
        <p:nvSpPr>
          <p:cNvPr name="Shape 68" id="68"/>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A search engine works by crawling your website using a "spider" - this spider follows links and stores the pages in a databse</a:t>
            </a:r>
          </a:p>
          <a:p>
            <a:pPr rtl="0" lvl="0"/>
            <a:r>
              <a:rPr/>
              <a:t>* When a user makes a search, the search engine looks through that database using a number of heuristics to rank the results, the most important factors being:</a:t>
            </a:r>
          </a:p>
          <a:p>
            <a:pPr rtl="0" lvl="0"/>
            <a:r>
              <a:rPr/>
              <a:t>* How relevant your page title is to the query</a:t>
            </a:r>
          </a:p>
          <a:p>
            <a:pPr rtl="0" lvl="0"/>
            <a:r>
              <a:rPr/>
              <a:t>* How relevant your page content is to the query - section headings in the content count higher here</a:t>
            </a:r>
          </a:p>
          <a:p>
            <a:pPr indent="0" marR="0" algn="l" marL="0" rtl="0" lvl="0">
              <a:lnSpc>
                <a:spcPct val="100.00%"/>
              </a:lnSpc>
              <a:spcBef>
                <a:spcPts val="0"/>
              </a:spcBef>
              <a:spcAft>
                <a:spcPts val="0"/>
              </a:spcAft>
            </a:pPr>
            <a:r>
              <a:rPr/>
              <a:t>* Whether your page's URL structure hints that it's relevant to the query; and</a:t>
            </a:r>
          </a:p>
          <a:p>
            <a:pPr indent="0" marR="0" algn="l" marL="0" rtl="0" lvl="0">
              <a:lnSpc>
                <a:spcPct val="100.00%"/>
              </a:lnSpc>
              <a:spcBef>
                <a:spcPts val="0"/>
              </a:spcBef>
              <a:spcAft>
                <a:spcPts val="0"/>
              </a:spcAft>
            </a:pPr>
            <a:r>
              <a:rPr/>
              <a:t>* Whether there are links from other external websites to your page using relevant search terms</a:t>
            </a:r>
          </a:p>
          <a:p>
            <a:pPr rtl="0" lvl="0"/>
            <a:r>
              <a:rPr/>
              <a:t>* It's very important to remember that a search engine is just a machine, and sometimes it needs help to understand your pages as you'd intend</a:t>
            </a:r>
          </a:p>
        </p:txBody>
      </p:sp>
    </p:spTree>
  </p:cSld>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2" id="72"/>
        <p:cNvGrpSpPr/>
        <p:nvPr/>
      </p:nvGrpSpPr>
      <p:grpSpPr>
        <a:xfrm>
          <a:off y="0" x="0"/>
          <a:ext cy="0" cx="0"/>
          <a:chOff y="0" x="0"/>
          <a:chExt cy="0" cx="0"/>
        </a:xfrm>
      </p:grpSpPr>
      <p:sp>
        <p:nvSpPr>
          <p:cNvPr name="Shape 74" id="74"/>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A study by Penn State University: When people are searching, 80% are looking for a specific fact or topic (e.g. girl with the dragon tattoo book), 10% are looking for a specific website (e.g. Amazon), 10% are looking for information about buying a product or service (e.g. girl with the dragon tattoo review)</a:t>
            </a:r>
          </a:p>
          <a:p>
            <a:pPr/>
            <a:r>
              <a:rPr/>
              <a:t>* The words that you use to refer to your website might not be the same as the ones your users use</a:t>
            </a:r>
          </a:p>
        </p:txBody>
      </p:sp>
    </p:spTree>
  </p:cSld>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9" id="79"/>
        <p:cNvGrpSpPr/>
        <p:nvPr/>
      </p:nvGrpSpPr>
      <p:grpSpPr>
        <a:xfrm>
          <a:off y="0" x="0"/>
          <a:ext cy="0" cx="0"/>
          <a:chOff y="0" x="0"/>
          <a:chExt cy="0" cx="0"/>
        </a:xfrm>
      </p:grpSpPr>
      <p:sp>
        <p:nvSpPr>
          <p:cNvPr name="Shape 81" id="81"/>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a:r>
              <a:rPr/>
              <a:t>It's possible that I have the wrong terminology here, but as an example here's two searches and note how the second one doesn't quite have results as good as the first</a:t>
            </a:r>
          </a:p>
        </p:txBody>
      </p:sp>
    </p:spTree>
  </p:cSld>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5" id="85"/>
        <p:cNvGrpSpPr/>
        <p:nvPr/>
      </p:nvGrpSpPr>
      <p:grpSpPr>
        <a:xfrm>
          <a:off y="0" x="0"/>
          <a:ext cy="0" cx="0"/>
          <a:chOff y="0" x="0"/>
          <a:chExt cy="0" cx="0"/>
        </a:xfrm>
      </p:grpSpPr>
      <p:sp>
        <p:nvSpPr>
          <p:cNvPr name="Shape 87" id="87"/>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The page title is what goes in the title bar of the page, in Sitebuilder it's called Title Bar Caption</a:t>
            </a:r>
          </a:p>
          <a:p>
            <a:pPr rtl="0" lvl="0"/>
            <a:r>
              <a:rPr/>
              <a:t>* This is what the title of the search result will be in a search engine</a:t>
            </a:r>
          </a:p>
          <a:p>
            <a:pPr rtl="0" lvl="0"/>
            <a:r>
              <a:rPr/>
              <a:t>* It needs to accurately describe the page content, be unique, and be brief, but descriptive</a:t>
            </a:r>
          </a:p>
          <a:p>
            <a:pPr rtl="0" lvl="0"/>
            <a:r>
              <a:rPr/>
              <a:t>* The site homepage title is pretty obvious, but non site-homepage titles should convey some context after - so for the University's Undergraduate study page, you probably still want to make sure that in results it's explicitly for the University of Warwick</a:t>
            </a:r>
          </a:p>
          <a:p>
            <a:pPr/>
            <a:r>
              <a:rPr/>
              <a:t>* It's important to remember that when people are searching, the terms that match will be highlighted - so a search for "Warwick Undergraduate" will pop out heavily because the page is obviously very relevant - search engines will take this into account</a:t>
            </a:r>
          </a:p>
        </p:txBody>
      </p:sp>
    </p:spTree>
  </p:cSld>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1" id="91"/>
        <p:cNvGrpSpPr/>
        <p:nvPr/>
      </p:nvGrpSpPr>
      <p:grpSpPr>
        <a:xfrm>
          <a:off y="0" x="0"/>
          <a:ext cy="0" cx="0"/>
          <a:chOff y="0" x="0"/>
          <a:chExt cy="0" cx="0"/>
        </a:xfrm>
      </p:grpSpPr>
      <p:sp>
        <p:nvSpPr>
          <p:cNvPr name="Shape 93" id="93"/>
          <p:cNvSpPr/>
          <p:nvPr>
            <p:ph type="body" idx="1"/>
          </p:nvPr>
        </p:nvSpPr>
        <p:spPr>
          <a:xfrm>
            <a:off y="4343400" x="685800"/>
            <a:ext cy="4114800" cx="5486399"/>
          </a:xfrm>
          <a:prstGeom prst="rect">
            <a:avLst/>
          </a:prstGeom>
          <a:noFill/>
          <a:ln>
            <a:noFill/>
          </a:ln>
        </p:spPr>
        <p:txBody>
          <a:bodyPr bIns="91425" tIns="91425" lIns="91425" anchor="ctr" anchorCtr="0" rIns="91425">
            <a:spAutoFit/>
          </a:bodyPr>
          <a:lstStyle/>
          <a:p>
            <a:pPr rtl="0" lvl="0"/>
            <a:r>
              <a:rPr/>
              <a:t>* Search engines use the headings you use in your page to distinguish sections of content</a:t>
            </a:r>
          </a:p>
          <a:p>
            <a:pPr rtl="0" lvl="0"/>
            <a:r>
              <a:rPr/>
              <a:t>* Header should be used sparingly, and be succinct but descriptive - they are a visual cue that the text is important</a:t>
            </a:r>
          </a:p>
          <a:p>
            <a:pPr rtl="0" lvl="0"/>
            <a:r>
              <a:rPr/>
              <a:t>* You can create a hierarchical structure of text content on a page by using different heading sizes</a:t>
            </a:r>
          </a:p>
          <a:p>
            <a:pPr rtl="0" lvl="0"/>
            <a:r>
              <a:rPr/>
              <a:t>  - but make sure it makes sense - if you use "Heading 6" for large amounts of text just because it's important, search engines will penalise you for not having succinct headers, if text is important use some other graphical element, not a header - headers are for outlining your content</a:t>
            </a:r>
          </a:p>
          <a:p>
            <a:pPr/>
            <a:r>
              <a:rPr/>
              <a:t>* Imagine you're writing an outline of your page when you're placing headers</a:t>
            </a:r>
          </a:p>
        </p:txBody>
      </p:sp>
    </p:spTree>
  </p:cSld>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ph type="subTitle" idx="1"/>
          </p:nvPr>
        </p:nvSpPr>
        <p:spPr>
          <a:xfrm>
            <a:off y="3786737" x="685800"/>
            <a:ext cy="1046400" cx="7772400"/>
          </a:xfrm>
          <a:prstGeom prst="rect">
            <a:avLst/>
          </a:prstGeom>
          <a:noFill/>
          <a:ln>
            <a:noFill/>
          </a:ln>
        </p:spPr>
        <p:txBody>
          <a:bodyPr bIns="91425" tIns="91425" lIns="91425" anchor="t" anchorCtr="0" rIns="91425"/>
          <a:lstStyle>
            <a:lvl1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1pPr>
            <a:lvl2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2pPr>
            <a:lvl3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3pPr>
            <a:lvl4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4pPr>
            <a:lvl5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5pPr>
            <a:lvl6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6pPr>
            <a:lvl7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7pPr>
            <a:lvl8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8pPr>
            <a:lvl9pPr indent="190500" algn="ctr" marL="0" rtl="0">
              <a:lnSpc>
                <a:spcPct val="100.00%"/>
              </a:lnSpc>
              <a:spcBef>
                <a:spcPts val="0"/>
              </a:spcBef>
              <a:spcAft>
                <a:spcPts val="0"/>
              </a:spcAft>
              <a:buClr>
                <a:srgbClr val="CCCCCC"/>
              </a:buClr>
              <a:buSzPct val="100000"/>
              <a:buFont typeface="Arial"/>
              <a:buNone/>
              <a:defRPr i="0" baseline="0" strike="noStrike" sz="3000" b="0" cap="none" u="none">
                <a:solidFill>
                  <a:srgbClr val="CCCCCC"/>
                </a:solidFill>
                <a:latin panose="" typeface="Arial"/>
                <a:ea panose="" typeface="Arial"/>
                <a:cs panose="" typeface="Arial"/>
                <a:sym panose="" typeface="Arial"/>
              </a:defRPr>
            </a:lvl9pPr>
          </a:lstStyle>
          <a:p/>
        </p:txBody>
      </p:sp>
      <p:sp>
        <p:nvSpPr>
          <p:cNvPr name="Shape 9" id="9"/>
          <p:cNvSpPr/>
          <p:nvPr>
            <p:ph type="ctrTitle"/>
          </p:nvPr>
        </p:nvSpPr>
        <p:spPr>
          <a:xfrm>
            <a:off y="2111123" x="685800"/>
            <a:ext cy="1546500" cx="7772400"/>
          </a:xfrm>
          <a:prstGeom prst="rect">
            <a:avLst/>
          </a:prstGeom>
          <a:noFill/>
          <a:ln>
            <a:noFill/>
          </a:ln>
        </p:spPr>
        <p:txBody>
          <a:bodyPr bIns="91425" tIns="91425" lIns="91425" anchor="b" anchorCtr="0" rIns="91425"/>
          <a:lstStyle>
            <a:lvl1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1pPr>
            <a:lvl2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2pPr>
            <a:lvl3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3pPr>
            <a:lvl4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4pPr>
            <a:lvl5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5pPr>
            <a:lvl6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6pPr>
            <a:lvl7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7pPr>
            <a:lvl8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8pPr>
            <a:lvl9pPr indent="304800" algn="ctr" marL="0" rtl="0">
              <a:spcBef>
                <a:spcPts val="0"/>
              </a:spcBef>
              <a:buClr>
                <a:srgbClr val="FFFFFF"/>
              </a:buClr>
              <a:buSzPct val="100000"/>
              <a:buFont typeface="Arial"/>
              <a:buNone/>
              <a:defRPr i="0" baseline="0" strike="noStrike" sz="4800" b="1" cap="none" u="none">
                <a:solidFill>
                  <a:srgbClr val="FFFFFF"/>
                </a:solidFill>
                <a:latin panose="" typeface="Arial"/>
                <a:ea panose="" typeface="Arial"/>
                <a:cs panose="" typeface="Arial"/>
                <a:sym panose="" typeface="Arial"/>
              </a:defRPr>
            </a:lvl9pPr>
          </a:lstStyle>
          <a:p/>
        </p:txBody>
      </p:sp>
    </p:spTree>
  </p:cSld>
  <p:transition spd="slow">
    <p:cut/>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35" id="35"/>
        <p:cNvGrpSpPr/>
        <p:nvPr/>
      </p:nvGrpSpPr>
      <p:grpSpPr>
        <a:xfrm>
          <a:off y="0" x="0"/>
          <a:ext cy="0" cx="0"/>
          <a:chOff y="0" x="0"/>
          <a:chExt cy="0" cx="0"/>
        </a:xfrm>
      </p:grpSpPr>
      <p:sp>
        <p:nvSpPr>
          <p:cNvPr name="Shape 36" id="36"/>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000000"/>
                </a:solidFill>
                <a:latin panose="" typeface="Arial"/>
                <a:ea panose="" typeface="Arial"/>
                <a:cs panose="" typeface="Arial"/>
                <a:sym panose="" typeface="Arial"/>
              </a:defRPr>
            </a:lvl1pPr>
            <a:lvl2pPr algn="l" rtl="0">
              <a:spcBef>
                <a:spcPts val="0"/>
              </a:spcBef>
              <a:buSzPct val="100000"/>
              <a:buFont typeface="Arial"/>
              <a:buNone/>
              <a:defRPr sz="3600" b="1">
                <a:solidFill>
                  <a:srgbClr val="000000"/>
                </a:solidFill>
                <a:latin panose="" typeface="Arial"/>
                <a:ea panose="" typeface="Arial"/>
                <a:cs panose="" typeface="Arial"/>
                <a:sym panose="" typeface="Arial"/>
              </a:defRPr>
            </a:lvl2pPr>
            <a:lvl3pPr algn="l" rtl="0">
              <a:spcBef>
                <a:spcPts val="0"/>
              </a:spcBef>
              <a:buSzPct val="100000"/>
              <a:buFont typeface="Arial"/>
              <a:buNone/>
              <a:defRPr sz="3600" b="1">
                <a:solidFill>
                  <a:srgbClr val="000000"/>
                </a:solidFill>
                <a:latin panose="" typeface="Arial"/>
                <a:ea panose="" typeface="Arial"/>
                <a:cs panose="" typeface="Arial"/>
                <a:sym panose="" typeface="Arial"/>
              </a:defRPr>
            </a:lvl3pPr>
            <a:lvl4pPr algn="l" rtl="0">
              <a:spcBef>
                <a:spcPts val="0"/>
              </a:spcBef>
              <a:buSzPct val="100000"/>
              <a:buFont typeface="Arial"/>
              <a:buNone/>
              <a:defRPr sz="3600" b="1">
                <a:solidFill>
                  <a:srgbClr val="000000"/>
                </a:solidFill>
                <a:latin panose="" typeface="Arial"/>
                <a:ea panose="" typeface="Arial"/>
                <a:cs panose="" typeface="Arial"/>
                <a:sym panose="" typeface="Arial"/>
              </a:defRPr>
            </a:lvl4pPr>
            <a:lvl5pPr algn="l" rtl="0">
              <a:spcBef>
                <a:spcPts val="0"/>
              </a:spcBef>
              <a:buSzPct val="100000"/>
              <a:buFont typeface="Arial"/>
              <a:buNone/>
              <a:defRPr sz="3600" b="1">
                <a:solidFill>
                  <a:srgbClr val="000000"/>
                </a:solidFill>
                <a:latin panose="" typeface="Arial"/>
                <a:ea panose="" typeface="Arial"/>
                <a:cs panose="" typeface="Arial"/>
                <a:sym panose="" typeface="Arial"/>
              </a:defRPr>
            </a:lvl5pPr>
            <a:lvl6pPr algn="l" rtl="0">
              <a:spcBef>
                <a:spcPts val="0"/>
              </a:spcBef>
              <a:buSzPct val="100000"/>
              <a:buFont typeface="Arial"/>
              <a:buNone/>
              <a:defRPr sz="3600" b="1">
                <a:solidFill>
                  <a:srgbClr val="000000"/>
                </a:solidFill>
                <a:latin panose="" typeface="Arial"/>
                <a:ea panose="" typeface="Arial"/>
                <a:cs panose="" typeface="Arial"/>
                <a:sym panose="" typeface="Arial"/>
              </a:defRPr>
            </a:lvl6pPr>
            <a:lvl7pPr algn="l" rtl="0">
              <a:spcBef>
                <a:spcPts val="0"/>
              </a:spcBef>
              <a:buSzPct val="100000"/>
              <a:buFont typeface="Arial"/>
              <a:buNone/>
              <a:defRPr sz="3600" b="1">
                <a:solidFill>
                  <a:srgbClr val="000000"/>
                </a:solidFill>
                <a:latin panose="" typeface="Arial"/>
                <a:ea panose="" typeface="Arial"/>
                <a:cs panose="" typeface="Arial"/>
                <a:sym panose="" typeface="Arial"/>
              </a:defRPr>
            </a:lvl7pPr>
            <a:lvl8pPr algn="l" rtl="0">
              <a:spcBef>
                <a:spcPts val="0"/>
              </a:spcBef>
              <a:buSzPct val="100000"/>
              <a:buFont typeface="Arial"/>
              <a:buNone/>
              <a:defRPr sz="3600" b="1">
                <a:solidFill>
                  <a:srgbClr val="000000"/>
                </a:solidFill>
                <a:latin panose="" typeface="Arial"/>
                <a:ea panose="" typeface="Arial"/>
                <a:cs panose="" typeface="Arial"/>
                <a:sym panose="" typeface="Arial"/>
              </a:defRPr>
            </a:lvl8pPr>
            <a:lvl9pPr algn="l" rtl="0">
              <a:spcBef>
                <a:spcPts val="0"/>
              </a:spcBef>
              <a:buSzPct val="100000"/>
              <a:buFont typeface="Arial"/>
              <a:buNone/>
              <a:defRPr sz="3600" b="1">
                <a:solidFill>
                  <a:srgbClr val="000000"/>
                </a:solidFill>
                <a:latin panose="" typeface="Arial"/>
                <a:ea panose="" typeface="Arial"/>
                <a:cs panose="" typeface="Arial"/>
                <a:sym panose="" typeface="Arial"/>
              </a:defRPr>
            </a:lvl9pPr>
          </a:lstStyle>
          <a:p/>
        </p:txBody>
      </p:sp>
    </p:spTree>
  </p:cSld>
  <p:transition spd="slow">
    <p:cut/>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37" id="37"/>
        <p:cNvGrpSpPr/>
        <p:nvPr/>
      </p:nvGrpSpPr>
      <p:grpSpPr>
        <a:xfrm>
          <a:off y="0" x="0"/>
          <a:ext cy="0" cx="0"/>
          <a:chOff y="0" x="0"/>
          <a:chExt cy="0" cx="0"/>
        </a:xfrm>
      </p:grpSpPr>
      <p:sp>
        <p:nvSpPr>
          <p:cNvPr name="Shape 38" id="38"/>
          <p:cNvSpPr/>
          <p:nvPr>
            <p:ph type="body" idx="1"/>
          </p:nvPr>
        </p:nvSpPr>
        <p:spPr>
          <a:xfrm>
            <a:off y="5875078" x="457200"/>
            <a:ext cy="692693" cx="8229600"/>
          </a:xfrm>
          <a:prstGeom prst="rect">
            <a:avLst/>
          </a:prstGeom>
          <a:noFill/>
          <a:ln>
            <a:noFill/>
          </a:ln>
        </p:spPr>
        <p:txBody>
          <a:bodyPr bIns="91425" tIns="91425" lIns="91425" anchor="t" anchorCtr="0" rIns="91425"/>
          <a:lstStyle>
            <a:lvl1pPr indent="114300" algn="ctr" marL="0" rtl="0">
              <a:buSzPct val="100000"/>
              <a:buFont typeface="Arial"/>
              <a:buNone/>
              <a:defRPr sz="1800">
                <a:solidFill>
                  <a:srgbClr val="000000"/>
                </a:solidFill>
              </a:defRPr>
            </a:lvl1pPr>
            <a:lvl2pPr indent="114300" algn="ctr" marL="0" rtl="0">
              <a:buSzPct val="100000"/>
              <a:buFont typeface="Arial"/>
              <a:buNone/>
              <a:defRPr sz="1800">
                <a:solidFill>
                  <a:srgbClr val="000000"/>
                </a:solidFill>
              </a:defRPr>
            </a:lvl2pPr>
            <a:lvl3pPr indent="114300" algn="ctr" marL="0" rtl="0">
              <a:buSzPct val="100000"/>
              <a:buFont typeface="Arial"/>
              <a:buNone/>
              <a:defRPr sz="1800">
                <a:solidFill>
                  <a:srgbClr val="000000"/>
                </a:solidFill>
              </a:defRPr>
            </a:lvl3pPr>
            <a:lvl4pPr indent="114300" algn="ctr" marL="0" rtl="0">
              <a:buSzPct val="100000"/>
              <a:buFont typeface="Arial"/>
              <a:buNone/>
              <a:defRPr sz="1800">
                <a:solidFill>
                  <a:srgbClr val="000000"/>
                </a:solidFill>
              </a:defRPr>
            </a:lvl4pPr>
            <a:lvl5pPr indent="114300" algn="ctr" marL="0" rtl="0">
              <a:buSzPct val="100000"/>
              <a:buFont typeface="Arial"/>
              <a:buNone/>
              <a:defRPr sz="1800">
                <a:solidFill>
                  <a:srgbClr val="000000"/>
                </a:solidFill>
              </a:defRPr>
            </a:lvl5pPr>
            <a:lvl6pPr indent="114300" algn="ctr" marL="0" rtl="0">
              <a:buSzPct val="100000"/>
              <a:buFont typeface="Arial"/>
              <a:buNone/>
              <a:defRPr sz="1800">
                <a:solidFill>
                  <a:srgbClr val="000000"/>
                </a:solidFill>
              </a:defRPr>
            </a:lvl6pPr>
            <a:lvl7pPr indent="114300" algn="ctr" marL="0" rtl="0">
              <a:buSzPct val="100000"/>
              <a:buFont typeface="Arial"/>
              <a:buNone/>
              <a:defRPr sz="1800">
                <a:solidFill>
                  <a:srgbClr val="000000"/>
                </a:solidFill>
              </a:defRPr>
            </a:lvl7pPr>
            <a:lvl8pPr indent="114300" algn="ctr" marL="0" rtl="0">
              <a:buSzPct val="100000"/>
              <a:buFont typeface="Arial"/>
              <a:buNone/>
              <a:defRPr sz="1800">
                <a:solidFill>
                  <a:srgbClr val="000000"/>
                </a:solidFill>
              </a:defRPr>
            </a:lvl8pPr>
            <a:lvl9pPr indent="114300" algn="ctr" marL="0" rtl="0">
              <a:buSzPct val="100000"/>
              <a:buFont typeface="Arial"/>
              <a:buNone/>
              <a:defRPr sz="1800">
                <a:solidFill>
                  <a:srgbClr val="000000"/>
                </a:solidFill>
              </a:defRPr>
            </a:lvl9pPr>
          </a:lstStyle>
          <a:p/>
        </p:txBody>
      </p:sp>
    </p:spTree>
  </p:cSld>
  <p:transition spd="slow">
    <p:cut/>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9" id="39"/>
        <p:cNvGrpSpPr/>
        <p:nvPr/>
      </p:nvGrpSpPr>
      <p:grpSpPr>
        <a:xfrm>
          <a:off y="0" x="0"/>
          <a:ext cy="0" cx="0"/>
          <a:chOff y="0" x="0"/>
          <a:chExt cy="0" cx="0"/>
        </a:xfrm>
      </p:grpSpPr>
    </p:spTree>
  </p:cSld>
  <p:transition spd="slow">
    <p:cut/>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0" id="10"/>
        <p:cNvGrpSpPr/>
        <p:nvPr/>
      </p:nvGrpSpPr>
      <p:grpSpPr>
        <a:xfrm>
          <a:off y="0" x="0"/>
          <a:ext cy="0" cx="0"/>
          <a:chOff y="0" x="0"/>
          <a:chExt cy="0" cx="0"/>
        </a:xfrm>
      </p:grpSpPr>
      <p:sp>
        <p:nvSpPr>
          <p:cNvPr name="Shape 11" id="11"/>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FFFFFF"/>
                </a:solidFill>
                <a:latin panose="" typeface="Arial"/>
                <a:ea panose="" typeface="Arial"/>
                <a:cs panose="" typeface="Arial"/>
                <a:sym panose="" typeface="Arial"/>
              </a:defRPr>
            </a:lvl1pPr>
            <a:lvl2pPr algn="l" rtl="0">
              <a:spcBef>
                <a:spcPts val="0"/>
              </a:spcBef>
              <a:buSzPct val="100000"/>
              <a:buFont typeface="Arial"/>
              <a:buNone/>
              <a:defRPr sz="3600" b="1">
                <a:solidFill>
                  <a:srgbClr val="FFFFFF"/>
                </a:solidFill>
                <a:latin panose="" typeface="Arial"/>
                <a:ea panose="" typeface="Arial"/>
                <a:cs panose="" typeface="Arial"/>
                <a:sym panose="" typeface="Arial"/>
              </a:defRPr>
            </a:lvl2pPr>
            <a:lvl3pPr algn="l" rtl="0">
              <a:spcBef>
                <a:spcPts val="0"/>
              </a:spcBef>
              <a:buSzPct val="100000"/>
              <a:buFont typeface="Arial"/>
              <a:buNone/>
              <a:defRPr sz="3600" b="1">
                <a:solidFill>
                  <a:srgbClr val="FFFFFF"/>
                </a:solidFill>
                <a:latin panose="" typeface="Arial"/>
                <a:ea panose="" typeface="Arial"/>
                <a:cs panose="" typeface="Arial"/>
                <a:sym panose="" typeface="Arial"/>
              </a:defRPr>
            </a:lvl3pPr>
            <a:lvl4pPr algn="l" rtl="0">
              <a:spcBef>
                <a:spcPts val="0"/>
              </a:spcBef>
              <a:buSzPct val="100000"/>
              <a:buFont typeface="Arial"/>
              <a:buNone/>
              <a:defRPr sz="3600" b="1">
                <a:solidFill>
                  <a:srgbClr val="FFFFFF"/>
                </a:solidFill>
                <a:latin panose="" typeface="Arial"/>
                <a:ea panose="" typeface="Arial"/>
                <a:cs panose="" typeface="Arial"/>
                <a:sym panose="" typeface="Arial"/>
              </a:defRPr>
            </a:lvl4pPr>
            <a:lvl5pPr algn="l" rtl="0">
              <a:spcBef>
                <a:spcPts val="0"/>
              </a:spcBef>
              <a:buSzPct val="100000"/>
              <a:buFont typeface="Arial"/>
              <a:buNone/>
              <a:defRPr sz="3600" b="1">
                <a:solidFill>
                  <a:srgbClr val="FFFFFF"/>
                </a:solidFill>
                <a:latin panose="" typeface="Arial"/>
                <a:ea panose="" typeface="Arial"/>
                <a:cs panose="" typeface="Arial"/>
                <a:sym panose="" typeface="Arial"/>
              </a:defRPr>
            </a:lvl5pPr>
            <a:lvl6pPr algn="l" rtl="0">
              <a:spcBef>
                <a:spcPts val="0"/>
              </a:spcBef>
              <a:buSzPct val="100000"/>
              <a:buFont typeface="Arial"/>
              <a:buNone/>
              <a:defRPr sz="3600" b="1">
                <a:solidFill>
                  <a:srgbClr val="FFFFFF"/>
                </a:solidFill>
                <a:latin panose="" typeface="Arial"/>
                <a:ea panose="" typeface="Arial"/>
                <a:cs panose="" typeface="Arial"/>
                <a:sym panose="" typeface="Arial"/>
              </a:defRPr>
            </a:lvl6pPr>
            <a:lvl7pPr algn="l" rtl="0">
              <a:spcBef>
                <a:spcPts val="0"/>
              </a:spcBef>
              <a:buSzPct val="100000"/>
              <a:buFont typeface="Arial"/>
              <a:buNone/>
              <a:defRPr sz="3600" b="1">
                <a:solidFill>
                  <a:srgbClr val="FFFFFF"/>
                </a:solidFill>
                <a:latin panose="" typeface="Arial"/>
                <a:ea panose="" typeface="Arial"/>
                <a:cs panose="" typeface="Arial"/>
                <a:sym panose="" typeface="Arial"/>
              </a:defRPr>
            </a:lvl7pPr>
            <a:lvl8pPr algn="l" rtl="0">
              <a:spcBef>
                <a:spcPts val="0"/>
              </a:spcBef>
              <a:buSzPct val="100000"/>
              <a:buFont typeface="Arial"/>
              <a:buNone/>
              <a:defRPr sz="3600" b="1">
                <a:solidFill>
                  <a:srgbClr val="FFFFFF"/>
                </a:solidFill>
                <a:latin panose="" typeface="Arial"/>
                <a:ea panose="" typeface="Arial"/>
                <a:cs panose="" typeface="Arial"/>
                <a:sym panose="" typeface="Arial"/>
              </a:defRPr>
            </a:lvl8pPr>
            <a:lvl9pPr algn="l" rtl="0">
              <a:spcBef>
                <a:spcPts val="0"/>
              </a:spcBef>
              <a:buSzPct val="100000"/>
              <a:buFont typeface="Arial"/>
              <a:buNone/>
              <a:defRPr sz="3600" b="1">
                <a:solidFill>
                  <a:srgbClr val="FFFFFF"/>
                </a:solidFill>
                <a:latin panose="" typeface="Arial"/>
                <a:ea panose="" typeface="Arial"/>
                <a:cs panose="" typeface="Arial"/>
                <a:sym panose="" typeface="Arial"/>
              </a:defRPr>
            </a:lvl9pPr>
          </a:lstStyle>
          <a:p/>
        </p:txBody>
      </p:sp>
      <p:sp>
        <p:nvSpPr>
          <p:cNvPr name="Shape 12" id="12"/>
          <p:cNvSpPr/>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transition spd="slow">
    <p:cut/>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3" id="13"/>
        <p:cNvGrpSpPr/>
        <p:nvPr/>
      </p:nvGrpSpPr>
      <p:grpSpPr>
        <a:xfrm>
          <a:off y="0" x="0"/>
          <a:ext cy="0" cx="0"/>
          <a:chOff y="0" x="0"/>
          <a:chExt cy="0" cx="0"/>
        </a:xfrm>
      </p:grpSpPr>
      <p:sp>
        <p:nvSpPr>
          <p:cNvPr name="Shape 14" id="14"/>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FFFFFF"/>
                </a:solidFill>
                <a:latin panose="" typeface="Arial"/>
                <a:ea panose="" typeface="Arial"/>
                <a:cs panose="" typeface="Arial"/>
                <a:sym panose="" typeface="Arial"/>
              </a:defRPr>
            </a:lvl1pPr>
            <a:lvl2pPr algn="l" rtl="0">
              <a:spcBef>
                <a:spcPts val="0"/>
              </a:spcBef>
              <a:buSzPct val="100000"/>
              <a:buFont typeface="Arial"/>
              <a:buNone/>
              <a:defRPr sz="3600" b="1">
                <a:solidFill>
                  <a:srgbClr val="FFFFFF"/>
                </a:solidFill>
                <a:latin panose="" typeface="Arial"/>
                <a:ea panose="" typeface="Arial"/>
                <a:cs panose="" typeface="Arial"/>
                <a:sym panose="" typeface="Arial"/>
              </a:defRPr>
            </a:lvl2pPr>
            <a:lvl3pPr algn="l" rtl="0">
              <a:spcBef>
                <a:spcPts val="0"/>
              </a:spcBef>
              <a:buSzPct val="100000"/>
              <a:buFont typeface="Arial"/>
              <a:buNone/>
              <a:defRPr sz="3600" b="1">
                <a:solidFill>
                  <a:srgbClr val="FFFFFF"/>
                </a:solidFill>
                <a:latin panose="" typeface="Arial"/>
                <a:ea panose="" typeface="Arial"/>
                <a:cs panose="" typeface="Arial"/>
                <a:sym panose="" typeface="Arial"/>
              </a:defRPr>
            </a:lvl3pPr>
            <a:lvl4pPr algn="l" rtl="0">
              <a:spcBef>
                <a:spcPts val="0"/>
              </a:spcBef>
              <a:buSzPct val="100000"/>
              <a:buFont typeface="Arial"/>
              <a:buNone/>
              <a:defRPr sz="3600" b="1">
                <a:solidFill>
                  <a:srgbClr val="FFFFFF"/>
                </a:solidFill>
                <a:latin panose="" typeface="Arial"/>
                <a:ea panose="" typeface="Arial"/>
                <a:cs panose="" typeface="Arial"/>
                <a:sym panose="" typeface="Arial"/>
              </a:defRPr>
            </a:lvl4pPr>
            <a:lvl5pPr algn="l" rtl="0">
              <a:spcBef>
                <a:spcPts val="0"/>
              </a:spcBef>
              <a:buSzPct val="100000"/>
              <a:buFont typeface="Arial"/>
              <a:buNone/>
              <a:defRPr sz="3600" b="1">
                <a:solidFill>
                  <a:srgbClr val="FFFFFF"/>
                </a:solidFill>
                <a:latin panose="" typeface="Arial"/>
                <a:ea panose="" typeface="Arial"/>
                <a:cs panose="" typeface="Arial"/>
                <a:sym panose="" typeface="Arial"/>
              </a:defRPr>
            </a:lvl5pPr>
            <a:lvl6pPr algn="l" rtl="0">
              <a:spcBef>
                <a:spcPts val="0"/>
              </a:spcBef>
              <a:buSzPct val="100000"/>
              <a:buFont typeface="Arial"/>
              <a:buNone/>
              <a:defRPr sz="3600" b="1">
                <a:solidFill>
                  <a:srgbClr val="FFFFFF"/>
                </a:solidFill>
                <a:latin panose="" typeface="Arial"/>
                <a:ea panose="" typeface="Arial"/>
                <a:cs panose="" typeface="Arial"/>
                <a:sym panose="" typeface="Arial"/>
              </a:defRPr>
            </a:lvl6pPr>
            <a:lvl7pPr algn="l" rtl="0">
              <a:spcBef>
                <a:spcPts val="0"/>
              </a:spcBef>
              <a:buSzPct val="100000"/>
              <a:buFont typeface="Arial"/>
              <a:buNone/>
              <a:defRPr sz="3600" b="1">
                <a:solidFill>
                  <a:srgbClr val="FFFFFF"/>
                </a:solidFill>
                <a:latin panose="" typeface="Arial"/>
                <a:ea panose="" typeface="Arial"/>
                <a:cs panose="" typeface="Arial"/>
                <a:sym panose="" typeface="Arial"/>
              </a:defRPr>
            </a:lvl7pPr>
            <a:lvl8pPr algn="l" rtl="0">
              <a:spcBef>
                <a:spcPts val="0"/>
              </a:spcBef>
              <a:buSzPct val="100000"/>
              <a:buFont typeface="Arial"/>
              <a:buNone/>
              <a:defRPr sz="3600" b="1">
                <a:solidFill>
                  <a:srgbClr val="FFFFFF"/>
                </a:solidFill>
                <a:latin panose="" typeface="Arial"/>
                <a:ea panose="" typeface="Arial"/>
                <a:cs panose="" typeface="Arial"/>
                <a:sym panose="" typeface="Arial"/>
              </a:defRPr>
            </a:lvl8pPr>
            <a:lvl9pPr algn="l" rtl="0">
              <a:spcBef>
                <a:spcPts val="0"/>
              </a:spcBef>
              <a:buSzPct val="100000"/>
              <a:buFont typeface="Arial"/>
              <a:buNone/>
              <a:defRPr sz="3600" b="1">
                <a:solidFill>
                  <a:srgbClr val="FFFFFF"/>
                </a:solidFill>
                <a:latin panose="" typeface="Arial"/>
                <a:ea panose="" typeface="Arial"/>
                <a:cs panose="" typeface="Arial"/>
                <a:sym panose="" typeface="Arial"/>
              </a:defRPr>
            </a:lvl9pPr>
          </a:lstStyle>
          <a:p/>
        </p:txBody>
      </p:sp>
      <p:sp>
        <p:nvSpPr>
          <p:cNvPr name="Shape 15" id="15"/>
          <p:cNvSpPr/>
          <p:nvPr>
            <p:ph type="body" idx="1"/>
          </p:nvPr>
        </p:nvSpPr>
        <p:spPr>
          <a:xfrm>
            <a:off y="1600200" x="457200"/>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6" id="16"/>
          <p:cNvSpPr/>
          <p:nvPr>
            <p:ph type="body" idx="2"/>
          </p:nvPr>
        </p:nvSpPr>
        <p:spPr>
          <a:xfrm>
            <a:off y="1600200" x="4692273"/>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transition spd="slow">
    <p:cut/>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17" id="17"/>
        <p:cNvGrpSpPr/>
        <p:nvPr/>
      </p:nvGrpSpPr>
      <p:grpSpPr>
        <a:xfrm>
          <a:off y="0" x="0"/>
          <a:ext cy="0" cx="0"/>
          <a:chOff y="0" x="0"/>
          <a:chExt cy="0" cx="0"/>
        </a:xfrm>
      </p:grpSpPr>
      <p:sp>
        <p:nvSpPr>
          <p:cNvPr name="Shape 18" id="18"/>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FFFFFF"/>
                </a:solidFill>
                <a:latin panose="" typeface="Arial"/>
                <a:ea panose="" typeface="Arial"/>
                <a:cs panose="" typeface="Arial"/>
                <a:sym panose="" typeface="Arial"/>
              </a:defRPr>
            </a:lvl1pPr>
            <a:lvl2pPr algn="l" rtl="0">
              <a:spcBef>
                <a:spcPts val="0"/>
              </a:spcBef>
              <a:buSzPct val="100000"/>
              <a:buFont typeface="Arial"/>
              <a:buNone/>
              <a:defRPr sz="3600" b="1">
                <a:solidFill>
                  <a:srgbClr val="FFFFFF"/>
                </a:solidFill>
                <a:latin panose="" typeface="Arial"/>
                <a:ea panose="" typeface="Arial"/>
                <a:cs panose="" typeface="Arial"/>
                <a:sym panose="" typeface="Arial"/>
              </a:defRPr>
            </a:lvl2pPr>
            <a:lvl3pPr algn="l" rtl="0">
              <a:spcBef>
                <a:spcPts val="0"/>
              </a:spcBef>
              <a:buSzPct val="100000"/>
              <a:buFont typeface="Arial"/>
              <a:buNone/>
              <a:defRPr sz="3600" b="1">
                <a:solidFill>
                  <a:srgbClr val="FFFFFF"/>
                </a:solidFill>
                <a:latin panose="" typeface="Arial"/>
                <a:ea panose="" typeface="Arial"/>
                <a:cs panose="" typeface="Arial"/>
                <a:sym panose="" typeface="Arial"/>
              </a:defRPr>
            </a:lvl3pPr>
            <a:lvl4pPr algn="l" rtl="0">
              <a:spcBef>
                <a:spcPts val="0"/>
              </a:spcBef>
              <a:buSzPct val="100000"/>
              <a:buFont typeface="Arial"/>
              <a:buNone/>
              <a:defRPr sz="3600" b="1">
                <a:solidFill>
                  <a:srgbClr val="FFFFFF"/>
                </a:solidFill>
                <a:latin panose="" typeface="Arial"/>
                <a:ea panose="" typeface="Arial"/>
                <a:cs panose="" typeface="Arial"/>
                <a:sym panose="" typeface="Arial"/>
              </a:defRPr>
            </a:lvl4pPr>
            <a:lvl5pPr algn="l" rtl="0">
              <a:spcBef>
                <a:spcPts val="0"/>
              </a:spcBef>
              <a:buSzPct val="100000"/>
              <a:buFont typeface="Arial"/>
              <a:buNone/>
              <a:defRPr sz="3600" b="1">
                <a:solidFill>
                  <a:srgbClr val="FFFFFF"/>
                </a:solidFill>
                <a:latin panose="" typeface="Arial"/>
                <a:ea panose="" typeface="Arial"/>
                <a:cs panose="" typeface="Arial"/>
                <a:sym panose="" typeface="Arial"/>
              </a:defRPr>
            </a:lvl5pPr>
            <a:lvl6pPr algn="l" rtl="0">
              <a:spcBef>
                <a:spcPts val="0"/>
              </a:spcBef>
              <a:buSzPct val="100000"/>
              <a:buFont typeface="Arial"/>
              <a:buNone/>
              <a:defRPr sz="3600" b="1">
                <a:solidFill>
                  <a:srgbClr val="FFFFFF"/>
                </a:solidFill>
                <a:latin panose="" typeface="Arial"/>
                <a:ea panose="" typeface="Arial"/>
                <a:cs panose="" typeface="Arial"/>
                <a:sym panose="" typeface="Arial"/>
              </a:defRPr>
            </a:lvl6pPr>
            <a:lvl7pPr algn="l" rtl="0">
              <a:spcBef>
                <a:spcPts val="0"/>
              </a:spcBef>
              <a:buSzPct val="100000"/>
              <a:buFont typeface="Arial"/>
              <a:buNone/>
              <a:defRPr sz="3600" b="1">
                <a:solidFill>
                  <a:srgbClr val="FFFFFF"/>
                </a:solidFill>
                <a:latin panose="" typeface="Arial"/>
                <a:ea panose="" typeface="Arial"/>
                <a:cs panose="" typeface="Arial"/>
                <a:sym panose="" typeface="Arial"/>
              </a:defRPr>
            </a:lvl7pPr>
            <a:lvl8pPr algn="l" rtl="0">
              <a:spcBef>
                <a:spcPts val="0"/>
              </a:spcBef>
              <a:buSzPct val="100000"/>
              <a:buFont typeface="Arial"/>
              <a:buNone/>
              <a:defRPr sz="3600" b="1">
                <a:solidFill>
                  <a:srgbClr val="FFFFFF"/>
                </a:solidFill>
                <a:latin panose="" typeface="Arial"/>
                <a:ea panose="" typeface="Arial"/>
                <a:cs panose="" typeface="Arial"/>
                <a:sym panose="" typeface="Arial"/>
              </a:defRPr>
            </a:lvl8pPr>
            <a:lvl9pPr algn="l" rtl="0">
              <a:spcBef>
                <a:spcPts val="0"/>
              </a:spcBef>
              <a:buSzPct val="100000"/>
              <a:buFont typeface="Arial"/>
              <a:buNone/>
              <a:defRPr sz="3600" b="1">
                <a:solidFill>
                  <a:srgbClr val="FFFFFF"/>
                </a:solidFill>
                <a:latin panose="" typeface="Arial"/>
                <a:ea panose="" typeface="Arial"/>
                <a:cs panose="" typeface="Arial"/>
                <a:sym panose="" typeface="Arial"/>
              </a:defRPr>
            </a:lvl9pPr>
          </a:lstStyle>
          <a:p/>
        </p:txBody>
      </p:sp>
    </p:spTree>
  </p:cSld>
  <p:transition spd="slow">
    <p:cut/>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19" id="19"/>
        <p:cNvGrpSpPr/>
        <p:nvPr/>
      </p:nvGrpSpPr>
      <p:grpSpPr>
        <a:xfrm>
          <a:off y="0" x="0"/>
          <a:ext cy="0" cx="0"/>
          <a:chOff y="0" x="0"/>
          <a:chExt cy="0" cx="0"/>
        </a:xfrm>
      </p:grpSpPr>
      <p:sp>
        <p:nvSpPr>
          <p:cNvPr name="Shape 20" id="20"/>
          <p:cNvSpPr/>
          <p:nvPr>
            <p:ph type="body" idx="1"/>
          </p:nvPr>
        </p:nvSpPr>
        <p:spPr>
          <a:xfrm>
            <a:off y="5875078" x="457200"/>
            <a:ext cy="692700" cx="8229600"/>
          </a:xfrm>
          <a:prstGeom prst="rect">
            <a:avLst/>
          </a:prstGeom>
          <a:noFill/>
          <a:ln>
            <a:noFill/>
          </a:ln>
        </p:spPr>
        <p:txBody>
          <a:bodyPr bIns="91425" tIns="91425" lIns="91425" anchor="t" anchorCtr="0" rIns="91425"/>
          <a:lstStyle>
            <a:lvl1pPr indent="114300" algn="ctr" marL="0" rtl="0">
              <a:spcBef>
                <a:spcPts val="0"/>
              </a:spcBef>
              <a:buSzPct val="100000"/>
              <a:buFont typeface="Arial"/>
              <a:buNone/>
              <a:defRPr sz="1800">
                <a:solidFill>
                  <a:srgbClr val="FFFFFF"/>
                </a:solidFill>
              </a:defRPr>
            </a:lvl1pPr>
            <a:lvl2pPr indent="114300" algn="ctr" marL="0" rtl="0">
              <a:spcBef>
                <a:spcPts val="0"/>
              </a:spcBef>
              <a:buSzPct val="100000"/>
              <a:buFont typeface="Arial"/>
              <a:buNone/>
              <a:defRPr sz="1800">
                <a:solidFill>
                  <a:srgbClr val="FFFFFF"/>
                </a:solidFill>
              </a:defRPr>
            </a:lvl2pPr>
            <a:lvl3pPr indent="114300" algn="ctr" marL="0" rtl="0">
              <a:spcBef>
                <a:spcPts val="0"/>
              </a:spcBef>
              <a:buSzPct val="100000"/>
              <a:buFont typeface="Arial"/>
              <a:buNone/>
              <a:defRPr sz="1800">
                <a:solidFill>
                  <a:srgbClr val="FFFFFF"/>
                </a:solidFill>
              </a:defRPr>
            </a:lvl3pPr>
            <a:lvl4pPr indent="114300" algn="ctr" marL="0" rtl="0">
              <a:spcBef>
                <a:spcPts val="0"/>
              </a:spcBef>
              <a:buSzPct val="100000"/>
              <a:buFont typeface="Arial"/>
              <a:buNone/>
              <a:defRPr sz="1800">
                <a:solidFill>
                  <a:srgbClr val="FFFFFF"/>
                </a:solidFill>
              </a:defRPr>
            </a:lvl4pPr>
            <a:lvl5pPr indent="114300" algn="ctr" marL="0" rtl="0">
              <a:spcBef>
                <a:spcPts val="0"/>
              </a:spcBef>
              <a:buSzPct val="100000"/>
              <a:buFont typeface="Arial"/>
              <a:buNone/>
              <a:defRPr sz="1800">
                <a:solidFill>
                  <a:srgbClr val="FFFFFF"/>
                </a:solidFill>
              </a:defRPr>
            </a:lvl5pPr>
            <a:lvl6pPr indent="114300" algn="ctr" marL="0" rtl="0">
              <a:spcBef>
                <a:spcPts val="0"/>
              </a:spcBef>
              <a:buSzPct val="100000"/>
              <a:buFont typeface="Arial"/>
              <a:buNone/>
              <a:defRPr sz="1800">
                <a:solidFill>
                  <a:srgbClr val="FFFFFF"/>
                </a:solidFill>
              </a:defRPr>
            </a:lvl6pPr>
            <a:lvl7pPr indent="114300" algn="ctr" marL="0" rtl="0">
              <a:spcBef>
                <a:spcPts val="0"/>
              </a:spcBef>
              <a:buSzPct val="100000"/>
              <a:buFont typeface="Arial"/>
              <a:buNone/>
              <a:defRPr sz="1800">
                <a:solidFill>
                  <a:srgbClr val="FFFFFF"/>
                </a:solidFill>
              </a:defRPr>
            </a:lvl7pPr>
            <a:lvl8pPr indent="114300" algn="ctr" marL="0" rtl="0">
              <a:spcBef>
                <a:spcPts val="0"/>
              </a:spcBef>
              <a:buSzPct val="100000"/>
              <a:buFont typeface="Arial"/>
              <a:buNone/>
              <a:defRPr sz="1800">
                <a:solidFill>
                  <a:srgbClr val="FFFFFF"/>
                </a:solidFill>
              </a:defRPr>
            </a:lvl8pPr>
            <a:lvl9pPr indent="114300" algn="ctr" marL="0" rtl="0">
              <a:spcBef>
                <a:spcPts val="0"/>
              </a:spcBef>
              <a:buSzPct val="100000"/>
              <a:buFont typeface="Arial"/>
              <a:buNone/>
              <a:defRPr sz="1800">
                <a:solidFill>
                  <a:srgbClr val="FFFFFF"/>
                </a:solidFill>
              </a:defRPr>
            </a:lvl9pPr>
          </a:lstStyle>
          <a:p/>
        </p:txBody>
      </p:sp>
    </p:spTree>
  </p:cSld>
  <p:transition spd="slow">
    <p:cut/>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1" id="21"/>
        <p:cNvGrpSpPr/>
        <p:nvPr/>
      </p:nvGrpSpPr>
      <p:grpSpPr>
        <a:xfrm>
          <a:off y="0" x="0"/>
          <a:ext cy="0" cx="0"/>
          <a:chOff y="0" x="0"/>
          <a:chExt cy="0" cx="0"/>
        </a:xfrm>
      </p:grpSpPr>
    </p:spTree>
  </p:cSld>
  <p:transition spd="slow">
    <p:cut/>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25" id="25"/>
        <p:cNvGrpSpPr/>
        <p:nvPr/>
      </p:nvGrpSpPr>
      <p:grpSpPr>
        <a:xfrm>
          <a:off y="0" x="0"/>
          <a:ext cy="0" cx="0"/>
          <a:chOff y="0" x="0"/>
          <a:chExt cy="0" cx="0"/>
        </a:xfrm>
      </p:grpSpPr>
      <p:sp>
        <p:nvSpPr>
          <p:cNvPr name="Shape 26" id="26"/>
          <p:cNvSpPr/>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1pPr>
            <a:lvl2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2pPr>
            <a:lvl3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3pPr>
            <a:lvl4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4pPr>
            <a:lvl5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5pPr>
            <a:lvl6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6pPr>
            <a:lvl7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7pPr>
            <a:lvl8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8pPr>
            <a:lvl9pPr indent="304800" algn="ctr" marL="0" rtl="0">
              <a:spcBef>
                <a:spcPts val="0"/>
              </a:spcBef>
              <a:buClr>
                <a:srgbClr val="000000"/>
              </a:buClr>
              <a:buSzPct val="100000"/>
              <a:buFont typeface="Arial"/>
              <a:buNone/>
              <a:defRPr i="0" baseline="0" strike="noStrike" sz="4800" b="1" cap="none" u="none">
                <a:solidFill>
                  <a:srgbClr val="000000"/>
                </a:solidFill>
                <a:latin panose="" typeface="Arial"/>
                <a:ea panose="" typeface="Arial"/>
                <a:cs panose="" typeface="Arial"/>
                <a:sym panose="" typeface="Arial"/>
              </a:defRPr>
            </a:lvl9pPr>
          </a:lstStyle>
          <a:p/>
        </p:txBody>
      </p:sp>
      <p:sp>
        <p:nvSpPr>
          <p:cNvPr name="Shape 27" id="27"/>
          <p:cNvSpPr/>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1pPr>
            <a:lvl2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2pPr>
            <a:lvl3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3pPr>
            <a:lvl4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4pPr>
            <a:lvl5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5pPr>
            <a:lvl6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6pPr>
            <a:lvl7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7pPr>
            <a:lvl8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8pPr>
            <a:lvl9pPr indent="190500" algn="ctr" marL="0" rtl="0">
              <a:lnSpc>
                <a:spcPct val="100.00%"/>
              </a:lnSpc>
              <a:spcBef>
                <a:spcPts val="0"/>
              </a:spcBef>
              <a:spcAft>
                <a:spcPts val="0"/>
              </a:spcAft>
              <a:buClr>
                <a:srgbClr val="666666"/>
              </a:buClr>
              <a:buSzPct val="100000"/>
              <a:buFont typeface="Arial"/>
              <a:buNone/>
              <a:defRPr i="0" baseline="0" strike="noStrike" sz="3000" b="0" cap="none" u="none">
                <a:solidFill>
                  <a:srgbClr val="666666"/>
                </a:solidFill>
                <a:latin panose="" typeface="Arial"/>
                <a:ea panose="" typeface="Arial"/>
                <a:cs panose="" typeface="Arial"/>
                <a:sym panose="" typeface="Arial"/>
              </a:defRPr>
            </a:lvl9pPr>
          </a:lstStyle>
          <a:p/>
        </p:txBody>
      </p:sp>
    </p:spTree>
  </p:cSld>
  <p:transition spd="slow">
    <p:cut/>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28" id="28"/>
        <p:cNvGrpSpPr/>
        <p:nvPr/>
      </p:nvGrpSpPr>
      <p:grpSpPr>
        <a:xfrm>
          <a:off y="0" x="0"/>
          <a:ext cy="0" cx="0"/>
          <a:chOff y="0" x="0"/>
          <a:chExt cy="0" cx="0"/>
        </a:xfrm>
      </p:grpSpPr>
      <p:sp>
        <p:nvSpPr>
          <p:cNvPr name="Shape 29" id="29"/>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000000"/>
                </a:solidFill>
                <a:latin panose="" typeface="Arial"/>
                <a:ea panose="" typeface="Arial"/>
                <a:cs panose="" typeface="Arial"/>
                <a:sym panose="" typeface="Arial"/>
              </a:defRPr>
            </a:lvl1pPr>
            <a:lvl2pPr algn="l" rtl="0">
              <a:spcBef>
                <a:spcPts val="0"/>
              </a:spcBef>
              <a:buSzPct val="100000"/>
              <a:buFont typeface="Arial"/>
              <a:buNone/>
              <a:defRPr sz="3600" b="1">
                <a:solidFill>
                  <a:srgbClr val="000000"/>
                </a:solidFill>
                <a:latin panose="" typeface="Arial"/>
                <a:ea panose="" typeface="Arial"/>
                <a:cs panose="" typeface="Arial"/>
                <a:sym panose="" typeface="Arial"/>
              </a:defRPr>
            </a:lvl2pPr>
            <a:lvl3pPr algn="l" rtl="0">
              <a:spcBef>
                <a:spcPts val="0"/>
              </a:spcBef>
              <a:buSzPct val="100000"/>
              <a:buFont typeface="Arial"/>
              <a:buNone/>
              <a:defRPr sz="3600" b="1">
                <a:solidFill>
                  <a:srgbClr val="000000"/>
                </a:solidFill>
                <a:latin panose="" typeface="Arial"/>
                <a:ea panose="" typeface="Arial"/>
                <a:cs panose="" typeface="Arial"/>
                <a:sym panose="" typeface="Arial"/>
              </a:defRPr>
            </a:lvl3pPr>
            <a:lvl4pPr algn="l" rtl="0">
              <a:spcBef>
                <a:spcPts val="0"/>
              </a:spcBef>
              <a:buSzPct val="100000"/>
              <a:buFont typeface="Arial"/>
              <a:buNone/>
              <a:defRPr sz="3600" b="1">
                <a:solidFill>
                  <a:srgbClr val="000000"/>
                </a:solidFill>
                <a:latin panose="" typeface="Arial"/>
                <a:ea panose="" typeface="Arial"/>
                <a:cs panose="" typeface="Arial"/>
                <a:sym panose="" typeface="Arial"/>
              </a:defRPr>
            </a:lvl4pPr>
            <a:lvl5pPr algn="l" rtl="0">
              <a:spcBef>
                <a:spcPts val="0"/>
              </a:spcBef>
              <a:buSzPct val="100000"/>
              <a:buFont typeface="Arial"/>
              <a:buNone/>
              <a:defRPr sz="3600" b="1">
                <a:solidFill>
                  <a:srgbClr val="000000"/>
                </a:solidFill>
                <a:latin panose="" typeface="Arial"/>
                <a:ea panose="" typeface="Arial"/>
                <a:cs panose="" typeface="Arial"/>
                <a:sym panose="" typeface="Arial"/>
              </a:defRPr>
            </a:lvl5pPr>
            <a:lvl6pPr algn="l" rtl="0">
              <a:spcBef>
                <a:spcPts val="0"/>
              </a:spcBef>
              <a:buSzPct val="100000"/>
              <a:buFont typeface="Arial"/>
              <a:buNone/>
              <a:defRPr sz="3600" b="1">
                <a:solidFill>
                  <a:srgbClr val="000000"/>
                </a:solidFill>
                <a:latin panose="" typeface="Arial"/>
                <a:ea panose="" typeface="Arial"/>
                <a:cs panose="" typeface="Arial"/>
                <a:sym panose="" typeface="Arial"/>
              </a:defRPr>
            </a:lvl6pPr>
            <a:lvl7pPr algn="l" rtl="0">
              <a:spcBef>
                <a:spcPts val="0"/>
              </a:spcBef>
              <a:buSzPct val="100000"/>
              <a:buFont typeface="Arial"/>
              <a:buNone/>
              <a:defRPr sz="3600" b="1">
                <a:solidFill>
                  <a:srgbClr val="000000"/>
                </a:solidFill>
                <a:latin panose="" typeface="Arial"/>
                <a:ea panose="" typeface="Arial"/>
                <a:cs panose="" typeface="Arial"/>
                <a:sym panose="" typeface="Arial"/>
              </a:defRPr>
            </a:lvl7pPr>
            <a:lvl8pPr algn="l" rtl="0">
              <a:spcBef>
                <a:spcPts val="0"/>
              </a:spcBef>
              <a:buSzPct val="100000"/>
              <a:buFont typeface="Arial"/>
              <a:buNone/>
              <a:defRPr sz="3600" b="1">
                <a:solidFill>
                  <a:srgbClr val="000000"/>
                </a:solidFill>
                <a:latin panose="" typeface="Arial"/>
                <a:ea panose="" typeface="Arial"/>
                <a:cs panose="" typeface="Arial"/>
                <a:sym panose="" typeface="Arial"/>
              </a:defRPr>
            </a:lvl8pPr>
            <a:lvl9pPr algn="l" rtl="0">
              <a:spcBef>
                <a:spcPts val="0"/>
              </a:spcBef>
              <a:buSzPct val="100000"/>
              <a:buFont typeface="Arial"/>
              <a:buNone/>
              <a:defRPr sz="3600" b="1">
                <a:solidFill>
                  <a:srgbClr val="000000"/>
                </a:solidFill>
                <a:latin panose="" typeface="Arial"/>
                <a:ea panose="" typeface="Arial"/>
                <a:cs panose="" typeface="Arial"/>
                <a:sym panose="" typeface="Arial"/>
              </a:defRPr>
            </a:lvl9pPr>
          </a:lstStyle>
          <a:p/>
        </p:txBody>
      </p:sp>
      <p:sp>
        <p:nvSpPr>
          <p:cNvPr name="Shape 30" id="30"/>
          <p:cNvSpPr/>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transition spd="slow">
    <p:cut/>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31" id="31"/>
        <p:cNvGrpSpPr/>
        <p:nvPr/>
      </p:nvGrpSpPr>
      <p:grpSpPr>
        <a:xfrm>
          <a:off y="0" x="0"/>
          <a:ext cy="0" cx="0"/>
          <a:chOff y="0" x="0"/>
          <a:chExt cy="0" cx="0"/>
        </a:xfrm>
      </p:grpSpPr>
      <p:sp>
        <p:nvSpPr>
          <p:cNvPr name="Shape 32" id="32"/>
          <p:cNvSpPr/>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rgbClr val="000000"/>
                </a:solidFill>
                <a:latin panose="" typeface="Arial"/>
                <a:ea panose="" typeface="Arial"/>
                <a:cs panose="" typeface="Arial"/>
                <a:sym panose="" typeface="Arial"/>
              </a:defRPr>
            </a:lvl1pPr>
            <a:lvl2pPr algn="l" rtl="0">
              <a:spcBef>
                <a:spcPts val="0"/>
              </a:spcBef>
              <a:buSzPct val="100000"/>
              <a:buFont typeface="Arial"/>
              <a:buNone/>
              <a:defRPr sz="3600" b="1">
                <a:solidFill>
                  <a:srgbClr val="000000"/>
                </a:solidFill>
                <a:latin panose="" typeface="Arial"/>
                <a:ea panose="" typeface="Arial"/>
                <a:cs panose="" typeface="Arial"/>
                <a:sym panose="" typeface="Arial"/>
              </a:defRPr>
            </a:lvl2pPr>
            <a:lvl3pPr algn="l" rtl="0">
              <a:spcBef>
                <a:spcPts val="0"/>
              </a:spcBef>
              <a:buSzPct val="100000"/>
              <a:buFont typeface="Arial"/>
              <a:buNone/>
              <a:defRPr sz="3600" b="1">
                <a:solidFill>
                  <a:srgbClr val="000000"/>
                </a:solidFill>
                <a:latin panose="" typeface="Arial"/>
                <a:ea panose="" typeface="Arial"/>
                <a:cs panose="" typeface="Arial"/>
                <a:sym panose="" typeface="Arial"/>
              </a:defRPr>
            </a:lvl3pPr>
            <a:lvl4pPr algn="l" rtl="0">
              <a:spcBef>
                <a:spcPts val="0"/>
              </a:spcBef>
              <a:buSzPct val="100000"/>
              <a:buFont typeface="Arial"/>
              <a:buNone/>
              <a:defRPr sz="3600" b="1">
                <a:solidFill>
                  <a:srgbClr val="000000"/>
                </a:solidFill>
                <a:latin panose="" typeface="Arial"/>
                <a:ea panose="" typeface="Arial"/>
                <a:cs panose="" typeface="Arial"/>
                <a:sym panose="" typeface="Arial"/>
              </a:defRPr>
            </a:lvl4pPr>
            <a:lvl5pPr algn="l" rtl="0">
              <a:spcBef>
                <a:spcPts val="0"/>
              </a:spcBef>
              <a:buSzPct val="100000"/>
              <a:buFont typeface="Arial"/>
              <a:buNone/>
              <a:defRPr sz="3600" b="1">
                <a:solidFill>
                  <a:srgbClr val="000000"/>
                </a:solidFill>
                <a:latin panose="" typeface="Arial"/>
                <a:ea panose="" typeface="Arial"/>
                <a:cs panose="" typeface="Arial"/>
                <a:sym panose="" typeface="Arial"/>
              </a:defRPr>
            </a:lvl5pPr>
            <a:lvl6pPr algn="l" rtl="0">
              <a:spcBef>
                <a:spcPts val="0"/>
              </a:spcBef>
              <a:buSzPct val="100000"/>
              <a:buFont typeface="Arial"/>
              <a:buNone/>
              <a:defRPr sz="3600" b="1">
                <a:solidFill>
                  <a:srgbClr val="000000"/>
                </a:solidFill>
                <a:latin panose="" typeface="Arial"/>
                <a:ea panose="" typeface="Arial"/>
                <a:cs panose="" typeface="Arial"/>
                <a:sym panose="" typeface="Arial"/>
              </a:defRPr>
            </a:lvl6pPr>
            <a:lvl7pPr algn="l" rtl="0">
              <a:spcBef>
                <a:spcPts val="0"/>
              </a:spcBef>
              <a:buSzPct val="100000"/>
              <a:buFont typeface="Arial"/>
              <a:buNone/>
              <a:defRPr sz="3600" b="1">
                <a:solidFill>
                  <a:srgbClr val="000000"/>
                </a:solidFill>
                <a:latin panose="" typeface="Arial"/>
                <a:ea panose="" typeface="Arial"/>
                <a:cs panose="" typeface="Arial"/>
                <a:sym panose="" typeface="Arial"/>
              </a:defRPr>
            </a:lvl7pPr>
            <a:lvl8pPr algn="l" rtl="0">
              <a:spcBef>
                <a:spcPts val="0"/>
              </a:spcBef>
              <a:buSzPct val="100000"/>
              <a:buFont typeface="Arial"/>
              <a:buNone/>
              <a:defRPr sz="3600" b="1">
                <a:solidFill>
                  <a:srgbClr val="000000"/>
                </a:solidFill>
                <a:latin panose="" typeface="Arial"/>
                <a:ea panose="" typeface="Arial"/>
                <a:cs panose="" typeface="Arial"/>
                <a:sym panose="" typeface="Arial"/>
              </a:defRPr>
            </a:lvl8pPr>
            <a:lvl9pPr algn="l" rtl="0">
              <a:spcBef>
                <a:spcPts val="0"/>
              </a:spcBef>
              <a:buSzPct val="100000"/>
              <a:buFont typeface="Arial"/>
              <a:buNone/>
              <a:defRPr sz="3600" b="1">
                <a:solidFill>
                  <a:srgbClr val="000000"/>
                </a:solidFill>
                <a:latin panose="" typeface="Arial"/>
                <a:ea panose="" typeface="Arial"/>
                <a:cs panose="" typeface="Arial"/>
                <a:sym panose="" typeface="Arial"/>
              </a:defRPr>
            </a:lvl9pPr>
          </a:lstStyle>
          <a:p/>
        </p:txBody>
      </p:sp>
      <p:sp>
        <p:nvSpPr>
          <p:cNvPr name="Shape 33" id="33"/>
          <p:cNvSpPr/>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34" id="34"/>
          <p:cNvSpPr/>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transition spd="slow">
    <p:cut/>
  </p:transition>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3.xml"/></Relationships>
</file>

<file path=ppt/slideMasters/_rels/slideMaster2.xml.rels><?xml version="1.0" encoding="UTF-8" standalone="yes"?><Relationships xmlns="http://schemas.openxmlformats.org/package/2006/relationships"><Relationship Type="http://schemas.openxmlformats.org/officeDocument/2006/relationships/slideLayout" Id="rId2" Target="../slideLayouts/slideLayout8.xml"/><Relationship Type="http://schemas.openxmlformats.org/officeDocument/2006/relationships/slideLayout" Id="rId1" Target="../slideLayouts/slideLayout7.xml"/><Relationship Type="http://schemas.openxmlformats.org/officeDocument/2006/relationships/slideLayout" Id="rId4" Target="../slideLayouts/slideLayout10.xml"/><Relationship Type="http://schemas.openxmlformats.org/officeDocument/2006/relationships/slideLayout" Id="rId3" Target="../slideLayouts/slideLayout9.xml"/><Relationship Type="http://schemas.openxmlformats.org/officeDocument/2006/relationships/slideLayout" Id="rId6" Target="../slideLayouts/slideLayout12.xml"/><Relationship Type="http://schemas.openxmlformats.org/officeDocument/2006/relationships/slideLayout" Id="rId5" Target="../slideLayouts/slideLayout11.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00%">
              <a:srgbClr val="4C4C4C"/>
            </a:gs>
            <a:gs pos="100.00%">
              <a:srgbClr val="000000"/>
            </a:gs>
          </a:gsLst>
          <a:path path="circle">
            <a:fillToRect r="50%" l="50%" b="50%" t="50%"/>
          </a:path>
          <a:tileRect/>
        </a:gradFill>
      </p:bgPr>
    </p:bg>
    <p:spTree>
      <p:nvGrpSpPr>
        <p:cNvPr name="Shape 4" id="4"/>
        <p:cNvGrpSpPr/>
        <p:nvPr/>
      </p:nvGrpSpPr>
      <p:grpSpPr>
        <a:xfrm>
          <a:off y="0" x="0"/>
          <a:ext cy="0" cx="0"/>
          <a:chOff y="0" x="0"/>
          <a:chExt cy="0" cx="0"/>
        </a:xfrm>
      </p:grpSpPr>
      <p:sp>
        <p:nvSpPr>
          <p:cNvPr name="Shape 5" id="5"/>
          <p:cNvSpPr/>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1pPr>
            <a:lvl2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2pPr>
            <a:lvl3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3pPr>
            <a:lvl4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4pPr>
            <a:lvl5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5pPr>
            <a:lvl6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6pPr>
            <a:lvl7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7pPr>
            <a:lvl8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8pPr>
            <a:lvl9pPr indent="228600" algn="l" marL="0" rtl="0">
              <a:spcBef>
                <a:spcPts val="0"/>
              </a:spcBef>
              <a:buClr>
                <a:srgbClr val="FFFFFF"/>
              </a:buClr>
              <a:buSzPct val="100000"/>
              <a:buFont typeface="Arial"/>
              <a:buNone/>
              <a:defRPr i="0" baseline="0" strike="noStrike" sz="3600" b="1" cap="none" u="none">
                <a:solidFill>
                  <a:srgbClr val="FFFFFF"/>
                </a:solidFill>
                <a:latin panose="" typeface="Arial"/>
                <a:ea panose="" typeface="Arial"/>
                <a:cs panose="" typeface="Arial"/>
                <a:sym panose="" typeface="Arial"/>
              </a:defRPr>
            </a:lvl9pPr>
          </a:lstStyle>
          <a:p/>
        </p:txBody>
      </p:sp>
      <p:sp>
        <p:nvSpPr>
          <p:cNvPr name="Shape 6" id="6"/>
          <p:cNvSpPr/>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rgbClr val="FFFFFF"/>
              </a:buClr>
              <a:buSzPct val="166666"/>
              <a:buFont typeface="Arial"/>
              <a:buChar char="•"/>
              <a:defRPr i="0" baseline="0" strike="noStrike" sz="3000" b="0" cap="none" u="none">
                <a:solidFill>
                  <a:srgbClr val="FFFFFF"/>
                </a:solidFill>
                <a:latin panose="" typeface="Arial"/>
                <a:ea panose="" typeface="Arial"/>
                <a:cs panose="" typeface="Arial"/>
                <a:sym panose="" typeface="Arial"/>
              </a:defRPr>
            </a:lvl1pPr>
            <a:lvl2pPr indent="-285750" algn="l" marL="742950" rtl="0">
              <a:spcBef>
                <a:spcPts val="480"/>
              </a:spcBef>
              <a:buClr>
                <a:srgbClr val="FFFFFF"/>
              </a:buClr>
              <a:buSzPct val="100000"/>
              <a:buFont typeface="Courier New"/>
              <a:buChar char="o"/>
              <a:defRPr i="0" baseline="0" strike="noStrike" sz="2400" b="0" cap="none" u="none">
                <a:solidFill>
                  <a:srgbClr val="FFFFFF"/>
                </a:solidFill>
                <a:latin panose="" typeface="Arial"/>
                <a:ea panose="" typeface="Arial"/>
                <a:cs panose="" typeface="Arial"/>
                <a:sym panose="" typeface="Arial"/>
              </a:defRPr>
            </a:lvl2pPr>
            <a:lvl3pPr indent="-228600" algn="l" marL="1143000" rtl="0">
              <a:spcBef>
                <a:spcPts val="480"/>
              </a:spcBef>
              <a:buClr>
                <a:srgbClr val="FFFFFF"/>
              </a:buClr>
              <a:buSzPct val="100000"/>
              <a:buFont typeface="Wingdings"/>
              <a:buChar char="§"/>
              <a:defRPr i="0" baseline="0" strike="noStrike" sz="2400" b="0" cap="none" u="none">
                <a:solidFill>
                  <a:srgbClr val="FFFFFF"/>
                </a:solidFill>
                <a:latin panose="" typeface="Arial"/>
                <a:ea panose="" typeface="Arial"/>
                <a:cs panose="" typeface="Arial"/>
                <a:sym panose="" typeface="Arial"/>
              </a:defRPr>
            </a:lvl3pPr>
            <a:lvl4pPr indent="-228600" algn="l" marL="1600200" rtl="0">
              <a:spcBef>
                <a:spcPts val="360"/>
              </a:spcBef>
              <a:buClr>
                <a:srgbClr val="FFFFFF"/>
              </a:buClr>
              <a:buSzPct val="166666"/>
              <a:buFont typeface="Arial"/>
              <a:buChar char="•"/>
              <a:defRPr i="0" baseline="0" strike="noStrike" sz="1800" b="0" cap="none" u="none">
                <a:solidFill>
                  <a:srgbClr val="FFFFFF"/>
                </a:solidFill>
                <a:latin panose="" typeface="Arial"/>
                <a:ea panose="" typeface="Arial"/>
                <a:cs panose="" typeface="Arial"/>
                <a:sym panose="" typeface="Arial"/>
              </a:defRPr>
            </a:lvl4pPr>
            <a:lvl5pPr indent="-228600" algn="l" marL="2057400" rtl="0">
              <a:spcBef>
                <a:spcPts val="360"/>
              </a:spcBef>
              <a:buClr>
                <a:srgbClr val="FFFFFF"/>
              </a:buClr>
              <a:buSzPct val="100000"/>
              <a:buFont typeface="Courier New"/>
              <a:buChar char="o"/>
              <a:defRPr i="0" baseline="0" strike="noStrike" sz="1800" b="0" cap="none" u="none">
                <a:solidFill>
                  <a:srgbClr val="FFFFFF"/>
                </a:solidFill>
                <a:latin panose="" typeface="Arial"/>
                <a:ea panose="" typeface="Arial"/>
                <a:cs panose="" typeface="Arial"/>
                <a:sym panose="" typeface="Arial"/>
              </a:defRPr>
            </a:lvl5pPr>
            <a:lvl6pPr indent="-228600" algn="l" marL="2514600" rtl="0">
              <a:spcBef>
                <a:spcPts val="360"/>
              </a:spcBef>
              <a:buClr>
                <a:srgbClr val="FFFFFF"/>
              </a:buClr>
              <a:buSzPct val="100000"/>
              <a:buFont typeface="Wingdings"/>
              <a:buChar char="§"/>
              <a:defRPr i="0" baseline="0" strike="noStrike" sz="1800" b="0" cap="none" u="none">
                <a:solidFill>
                  <a:srgbClr val="FFFFFF"/>
                </a:solidFill>
                <a:latin panose="" typeface="Arial"/>
                <a:ea panose="" typeface="Arial"/>
                <a:cs panose="" typeface="Arial"/>
                <a:sym panose="" typeface="Arial"/>
              </a:defRPr>
            </a:lvl6pPr>
            <a:lvl7pPr indent="-228600" algn="l" marL="2971800" rtl="0">
              <a:spcBef>
                <a:spcPts val="360"/>
              </a:spcBef>
              <a:buClr>
                <a:srgbClr val="FFFFFF"/>
              </a:buClr>
              <a:buSzPct val="166666"/>
              <a:buFont typeface="Arial"/>
              <a:buChar char="•"/>
              <a:defRPr i="0" baseline="0" strike="noStrike" sz="1800" b="0" cap="none" u="none">
                <a:solidFill>
                  <a:srgbClr val="FFFFFF"/>
                </a:solidFill>
                <a:latin panose="" typeface="Arial"/>
                <a:ea panose="" typeface="Arial"/>
                <a:cs panose="" typeface="Arial"/>
                <a:sym panose="" typeface="Arial"/>
              </a:defRPr>
            </a:lvl7pPr>
            <a:lvl8pPr indent="-228600" algn="l" marL="3429000" rtl="0">
              <a:spcBef>
                <a:spcPts val="360"/>
              </a:spcBef>
              <a:buClr>
                <a:srgbClr val="FFFFFF"/>
              </a:buClr>
              <a:buSzPct val="100000"/>
              <a:buFont typeface="Courier New"/>
              <a:buChar char="o"/>
              <a:defRPr i="0" baseline="0" strike="noStrike" sz="1800" b="0" cap="none" u="none">
                <a:solidFill>
                  <a:srgbClr val="FFFFFF"/>
                </a:solidFill>
                <a:latin panose="" typeface="Arial"/>
                <a:ea panose="" typeface="Arial"/>
                <a:cs panose="" typeface="Arial"/>
                <a:sym panose="" typeface="Arial"/>
              </a:defRPr>
            </a:lvl8pPr>
            <a:lvl9pPr indent="-228600" algn="l" marL="3886200" rtl="0">
              <a:spcBef>
                <a:spcPts val="360"/>
              </a:spcBef>
              <a:buClr>
                <a:srgbClr val="FFFFFF"/>
              </a:buClr>
              <a:buSzPct val="100000"/>
              <a:buFont typeface="Wingdings"/>
              <a:buChar char="§"/>
              <a:defRPr i="0" baseline="0" strike="noStrike" sz="1800" b="0" cap="none" u="none">
                <a:solidFill>
                  <a:srgbClr val="FFFFFF"/>
                </a:solidFill>
                <a:latin panose="" typeface="Arial"/>
                <a:ea panose="" typeface="Arial"/>
                <a:cs panose="" typeface="Arial"/>
                <a:sym panose=""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ransition>
    <p:push dir="r"/>
  </p:transition>
  <p:txStyles>
    <p:title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p:titleStyle>
    <p:body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a:lvl3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3pPr>
      <a:lvl4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4pPr>
      <a:lvl5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5pPr>
      <a:lvl6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6pPr>
      <a:lvl7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7pPr>
      <a:lvl8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8pPr>
      <a:lvl9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9pPr>
    </p:bodyStyle>
    <p:other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a:lvl3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3pPr>
      <a:lvl4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4pPr>
      <a:lvl5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5pPr>
      <a:lvl6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6pPr>
      <a:lvl7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7pPr>
      <a:lvl8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8pPr>
      <a:lvl9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FF"/>
        </a:solidFill>
      </p:bgPr>
    </p:bg>
    <p:spTree>
      <p:nvGrpSpPr>
        <p:cNvPr name="Shape 22" id="22"/>
        <p:cNvGrpSpPr/>
        <p:nvPr/>
      </p:nvGrpSpPr>
      <p:grpSpPr>
        <a:xfrm>
          <a:off y="0" x="0"/>
          <a:ext cy="0" cx="0"/>
          <a:chOff y="0" x="0"/>
          <a:chExt cy="0" cx="0"/>
        </a:xfrm>
      </p:grpSpPr>
      <p:sp>
        <p:nvSpPr>
          <p:cNvPr name="Shape 23" id="23"/>
          <p:cNvSpPr/>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1pPr>
            <a:lvl2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2pPr>
            <a:lvl3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3pPr>
            <a:lvl4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4pPr>
            <a:lvl5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5pPr>
            <a:lvl6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6pPr>
            <a:lvl7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7pPr>
            <a:lvl8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8pPr>
            <a:lvl9pPr indent="228600" algn="l" marL="0" rtl="0">
              <a:spcBef>
                <a:spcPts val="0"/>
              </a:spcBef>
              <a:buClr>
                <a:srgbClr val="000000"/>
              </a:buClr>
              <a:buSzPct val="100000"/>
              <a:buFont typeface="Arial"/>
              <a:buNone/>
              <a:defRPr i="0" baseline="0" strike="noStrike" sz="3600" b="1" cap="none" u="none">
                <a:solidFill>
                  <a:srgbClr val="000000"/>
                </a:solidFill>
                <a:latin panose="" typeface="Arial"/>
                <a:ea panose="" typeface="Arial"/>
                <a:cs panose="" typeface="Arial"/>
                <a:sym panose="" typeface="Arial"/>
              </a:defRPr>
            </a:lvl9pPr>
          </a:lstStyle>
          <a:p/>
        </p:txBody>
      </p:sp>
      <p:sp>
        <p:nvSpPr>
          <p:cNvPr name="Shape 24" id="24"/>
          <p:cNvSpPr/>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rgbClr val="000000"/>
              </a:buClr>
              <a:buSzPct val="166666"/>
              <a:buFont typeface="Arial"/>
              <a:buChar char="•"/>
              <a:defRPr i="0" baseline="0" strike="noStrike" sz="3000" b="0" cap="none" u="none">
                <a:solidFill>
                  <a:srgbClr val="000000"/>
                </a:solidFill>
                <a:latin panose="" typeface="Arial"/>
                <a:ea panose="" typeface="Arial"/>
                <a:cs panose="" typeface="Arial"/>
                <a:sym panose="" typeface="Arial"/>
              </a:defRPr>
            </a:lvl1pPr>
            <a:lvl2pPr indent="-285750" algn="l" marL="742950" rtl="0">
              <a:spcBef>
                <a:spcPts val="480"/>
              </a:spcBef>
              <a:buClr>
                <a:srgbClr val="000000"/>
              </a:buClr>
              <a:buSzPct val="100000"/>
              <a:buFont typeface="Courier New"/>
              <a:buChar char="o"/>
              <a:defRPr i="0" baseline="0" strike="noStrike" sz="2400" b="0" cap="none" u="none">
                <a:solidFill>
                  <a:srgbClr val="000000"/>
                </a:solidFill>
                <a:latin panose="" typeface="Arial"/>
                <a:ea panose="" typeface="Arial"/>
                <a:cs panose="" typeface="Arial"/>
                <a:sym panose="" typeface="Arial"/>
              </a:defRPr>
            </a:lvl2pPr>
            <a:lvl3pPr indent="-228600" algn="l" marL="1143000" rtl="0">
              <a:spcBef>
                <a:spcPts val="480"/>
              </a:spcBef>
              <a:buClr>
                <a:srgbClr val="000000"/>
              </a:buClr>
              <a:buSzPct val="100000"/>
              <a:buFont typeface="Wingdings"/>
              <a:buChar char="§"/>
              <a:defRPr i="0" baseline="0" strike="noStrike" sz="2400" b="0" cap="none" u="none">
                <a:solidFill>
                  <a:srgbClr val="000000"/>
                </a:solidFill>
                <a:latin panose="" typeface="Arial"/>
                <a:ea panose="" typeface="Arial"/>
                <a:cs panose="" typeface="Arial"/>
                <a:sym panose="" typeface="Arial"/>
              </a:defRPr>
            </a:lvl3pPr>
            <a:lvl4pPr indent="-228600" algn="l" marL="1600200" rtl="0">
              <a:spcBef>
                <a:spcPts val="360"/>
              </a:spcBef>
              <a:buClr>
                <a:srgbClr val="000000"/>
              </a:buClr>
              <a:buSzPct val="166666"/>
              <a:buFont typeface="Arial"/>
              <a:buChar char="•"/>
              <a:defRPr i="0" baseline="0" strike="noStrike" sz="1800" b="0" cap="none" u="none">
                <a:solidFill>
                  <a:srgbClr val="000000"/>
                </a:solidFill>
                <a:latin panose="" typeface="Arial"/>
                <a:ea panose="" typeface="Arial"/>
                <a:cs panose="" typeface="Arial"/>
                <a:sym panose="" typeface="Arial"/>
              </a:defRPr>
            </a:lvl4pPr>
            <a:lvl5pPr indent="-228600" algn="l" marL="2057400" rtl="0">
              <a:spcBef>
                <a:spcPts val="360"/>
              </a:spcBef>
              <a:buClr>
                <a:srgbClr val="000000"/>
              </a:buClr>
              <a:buSzPct val="100000"/>
              <a:buFont typeface="Courier New"/>
              <a:buChar char="o"/>
              <a:defRPr i="0" baseline="0" strike="noStrike" sz="1800" b="0" cap="none" u="none">
                <a:solidFill>
                  <a:srgbClr val="000000"/>
                </a:solidFill>
                <a:latin panose="" typeface="Arial"/>
                <a:ea panose="" typeface="Arial"/>
                <a:cs panose="" typeface="Arial"/>
                <a:sym panose="" typeface="Arial"/>
              </a:defRPr>
            </a:lvl5pPr>
            <a:lvl6pPr indent="-228600" algn="l" marL="2514600" rtl="0">
              <a:spcBef>
                <a:spcPts val="360"/>
              </a:spcBef>
              <a:buClr>
                <a:srgbClr val="000000"/>
              </a:buClr>
              <a:buSzPct val="100000"/>
              <a:buFont typeface="Wingdings"/>
              <a:buChar char="§"/>
              <a:defRPr i="0" baseline="0" strike="noStrike" sz="1800" b="0" cap="none" u="none">
                <a:solidFill>
                  <a:srgbClr val="000000"/>
                </a:solidFill>
                <a:latin panose="" typeface="Arial"/>
                <a:ea panose="" typeface="Arial"/>
                <a:cs panose="" typeface="Arial"/>
                <a:sym panose="" typeface="Arial"/>
              </a:defRPr>
            </a:lvl6pPr>
            <a:lvl7pPr indent="-228600" algn="l" marL="2971800" rtl="0">
              <a:spcBef>
                <a:spcPts val="360"/>
              </a:spcBef>
              <a:buClr>
                <a:srgbClr val="000000"/>
              </a:buClr>
              <a:buSzPct val="166666"/>
              <a:buFont typeface="Arial"/>
              <a:buChar char="•"/>
              <a:defRPr i="0" baseline="0" strike="noStrike" sz="1800" b="0" cap="none" u="none">
                <a:solidFill>
                  <a:srgbClr val="000000"/>
                </a:solidFill>
                <a:latin panose="" typeface="Arial"/>
                <a:ea panose="" typeface="Arial"/>
                <a:cs panose="" typeface="Arial"/>
                <a:sym panose="" typeface="Arial"/>
              </a:defRPr>
            </a:lvl7pPr>
            <a:lvl8pPr indent="-228600" algn="l" marL="3429000" rtl="0">
              <a:spcBef>
                <a:spcPts val="360"/>
              </a:spcBef>
              <a:buClr>
                <a:srgbClr val="000000"/>
              </a:buClr>
              <a:buSzPct val="100000"/>
              <a:buFont typeface="Courier New"/>
              <a:buChar char="o"/>
              <a:defRPr i="0" baseline="0" strike="noStrike" sz="1800" b="0" cap="none" u="none">
                <a:solidFill>
                  <a:srgbClr val="000000"/>
                </a:solidFill>
                <a:latin panose="" typeface="Arial"/>
                <a:ea panose="" typeface="Arial"/>
                <a:cs panose="" typeface="Arial"/>
                <a:sym panose="" typeface="Arial"/>
              </a:defRPr>
            </a:lvl8pPr>
            <a:lvl9pPr indent="-228600" algn="l" marL="3886200" rtl="0">
              <a:spcBef>
                <a:spcPts val="360"/>
              </a:spcBef>
              <a:buClr>
                <a:srgbClr val="000000"/>
              </a:buClr>
              <a:buSzPct val="100000"/>
              <a:buFont typeface="Wingdings"/>
              <a:buChar char="§"/>
              <a:defRPr i="0" baseline="0" strike="noStrike" sz="1800" b="0" cap="none" u="none">
                <a:solidFill>
                  <a:srgbClr val="000000"/>
                </a:solidFill>
                <a:latin panose="" typeface="Arial"/>
                <a:ea panose="" typeface="Arial"/>
                <a:cs panose="" typeface="Arial"/>
                <a:sym panose="" typeface="Arial"/>
              </a:defRPr>
            </a:lvl9pPr>
          </a:lstStyle>
          <a:p/>
        </p:txBody>
      </p:sp>
    </p:spTree>
  </p:cSld>
  <p:clrMap accent6="accent6" tx2="lt2" bg2="dk2" accent5="accent5" tx1="dk1" bg1="lt1" accent4="accent4" accent3="accent3" accent2="accent2" accent1="accent1" folHlink="folHlink" hlink="hlink"/>
  <p:sldLayoutIdLst>
    <p:sldLayoutId id="2147483654" r:id="rId1"/>
    <p:sldLayoutId id="2147483655" r:id="rId2"/>
    <p:sldLayoutId id="2147483656" r:id="rId3"/>
    <p:sldLayoutId id="2147483657" r:id="rId4"/>
    <p:sldLayoutId id="2147483658" r:id="rId5"/>
    <p:sldLayoutId id="2147483659" r:id="rId6"/>
  </p:sldLayoutIdLst>
  <p:transition>
    <p:push dir="r"/>
  </p:transition>
  <p:txStyles>
    <p:title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p:titleStyle>
    <p:body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a:lvl3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3pPr>
      <a:lvl4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4pPr>
      <a:lvl5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5pPr>
      <a:lvl6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6pPr>
      <a:lvl7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7pPr>
      <a:lvl8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8pPr>
      <a:lvl9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9pPr>
    </p:bodyStyle>
    <p:otherStyle>
      <a:defPPr marR="0" algn="l" rtl="0">
        <a:lnSpc>
          <a:spcPct val="100.00%"/>
        </a:lnSpc>
        <a:spcBef>
          <a:spcPts val="0"/>
        </a:spcBef>
        <a:spcAft>
          <a:spcPts val="0"/>
        </a:spcAft>
      </a:defPPr>
      <a:lvl1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1pPr>
      <a:lvl2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2pPr>
      <a:lvl3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3pPr>
      <a:lvl4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4pPr>
      <a:lvl5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5pPr>
      <a:lvl6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6pPr>
      <a:lvl7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7pPr>
      <a:lvl8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8pPr>
      <a:lvl9pPr marR="0" algn="l" rtl="0">
        <a:lnSpc>
          <a:spcPct val="100.00%"/>
        </a:lnSpc>
        <a:spcBef>
          <a:spcPts val="0"/>
        </a:spcBef>
        <a:spcAft>
          <a:spcPts val="0"/>
        </a:spcAft>
        <a:defRPr i="0" baseline="0" strike="noStrike" sz="1400" b="0" cap="none" u="none">
          <a:solidFill>
            <a:srgbClr val="000000"/>
          </a:solidFill>
          <a:latin panose="" typeface="Arial"/>
          <a:ea panose="" typeface="Arial"/>
          <a:cs panose="" typeface="Arial"/>
          <a:sym panose=""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2.xml"/></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2.xml"/><Relationship Type="http://schemas.openxmlformats.org/officeDocument/2006/relationships/image" Id="rId3" Target="../media/image03.png"/></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2.xml"/></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2.xml"/></Relationships>
</file>

<file path=ppt/slides/_rels/slide16.xml.rels><?xml version="1.0" encoding="UTF-8" standalone="yes"?><Relationships xmlns="http://schemas.openxmlformats.org/package/2006/relationships"><Relationship Type="http://schemas.openxmlformats.org/officeDocument/2006/relationships/notesSlide" Id="rId2" Target="../notesSlides/notesSlide16.xml"/><Relationship Type="http://schemas.openxmlformats.org/officeDocument/2006/relationships/slideLayout" Id="rId1" Target="../slideLayouts/slideLayout2.xml"/><Relationship Type="http://schemas.openxmlformats.org/officeDocument/2006/relationships/image" Id="rId4" Target="../media/image05.png"/><Relationship Type="http://schemas.openxmlformats.org/officeDocument/2006/relationships/image" Id="rId3" Target="../media/image04.png"/></Relationships>
</file>

<file path=ppt/slides/_rels/slide17.xml.rels><?xml version="1.0" encoding="UTF-8" standalone="yes"?><Relationships xmlns="http://schemas.openxmlformats.org/package/2006/relationships"><Relationship Type="http://schemas.openxmlformats.org/officeDocument/2006/relationships/notesSlide" Id="rId2" Target="../notesSlides/notesSlide17.xml"/><Relationship Type="http://schemas.openxmlformats.org/officeDocument/2006/relationships/slideLayout" Id="rId1" Target="../slideLayouts/slideLayout2.xml"/></Relationships>
</file>

<file path=ppt/slides/_rels/slide18.xml.rels><?xml version="1.0" encoding="UTF-8" standalone="yes"?><Relationships xmlns="http://schemas.openxmlformats.org/package/2006/relationships"><Relationship Type="http://schemas.openxmlformats.org/officeDocument/2006/relationships/notesSlide" Id="rId2" Target="../notesSlides/notesSlide18.xml"/><Relationship Type="http://schemas.openxmlformats.org/officeDocument/2006/relationships/slideLayout" Id="rId1" Target="../slideLayouts/slideLayout2.xml"/></Relationships>
</file>

<file path=ppt/slides/_rels/slide19.xml.rels><?xml version="1.0" encoding="UTF-8" standalone="yes"?><Relationships xmlns="http://schemas.openxmlformats.org/package/2006/relationships"><Relationship Type="http://schemas.openxmlformats.org/officeDocument/2006/relationships/notesSlide" Id="rId2" Target="../notesSlides/notesSlide19.xml"/><Relationship Type="http://schemas.openxmlformats.org/officeDocument/2006/relationships/slideLayout" Id="rId1" Target="../slideLayouts/slideLayout2.xml"/><Relationship Type="http://schemas.openxmlformats.org/officeDocument/2006/relationships/image" Id="rId3" Target="../media/image06.pn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s>
</file>

<file path=ppt/slides/_rels/slide20.xml.rels><?xml version="1.0" encoding="UTF-8" standalone="yes"?><Relationships xmlns="http://schemas.openxmlformats.org/package/2006/relationships"><Relationship Type="http://schemas.openxmlformats.org/officeDocument/2006/relationships/notesSlide" Id="rId2" Target="../notesSlides/notesSlide20.xml"/><Relationship Type="http://schemas.openxmlformats.org/officeDocument/2006/relationships/slideLayout" Id="rId1" Target="../slideLayouts/slideLayout2.xml"/><Relationship Type="http://schemas.openxmlformats.org/officeDocument/2006/relationships/image" Id="rId4" Target="../media/image08.png"/><Relationship Type="http://schemas.openxmlformats.org/officeDocument/2006/relationships/image" Id="rId3" Target="../media/image07.gif"/></Relationships>
</file>

<file path=ppt/slides/_rels/slide21.xml.rels><?xml version="1.0" encoding="UTF-8" standalone="yes"?><Relationships xmlns="http://schemas.openxmlformats.org/package/2006/relationships"><Relationship Type="http://schemas.openxmlformats.org/officeDocument/2006/relationships/notesSlide" Id="rId2" Target="../notesSlides/notesSlide21.xml"/><Relationship Type="http://schemas.openxmlformats.org/officeDocument/2006/relationships/slideLayout" Id="rId1" Target="../slideLayouts/slideLayout2.xml"/><Relationship Type="http://schemas.openxmlformats.org/officeDocument/2006/relationships/image" Id="rId4" Target="../media/image09.gif"/><Relationship Type="http://schemas.openxmlformats.org/officeDocument/2006/relationships/image" Id="rId3" Target="../media/image07.gif"/><Relationship Type="http://schemas.openxmlformats.org/officeDocument/2006/relationships/image" Id="rId5" Target="../media/image10.gif"/></Relationships>
</file>

<file path=ppt/slides/_rels/slide22.xml.rels><?xml version="1.0" encoding="UTF-8" standalone="yes"?><Relationships xmlns="http://schemas.openxmlformats.org/package/2006/relationships"><Relationship Type="http://schemas.openxmlformats.org/officeDocument/2006/relationships/notesSlide" Id="rId2" Target="../notesSlides/notesSlide22.xml"/><Relationship Type="http://schemas.openxmlformats.org/officeDocument/2006/relationships/slideLayout" Id="rId1" Target="../slideLayouts/slideLayout2.xml"/></Relationships>
</file>

<file path=ppt/slides/_rels/slide23.xml.rels><?xml version="1.0" encoding="UTF-8" standalone="yes"?><Relationships xmlns="http://schemas.openxmlformats.org/package/2006/relationships"><Relationship Type="http://schemas.openxmlformats.org/officeDocument/2006/relationships/notesSlide" Id="rId2" Target="../notesSlides/notesSlide23.xml"/><Relationship Type="http://schemas.openxmlformats.org/officeDocument/2006/relationships/slideLayout" Id="rId1" Target="../slideLayouts/slideLayout2.x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 Type="http://schemas.openxmlformats.org/officeDocument/2006/relationships/image" Id="rId3" Target="../media/image00.pn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 Type="http://schemas.openxmlformats.org/officeDocument/2006/relationships/image" Id="rId4" Target="../media/image02.png"/><Relationship Type="http://schemas.openxmlformats.org/officeDocument/2006/relationships/image" Id="rId3" Target="../media/image01.png"/></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0" id="40"/>
        <p:cNvGrpSpPr/>
        <p:nvPr/>
      </p:nvGrpSpPr>
      <p:grpSpPr>
        <a:xfrm>
          <a:off y="0" x="0"/>
          <a:ext cy="0" cx="0"/>
          <a:chOff y="0" x="0"/>
          <a:chExt cy="0" cx="0"/>
        </a:xfrm>
      </p:grpSpPr>
      <p:sp>
        <p:nvSpPr>
          <p:cNvPr name="Shape 41" id="41"/>
          <p:cNvSpPr/>
          <p:nvPr>
            <p:ph type="ctrTitle"/>
          </p:nvPr>
        </p:nvSpPr>
        <p:spPr>
          <a:xfrm>
            <a:off y="2111123" x="685800"/>
            <a:ext cy="1546474" cx="7772400"/>
          </a:xfrm>
          <a:prstGeom prst="rect">
            <a:avLst/>
          </a:prstGeom>
          <a:noFill/>
          <a:ln>
            <a:noFill/>
          </a:ln>
        </p:spPr>
        <p:txBody>
          <a:bodyPr bIns="91425" tIns="91425" lIns="91425" anchor="ctr" anchorCtr="0" rIns="91425">
            <a:spAutoFit/>
          </a:bodyPr>
          <a:lstStyle/>
          <a:p>
            <a:pPr/>
            <a:r>
              <a:rPr/>
              <a:t>Search Engine Optimisation (SEO)</a:t>
            </a:r>
          </a:p>
        </p:txBody>
      </p:sp>
      <p:sp>
        <p:nvSpPr>
          <p:cNvPr name="Shape 42" id="42"/>
          <p:cNvSpPr/>
          <p:nvPr>
            <p:ph type="subTitle" idx="1"/>
          </p:nvPr>
        </p:nvSpPr>
        <p:spPr>
          <a:xfrm>
            <a:off y="3786737" x="685800"/>
            <a:ext cy="1046317" cx="7772400"/>
          </a:xfrm>
          <a:prstGeom prst="rect">
            <a:avLst/>
          </a:prstGeom>
          <a:noFill/>
          <a:ln>
            <a:noFill/>
          </a:ln>
        </p:spPr>
        <p:txBody>
          <a:bodyPr bIns="91425" tIns="91425" lIns="91425" anchor="ctr" anchorCtr="0" rIns="91425">
            <a:spAutoFit/>
          </a:bodyPr>
          <a:lstStyle/>
          <a:p>
            <a:pPr rtl="0" lvl="0"/>
            <a:r>
              <a:rPr/>
              <a:t>Mat Mannion</a:t>
            </a:r>
          </a:p>
          <a:p>
            <a:pPr/>
            <a:r>
              <a:rPr sz="1800"/>
              <a:t>Service Owner, Web Publishing Development, IT Services</a:t>
            </a:r>
          </a:p>
        </p:txBody>
      </p:sp>
    </p:spTree>
  </p:cSld>
  <p:transition>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4" id="94"/>
        <p:cNvGrpSpPr/>
        <p:nvPr/>
      </p:nvGrpSpPr>
      <p:grpSpPr>
        <a:xfrm>
          <a:off y="0" x="0"/>
          <a:ext cy="0" cx="0"/>
          <a:chOff y="0" x="0"/>
          <a:chExt cy="0" cx="0"/>
        </a:xfrm>
      </p:grpSpPr>
      <p:sp>
        <p:nvSpPr>
          <p:cNvPr name="Shape 95" id="95"/>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Accurate, relevant page content</a:t>
            </a:r>
          </a:p>
        </p:txBody>
      </p:sp>
      <p:sp>
        <p:nvSpPr>
          <p:cNvPr name="Shape 96" id="96"/>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42900" marL="457200" rtl="0" lvl="0">
              <a:buClr>
                <a:srgbClr val="FFFFFF"/>
              </a:buClr>
              <a:buSzPct val="166666"/>
              <a:buFont typeface="Arial"/>
              <a:buChar char="•"/>
            </a:pPr>
            <a:r>
              <a:rPr sz="1800"/>
              <a:t>Write easy-to-read text that users can enjoy</a:t>
            </a:r>
          </a:p>
          <a:p>
            <a:pPr indent="-342900" marL="914400" rtl="0" lvl="1">
              <a:buClr>
                <a:srgbClr val="FFFFFF"/>
              </a:buClr>
              <a:buSzPct val="100000"/>
              <a:buFont typeface="Courier New"/>
              <a:buChar char="o"/>
            </a:pPr>
            <a:r>
              <a:rPr sz="1800"/>
              <a:t>Avoid spelling and grammar mistakes and avoid embedding text in images (search engines can't see it, and your users can't copy and paste it)</a:t>
            </a:r>
          </a:p>
          <a:p>
            <a:pPr indent="-342900" marL="457200" rtl="0" lvl="0">
              <a:buClr>
                <a:srgbClr val="FFFFFF"/>
              </a:buClr>
              <a:buSzPct val="166666"/>
              <a:buFont typeface="Arial"/>
              <a:buChar char="•"/>
            </a:pPr>
            <a:r>
              <a:rPr sz="1800"/>
              <a:t>Make sure your text is focussed around the topic</a:t>
            </a:r>
          </a:p>
          <a:p>
            <a:pPr indent="-342900" marL="914400" rtl="0" lvl="1">
              <a:buClr>
                <a:srgbClr val="FFFFFF"/>
              </a:buClr>
              <a:buSzPct val="100000"/>
              <a:buFont typeface="Courier New"/>
              <a:buChar char="o"/>
            </a:pPr>
            <a:r>
              <a:rPr sz="1800"/>
              <a:t>Separate large amounts of text with paragraphs, subheadings and bullet points, break into logical chunks</a:t>
            </a:r>
          </a:p>
          <a:p>
            <a:pPr indent="-342900" marL="457200" rtl="0" lvl="0">
              <a:buClr>
                <a:srgbClr val="FFFFFF"/>
              </a:buClr>
              <a:buSzPct val="166666"/>
              <a:buFont typeface="Arial"/>
              <a:buChar char="•"/>
            </a:pPr>
            <a:r>
              <a:rPr sz="1800"/>
              <a:t>Use relevant language, think about what a user might search for to find your content</a:t>
            </a:r>
          </a:p>
          <a:p>
            <a:pPr indent="-342900" marL="914400" rtl="0" lvl="1">
              <a:buClr>
                <a:srgbClr val="FFFFFF"/>
              </a:buClr>
              <a:buSzPct val="100000"/>
              <a:buFont typeface="Courier New"/>
              <a:buChar char="o"/>
            </a:pPr>
            <a:r>
              <a:rPr sz="1800"/>
              <a:t>Users that are very knowledgable might use different terminology (such as acronyms) to users who aren't familiar with the area</a:t>
            </a:r>
          </a:p>
          <a:p>
            <a:pPr indent="-342900" marL="457200" rtl="0" lvl="0">
              <a:buClr>
                <a:srgbClr val="FFFFFF"/>
              </a:buClr>
              <a:buSzPct val="166666"/>
              <a:buFont typeface="Arial"/>
              <a:buChar char="•"/>
            </a:pPr>
            <a:r>
              <a:rPr sz="1800"/>
              <a:t>Create fresh, unique content to keep your visitor base coming back</a:t>
            </a:r>
          </a:p>
          <a:p>
            <a:pPr indent="-342900" marL="914400" rtl="0" lvl="1">
              <a:buClr>
                <a:srgbClr val="FFFFFF"/>
              </a:buClr>
              <a:buSzPct val="100000"/>
              <a:buFont typeface="Courier New"/>
              <a:buChar char="o"/>
            </a:pPr>
            <a:r>
              <a:rPr sz="1800"/>
              <a:t>Avoid rehashing or copying existing content that will bring little extra value to users and avoid having duplicate content across the site</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0" st="0"/>
                                            </p:txEl>
                                          </p:spTgt>
                                        </p:tgtEl>
                                        <p:attrNameLst>
                                          <p:attrName>style.visibility</p:attrName>
                                        </p:attrNameLst>
                                      </p:cBhvr>
                                      <p:to>
                                        <p:strVal val="visible"/>
                                      </p:to>
                                    </p:set>
                                    <p:animEffect filter="fade" transition="in">
                                      <p:cBhvr>
                                        <p:cTn dur="300"/>
                                        <p:tgtEl>
                                          <p:spTgt spid="96">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1" st="1"/>
                                            </p:txEl>
                                          </p:spTgt>
                                        </p:tgtEl>
                                        <p:attrNameLst>
                                          <p:attrName>style.visibility</p:attrName>
                                        </p:attrNameLst>
                                      </p:cBhvr>
                                      <p:to>
                                        <p:strVal val="visible"/>
                                      </p:to>
                                    </p:set>
                                    <p:animEffect filter="fade" transition="in">
                                      <p:cBhvr>
                                        <p:cTn dur="300"/>
                                        <p:tgtEl>
                                          <p:spTgt spid="96">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2" st="2"/>
                                            </p:txEl>
                                          </p:spTgt>
                                        </p:tgtEl>
                                        <p:attrNameLst>
                                          <p:attrName>style.visibility</p:attrName>
                                        </p:attrNameLst>
                                      </p:cBhvr>
                                      <p:to>
                                        <p:strVal val="visible"/>
                                      </p:to>
                                    </p:set>
                                    <p:animEffect filter="fade" transition="in">
                                      <p:cBhvr>
                                        <p:cTn dur="300"/>
                                        <p:tgtEl>
                                          <p:spTgt spid="96">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3" st="3"/>
                                            </p:txEl>
                                          </p:spTgt>
                                        </p:tgtEl>
                                        <p:attrNameLst>
                                          <p:attrName>style.visibility</p:attrName>
                                        </p:attrNameLst>
                                      </p:cBhvr>
                                      <p:to>
                                        <p:strVal val="visible"/>
                                      </p:to>
                                    </p:set>
                                    <p:animEffect filter="fade" transition="in">
                                      <p:cBhvr>
                                        <p:cTn dur="300"/>
                                        <p:tgtEl>
                                          <p:spTgt spid="96">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4" st="4"/>
                                            </p:txEl>
                                          </p:spTgt>
                                        </p:tgtEl>
                                        <p:attrNameLst>
                                          <p:attrName>style.visibility</p:attrName>
                                        </p:attrNameLst>
                                      </p:cBhvr>
                                      <p:to>
                                        <p:strVal val="visible"/>
                                      </p:to>
                                    </p:set>
                                    <p:animEffect filter="fade" transition="in">
                                      <p:cBhvr>
                                        <p:cTn dur="300"/>
                                        <p:tgtEl>
                                          <p:spTgt spid="96">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5" st="5"/>
                                            </p:txEl>
                                          </p:spTgt>
                                        </p:tgtEl>
                                        <p:attrNameLst>
                                          <p:attrName>style.visibility</p:attrName>
                                        </p:attrNameLst>
                                      </p:cBhvr>
                                      <p:to>
                                        <p:strVal val="visible"/>
                                      </p:to>
                                    </p:set>
                                    <p:animEffect filter="fade" transition="in">
                                      <p:cBhvr>
                                        <p:cTn dur="300"/>
                                        <p:tgtEl>
                                          <p:spTgt spid="96">
                                            <p:txEl>
                                              <p:pRg end="5" st="5"/>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6" st="6"/>
                                            </p:txEl>
                                          </p:spTgt>
                                        </p:tgtEl>
                                        <p:attrNameLst>
                                          <p:attrName>style.visibility</p:attrName>
                                        </p:attrNameLst>
                                      </p:cBhvr>
                                      <p:to>
                                        <p:strVal val="visible"/>
                                      </p:to>
                                    </p:set>
                                    <p:animEffect filter="fade" transition="in">
                                      <p:cBhvr>
                                        <p:cTn dur="300"/>
                                        <p:tgtEl>
                                          <p:spTgt spid="96">
                                            <p:txEl>
                                              <p:pRg end="6" st="6"/>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xEl>
                                              <p:pRg end="7" st="7"/>
                                            </p:txEl>
                                          </p:spTgt>
                                        </p:tgtEl>
                                        <p:attrNameLst>
                                          <p:attrName>style.visibility</p:attrName>
                                        </p:attrNameLst>
                                      </p:cBhvr>
                                      <p:to>
                                        <p:strVal val="visible"/>
                                      </p:to>
                                    </p:set>
                                    <p:animEffect filter="fade" transition="in">
                                      <p:cBhvr>
                                        <p:cTn dur="300"/>
                                        <p:tgtEl>
                                          <p:spTgt spid="96">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0" id="100"/>
        <p:cNvGrpSpPr/>
        <p:nvPr/>
      </p:nvGrpSpPr>
      <p:grpSpPr>
        <a:xfrm>
          <a:off y="0" x="0"/>
          <a:ext cy="0" cx="0"/>
          <a:chOff y="0" x="0"/>
          <a:chExt cy="0" cx="0"/>
        </a:xfrm>
      </p:grpSpPr>
      <p:sp>
        <p:nvSpPr>
          <p:cNvPr name="Shape 101" id="101"/>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Optimising content - a warning</a:t>
            </a:r>
          </a:p>
        </p:txBody>
      </p:sp>
      <p:sp>
        <p:nvSpPr>
          <p:cNvPr name="Shape 102" id="102"/>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L="457200" rtl="0" lvl="0">
              <a:buClr>
                <a:srgbClr val="FFFFFF"/>
              </a:buClr>
              <a:buSzPct val="166666"/>
              <a:buFont typeface="Arial"/>
              <a:buChar char="•"/>
            </a:pPr>
            <a:r>
              <a:rPr/>
              <a:t>It can be tempting to rewrite large swathes of page content to make your page appear higher in search results</a:t>
            </a:r>
          </a:p>
          <a:p>
            <a:pPr indent="-419100" marL="457200" rtl="0" lvl="0">
              <a:buClr>
                <a:srgbClr val="FFFFFF"/>
              </a:buClr>
              <a:buSzPct val="166666"/>
              <a:buFont typeface="Arial"/>
              <a:buChar char="•"/>
            </a:pPr>
            <a:r>
              <a:rPr/>
              <a:t>Never forget the reason you have a web site - you are providing useful information to your visitors and this should not be compromised</a:t>
            </a:r>
          </a:p>
          <a:p>
            <a:pPr indent="-419100" marL="457200" lvl="0">
              <a:buClr>
                <a:srgbClr val="FFFFFF"/>
              </a:buClr>
              <a:buSzPct val="166666"/>
              <a:buFont typeface="Arial"/>
              <a:buChar char="•"/>
            </a:pPr>
            <a:r>
              <a:rPr/>
              <a:t>It doesn't matter how well optimised your page is for search if users can't get information when they get there</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02">
                                            <p:txEl>
                                              <p:pRg end="0" st="0"/>
                                            </p:txEl>
                                          </p:spTgt>
                                        </p:tgtEl>
                                        <p:attrNameLst>
                                          <p:attrName>style.visibility</p:attrName>
                                        </p:attrNameLst>
                                      </p:cBhvr>
                                      <p:to>
                                        <p:strVal val="visible"/>
                                      </p:to>
                                    </p:set>
                                    <p:animEffect filter="fade" transition="in">
                                      <p:cBhvr>
                                        <p:cTn dur="300"/>
                                        <p:tgtEl>
                                          <p:spTgt spid="102">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02">
                                            <p:txEl>
                                              <p:pRg end="1" st="1"/>
                                            </p:txEl>
                                          </p:spTgt>
                                        </p:tgtEl>
                                        <p:attrNameLst>
                                          <p:attrName>style.visibility</p:attrName>
                                        </p:attrNameLst>
                                      </p:cBhvr>
                                      <p:to>
                                        <p:strVal val="visible"/>
                                      </p:to>
                                    </p:set>
                                    <p:animEffect filter="fade" transition="in">
                                      <p:cBhvr>
                                        <p:cTn dur="300"/>
                                        <p:tgtEl>
                                          <p:spTgt spid="102">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02">
                                            <p:txEl>
                                              <p:pRg end="2" st="2"/>
                                            </p:txEl>
                                          </p:spTgt>
                                        </p:tgtEl>
                                        <p:attrNameLst>
                                          <p:attrName>style.visibility</p:attrName>
                                        </p:attrNameLst>
                                      </p:cBhvr>
                                      <p:to>
                                        <p:strVal val="visible"/>
                                      </p:to>
                                    </p:set>
                                    <p:animEffect filter="fade" transition="in">
                                      <p:cBhvr>
                                        <p:cTn dur="300"/>
                                        <p:tgtEl>
                                          <p:spTgt spid="102">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6" id="106"/>
        <p:cNvGrpSpPr/>
        <p:nvPr/>
      </p:nvGrpSpPr>
      <p:grpSpPr>
        <a:xfrm>
          <a:off y="0" x="0"/>
          <a:ext cy="0" cx="0"/>
          <a:chOff y="0" x="0"/>
          <a:chExt cy="0" cx="0"/>
        </a:xfrm>
      </p:grpSpPr>
      <p:sp>
        <p:nvSpPr>
          <p:cNvPr name="Shape 107" id="107"/>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If you only take one thing from today</a:t>
            </a:r>
          </a:p>
        </p:txBody>
      </p:sp>
      <p:sp>
        <p:nvSpPr>
          <p:cNvPr name="Shape 108" id="108"/>
          <p:cNvSpPr/>
          <p:nvPr>
            <p:ph type="body" idx="1"/>
          </p:nvPr>
        </p:nvSpPr>
        <p:spPr>
          <a:xfrm>
            <a:off y="2581330" x="457200"/>
            <a:ext cy="3986399" cx="8229600"/>
          </a:xfrm>
          <a:prstGeom prst="rect">
            <a:avLst/>
          </a:prstGeom>
          <a:noFill/>
          <a:ln>
            <a:noFill/>
          </a:ln>
        </p:spPr>
        <p:txBody>
          <a:bodyPr bIns="91425" tIns="91425" lIns="91425" anchor="ctr" anchorCtr="0" rIns="91425">
            <a:spAutoFit/>
          </a:bodyPr>
          <a:lstStyle/>
          <a:p>
            <a:pPr/>
            <a:r>
              <a:rPr/>
              <a:t>The most important optimisation that you will ever do will be to create </a:t>
            </a:r>
            <a:r>
              <a:rPr b="1"/>
              <a:t>easy-to-read</a:t>
            </a:r>
            <a:r>
              <a:rPr/>
              <a:t>, </a:t>
            </a:r>
            <a:r>
              <a:rPr b="1"/>
              <a:t>relevant</a:t>
            </a:r>
            <a:r>
              <a:rPr/>
              <a:t>, </a:t>
            </a:r>
            <a:r>
              <a:rPr b="1"/>
              <a:t>fresh</a:t>
            </a:r>
            <a:r>
              <a:rPr/>
              <a:t>, </a:t>
            </a:r>
            <a:r>
              <a:rPr b="1"/>
              <a:t>unique</a:t>
            </a:r>
            <a:r>
              <a:rPr/>
              <a:t> content that your users can </a:t>
            </a:r>
            <a:r>
              <a:rPr b="1"/>
              <a:t>engage with </a:t>
            </a:r>
            <a:r>
              <a:rPr/>
              <a:t>and </a:t>
            </a:r>
            <a:r>
              <a:rPr b="1"/>
              <a:t>enjoy</a:t>
            </a:r>
            <a:r>
              <a:rPr/>
              <a:t>.</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300"/>
                                        <p:tgtEl>
                                          <p:spTgt spid="1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2" id="112"/>
        <p:cNvGrpSpPr/>
        <p:nvPr/>
      </p:nvGrpSpPr>
      <p:grpSpPr>
        <a:xfrm>
          <a:off y="0" x="0"/>
          <a:ext cy="0" cx="0"/>
          <a:chOff y="0" x="0"/>
          <a:chExt cy="0" cx="0"/>
        </a:xfrm>
      </p:grpSpPr>
      <p:sp>
        <p:nvSpPr>
          <p:cNvPr name="Shape 113" id="113"/>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Descriptive, hierarchical navigation</a:t>
            </a:r>
          </a:p>
        </p:txBody>
      </p:sp>
      <p:sp>
        <p:nvSpPr>
          <p:cNvPr name="Shape 114" id="114"/>
          <p:cNvSpPr/>
          <p:nvPr>
            <p:ph type="body" idx="1"/>
          </p:nvPr>
        </p:nvSpPr>
        <p:spPr>
          <a:xfrm>
            <a:off y="945150" x="457200"/>
            <a:ext cy="5575199" cx="8229600"/>
          </a:xfrm>
          <a:prstGeom prst="rect">
            <a:avLst/>
          </a:prstGeom>
          <a:noFill/>
          <a:ln>
            <a:noFill/>
          </a:ln>
        </p:spPr>
        <p:txBody>
          <a:bodyPr bIns="91425" tIns="91425" lIns="91425" anchor="ctr" anchorCtr="0" rIns="91425">
            <a:spAutoFit/>
          </a:bodyPr>
          <a:lstStyle/>
          <a:p>
            <a:pPr indent="-419100" marR="0" algn="l" marL="457200" rtl="0" lvl="0">
              <a:lnSpc>
                <a:spcPct val="100.00%"/>
              </a:lnSpc>
              <a:spcBef>
                <a:spcPts val="600"/>
              </a:spcBef>
              <a:spcAft>
                <a:spcPts val="0"/>
              </a:spcAft>
              <a:buClr>
                <a:srgbClr val="FFFFFF"/>
              </a:buClr>
              <a:buSzPct val="277777"/>
              <a:buFont typeface="Arial"/>
              <a:buChar char="•"/>
            </a:pPr>
            <a:r>
              <a:rPr sz="1800"/>
              <a:t>Create a natural flowing hierarchy for your pages - so a search engine can have a sense of what role this page plays in the bigger picture of the site</a:t>
            </a:r>
          </a:p>
          <a:p>
            <a:pPr indent="-419100" marR="0" algn="l" marL="914400" rtl="0" lvl="1">
              <a:lnSpc>
                <a:spcPct val="100.00%"/>
              </a:lnSpc>
              <a:spcBef>
                <a:spcPts val="600"/>
              </a:spcBef>
              <a:spcAft>
                <a:spcPts val="0"/>
              </a:spcAft>
              <a:buClr>
                <a:srgbClr val="FFFFFF"/>
              </a:buClr>
              <a:buSzPct val="214285"/>
              <a:buFont typeface="Courier New"/>
              <a:buChar char="o"/>
            </a:pPr>
            <a:r>
              <a:rPr sz="1400"/>
              <a:t>Specific topics tend to be further down the hierarchy; broader information closer to the top</a:t>
            </a:r>
          </a:p>
          <a:p>
            <a:pPr indent="-419100" marR="0" algn="l" marL="457200" rtl="0" lvl="0">
              <a:lnSpc>
                <a:spcPct val="100.00%"/>
              </a:lnSpc>
              <a:spcBef>
                <a:spcPts val="600"/>
              </a:spcBef>
              <a:spcAft>
                <a:spcPts val="0"/>
              </a:spcAft>
              <a:buClr>
                <a:srgbClr val="FFFFFF"/>
              </a:buClr>
              <a:buSzPct val="277777"/>
              <a:buFont typeface="Arial"/>
              <a:buChar char="•"/>
            </a:pPr>
            <a:r>
              <a:rPr sz="1800"/>
              <a:t>Use mostly text for navigation</a:t>
            </a:r>
          </a:p>
          <a:p>
            <a:pPr indent="-419100" marR="0" algn="l" marL="457200" rtl="0" lvl="0">
              <a:lnSpc>
                <a:spcPct val="100.00%"/>
              </a:lnSpc>
              <a:spcBef>
                <a:spcPts val="600"/>
              </a:spcBef>
              <a:spcAft>
                <a:spcPts val="0"/>
              </a:spcAft>
              <a:buClr>
                <a:srgbClr val="FFFFFF"/>
              </a:buClr>
              <a:buSzPct val="277777"/>
              <a:buFont typeface="Arial"/>
              <a:buChar char="•"/>
            </a:pPr>
            <a:r>
              <a:rPr sz="1800"/>
              <a:t>Use "breadcrumb" navigation where appropriate to convey structure</a:t>
            </a:r>
          </a:p>
          <a:p>
            <a:pPr marR="0" algn="l" rtl="0" lvl="0">
              <a:lnSpc>
                <a:spcPct val="100.00%"/>
              </a:lnSpc>
              <a:spcBef>
                <a:spcPts val="600"/>
              </a:spcBef>
              <a:spcAft>
                <a:spcPts val="0"/>
              </a:spcAft>
              <a:buClr>
                <a:srgbClr val="FFFFFF"/>
              </a:buClr>
              <a:buSzPct val="166666"/>
              <a:buFont typeface="Arial"/>
            </a:pPr>
          </a:p>
          <a:p>
            <a:pPr indent="-342900" marL="457200" rtl="0" lvl="0">
              <a:buClr>
                <a:srgbClr val="FFFFFF"/>
              </a:buClr>
              <a:buSzPct val="166666"/>
              <a:buFont typeface="Arial"/>
              <a:buChar char="•"/>
            </a:pPr>
            <a:r>
              <a:rPr sz="1800"/>
              <a:t>Use descriptive anchors (links) in page content, rather than "click here" or "more info" - make it </a:t>
            </a:r>
            <a:r>
              <a:rPr sz="1800" b="1"/>
              <a:t>descriptive</a:t>
            </a:r>
            <a:r>
              <a:rPr sz="1800"/>
              <a:t> and </a:t>
            </a:r>
            <a:r>
              <a:rPr sz="1800" b="1"/>
              <a:t>conscise</a:t>
            </a:r>
          </a:p>
        </p:txBody>
      </p:sp>
      <p:sp>
        <p:nvSpPr>
          <p:cNvPr name="Shape 115" id="115"/>
          <p:cNvSpPr/>
          <p:nvPr/>
        </p:nvSpPr>
        <p:spPr>
          <a:xfrm>
            <a:off y="3771137" x="2328862"/>
            <a:ext cy="1552575" cx="4486275"/>
          </a:xfrm>
          <a:prstGeom prst="rect">
            <a:avLst/>
          </a:prstGeom>
          <a:blipFill>
            <a:blip r:embed="rId3"/>
            <a:stretch>
              <a:fillRect/>
            </a:stretch>
          </a:blipFill>
          <a:ln>
            <a:noFill/>
          </a:ln>
        </p:spPr>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0" st="0"/>
                                            </p:txEl>
                                          </p:spTgt>
                                        </p:tgtEl>
                                        <p:attrNameLst>
                                          <p:attrName>style.visibility</p:attrName>
                                        </p:attrNameLst>
                                      </p:cBhvr>
                                      <p:to>
                                        <p:strVal val="visible"/>
                                      </p:to>
                                    </p:set>
                                    <p:animEffect filter="fade" transition="in">
                                      <p:cBhvr>
                                        <p:cTn dur="300"/>
                                        <p:tgtEl>
                                          <p:spTgt spid="114">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1" st="1"/>
                                            </p:txEl>
                                          </p:spTgt>
                                        </p:tgtEl>
                                        <p:attrNameLst>
                                          <p:attrName>style.visibility</p:attrName>
                                        </p:attrNameLst>
                                      </p:cBhvr>
                                      <p:to>
                                        <p:strVal val="visible"/>
                                      </p:to>
                                    </p:set>
                                    <p:animEffect filter="fade" transition="in">
                                      <p:cBhvr>
                                        <p:cTn dur="300"/>
                                        <p:tgtEl>
                                          <p:spTgt spid="114">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2" st="2"/>
                                            </p:txEl>
                                          </p:spTgt>
                                        </p:tgtEl>
                                        <p:attrNameLst>
                                          <p:attrName>style.visibility</p:attrName>
                                        </p:attrNameLst>
                                      </p:cBhvr>
                                      <p:to>
                                        <p:strVal val="visible"/>
                                      </p:to>
                                    </p:set>
                                    <p:animEffect filter="fade" transition="in">
                                      <p:cBhvr>
                                        <p:cTn dur="300"/>
                                        <p:tgtEl>
                                          <p:spTgt spid="114">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3" st="3"/>
                                            </p:txEl>
                                          </p:spTgt>
                                        </p:tgtEl>
                                        <p:attrNameLst>
                                          <p:attrName>style.visibility</p:attrName>
                                        </p:attrNameLst>
                                      </p:cBhvr>
                                      <p:to>
                                        <p:strVal val="visible"/>
                                      </p:to>
                                    </p:set>
                                    <p:animEffect filter="fade" transition="in">
                                      <p:cBhvr>
                                        <p:cTn dur="300"/>
                                        <p:tgtEl>
                                          <p:spTgt spid="114">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4" st="4"/>
                                            </p:txEl>
                                          </p:spTgt>
                                        </p:tgtEl>
                                        <p:attrNameLst>
                                          <p:attrName>style.visibility</p:attrName>
                                        </p:attrNameLst>
                                      </p:cBhvr>
                                      <p:to>
                                        <p:strVal val="visible"/>
                                      </p:to>
                                    </p:set>
                                    <p:animEffect filter="fade" transition="in">
                                      <p:cBhvr>
                                        <p:cTn dur="300"/>
                                        <p:tgtEl>
                                          <p:spTgt spid="114">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14">
                                            <p:txEl>
                                              <p:pRg end="5" st="5"/>
                                            </p:txEl>
                                          </p:spTgt>
                                        </p:tgtEl>
                                        <p:attrNameLst>
                                          <p:attrName>style.visibility</p:attrName>
                                        </p:attrNameLst>
                                      </p:cBhvr>
                                      <p:to>
                                        <p:strVal val="visible"/>
                                      </p:to>
                                    </p:set>
                                    <p:animEffect filter="fade" transition="in">
                                      <p:cBhvr>
                                        <p:cTn dur="300"/>
                                        <p:tgtEl>
                                          <p:spTgt spid="114">
                                            <p:txEl>
                                              <p:pRg end="5" st="5"/>
                                            </p:txEl>
                                          </p:spTgt>
                                        </p:tgtEl>
                                      </p:cBhvr>
                                    </p:animEffect>
                                  </p:childTnLst>
                                </p:cTn>
                              </p:par>
                              <p:par>
                                <p:cTn presetClass="entr" presetSubtype="0" presetID="10" nodeType="withEffect" fill="hold">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300"/>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9" id="119"/>
        <p:cNvGrpSpPr/>
        <p:nvPr/>
      </p:nvGrpSpPr>
      <p:grpSpPr>
        <a:xfrm>
          <a:off y="0" x="0"/>
          <a:ext cy="0" cx="0"/>
          <a:chOff y="0" x="0"/>
          <a:chExt cy="0" cx="0"/>
        </a:xfrm>
      </p:grpSpPr>
      <p:sp>
        <p:nvSpPr>
          <p:cNvPr name="Shape 120" id="120"/>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Link reputation</a:t>
            </a:r>
          </a:p>
        </p:txBody>
      </p:sp>
      <p:sp>
        <p:nvSpPr>
          <p:cNvPr name="Shape 121" id="121"/>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L="457200" rtl="0" lvl="0">
              <a:buClr>
                <a:srgbClr val="FFFFFF"/>
              </a:buClr>
              <a:buSzPct val="166666"/>
              <a:buFont typeface="Arial"/>
              <a:buChar char="•"/>
            </a:pPr>
            <a:r>
              <a:rPr/>
              <a:t>One of the big factors in ranking pages is its "reputation", earned by other websites linking to your content using relevant keywords</a:t>
            </a:r>
          </a:p>
          <a:p>
            <a:pPr indent="-419100" marL="457200" rtl="0" lvl="0">
              <a:buClr>
                <a:srgbClr val="FFFFFF"/>
              </a:buClr>
              <a:buSzPct val="166666"/>
              <a:buFont typeface="Arial"/>
              <a:buChar char="•"/>
            </a:pPr>
            <a:r>
              <a:rPr/>
              <a:t>The quality of these links is based on trust (the pages' own reputation), relevance (is the link from a page about the same topic) and authority (is it the most linked-to site on a particular topic)</a:t>
            </a:r>
          </a:p>
          <a:p>
            <a:r>
              <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1">
                                            <p:txEl>
                                              <p:pRg end="0" st="0"/>
                                            </p:txEl>
                                          </p:spTgt>
                                        </p:tgtEl>
                                        <p:attrNameLst>
                                          <p:attrName>style.visibility</p:attrName>
                                        </p:attrNameLst>
                                      </p:cBhvr>
                                      <p:to>
                                        <p:strVal val="visible"/>
                                      </p:to>
                                    </p:set>
                                    <p:animEffect filter="fade" transition="in">
                                      <p:cBhvr>
                                        <p:cTn dur="300"/>
                                        <p:tgtEl>
                                          <p:spTgt spid="121">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1">
                                            <p:txEl>
                                              <p:pRg end="1" st="1"/>
                                            </p:txEl>
                                          </p:spTgt>
                                        </p:tgtEl>
                                        <p:attrNameLst>
                                          <p:attrName>style.visibility</p:attrName>
                                        </p:attrNameLst>
                                      </p:cBhvr>
                                      <p:to>
                                        <p:strVal val="visible"/>
                                      </p:to>
                                    </p:set>
                                    <p:animEffect filter="fade" transition="in">
                                      <p:cBhvr>
                                        <p:cTn dur="300"/>
                                        <p:tgtEl>
                                          <p:spTgt spid="121">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1">
                                            <p:txEl>
                                              <p:pRg end="2" st="2"/>
                                            </p:txEl>
                                          </p:spTgt>
                                        </p:tgtEl>
                                        <p:attrNameLst>
                                          <p:attrName>style.visibility</p:attrName>
                                        </p:attrNameLst>
                                      </p:cBhvr>
                                      <p:to>
                                        <p:strVal val="visible"/>
                                      </p:to>
                                    </p:set>
                                    <p:animEffect filter="fade" transition="in">
                                      <p:cBhvr>
                                        <p:cTn dur="300"/>
                                        <p:tgtEl>
                                          <p:spTgt spid="12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5" id="125"/>
        <p:cNvGrpSpPr/>
        <p:nvPr/>
      </p:nvGrpSpPr>
      <p:grpSpPr>
        <a:xfrm>
          <a:off y="0" x="0"/>
          <a:ext cy="0" cx="0"/>
          <a:chOff y="0" x="0"/>
          <a:chExt cy="0" cx="0"/>
        </a:xfrm>
      </p:grpSpPr>
      <p:sp>
        <p:nvSpPr>
          <p:cNvPr name="Shape 126" id="126"/>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The importance of social media</a:t>
            </a:r>
          </a:p>
        </p:txBody>
      </p:sp>
      <p:sp>
        <p:nvSpPr>
          <p:cNvPr name="Shape 127" id="127"/>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R="0" algn="l" marL="457200" rtl="0" lvl="0">
              <a:lnSpc>
                <a:spcPct val="100.00%"/>
              </a:lnSpc>
              <a:spcBef>
                <a:spcPts val="600"/>
              </a:spcBef>
              <a:spcAft>
                <a:spcPts val="0"/>
              </a:spcAft>
              <a:buClr>
                <a:srgbClr val="FFFFFF"/>
              </a:buClr>
              <a:buSzPct val="208333"/>
              <a:buFont typeface="Arial"/>
              <a:buChar char="•"/>
            </a:pPr>
            <a:r>
              <a:rPr sz="2400"/>
              <a:t>Engaging with clients / customers via social media encourages them to link to your content and increases reputation and authority</a:t>
            </a:r>
          </a:p>
          <a:p>
            <a:pPr indent="-419100" marR="0" algn="l" marL="457200" rtl="0" lvl="0">
              <a:lnSpc>
                <a:spcPct val="100.00%"/>
              </a:lnSpc>
              <a:spcBef>
                <a:spcPts val="600"/>
              </a:spcBef>
              <a:spcAft>
                <a:spcPts val="0"/>
              </a:spcAft>
              <a:buClr>
                <a:srgbClr val="FFFFFF"/>
              </a:buClr>
              <a:buSzPct val="208333"/>
              <a:buFont typeface="Arial"/>
              <a:buChar char="•"/>
            </a:pPr>
            <a:r>
              <a:rPr sz="2400"/>
              <a:t>Some search engines will crawl social media outlets and encourages "social search" - pages liked by your social circle are ranked higher</a:t>
            </a:r>
          </a:p>
          <a:p>
            <a:pPr indent="-419100" marR="0" algn="l" marL="457200" rtl="0" lvl="0">
              <a:lnSpc>
                <a:spcPct val="100.00%"/>
              </a:lnSpc>
              <a:spcBef>
                <a:spcPts val="600"/>
              </a:spcBef>
              <a:spcAft>
                <a:spcPts val="0"/>
              </a:spcAft>
              <a:buClr>
                <a:srgbClr val="FFFFFF"/>
              </a:buClr>
              <a:buSzPct val="208333"/>
              <a:buFont typeface="Arial"/>
              <a:buChar char="•"/>
            </a:pPr>
            <a:r>
              <a:rPr sz="2400"/>
              <a:t>Adding social media links (Google+ +1, Facebook Like, Tweet this) are sometimes ok - for distinct interesting pieces of content (articles) that users can share with their social circles</a:t>
            </a:r>
          </a:p>
          <a:p>
            <a:pPr indent="-419100" marR="0" algn="l" marL="914400" rtl="0" lvl="1">
              <a:lnSpc>
                <a:spcPct val="100.00%"/>
              </a:lnSpc>
              <a:spcBef>
                <a:spcPts val="600"/>
              </a:spcBef>
              <a:spcAft>
                <a:spcPts val="0"/>
              </a:spcAft>
              <a:buClr>
                <a:srgbClr val="FFFFFF"/>
              </a:buClr>
              <a:buSzPct val="100000"/>
              <a:buFont typeface="Courier New"/>
              <a:buChar char="o"/>
            </a:pPr>
            <a:r>
              <a:rPr/>
              <a:t>But don't blanket your site with them - visual clutter</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animEffect filter="fade" transition="in">
                                      <p:cBhvr>
                                        <p:cTn dur="300"/>
                                        <p:tgtEl>
                                          <p:spTgt spid="127">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animEffect filter="fade" transition="in">
                                      <p:cBhvr>
                                        <p:cTn dur="300"/>
                                        <p:tgtEl>
                                          <p:spTgt spid="127">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animEffect filter="fade" transition="in">
                                      <p:cBhvr>
                                        <p:cTn dur="300"/>
                                        <p:tgtEl>
                                          <p:spTgt spid="127">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animEffect filter="fade" transition="in">
                                      <p:cBhvr>
                                        <p:cTn dur="300"/>
                                        <p:tgtEl>
                                          <p:spTgt spid="127">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1" id="131"/>
        <p:cNvGrpSpPr/>
        <p:nvPr/>
      </p:nvGrpSpPr>
      <p:grpSpPr>
        <a:xfrm>
          <a:off y="0" x="0"/>
          <a:ext cy="0" cx="0"/>
          <a:chOff y="0" x="0"/>
          <a:chExt cy="0" cx="0"/>
        </a:xfrm>
      </p:grpSpPr>
      <p:sp>
        <p:nvSpPr>
          <p:cNvPr name="Shape 132" id="132"/>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Keywords</a:t>
            </a:r>
          </a:p>
        </p:txBody>
      </p:sp>
      <p:sp>
        <p:nvSpPr>
          <p:cNvPr name="Shape 133" id="133"/>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42900" marL="457200" rtl="0" lvl="0">
              <a:buClr>
                <a:srgbClr val="FFFFFF"/>
              </a:buClr>
              <a:buSzPct val="166666"/>
              <a:buFont typeface="Arial"/>
              <a:buChar char="•"/>
            </a:pPr>
            <a:r>
              <a:rPr sz="1800"/>
              <a:t>Google (and most other search engines) will pay no attention to your page keywords, because it would be too easy to "spam" irrelevant content into results</a:t>
            </a:r>
          </a:p>
          <a:p>
            <a:pPr indent="-342900" marL="914400" rtl="0" lvl="1">
              <a:buClr>
                <a:srgbClr val="FFFFFF"/>
              </a:buClr>
              <a:buSzPct val="100000"/>
              <a:buFont typeface="Courier New"/>
              <a:buChar char="o"/>
            </a:pPr>
            <a:r>
              <a:rPr sz="1800"/>
              <a:t>See YouTube's keyword system!</a:t>
            </a:r>
          </a:p>
          <a:p>
            <a:pPr indent="-342900" marL="457200" rtl="0" lvl="0">
              <a:buClr>
                <a:srgbClr val="FFFFFF"/>
              </a:buClr>
              <a:buSzPct val="166666"/>
              <a:buFont typeface="Arial"/>
              <a:buChar char="•"/>
            </a:pPr>
            <a:r>
              <a:rPr sz="1800"/>
              <a:t>Keywords can still be useful though:</a:t>
            </a:r>
          </a:p>
          <a:p>
            <a:pPr indent="-342900" marL="914400" rtl="0" lvl="1">
              <a:buClr>
                <a:srgbClr val="FFFFFF"/>
              </a:buClr>
              <a:buSzPct val="100000"/>
              <a:buFont typeface="Courier New"/>
              <a:buChar char="o"/>
            </a:pPr>
            <a:r>
              <a:rPr sz="1800"/>
              <a:t>The Warwick Search engine ranks pages on keywords as well as content</a:t>
            </a:r>
          </a:p>
          <a:p>
            <a:pPr indent="-342900" marL="1371600" rtl="0" lvl="2">
              <a:buClr>
                <a:srgbClr val="FFFFFF"/>
              </a:buClr>
              <a:buSzPct val="100000"/>
              <a:buFont typeface="Wingdings"/>
              <a:buChar char="§"/>
            </a:pPr>
            <a:r>
              <a:rPr sz="1800"/>
              <a:t>It can be useful to restrict a search on a keyword</a:t>
            </a:r>
          </a:p>
          <a:p>
            <a:pPr indent="-342900" marL="914400" rtl="0" lvl="1">
              <a:buClr>
                <a:srgbClr val="FFFFFF"/>
              </a:buClr>
              <a:buSzPct val="100000"/>
              <a:buFont typeface="Courier New"/>
              <a:buChar char="o"/>
            </a:pPr>
            <a:r>
              <a:rPr sz="1800"/>
              <a:t>You can create keyword-based navigation for your site (Table of Tags pages in Sitebuilder)</a:t>
            </a:r>
          </a:p>
        </p:txBody>
      </p:sp>
      <p:sp>
        <p:nvSpPr>
          <p:cNvPr name="Shape 134" id="134"/>
          <p:cNvSpPr/>
          <p:nvPr/>
        </p:nvSpPr>
        <p:spPr>
          <a:xfrm>
            <a:off y="4582300" x="1898550"/>
            <a:ext cy="762000" cx="1619250"/>
          </a:xfrm>
          <a:prstGeom prst="rect">
            <a:avLst/>
          </a:prstGeom>
          <a:blipFill>
            <a:blip r:embed="rId3"/>
            <a:stretch>
              <a:fillRect/>
            </a:stretch>
          </a:blipFill>
          <a:ln>
            <a:noFill/>
          </a:ln>
        </p:spPr>
      </p:sp>
      <p:sp>
        <p:nvSpPr>
          <p:cNvPr name="Shape 135" id="135"/>
          <p:cNvSpPr/>
          <p:nvPr/>
        </p:nvSpPr>
        <p:spPr>
          <a:xfrm>
            <a:off y="4558487" x="5371325"/>
            <a:ext cy="809625" cx="1885950"/>
          </a:xfrm>
          <a:prstGeom prst="rect">
            <a:avLst/>
          </a:prstGeom>
          <a:blipFill>
            <a:blip r:embed="rId4"/>
            <a:stretch>
              <a:fillRect/>
            </a:stretch>
          </a:blipFill>
          <a:ln>
            <a:noFill/>
          </a:ln>
        </p:spPr>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0" st="0"/>
                                            </p:txEl>
                                          </p:spTgt>
                                        </p:tgtEl>
                                        <p:attrNameLst>
                                          <p:attrName>style.visibility</p:attrName>
                                        </p:attrNameLst>
                                      </p:cBhvr>
                                      <p:to>
                                        <p:strVal val="visible"/>
                                      </p:to>
                                    </p:set>
                                    <p:animEffect filter="fade" transition="in">
                                      <p:cBhvr>
                                        <p:cTn dur="300"/>
                                        <p:tgtEl>
                                          <p:spTgt spid="133">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1" st="1"/>
                                            </p:txEl>
                                          </p:spTgt>
                                        </p:tgtEl>
                                        <p:attrNameLst>
                                          <p:attrName>style.visibility</p:attrName>
                                        </p:attrNameLst>
                                      </p:cBhvr>
                                      <p:to>
                                        <p:strVal val="visible"/>
                                      </p:to>
                                    </p:set>
                                    <p:animEffect filter="fade" transition="in">
                                      <p:cBhvr>
                                        <p:cTn dur="300"/>
                                        <p:tgtEl>
                                          <p:spTgt spid="133">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2" st="2"/>
                                            </p:txEl>
                                          </p:spTgt>
                                        </p:tgtEl>
                                        <p:attrNameLst>
                                          <p:attrName>style.visibility</p:attrName>
                                        </p:attrNameLst>
                                      </p:cBhvr>
                                      <p:to>
                                        <p:strVal val="visible"/>
                                      </p:to>
                                    </p:set>
                                    <p:animEffect filter="fade" transition="in">
                                      <p:cBhvr>
                                        <p:cTn dur="300"/>
                                        <p:tgtEl>
                                          <p:spTgt spid="133">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3" st="3"/>
                                            </p:txEl>
                                          </p:spTgt>
                                        </p:tgtEl>
                                        <p:attrNameLst>
                                          <p:attrName>style.visibility</p:attrName>
                                        </p:attrNameLst>
                                      </p:cBhvr>
                                      <p:to>
                                        <p:strVal val="visible"/>
                                      </p:to>
                                    </p:set>
                                    <p:animEffect filter="fade" transition="in">
                                      <p:cBhvr>
                                        <p:cTn dur="300"/>
                                        <p:tgtEl>
                                          <p:spTgt spid="133">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4" st="4"/>
                                            </p:txEl>
                                          </p:spTgt>
                                        </p:tgtEl>
                                        <p:attrNameLst>
                                          <p:attrName>style.visibility</p:attrName>
                                        </p:attrNameLst>
                                      </p:cBhvr>
                                      <p:to>
                                        <p:strVal val="visible"/>
                                      </p:to>
                                    </p:set>
                                    <p:animEffect filter="fade" transition="in">
                                      <p:cBhvr>
                                        <p:cTn dur="300"/>
                                        <p:tgtEl>
                                          <p:spTgt spid="133">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33">
                                            <p:txEl>
                                              <p:pRg end="5" st="5"/>
                                            </p:txEl>
                                          </p:spTgt>
                                        </p:tgtEl>
                                        <p:attrNameLst>
                                          <p:attrName>style.visibility</p:attrName>
                                        </p:attrNameLst>
                                      </p:cBhvr>
                                      <p:to>
                                        <p:strVal val="visible"/>
                                      </p:to>
                                    </p:set>
                                    <p:animEffect filter="fade" transition="in">
                                      <p:cBhvr>
                                        <p:cTn dur="300"/>
                                        <p:tgtEl>
                                          <p:spTgt spid="133">
                                            <p:txEl>
                                              <p:pRg end="5" st="5"/>
                                            </p:txEl>
                                          </p:spTgt>
                                        </p:tgtEl>
                                      </p:cBhvr>
                                    </p:animEffect>
                                  </p:childTnLst>
                                </p:cTn>
                              </p:par>
                              <p:par>
                                <p:cTn presetClass="entr" presetSubtype="0" presetID="10" nodeType="withEffect" fill="hold">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300"/>
                                        <p:tgtEl>
                                          <p:spTgt spid="134"/>
                                        </p:tgtEl>
                                      </p:cBhvr>
                                    </p:animEffect>
                                  </p:childTnLst>
                                </p:cTn>
                              </p:par>
                              <p:par>
                                <p:cTn presetClass="entr" presetSubtype="0" presetID="10" nodeType="withEffect" fill="hold">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300"/>
                                        <p:tgtEl>
                                          <p:spTgt spid="1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9" id="139"/>
        <p:cNvGrpSpPr/>
        <p:nvPr/>
      </p:nvGrpSpPr>
      <p:grpSpPr>
        <a:xfrm>
          <a:off y="0" x="0"/>
          <a:ext cy="0" cx="0"/>
          <a:chOff y="0" x="0"/>
          <a:chExt cy="0" cx="0"/>
        </a:xfrm>
      </p:grpSpPr>
      <p:sp>
        <p:nvSpPr>
          <p:cNvPr name="Shape 140" id="140"/>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Rank isn't everything!</a:t>
            </a:r>
          </a:p>
        </p:txBody>
      </p:sp>
      <p:sp>
        <p:nvSpPr>
          <p:cNvPr name="Shape 141" id="141"/>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81000" marL="457200" rtl="0" lvl="0">
              <a:buClr>
                <a:srgbClr val="FFFFFF"/>
              </a:buClr>
              <a:buSzPct val="166666"/>
              <a:buFont typeface="Arial"/>
              <a:buChar char="•"/>
            </a:pPr>
            <a:r>
              <a:rPr sz="2400"/>
              <a:t>A page that appears at the top of search results has only done half the job.</a:t>
            </a:r>
          </a:p>
          <a:p>
            <a:pPr indent="-381000" marL="457200" rtl="0" lvl="0">
              <a:buClr>
                <a:srgbClr val="FFFFFF"/>
              </a:buClr>
              <a:buSzPct val="166666"/>
              <a:buFont typeface="Arial"/>
              <a:buChar char="•"/>
            </a:pPr>
            <a:r>
              <a:rPr sz="2400"/>
              <a:t>Search result presentation is important - the user still has to click the link ("impressions" vs. click-through)</a:t>
            </a:r>
          </a:p>
          <a:p>
            <a:pPr indent="-381000" marL="457200" lvl="0">
              <a:buClr>
                <a:srgbClr val="FFFFFF"/>
              </a:buClr>
              <a:buSzPct val="166666"/>
              <a:buFont typeface="Arial"/>
              <a:buChar char="•"/>
            </a:pPr>
            <a:r>
              <a:rPr sz="2400"/>
              <a:t>This is even more important with paid-for search</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1">
                                            <p:txEl>
                                              <p:pRg end="0" st="0"/>
                                            </p:txEl>
                                          </p:spTgt>
                                        </p:tgtEl>
                                        <p:attrNameLst>
                                          <p:attrName>style.visibility</p:attrName>
                                        </p:attrNameLst>
                                      </p:cBhvr>
                                      <p:to>
                                        <p:strVal val="visible"/>
                                      </p:to>
                                    </p:set>
                                    <p:animEffect filter="fade" transition="in">
                                      <p:cBhvr>
                                        <p:cTn dur="300"/>
                                        <p:tgtEl>
                                          <p:spTgt spid="141">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1">
                                            <p:txEl>
                                              <p:pRg end="1" st="1"/>
                                            </p:txEl>
                                          </p:spTgt>
                                        </p:tgtEl>
                                        <p:attrNameLst>
                                          <p:attrName>style.visibility</p:attrName>
                                        </p:attrNameLst>
                                      </p:cBhvr>
                                      <p:to>
                                        <p:strVal val="visible"/>
                                      </p:to>
                                    </p:set>
                                    <p:animEffect filter="fade" transition="in">
                                      <p:cBhvr>
                                        <p:cTn dur="300"/>
                                        <p:tgtEl>
                                          <p:spTgt spid="141">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1">
                                            <p:txEl>
                                              <p:pRg end="2" st="2"/>
                                            </p:txEl>
                                          </p:spTgt>
                                        </p:tgtEl>
                                        <p:attrNameLst>
                                          <p:attrName>style.visibility</p:attrName>
                                        </p:attrNameLst>
                                      </p:cBhvr>
                                      <p:to>
                                        <p:strVal val="visible"/>
                                      </p:to>
                                    </p:set>
                                    <p:animEffect filter="fade" transition="in">
                                      <p:cBhvr>
                                        <p:cTn dur="300"/>
                                        <p:tgtEl>
                                          <p:spTgt spid="14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5" id="145"/>
        <p:cNvGrpSpPr/>
        <p:nvPr/>
      </p:nvGrpSpPr>
      <p:grpSpPr>
        <a:xfrm>
          <a:off y="0" x="0"/>
          <a:ext cy="0" cx="0"/>
          <a:chOff y="0" x="0"/>
          <a:chExt cy="0" cx="0"/>
        </a:xfrm>
      </p:grpSpPr>
      <p:sp>
        <p:nvSpPr>
          <p:cNvPr name="Shape 146" id="146"/>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Good search result presentation</a:t>
            </a:r>
          </a:p>
        </p:txBody>
      </p:sp>
      <p:sp>
        <p:nvSpPr>
          <p:cNvPr name="Shape 147" id="147"/>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42900" marL="457200" rtl="0" lvl="0">
              <a:buClr>
                <a:srgbClr val="FFFFFF"/>
              </a:buClr>
              <a:buSzPct val="166666"/>
              <a:buFont typeface="Arial"/>
              <a:buChar char="•"/>
            </a:pPr>
            <a:r>
              <a:rPr sz="1800"/>
              <a:t>The page title should be unique and accurate for each page, be succinct and include some relevant keywords - name, physical location, main focuses or offerings. Should be brief and informative - make good use of the space</a:t>
            </a:r>
          </a:p>
          <a:p>
            <a:pPr indent="-342900" marL="457200" rtl="0" lvl="0">
              <a:buClr>
                <a:srgbClr val="FFFFFF"/>
              </a:buClr>
              <a:buSzPct val="166666"/>
              <a:buFont typeface="Arial"/>
              <a:buChar char="•"/>
            </a:pPr>
            <a:r>
              <a:rPr sz="1800"/>
              <a:t>The page description should be unique for each page and accurately summarise the page's content. Some search engines may use this instead of your page content, especially if the search doesn't match the actual content of the page.</a:t>
            </a:r>
          </a:p>
          <a:p>
            <a:pPr indent="-342900" marL="457200" lvl="0">
              <a:buClr>
                <a:srgbClr val="FFFFFF"/>
              </a:buClr>
              <a:buSzPct val="166666"/>
              <a:buFont typeface="Arial"/>
              <a:buChar char="•"/>
            </a:pPr>
            <a:r>
              <a:rPr sz="1800"/>
              <a:t>Use a hierarchical structure of pages to make it easy for search engines (e.g. Google) to show the hierarchy of your site</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7">
                                            <p:txEl>
                                              <p:pRg end="0" st="0"/>
                                            </p:txEl>
                                          </p:spTgt>
                                        </p:tgtEl>
                                        <p:attrNameLst>
                                          <p:attrName>style.visibility</p:attrName>
                                        </p:attrNameLst>
                                      </p:cBhvr>
                                      <p:to>
                                        <p:strVal val="visible"/>
                                      </p:to>
                                    </p:set>
                                    <p:animEffect filter="fade" transition="in">
                                      <p:cBhvr>
                                        <p:cTn dur="300"/>
                                        <p:tgtEl>
                                          <p:spTgt spid="147">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7">
                                            <p:txEl>
                                              <p:pRg end="1" st="1"/>
                                            </p:txEl>
                                          </p:spTgt>
                                        </p:tgtEl>
                                        <p:attrNameLst>
                                          <p:attrName>style.visibility</p:attrName>
                                        </p:attrNameLst>
                                      </p:cBhvr>
                                      <p:to>
                                        <p:strVal val="visible"/>
                                      </p:to>
                                    </p:set>
                                    <p:animEffect filter="fade" transition="in">
                                      <p:cBhvr>
                                        <p:cTn dur="300"/>
                                        <p:tgtEl>
                                          <p:spTgt spid="147">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47">
                                            <p:txEl>
                                              <p:pRg end="2" st="2"/>
                                            </p:txEl>
                                          </p:spTgt>
                                        </p:tgtEl>
                                        <p:attrNameLst>
                                          <p:attrName>style.visibility</p:attrName>
                                        </p:attrNameLst>
                                      </p:cBhvr>
                                      <p:to>
                                        <p:strVal val="visible"/>
                                      </p:to>
                                    </p:set>
                                    <p:animEffect filter="fade" transition="in">
                                      <p:cBhvr>
                                        <p:cTn dur="300"/>
                                        <p:tgtEl>
                                          <p:spTgt spid="147">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51" id="151"/>
        <p:cNvGrpSpPr/>
        <p:nvPr/>
      </p:nvGrpSpPr>
      <p:grpSpPr>
        <a:xfrm>
          <a:off y="0" x="0"/>
          <a:ext cy="0" cx="0"/>
          <a:chOff y="0" x="0"/>
          <a:chExt cy="0" cx="0"/>
        </a:xfrm>
      </p:grpSpPr>
      <p:sp>
        <p:nvSpPr>
          <p:cNvPr name="Shape 152" id="152"/>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Anatomy of a search result</a:t>
            </a:r>
          </a:p>
        </p:txBody>
      </p:sp>
      <p:sp>
        <p:nvSpPr>
          <p:cNvPr name="Shape 153" id="153"/>
          <p:cNvSpPr/>
          <p:nvPr/>
        </p:nvSpPr>
        <p:spPr>
          <a:xfrm>
            <a:off y="1976437" x="914400"/>
            <a:ext cy="2905125" cx="7315200"/>
          </a:xfrm>
          <a:prstGeom prst="rect">
            <a:avLst/>
          </a:prstGeom>
          <a:blipFill>
            <a:blip r:embed="rId3"/>
            <a:stretch>
              <a:fillRect/>
            </a:stretch>
          </a:blipFill>
          <a:ln>
            <a:noFill/>
          </a:ln>
        </p:spPr>
      </p:sp>
    </p:spTree>
  </p:cSld>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6" id="46"/>
        <p:cNvGrpSpPr/>
        <p:nvPr/>
      </p:nvGrpSpPr>
      <p:grpSpPr>
        <a:xfrm>
          <a:off y="0" x="0"/>
          <a:ext cy="0" cx="0"/>
          <a:chOff y="0" x="0"/>
          <a:chExt cy="0" cx="0"/>
        </a:xfrm>
      </p:grpSpPr>
      <p:sp>
        <p:nvSpPr>
          <p:cNvPr name="Shape 47" id="47"/>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A little bit about me</a:t>
            </a:r>
          </a:p>
        </p:txBody>
      </p:sp>
      <p:sp>
        <p:nvSpPr>
          <p:cNvPr name="Shape 48" id="48"/>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L="457200" rtl="0" lvl="0">
              <a:buClr>
                <a:srgbClr val="FFFFFF"/>
              </a:buClr>
              <a:buSzPct val="166666"/>
              <a:buFont typeface="Arial"/>
              <a:buChar char="•"/>
            </a:pPr>
            <a:r>
              <a:rPr/>
              <a:t>Worked in IT Services web team since 2005</a:t>
            </a:r>
          </a:p>
          <a:p>
            <a:pPr indent="-419100" marL="457200" rtl="0" lvl="0">
              <a:buClr>
                <a:srgbClr val="FFFFFF"/>
              </a:buClr>
              <a:buSzPct val="166666"/>
              <a:buFont typeface="Arial"/>
              <a:buChar char="•"/>
            </a:pPr>
            <a:r>
              <a:rPr/>
              <a:t>Developed </a:t>
            </a:r>
            <a:r>
              <a:rPr b="1"/>
              <a:t>Sitebuilder</a:t>
            </a:r>
            <a:r>
              <a:rPr/>
              <a:t>, </a:t>
            </a:r>
            <a:r>
              <a:rPr b="1"/>
              <a:t>Warwick Search</a:t>
            </a:r>
            <a:r>
              <a:rPr/>
              <a:t>, Start.Warwick and other services</a:t>
            </a:r>
          </a:p>
          <a:p>
            <a:pPr indent="-419100" marL="457200" rtl="0" lvl="0">
              <a:buClr>
                <a:srgbClr val="FFFFFF"/>
              </a:buClr>
              <a:buSzPct val="166666"/>
              <a:buFont typeface="Arial"/>
              <a:buChar char="•"/>
            </a:pPr>
            <a:r>
              <a:rPr/>
              <a:t>Currently Service Owner (Team Leader) for the web publishing development team</a:t>
            </a:r>
          </a:p>
          <a:p>
            <a:pPr indent="-419100" marL="457200" lvl="0">
              <a:buClr>
                <a:srgbClr val="FFFFFF"/>
              </a:buClr>
              <a:buSzPct val="166666"/>
              <a:buFont typeface="Arial"/>
              <a:buChar char="•"/>
            </a:pPr>
            <a:r>
              <a:rPr/>
              <a:t>Very cynical about "paid-for" SEO</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48">
                                            <p:txEl>
                                              <p:pRg end="0" st="0"/>
                                            </p:txEl>
                                          </p:spTgt>
                                        </p:tgtEl>
                                        <p:attrNameLst>
                                          <p:attrName>style.visibility</p:attrName>
                                        </p:attrNameLst>
                                      </p:cBhvr>
                                      <p:to>
                                        <p:strVal val="visible"/>
                                      </p:to>
                                    </p:set>
                                    <p:animEffect filter="fade" transition="in">
                                      <p:cBhvr>
                                        <p:cTn dur="300"/>
                                        <p:tgtEl>
                                          <p:spTgt spid="48">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48">
                                            <p:txEl>
                                              <p:pRg end="1" st="1"/>
                                            </p:txEl>
                                          </p:spTgt>
                                        </p:tgtEl>
                                        <p:attrNameLst>
                                          <p:attrName>style.visibility</p:attrName>
                                        </p:attrNameLst>
                                      </p:cBhvr>
                                      <p:to>
                                        <p:strVal val="visible"/>
                                      </p:to>
                                    </p:set>
                                    <p:animEffect filter="fade" transition="in">
                                      <p:cBhvr>
                                        <p:cTn dur="300"/>
                                        <p:tgtEl>
                                          <p:spTgt spid="48">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48">
                                            <p:txEl>
                                              <p:pRg end="2" st="2"/>
                                            </p:txEl>
                                          </p:spTgt>
                                        </p:tgtEl>
                                        <p:attrNameLst>
                                          <p:attrName>style.visibility</p:attrName>
                                        </p:attrNameLst>
                                      </p:cBhvr>
                                      <p:to>
                                        <p:strVal val="visible"/>
                                      </p:to>
                                    </p:set>
                                    <p:animEffect filter="fade" transition="in">
                                      <p:cBhvr>
                                        <p:cTn dur="300"/>
                                        <p:tgtEl>
                                          <p:spTgt spid="48">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48">
                                            <p:txEl>
                                              <p:pRg end="3" st="3"/>
                                            </p:txEl>
                                          </p:spTgt>
                                        </p:tgtEl>
                                        <p:attrNameLst>
                                          <p:attrName>style.visibility</p:attrName>
                                        </p:attrNameLst>
                                      </p:cBhvr>
                                      <p:to>
                                        <p:strVal val="visible"/>
                                      </p:to>
                                    </p:set>
                                    <p:animEffect filter="fade" transition="in">
                                      <p:cBhvr>
                                        <p:cTn dur="300"/>
                                        <p:tgtEl>
                                          <p:spTgt spid="48">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57" id="157"/>
        <p:cNvGrpSpPr/>
        <p:nvPr/>
      </p:nvGrpSpPr>
      <p:grpSpPr>
        <a:xfrm>
          <a:off y="0" x="0"/>
          <a:ext cy="0" cx="0"/>
          <a:chOff y="0" x="0"/>
          <a:chExt cy="0" cx="0"/>
        </a:xfrm>
      </p:grpSpPr>
      <p:sp>
        <p:nvSpPr>
          <p:cNvPr name="Shape 158" id="158"/>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Embracing the tool</a:t>
            </a:r>
          </a:p>
        </p:txBody>
      </p:sp>
      <p:sp>
        <p:nvSpPr>
          <p:cNvPr name="Shape 159" id="159"/>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rtl="0" lvl="0"/>
            <a:r>
              <a:rPr sz="1800"/>
              <a:t>Sitebuilder helps you to structure your content and add metadata to maximise its ranking potential</a:t>
            </a:r>
          </a:p>
          <a:p>
            <a:pPr indent="-342900" marL="457200" rtl="0" lvl="0">
              <a:buClr>
                <a:srgbClr val="FFFFFF"/>
              </a:buClr>
              <a:buSzPct val="166666"/>
              <a:buFont typeface="Arial"/>
              <a:buChar char="•"/>
            </a:pPr>
            <a:r>
              <a:rPr sz="1800"/>
              <a:t>Hierarchical navigation with descriptive URL structures - so your page is called "engineering", not a random ID string</a:t>
            </a:r>
          </a:p>
          <a:p>
            <a:pPr indent="-342900" marL="457200" lvl="0">
              <a:buClr>
                <a:srgbClr val="FFFFFF"/>
              </a:buClr>
              <a:buSzPct val="166666"/>
              <a:buFont typeface="Arial"/>
              <a:buChar char="•"/>
            </a:pPr>
            <a:r>
              <a:rPr sz="1800"/>
              <a:t>When you create a page (or edit the properties) there are a number of fields to fill in:</a:t>
            </a:r>
          </a:p>
        </p:txBody>
      </p:sp>
      <p:sp>
        <p:nvSpPr>
          <p:cNvPr name="Shape 160" id="160"/>
          <p:cNvSpPr/>
          <p:nvPr/>
        </p:nvSpPr>
        <p:spPr>
          <a:xfrm>
            <a:off y="858125" x="4894162"/>
            <a:ext cy="457200" cx="2162175"/>
          </a:xfrm>
          <a:prstGeom prst="rect">
            <a:avLst/>
          </a:prstGeom>
          <a:blipFill>
            <a:blip r:embed="rId3"/>
            <a:stretch>
              <a:fillRect/>
            </a:stretch>
          </a:blipFill>
          <a:ln>
            <a:noFill/>
          </a:ln>
        </p:spPr>
      </p:sp>
      <p:sp>
        <p:nvSpPr>
          <p:cNvPr name="Shape 161" id="161"/>
          <p:cNvSpPr/>
          <p:nvPr/>
        </p:nvSpPr>
        <p:spPr>
          <a:xfrm>
            <a:off y="4105062" x="2381250"/>
            <a:ext cy="1876425" cx="4381500"/>
          </a:xfrm>
          <a:prstGeom prst="rect">
            <a:avLst/>
          </a:prstGeom>
          <a:blipFill>
            <a:blip r:embed="rId4"/>
            <a:stretch>
              <a:fillRect/>
            </a:stretch>
          </a:blipFill>
          <a:ln>
            <a:noFill/>
          </a:ln>
        </p:spPr>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59">
                                            <p:txEl>
                                              <p:pRg end="0" st="0"/>
                                            </p:txEl>
                                          </p:spTgt>
                                        </p:tgtEl>
                                        <p:attrNameLst>
                                          <p:attrName>style.visibility</p:attrName>
                                        </p:attrNameLst>
                                      </p:cBhvr>
                                      <p:to>
                                        <p:strVal val="visible"/>
                                      </p:to>
                                    </p:set>
                                    <p:animEffect filter="fade" transition="in">
                                      <p:cBhvr>
                                        <p:cTn dur="300"/>
                                        <p:tgtEl>
                                          <p:spTgt spid="159">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59">
                                            <p:txEl>
                                              <p:pRg end="1" st="1"/>
                                            </p:txEl>
                                          </p:spTgt>
                                        </p:tgtEl>
                                        <p:attrNameLst>
                                          <p:attrName>style.visibility</p:attrName>
                                        </p:attrNameLst>
                                      </p:cBhvr>
                                      <p:to>
                                        <p:strVal val="visible"/>
                                      </p:to>
                                    </p:set>
                                    <p:animEffect filter="fade" transition="in">
                                      <p:cBhvr>
                                        <p:cTn dur="300"/>
                                        <p:tgtEl>
                                          <p:spTgt spid="159">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59">
                                            <p:txEl>
                                              <p:pRg end="2" st="2"/>
                                            </p:txEl>
                                          </p:spTgt>
                                        </p:tgtEl>
                                        <p:attrNameLst>
                                          <p:attrName>style.visibility</p:attrName>
                                        </p:attrNameLst>
                                      </p:cBhvr>
                                      <p:to>
                                        <p:strVal val="visible"/>
                                      </p:to>
                                    </p:set>
                                    <p:animEffect filter="fade" transition="in">
                                      <p:cBhvr>
                                        <p:cTn dur="300"/>
                                        <p:tgtEl>
                                          <p:spTgt spid="159">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300"/>
                                        <p:tgtEl>
                                          <p:spTgt spid="1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5" id="165"/>
        <p:cNvGrpSpPr/>
        <p:nvPr/>
      </p:nvGrpSpPr>
      <p:grpSpPr>
        <a:xfrm>
          <a:off y="0" x="0"/>
          <a:ext cy="0" cx="0"/>
          <a:chOff y="0" x="0"/>
          <a:chExt cy="0" cx="0"/>
        </a:xfrm>
      </p:grpSpPr>
      <p:sp>
        <p:nvSpPr>
          <p:cNvPr name="Shape 166" id="166"/>
          <p:cNvSpPr/>
          <p:nvPr/>
        </p:nvSpPr>
        <p:spPr>
          <a:xfrm>
            <a:off y="1568458" x="457200"/>
            <a:ext cy="981300" cx="8366699"/>
          </a:xfrm>
          <a:prstGeom prst="rect">
            <a:avLst/>
          </a:prstGeom>
          <a:noFill/>
          <a:ln>
            <a:noFill/>
          </a:ln>
        </p:spPr>
        <p:txBody>
          <a:bodyPr bIns="91425" tIns="91425" lIns="91425" anchor="t" anchorCtr="0" rIns="91425">
            <a:spAutoFit/>
          </a:bodyPr>
          <a:lstStyle/>
          <a:p>
            <a:pPr indent="-342900" marL="457200" lvl="0">
              <a:buClr>
                <a:srgbClr val="FFFFFF"/>
              </a:buClr>
              <a:buSzPct val="166666"/>
              <a:buFont typeface="Arial"/>
              <a:buChar char="•"/>
            </a:pPr>
            <a:r>
              <a:rPr sz="1800">
                <a:solidFill>
                  <a:srgbClr val="FFFFFF"/>
                </a:solidFill>
              </a:rPr>
              <a:t>When you're editing content, you can create headings using the dropdown in the editor</a:t>
            </a:r>
          </a:p>
        </p:txBody>
      </p:sp>
      <p:sp>
        <p:nvSpPr>
          <p:cNvPr name="Shape 167" id="167"/>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lvl="0"/>
            <a:r>
              <a:rPr/>
              <a:t>Embracing the tool</a:t>
            </a:r>
          </a:p>
        </p:txBody>
      </p:sp>
      <p:sp>
        <p:nvSpPr>
          <p:cNvPr name="Shape 168" id="168"/>
          <p:cNvSpPr/>
          <p:nvPr>
            <p:ph type="body" idx="1"/>
          </p:nvPr>
        </p:nvSpPr>
        <p:spPr>
          <a:xfrm>
            <a:off y="2549758" x="457200"/>
            <a:ext cy="4018200" cx="8229600"/>
          </a:xfrm>
          <a:prstGeom prst="rect">
            <a:avLst/>
          </a:prstGeom>
          <a:noFill/>
          <a:ln>
            <a:noFill/>
          </a:ln>
        </p:spPr>
        <p:txBody>
          <a:bodyPr bIns="91425" tIns="91425" lIns="91425" anchor="ctr" anchorCtr="0" rIns="91425">
            <a:spAutoFit/>
          </a:bodyPr>
          <a:lstStyle/>
          <a:p>
            <a:pPr indent="-342900" marR="0" algn="l" marL="457200" rtl="0" lvl="0">
              <a:lnSpc>
                <a:spcPct val="100.00%"/>
              </a:lnSpc>
              <a:spcBef>
                <a:spcPts val="600"/>
              </a:spcBef>
              <a:spcAft>
                <a:spcPts val="0"/>
              </a:spcAft>
              <a:buClr>
                <a:srgbClr val="FFFFFF"/>
              </a:buClr>
              <a:buSzPct val="166666"/>
              <a:buFont typeface="Arial"/>
              <a:buChar char="•"/>
            </a:pPr>
            <a:r>
              <a:rPr sz="1800"/>
              <a:t>There are two tools - links checker and page checker that are designed to make sure your content is of a high quality</a:t>
            </a:r>
          </a:p>
          <a:p>
            <a:pPr indent="-342900" marL="457200" rtl="0" lvl="0">
              <a:buClr>
                <a:srgbClr val="FFFFFF"/>
              </a:buClr>
              <a:buSzPct val="166666"/>
              <a:buFont typeface="Arial"/>
              <a:buChar char="•"/>
            </a:pPr>
            <a:r>
              <a:rPr sz="1800"/>
              <a:t>Sitebuilder inserts metadata into your pages (such as Google's "canonical" tag) to make sure the site is structured as well as possible</a:t>
            </a:r>
          </a:p>
          <a:p>
            <a:pPr indent="-342900" marL="457200" rtl="0" lvl="0">
              <a:buClr>
                <a:srgbClr val="FFFFFF"/>
              </a:buClr>
              <a:buSzPct val="166666"/>
              <a:buFont typeface="Arial"/>
              <a:buChar char="•"/>
            </a:pPr>
            <a:r>
              <a:rPr sz="1800"/>
              <a:t>The www2.warwick.ac.uk domain has a huge amount of "domain authority" - so pages on there get extra ranking points</a:t>
            </a:r>
          </a:p>
          <a:p>
            <a:pPr indent="-342900" marL="457200" lvl="0">
              <a:buClr>
                <a:srgbClr val="FFFFFF"/>
              </a:buClr>
              <a:buSzPct val="166666"/>
              <a:buFont typeface="Arial"/>
              <a:buChar char="•"/>
            </a:pPr>
            <a:r>
              <a:rPr sz="1800"/>
              <a:t>Sitebuilder can automatically link a Google Analytics account to every page on your site</a:t>
            </a:r>
          </a:p>
        </p:txBody>
      </p:sp>
      <p:sp>
        <p:nvSpPr>
          <p:cNvPr name="Shape 169" id="169"/>
          <p:cNvSpPr/>
          <p:nvPr/>
        </p:nvSpPr>
        <p:spPr>
          <a:xfrm>
            <a:off y="858125" x="4894162"/>
            <a:ext cy="457200" cx="2162175"/>
          </a:xfrm>
          <a:prstGeom prst="rect">
            <a:avLst/>
          </a:prstGeom>
          <a:blipFill>
            <a:blip r:embed="rId3"/>
            <a:stretch>
              <a:fillRect/>
            </a:stretch>
          </a:blipFill>
          <a:ln>
            <a:noFill/>
          </a:ln>
        </p:spPr>
      </p:sp>
      <p:grpSp>
        <p:nvGrpSpPr>
          <p:cNvPr name="Shape 170" id="170"/>
          <p:cNvGrpSpPr/>
          <p:nvPr/>
        </p:nvGrpSpPr>
        <p:grpSpPr>
          <a:xfrm>
            <a:off y="2311633" x="3575462"/>
            <a:ext cy="238125" cx="1993075"/>
            <a:chOff y="2419137" x="3584262"/>
            <a:chExt cy="238125" cx="1993075"/>
          </a:xfrm>
        </p:grpSpPr>
        <p:sp>
          <p:nvSpPr>
            <p:cNvPr name="Shape 171" id="171"/>
            <p:cNvSpPr/>
            <p:nvPr/>
          </p:nvSpPr>
          <p:spPr>
            <a:xfrm>
              <a:off y="2419137" x="5339212"/>
              <a:ext cy="238125" cx="238125"/>
            </a:xfrm>
            <a:prstGeom prst="rect">
              <a:avLst/>
            </a:prstGeom>
            <a:blipFill>
              <a:blip r:embed="rId4"/>
              <a:stretch>
                <a:fillRect/>
              </a:stretch>
            </a:blipFill>
            <a:ln>
              <a:noFill/>
            </a:ln>
          </p:spPr>
        </p:sp>
        <p:sp>
          <p:nvSpPr>
            <p:cNvPr name="Shape 172" id="172"/>
            <p:cNvSpPr/>
            <p:nvPr/>
          </p:nvSpPr>
          <p:spPr>
            <a:xfrm>
              <a:off y="2419137" x="3584262"/>
              <a:ext cy="238125" cx="238125"/>
            </a:xfrm>
            <a:prstGeom prst="rect">
              <a:avLst/>
            </a:prstGeom>
            <a:blipFill>
              <a:blip r:embed="rId5"/>
              <a:stretch>
                <a:fillRect/>
              </a:stretch>
            </a:blipFill>
            <a:ln>
              <a:noFill/>
            </a:ln>
          </p:spPr>
        </p:sp>
      </p:gr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300"/>
                                        <p:tgtEl>
                                          <p:spTgt spid="166"/>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300"/>
                                        <p:tgtEl>
                                          <p:spTgt spid="170"/>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8">
                                            <p:txEl>
                                              <p:pRg end="0" st="0"/>
                                            </p:txEl>
                                          </p:spTgt>
                                        </p:tgtEl>
                                        <p:attrNameLst>
                                          <p:attrName>style.visibility</p:attrName>
                                        </p:attrNameLst>
                                      </p:cBhvr>
                                      <p:to>
                                        <p:strVal val="visible"/>
                                      </p:to>
                                    </p:set>
                                    <p:animEffect filter="fade" transition="in">
                                      <p:cBhvr>
                                        <p:cTn dur="300"/>
                                        <p:tgtEl>
                                          <p:spTgt spid="168">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8">
                                            <p:txEl>
                                              <p:pRg end="1" st="1"/>
                                            </p:txEl>
                                          </p:spTgt>
                                        </p:tgtEl>
                                        <p:attrNameLst>
                                          <p:attrName>style.visibility</p:attrName>
                                        </p:attrNameLst>
                                      </p:cBhvr>
                                      <p:to>
                                        <p:strVal val="visible"/>
                                      </p:to>
                                    </p:set>
                                    <p:animEffect filter="fade" transition="in">
                                      <p:cBhvr>
                                        <p:cTn dur="300"/>
                                        <p:tgtEl>
                                          <p:spTgt spid="168">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8">
                                            <p:txEl>
                                              <p:pRg end="2" st="2"/>
                                            </p:txEl>
                                          </p:spTgt>
                                        </p:tgtEl>
                                        <p:attrNameLst>
                                          <p:attrName>style.visibility</p:attrName>
                                        </p:attrNameLst>
                                      </p:cBhvr>
                                      <p:to>
                                        <p:strVal val="visible"/>
                                      </p:to>
                                    </p:set>
                                    <p:animEffect filter="fade" transition="in">
                                      <p:cBhvr>
                                        <p:cTn dur="300"/>
                                        <p:tgtEl>
                                          <p:spTgt spid="168">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68">
                                            <p:txEl>
                                              <p:pRg end="3" st="3"/>
                                            </p:txEl>
                                          </p:spTgt>
                                        </p:tgtEl>
                                        <p:attrNameLst>
                                          <p:attrName>style.visibility</p:attrName>
                                        </p:attrNameLst>
                                      </p:cBhvr>
                                      <p:to>
                                        <p:strVal val="visible"/>
                                      </p:to>
                                    </p:set>
                                    <p:animEffect filter="fade" transition="in">
                                      <p:cBhvr>
                                        <p:cTn dur="300"/>
                                        <p:tgtEl>
                                          <p:spTgt spid="168">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6" id="176"/>
        <p:cNvGrpSpPr/>
        <p:nvPr/>
      </p:nvGrpSpPr>
      <p:grpSpPr>
        <a:xfrm>
          <a:off y="0" x="0"/>
          <a:ext cy="0" cx="0"/>
          <a:chOff y="0" x="0"/>
          <a:chExt cy="0" cx="0"/>
        </a:xfrm>
      </p:grpSpPr>
      <p:sp>
        <p:nvSpPr>
          <p:cNvPr name="Shape 177" id="177"/>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...and if it still isn't working...</a:t>
            </a:r>
          </a:p>
        </p:txBody>
      </p:sp>
      <p:sp>
        <p:nvSpPr>
          <p:cNvPr name="Shape 178" id="178"/>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R="0" algn="l" marL="457200" rtl="0" lvl="0">
              <a:lnSpc>
                <a:spcPct val="100.00%"/>
              </a:lnSpc>
              <a:spcBef>
                <a:spcPts val="600"/>
              </a:spcBef>
              <a:spcAft>
                <a:spcPts val="0"/>
              </a:spcAft>
              <a:buClr>
                <a:srgbClr val="FFFFFF"/>
              </a:buClr>
              <a:buSzPct val="166666"/>
              <a:buFont typeface="Arial"/>
              <a:buChar char="•"/>
            </a:pPr>
            <a:r>
              <a:rPr/>
              <a:t>Analyse statistics with Google Analytics, what did my visitors search for? Did they find it? How long do people stay on the page, do they stay in the site or go elsewhere?</a:t>
            </a:r>
          </a:p>
          <a:p>
            <a:pPr indent="-419100" marL="457200" rtl="0" lvl="0">
              <a:buClr>
                <a:srgbClr val="FFFFFF"/>
              </a:buClr>
              <a:buSzPct val="166666"/>
              <a:buFont typeface="Arial"/>
              <a:buChar char="•"/>
            </a:pPr>
            <a:r>
              <a:rPr/>
              <a:t>As a </a:t>
            </a:r>
            <a:r>
              <a:rPr b="1" u="sng"/>
              <a:t>last resort</a:t>
            </a:r>
            <a:r>
              <a:rPr/>
              <a:t>, look into PPC (pay-per-click) paid search advertising using Google AdWords</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78">
                                            <p:txEl>
                                              <p:pRg end="0" st="0"/>
                                            </p:txEl>
                                          </p:spTgt>
                                        </p:tgtEl>
                                        <p:attrNameLst>
                                          <p:attrName>style.visibility</p:attrName>
                                        </p:attrNameLst>
                                      </p:cBhvr>
                                      <p:to>
                                        <p:strVal val="visible"/>
                                      </p:to>
                                    </p:set>
                                    <p:animEffect filter="fade" transition="in">
                                      <p:cBhvr>
                                        <p:cTn dur="300"/>
                                        <p:tgtEl>
                                          <p:spTgt spid="178">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78">
                                            <p:txEl>
                                              <p:pRg end="1" st="1"/>
                                            </p:txEl>
                                          </p:spTgt>
                                        </p:tgtEl>
                                        <p:attrNameLst>
                                          <p:attrName>style.visibility</p:attrName>
                                        </p:attrNameLst>
                                      </p:cBhvr>
                                      <p:to>
                                        <p:strVal val="visible"/>
                                      </p:to>
                                    </p:set>
                                    <p:animEffect filter="fade" transition="in">
                                      <p:cBhvr>
                                        <p:cTn dur="300"/>
                                        <p:tgtEl>
                                          <p:spTgt spid="178">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82" id="182"/>
        <p:cNvGrpSpPr/>
        <p:nvPr/>
      </p:nvGrpSpPr>
      <p:grpSpPr>
        <a:xfrm>
          <a:off y="0" x="0"/>
          <a:ext cy="0" cx="0"/>
          <a:chOff y="0" x="0"/>
          <a:chExt cy="0" cx="0"/>
        </a:xfrm>
      </p:grpSpPr>
      <p:sp>
        <p:nvSpPr>
          <p:cNvPr name="Shape 183" id="183"/>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Resources</a:t>
            </a:r>
          </a:p>
        </p:txBody>
      </p:sp>
      <p:sp>
        <p:nvSpPr>
          <p:cNvPr name="Shape 184" id="184"/>
          <p:cNvSpPr/>
          <p:nvPr>
            <p:ph type="body" idx="1"/>
          </p:nvPr>
        </p:nvSpPr>
        <p:spPr>
          <a:xfrm>
            <a:off y="1600200" x="457200"/>
            <a:ext cy="1610699" cx="8229600"/>
          </a:xfrm>
          <a:prstGeom prst="rect">
            <a:avLst/>
          </a:prstGeom>
          <a:noFill/>
          <a:ln>
            <a:noFill/>
          </a:ln>
        </p:spPr>
        <p:txBody>
          <a:bodyPr bIns="91425" tIns="91425" lIns="91425" anchor="ctr" anchorCtr="0" rIns="91425">
            <a:spAutoFit/>
          </a:bodyPr>
          <a:lstStyle/>
          <a:p>
            <a:pPr indent="-304800" marL="457200" rtl="0" lvl="0">
              <a:buClr>
                <a:srgbClr val="FFFFFF"/>
              </a:buClr>
              <a:buSzPct val="166666"/>
              <a:buFont typeface="Arial"/>
              <a:buChar char="•"/>
            </a:pPr>
            <a:r>
              <a:rPr sz="1200" b="1"/>
              <a:t>This presentation: </a:t>
            </a:r>
            <a:r>
              <a:rPr sz="1200"/>
              <a:t>https://docs.google.com/presentation/d/10aphVDFPSL-TpK6DuTc2P4BT071z-YEthSkvjul-UsY/edit</a:t>
            </a:r>
          </a:p>
          <a:p>
            <a:pPr indent="-304800" marR="0" algn="l" marL="457200" rtl="0" lvl="0">
              <a:lnSpc>
                <a:spcPct val="100.00%"/>
              </a:lnSpc>
              <a:spcBef>
                <a:spcPts val="600"/>
              </a:spcBef>
              <a:spcAft>
                <a:spcPts val="0"/>
              </a:spcAft>
              <a:buClr>
                <a:srgbClr val="FFFFFF"/>
              </a:buClr>
              <a:buSzPct val="166666"/>
              <a:buFont typeface="Arial"/>
              <a:buChar char="•"/>
            </a:pPr>
            <a:r>
              <a:rPr sz="1200" b="1"/>
              <a:t>Google SEO Starter Guide:</a:t>
            </a:r>
            <a:r>
              <a:rPr sz="1200"/>
              <a:t> http://www.google.co.uk/intl/en_uk/webmasters/docs/search-engine-optimization-starter-guide-en-gb.pdf</a:t>
            </a:r>
          </a:p>
          <a:p>
            <a:pPr indent="-304800" marL="457200" rtl="0" lvl="0">
              <a:buClr>
                <a:srgbClr val="FFFFFF"/>
              </a:buClr>
              <a:buSzPct val="166666"/>
              <a:buFont typeface="Arial"/>
              <a:buChar char="•"/>
            </a:pPr>
            <a:r>
              <a:rPr sz="1200" b="1"/>
              <a:t>Google SEO Report Card:</a:t>
            </a:r>
            <a:r>
              <a:rPr sz="1200"/>
              <a:t> http://www.google.com/webmasters/docs/google-seo-report-card.pdf</a:t>
            </a:r>
          </a:p>
          <a:p>
            <a:r>
              <a:t/>
            </a:r>
          </a:p>
        </p:txBody>
      </p:sp>
      <p:sp>
        <p:nvSpPr>
          <p:cNvPr name="Shape 185" id="185"/>
          <p:cNvSpPr/>
          <p:nvPr>
            <p:ph type="title" idx="2"/>
          </p:nvPr>
        </p:nvSpPr>
        <p:spPr>
          <a:xfrm>
            <a:off y="3536837" x="630200"/>
            <a:ext cy="1143000" cx="8229600"/>
          </a:xfrm>
          <a:prstGeom prst="rect">
            <a:avLst/>
          </a:prstGeom>
          <a:noFill/>
          <a:ln>
            <a:noFill/>
          </a:ln>
        </p:spPr>
        <p:txBody>
          <a:bodyPr bIns="91425" tIns="91425" lIns="91425" anchor="ctr" anchorCtr="0" rIns="91425">
            <a:spAutoFit/>
          </a:bodyPr>
          <a:lstStyle/>
          <a:p>
            <a:pPr lvl="0"/>
            <a:r>
              <a:rPr/>
              <a:t>Any questions?</a:t>
            </a:r>
          </a:p>
        </p:txBody>
      </p:sp>
      <p:sp>
        <p:nvSpPr>
          <p:cNvPr name="Shape 186" id="186"/>
          <p:cNvSpPr/>
          <p:nvPr>
            <p:ph type="body" idx="3"/>
          </p:nvPr>
        </p:nvSpPr>
        <p:spPr>
          <a:xfrm>
            <a:off y="4862400" x="630200"/>
            <a:ext cy="1610699" cx="8229600"/>
          </a:xfrm>
          <a:prstGeom prst="rect">
            <a:avLst/>
          </a:prstGeom>
          <a:noFill/>
          <a:ln>
            <a:noFill/>
          </a:ln>
        </p:spPr>
        <p:txBody>
          <a:bodyPr bIns="91425" tIns="91425" lIns="91425" anchor="ctr" anchorCtr="0" rIns="91425">
            <a:spAutoFit/>
          </a:bodyPr>
          <a:lstStyle/>
          <a:p>
            <a:pPr marR="0" algn="l" rtl="0" lvl="0">
              <a:lnSpc>
                <a:spcPct val="100.00%"/>
              </a:lnSpc>
              <a:spcBef>
                <a:spcPts val="600"/>
              </a:spcBef>
              <a:spcAft>
                <a:spcPts val="0"/>
              </a:spcAft>
              <a:buClr>
                <a:srgbClr val="FFFFFF"/>
              </a:buClr>
              <a:buSzPct val="50000"/>
              <a:buFont typeface="Arial"/>
            </a:pPr>
            <a:r>
              <a:rPr sz="2400" b="1"/>
              <a:t>M.Mannion@warwick.ac.uk</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300"/>
                                        <p:tgtEl>
                                          <p:spTgt spid="185"/>
                                        </p:tgtEl>
                                      </p:cBhvr>
                                    </p:animEffect>
                                  </p:childTnLst>
                                </p:cTn>
                              </p:par>
                              <p:par>
                                <p:cTn presetClass="entr" presetSubtype="0" presetID="10" nodeType="withEffect" fill="hold">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3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2" id="52"/>
        <p:cNvGrpSpPr/>
        <p:nvPr/>
      </p:nvGrpSpPr>
      <p:grpSpPr>
        <a:xfrm>
          <a:off y="0" x="0"/>
          <a:ext cy="0" cx="0"/>
          <a:chOff y="0" x="0"/>
          <a:chExt cy="0" cx="0"/>
        </a:xfrm>
      </p:grpSpPr>
      <p:sp>
        <p:nvSpPr>
          <p:cNvPr name="Shape 53" id="53"/>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What is SEO?</a:t>
            </a:r>
          </a:p>
        </p:txBody>
      </p:sp>
      <p:sp>
        <p:nvSpPr>
          <p:cNvPr name="Shape 54" id="54"/>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0" marR="0" marL="0" rtl="0" lvl="0">
              <a:lnSpc>
                <a:spcPct val="100.00%"/>
              </a:lnSpc>
              <a:spcBef>
                <a:spcPts val="600"/>
              </a:spcBef>
              <a:spcAft>
                <a:spcPts val="0"/>
              </a:spcAft>
            </a:pPr>
            <a:r>
              <a:rPr i="1"/>
              <a:t>"The process of improving the visibility of a website or web page in search engines via </a:t>
            </a:r>
            <a:r>
              <a:rPr i="1" b="1"/>
              <a:t>organic search results</a:t>
            </a:r>
            <a:r>
              <a:rPr i="1"/>
              <a:t>."</a:t>
            </a:r>
          </a:p>
          <a:p>
            <a:pPr indent="0" marR="0" algn="r" marL="0" rtl="0" lvl="0">
              <a:lnSpc>
                <a:spcPct val="100.00%"/>
              </a:lnSpc>
              <a:spcBef>
                <a:spcPts val="600"/>
              </a:spcBef>
              <a:spcAft>
                <a:spcPts val="0"/>
              </a:spcAft>
            </a:pPr>
            <a:r>
              <a:rPr sz="1400"/>
              <a:t>Wikipedia definition, "Search Engine Optimisation"</a:t>
            </a:r>
          </a:p>
          <a:p>
            <a:r>
              <a:t/>
            </a:r>
          </a:p>
          <a:p>
            <a:r>
              <a:t/>
            </a:r>
          </a:p>
          <a:p>
            <a:pPr indent="0" marR="0" algn="l" marL="0" rtl="0" lvl="0">
              <a:lnSpc>
                <a:spcPct val="100.00%"/>
              </a:lnSpc>
              <a:spcBef>
                <a:spcPts val="600"/>
              </a:spcBef>
              <a:spcAft>
                <a:spcPts val="0"/>
              </a:spcAft>
            </a:pPr>
            <a:r>
              <a:rPr i="1" sz="2400"/>
              <a:t>"Search engine optimisation is often about making </a:t>
            </a:r>
            <a:r>
              <a:rPr i="1" sz="2400" b="1"/>
              <a:t>small modifications </a:t>
            </a:r>
            <a:r>
              <a:rPr i="1" sz="2400"/>
              <a:t>to parts of your website. When viewed individually, these changes might seem like </a:t>
            </a:r>
            <a:r>
              <a:rPr i="1" sz="2400" b="1"/>
              <a:t>incremental improvements,</a:t>
            </a:r>
            <a:r>
              <a:rPr i="1" sz="2400"/>
              <a:t> but when combined with other optimisations, they can have a noticeable impact on your site's user experience and </a:t>
            </a:r>
            <a:r>
              <a:rPr i="1" sz="2400" b="1"/>
              <a:t>performance in organic search results</a:t>
            </a:r>
            <a:r>
              <a:rPr i="1" sz="2400"/>
              <a:t>."</a:t>
            </a:r>
          </a:p>
          <a:p>
            <a:pPr algn="r" rtl="0" lvl="0"/>
            <a:r>
              <a:rPr sz="1400"/>
              <a:t>Google, "Search Engine Optimisation Starter Guide"</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0" st="0"/>
                                            </p:txEl>
                                          </p:spTgt>
                                        </p:tgtEl>
                                        <p:attrNameLst>
                                          <p:attrName>style.visibility</p:attrName>
                                        </p:attrNameLst>
                                      </p:cBhvr>
                                      <p:to>
                                        <p:strVal val="visible"/>
                                      </p:to>
                                    </p:set>
                                    <p:animEffect filter="fade" transition="in">
                                      <p:cBhvr>
                                        <p:cTn dur="300"/>
                                        <p:tgtEl>
                                          <p:spTgt spid="54">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1" st="1"/>
                                            </p:txEl>
                                          </p:spTgt>
                                        </p:tgtEl>
                                        <p:attrNameLst>
                                          <p:attrName>style.visibility</p:attrName>
                                        </p:attrNameLst>
                                      </p:cBhvr>
                                      <p:to>
                                        <p:strVal val="visible"/>
                                      </p:to>
                                    </p:set>
                                    <p:animEffect filter="fade" transition="in">
                                      <p:cBhvr>
                                        <p:cTn dur="300"/>
                                        <p:tgtEl>
                                          <p:spTgt spid="54">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2" st="2"/>
                                            </p:txEl>
                                          </p:spTgt>
                                        </p:tgtEl>
                                        <p:attrNameLst>
                                          <p:attrName>style.visibility</p:attrName>
                                        </p:attrNameLst>
                                      </p:cBhvr>
                                      <p:to>
                                        <p:strVal val="visible"/>
                                      </p:to>
                                    </p:set>
                                    <p:animEffect filter="fade" transition="in">
                                      <p:cBhvr>
                                        <p:cTn dur="300"/>
                                        <p:tgtEl>
                                          <p:spTgt spid="54">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3" st="3"/>
                                            </p:txEl>
                                          </p:spTgt>
                                        </p:tgtEl>
                                        <p:attrNameLst>
                                          <p:attrName>style.visibility</p:attrName>
                                        </p:attrNameLst>
                                      </p:cBhvr>
                                      <p:to>
                                        <p:strVal val="visible"/>
                                      </p:to>
                                    </p:set>
                                    <p:animEffect filter="fade" transition="in">
                                      <p:cBhvr>
                                        <p:cTn dur="300"/>
                                        <p:tgtEl>
                                          <p:spTgt spid="54">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4" st="4"/>
                                            </p:txEl>
                                          </p:spTgt>
                                        </p:tgtEl>
                                        <p:attrNameLst>
                                          <p:attrName>style.visibility</p:attrName>
                                        </p:attrNameLst>
                                      </p:cBhvr>
                                      <p:to>
                                        <p:strVal val="visible"/>
                                      </p:to>
                                    </p:set>
                                    <p:animEffect filter="fade" transition="in">
                                      <p:cBhvr>
                                        <p:cTn dur="300"/>
                                        <p:tgtEl>
                                          <p:spTgt spid="54">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54">
                                            <p:txEl>
                                              <p:pRg end="5" st="5"/>
                                            </p:txEl>
                                          </p:spTgt>
                                        </p:tgtEl>
                                        <p:attrNameLst>
                                          <p:attrName>style.visibility</p:attrName>
                                        </p:attrNameLst>
                                      </p:cBhvr>
                                      <p:to>
                                        <p:strVal val="visible"/>
                                      </p:to>
                                    </p:set>
                                    <p:animEffect filter="fade" transition="in">
                                      <p:cBhvr>
                                        <p:cTn dur="300"/>
                                        <p:tgtEl>
                                          <p:spTgt spid="54">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8" id="58"/>
        <p:cNvGrpSpPr/>
        <p:nvPr/>
      </p:nvGrpSpPr>
      <p:grpSpPr>
        <a:xfrm>
          <a:off y="0" x="0"/>
          <a:ext cy="0" cx="0"/>
          <a:chOff y="0" x="0"/>
          <a:chExt cy="0" cx="0"/>
        </a:xfrm>
      </p:grpSpPr>
      <p:sp>
        <p:nvSpPr>
          <p:cNvPr name="Shape 59" id="59"/>
          <p:cNvSpPr/>
          <p:nvPr/>
        </p:nvSpPr>
        <p:spPr>
          <a:xfrm>
            <a:off y="256612" x="799080"/>
            <a:ext cy="6357750" cx="7657276"/>
          </a:xfrm>
          <a:prstGeom prst="rect">
            <a:avLst/>
          </a:prstGeom>
          <a:blipFill>
            <a:blip r:embed="rId3"/>
            <a:stretch>
              <a:fillRect/>
            </a:stretch>
          </a:blipFill>
          <a:ln>
            <a:noFill/>
          </a:ln>
        </p:spPr>
      </p:sp>
    </p:spTree>
  </p:cSld>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3" id="63"/>
        <p:cNvGrpSpPr/>
        <p:nvPr/>
      </p:nvGrpSpPr>
      <p:grpSpPr>
        <a:xfrm>
          <a:off y="0" x="0"/>
          <a:ext cy="0" cx="0"/>
          <a:chOff y="0" x="0"/>
          <a:chExt cy="0" cx="0"/>
        </a:xfrm>
      </p:grpSpPr>
      <p:sp>
        <p:nvSpPr>
          <p:cNvPr name="Shape 64" id="64"/>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How does a search engine work?</a:t>
            </a:r>
          </a:p>
        </p:txBody>
      </p:sp>
      <p:sp>
        <p:nvSpPr>
          <p:cNvPr name="Shape 65" id="65"/>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42900" marL="457200" rtl="0" lvl="0">
              <a:buClr>
                <a:srgbClr val="FFFFFF"/>
              </a:buClr>
              <a:buSzPct val="166666"/>
              <a:buFont typeface="Arial"/>
              <a:buChar char="•"/>
            </a:pPr>
            <a:r>
              <a:rPr sz="1800"/>
              <a:t>Search engines "crawl" your website by following links and storing the pages in a database that can then be searched</a:t>
            </a:r>
          </a:p>
          <a:p>
            <a:r>
              <a:t/>
            </a:r>
          </a:p>
          <a:p>
            <a:pPr rtl="0" lvl="0"/>
            <a:r>
              <a:rPr sz="1800"/>
              <a:t>Search engines rank pages on a number of factors, but most importantly:</a:t>
            </a:r>
          </a:p>
          <a:p>
            <a:pPr indent="-342900" marL="457200" rtl="0" lvl="0">
              <a:buClr>
                <a:srgbClr val="FFFFFF"/>
              </a:buClr>
              <a:buSzPct val="166666"/>
              <a:buFont typeface="Arial"/>
              <a:buChar char="•"/>
            </a:pPr>
            <a:r>
              <a:rPr sz="1800"/>
              <a:t>How relevant your page title is to the query</a:t>
            </a:r>
          </a:p>
          <a:p>
            <a:pPr indent="-342900" marL="457200" rtl="0" lvl="0">
              <a:buClr>
                <a:srgbClr val="FFFFFF"/>
              </a:buClr>
              <a:buSzPct val="166666"/>
              <a:buFont typeface="Arial"/>
              <a:buChar char="•"/>
            </a:pPr>
            <a:r>
              <a:rPr sz="1800"/>
              <a:t>How relevant your page content is to the query</a:t>
            </a:r>
          </a:p>
          <a:p>
            <a:pPr indent="-342900" marL="914400" rtl="0" lvl="1">
              <a:buClr>
                <a:srgbClr val="FFFFFF"/>
              </a:buClr>
              <a:buSzPct val="100000"/>
              <a:buFont typeface="Courier New"/>
              <a:buChar char="o"/>
            </a:pPr>
            <a:r>
              <a:rPr sz="1800"/>
              <a:t>Section headings in your page's content count higher here</a:t>
            </a:r>
          </a:p>
          <a:p>
            <a:pPr indent="-342900" marL="457200" rtl="0" lvl="0">
              <a:buClr>
                <a:srgbClr val="FFFFFF"/>
              </a:buClr>
              <a:buSzPct val="166666"/>
              <a:buFont typeface="Arial"/>
              <a:buChar char="•"/>
            </a:pPr>
            <a:r>
              <a:rPr sz="1800"/>
              <a:t>Whether your page's URL structure hints that it's relevant to the query</a:t>
            </a:r>
          </a:p>
          <a:p>
            <a:pPr indent="-342900" marL="457200" rtl="0" lvl="0">
              <a:buClr>
                <a:srgbClr val="FFFFFF"/>
              </a:buClr>
              <a:buSzPct val="166666"/>
              <a:buFont typeface="Arial"/>
              <a:buChar char="•"/>
            </a:pPr>
            <a:r>
              <a:rPr sz="1800"/>
              <a:t>Whether there are links from other external websites to your page using search terms in the query</a:t>
            </a:r>
          </a:p>
          <a:p>
            <a:r>
              <a:t/>
            </a:r>
          </a:p>
          <a:p>
            <a:pPr lvl="0"/>
            <a:r>
              <a:rPr sz="1800"/>
              <a:t>Most importantly, remember: </a:t>
            </a:r>
            <a:r>
              <a:rPr sz="1800" b="1"/>
              <a:t>A search engine is just a machine, and sometimes it needs help to understand your pages as a human would</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0" st="0"/>
                                            </p:txEl>
                                          </p:spTgt>
                                        </p:tgtEl>
                                        <p:attrNameLst>
                                          <p:attrName>style.visibility</p:attrName>
                                        </p:attrNameLst>
                                      </p:cBhvr>
                                      <p:to>
                                        <p:strVal val="visible"/>
                                      </p:to>
                                    </p:set>
                                    <p:animEffect filter="fade" transition="in">
                                      <p:cBhvr>
                                        <p:cTn dur="300"/>
                                        <p:tgtEl>
                                          <p:spTgt spid="65">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1" st="1"/>
                                            </p:txEl>
                                          </p:spTgt>
                                        </p:tgtEl>
                                        <p:attrNameLst>
                                          <p:attrName>style.visibility</p:attrName>
                                        </p:attrNameLst>
                                      </p:cBhvr>
                                      <p:to>
                                        <p:strVal val="visible"/>
                                      </p:to>
                                    </p:set>
                                    <p:animEffect filter="fade" transition="in">
                                      <p:cBhvr>
                                        <p:cTn dur="300"/>
                                        <p:tgtEl>
                                          <p:spTgt spid="65">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2" st="2"/>
                                            </p:txEl>
                                          </p:spTgt>
                                        </p:tgtEl>
                                        <p:attrNameLst>
                                          <p:attrName>style.visibility</p:attrName>
                                        </p:attrNameLst>
                                      </p:cBhvr>
                                      <p:to>
                                        <p:strVal val="visible"/>
                                      </p:to>
                                    </p:set>
                                    <p:animEffect filter="fade" transition="in">
                                      <p:cBhvr>
                                        <p:cTn dur="300"/>
                                        <p:tgtEl>
                                          <p:spTgt spid="65">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3" st="3"/>
                                            </p:txEl>
                                          </p:spTgt>
                                        </p:tgtEl>
                                        <p:attrNameLst>
                                          <p:attrName>style.visibility</p:attrName>
                                        </p:attrNameLst>
                                      </p:cBhvr>
                                      <p:to>
                                        <p:strVal val="visible"/>
                                      </p:to>
                                    </p:set>
                                    <p:animEffect filter="fade" transition="in">
                                      <p:cBhvr>
                                        <p:cTn dur="300"/>
                                        <p:tgtEl>
                                          <p:spTgt spid="65">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4" st="4"/>
                                            </p:txEl>
                                          </p:spTgt>
                                        </p:tgtEl>
                                        <p:attrNameLst>
                                          <p:attrName>style.visibility</p:attrName>
                                        </p:attrNameLst>
                                      </p:cBhvr>
                                      <p:to>
                                        <p:strVal val="visible"/>
                                      </p:to>
                                    </p:set>
                                    <p:animEffect filter="fade" transition="in">
                                      <p:cBhvr>
                                        <p:cTn dur="300"/>
                                        <p:tgtEl>
                                          <p:spTgt spid="65">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5" st="5"/>
                                            </p:txEl>
                                          </p:spTgt>
                                        </p:tgtEl>
                                        <p:attrNameLst>
                                          <p:attrName>style.visibility</p:attrName>
                                        </p:attrNameLst>
                                      </p:cBhvr>
                                      <p:to>
                                        <p:strVal val="visible"/>
                                      </p:to>
                                    </p:set>
                                    <p:animEffect filter="fade" transition="in">
                                      <p:cBhvr>
                                        <p:cTn dur="300"/>
                                        <p:tgtEl>
                                          <p:spTgt spid="65">
                                            <p:txEl>
                                              <p:pRg end="5" st="5"/>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6" st="6"/>
                                            </p:txEl>
                                          </p:spTgt>
                                        </p:tgtEl>
                                        <p:attrNameLst>
                                          <p:attrName>style.visibility</p:attrName>
                                        </p:attrNameLst>
                                      </p:cBhvr>
                                      <p:to>
                                        <p:strVal val="visible"/>
                                      </p:to>
                                    </p:set>
                                    <p:animEffect filter="fade" transition="in">
                                      <p:cBhvr>
                                        <p:cTn dur="300"/>
                                        <p:tgtEl>
                                          <p:spTgt spid="65">
                                            <p:txEl>
                                              <p:pRg end="6" st="6"/>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7" st="7"/>
                                            </p:txEl>
                                          </p:spTgt>
                                        </p:tgtEl>
                                        <p:attrNameLst>
                                          <p:attrName>style.visibility</p:attrName>
                                        </p:attrNameLst>
                                      </p:cBhvr>
                                      <p:to>
                                        <p:strVal val="visible"/>
                                      </p:to>
                                    </p:set>
                                    <p:animEffect filter="fade" transition="in">
                                      <p:cBhvr>
                                        <p:cTn dur="300"/>
                                        <p:tgtEl>
                                          <p:spTgt spid="65">
                                            <p:txEl>
                                              <p:pRg end="7" st="7"/>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8" st="8"/>
                                            </p:txEl>
                                          </p:spTgt>
                                        </p:tgtEl>
                                        <p:attrNameLst>
                                          <p:attrName>style.visibility</p:attrName>
                                        </p:attrNameLst>
                                      </p:cBhvr>
                                      <p:to>
                                        <p:strVal val="visible"/>
                                      </p:to>
                                    </p:set>
                                    <p:animEffect filter="fade" transition="in">
                                      <p:cBhvr>
                                        <p:cTn dur="300"/>
                                        <p:tgtEl>
                                          <p:spTgt spid="65">
                                            <p:txEl>
                                              <p:pRg end="8" st="8"/>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65">
                                            <p:txEl>
                                              <p:pRg end="9" st="9"/>
                                            </p:txEl>
                                          </p:spTgt>
                                        </p:tgtEl>
                                        <p:attrNameLst>
                                          <p:attrName>style.visibility</p:attrName>
                                        </p:attrNameLst>
                                      </p:cBhvr>
                                      <p:to>
                                        <p:strVal val="visible"/>
                                      </p:to>
                                    </p:set>
                                    <p:animEffect filter="fade" transition="in">
                                      <p:cBhvr>
                                        <p:cTn dur="300"/>
                                        <p:tgtEl>
                                          <p:spTgt spid="65">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9" id="69"/>
        <p:cNvGrpSpPr/>
        <p:nvPr/>
      </p:nvGrpSpPr>
      <p:grpSpPr>
        <a:xfrm>
          <a:off y="0" x="0"/>
          <a:ext cy="0" cx="0"/>
          <a:chOff y="0" x="0"/>
          <a:chExt cy="0" cx="0"/>
        </a:xfrm>
      </p:grpSpPr>
      <p:sp>
        <p:nvSpPr>
          <p:cNvPr name="Shape 70" id="70"/>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How people search</a:t>
            </a:r>
          </a:p>
        </p:txBody>
      </p:sp>
      <p:sp>
        <p:nvSpPr>
          <p:cNvPr name="Shape 71" id="71"/>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419100" marL="457200" rtl="0" lvl="0">
              <a:buClr>
                <a:srgbClr val="FFFFFF"/>
              </a:buClr>
              <a:buSzPct val="166666"/>
              <a:buFont typeface="Arial"/>
              <a:buChar char="•"/>
            </a:pPr>
            <a:r>
              <a:rPr/>
              <a:t>80% of searches are </a:t>
            </a:r>
            <a:r>
              <a:rPr b="1"/>
              <a:t>informational</a:t>
            </a:r>
            <a:r>
              <a:rPr/>
              <a:t> (looking for a specific fact or topic), 10% </a:t>
            </a:r>
            <a:r>
              <a:rPr b="1"/>
              <a:t>navigational</a:t>
            </a:r>
            <a:r>
              <a:rPr/>
              <a:t> (locating a specific web site), 10% </a:t>
            </a:r>
            <a:r>
              <a:rPr b="1"/>
              <a:t>transactional</a:t>
            </a:r>
            <a:r>
              <a:rPr/>
              <a:t> (looking for information related to buying a product or service)</a:t>
            </a:r>
          </a:p>
          <a:p>
            <a:pPr algn="r" rtl="0" lvl="0"/>
            <a:r>
              <a:rPr sz="900"/>
              <a:t>Source: </a:t>
            </a:r>
            <a:r>
              <a:rPr sz="900">
                <a:solidFill>
                  <a:srgbClr val="FFFFFF"/>
                </a:solidFill>
              </a:rPr>
              <a:t>http://live.psu.edu/story/29879</a:t>
            </a:r>
          </a:p>
          <a:p>
            <a:r>
              <a:t/>
            </a:r>
          </a:p>
          <a:p>
            <a:pPr indent="-419100" marL="457200" lvl="0">
              <a:buClr>
                <a:srgbClr val="FFFFFF"/>
              </a:buClr>
              <a:buSzPct val="166666"/>
              <a:buFont typeface="Arial"/>
              <a:buChar char="•"/>
            </a:pPr>
            <a:r>
              <a:rPr/>
              <a:t>The words you use to refer to your website might not be the same as your customers / clients use</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1">
                                            <p:txEl>
                                              <p:pRg end="0" st="0"/>
                                            </p:txEl>
                                          </p:spTgt>
                                        </p:tgtEl>
                                        <p:attrNameLst>
                                          <p:attrName>style.visibility</p:attrName>
                                        </p:attrNameLst>
                                      </p:cBhvr>
                                      <p:to>
                                        <p:strVal val="visible"/>
                                      </p:to>
                                    </p:set>
                                    <p:animEffect filter="fade" transition="in">
                                      <p:cBhvr>
                                        <p:cTn dur="300"/>
                                        <p:tgtEl>
                                          <p:spTgt spid="71">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1">
                                            <p:txEl>
                                              <p:pRg end="1" st="1"/>
                                            </p:txEl>
                                          </p:spTgt>
                                        </p:tgtEl>
                                        <p:attrNameLst>
                                          <p:attrName>style.visibility</p:attrName>
                                        </p:attrNameLst>
                                      </p:cBhvr>
                                      <p:to>
                                        <p:strVal val="visible"/>
                                      </p:to>
                                    </p:set>
                                    <p:animEffect filter="fade" transition="in">
                                      <p:cBhvr>
                                        <p:cTn dur="300"/>
                                        <p:tgtEl>
                                          <p:spTgt spid="71">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1">
                                            <p:txEl>
                                              <p:pRg end="2" st="2"/>
                                            </p:txEl>
                                          </p:spTgt>
                                        </p:tgtEl>
                                        <p:attrNameLst>
                                          <p:attrName>style.visibility</p:attrName>
                                        </p:attrNameLst>
                                      </p:cBhvr>
                                      <p:to>
                                        <p:strVal val="visible"/>
                                      </p:to>
                                    </p:set>
                                    <p:animEffect filter="fade" transition="in">
                                      <p:cBhvr>
                                        <p:cTn dur="300"/>
                                        <p:tgtEl>
                                          <p:spTgt spid="71">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1">
                                            <p:txEl>
                                              <p:pRg end="3" st="3"/>
                                            </p:txEl>
                                          </p:spTgt>
                                        </p:tgtEl>
                                        <p:attrNameLst>
                                          <p:attrName>style.visibility</p:attrName>
                                        </p:attrNameLst>
                                      </p:cBhvr>
                                      <p:to>
                                        <p:strVal val="visible"/>
                                      </p:to>
                                    </p:set>
                                    <p:animEffect filter="fade" transition="in">
                                      <p:cBhvr>
                                        <p:cTn dur="300"/>
                                        <p:tgtEl>
                                          <p:spTgt spid="71">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5" id="75"/>
        <p:cNvGrpSpPr/>
        <p:nvPr/>
      </p:nvGrpSpPr>
      <p:grpSpPr>
        <a:xfrm>
          <a:off y="0" x="0"/>
          <a:ext cy="0" cx="0"/>
          <a:chOff y="0" x="0"/>
          <a:chExt cy="0" cx="0"/>
        </a:xfrm>
      </p:grpSpPr>
      <p:sp>
        <p:nvSpPr>
          <p:cNvPr name="Shape 76" id="76"/>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Getting the terms your users use</a:t>
            </a:r>
          </a:p>
        </p:txBody>
      </p:sp>
      <p:sp>
        <p:nvSpPr>
          <p:cNvPr name="Shape 77" id="77"/>
          <p:cNvSpPr/>
          <p:nvPr/>
        </p:nvSpPr>
        <p:spPr>
          <a:xfrm>
            <a:off y="2290090" x="98525"/>
            <a:ext cy="2679533" cx="4405698"/>
          </a:xfrm>
          <a:prstGeom prst="rect">
            <a:avLst/>
          </a:prstGeom>
          <a:blipFill>
            <a:blip r:embed="rId3"/>
            <a:stretch>
              <a:fillRect/>
            </a:stretch>
          </a:blipFill>
          <a:ln>
            <a:noFill/>
          </a:ln>
        </p:spPr>
      </p:sp>
      <p:sp>
        <p:nvSpPr>
          <p:cNvPr name="Shape 78" id="78"/>
          <p:cNvSpPr/>
          <p:nvPr/>
        </p:nvSpPr>
        <p:spPr>
          <a:xfrm>
            <a:off y="2290090" x="4687289"/>
            <a:ext cy="2675071" cx="4327585"/>
          </a:xfrm>
          <a:prstGeom prst="rect">
            <a:avLst/>
          </a:prstGeom>
          <a:blipFill>
            <a:blip r:embed="rId4"/>
            <a:stretch>
              <a:fillRect/>
            </a:stretch>
          </a:blipFill>
          <a:ln>
            <a:noFill/>
          </a:ln>
        </p:spPr>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7"/>
                                        </p:tgtEl>
                                        <p:attrNameLst>
                                          <p:attrName>style.visibility</p:attrName>
                                        </p:attrNameLst>
                                      </p:cBhvr>
                                      <p:to>
                                        <p:strVal val="visible"/>
                                      </p:to>
                                    </p:set>
                                    <p:animEffect filter="fade" transition="in">
                                      <p:cBhvr>
                                        <p:cTn dur="300"/>
                                        <p:tgtEl>
                                          <p:spTgt spid="77"/>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300"/>
                                        <p:tgtEl>
                                          <p:spTgt spid="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2" id="82"/>
        <p:cNvGrpSpPr/>
        <p:nvPr/>
      </p:nvGrpSpPr>
      <p:grpSpPr>
        <a:xfrm>
          <a:off y="0" x="0"/>
          <a:ext cy="0" cx="0"/>
          <a:chOff y="0" x="0"/>
          <a:chExt cy="0" cx="0"/>
        </a:xfrm>
      </p:grpSpPr>
      <p:sp>
        <p:nvSpPr>
          <p:cNvPr name="Shape 83" id="83"/>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Highly relevant titles</a:t>
            </a:r>
          </a:p>
        </p:txBody>
      </p:sp>
      <p:sp>
        <p:nvSpPr>
          <p:cNvPr name="Shape 84" id="84"/>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81000" marL="457200" rtl="0" lvl="0">
              <a:buClr>
                <a:srgbClr val="FFFFFF"/>
              </a:buClr>
              <a:buSzPct val="166666"/>
              <a:buFont typeface="Arial"/>
              <a:buChar char="•"/>
            </a:pPr>
            <a:r>
              <a:rPr sz="2400"/>
              <a:t>Accurately describe the page's content</a:t>
            </a:r>
          </a:p>
          <a:p>
            <a:pPr indent="-381000" marL="457200" rtl="0" lvl="0">
              <a:buClr>
                <a:srgbClr val="FFFFFF"/>
              </a:buClr>
              <a:buSzPct val="166666"/>
              <a:buFont typeface="Arial"/>
              <a:buChar char="•"/>
            </a:pPr>
            <a:r>
              <a:rPr sz="2400"/>
              <a:t>Give each page a unique title bar caption</a:t>
            </a:r>
          </a:p>
          <a:p>
            <a:pPr indent="-419100" marR="0" algn="l" marL="457200" rtl="0" lvl="0">
              <a:lnSpc>
                <a:spcPct val="100.00%"/>
              </a:lnSpc>
              <a:spcBef>
                <a:spcPts val="600"/>
              </a:spcBef>
              <a:spcAft>
                <a:spcPts val="0"/>
              </a:spcAft>
              <a:buClr>
                <a:srgbClr val="FFFFFF"/>
              </a:buClr>
              <a:buSzPct val="208333"/>
              <a:buFont typeface="Arial"/>
              <a:buChar char="•"/>
            </a:pPr>
            <a:r>
              <a:rPr sz="2400"/>
              <a:t>Use brief, but descriptive titles</a:t>
            </a:r>
          </a:p>
          <a:p>
            <a:pPr indent="-419100" marR="0" algn="l" marL="457200" rtl="0" lvl="0">
              <a:lnSpc>
                <a:spcPct val="100.00%"/>
              </a:lnSpc>
              <a:spcBef>
                <a:spcPts val="600"/>
              </a:spcBef>
              <a:spcAft>
                <a:spcPts val="0"/>
              </a:spcAft>
              <a:buClr>
                <a:srgbClr val="FFFFFF"/>
              </a:buClr>
              <a:buSzPct val="208333"/>
              <a:buFont typeface="Arial"/>
              <a:buChar char="•"/>
            </a:pPr>
            <a:r>
              <a:rPr sz="2400"/>
              <a:t>Non site-homepage titles should have the page's main focus at the start, then the site title (context) after</a:t>
            </a:r>
          </a:p>
          <a:p>
            <a:pPr indent="-419100" marR="0" algn="l" marL="914400" rtl="0" lvl="1">
              <a:lnSpc>
                <a:spcPct val="100.00%"/>
              </a:lnSpc>
              <a:spcBef>
                <a:spcPts val="600"/>
              </a:spcBef>
              <a:spcAft>
                <a:spcPts val="0"/>
              </a:spcAft>
              <a:buClr>
                <a:srgbClr val="FFFFFF"/>
              </a:buClr>
              <a:buSzPct val="100000"/>
              <a:buFont typeface="Courier New"/>
              <a:buChar char="o"/>
            </a:pPr>
            <a:r>
              <a:rPr/>
              <a:t>c.f </a:t>
            </a:r>
            <a:r>
              <a:rPr b="1"/>
              <a:t>Undergraduate Study - University of Warwick</a:t>
            </a:r>
          </a:p>
          <a:p>
            <a:pPr indent="-381000" marL="457200" rtl="0" lvl="0">
              <a:buClr>
                <a:srgbClr val="FFFFFF"/>
              </a:buClr>
              <a:buSzPct val="166666"/>
              <a:buFont typeface="Arial"/>
              <a:buChar char="•"/>
            </a:pPr>
            <a:r>
              <a:rPr sz="2400"/>
              <a:t>Remember that when people search, relevant keywords will be highlighted in their search result</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0" st="0"/>
                                            </p:txEl>
                                          </p:spTgt>
                                        </p:tgtEl>
                                        <p:attrNameLst>
                                          <p:attrName>style.visibility</p:attrName>
                                        </p:attrNameLst>
                                      </p:cBhvr>
                                      <p:to>
                                        <p:strVal val="visible"/>
                                      </p:to>
                                    </p:set>
                                    <p:animEffect filter="fade" transition="in">
                                      <p:cBhvr>
                                        <p:cTn dur="300"/>
                                        <p:tgtEl>
                                          <p:spTgt spid="84">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1" st="1"/>
                                            </p:txEl>
                                          </p:spTgt>
                                        </p:tgtEl>
                                        <p:attrNameLst>
                                          <p:attrName>style.visibility</p:attrName>
                                        </p:attrNameLst>
                                      </p:cBhvr>
                                      <p:to>
                                        <p:strVal val="visible"/>
                                      </p:to>
                                    </p:set>
                                    <p:animEffect filter="fade" transition="in">
                                      <p:cBhvr>
                                        <p:cTn dur="300"/>
                                        <p:tgtEl>
                                          <p:spTgt spid="84">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2" st="2"/>
                                            </p:txEl>
                                          </p:spTgt>
                                        </p:tgtEl>
                                        <p:attrNameLst>
                                          <p:attrName>style.visibility</p:attrName>
                                        </p:attrNameLst>
                                      </p:cBhvr>
                                      <p:to>
                                        <p:strVal val="visible"/>
                                      </p:to>
                                    </p:set>
                                    <p:animEffect filter="fade" transition="in">
                                      <p:cBhvr>
                                        <p:cTn dur="300"/>
                                        <p:tgtEl>
                                          <p:spTgt spid="84">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3" st="3"/>
                                            </p:txEl>
                                          </p:spTgt>
                                        </p:tgtEl>
                                        <p:attrNameLst>
                                          <p:attrName>style.visibility</p:attrName>
                                        </p:attrNameLst>
                                      </p:cBhvr>
                                      <p:to>
                                        <p:strVal val="visible"/>
                                      </p:to>
                                    </p:set>
                                    <p:animEffect filter="fade" transition="in">
                                      <p:cBhvr>
                                        <p:cTn dur="300"/>
                                        <p:tgtEl>
                                          <p:spTgt spid="84">
                                            <p:txEl>
                                              <p:pRg end="3" st="3"/>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4" st="4"/>
                                            </p:txEl>
                                          </p:spTgt>
                                        </p:tgtEl>
                                        <p:attrNameLst>
                                          <p:attrName>style.visibility</p:attrName>
                                        </p:attrNameLst>
                                      </p:cBhvr>
                                      <p:to>
                                        <p:strVal val="visible"/>
                                      </p:to>
                                    </p:set>
                                    <p:animEffect filter="fade" transition="in">
                                      <p:cBhvr>
                                        <p:cTn dur="300"/>
                                        <p:tgtEl>
                                          <p:spTgt spid="84">
                                            <p:txEl>
                                              <p:pRg end="4" st="4"/>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84">
                                            <p:txEl>
                                              <p:pRg end="5" st="5"/>
                                            </p:txEl>
                                          </p:spTgt>
                                        </p:tgtEl>
                                        <p:attrNameLst>
                                          <p:attrName>style.visibility</p:attrName>
                                        </p:attrNameLst>
                                      </p:cBhvr>
                                      <p:to>
                                        <p:strVal val="visible"/>
                                      </p:to>
                                    </p:set>
                                    <p:animEffect filter="fade" transition="in">
                                      <p:cBhvr>
                                        <p:cTn dur="300"/>
                                        <p:tgtEl>
                                          <p:spTgt spid="84">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8" id="88"/>
        <p:cNvGrpSpPr/>
        <p:nvPr/>
      </p:nvGrpSpPr>
      <p:grpSpPr>
        <a:xfrm>
          <a:off y="0" x="0"/>
          <a:ext cy="0" cx="0"/>
          <a:chOff y="0" x="0"/>
          <a:chExt cy="0" cx="0"/>
        </a:xfrm>
      </p:grpSpPr>
      <p:sp>
        <p:nvSpPr>
          <p:cNvPr name="Shape 89" id="89"/>
          <p:cNvSpPr/>
          <p:nvPr>
            <p:ph type="title"/>
          </p:nvPr>
        </p:nvSpPr>
        <p:spPr>
          <a:xfrm>
            <a:off y="274637" x="457200"/>
            <a:ext cy="1143000" cx="8229600"/>
          </a:xfrm>
          <a:prstGeom prst="rect">
            <a:avLst/>
          </a:prstGeom>
          <a:noFill/>
          <a:ln>
            <a:noFill/>
          </a:ln>
        </p:spPr>
        <p:txBody>
          <a:bodyPr bIns="91425" tIns="91425" lIns="91425" anchor="ctr" anchorCtr="0" rIns="91425">
            <a:spAutoFit/>
          </a:bodyPr>
          <a:lstStyle/>
          <a:p>
            <a:pPr/>
            <a:r>
              <a:rPr/>
              <a:t>Highly relevant headers</a:t>
            </a:r>
          </a:p>
        </p:txBody>
      </p:sp>
      <p:sp>
        <p:nvSpPr>
          <p:cNvPr name="Shape 90" id="90"/>
          <p:cNvSpPr/>
          <p:nvPr>
            <p:ph type="body" idx="1"/>
          </p:nvPr>
        </p:nvSpPr>
        <p:spPr>
          <a:xfrm>
            <a:off y="1600200" x="457200"/>
            <a:ext cy="4967700" cx="8229600"/>
          </a:xfrm>
          <a:prstGeom prst="rect">
            <a:avLst/>
          </a:prstGeom>
          <a:noFill/>
          <a:ln>
            <a:noFill/>
          </a:ln>
        </p:spPr>
        <p:txBody>
          <a:bodyPr bIns="91425" tIns="91425" lIns="91425" anchor="ctr" anchorCtr="0" rIns="91425">
            <a:spAutoFit/>
          </a:bodyPr>
          <a:lstStyle/>
          <a:p>
            <a:pPr indent="-381000" marL="457200" rtl="0" lvl="0">
              <a:buClr>
                <a:srgbClr val="FFFFFF"/>
              </a:buClr>
              <a:buSzPct val="166666"/>
              <a:buFont typeface="Arial"/>
              <a:buChar char="•"/>
            </a:pPr>
            <a:r>
              <a:rPr sz="2400"/>
              <a:t>Many search engines will analyse the content of your headers (Heading 2, Heading 3 etc) to distinguish sections of pages on your site</a:t>
            </a:r>
          </a:p>
          <a:p>
            <a:pPr indent="-419100" marR="0" algn="l" marL="457200" rtl="0" lvl="0">
              <a:lnSpc>
                <a:spcPct val="100.00%"/>
              </a:lnSpc>
              <a:spcBef>
                <a:spcPts val="600"/>
              </a:spcBef>
              <a:spcAft>
                <a:spcPts val="0"/>
              </a:spcAft>
              <a:buClr>
                <a:srgbClr val="FFFFFF"/>
              </a:buClr>
              <a:buSzPct val="208333"/>
              <a:buFont typeface="Arial"/>
              <a:buChar char="•"/>
            </a:pPr>
            <a:r>
              <a:rPr sz="2400"/>
              <a:t>Use headers sparingly, make them succinct but descriptive - they are a visual cue that text is important</a:t>
            </a:r>
          </a:p>
          <a:p>
            <a:pPr indent="-419100" marR="0" algn="l" marL="457200" rtl="0" lvl="0">
              <a:lnSpc>
                <a:spcPct val="100.00%"/>
              </a:lnSpc>
              <a:spcBef>
                <a:spcPts val="600"/>
              </a:spcBef>
              <a:spcAft>
                <a:spcPts val="0"/>
              </a:spcAft>
              <a:buClr>
                <a:srgbClr val="FFFFFF"/>
              </a:buClr>
              <a:buSzPct val="208333"/>
              <a:buFont typeface="Arial"/>
              <a:buChar char="•"/>
            </a:pPr>
            <a:r>
              <a:rPr sz="2400"/>
              <a:t>Create a hierarchical structure of text content on a page by using different heading sizes</a:t>
            </a:r>
          </a:p>
          <a:p>
            <a:pPr indent="-381000" marL="457200" rtl="0" lvl="0">
              <a:buClr>
                <a:srgbClr val="FFFFFF"/>
              </a:buClr>
              <a:buSzPct val="166666"/>
              <a:buFont typeface="Arial"/>
              <a:buChar char="•"/>
            </a:pPr>
            <a:r>
              <a:rPr sz="2400"/>
              <a:t>Imagine that you're writing an outline of your page when placing headings</a:t>
            </a:r>
          </a:p>
        </p:txBody>
      </p:sp>
    </p:spTree>
  </p:cSld>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0">
                                            <p:txEl>
                                              <p:pRg end="0" st="0"/>
                                            </p:txEl>
                                          </p:spTgt>
                                        </p:tgtEl>
                                        <p:attrNameLst>
                                          <p:attrName>style.visibility</p:attrName>
                                        </p:attrNameLst>
                                      </p:cBhvr>
                                      <p:to>
                                        <p:strVal val="visible"/>
                                      </p:to>
                                    </p:set>
                                    <p:animEffect filter="fade" transition="in">
                                      <p:cBhvr>
                                        <p:cTn dur="300"/>
                                        <p:tgtEl>
                                          <p:spTgt spid="90">
                                            <p:txEl>
                                              <p:pRg end="0" st="0"/>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0">
                                            <p:txEl>
                                              <p:pRg end="1" st="1"/>
                                            </p:txEl>
                                          </p:spTgt>
                                        </p:tgtEl>
                                        <p:attrNameLst>
                                          <p:attrName>style.visibility</p:attrName>
                                        </p:attrNameLst>
                                      </p:cBhvr>
                                      <p:to>
                                        <p:strVal val="visible"/>
                                      </p:to>
                                    </p:set>
                                    <p:animEffect filter="fade" transition="in">
                                      <p:cBhvr>
                                        <p:cTn dur="300"/>
                                        <p:tgtEl>
                                          <p:spTgt spid="90">
                                            <p:txEl>
                                              <p:pRg end="1" st="1"/>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0">
                                            <p:txEl>
                                              <p:pRg end="2" st="2"/>
                                            </p:txEl>
                                          </p:spTgt>
                                        </p:tgtEl>
                                        <p:attrNameLst>
                                          <p:attrName>style.visibility</p:attrName>
                                        </p:attrNameLst>
                                      </p:cBhvr>
                                      <p:to>
                                        <p:strVal val="visible"/>
                                      </p:to>
                                    </p:set>
                                    <p:animEffect filter="fade" transition="in">
                                      <p:cBhvr>
                                        <p:cTn dur="300"/>
                                        <p:tgtEl>
                                          <p:spTgt spid="90">
                                            <p:txEl>
                                              <p:pRg end="2" st="2"/>
                                            </p:txEl>
                                          </p:spTgt>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0">
                                            <p:txEl>
                                              <p:pRg end="3" st="3"/>
                                            </p:txEl>
                                          </p:spTgt>
                                        </p:tgtEl>
                                        <p:attrNameLst>
                                          <p:attrName>style.visibility</p:attrName>
                                        </p:attrNameLst>
                                      </p:cBhvr>
                                      <p:to>
                                        <p:strVal val="visible"/>
                                      </p:to>
                                    </p:set>
                                    <p:animEffect filter="fade" transition="in">
                                      <p:cBhvr>
                                        <p:cTn dur="300"/>
                                        <p:tgtEl>
                                          <p:spTgt spid="90">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