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F4F59-26BF-B9EA-75D5-FF3A7C5B5F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4D6A71-0E85-437C-7C69-6101F588D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B0251-B3AD-DB36-1ECF-06A674E38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0B629-DDB9-D80B-E97D-0F8DF80EA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86717-FADF-39BE-454F-275C81A7B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259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B53F4-08C3-E6A2-F7DB-FA6D5558F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5C45F4-1018-57B2-F3D1-BEE92656DC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E9FDB-43E8-A332-C2FF-E8E7405A1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F9475-D182-417E-D536-952801990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61A1F-76F4-DAE8-66D2-A9B25E8C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787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86C668-844B-6897-545A-8EF68EA01A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ABD4F-0D82-4AD9-C9C1-3B4CDBAD63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35270-FDB0-C6C0-09DA-1D51D90A0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BBFA3-215F-FABE-387D-6B2F85E24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4D4BA-BBDE-044A-E191-F8E01AE2B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45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1F77B-22A8-CEF0-8E62-73D8AB9CE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E9DFB-AFAD-E178-CE2F-D74100D7C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7A4E5-7CF3-0A06-3CAB-A825A2B49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F055A-F73A-EFF9-2199-576DEF494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61E375-CCCF-57BA-C863-3AD18B43C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480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C2FB9-CE82-FA36-9FAF-9BBBE428B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0EB13F-E9D4-0ECA-84B6-E833B518F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A8455-A653-8487-D982-FBA9B5BFD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BC7DB-947B-C065-1874-8E185B705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FEE77-EB2F-3617-A230-F8B66D67E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806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5ADFD-D88F-8045-3CE9-139145FAB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C46CF-E573-0D8D-A968-175AE85950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F810DC-C14A-4A12-7483-5462FF811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558FE6-3C45-3FC9-F3A0-FE9F5A9D4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A2A839-A717-FB22-BAF9-4DCB111D6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932F3F-485D-A6F8-9689-A0E31CF3D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768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85535-4792-037D-FCCE-705437E8D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7A989F-B84A-9BA2-E18B-EE9F1938A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178122-B34C-5FE4-975D-EAF277F63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214D1B-3F2C-EC1E-AD14-4D0823200F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9C96EC-DA0D-66D9-CC79-9933F3B378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5FF74A-A9D8-218D-4068-92A3F8D24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90446A-C327-77FC-821F-1E2D5F8C6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72453F-F0B3-A23E-8967-746A36D6A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398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2C01D-6BB1-A3CF-673B-C912DD63D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C2A384-28EB-0466-34CF-BEF0BC7B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33F866-053A-3234-86F5-2E2C049D7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954D95-E97F-749D-72FB-624C54BE6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953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AAB948-8372-DE6F-8754-BCAA5F1F8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D3874B-0252-F5B9-579E-558058C8E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B2232D-4255-C118-873A-02C730409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964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42962-1996-4418-4BD1-31F6BA279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B091E-5AA9-E484-9912-089FAB4A7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463F02-4987-D21F-7401-4F656A592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18F8D-FC7C-93E1-C162-14A1FF63E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DD602F-9661-DDC0-0114-7BFCC8070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1DCC41-4AD5-0942-F4A7-E12D7C8AB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649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8527D-C8C3-9E05-8A1E-34034168E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F9E77A-1FD1-82A0-AAE9-D63E5D5CCE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DD2160-4644-EF0F-73FC-15F8578DA1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3C4D0A-BD5F-52D3-BF07-EA832D7DB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2758E0-8181-F44F-4140-2976DB665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672038-5233-3A98-AECD-ED89F64C3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812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55A590-2D96-B9CB-1638-ECAA9E9D9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ABE2A-8D06-4AF8-3F52-A45F407BF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34FDE-116A-78CC-2BC9-39DDB1F9D9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DBD9BF-06C2-45DC-BA6F-4791CF2A4EEF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613C2-6ED9-50BE-C3F1-F3F234BC4C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AEDC4-7C80-36E5-9F97-C42BBAC5F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490180-36BD-446A-BA89-692E30E655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396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33E21-EFDF-2E68-18C9-BB3A9219B3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41476C-5803-78B3-C098-2996B882B7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person standing in front of a lake&#10;&#10;AI-generated content may be incorrect.">
            <a:extLst>
              <a:ext uri="{FF2B5EF4-FFF2-40B4-BE49-F238E27FC236}">
                <a16:creationId xmlns:a16="http://schemas.microsoft.com/office/drawing/2014/main" id="{9C4116C5-EB6A-FAC3-766E-3E33B469C1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44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Butler, Sasha</dc:creator>
  <cp:lastModifiedBy>Butler, Sasha</cp:lastModifiedBy>
  <cp:revision>1</cp:revision>
  <dcterms:created xsi:type="dcterms:W3CDTF">2025-02-25T10:26:33Z</dcterms:created>
  <dcterms:modified xsi:type="dcterms:W3CDTF">2025-02-25T10:27:10Z</dcterms:modified>
</cp:coreProperties>
</file>