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data4.xml" ContentType="application/vnd.openxmlformats-officedocument.drawingml.diagramData+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rawing4.xml" ContentType="application/vnd.ms-office.drawingml.diagramDrawing+xml"/>
  <Override PartName="/ppt/diagrams/layout3.xml" ContentType="application/vnd.openxmlformats-officedocument.drawingml.diagramLayout+xml"/>
  <Override PartName="/ppt/diagrams/colors4.xml" ContentType="application/vnd.openxmlformats-officedocument.drawingml.diagramColors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theme/theme1.xml" ContentType="application/vnd.openxmlformats-officedocument.them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notesMasters/notesMaster1.xml" ContentType="application/vnd.openxmlformats-officedocument.presentationml.notesMaster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quickStyle4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77"/>
    <p:restoredTop sz="94558"/>
  </p:normalViewPr>
  <p:slideViewPr>
    <p:cSldViewPr snapToGrid="0" snapToObjects="1">
      <p:cViewPr varScale="1">
        <p:scale>
          <a:sx n="162" d="100"/>
          <a:sy n="162" d="100"/>
        </p:scale>
        <p:origin x="1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AE11D7-96CB-AF44-B220-C33A09B47A5C}" type="doc">
      <dgm:prSet loTypeId="urn:microsoft.com/office/officeart/2005/8/layout/equation1" loCatId="" qsTypeId="urn:microsoft.com/office/officeart/2005/8/quickstyle/simple1" qsCatId="simple" csTypeId="urn:microsoft.com/office/officeart/2005/8/colors/accent1_2" csCatId="accent1" phldr="1"/>
      <dgm:spPr/>
    </dgm:pt>
    <dgm:pt modelId="{87FC750F-E5DB-D844-A778-1C05FEE433AB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600" dirty="0"/>
            <a:t>JOINT</a:t>
          </a:r>
        </a:p>
      </dgm:t>
    </dgm:pt>
    <dgm:pt modelId="{C071D892-663D-F24F-8C61-36225A0D715A}" type="parTrans" cxnId="{E5579C33-0F4F-D849-B1BC-D3B0536AC013}">
      <dgm:prSet/>
      <dgm:spPr/>
      <dgm:t>
        <a:bodyPr/>
        <a:lstStyle/>
        <a:p>
          <a:endParaRPr lang="en-US"/>
        </a:p>
      </dgm:t>
    </dgm:pt>
    <dgm:pt modelId="{72A60BD3-E776-AC47-9D55-845AB921A1F5}" type="sibTrans" cxnId="{E5579C33-0F4F-D849-B1BC-D3B0536AC013}">
      <dgm:prSet/>
      <dgm:spPr/>
      <dgm:t>
        <a:bodyPr/>
        <a:lstStyle/>
        <a:p>
          <a:endParaRPr lang="en-US"/>
        </a:p>
      </dgm:t>
    </dgm:pt>
    <dgm:pt modelId="{107713FC-96D7-B044-BC75-CE98A4AFA6E6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dirty="0"/>
            <a:t>ASSESSMENT</a:t>
          </a:r>
        </a:p>
      </dgm:t>
    </dgm:pt>
    <dgm:pt modelId="{ECD2D269-9B1B-CE45-9B7F-565199F2A70E}" type="parTrans" cxnId="{CFABC176-9055-8E4D-B767-EBC1636B5D7E}">
      <dgm:prSet/>
      <dgm:spPr/>
      <dgm:t>
        <a:bodyPr/>
        <a:lstStyle/>
        <a:p>
          <a:endParaRPr lang="en-US"/>
        </a:p>
      </dgm:t>
    </dgm:pt>
    <dgm:pt modelId="{87B17E46-4260-3A46-9DBF-46C9675E2785}" type="sibTrans" cxnId="{CFABC176-9055-8E4D-B767-EBC1636B5D7E}">
      <dgm:prSet/>
      <dgm:spPr/>
      <dgm:t>
        <a:bodyPr/>
        <a:lstStyle/>
        <a:p>
          <a:endParaRPr lang="en-US"/>
        </a:p>
      </dgm:t>
    </dgm:pt>
    <dgm:pt modelId="{11A453CB-1A21-AA48-8117-72940DA50B82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/>
            <a:t>STRATEGIC OUTCOMES</a:t>
          </a:r>
        </a:p>
      </dgm:t>
    </dgm:pt>
    <dgm:pt modelId="{CF6CB777-55FF-344B-928F-D51827C1F0DC}" type="parTrans" cxnId="{08A49073-885D-E14C-B94A-CF428A6BDB88}">
      <dgm:prSet/>
      <dgm:spPr/>
      <dgm:t>
        <a:bodyPr/>
        <a:lstStyle/>
        <a:p>
          <a:endParaRPr lang="en-US"/>
        </a:p>
      </dgm:t>
    </dgm:pt>
    <dgm:pt modelId="{5E7ADEF9-96C8-1946-BECC-4D8D81D2B0DC}" type="sibTrans" cxnId="{08A49073-885D-E14C-B94A-CF428A6BDB88}">
      <dgm:prSet/>
      <dgm:spPr/>
      <dgm:t>
        <a:bodyPr/>
        <a:lstStyle/>
        <a:p>
          <a:endParaRPr lang="en-US"/>
        </a:p>
      </dgm:t>
    </dgm:pt>
    <dgm:pt modelId="{991EB0AD-ED73-EE40-903F-4F85C78A8F49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600" dirty="0"/>
            <a:t>NEEDS</a:t>
          </a:r>
        </a:p>
      </dgm:t>
    </dgm:pt>
    <dgm:pt modelId="{F4A9671B-760E-F644-A125-8A4DB292F077}" type="parTrans" cxnId="{10BC6159-AB3E-274E-9027-9D1FF1E1773D}">
      <dgm:prSet/>
      <dgm:spPr/>
      <dgm:t>
        <a:bodyPr/>
        <a:lstStyle/>
        <a:p>
          <a:endParaRPr lang="en-US"/>
        </a:p>
      </dgm:t>
    </dgm:pt>
    <dgm:pt modelId="{44A75DAD-0585-A546-BF9F-056DC81FF9DA}" type="sibTrans" cxnId="{10BC6159-AB3E-274E-9027-9D1FF1E1773D}">
      <dgm:prSet/>
      <dgm:spPr/>
      <dgm:t>
        <a:bodyPr/>
        <a:lstStyle/>
        <a:p>
          <a:endParaRPr lang="en-US"/>
        </a:p>
      </dgm:t>
    </dgm:pt>
    <dgm:pt modelId="{4162DE93-ED53-CC4A-A9A3-5EAA5F89FA15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600" dirty="0"/>
            <a:t>CULTURAL</a:t>
          </a:r>
        </a:p>
      </dgm:t>
    </dgm:pt>
    <dgm:pt modelId="{51CF94C5-0EE0-DE4A-A552-CB0508F35A0E}" type="parTrans" cxnId="{79636FA2-D534-B945-8CFF-84A9595D26A3}">
      <dgm:prSet/>
      <dgm:spPr/>
      <dgm:t>
        <a:bodyPr/>
        <a:lstStyle/>
        <a:p>
          <a:endParaRPr lang="en-US"/>
        </a:p>
      </dgm:t>
    </dgm:pt>
    <dgm:pt modelId="{A1F32249-A9B4-7943-A3D3-422A0852CE61}" type="sibTrans" cxnId="{79636FA2-D534-B945-8CFF-84A9595D26A3}">
      <dgm:prSet/>
      <dgm:spPr/>
      <dgm:t>
        <a:bodyPr/>
        <a:lstStyle/>
        <a:p>
          <a:endParaRPr lang="en-US"/>
        </a:p>
      </dgm:t>
    </dgm:pt>
    <dgm:pt modelId="{957556AD-414C-D04F-BF91-311A3373ADB3}" type="pres">
      <dgm:prSet presAssocID="{90AE11D7-96CB-AF44-B220-C33A09B47A5C}" presName="linearFlow" presStyleCnt="0">
        <dgm:presLayoutVars>
          <dgm:dir/>
          <dgm:resizeHandles val="exact"/>
        </dgm:presLayoutVars>
      </dgm:prSet>
      <dgm:spPr/>
    </dgm:pt>
    <dgm:pt modelId="{281F1188-FC97-1247-8822-CD61F6D3AC1F}" type="pres">
      <dgm:prSet presAssocID="{87FC750F-E5DB-D844-A778-1C05FEE433AB}" presName="node" presStyleLbl="node1" presStyleIdx="0" presStyleCnt="5" custScaleX="176954" custScaleY="172788">
        <dgm:presLayoutVars>
          <dgm:bulletEnabled val="1"/>
        </dgm:presLayoutVars>
      </dgm:prSet>
      <dgm:spPr/>
    </dgm:pt>
    <dgm:pt modelId="{6019AFA2-AECC-5641-B413-4908764882E4}" type="pres">
      <dgm:prSet presAssocID="{72A60BD3-E776-AC47-9D55-845AB921A1F5}" presName="spacerL" presStyleCnt="0"/>
      <dgm:spPr/>
    </dgm:pt>
    <dgm:pt modelId="{74E8A5C7-E1D1-5D4C-A26E-9BF8B9AE255E}" type="pres">
      <dgm:prSet presAssocID="{72A60BD3-E776-AC47-9D55-845AB921A1F5}" presName="sibTrans" presStyleLbl="sibTrans2D1" presStyleIdx="0" presStyleCnt="4"/>
      <dgm:spPr/>
    </dgm:pt>
    <dgm:pt modelId="{DD96FB8A-5A17-2C4D-849C-9189315F1041}" type="pres">
      <dgm:prSet presAssocID="{72A60BD3-E776-AC47-9D55-845AB921A1F5}" presName="spacerR" presStyleCnt="0"/>
      <dgm:spPr/>
    </dgm:pt>
    <dgm:pt modelId="{98454265-08E3-4B4A-908C-320B6E6987C5}" type="pres">
      <dgm:prSet presAssocID="{4162DE93-ED53-CC4A-A9A3-5EAA5F89FA15}" presName="node" presStyleLbl="node1" presStyleIdx="1" presStyleCnt="5" custScaleX="207337" custScaleY="210108">
        <dgm:presLayoutVars>
          <dgm:bulletEnabled val="1"/>
        </dgm:presLayoutVars>
      </dgm:prSet>
      <dgm:spPr/>
    </dgm:pt>
    <dgm:pt modelId="{2C786204-A06C-4246-A9CE-1BD9321FB366}" type="pres">
      <dgm:prSet presAssocID="{A1F32249-A9B4-7943-A3D3-422A0852CE61}" presName="spacerL" presStyleCnt="0"/>
      <dgm:spPr/>
    </dgm:pt>
    <dgm:pt modelId="{50D0549D-201A-9C40-A77F-C9468D352F78}" type="pres">
      <dgm:prSet presAssocID="{A1F32249-A9B4-7943-A3D3-422A0852CE61}" presName="sibTrans" presStyleLbl="sibTrans2D1" presStyleIdx="1" presStyleCnt="4"/>
      <dgm:spPr/>
    </dgm:pt>
    <dgm:pt modelId="{29F18453-C2D4-114B-AC7C-2C53E1E7ADB8}" type="pres">
      <dgm:prSet presAssocID="{A1F32249-A9B4-7943-A3D3-422A0852CE61}" presName="spacerR" presStyleCnt="0"/>
      <dgm:spPr/>
    </dgm:pt>
    <dgm:pt modelId="{18D67279-63BA-1145-BD13-7B47AD069AE9}" type="pres">
      <dgm:prSet presAssocID="{991EB0AD-ED73-EE40-903F-4F85C78A8F49}" presName="node" presStyleLbl="node1" presStyleIdx="2" presStyleCnt="5" custScaleX="185070" custScaleY="188456">
        <dgm:presLayoutVars>
          <dgm:bulletEnabled val="1"/>
        </dgm:presLayoutVars>
      </dgm:prSet>
      <dgm:spPr/>
    </dgm:pt>
    <dgm:pt modelId="{082D8E7D-2648-0647-AF6D-24BBDCA4230B}" type="pres">
      <dgm:prSet presAssocID="{44A75DAD-0585-A546-BF9F-056DC81FF9DA}" presName="spacerL" presStyleCnt="0"/>
      <dgm:spPr/>
    </dgm:pt>
    <dgm:pt modelId="{D37FF7ED-2AE0-4746-BBD7-D00A93EFCC7C}" type="pres">
      <dgm:prSet presAssocID="{44A75DAD-0585-A546-BF9F-056DC81FF9DA}" presName="sibTrans" presStyleLbl="sibTrans2D1" presStyleIdx="2" presStyleCnt="4"/>
      <dgm:spPr/>
    </dgm:pt>
    <dgm:pt modelId="{E962294D-B1AA-9648-9907-77231E0F0AF5}" type="pres">
      <dgm:prSet presAssocID="{44A75DAD-0585-A546-BF9F-056DC81FF9DA}" presName="spacerR" presStyleCnt="0"/>
      <dgm:spPr/>
    </dgm:pt>
    <dgm:pt modelId="{0B36F0A9-3D5C-2245-A5C5-544FEC3FE8C6}" type="pres">
      <dgm:prSet presAssocID="{107713FC-96D7-B044-BC75-CE98A4AFA6E6}" presName="node" presStyleLbl="node1" presStyleIdx="3" presStyleCnt="5" custScaleX="284572" custScaleY="255606">
        <dgm:presLayoutVars>
          <dgm:bulletEnabled val="1"/>
        </dgm:presLayoutVars>
      </dgm:prSet>
      <dgm:spPr/>
    </dgm:pt>
    <dgm:pt modelId="{CC3FA842-AE42-C145-86A2-E35DE597BBBF}" type="pres">
      <dgm:prSet presAssocID="{87B17E46-4260-3A46-9DBF-46C9675E2785}" presName="spacerL" presStyleCnt="0"/>
      <dgm:spPr/>
    </dgm:pt>
    <dgm:pt modelId="{60F1B7FD-2C14-E342-98E6-10B96D5F6DE6}" type="pres">
      <dgm:prSet presAssocID="{87B17E46-4260-3A46-9DBF-46C9675E2785}" presName="sibTrans" presStyleLbl="sibTrans2D1" presStyleIdx="3" presStyleCnt="4"/>
      <dgm:spPr/>
    </dgm:pt>
    <dgm:pt modelId="{FF7D0233-FBF2-F744-BD58-66E9858597E3}" type="pres">
      <dgm:prSet presAssocID="{87B17E46-4260-3A46-9DBF-46C9675E2785}" presName="spacerR" presStyleCnt="0"/>
      <dgm:spPr/>
    </dgm:pt>
    <dgm:pt modelId="{B9BF14D3-8C1A-C449-A07C-D4D05590FC93}" type="pres">
      <dgm:prSet presAssocID="{11A453CB-1A21-AA48-8117-72940DA50B82}" presName="node" presStyleLbl="node1" presStyleIdx="4" presStyleCnt="5" custScaleX="266388" custScaleY="253566">
        <dgm:presLayoutVars>
          <dgm:bulletEnabled val="1"/>
        </dgm:presLayoutVars>
      </dgm:prSet>
      <dgm:spPr/>
    </dgm:pt>
  </dgm:ptLst>
  <dgm:cxnLst>
    <dgm:cxn modelId="{74C4660B-398F-DB47-A60F-FE1B2D109290}" type="presOf" srcId="{107713FC-96D7-B044-BC75-CE98A4AFA6E6}" destId="{0B36F0A9-3D5C-2245-A5C5-544FEC3FE8C6}" srcOrd="0" destOrd="0" presId="urn:microsoft.com/office/officeart/2005/8/layout/equation1"/>
    <dgm:cxn modelId="{E5579C33-0F4F-D849-B1BC-D3B0536AC013}" srcId="{90AE11D7-96CB-AF44-B220-C33A09B47A5C}" destId="{87FC750F-E5DB-D844-A778-1C05FEE433AB}" srcOrd="0" destOrd="0" parTransId="{C071D892-663D-F24F-8C61-36225A0D715A}" sibTransId="{72A60BD3-E776-AC47-9D55-845AB921A1F5}"/>
    <dgm:cxn modelId="{E0C35A40-5140-6A4B-B5E4-EED568B1E7B4}" type="presOf" srcId="{87B17E46-4260-3A46-9DBF-46C9675E2785}" destId="{60F1B7FD-2C14-E342-98E6-10B96D5F6DE6}" srcOrd="0" destOrd="0" presId="urn:microsoft.com/office/officeart/2005/8/layout/equation1"/>
    <dgm:cxn modelId="{6DCB8D41-FCD9-594D-B15C-F9EF570BCA9A}" type="presOf" srcId="{44A75DAD-0585-A546-BF9F-056DC81FF9DA}" destId="{D37FF7ED-2AE0-4746-BBD7-D00A93EFCC7C}" srcOrd="0" destOrd="0" presId="urn:microsoft.com/office/officeart/2005/8/layout/equation1"/>
    <dgm:cxn modelId="{10BC6159-AB3E-274E-9027-9D1FF1E1773D}" srcId="{90AE11D7-96CB-AF44-B220-C33A09B47A5C}" destId="{991EB0AD-ED73-EE40-903F-4F85C78A8F49}" srcOrd="2" destOrd="0" parTransId="{F4A9671B-760E-F644-A125-8A4DB292F077}" sibTransId="{44A75DAD-0585-A546-BF9F-056DC81FF9DA}"/>
    <dgm:cxn modelId="{D4277564-CBD1-CD47-9080-764C9A4D8BD9}" type="presOf" srcId="{90AE11D7-96CB-AF44-B220-C33A09B47A5C}" destId="{957556AD-414C-D04F-BF91-311A3373ADB3}" srcOrd="0" destOrd="0" presId="urn:microsoft.com/office/officeart/2005/8/layout/equation1"/>
    <dgm:cxn modelId="{08A49073-885D-E14C-B94A-CF428A6BDB88}" srcId="{90AE11D7-96CB-AF44-B220-C33A09B47A5C}" destId="{11A453CB-1A21-AA48-8117-72940DA50B82}" srcOrd="4" destOrd="0" parTransId="{CF6CB777-55FF-344B-928F-D51827C1F0DC}" sibTransId="{5E7ADEF9-96C8-1946-BECC-4D8D81D2B0DC}"/>
    <dgm:cxn modelId="{CFABC176-9055-8E4D-B767-EBC1636B5D7E}" srcId="{90AE11D7-96CB-AF44-B220-C33A09B47A5C}" destId="{107713FC-96D7-B044-BC75-CE98A4AFA6E6}" srcOrd="3" destOrd="0" parTransId="{ECD2D269-9B1B-CE45-9B7F-565199F2A70E}" sibTransId="{87B17E46-4260-3A46-9DBF-46C9675E2785}"/>
    <dgm:cxn modelId="{A291A483-9E7A-E745-AF1D-C18400AE5D1F}" type="presOf" srcId="{A1F32249-A9B4-7943-A3D3-422A0852CE61}" destId="{50D0549D-201A-9C40-A77F-C9468D352F78}" srcOrd="0" destOrd="0" presId="urn:microsoft.com/office/officeart/2005/8/layout/equation1"/>
    <dgm:cxn modelId="{79636FA2-D534-B945-8CFF-84A9595D26A3}" srcId="{90AE11D7-96CB-AF44-B220-C33A09B47A5C}" destId="{4162DE93-ED53-CC4A-A9A3-5EAA5F89FA15}" srcOrd="1" destOrd="0" parTransId="{51CF94C5-0EE0-DE4A-A552-CB0508F35A0E}" sibTransId="{A1F32249-A9B4-7943-A3D3-422A0852CE61}"/>
    <dgm:cxn modelId="{321124A4-C74F-7E4D-992B-FB0147F050A9}" type="presOf" srcId="{4162DE93-ED53-CC4A-A9A3-5EAA5F89FA15}" destId="{98454265-08E3-4B4A-908C-320B6E6987C5}" srcOrd="0" destOrd="0" presId="urn:microsoft.com/office/officeart/2005/8/layout/equation1"/>
    <dgm:cxn modelId="{DD3190AD-BEAA-E247-84B1-86BE9AB998B0}" type="presOf" srcId="{87FC750F-E5DB-D844-A778-1C05FEE433AB}" destId="{281F1188-FC97-1247-8822-CD61F6D3AC1F}" srcOrd="0" destOrd="0" presId="urn:microsoft.com/office/officeart/2005/8/layout/equation1"/>
    <dgm:cxn modelId="{9719E4C3-DA11-C944-8307-CFB06268E95C}" type="presOf" srcId="{72A60BD3-E776-AC47-9D55-845AB921A1F5}" destId="{74E8A5C7-E1D1-5D4C-A26E-9BF8B9AE255E}" srcOrd="0" destOrd="0" presId="urn:microsoft.com/office/officeart/2005/8/layout/equation1"/>
    <dgm:cxn modelId="{521157EE-5444-7D45-A961-6E87F7BFD6FB}" type="presOf" srcId="{11A453CB-1A21-AA48-8117-72940DA50B82}" destId="{B9BF14D3-8C1A-C449-A07C-D4D05590FC93}" srcOrd="0" destOrd="0" presId="urn:microsoft.com/office/officeart/2005/8/layout/equation1"/>
    <dgm:cxn modelId="{81EAF2FF-6B7A-404C-A175-E7FCB297E459}" type="presOf" srcId="{991EB0AD-ED73-EE40-903F-4F85C78A8F49}" destId="{18D67279-63BA-1145-BD13-7B47AD069AE9}" srcOrd="0" destOrd="0" presId="urn:microsoft.com/office/officeart/2005/8/layout/equation1"/>
    <dgm:cxn modelId="{1902AB4C-91EE-4D45-929A-A599373A964F}" type="presParOf" srcId="{957556AD-414C-D04F-BF91-311A3373ADB3}" destId="{281F1188-FC97-1247-8822-CD61F6D3AC1F}" srcOrd="0" destOrd="0" presId="urn:microsoft.com/office/officeart/2005/8/layout/equation1"/>
    <dgm:cxn modelId="{E6E35FE9-6AB2-6A4B-A57F-070AEE017BFC}" type="presParOf" srcId="{957556AD-414C-D04F-BF91-311A3373ADB3}" destId="{6019AFA2-AECC-5641-B413-4908764882E4}" srcOrd="1" destOrd="0" presId="urn:microsoft.com/office/officeart/2005/8/layout/equation1"/>
    <dgm:cxn modelId="{CC33D681-7499-8F4B-907A-093AB829E986}" type="presParOf" srcId="{957556AD-414C-D04F-BF91-311A3373ADB3}" destId="{74E8A5C7-E1D1-5D4C-A26E-9BF8B9AE255E}" srcOrd="2" destOrd="0" presId="urn:microsoft.com/office/officeart/2005/8/layout/equation1"/>
    <dgm:cxn modelId="{C16F137F-588D-8C48-9CB4-278168020DB0}" type="presParOf" srcId="{957556AD-414C-D04F-BF91-311A3373ADB3}" destId="{DD96FB8A-5A17-2C4D-849C-9189315F1041}" srcOrd="3" destOrd="0" presId="urn:microsoft.com/office/officeart/2005/8/layout/equation1"/>
    <dgm:cxn modelId="{2639E5FD-15C7-3045-8508-5AB618F75445}" type="presParOf" srcId="{957556AD-414C-D04F-BF91-311A3373ADB3}" destId="{98454265-08E3-4B4A-908C-320B6E6987C5}" srcOrd="4" destOrd="0" presId="urn:microsoft.com/office/officeart/2005/8/layout/equation1"/>
    <dgm:cxn modelId="{604E6CCB-F292-204B-A783-FDA73F0359A2}" type="presParOf" srcId="{957556AD-414C-D04F-BF91-311A3373ADB3}" destId="{2C786204-A06C-4246-A9CE-1BD9321FB366}" srcOrd="5" destOrd="0" presId="urn:microsoft.com/office/officeart/2005/8/layout/equation1"/>
    <dgm:cxn modelId="{3D39290A-CC8C-8E4F-A30B-DA65309A2CA3}" type="presParOf" srcId="{957556AD-414C-D04F-BF91-311A3373ADB3}" destId="{50D0549D-201A-9C40-A77F-C9468D352F78}" srcOrd="6" destOrd="0" presId="urn:microsoft.com/office/officeart/2005/8/layout/equation1"/>
    <dgm:cxn modelId="{AC3C22C8-B6A5-C443-986F-F7053B94AF21}" type="presParOf" srcId="{957556AD-414C-D04F-BF91-311A3373ADB3}" destId="{29F18453-C2D4-114B-AC7C-2C53E1E7ADB8}" srcOrd="7" destOrd="0" presId="urn:microsoft.com/office/officeart/2005/8/layout/equation1"/>
    <dgm:cxn modelId="{14B6478D-F0DC-3947-9D62-FD5DFBDD0BC7}" type="presParOf" srcId="{957556AD-414C-D04F-BF91-311A3373ADB3}" destId="{18D67279-63BA-1145-BD13-7B47AD069AE9}" srcOrd="8" destOrd="0" presId="urn:microsoft.com/office/officeart/2005/8/layout/equation1"/>
    <dgm:cxn modelId="{903C84FC-12BA-1643-A7BF-E4B95438089C}" type="presParOf" srcId="{957556AD-414C-D04F-BF91-311A3373ADB3}" destId="{082D8E7D-2648-0647-AF6D-24BBDCA4230B}" srcOrd="9" destOrd="0" presId="urn:microsoft.com/office/officeart/2005/8/layout/equation1"/>
    <dgm:cxn modelId="{F770F74B-1419-E242-8792-9E6A732A9770}" type="presParOf" srcId="{957556AD-414C-D04F-BF91-311A3373ADB3}" destId="{D37FF7ED-2AE0-4746-BBD7-D00A93EFCC7C}" srcOrd="10" destOrd="0" presId="urn:microsoft.com/office/officeart/2005/8/layout/equation1"/>
    <dgm:cxn modelId="{D8B435DD-5F74-F046-8EA2-E07CADA4C541}" type="presParOf" srcId="{957556AD-414C-D04F-BF91-311A3373ADB3}" destId="{E962294D-B1AA-9648-9907-77231E0F0AF5}" srcOrd="11" destOrd="0" presId="urn:microsoft.com/office/officeart/2005/8/layout/equation1"/>
    <dgm:cxn modelId="{100C5991-15C9-BD49-9BE0-4BC36D7ECFC8}" type="presParOf" srcId="{957556AD-414C-D04F-BF91-311A3373ADB3}" destId="{0B36F0A9-3D5C-2245-A5C5-544FEC3FE8C6}" srcOrd="12" destOrd="0" presId="urn:microsoft.com/office/officeart/2005/8/layout/equation1"/>
    <dgm:cxn modelId="{6B6F676B-7F4D-1F4F-9779-2D63152E2A0F}" type="presParOf" srcId="{957556AD-414C-D04F-BF91-311A3373ADB3}" destId="{CC3FA842-AE42-C145-86A2-E35DE597BBBF}" srcOrd="13" destOrd="0" presId="urn:microsoft.com/office/officeart/2005/8/layout/equation1"/>
    <dgm:cxn modelId="{8B9A7B9B-7F68-E447-91B8-03845996DE2A}" type="presParOf" srcId="{957556AD-414C-D04F-BF91-311A3373ADB3}" destId="{60F1B7FD-2C14-E342-98E6-10B96D5F6DE6}" srcOrd="14" destOrd="0" presId="urn:microsoft.com/office/officeart/2005/8/layout/equation1"/>
    <dgm:cxn modelId="{D8238F9D-E05E-514F-A152-FDD2890108E3}" type="presParOf" srcId="{957556AD-414C-D04F-BF91-311A3373ADB3}" destId="{FF7D0233-FBF2-F744-BD58-66E9858597E3}" srcOrd="15" destOrd="0" presId="urn:microsoft.com/office/officeart/2005/8/layout/equation1"/>
    <dgm:cxn modelId="{97D8502A-8168-A940-8A51-DB8D91C80F12}" type="presParOf" srcId="{957556AD-414C-D04F-BF91-311A3373ADB3}" destId="{B9BF14D3-8C1A-C449-A07C-D4D05590FC93}" srcOrd="16" destOrd="0" presId="urn:microsoft.com/office/officeart/2005/8/layout/equati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B89BB-37E2-4D48-9136-2D3B7C486E1F}" type="doc">
      <dgm:prSet loTypeId="urn:microsoft.com/office/officeart/2005/8/layout/radial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4EC943-D012-5E49-9D92-48B3A2857A27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PLACE</a:t>
          </a:r>
        </a:p>
      </dgm:t>
    </dgm:pt>
    <dgm:pt modelId="{739B6E81-CBD2-1440-82A4-1FD232BB091E}" type="parTrans" cxnId="{F209740E-D922-B94C-9562-F2A41B59C827}">
      <dgm:prSet/>
      <dgm:spPr/>
      <dgm:t>
        <a:bodyPr/>
        <a:lstStyle/>
        <a:p>
          <a:endParaRPr lang="en-US"/>
        </a:p>
      </dgm:t>
    </dgm:pt>
    <dgm:pt modelId="{CD3642FB-9F49-BD48-88AA-107BD4260B7E}" type="sibTrans" cxnId="{F209740E-D922-B94C-9562-F2A41B59C827}">
      <dgm:prSet/>
      <dgm:spPr/>
      <dgm:t>
        <a:bodyPr/>
        <a:lstStyle/>
        <a:p>
          <a:endParaRPr lang="en-US"/>
        </a:p>
      </dgm:t>
    </dgm:pt>
    <dgm:pt modelId="{F3C34D64-2279-0048-85E0-25ABAE23B3D5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800" b="1" dirty="0"/>
            <a:t>Partnership:</a:t>
          </a:r>
          <a:br>
            <a:rPr lang="en-US" sz="1800" b="1" dirty="0"/>
          </a:br>
          <a:r>
            <a:rPr lang="en-US" sz="1400" dirty="0"/>
            <a:t>Linking and influencing the local ecosystem</a:t>
          </a:r>
        </a:p>
      </dgm:t>
    </dgm:pt>
    <dgm:pt modelId="{698D2341-5E13-5542-AE1B-D794D2DE79D0}" type="parTrans" cxnId="{659B8042-EC51-FE4C-8DA0-B5CD280FB3F8}">
      <dgm:prSet/>
      <dgm:spPr/>
      <dgm:t>
        <a:bodyPr/>
        <a:lstStyle/>
        <a:p>
          <a:endParaRPr lang="en-US"/>
        </a:p>
      </dgm:t>
    </dgm:pt>
    <dgm:pt modelId="{B8F21227-9CEC-EE48-A1D1-A652CB43D92E}" type="sibTrans" cxnId="{659B8042-EC51-FE4C-8DA0-B5CD280FB3F8}">
      <dgm:prSet/>
      <dgm:spPr/>
      <dgm:t>
        <a:bodyPr/>
        <a:lstStyle/>
        <a:p>
          <a:endParaRPr lang="en-US"/>
        </a:p>
      </dgm:t>
    </dgm:pt>
    <dgm:pt modelId="{B2515BED-44C7-5449-9DE6-003B033FBE2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800" b="1" dirty="0"/>
            <a:t>Positioning:</a:t>
          </a:r>
          <a:br>
            <a:rPr lang="en-US" sz="1800" b="1" dirty="0"/>
          </a:br>
          <a:r>
            <a:rPr lang="en-US" sz="1400" b="0" dirty="0"/>
            <a:t>Placing culture at the core of social, economic, health, environmental goals </a:t>
          </a:r>
          <a:endParaRPr lang="en-US" sz="1800" b="0" dirty="0"/>
        </a:p>
      </dgm:t>
    </dgm:pt>
    <dgm:pt modelId="{4820DC58-C765-2542-8037-1D1FCDB21472}" type="parTrans" cxnId="{1C0B7D7F-EA01-0942-9DDE-7E64E1B4E248}">
      <dgm:prSet/>
      <dgm:spPr/>
      <dgm:t>
        <a:bodyPr/>
        <a:lstStyle/>
        <a:p>
          <a:endParaRPr lang="en-US"/>
        </a:p>
      </dgm:t>
    </dgm:pt>
    <dgm:pt modelId="{41FB5127-33BD-2142-BADC-F7A54E921C4A}" type="sibTrans" cxnId="{1C0B7D7F-EA01-0942-9DDE-7E64E1B4E248}">
      <dgm:prSet/>
      <dgm:spPr/>
      <dgm:t>
        <a:bodyPr/>
        <a:lstStyle/>
        <a:p>
          <a:endParaRPr lang="en-US"/>
        </a:p>
      </dgm:t>
    </dgm:pt>
    <dgm:pt modelId="{44DF05CC-4E28-F042-87C3-D435DA3E020A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b="1" dirty="0"/>
            <a:t>Plurality:</a:t>
          </a:r>
          <a:br>
            <a:rPr lang="en-US" sz="1800" b="1" dirty="0"/>
          </a:br>
          <a:r>
            <a:rPr lang="en-US" sz="1400" dirty="0"/>
            <a:t>Surfacing and celebrating diversity</a:t>
          </a:r>
        </a:p>
      </dgm:t>
    </dgm:pt>
    <dgm:pt modelId="{493F2E99-2689-534A-AA41-99EAC7228C1F}" type="parTrans" cxnId="{CB307A89-15F5-C144-8DB5-94DFEC4ABFD3}">
      <dgm:prSet/>
      <dgm:spPr/>
      <dgm:t>
        <a:bodyPr/>
        <a:lstStyle/>
        <a:p>
          <a:endParaRPr lang="en-US"/>
        </a:p>
      </dgm:t>
    </dgm:pt>
    <dgm:pt modelId="{68CAB9C0-326D-FD41-B36A-E590067CF215}" type="sibTrans" cxnId="{CB307A89-15F5-C144-8DB5-94DFEC4ABFD3}">
      <dgm:prSet/>
      <dgm:spPr/>
      <dgm:t>
        <a:bodyPr/>
        <a:lstStyle/>
        <a:p>
          <a:endParaRPr lang="en-US"/>
        </a:p>
      </dgm:t>
    </dgm:pt>
    <dgm:pt modelId="{22F3C69E-2A97-2F4D-92BF-43942681C0FF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800" b="1" dirty="0"/>
            <a:t>Potential:</a:t>
          </a:r>
          <a:br>
            <a:rPr lang="en-US" sz="1400" dirty="0"/>
          </a:br>
          <a:r>
            <a:rPr lang="en-US" sz="1400" dirty="0"/>
            <a:t>Growing the sector, market, infrastructure and talent base</a:t>
          </a:r>
        </a:p>
      </dgm:t>
    </dgm:pt>
    <dgm:pt modelId="{49CBAB1D-666E-A848-935B-662CDF681D5C}" type="parTrans" cxnId="{30BA672F-BEB3-7C4C-8726-6B68C985BF89}">
      <dgm:prSet/>
      <dgm:spPr/>
      <dgm:t>
        <a:bodyPr/>
        <a:lstStyle/>
        <a:p>
          <a:endParaRPr lang="en-US"/>
        </a:p>
      </dgm:t>
    </dgm:pt>
    <dgm:pt modelId="{94F9B740-D9E6-FE49-9E01-81E35CA90149}" type="sibTrans" cxnId="{30BA672F-BEB3-7C4C-8726-6B68C985BF89}">
      <dgm:prSet/>
      <dgm:spPr/>
      <dgm:t>
        <a:bodyPr/>
        <a:lstStyle/>
        <a:p>
          <a:endParaRPr lang="en-US"/>
        </a:p>
      </dgm:t>
    </dgm:pt>
    <dgm:pt modelId="{C047F3E3-5D25-454E-8AA8-1C475FB6DDE9}">
      <dgm:prSet phldrT="[Text]" custT="1"/>
      <dgm:spPr>
        <a:solidFill>
          <a:schemeClr val="accent2"/>
        </a:solidFill>
      </dgm:spPr>
      <dgm:t>
        <a:bodyPr/>
        <a:lstStyle/>
        <a:p>
          <a:endParaRPr lang="en-US" sz="1800" b="1"/>
        </a:p>
        <a:p>
          <a:r>
            <a:rPr lang="en-US" sz="1800" b="1"/>
            <a:t>Prioritising</a:t>
          </a:r>
          <a:r>
            <a:rPr lang="en-US" sz="1800" b="1" dirty="0"/>
            <a:t>:</a:t>
          </a:r>
          <a:br>
            <a:rPr lang="en-US" sz="1800" b="1" dirty="0"/>
          </a:br>
          <a:r>
            <a:rPr lang="en-US" sz="1400" b="0" dirty="0"/>
            <a:t>Investing in key outcomes that address selected needs and issues</a:t>
          </a:r>
          <a:endParaRPr lang="en-US" sz="1800" b="0" dirty="0"/>
        </a:p>
        <a:p>
          <a:endParaRPr lang="en-US" sz="1800" dirty="0"/>
        </a:p>
      </dgm:t>
    </dgm:pt>
    <dgm:pt modelId="{C3464FB8-022B-8140-94DE-A325D25F466E}" type="parTrans" cxnId="{A3E5BC62-80DC-234F-8586-1B7E250ED8B7}">
      <dgm:prSet/>
      <dgm:spPr/>
      <dgm:t>
        <a:bodyPr/>
        <a:lstStyle/>
        <a:p>
          <a:endParaRPr lang="en-US"/>
        </a:p>
      </dgm:t>
    </dgm:pt>
    <dgm:pt modelId="{018E2809-D9E5-6142-9C13-2A8D63D56034}" type="sibTrans" cxnId="{A3E5BC62-80DC-234F-8586-1B7E250ED8B7}">
      <dgm:prSet/>
      <dgm:spPr/>
      <dgm:t>
        <a:bodyPr/>
        <a:lstStyle/>
        <a:p>
          <a:endParaRPr lang="en-US"/>
        </a:p>
      </dgm:t>
    </dgm:pt>
    <dgm:pt modelId="{900E7941-53E3-7B42-9D9B-0D80117D9A97}" type="pres">
      <dgm:prSet presAssocID="{5A4B89BB-37E2-4D48-9136-2D3B7C486E1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92A97BC-168F-AB4E-B27B-F0846E2E5FD6}" type="pres">
      <dgm:prSet presAssocID="{CB4EC943-D012-5E49-9D92-48B3A2857A27}" presName="centerShape" presStyleLbl="node0" presStyleIdx="0" presStyleCnt="1"/>
      <dgm:spPr/>
    </dgm:pt>
    <dgm:pt modelId="{EBFCD302-26CF-794C-BBBE-4016DFAF023E}" type="pres">
      <dgm:prSet presAssocID="{698D2341-5E13-5542-AE1B-D794D2DE79D0}" presName="parTrans" presStyleLbl="sibTrans2D1" presStyleIdx="0" presStyleCnt="5"/>
      <dgm:spPr/>
    </dgm:pt>
    <dgm:pt modelId="{09BA517E-4499-2347-AF3E-C7A4656D47FC}" type="pres">
      <dgm:prSet presAssocID="{698D2341-5E13-5542-AE1B-D794D2DE79D0}" presName="connectorText" presStyleLbl="sibTrans2D1" presStyleIdx="0" presStyleCnt="5"/>
      <dgm:spPr/>
    </dgm:pt>
    <dgm:pt modelId="{7FF6BDE4-07F5-8E4F-912F-59A66C3ABE43}" type="pres">
      <dgm:prSet presAssocID="{F3C34D64-2279-0048-85E0-25ABAE23B3D5}" presName="node" presStyleLbl="node1" presStyleIdx="0" presStyleCnt="5" custScaleX="115124" custScaleY="107503" custRadScaleRad="94861" custRadScaleInc="-1150">
        <dgm:presLayoutVars>
          <dgm:bulletEnabled val="1"/>
        </dgm:presLayoutVars>
      </dgm:prSet>
      <dgm:spPr/>
    </dgm:pt>
    <dgm:pt modelId="{C4E4FADE-E3E5-584A-BD59-377CB334C967}" type="pres">
      <dgm:prSet presAssocID="{4820DC58-C765-2542-8037-1D1FCDB21472}" presName="parTrans" presStyleLbl="sibTrans2D1" presStyleIdx="1" presStyleCnt="5"/>
      <dgm:spPr/>
    </dgm:pt>
    <dgm:pt modelId="{BEF58987-1CB6-2349-BCC4-39B5BFEFC4C2}" type="pres">
      <dgm:prSet presAssocID="{4820DC58-C765-2542-8037-1D1FCDB21472}" presName="connectorText" presStyleLbl="sibTrans2D1" presStyleIdx="1" presStyleCnt="5"/>
      <dgm:spPr/>
    </dgm:pt>
    <dgm:pt modelId="{7D1C4A30-1C57-7941-8319-EC49F5A7D1E5}" type="pres">
      <dgm:prSet presAssocID="{B2515BED-44C7-5449-9DE6-003B033FBE23}" presName="node" presStyleLbl="node1" presStyleIdx="1" presStyleCnt="5" custScaleX="112332" custScaleY="106883">
        <dgm:presLayoutVars>
          <dgm:bulletEnabled val="1"/>
        </dgm:presLayoutVars>
      </dgm:prSet>
      <dgm:spPr/>
    </dgm:pt>
    <dgm:pt modelId="{097C1CCD-572E-404C-9A51-F5AEFB8F9203}" type="pres">
      <dgm:prSet presAssocID="{493F2E99-2689-534A-AA41-99EAC7228C1F}" presName="parTrans" presStyleLbl="sibTrans2D1" presStyleIdx="2" presStyleCnt="5"/>
      <dgm:spPr/>
    </dgm:pt>
    <dgm:pt modelId="{6EB9AC79-BDFC-7744-997D-E87B6B899C79}" type="pres">
      <dgm:prSet presAssocID="{493F2E99-2689-534A-AA41-99EAC7228C1F}" presName="connectorText" presStyleLbl="sibTrans2D1" presStyleIdx="2" presStyleCnt="5"/>
      <dgm:spPr/>
    </dgm:pt>
    <dgm:pt modelId="{A71B7DFA-5CD4-514C-A31C-9C28562EC537}" type="pres">
      <dgm:prSet presAssocID="{44DF05CC-4E28-F042-87C3-D435DA3E020A}" presName="node" presStyleLbl="node1" presStyleIdx="2" presStyleCnt="5">
        <dgm:presLayoutVars>
          <dgm:bulletEnabled val="1"/>
        </dgm:presLayoutVars>
      </dgm:prSet>
      <dgm:spPr/>
    </dgm:pt>
    <dgm:pt modelId="{963C096E-10A0-5542-8434-E1140AEBBC96}" type="pres">
      <dgm:prSet presAssocID="{49CBAB1D-666E-A848-935B-662CDF681D5C}" presName="parTrans" presStyleLbl="sibTrans2D1" presStyleIdx="3" presStyleCnt="5"/>
      <dgm:spPr/>
    </dgm:pt>
    <dgm:pt modelId="{30902ACC-314C-5C41-B92E-2FBAD338D09F}" type="pres">
      <dgm:prSet presAssocID="{49CBAB1D-666E-A848-935B-662CDF681D5C}" presName="connectorText" presStyleLbl="sibTrans2D1" presStyleIdx="3" presStyleCnt="5"/>
      <dgm:spPr/>
    </dgm:pt>
    <dgm:pt modelId="{EEC6A274-A178-EC46-9799-B41AE2248F34}" type="pres">
      <dgm:prSet presAssocID="{22F3C69E-2A97-2F4D-92BF-43942681C0FF}" presName="node" presStyleLbl="node1" presStyleIdx="3" presStyleCnt="5">
        <dgm:presLayoutVars>
          <dgm:bulletEnabled val="1"/>
        </dgm:presLayoutVars>
      </dgm:prSet>
      <dgm:spPr/>
    </dgm:pt>
    <dgm:pt modelId="{00A63511-58B9-574F-9A45-0218C8A20238}" type="pres">
      <dgm:prSet presAssocID="{C3464FB8-022B-8140-94DE-A325D25F466E}" presName="parTrans" presStyleLbl="sibTrans2D1" presStyleIdx="4" presStyleCnt="5"/>
      <dgm:spPr/>
    </dgm:pt>
    <dgm:pt modelId="{0A524F6B-DCF0-DD4A-92DC-739724E039A7}" type="pres">
      <dgm:prSet presAssocID="{C3464FB8-022B-8140-94DE-A325D25F466E}" presName="connectorText" presStyleLbl="sibTrans2D1" presStyleIdx="4" presStyleCnt="5"/>
      <dgm:spPr/>
    </dgm:pt>
    <dgm:pt modelId="{03103A60-8104-024E-AE2E-4073B7801889}" type="pres">
      <dgm:prSet presAssocID="{C047F3E3-5D25-454E-8AA8-1C475FB6DDE9}" presName="node" presStyleLbl="node1" presStyleIdx="4" presStyleCnt="5" custRadScaleRad="100810" custRadScaleInc="359">
        <dgm:presLayoutVars>
          <dgm:bulletEnabled val="1"/>
        </dgm:presLayoutVars>
      </dgm:prSet>
      <dgm:spPr/>
    </dgm:pt>
  </dgm:ptLst>
  <dgm:cxnLst>
    <dgm:cxn modelId="{70D65A09-7CA1-2A4A-97EB-23B6999F6EFC}" type="presOf" srcId="{5A4B89BB-37E2-4D48-9136-2D3B7C486E1F}" destId="{900E7941-53E3-7B42-9D9B-0D80117D9A97}" srcOrd="0" destOrd="0" presId="urn:microsoft.com/office/officeart/2005/8/layout/radial5"/>
    <dgm:cxn modelId="{5A86760A-EED4-D044-824E-A434CC4650BB}" type="presOf" srcId="{C047F3E3-5D25-454E-8AA8-1C475FB6DDE9}" destId="{03103A60-8104-024E-AE2E-4073B7801889}" srcOrd="0" destOrd="0" presId="urn:microsoft.com/office/officeart/2005/8/layout/radial5"/>
    <dgm:cxn modelId="{F209740E-D922-B94C-9562-F2A41B59C827}" srcId="{5A4B89BB-37E2-4D48-9136-2D3B7C486E1F}" destId="{CB4EC943-D012-5E49-9D92-48B3A2857A27}" srcOrd="0" destOrd="0" parTransId="{739B6E81-CBD2-1440-82A4-1FD232BB091E}" sibTransId="{CD3642FB-9F49-BD48-88AA-107BD4260B7E}"/>
    <dgm:cxn modelId="{30BA672F-BEB3-7C4C-8726-6B68C985BF89}" srcId="{CB4EC943-D012-5E49-9D92-48B3A2857A27}" destId="{22F3C69E-2A97-2F4D-92BF-43942681C0FF}" srcOrd="3" destOrd="0" parTransId="{49CBAB1D-666E-A848-935B-662CDF681D5C}" sibTransId="{94F9B740-D9E6-FE49-9E01-81E35CA90149}"/>
    <dgm:cxn modelId="{659B8042-EC51-FE4C-8DA0-B5CD280FB3F8}" srcId="{CB4EC943-D012-5E49-9D92-48B3A2857A27}" destId="{F3C34D64-2279-0048-85E0-25ABAE23B3D5}" srcOrd="0" destOrd="0" parTransId="{698D2341-5E13-5542-AE1B-D794D2DE79D0}" sibTransId="{B8F21227-9CEC-EE48-A1D1-A652CB43D92E}"/>
    <dgm:cxn modelId="{FEE25555-06DF-0248-9D9B-35C7F5E26198}" type="presOf" srcId="{44DF05CC-4E28-F042-87C3-D435DA3E020A}" destId="{A71B7DFA-5CD4-514C-A31C-9C28562EC537}" srcOrd="0" destOrd="0" presId="urn:microsoft.com/office/officeart/2005/8/layout/radial5"/>
    <dgm:cxn modelId="{A528AE58-F98B-AF40-8234-69BE3648D312}" type="presOf" srcId="{698D2341-5E13-5542-AE1B-D794D2DE79D0}" destId="{EBFCD302-26CF-794C-BBBE-4016DFAF023E}" srcOrd="0" destOrd="0" presId="urn:microsoft.com/office/officeart/2005/8/layout/radial5"/>
    <dgm:cxn modelId="{AFF6FF58-2D56-9248-BE07-FEBCAE285AC7}" type="presOf" srcId="{493F2E99-2689-534A-AA41-99EAC7228C1F}" destId="{097C1CCD-572E-404C-9A51-F5AEFB8F9203}" srcOrd="0" destOrd="0" presId="urn:microsoft.com/office/officeart/2005/8/layout/radial5"/>
    <dgm:cxn modelId="{A3E5BC62-80DC-234F-8586-1B7E250ED8B7}" srcId="{CB4EC943-D012-5E49-9D92-48B3A2857A27}" destId="{C047F3E3-5D25-454E-8AA8-1C475FB6DDE9}" srcOrd="4" destOrd="0" parTransId="{C3464FB8-022B-8140-94DE-A325D25F466E}" sibTransId="{018E2809-D9E5-6142-9C13-2A8D63D56034}"/>
    <dgm:cxn modelId="{4E53B06D-1107-1548-809B-C9CC828FAA1F}" type="presOf" srcId="{698D2341-5E13-5542-AE1B-D794D2DE79D0}" destId="{09BA517E-4499-2347-AF3E-C7A4656D47FC}" srcOrd="1" destOrd="0" presId="urn:microsoft.com/office/officeart/2005/8/layout/radial5"/>
    <dgm:cxn modelId="{596CBA6D-1709-DF48-ABDF-5BF823A1B178}" type="presOf" srcId="{22F3C69E-2A97-2F4D-92BF-43942681C0FF}" destId="{EEC6A274-A178-EC46-9799-B41AE2248F34}" srcOrd="0" destOrd="0" presId="urn:microsoft.com/office/officeart/2005/8/layout/radial5"/>
    <dgm:cxn modelId="{1C0B7D7F-EA01-0942-9DDE-7E64E1B4E248}" srcId="{CB4EC943-D012-5E49-9D92-48B3A2857A27}" destId="{B2515BED-44C7-5449-9DE6-003B033FBE23}" srcOrd="1" destOrd="0" parTransId="{4820DC58-C765-2542-8037-1D1FCDB21472}" sibTransId="{41FB5127-33BD-2142-BADC-F7A54E921C4A}"/>
    <dgm:cxn modelId="{C494DD84-C22B-CC46-AF3C-A5EBA502A09B}" type="presOf" srcId="{49CBAB1D-666E-A848-935B-662CDF681D5C}" destId="{30902ACC-314C-5C41-B92E-2FBAD338D09F}" srcOrd="1" destOrd="0" presId="urn:microsoft.com/office/officeart/2005/8/layout/radial5"/>
    <dgm:cxn modelId="{83B74485-ED52-BD44-8BAA-B5329F8226EE}" type="presOf" srcId="{49CBAB1D-666E-A848-935B-662CDF681D5C}" destId="{963C096E-10A0-5542-8434-E1140AEBBC96}" srcOrd="0" destOrd="0" presId="urn:microsoft.com/office/officeart/2005/8/layout/radial5"/>
    <dgm:cxn modelId="{CB307A89-15F5-C144-8DB5-94DFEC4ABFD3}" srcId="{CB4EC943-D012-5E49-9D92-48B3A2857A27}" destId="{44DF05CC-4E28-F042-87C3-D435DA3E020A}" srcOrd="2" destOrd="0" parTransId="{493F2E99-2689-534A-AA41-99EAC7228C1F}" sibTransId="{68CAB9C0-326D-FD41-B36A-E590067CF215}"/>
    <dgm:cxn modelId="{161E7E9F-E8EE-8F43-A53D-F2B0BD216FB8}" type="presOf" srcId="{CB4EC943-D012-5E49-9D92-48B3A2857A27}" destId="{692A97BC-168F-AB4E-B27B-F0846E2E5FD6}" srcOrd="0" destOrd="0" presId="urn:microsoft.com/office/officeart/2005/8/layout/radial5"/>
    <dgm:cxn modelId="{88DC83A6-4260-C44F-AD19-F605697B3B4A}" type="presOf" srcId="{4820DC58-C765-2542-8037-1D1FCDB21472}" destId="{BEF58987-1CB6-2349-BCC4-39B5BFEFC4C2}" srcOrd="1" destOrd="0" presId="urn:microsoft.com/office/officeart/2005/8/layout/radial5"/>
    <dgm:cxn modelId="{D238D4AA-A8F0-5E42-BBBA-58B8598CCF55}" type="presOf" srcId="{C3464FB8-022B-8140-94DE-A325D25F466E}" destId="{00A63511-58B9-574F-9A45-0218C8A20238}" srcOrd="0" destOrd="0" presId="urn:microsoft.com/office/officeart/2005/8/layout/radial5"/>
    <dgm:cxn modelId="{17ED19B0-D012-8747-A923-B81B967DC46B}" type="presOf" srcId="{C3464FB8-022B-8140-94DE-A325D25F466E}" destId="{0A524F6B-DCF0-DD4A-92DC-739724E039A7}" srcOrd="1" destOrd="0" presId="urn:microsoft.com/office/officeart/2005/8/layout/radial5"/>
    <dgm:cxn modelId="{DDC293DA-D4E4-C440-9458-0853EC690F42}" type="presOf" srcId="{B2515BED-44C7-5449-9DE6-003B033FBE23}" destId="{7D1C4A30-1C57-7941-8319-EC49F5A7D1E5}" srcOrd="0" destOrd="0" presId="urn:microsoft.com/office/officeart/2005/8/layout/radial5"/>
    <dgm:cxn modelId="{38B5D8DB-8A61-D44B-9FD8-4C3CCB4AB154}" type="presOf" srcId="{493F2E99-2689-534A-AA41-99EAC7228C1F}" destId="{6EB9AC79-BDFC-7744-997D-E87B6B899C79}" srcOrd="1" destOrd="0" presId="urn:microsoft.com/office/officeart/2005/8/layout/radial5"/>
    <dgm:cxn modelId="{0F3D47FA-6480-A14C-800B-2BDA84447EA1}" type="presOf" srcId="{F3C34D64-2279-0048-85E0-25ABAE23B3D5}" destId="{7FF6BDE4-07F5-8E4F-912F-59A66C3ABE43}" srcOrd="0" destOrd="0" presId="urn:microsoft.com/office/officeart/2005/8/layout/radial5"/>
    <dgm:cxn modelId="{D4E3A1FB-E97E-CE41-B1C8-E3256485EE5A}" type="presOf" srcId="{4820DC58-C765-2542-8037-1D1FCDB21472}" destId="{C4E4FADE-E3E5-584A-BD59-377CB334C967}" srcOrd="0" destOrd="0" presId="urn:microsoft.com/office/officeart/2005/8/layout/radial5"/>
    <dgm:cxn modelId="{DF3BA3F9-D968-6443-B668-50C18C7A5995}" type="presParOf" srcId="{900E7941-53E3-7B42-9D9B-0D80117D9A97}" destId="{692A97BC-168F-AB4E-B27B-F0846E2E5FD6}" srcOrd="0" destOrd="0" presId="urn:microsoft.com/office/officeart/2005/8/layout/radial5"/>
    <dgm:cxn modelId="{A14FA4CF-6138-3345-B635-BBDFE46D1989}" type="presParOf" srcId="{900E7941-53E3-7B42-9D9B-0D80117D9A97}" destId="{EBFCD302-26CF-794C-BBBE-4016DFAF023E}" srcOrd="1" destOrd="0" presId="urn:microsoft.com/office/officeart/2005/8/layout/radial5"/>
    <dgm:cxn modelId="{9BBFE0BF-0AA3-0445-AE67-E19BEBC77E5C}" type="presParOf" srcId="{EBFCD302-26CF-794C-BBBE-4016DFAF023E}" destId="{09BA517E-4499-2347-AF3E-C7A4656D47FC}" srcOrd="0" destOrd="0" presId="urn:microsoft.com/office/officeart/2005/8/layout/radial5"/>
    <dgm:cxn modelId="{FBFCD4D4-D6FF-3B4B-BCE5-6EA867B9D751}" type="presParOf" srcId="{900E7941-53E3-7B42-9D9B-0D80117D9A97}" destId="{7FF6BDE4-07F5-8E4F-912F-59A66C3ABE43}" srcOrd="2" destOrd="0" presId="urn:microsoft.com/office/officeart/2005/8/layout/radial5"/>
    <dgm:cxn modelId="{E5BF6A4B-3341-DB4C-8391-5B509D7C2995}" type="presParOf" srcId="{900E7941-53E3-7B42-9D9B-0D80117D9A97}" destId="{C4E4FADE-E3E5-584A-BD59-377CB334C967}" srcOrd="3" destOrd="0" presId="urn:microsoft.com/office/officeart/2005/8/layout/radial5"/>
    <dgm:cxn modelId="{1E03C1B2-3BC3-954B-BC6D-EBBDC8321966}" type="presParOf" srcId="{C4E4FADE-E3E5-584A-BD59-377CB334C967}" destId="{BEF58987-1CB6-2349-BCC4-39B5BFEFC4C2}" srcOrd="0" destOrd="0" presId="urn:microsoft.com/office/officeart/2005/8/layout/radial5"/>
    <dgm:cxn modelId="{44A6EE20-A24D-4F47-BB98-13FEBC4ECD19}" type="presParOf" srcId="{900E7941-53E3-7B42-9D9B-0D80117D9A97}" destId="{7D1C4A30-1C57-7941-8319-EC49F5A7D1E5}" srcOrd="4" destOrd="0" presId="urn:microsoft.com/office/officeart/2005/8/layout/radial5"/>
    <dgm:cxn modelId="{53B95DDC-EEAD-614C-97C0-2DA32CE97DD4}" type="presParOf" srcId="{900E7941-53E3-7B42-9D9B-0D80117D9A97}" destId="{097C1CCD-572E-404C-9A51-F5AEFB8F9203}" srcOrd="5" destOrd="0" presId="urn:microsoft.com/office/officeart/2005/8/layout/radial5"/>
    <dgm:cxn modelId="{9D78A3B5-99A8-8141-973D-34676069B14E}" type="presParOf" srcId="{097C1CCD-572E-404C-9A51-F5AEFB8F9203}" destId="{6EB9AC79-BDFC-7744-997D-E87B6B899C79}" srcOrd="0" destOrd="0" presId="urn:microsoft.com/office/officeart/2005/8/layout/radial5"/>
    <dgm:cxn modelId="{AC43B4A9-7AE0-4149-A193-15298410B017}" type="presParOf" srcId="{900E7941-53E3-7B42-9D9B-0D80117D9A97}" destId="{A71B7DFA-5CD4-514C-A31C-9C28562EC537}" srcOrd="6" destOrd="0" presId="urn:microsoft.com/office/officeart/2005/8/layout/radial5"/>
    <dgm:cxn modelId="{BAC60E23-7365-414E-AE69-0DDC3B56F58E}" type="presParOf" srcId="{900E7941-53E3-7B42-9D9B-0D80117D9A97}" destId="{963C096E-10A0-5542-8434-E1140AEBBC96}" srcOrd="7" destOrd="0" presId="urn:microsoft.com/office/officeart/2005/8/layout/radial5"/>
    <dgm:cxn modelId="{4300F234-66C9-9C45-8D72-AA0CB5484404}" type="presParOf" srcId="{963C096E-10A0-5542-8434-E1140AEBBC96}" destId="{30902ACC-314C-5C41-B92E-2FBAD338D09F}" srcOrd="0" destOrd="0" presId="urn:microsoft.com/office/officeart/2005/8/layout/radial5"/>
    <dgm:cxn modelId="{513259B3-A168-6342-A6D3-1D14B562E135}" type="presParOf" srcId="{900E7941-53E3-7B42-9D9B-0D80117D9A97}" destId="{EEC6A274-A178-EC46-9799-B41AE2248F34}" srcOrd="8" destOrd="0" presId="urn:microsoft.com/office/officeart/2005/8/layout/radial5"/>
    <dgm:cxn modelId="{38E246F5-5097-3741-A801-4A7D6A35021E}" type="presParOf" srcId="{900E7941-53E3-7B42-9D9B-0D80117D9A97}" destId="{00A63511-58B9-574F-9A45-0218C8A20238}" srcOrd="9" destOrd="0" presId="urn:microsoft.com/office/officeart/2005/8/layout/radial5"/>
    <dgm:cxn modelId="{8D030AE4-9324-8F49-8362-46BFB243146C}" type="presParOf" srcId="{00A63511-58B9-574F-9A45-0218C8A20238}" destId="{0A524F6B-DCF0-DD4A-92DC-739724E039A7}" srcOrd="0" destOrd="0" presId="urn:microsoft.com/office/officeart/2005/8/layout/radial5"/>
    <dgm:cxn modelId="{A630F184-9F4B-E74E-B7F9-A502D6C3D57E}" type="presParOf" srcId="{900E7941-53E3-7B42-9D9B-0D80117D9A97}" destId="{03103A60-8104-024E-AE2E-4073B7801889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059062-4C44-E642-B797-A4FF3ECCA629}" type="doc">
      <dgm:prSet loTypeId="urn:microsoft.com/office/officeart/2009/layout/CircleArrow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C75D2E-AA82-3342-9F14-7546A692B164}">
      <dgm:prSet phldrT="[Text]" custT="1"/>
      <dgm:spPr/>
      <dgm:t>
        <a:bodyPr/>
        <a:lstStyle/>
        <a:p>
          <a:r>
            <a:rPr lang="en-US" sz="1800" dirty="0"/>
            <a:t>Convening</a:t>
          </a:r>
        </a:p>
      </dgm:t>
    </dgm:pt>
    <dgm:pt modelId="{28A51418-7F87-5243-A563-AB3FBB9A07DB}" type="parTrans" cxnId="{FA87374C-FBD9-AB4F-ADAD-2C4DF2F21D09}">
      <dgm:prSet/>
      <dgm:spPr/>
      <dgm:t>
        <a:bodyPr/>
        <a:lstStyle/>
        <a:p>
          <a:endParaRPr lang="en-US"/>
        </a:p>
      </dgm:t>
    </dgm:pt>
    <dgm:pt modelId="{8EC315E3-59B5-0A41-ABB4-1697A253E4D7}" type="sibTrans" cxnId="{FA87374C-FBD9-AB4F-ADAD-2C4DF2F21D09}">
      <dgm:prSet/>
      <dgm:spPr/>
      <dgm:t>
        <a:bodyPr/>
        <a:lstStyle/>
        <a:p>
          <a:endParaRPr lang="en-US"/>
        </a:p>
      </dgm:t>
    </dgm:pt>
    <dgm:pt modelId="{4D39A720-E0A8-794F-BC73-AA30CA697F88}">
      <dgm:prSet phldrT="[Text]" custT="1"/>
      <dgm:spPr/>
      <dgm:t>
        <a:bodyPr/>
        <a:lstStyle/>
        <a:p>
          <a:r>
            <a:rPr lang="en-US" sz="1800" dirty="0"/>
            <a:t>Collecting</a:t>
          </a:r>
        </a:p>
      </dgm:t>
    </dgm:pt>
    <dgm:pt modelId="{DF3A6A34-F341-FC47-A304-F4CF731ED408}" type="parTrans" cxnId="{56E7A2D9-7669-4D4A-8D23-1215F10BF258}">
      <dgm:prSet/>
      <dgm:spPr/>
      <dgm:t>
        <a:bodyPr/>
        <a:lstStyle/>
        <a:p>
          <a:endParaRPr lang="en-US"/>
        </a:p>
      </dgm:t>
    </dgm:pt>
    <dgm:pt modelId="{581C1BED-3D82-584D-A128-1CE38EAEB6C8}" type="sibTrans" cxnId="{56E7A2D9-7669-4D4A-8D23-1215F10BF258}">
      <dgm:prSet/>
      <dgm:spPr/>
      <dgm:t>
        <a:bodyPr/>
        <a:lstStyle/>
        <a:p>
          <a:endParaRPr lang="en-US"/>
        </a:p>
      </dgm:t>
    </dgm:pt>
    <dgm:pt modelId="{41A23195-EE9D-E947-9168-29923CD27B8D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Co-ordinating</a:t>
          </a:r>
        </a:p>
      </dgm:t>
    </dgm:pt>
    <dgm:pt modelId="{6FCF7E2E-8D67-1541-94B6-3608B6A9536D}" type="parTrans" cxnId="{38631F00-4B94-9140-A071-78E72D6CF8F4}">
      <dgm:prSet/>
      <dgm:spPr/>
      <dgm:t>
        <a:bodyPr/>
        <a:lstStyle/>
        <a:p>
          <a:endParaRPr lang="en-US"/>
        </a:p>
      </dgm:t>
    </dgm:pt>
    <dgm:pt modelId="{25279999-AF98-1F46-8748-ED0EF4EA2BE0}" type="sibTrans" cxnId="{38631F00-4B94-9140-A071-78E72D6CF8F4}">
      <dgm:prSet/>
      <dgm:spPr/>
      <dgm:t>
        <a:bodyPr/>
        <a:lstStyle/>
        <a:p>
          <a:endParaRPr lang="en-US"/>
        </a:p>
      </dgm:t>
    </dgm:pt>
    <dgm:pt modelId="{8FC2A235-8E15-7A4D-975B-5B0DB613DDAD}">
      <dgm:prSet phldrT="[Text]" custT="1"/>
      <dgm:spPr/>
      <dgm:t>
        <a:bodyPr/>
        <a:lstStyle/>
        <a:p>
          <a:r>
            <a:rPr lang="en-US" sz="1800" dirty="0"/>
            <a:t>Commissioning</a:t>
          </a:r>
        </a:p>
      </dgm:t>
    </dgm:pt>
    <dgm:pt modelId="{BAC3A46A-D3CD-2C4B-9097-825FBA8F5554}" type="parTrans" cxnId="{7C44C790-FBBC-6D4B-A5EF-4C2D54671D69}">
      <dgm:prSet/>
      <dgm:spPr/>
      <dgm:t>
        <a:bodyPr/>
        <a:lstStyle/>
        <a:p>
          <a:endParaRPr lang="en-US"/>
        </a:p>
      </dgm:t>
    </dgm:pt>
    <dgm:pt modelId="{3EBB9F0C-14B9-034E-BBBD-CA1D51114A0F}" type="sibTrans" cxnId="{7C44C790-FBBC-6D4B-A5EF-4C2D54671D69}">
      <dgm:prSet/>
      <dgm:spPr/>
      <dgm:t>
        <a:bodyPr/>
        <a:lstStyle/>
        <a:p>
          <a:endParaRPr lang="en-US"/>
        </a:p>
      </dgm:t>
    </dgm:pt>
    <dgm:pt modelId="{C770AC6F-E80C-9B4A-B5E9-31163E0371F0}">
      <dgm:prSet phldrT="[Text]" custT="1"/>
      <dgm:spPr/>
      <dgm:t>
        <a:bodyPr/>
        <a:lstStyle/>
        <a:p>
          <a:r>
            <a:rPr lang="en-US" sz="1800" dirty="0"/>
            <a:t>Consulting</a:t>
          </a:r>
        </a:p>
      </dgm:t>
    </dgm:pt>
    <dgm:pt modelId="{CC88C108-146A-3C4B-9E17-1F4AD667C378}" type="parTrans" cxnId="{679AACCC-20CB-0F4D-9834-D387E4DAFB43}">
      <dgm:prSet/>
      <dgm:spPr/>
      <dgm:t>
        <a:bodyPr/>
        <a:lstStyle/>
        <a:p>
          <a:endParaRPr lang="en-US"/>
        </a:p>
      </dgm:t>
    </dgm:pt>
    <dgm:pt modelId="{87DC0177-E20B-0946-A6EE-8DB7755F0569}" type="sibTrans" cxnId="{679AACCC-20CB-0F4D-9834-D387E4DAFB43}">
      <dgm:prSet/>
      <dgm:spPr/>
      <dgm:t>
        <a:bodyPr/>
        <a:lstStyle/>
        <a:p>
          <a:endParaRPr lang="en-US"/>
        </a:p>
      </dgm:t>
    </dgm:pt>
    <dgm:pt modelId="{67A5B627-9C8F-0A45-BEF4-7408E5E620F4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Communicating</a:t>
          </a:r>
        </a:p>
      </dgm:t>
    </dgm:pt>
    <dgm:pt modelId="{4687810F-6C88-C344-B1A9-FEF7B6EBA827}" type="parTrans" cxnId="{AEC022AF-9A7F-944A-9942-C6177B77C041}">
      <dgm:prSet/>
      <dgm:spPr/>
      <dgm:t>
        <a:bodyPr/>
        <a:lstStyle/>
        <a:p>
          <a:endParaRPr lang="en-US"/>
        </a:p>
      </dgm:t>
    </dgm:pt>
    <dgm:pt modelId="{42837504-7F16-E74D-AA48-C11273C613CC}" type="sibTrans" cxnId="{AEC022AF-9A7F-944A-9942-C6177B77C041}">
      <dgm:prSet/>
      <dgm:spPr/>
      <dgm:t>
        <a:bodyPr/>
        <a:lstStyle/>
        <a:p>
          <a:endParaRPr lang="en-US"/>
        </a:p>
      </dgm:t>
    </dgm:pt>
    <dgm:pt modelId="{165E9FCE-08E6-E34C-A926-69B279904922}" type="pres">
      <dgm:prSet presAssocID="{5F059062-4C44-E642-B797-A4FF3ECCA629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90895C0C-E7F6-2945-B6DB-7DD86EB0128F}" type="pres">
      <dgm:prSet presAssocID="{D4C75D2E-AA82-3342-9F14-7546A692B164}" presName="Accent1" presStyleCnt="0"/>
      <dgm:spPr/>
    </dgm:pt>
    <dgm:pt modelId="{FE725245-2689-7341-9146-36B863A6BC00}" type="pres">
      <dgm:prSet presAssocID="{D4C75D2E-AA82-3342-9F14-7546A692B164}" presName="Accent" presStyleLbl="node1" presStyleIdx="0" presStyleCnt="6" custScaleX="103624"/>
      <dgm:spPr>
        <a:solidFill>
          <a:schemeClr val="accent6"/>
        </a:solidFill>
      </dgm:spPr>
    </dgm:pt>
    <dgm:pt modelId="{15F5EB32-B34F-164C-BFEF-817F1FEF7FC2}" type="pres">
      <dgm:prSet presAssocID="{D4C75D2E-AA82-3342-9F14-7546A692B164}" presName="Parent1" presStyleLbl="revTx" presStyleIdx="0" presStyleCnt="6" custScaleX="140026" custLinFactNeighborX="227" custLinFactNeighborY="-5919">
        <dgm:presLayoutVars>
          <dgm:chMax val="1"/>
          <dgm:chPref val="1"/>
          <dgm:bulletEnabled val="1"/>
        </dgm:presLayoutVars>
      </dgm:prSet>
      <dgm:spPr/>
    </dgm:pt>
    <dgm:pt modelId="{D610608E-101A-6F4B-B908-05B1B4014682}" type="pres">
      <dgm:prSet presAssocID="{4D39A720-E0A8-794F-BC73-AA30CA697F88}" presName="Accent2" presStyleCnt="0"/>
      <dgm:spPr/>
    </dgm:pt>
    <dgm:pt modelId="{35988FC2-2B8C-5A45-9575-B1AEEBC76D79}" type="pres">
      <dgm:prSet presAssocID="{4D39A720-E0A8-794F-BC73-AA30CA697F88}" presName="Accent" presStyleLbl="node1" presStyleIdx="1" presStyleCnt="6"/>
      <dgm:spPr>
        <a:solidFill>
          <a:schemeClr val="accent5"/>
        </a:solidFill>
      </dgm:spPr>
    </dgm:pt>
    <dgm:pt modelId="{86BC66F6-4822-6843-AD82-4811D5422FE4}" type="pres">
      <dgm:prSet presAssocID="{4D39A720-E0A8-794F-BC73-AA30CA697F88}" presName="Parent2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544921AA-1D97-5044-8508-248C2C379F11}" type="pres">
      <dgm:prSet presAssocID="{41A23195-EE9D-E947-9168-29923CD27B8D}" presName="Accent3" presStyleCnt="0"/>
      <dgm:spPr/>
    </dgm:pt>
    <dgm:pt modelId="{5D29C74F-1149-6742-BD78-56B616CCDEAA}" type="pres">
      <dgm:prSet presAssocID="{41A23195-EE9D-E947-9168-29923CD27B8D}" presName="Accent" presStyleLbl="node1" presStyleIdx="2" presStyleCnt="6" custScaleX="129553"/>
      <dgm:spPr>
        <a:solidFill>
          <a:schemeClr val="accent4"/>
        </a:solidFill>
      </dgm:spPr>
    </dgm:pt>
    <dgm:pt modelId="{2DFA2E55-6789-2146-808F-E919ACB09129}" type="pres">
      <dgm:prSet presAssocID="{41A23195-EE9D-E947-9168-29923CD27B8D}" presName="Parent3" presStyleLbl="revTx" presStyleIdx="2" presStyleCnt="6" custScaleX="141529">
        <dgm:presLayoutVars>
          <dgm:chMax val="1"/>
          <dgm:chPref val="1"/>
          <dgm:bulletEnabled val="1"/>
        </dgm:presLayoutVars>
      </dgm:prSet>
      <dgm:spPr/>
    </dgm:pt>
    <dgm:pt modelId="{5597A2DA-C384-DF4B-AF24-2E3CD93336D6}" type="pres">
      <dgm:prSet presAssocID="{C770AC6F-E80C-9B4A-B5E9-31163E0371F0}" presName="Accent4" presStyleCnt="0"/>
      <dgm:spPr/>
    </dgm:pt>
    <dgm:pt modelId="{5F695562-FF09-044C-B254-608F0BC525C1}" type="pres">
      <dgm:prSet presAssocID="{C770AC6F-E80C-9B4A-B5E9-31163E0371F0}" presName="Accent" presStyleLbl="node1" presStyleIdx="3" presStyleCnt="6"/>
      <dgm:spPr>
        <a:solidFill>
          <a:schemeClr val="accent3"/>
        </a:solidFill>
      </dgm:spPr>
    </dgm:pt>
    <dgm:pt modelId="{C2CA2766-D2C5-A94B-AF31-B7E679AA9FE7}" type="pres">
      <dgm:prSet presAssocID="{C770AC6F-E80C-9B4A-B5E9-31163E0371F0}" presName="Parent4" presStyleLbl="revTx" presStyleIdx="3" presStyleCnt="6" custScaleX="122946">
        <dgm:presLayoutVars>
          <dgm:chMax val="1"/>
          <dgm:chPref val="1"/>
          <dgm:bulletEnabled val="1"/>
        </dgm:presLayoutVars>
      </dgm:prSet>
      <dgm:spPr/>
    </dgm:pt>
    <dgm:pt modelId="{D2169E07-BA0F-FC44-ADA4-FA3838880BCF}" type="pres">
      <dgm:prSet presAssocID="{67A5B627-9C8F-0A45-BEF4-7408E5E620F4}" presName="Accent5" presStyleCnt="0"/>
      <dgm:spPr/>
    </dgm:pt>
    <dgm:pt modelId="{56306D8C-264D-5A49-8CAF-45D902A916A0}" type="pres">
      <dgm:prSet presAssocID="{67A5B627-9C8F-0A45-BEF4-7408E5E620F4}" presName="Accent" presStyleLbl="node1" presStyleIdx="4" presStyleCnt="6"/>
      <dgm:spPr/>
    </dgm:pt>
    <dgm:pt modelId="{4DDBAF99-31C1-9048-ACB4-EFEABFB64A61}" type="pres">
      <dgm:prSet presAssocID="{67A5B627-9C8F-0A45-BEF4-7408E5E620F4}" presName="Parent5" presStyleLbl="revTx" presStyleIdx="4" presStyleCnt="6" custScaleX="184482" custLinFactNeighborX="-33385" custLinFactNeighborY="14399">
        <dgm:presLayoutVars>
          <dgm:chMax val="1"/>
          <dgm:chPref val="1"/>
          <dgm:bulletEnabled val="1"/>
        </dgm:presLayoutVars>
      </dgm:prSet>
      <dgm:spPr/>
    </dgm:pt>
    <dgm:pt modelId="{4C67D8E2-D903-C844-83A6-5316D607F371}" type="pres">
      <dgm:prSet presAssocID="{8FC2A235-8E15-7A4D-975B-5B0DB613DDAD}" presName="Accent6" presStyleCnt="0"/>
      <dgm:spPr/>
    </dgm:pt>
    <dgm:pt modelId="{BB1633FE-ABD9-7C47-B5D2-1AE4819600A3}" type="pres">
      <dgm:prSet presAssocID="{8FC2A235-8E15-7A4D-975B-5B0DB613DDAD}" presName="Accent" presStyleLbl="node1" presStyleIdx="5" presStyleCnt="6" custScaleX="108965" custScaleY="100064"/>
      <dgm:spPr>
        <a:solidFill>
          <a:schemeClr val="accent2"/>
        </a:solidFill>
      </dgm:spPr>
    </dgm:pt>
    <dgm:pt modelId="{A74C979E-E846-6E47-9F5A-72A4F66A92D9}" type="pres">
      <dgm:prSet presAssocID="{8FC2A235-8E15-7A4D-975B-5B0DB613DDAD}" presName="Parent6" presStyleLbl="revTx" presStyleIdx="5" presStyleCnt="6" custScaleX="167402" custLinFactNeighborX="21120" custLinFactNeighborY="-19287">
        <dgm:presLayoutVars>
          <dgm:chMax val="1"/>
          <dgm:chPref val="1"/>
          <dgm:bulletEnabled val="1"/>
        </dgm:presLayoutVars>
      </dgm:prSet>
      <dgm:spPr/>
    </dgm:pt>
  </dgm:ptLst>
  <dgm:cxnLst>
    <dgm:cxn modelId="{38631F00-4B94-9140-A071-78E72D6CF8F4}" srcId="{5F059062-4C44-E642-B797-A4FF3ECCA629}" destId="{41A23195-EE9D-E947-9168-29923CD27B8D}" srcOrd="2" destOrd="0" parTransId="{6FCF7E2E-8D67-1541-94B6-3608B6A9536D}" sibTransId="{25279999-AF98-1F46-8748-ED0EF4EA2BE0}"/>
    <dgm:cxn modelId="{CB32483F-8687-6344-AEEB-EAD39BA2828B}" type="presOf" srcId="{8FC2A235-8E15-7A4D-975B-5B0DB613DDAD}" destId="{A74C979E-E846-6E47-9F5A-72A4F66A92D9}" srcOrd="0" destOrd="0" presId="urn:microsoft.com/office/officeart/2009/layout/CircleArrowProcess"/>
    <dgm:cxn modelId="{FA87374C-FBD9-AB4F-ADAD-2C4DF2F21D09}" srcId="{5F059062-4C44-E642-B797-A4FF3ECCA629}" destId="{D4C75D2E-AA82-3342-9F14-7546A692B164}" srcOrd="0" destOrd="0" parTransId="{28A51418-7F87-5243-A563-AB3FBB9A07DB}" sibTransId="{8EC315E3-59B5-0A41-ABB4-1697A253E4D7}"/>
    <dgm:cxn modelId="{9AA64A4C-204B-EC40-A19F-F3C83E810595}" type="presOf" srcId="{C770AC6F-E80C-9B4A-B5E9-31163E0371F0}" destId="{C2CA2766-D2C5-A94B-AF31-B7E679AA9FE7}" srcOrd="0" destOrd="0" presId="urn:microsoft.com/office/officeart/2009/layout/CircleArrowProcess"/>
    <dgm:cxn modelId="{7C44C790-FBBC-6D4B-A5EF-4C2D54671D69}" srcId="{5F059062-4C44-E642-B797-A4FF3ECCA629}" destId="{8FC2A235-8E15-7A4D-975B-5B0DB613DDAD}" srcOrd="5" destOrd="0" parTransId="{BAC3A46A-D3CD-2C4B-9097-825FBA8F5554}" sibTransId="{3EBB9F0C-14B9-034E-BBBD-CA1D51114A0F}"/>
    <dgm:cxn modelId="{B6B3EFA3-A559-5346-BF83-ADD9B3A78FF2}" type="presOf" srcId="{4D39A720-E0A8-794F-BC73-AA30CA697F88}" destId="{86BC66F6-4822-6843-AD82-4811D5422FE4}" srcOrd="0" destOrd="0" presId="urn:microsoft.com/office/officeart/2009/layout/CircleArrowProcess"/>
    <dgm:cxn modelId="{46E0E5AD-51D6-2E49-A366-783C12816105}" type="presOf" srcId="{5F059062-4C44-E642-B797-A4FF3ECCA629}" destId="{165E9FCE-08E6-E34C-A926-69B279904922}" srcOrd="0" destOrd="0" presId="urn:microsoft.com/office/officeart/2009/layout/CircleArrowProcess"/>
    <dgm:cxn modelId="{AEC022AF-9A7F-944A-9942-C6177B77C041}" srcId="{5F059062-4C44-E642-B797-A4FF3ECCA629}" destId="{67A5B627-9C8F-0A45-BEF4-7408E5E620F4}" srcOrd="4" destOrd="0" parTransId="{4687810F-6C88-C344-B1A9-FEF7B6EBA827}" sibTransId="{42837504-7F16-E74D-AA48-C11273C613CC}"/>
    <dgm:cxn modelId="{28877CBE-AB6C-8E49-8741-E8320D8B3C33}" type="presOf" srcId="{67A5B627-9C8F-0A45-BEF4-7408E5E620F4}" destId="{4DDBAF99-31C1-9048-ACB4-EFEABFB64A61}" srcOrd="0" destOrd="0" presId="urn:microsoft.com/office/officeart/2009/layout/CircleArrowProcess"/>
    <dgm:cxn modelId="{E9F7A7C3-885E-ED43-AAEA-FC176C92607F}" type="presOf" srcId="{41A23195-EE9D-E947-9168-29923CD27B8D}" destId="{2DFA2E55-6789-2146-808F-E919ACB09129}" srcOrd="0" destOrd="0" presId="urn:microsoft.com/office/officeart/2009/layout/CircleArrowProcess"/>
    <dgm:cxn modelId="{679AACCC-20CB-0F4D-9834-D387E4DAFB43}" srcId="{5F059062-4C44-E642-B797-A4FF3ECCA629}" destId="{C770AC6F-E80C-9B4A-B5E9-31163E0371F0}" srcOrd="3" destOrd="0" parTransId="{CC88C108-146A-3C4B-9E17-1F4AD667C378}" sibTransId="{87DC0177-E20B-0946-A6EE-8DB7755F0569}"/>
    <dgm:cxn modelId="{56E7A2D9-7669-4D4A-8D23-1215F10BF258}" srcId="{5F059062-4C44-E642-B797-A4FF3ECCA629}" destId="{4D39A720-E0A8-794F-BC73-AA30CA697F88}" srcOrd="1" destOrd="0" parTransId="{DF3A6A34-F341-FC47-A304-F4CF731ED408}" sibTransId="{581C1BED-3D82-584D-A128-1CE38EAEB6C8}"/>
    <dgm:cxn modelId="{B16571E6-1502-1C45-B004-CCB41A89A57D}" type="presOf" srcId="{D4C75D2E-AA82-3342-9F14-7546A692B164}" destId="{15F5EB32-B34F-164C-BFEF-817F1FEF7FC2}" srcOrd="0" destOrd="0" presId="urn:microsoft.com/office/officeart/2009/layout/CircleArrowProcess"/>
    <dgm:cxn modelId="{9F4414F4-E12A-D541-A7FA-E3156B433356}" type="presParOf" srcId="{165E9FCE-08E6-E34C-A926-69B279904922}" destId="{90895C0C-E7F6-2945-B6DB-7DD86EB0128F}" srcOrd="0" destOrd="0" presId="urn:microsoft.com/office/officeart/2009/layout/CircleArrowProcess"/>
    <dgm:cxn modelId="{685ACF7C-417C-CA46-913B-8FA066E2A750}" type="presParOf" srcId="{90895C0C-E7F6-2945-B6DB-7DD86EB0128F}" destId="{FE725245-2689-7341-9146-36B863A6BC00}" srcOrd="0" destOrd="0" presId="urn:microsoft.com/office/officeart/2009/layout/CircleArrowProcess"/>
    <dgm:cxn modelId="{C583D960-E269-EA49-B292-46B7ED1A91F2}" type="presParOf" srcId="{165E9FCE-08E6-E34C-A926-69B279904922}" destId="{15F5EB32-B34F-164C-BFEF-817F1FEF7FC2}" srcOrd="1" destOrd="0" presId="urn:microsoft.com/office/officeart/2009/layout/CircleArrowProcess"/>
    <dgm:cxn modelId="{D5ADE5D9-665B-C04D-B12D-8DFBD69A8FF7}" type="presParOf" srcId="{165E9FCE-08E6-E34C-A926-69B279904922}" destId="{D610608E-101A-6F4B-B908-05B1B4014682}" srcOrd="2" destOrd="0" presId="urn:microsoft.com/office/officeart/2009/layout/CircleArrowProcess"/>
    <dgm:cxn modelId="{C7247898-8975-9742-8BF8-131A8CE7932F}" type="presParOf" srcId="{D610608E-101A-6F4B-B908-05B1B4014682}" destId="{35988FC2-2B8C-5A45-9575-B1AEEBC76D79}" srcOrd="0" destOrd="0" presId="urn:microsoft.com/office/officeart/2009/layout/CircleArrowProcess"/>
    <dgm:cxn modelId="{FF328A74-E905-6D45-8F16-DF53A657FE80}" type="presParOf" srcId="{165E9FCE-08E6-E34C-A926-69B279904922}" destId="{86BC66F6-4822-6843-AD82-4811D5422FE4}" srcOrd="3" destOrd="0" presId="urn:microsoft.com/office/officeart/2009/layout/CircleArrowProcess"/>
    <dgm:cxn modelId="{0C16223A-352C-264A-B822-CB094545D594}" type="presParOf" srcId="{165E9FCE-08E6-E34C-A926-69B279904922}" destId="{544921AA-1D97-5044-8508-248C2C379F11}" srcOrd="4" destOrd="0" presId="urn:microsoft.com/office/officeart/2009/layout/CircleArrowProcess"/>
    <dgm:cxn modelId="{4D0CA88C-690A-E546-A544-2CE28F1166C7}" type="presParOf" srcId="{544921AA-1D97-5044-8508-248C2C379F11}" destId="{5D29C74F-1149-6742-BD78-56B616CCDEAA}" srcOrd="0" destOrd="0" presId="urn:microsoft.com/office/officeart/2009/layout/CircleArrowProcess"/>
    <dgm:cxn modelId="{E8C71FC4-83E5-8E4F-9756-85D4F0AA6865}" type="presParOf" srcId="{165E9FCE-08E6-E34C-A926-69B279904922}" destId="{2DFA2E55-6789-2146-808F-E919ACB09129}" srcOrd="5" destOrd="0" presId="urn:microsoft.com/office/officeart/2009/layout/CircleArrowProcess"/>
    <dgm:cxn modelId="{9B93FE93-CCD8-A847-A238-FCEEBDCC0206}" type="presParOf" srcId="{165E9FCE-08E6-E34C-A926-69B279904922}" destId="{5597A2DA-C384-DF4B-AF24-2E3CD93336D6}" srcOrd="6" destOrd="0" presId="urn:microsoft.com/office/officeart/2009/layout/CircleArrowProcess"/>
    <dgm:cxn modelId="{AF527281-BD2D-9841-992E-875A183B97E3}" type="presParOf" srcId="{5597A2DA-C384-DF4B-AF24-2E3CD93336D6}" destId="{5F695562-FF09-044C-B254-608F0BC525C1}" srcOrd="0" destOrd="0" presId="urn:microsoft.com/office/officeart/2009/layout/CircleArrowProcess"/>
    <dgm:cxn modelId="{9AFFE377-564E-B542-B40E-A65E22604F42}" type="presParOf" srcId="{165E9FCE-08E6-E34C-A926-69B279904922}" destId="{C2CA2766-D2C5-A94B-AF31-B7E679AA9FE7}" srcOrd="7" destOrd="0" presId="urn:microsoft.com/office/officeart/2009/layout/CircleArrowProcess"/>
    <dgm:cxn modelId="{829DCC7B-B1FD-9441-BD8B-14C3C4611661}" type="presParOf" srcId="{165E9FCE-08E6-E34C-A926-69B279904922}" destId="{D2169E07-BA0F-FC44-ADA4-FA3838880BCF}" srcOrd="8" destOrd="0" presId="urn:microsoft.com/office/officeart/2009/layout/CircleArrowProcess"/>
    <dgm:cxn modelId="{4F850B54-AE68-814D-9293-D0DFB4923538}" type="presParOf" srcId="{D2169E07-BA0F-FC44-ADA4-FA3838880BCF}" destId="{56306D8C-264D-5A49-8CAF-45D902A916A0}" srcOrd="0" destOrd="0" presId="urn:microsoft.com/office/officeart/2009/layout/CircleArrowProcess"/>
    <dgm:cxn modelId="{D6DFC772-C948-0344-A24F-84263FAC5423}" type="presParOf" srcId="{165E9FCE-08E6-E34C-A926-69B279904922}" destId="{4DDBAF99-31C1-9048-ACB4-EFEABFB64A61}" srcOrd="9" destOrd="0" presId="urn:microsoft.com/office/officeart/2009/layout/CircleArrowProcess"/>
    <dgm:cxn modelId="{87E5CCF9-5322-0A49-8211-3E368E41386A}" type="presParOf" srcId="{165E9FCE-08E6-E34C-A926-69B279904922}" destId="{4C67D8E2-D903-C844-83A6-5316D607F371}" srcOrd="10" destOrd="0" presId="urn:microsoft.com/office/officeart/2009/layout/CircleArrowProcess"/>
    <dgm:cxn modelId="{2672D8C3-BC33-5E4E-AF87-84844EF4155B}" type="presParOf" srcId="{4C67D8E2-D903-C844-83A6-5316D607F371}" destId="{BB1633FE-ABD9-7C47-B5D2-1AE4819600A3}" srcOrd="0" destOrd="0" presId="urn:microsoft.com/office/officeart/2009/layout/CircleArrowProcess"/>
    <dgm:cxn modelId="{410D6589-2EF1-7240-86D5-BE08FC33FCDA}" type="presParOf" srcId="{165E9FCE-08E6-E34C-A926-69B279904922}" destId="{A74C979E-E846-6E47-9F5A-72A4F66A92D9}" srcOrd="1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9337A7-57DC-2E4E-99B9-3BF045ADC81A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7290D4D9-1A1B-9942-B0BB-8F17BEFECE15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700" dirty="0"/>
            <a:t>INPUT</a:t>
          </a:r>
          <a:br>
            <a:rPr lang="en-US" sz="1700" dirty="0"/>
          </a:br>
          <a:r>
            <a:rPr lang="en-US" sz="1200" dirty="0"/>
            <a:t>resources invested </a:t>
          </a:r>
        </a:p>
      </dgm:t>
    </dgm:pt>
    <dgm:pt modelId="{904BEE48-C2B1-A04A-8A59-D95F56E3D368}" type="parTrans" cxnId="{62442229-40B1-354A-A547-EDB85617A461}">
      <dgm:prSet/>
      <dgm:spPr/>
      <dgm:t>
        <a:bodyPr/>
        <a:lstStyle/>
        <a:p>
          <a:endParaRPr lang="en-US"/>
        </a:p>
      </dgm:t>
    </dgm:pt>
    <dgm:pt modelId="{051D6685-BE52-D04F-AEFB-EC3A24106F50}" type="sibTrans" cxnId="{62442229-40B1-354A-A547-EDB85617A461}">
      <dgm:prSet/>
      <dgm:spPr/>
      <dgm:t>
        <a:bodyPr/>
        <a:lstStyle/>
        <a:p>
          <a:endParaRPr lang="en-US"/>
        </a:p>
      </dgm:t>
    </dgm:pt>
    <dgm:pt modelId="{34B6313D-B2B6-BB42-BE84-E90A9A39B441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700" dirty="0"/>
            <a:t>ACTIVITY</a:t>
          </a:r>
          <a:br>
            <a:rPr lang="en-US" sz="1700" dirty="0"/>
          </a:br>
          <a:r>
            <a:rPr lang="en-US" sz="1200" dirty="0"/>
            <a:t>consultation, research, production, co-creation </a:t>
          </a:r>
          <a:r>
            <a:rPr lang="en-US" sz="1200" dirty="0" err="1"/>
            <a:t>etc</a:t>
          </a:r>
          <a:endParaRPr lang="en-US" sz="1200" dirty="0"/>
        </a:p>
      </dgm:t>
    </dgm:pt>
    <dgm:pt modelId="{1E202960-64F9-384B-928E-A11574A62053}" type="parTrans" cxnId="{958A548D-E422-5947-8304-169ABE6E48E3}">
      <dgm:prSet/>
      <dgm:spPr/>
      <dgm:t>
        <a:bodyPr/>
        <a:lstStyle/>
        <a:p>
          <a:endParaRPr lang="en-US"/>
        </a:p>
      </dgm:t>
    </dgm:pt>
    <dgm:pt modelId="{1F554BDA-5C4E-3B48-BB81-AAD0AE8634F7}" type="sibTrans" cxnId="{958A548D-E422-5947-8304-169ABE6E48E3}">
      <dgm:prSet/>
      <dgm:spPr/>
      <dgm:t>
        <a:bodyPr/>
        <a:lstStyle/>
        <a:p>
          <a:endParaRPr lang="en-US"/>
        </a:p>
      </dgm:t>
    </dgm:pt>
    <dgm:pt modelId="{AE060C13-489B-574E-9735-C7F5756BA7F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OUTPUTS</a:t>
          </a:r>
          <a:br>
            <a:rPr lang="en-US" dirty="0"/>
          </a:br>
          <a:r>
            <a:rPr lang="en-US" dirty="0"/>
            <a:t>Events and other products</a:t>
          </a:r>
        </a:p>
      </dgm:t>
    </dgm:pt>
    <dgm:pt modelId="{09F18744-C55A-C842-BE1E-154435CFC0F8}" type="parTrans" cxnId="{823FE4BB-D732-894E-A629-7147414BAEBD}">
      <dgm:prSet/>
      <dgm:spPr/>
      <dgm:t>
        <a:bodyPr/>
        <a:lstStyle/>
        <a:p>
          <a:endParaRPr lang="en-US"/>
        </a:p>
      </dgm:t>
    </dgm:pt>
    <dgm:pt modelId="{D561801D-BFFA-A147-A1E4-4DA7FDB15562}" type="sibTrans" cxnId="{823FE4BB-D732-894E-A629-7147414BAEBD}">
      <dgm:prSet/>
      <dgm:spPr/>
      <dgm:t>
        <a:bodyPr/>
        <a:lstStyle/>
        <a:p>
          <a:endParaRPr lang="en-US"/>
        </a:p>
      </dgm:t>
    </dgm:pt>
    <dgm:pt modelId="{546B360C-A9E3-5045-81F9-54CF342DC369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IMPACTS</a:t>
          </a:r>
          <a:br>
            <a:rPr lang="en-US" dirty="0"/>
          </a:br>
          <a:r>
            <a:rPr lang="en-US" dirty="0"/>
            <a:t>longer-term place goals</a:t>
          </a:r>
          <a:br>
            <a:rPr lang="en-US" dirty="0"/>
          </a:br>
          <a:endParaRPr lang="en-US" dirty="0"/>
        </a:p>
      </dgm:t>
    </dgm:pt>
    <dgm:pt modelId="{F7542973-3432-1F49-900F-0DDE17727D02}" type="parTrans" cxnId="{1923FD8D-FD81-4B4E-AB02-A5DB31B45944}">
      <dgm:prSet/>
      <dgm:spPr/>
      <dgm:t>
        <a:bodyPr/>
        <a:lstStyle/>
        <a:p>
          <a:endParaRPr lang="en-US"/>
        </a:p>
      </dgm:t>
    </dgm:pt>
    <dgm:pt modelId="{8EE6495C-621A-0B4C-979B-D07464F08577}" type="sibTrans" cxnId="{1923FD8D-FD81-4B4E-AB02-A5DB31B45944}">
      <dgm:prSet/>
      <dgm:spPr/>
      <dgm:t>
        <a:bodyPr/>
        <a:lstStyle/>
        <a:p>
          <a:endParaRPr lang="en-US"/>
        </a:p>
      </dgm:t>
    </dgm:pt>
    <dgm:pt modelId="{243AC6B2-0412-834F-A23B-DAE9CE3B3F35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OUTCOMES</a:t>
          </a:r>
          <a:br>
            <a:rPr lang="en-US" dirty="0"/>
          </a:br>
          <a:r>
            <a:rPr lang="en-US" dirty="0"/>
            <a:t>measurable culture-led changes </a:t>
          </a:r>
        </a:p>
      </dgm:t>
    </dgm:pt>
    <dgm:pt modelId="{788D0491-5961-4E40-A9E9-7A67DC3BB156}" type="parTrans" cxnId="{2B3321AC-D4D2-4640-A534-76567C08113F}">
      <dgm:prSet/>
      <dgm:spPr/>
      <dgm:t>
        <a:bodyPr/>
        <a:lstStyle/>
        <a:p>
          <a:endParaRPr lang="en-US"/>
        </a:p>
      </dgm:t>
    </dgm:pt>
    <dgm:pt modelId="{60F87248-FD05-A649-9A1E-D009B5ED0AD1}" type="sibTrans" cxnId="{2B3321AC-D4D2-4640-A534-76567C08113F}">
      <dgm:prSet/>
      <dgm:spPr/>
      <dgm:t>
        <a:bodyPr/>
        <a:lstStyle/>
        <a:p>
          <a:endParaRPr lang="en-US"/>
        </a:p>
      </dgm:t>
    </dgm:pt>
    <dgm:pt modelId="{5ABE9ECC-8D35-204B-86FE-A1246EDAF8D6}" type="pres">
      <dgm:prSet presAssocID="{529337A7-57DC-2E4E-99B9-3BF045ADC81A}" presName="Name0" presStyleCnt="0">
        <dgm:presLayoutVars>
          <dgm:dir/>
          <dgm:animLvl val="lvl"/>
          <dgm:resizeHandles val="exact"/>
        </dgm:presLayoutVars>
      </dgm:prSet>
      <dgm:spPr/>
    </dgm:pt>
    <dgm:pt modelId="{94FC889C-226D-564B-BEBB-EA1EADCFE3B7}" type="pres">
      <dgm:prSet presAssocID="{7290D4D9-1A1B-9942-B0BB-8F17BEFECE15}" presName="parTxOnly" presStyleLbl="node1" presStyleIdx="0" presStyleCnt="5" custScaleX="114367" custScaleY="95551" custLinFactNeighborX="3475" custLinFactNeighborY="1737">
        <dgm:presLayoutVars>
          <dgm:chMax val="0"/>
          <dgm:chPref val="0"/>
          <dgm:bulletEnabled val="1"/>
        </dgm:presLayoutVars>
      </dgm:prSet>
      <dgm:spPr/>
    </dgm:pt>
    <dgm:pt modelId="{A14A33A6-6BDC-214E-817E-4BDD4725171F}" type="pres">
      <dgm:prSet presAssocID="{051D6685-BE52-D04F-AEFB-EC3A24106F50}" presName="parTxOnlySpace" presStyleCnt="0"/>
      <dgm:spPr/>
    </dgm:pt>
    <dgm:pt modelId="{6AB07619-7CC1-884A-A2DD-CC91CD202775}" type="pres">
      <dgm:prSet presAssocID="{34B6313D-B2B6-BB42-BE84-E90A9A39B441}" presName="parTxOnly" presStyleLbl="node1" presStyleIdx="1" presStyleCnt="5" custScaleX="129228" custScaleY="169807">
        <dgm:presLayoutVars>
          <dgm:chMax val="0"/>
          <dgm:chPref val="0"/>
          <dgm:bulletEnabled val="1"/>
        </dgm:presLayoutVars>
      </dgm:prSet>
      <dgm:spPr/>
    </dgm:pt>
    <dgm:pt modelId="{5F17B88E-6012-8A4C-8EE7-DED37CC224C6}" type="pres">
      <dgm:prSet presAssocID="{1F554BDA-5C4E-3B48-BB81-AAD0AE8634F7}" presName="parTxOnlySpace" presStyleCnt="0"/>
      <dgm:spPr/>
    </dgm:pt>
    <dgm:pt modelId="{0C283767-0E9F-2F49-B00A-2DCC273206C6}" type="pres">
      <dgm:prSet presAssocID="{AE060C13-489B-574E-9735-C7F5756BA7F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07C0C3E0-B0DC-8E4E-A6C3-EA966958EA74}" type="pres">
      <dgm:prSet presAssocID="{D561801D-BFFA-A147-A1E4-4DA7FDB15562}" presName="parTxOnlySpace" presStyleCnt="0"/>
      <dgm:spPr/>
    </dgm:pt>
    <dgm:pt modelId="{144820EA-4C85-1C47-BF11-AE4C6D49940F}" type="pres">
      <dgm:prSet presAssocID="{243AC6B2-0412-834F-A23B-DAE9CE3B3F35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D27E671C-2C0C-5643-BA75-BECA5CB7CCF2}" type="pres">
      <dgm:prSet presAssocID="{60F87248-FD05-A649-9A1E-D009B5ED0AD1}" presName="parTxOnlySpace" presStyleCnt="0"/>
      <dgm:spPr/>
    </dgm:pt>
    <dgm:pt modelId="{ABDAEB65-B882-D545-86C5-944BC1FA704F}" type="pres">
      <dgm:prSet presAssocID="{546B360C-A9E3-5045-81F9-54CF342DC36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D0AF804-3746-EF40-8C30-BA45D2FDE84C}" type="presOf" srcId="{546B360C-A9E3-5045-81F9-54CF342DC369}" destId="{ABDAEB65-B882-D545-86C5-944BC1FA704F}" srcOrd="0" destOrd="0" presId="urn:microsoft.com/office/officeart/2005/8/layout/chevron1"/>
    <dgm:cxn modelId="{68F7350E-2C02-BA4B-9193-89D713567B5D}" type="presOf" srcId="{243AC6B2-0412-834F-A23B-DAE9CE3B3F35}" destId="{144820EA-4C85-1C47-BF11-AE4C6D49940F}" srcOrd="0" destOrd="0" presId="urn:microsoft.com/office/officeart/2005/8/layout/chevron1"/>
    <dgm:cxn modelId="{62442229-40B1-354A-A547-EDB85617A461}" srcId="{529337A7-57DC-2E4E-99B9-3BF045ADC81A}" destId="{7290D4D9-1A1B-9942-B0BB-8F17BEFECE15}" srcOrd="0" destOrd="0" parTransId="{904BEE48-C2B1-A04A-8A59-D95F56E3D368}" sibTransId="{051D6685-BE52-D04F-AEFB-EC3A24106F50}"/>
    <dgm:cxn modelId="{2654322A-E4D8-B945-A714-7FD57E2F88C1}" type="presOf" srcId="{34B6313D-B2B6-BB42-BE84-E90A9A39B441}" destId="{6AB07619-7CC1-884A-A2DD-CC91CD202775}" srcOrd="0" destOrd="0" presId="urn:microsoft.com/office/officeart/2005/8/layout/chevron1"/>
    <dgm:cxn modelId="{5FB95D3B-AD12-5C44-8B3C-444A792DACD0}" type="presOf" srcId="{7290D4D9-1A1B-9942-B0BB-8F17BEFECE15}" destId="{94FC889C-226D-564B-BEBB-EA1EADCFE3B7}" srcOrd="0" destOrd="0" presId="urn:microsoft.com/office/officeart/2005/8/layout/chevron1"/>
    <dgm:cxn modelId="{14F5EF50-115D-064C-9529-F39D8109BC1A}" type="presOf" srcId="{529337A7-57DC-2E4E-99B9-3BF045ADC81A}" destId="{5ABE9ECC-8D35-204B-86FE-A1246EDAF8D6}" srcOrd="0" destOrd="0" presId="urn:microsoft.com/office/officeart/2005/8/layout/chevron1"/>
    <dgm:cxn modelId="{958A548D-E422-5947-8304-169ABE6E48E3}" srcId="{529337A7-57DC-2E4E-99B9-3BF045ADC81A}" destId="{34B6313D-B2B6-BB42-BE84-E90A9A39B441}" srcOrd="1" destOrd="0" parTransId="{1E202960-64F9-384B-928E-A11574A62053}" sibTransId="{1F554BDA-5C4E-3B48-BB81-AAD0AE8634F7}"/>
    <dgm:cxn modelId="{1923FD8D-FD81-4B4E-AB02-A5DB31B45944}" srcId="{529337A7-57DC-2E4E-99B9-3BF045ADC81A}" destId="{546B360C-A9E3-5045-81F9-54CF342DC369}" srcOrd="4" destOrd="0" parTransId="{F7542973-3432-1F49-900F-0DDE17727D02}" sibTransId="{8EE6495C-621A-0B4C-979B-D07464F08577}"/>
    <dgm:cxn modelId="{2B3321AC-D4D2-4640-A534-76567C08113F}" srcId="{529337A7-57DC-2E4E-99B9-3BF045ADC81A}" destId="{243AC6B2-0412-834F-A23B-DAE9CE3B3F35}" srcOrd="3" destOrd="0" parTransId="{788D0491-5961-4E40-A9E9-7A67DC3BB156}" sibTransId="{60F87248-FD05-A649-9A1E-D009B5ED0AD1}"/>
    <dgm:cxn modelId="{823FE4BB-D732-894E-A629-7147414BAEBD}" srcId="{529337A7-57DC-2E4E-99B9-3BF045ADC81A}" destId="{AE060C13-489B-574E-9735-C7F5756BA7F2}" srcOrd="2" destOrd="0" parTransId="{09F18744-C55A-C842-BE1E-154435CFC0F8}" sibTransId="{D561801D-BFFA-A147-A1E4-4DA7FDB15562}"/>
    <dgm:cxn modelId="{0B372CE5-5102-8A4C-952A-032DA3A2D647}" type="presOf" srcId="{AE060C13-489B-574E-9735-C7F5756BA7F2}" destId="{0C283767-0E9F-2F49-B00A-2DCC273206C6}" srcOrd="0" destOrd="0" presId="urn:microsoft.com/office/officeart/2005/8/layout/chevron1"/>
    <dgm:cxn modelId="{E82E9648-E517-DA45-81FB-59321660B142}" type="presParOf" srcId="{5ABE9ECC-8D35-204B-86FE-A1246EDAF8D6}" destId="{94FC889C-226D-564B-BEBB-EA1EADCFE3B7}" srcOrd="0" destOrd="0" presId="urn:microsoft.com/office/officeart/2005/8/layout/chevron1"/>
    <dgm:cxn modelId="{C3574E6A-D484-4F4A-A3CB-778692C7AB89}" type="presParOf" srcId="{5ABE9ECC-8D35-204B-86FE-A1246EDAF8D6}" destId="{A14A33A6-6BDC-214E-817E-4BDD4725171F}" srcOrd="1" destOrd="0" presId="urn:microsoft.com/office/officeart/2005/8/layout/chevron1"/>
    <dgm:cxn modelId="{285D59BD-8E3C-7946-A522-17B6626FDF03}" type="presParOf" srcId="{5ABE9ECC-8D35-204B-86FE-A1246EDAF8D6}" destId="{6AB07619-7CC1-884A-A2DD-CC91CD202775}" srcOrd="2" destOrd="0" presId="urn:microsoft.com/office/officeart/2005/8/layout/chevron1"/>
    <dgm:cxn modelId="{A9A36174-9BDF-6446-92EB-3291DA474408}" type="presParOf" srcId="{5ABE9ECC-8D35-204B-86FE-A1246EDAF8D6}" destId="{5F17B88E-6012-8A4C-8EE7-DED37CC224C6}" srcOrd="3" destOrd="0" presId="urn:microsoft.com/office/officeart/2005/8/layout/chevron1"/>
    <dgm:cxn modelId="{A38EB142-AA6D-A944-B132-76B74107528E}" type="presParOf" srcId="{5ABE9ECC-8D35-204B-86FE-A1246EDAF8D6}" destId="{0C283767-0E9F-2F49-B00A-2DCC273206C6}" srcOrd="4" destOrd="0" presId="urn:microsoft.com/office/officeart/2005/8/layout/chevron1"/>
    <dgm:cxn modelId="{4AF19949-B401-9F4D-946F-188CE8A298C6}" type="presParOf" srcId="{5ABE9ECC-8D35-204B-86FE-A1246EDAF8D6}" destId="{07C0C3E0-B0DC-8E4E-A6C3-EA966958EA74}" srcOrd="5" destOrd="0" presId="urn:microsoft.com/office/officeart/2005/8/layout/chevron1"/>
    <dgm:cxn modelId="{C2B64C07-CDAE-E34F-9F72-8088CF762458}" type="presParOf" srcId="{5ABE9ECC-8D35-204B-86FE-A1246EDAF8D6}" destId="{144820EA-4C85-1C47-BF11-AE4C6D49940F}" srcOrd="6" destOrd="0" presId="urn:microsoft.com/office/officeart/2005/8/layout/chevron1"/>
    <dgm:cxn modelId="{B779CA4C-2458-144E-A110-B49CC6BAACC0}" type="presParOf" srcId="{5ABE9ECC-8D35-204B-86FE-A1246EDAF8D6}" destId="{D27E671C-2C0C-5643-BA75-BECA5CB7CCF2}" srcOrd="7" destOrd="0" presId="urn:microsoft.com/office/officeart/2005/8/layout/chevron1"/>
    <dgm:cxn modelId="{F2564B03-554A-EA4C-9D2C-3B904783A071}" type="presParOf" srcId="{5ABE9ECC-8D35-204B-86FE-A1246EDAF8D6}" destId="{ABDAEB65-B882-D545-86C5-944BC1FA704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F1188-FC97-1247-8822-CD61F6D3AC1F}">
      <dsp:nvSpPr>
        <dsp:cNvPr id="0" name=""/>
        <dsp:cNvSpPr/>
      </dsp:nvSpPr>
      <dsp:spPr>
        <a:xfrm>
          <a:off x="62" y="2787095"/>
          <a:ext cx="1109584" cy="1083462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JOINT</a:t>
          </a:r>
        </a:p>
      </dsp:txBody>
      <dsp:txXfrm>
        <a:off x="162557" y="2945764"/>
        <a:ext cx="784594" cy="766124"/>
      </dsp:txXfrm>
    </dsp:sp>
    <dsp:sp modelId="{74E8A5C7-E1D1-5D4C-A26E-9BF8B9AE255E}">
      <dsp:nvSpPr>
        <dsp:cNvPr id="0" name=""/>
        <dsp:cNvSpPr/>
      </dsp:nvSpPr>
      <dsp:spPr>
        <a:xfrm>
          <a:off x="1160563" y="3146983"/>
          <a:ext cx="363687" cy="36368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208770" y="3286057"/>
        <a:ext cx="267273" cy="85539"/>
      </dsp:txXfrm>
    </dsp:sp>
    <dsp:sp modelId="{98454265-08E3-4B4A-908C-320B6E6987C5}">
      <dsp:nvSpPr>
        <dsp:cNvPr id="0" name=""/>
        <dsp:cNvSpPr/>
      </dsp:nvSpPr>
      <dsp:spPr>
        <a:xfrm>
          <a:off x="1575167" y="2670088"/>
          <a:ext cx="1300100" cy="1317476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CULTURAL</a:t>
          </a:r>
        </a:p>
      </dsp:txBody>
      <dsp:txXfrm>
        <a:off x="1765562" y="2863028"/>
        <a:ext cx="919310" cy="931596"/>
      </dsp:txXfrm>
    </dsp:sp>
    <dsp:sp modelId="{50D0549D-201A-9C40-A77F-C9468D352F78}">
      <dsp:nvSpPr>
        <dsp:cNvPr id="0" name=""/>
        <dsp:cNvSpPr/>
      </dsp:nvSpPr>
      <dsp:spPr>
        <a:xfrm>
          <a:off x="2926184" y="3146983"/>
          <a:ext cx="363687" cy="36368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974391" y="3286057"/>
        <a:ext cx="267273" cy="85539"/>
      </dsp:txXfrm>
    </dsp:sp>
    <dsp:sp modelId="{18D67279-63BA-1145-BD13-7B47AD069AE9}">
      <dsp:nvSpPr>
        <dsp:cNvPr id="0" name=""/>
        <dsp:cNvSpPr/>
      </dsp:nvSpPr>
      <dsp:spPr>
        <a:xfrm>
          <a:off x="3340787" y="2737973"/>
          <a:ext cx="1160476" cy="1181707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NEEDS</a:t>
          </a:r>
        </a:p>
      </dsp:txBody>
      <dsp:txXfrm>
        <a:off x="3510735" y="2911030"/>
        <a:ext cx="820580" cy="835593"/>
      </dsp:txXfrm>
    </dsp:sp>
    <dsp:sp modelId="{D37FF7ED-2AE0-4746-BBD7-D00A93EFCC7C}">
      <dsp:nvSpPr>
        <dsp:cNvPr id="0" name=""/>
        <dsp:cNvSpPr/>
      </dsp:nvSpPr>
      <dsp:spPr>
        <a:xfrm>
          <a:off x="4552180" y="3146983"/>
          <a:ext cx="363687" cy="36368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4600387" y="3286057"/>
        <a:ext cx="267273" cy="85539"/>
      </dsp:txXfrm>
    </dsp:sp>
    <dsp:sp modelId="{0B36F0A9-3D5C-2245-A5C5-544FEC3FE8C6}">
      <dsp:nvSpPr>
        <dsp:cNvPr id="0" name=""/>
        <dsp:cNvSpPr/>
      </dsp:nvSpPr>
      <dsp:spPr>
        <a:xfrm>
          <a:off x="4966783" y="2527441"/>
          <a:ext cx="1784400" cy="1602770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ASSESSMENT</a:t>
          </a:r>
        </a:p>
      </dsp:txBody>
      <dsp:txXfrm>
        <a:off x="5228102" y="2762161"/>
        <a:ext cx="1261762" cy="1133330"/>
      </dsp:txXfrm>
    </dsp:sp>
    <dsp:sp modelId="{60F1B7FD-2C14-E342-98E6-10B96D5F6DE6}">
      <dsp:nvSpPr>
        <dsp:cNvPr id="0" name=""/>
        <dsp:cNvSpPr/>
      </dsp:nvSpPr>
      <dsp:spPr>
        <a:xfrm>
          <a:off x="6802100" y="3146983"/>
          <a:ext cx="363687" cy="363687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6850307" y="3221903"/>
        <a:ext cx="267273" cy="213847"/>
      </dsp:txXfrm>
    </dsp:sp>
    <dsp:sp modelId="{B9BF14D3-8C1A-C449-A07C-D4D05590FC93}">
      <dsp:nvSpPr>
        <dsp:cNvPr id="0" name=""/>
        <dsp:cNvSpPr/>
      </dsp:nvSpPr>
      <dsp:spPr>
        <a:xfrm>
          <a:off x="7216703" y="2533837"/>
          <a:ext cx="1670378" cy="1589978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STRATEGIC OUTCOMES</a:t>
          </a:r>
        </a:p>
      </dsp:txBody>
      <dsp:txXfrm>
        <a:off x="7461324" y="2766684"/>
        <a:ext cx="1181136" cy="11242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A97BC-168F-AB4E-B27B-F0846E2E5FD6}">
      <dsp:nvSpPr>
        <dsp:cNvPr id="0" name=""/>
        <dsp:cNvSpPr/>
      </dsp:nvSpPr>
      <dsp:spPr>
        <a:xfrm>
          <a:off x="3217196" y="2778016"/>
          <a:ext cx="1519244" cy="151924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chemeClr val="tx1"/>
              </a:solidFill>
            </a:rPr>
            <a:t>PLACE</a:t>
          </a:r>
        </a:p>
      </dsp:txBody>
      <dsp:txXfrm>
        <a:off x="3439684" y="3000504"/>
        <a:ext cx="1074268" cy="1074268"/>
      </dsp:txXfrm>
    </dsp:sp>
    <dsp:sp modelId="{EBFCD302-26CF-794C-BBBE-4016DFAF023E}">
      <dsp:nvSpPr>
        <dsp:cNvPr id="0" name=""/>
        <dsp:cNvSpPr/>
      </dsp:nvSpPr>
      <dsp:spPr>
        <a:xfrm rot="16175160">
          <a:off x="3784405" y="2127346"/>
          <a:ext cx="368969" cy="6261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 rot="10800000">
        <a:off x="3840150" y="2307912"/>
        <a:ext cx="258278" cy="375668"/>
      </dsp:txXfrm>
    </dsp:sp>
    <dsp:sp modelId="{7FF6BDE4-07F5-8E4F-912F-59A66C3ABE43}">
      <dsp:nvSpPr>
        <dsp:cNvPr id="0" name=""/>
        <dsp:cNvSpPr/>
      </dsp:nvSpPr>
      <dsp:spPr>
        <a:xfrm>
          <a:off x="2899138" y="102231"/>
          <a:ext cx="2120017" cy="1979676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Partnership:</a:t>
          </a:r>
          <a:br>
            <a:rPr lang="en-US" sz="1800" b="1" kern="1200" dirty="0"/>
          </a:br>
          <a:r>
            <a:rPr lang="en-US" sz="1400" kern="1200" dirty="0"/>
            <a:t>Linking and influencing the local ecosystem</a:t>
          </a:r>
        </a:p>
      </dsp:txBody>
      <dsp:txXfrm>
        <a:off x="3209607" y="392148"/>
        <a:ext cx="1499079" cy="1399842"/>
      </dsp:txXfrm>
    </dsp:sp>
    <dsp:sp modelId="{C4E4FADE-E3E5-584A-BD59-377CB334C967}">
      <dsp:nvSpPr>
        <dsp:cNvPr id="0" name=""/>
        <dsp:cNvSpPr/>
      </dsp:nvSpPr>
      <dsp:spPr>
        <a:xfrm rot="20520000">
          <a:off x="4854176" y="2871547"/>
          <a:ext cx="418341" cy="6261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4857247" y="3016160"/>
        <a:ext cx="292839" cy="375668"/>
      </dsp:txXfrm>
    </dsp:sp>
    <dsp:sp modelId="{7D1C4A30-1C57-7941-8319-EC49F5A7D1E5}">
      <dsp:nvSpPr>
        <dsp:cNvPr id="0" name=""/>
        <dsp:cNvSpPr/>
      </dsp:nvSpPr>
      <dsp:spPr>
        <a:xfrm>
          <a:off x="5394456" y="1756825"/>
          <a:ext cx="2068602" cy="1968259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Positioning:</a:t>
          </a:r>
          <a:br>
            <a:rPr lang="en-US" sz="1800" b="1" kern="1200" dirty="0"/>
          </a:br>
          <a:r>
            <a:rPr lang="en-US" sz="1400" b="0" kern="1200" dirty="0"/>
            <a:t>Placing culture at the core of social, economic, health, environmental goals </a:t>
          </a:r>
          <a:endParaRPr lang="en-US" sz="1800" b="0" kern="1200" dirty="0"/>
        </a:p>
      </dsp:txBody>
      <dsp:txXfrm>
        <a:off x="5697396" y="2045070"/>
        <a:ext cx="1462722" cy="1391769"/>
      </dsp:txXfrm>
    </dsp:sp>
    <dsp:sp modelId="{097C1CCD-572E-404C-9A51-F5AEFB8F9203}">
      <dsp:nvSpPr>
        <dsp:cNvPr id="0" name=""/>
        <dsp:cNvSpPr/>
      </dsp:nvSpPr>
      <dsp:spPr>
        <a:xfrm rot="3240000">
          <a:off x="4441335" y="4191380"/>
          <a:ext cx="475805" cy="6261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4470755" y="4258862"/>
        <a:ext cx="333064" cy="375668"/>
      </dsp:txXfrm>
    </dsp:sp>
    <dsp:sp modelId="{A71B7DFA-5CD4-514C-A31C-9C28562EC537}">
      <dsp:nvSpPr>
        <dsp:cNvPr id="0" name=""/>
        <dsp:cNvSpPr/>
      </dsp:nvSpPr>
      <dsp:spPr>
        <a:xfrm>
          <a:off x="4571446" y="4702629"/>
          <a:ext cx="1841508" cy="1841508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Plurality:</a:t>
          </a:r>
          <a:br>
            <a:rPr lang="en-US" sz="1800" b="1" kern="1200" dirty="0"/>
          </a:br>
          <a:r>
            <a:rPr lang="en-US" sz="1400" kern="1200" dirty="0"/>
            <a:t>Surfacing and celebrating diversity</a:t>
          </a:r>
        </a:p>
      </dsp:txBody>
      <dsp:txXfrm>
        <a:off x="4841129" y="4972312"/>
        <a:ext cx="1302142" cy="1302142"/>
      </dsp:txXfrm>
    </dsp:sp>
    <dsp:sp modelId="{963C096E-10A0-5542-8434-E1140AEBBC96}">
      <dsp:nvSpPr>
        <dsp:cNvPr id="0" name=""/>
        <dsp:cNvSpPr/>
      </dsp:nvSpPr>
      <dsp:spPr>
        <a:xfrm rot="7560000">
          <a:off x="3036495" y="4191380"/>
          <a:ext cx="475805" cy="6261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 rot="10800000">
        <a:off x="3149816" y="4258862"/>
        <a:ext cx="333064" cy="375668"/>
      </dsp:txXfrm>
    </dsp:sp>
    <dsp:sp modelId="{EEC6A274-A178-EC46-9799-B41AE2248F34}">
      <dsp:nvSpPr>
        <dsp:cNvPr id="0" name=""/>
        <dsp:cNvSpPr/>
      </dsp:nvSpPr>
      <dsp:spPr>
        <a:xfrm>
          <a:off x="1540681" y="4702629"/>
          <a:ext cx="1841508" cy="184150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Potential:</a:t>
          </a:r>
          <a:br>
            <a:rPr lang="en-US" sz="1400" kern="1200" dirty="0"/>
          </a:br>
          <a:r>
            <a:rPr lang="en-US" sz="1400" kern="1200" dirty="0"/>
            <a:t>Growing the sector, market, infrastructure and talent base</a:t>
          </a:r>
        </a:p>
      </dsp:txBody>
      <dsp:txXfrm>
        <a:off x="1810364" y="4972312"/>
        <a:ext cx="1302142" cy="1302142"/>
      </dsp:txXfrm>
    </dsp:sp>
    <dsp:sp modelId="{00A63511-58B9-574F-9A45-0218C8A20238}">
      <dsp:nvSpPr>
        <dsp:cNvPr id="0" name=""/>
        <dsp:cNvSpPr/>
      </dsp:nvSpPr>
      <dsp:spPr>
        <a:xfrm rot="11887754">
          <a:off x="2588052" y="2849583"/>
          <a:ext cx="486873" cy="6261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 rot="10800000">
        <a:off x="2730489" y="2997529"/>
        <a:ext cx="340811" cy="375668"/>
      </dsp:txXfrm>
    </dsp:sp>
    <dsp:sp modelId="{03103A60-8104-024E-AE2E-4073B7801889}">
      <dsp:nvSpPr>
        <dsp:cNvPr id="0" name=""/>
        <dsp:cNvSpPr/>
      </dsp:nvSpPr>
      <dsp:spPr>
        <a:xfrm>
          <a:off x="586081" y="1808174"/>
          <a:ext cx="1841508" cy="184150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Prioritising</a:t>
          </a:r>
          <a:r>
            <a:rPr lang="en-US" sz="1800" b="1" kern="1200" dirty="0"/>
            <a:t>:</a:t>
          </a:r>
          <a:br>
            <a:rPr lang="en-US" sz="1800" b="1" kern="1200" dirty="0"/>
          </a:br>
          <a:r>
            <a:rPr lang="en-US" sz="1400" b="0" kern="1200" dirty="0"/>
            <a:t>Investing in key outcomes that address selected needs and issues</a:t>
          </a:r>
          <a:endParaRPr lang="en-US" sz="1800" b="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855764" y="2077857"/>
        <a:ext cx="1302142" cy="1302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25245-2689-7341-9146-36B863A6BC00}">
      <dsp:nvSpPr>
        <dsp:cNvPr id="0" name=""/>
        <dsp:cNvSpPr/>
      </dsp:nvSpPr>
      <dsp:spPr>
        <a:xfrm>
          <a:off x="1196723" y="-231"/>
          <a:ext cx="1743609" cy="168281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5EB32-B34F-164C-BFEF-817F1FEF7FC2}">
      <dsp:nvSpPr>
        <dsp:cNvPr id="0" name=""/>
        <dsp:cNvSpPr/>
      </dsp:nvSpPr>
      <dsp:spPr>
        <a:xfrm>
          <a:off x="1412919" y="581368"/>
          <a:ext cx="1314848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Convening</a:t>
          </a:r>
        </a:p>
      </dsp:txBody>
      <dsp:txXfrm>
        <a:off x="1412919" y="581368"/>
        <a:ext cx="1314848" cy="469190"/>
      </dsp:txXfrm>
    </dsp:sp>
    <dsp:sp modelId="{35988FC2-2B8C-5A45-9575-B1AEEBC76D79}">
      <dsp:nvSpPr>
        <dsp:cNvPr id="0" name=""/>
        <dsp:cNvSpPr/>
      </dsp:nvSpPr>
      <dsp:spPr>
        <a:xfrm>
          <a:off x="759762" y="966953"/>
          <a:ext cx="1682630" cy="168281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BC66F6-4822-6843-AD82-4811D5422FE4}">
      <dsp:nvSpPr>
        <dsp:cNvPr id="0" name=""/>
        <dsp:cNvSpPr/>
      </dsp:nvSpPr>
      <dsp:spPr>
        <a:xfrm>
          <a:off x="1129367" y="1578245"/>
          <a:ext cx="939003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Collecting</a:t>
          </a:r>
        </a:p>
      </dsp:txBody>
      <dsp:txXfrm>
        <a:off x="1129367" y="1578245"/>
        <a:ext cx="939003" cy="469190"/>
      </dsp:txXfrm>
    </dsp:sp>
    <dsp:sp modelId="{5D29C74F-1149-6742-BD78-56B616CCDEAA}">
      <dsp:nvSpPr>
        <dsp:cNvPr id="0" name=""/>
        <dsp:cNvSpPr/>
      </dsp:nvSpPr>
      <dsp:spPr>
        <a:xfrm>
          <a:off x="978578" y="1937339"/>
          <a:ext cx="2179898" cy="1682812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A2E55-6789-2146-808F-E919ACB09129}">
      <dsp:nvSpPr>
        <dsp:cNvPr id="0" name=""/>
        <dsp:cNvSpPr/>
      </dsp:nvSpPr>
      <dsp:spPr>
        <a:xfrm>
          <a:off x="1403731" y="2546710"/>
          <a:ext cx="1328961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Co-ordinating</a:t>
          </a:r>
        </a:p>
      </dsp:txBody>
      <dsp:txXfrm>
        <a:off x="1403731" y="2546710"/>
        <a:ext cx="1328961" cy="469190"/>
      </dsp:txXfrm>
    </dsp:sp>
    <dsp:sp modelId="{5F695562-FF09-044C-B254-608F0BC525C1}">
      <dsp:nvSpPr>
        <dsp:cNvPr id="0" name=""/>
        <dsp:cNvSpPr/>
      </dsp:nvSpPr>
      <dsp:spPr>
        <a:xfrm>
          <a:off x="759762" y="2906444"/>
          <a:ext cx="1682630" cy="168281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A2766-D2C5-A94B-AF31-B7E679AA9FE7}">
      <dsp:nvSpPr>
        <dsp:cNvPr id="0" name=""/>
        <dsp:cNvSpPr/>
      </dsp:nvSpPr>
      <dsp:spPr>
        <a:xfrm>
          <a:off x="1021635" y="3515815"/>
          <a:ext cx="1154466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Consulting</a:t>
          </a:r>
        </a:p>
      </dsp:txBody>
      <dsp:txXfrm>
        <a:off x="1021635" y="3515815"/>
        <a:ext cx="1154466" cy="469190"/>
      </dsp:txXfrm>
    </dsp:sp>
    <dsp:sp modelId="{56306D8C-264D-5A49-8CAF-45D902A916A0}">
      <dsp:nvSpPr>
        <dsp:cNvPr id="0" name=""/>
        <dsp:cNvSpPr/>
      </dsp:nvSpPr>
      <dsp:spPr>
        <a:xfrm>
          <a:off x="1227212" y="3874269"/>
          <a:ext cx="1682630" cy="1682812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DBAF99-31C1-9048-ACB4-EFEABFB64A61}">
      <dsp:nvSpPr>
        <dsp:cNvPr id="0" name=""/>
        <dsp:cNvSpPr/>
      </dsp:nvSpPr>
      <dsp:spPr>
        <a:xfrm>
          <a:off x="888580" y="4551199"/>
          <a:ext cx="1732291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Communicating</a:t>
          </a:r>
        </a:p>
      </dsp:txBody>
      <dsp:txXfrm>
        <a:off x="888580" y="4551199"/>
        <a:ext cx="1732291" cy="469190"/>
      </dsp:txXfrm>
    </dsp:sp>
    <dsp:sp modelId="{BB1633FE-ABD9-7C47-B5D2-1AE4819600A3}">
      <dsp:nvSpPr>
        <dsp:cNvPr id="0" name=""/>
        <dsp:cNvSpPr/>
      </dsp:nvSpPr>
      <dsp:spPr>
        <a:xfrm>
          <a:off x="814903" y="4953648"/>
          <a:ext cx="1575188" cy="144754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C979E-E846-6E47-9F5A-72A4F66A92D9}">
      <dsp:nvSpPr>
        <dsp:cNvPr id="0" name=""/>
        <dsp:cNvSpPr/>
      </dsp:nvSpPr>
      <dsp:spPr>
        <a:xfrm>
          <a:off x="1011231" y="5362253"/>
          <a:ext cx="1571910" cy="46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Commissioning</a:t>
          </a:r>
        </a:p>
      </dsp:txBody>
      <dsp:txXfrm>
        <a:off x="1011231" y="5362253"/>
        <a:ext cx="1571910" cy="4691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C889C-226D-564B-BEBB-EA1EADCFE3B7}">
      <dsp:nvSpPr>
        <dsp:cNvPr id="0" name=""/>
        <dsp:cNvSpPr/>
      </dsp:nvSpPr>
      <dsp:spPr>
        <a:xfrm>
          <a:off x="7904" y="466220"/>
          <a:ext cx="1980122" cy="661738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INPUT</a:t>
          </a:r>
          <a:br>
            <a:rPr lang="en-US" sz="1700" kern="1200" dirty="0"/>
          </a:br>
          <a:r>
            <a:rPr lang="en-US" sz="1200" kern="1200" dirty="0"/>
            <a:t>resources invested </a:t>
          </a:r>
        </a:p>
      </dsp:txBody>
      <dsp:txXfrm>
        <a:off x="338773" y="466220"/>
        <a:ext cx="1318384" cy="661738"/>
      </dsp:txXfrm>
    </dsp:sp>
    <dsp:sp modelId="{6AB07619-7CC1-884A-A2DD-CC91CD202775}">
      <dsp:nvSpPr>
        <dsp:cNvPr id="0" name=""/>
        <dsp:cNvSpPr/>
      </dsp:nvSpPr>
      <dsp:spPr>
        <a:xfrm>
          <a:off x="1808872" y="197061"/>
          <a:ext cx="2237421" cy="1175998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ACTIVITY</a:t>
          </a:r>
          <a:br>
            <a:rPr lang="en-US" sz="1700" kern="1200" dirty="0"/>
          </a:br>
          <a:r>
            <a:rPr lang="en-US" sz="1200" kern="1200" dirty="0"/>
            <a:t>consultation, research, production, co-creation </a:t>
          </a:r>
          <a:r>
            <a:rPr lang="en-US" sz="1200" kern="1200" dirty="0" err="1"/>
            <a:t>etc</a:t>
          </a:r>
          <a:endParaRPr lang="en-US" sz="1200" kern="1200" dirty="0"/>
        </a:p>
      </dsp:txBody>
      <dsp:txXfrm>
        <a:off x="2396871" y="197061"/>
        <a:ext cx="1061423" cy="1175998"/>
      </dsp:txXfrm>
    </dsp:sp>
    <dsp:sp modelId="{0C283767-0E9F-2F49-B00A-2DCC273206C6}">
      <dsp:nvSpPr>
        <dsp:cNvPr id="0" name=""/>
        <dsp:cNvSpPr/>
      </dsp:nvSpPr>
      <dsp:spPr>
        <a:xfrm>
          <a:off x="3873156" y="438785"/>
          <a:ext cx="1731375" cy="69255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OUTPUTS</a:t>
          </a:r>
          <a:br>
            <a:rPr lang="en-US" sz="1100" kern="1200" dirty="0"/>
          </a:br>
          <a:r>
            <a:rPr lang="en-US" sz="1100" kern="1200" dirty="0"/>
            <a:t>Events and other products</a:t>
          </a:r>
        </a:p>
      </dsp:txBody>
      <dsp:txXfrm>
        <a:off x="4219431" y="438785"/>
        <a:ext cx="1038825" cy="692550"/>
      </dsp:txXfrm>
    </dsp:sp>
    <dsp:sp modelId="{144820EA-4C85-1C47-BF11-AE4C6D49940F}">
      <dsp:nvSpPr>
        <dsp:cNvPr id="0" name=""/>
        <dsp:cNvSpPr/>
      </dsp:nvSpPr>
      <dsp:spPr>
        <a:xfrm>
          <a:off x="5431394" y="438785"/>
          <a:ext cx="1731375" cy="692550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OUTCOMES</a:t>
          </a:r>
          <a:br>
            <a:rPr lang="en-US" sz="1100" kern="1200" dirty="0"/>
          </a:br>
          <a:r>
            <a:rPr lang="en-US" sz="1100" kern="1200" dirty="0"/>
            <a:t>measurable culture-led changes </a:t>
          </a:r>
        </a:p>
      </dsp:txBody>
      <dsp:txXfrm>
        <a:off x="5777669" y="438785"/>
        <a:ext cx="1038825" cy="692550"/>
      </dsp:txXfrm>
    </dsp:sp>
    <dsp:sp modelId="{ABDAEB65-B882-D545-86C5-944BC1FA704F}">
      <dsp:nvSpPr>
        <dsp:cNvPr id="0" name=""/>
        <dsp:cNvSpPr/>
      </dsp:nvSpPr>
      <dsp:spPr>
        <a:xfrm>
          <a:off x="6989632" y="438785"/>
          <a:ext cx="1731375" cy="692550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IMPACTS</a:t>
          </a:r>
          <a:br>
            <a:rPr lang="en-US" sz="1100" kern="1200" dirty="0"/>
          </a:br>
          <a:r>
            <a:rPr lang="en-US" sz="1100" kern="1200" dirty="0"/>
            <a:t>longer-term place goals</a:t>
          </a:r>
          <a:br>
            <a:rPr lang="en-US" sz="1100" kern="1200" dirty="0"/>
          </a:br>
          <a:endParaRPr lang="en-US" sz="1100" kern="1200" dirty="0"/>
        </a:p>
      </dsp:txBody>
      <dsp:txXfrm>
        <a:off x="7335907" y="438785"/>
        <a:ext cx="1038825" cy="692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9F939-D04D-EC47-B136-8DD8ADE0A146}" type="datetimeFigureOut">
              <a:rPr lang="en-US" smtClean="0"/>
              <a:t>7/6/19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04B3-A8A8-F04A-9DE4-055EE6B13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10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how ROI works</a:t>
            </a:r>
          </a:p>
          <a:p>
            <a:r>
              <a:rPr lang="en-US" dirty="0"/>
              <a:t>Theory of Change</a:t>
            </a:r>
          </a:p>
          <a:p>
            <a:r>
              <a:rPr lang="en-US" dirty="0"/>
              <a:t>ROI = Impact/Inputs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3E9929-5FE0-524F-B5A0-B2A8E1CE41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79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02D9C-8C14-EA45-BA0C-2444FC5F4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4EC42-AAA0-6F47-990D-A1F6B1E7E9D0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AE51E-115C-3948-9BED-0D34E0651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9F37C-2B9D-F849-B211-32A7D6DBB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611DC-E760-0E41-AD9F-EAD1B6494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3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F4847-924E-1F4B-8C4F-4311D253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A5FE8-5423-8E4A-BD5E-B5ED0504CB0D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4C708-A19A-6F47-8C7A-63BC160F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6059C-43F6-A644-828F-E5FC391D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0B37-29D5-AE47-B33C-BD7832CCD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2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C343A-CBF8-624F-865A-4E16C8832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23D41-AB7F-4541-B19D-B4E36CB430E6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97DB4-075B-6845-9A17-4EA0518C5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94B9-16EA-0845-973F-7FA194C6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6BE1C-C9DC-4242-97D1-1326A493C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0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668"/>
            <a:ext cx="8229600" cy="1143000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68"/>
            <a:ext cx="8229600" cy="49587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51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691A6-EA24-F64D-80DC-E3CD7D2D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2EFB-BCA9-EC44-91C7-A1D3A32D980A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6DDCE-341A-AC49-878C-4BEC22FD5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14948-D10E-1E4F-9F92-75C91C092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0268-B4E1-E940-BCEA-68A2FA2BD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75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D35337-6EDC-EC4B-B847-4A958591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0382-ADE7-E64B-AB73-CD3A91737C30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917B38-8C5A-FF4A-8467-919C3514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69AD1F-2756-454F-B8C9-68981ACC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8F525-D0B7-EA44-9FB7-3A809CC4A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8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6F17336-9D01-0C46-AF5B-F4989B8E4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5DBA1-1316-5443-AFC3-CEFA3CA88863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220A4C-4D65-DB41-BB6A-D7CF2FD3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92A7D75-FA03-664D-B151-C1ACDEEF6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22292-FD58-7342-B9F6-452FACDDA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8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E3848BA-93E5-A646-97B3-092FCAB8D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9E8A4-BCAC-DC4C-8430-CA213DBD64F2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CF51FE9-4B3D-D841-AEF6-689992E6E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612C5B0-6D50-5D4F-8FD4-FCD3A9FE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0FE7A-C12F-F94D-B607-7B697BDF2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2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0409EF-8D37-044D-8B51-61E5943FF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98AB2-5E26-4742-A151-5387D8FD3F95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9E641B8-0A88-2841-A2F0-A8874BA57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B6C61E-6002-2745-AD59-3B29E29B7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2C548-1651-5042-95C4-EA0610BF6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8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AAA2CCC-1F3E-1743-AC79-5AFA7E96F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67B5-491E-F348-A8DA-209EF49C6071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2A2D38-8B53-0C4C-BA9B-5400BD6D1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ED8117-222D-3A48-947A-696064A8E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8FE58-C483-564A-912E-7B73B9AD6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1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BC8A64-F675-9D4B-A194-15F961242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63ED-B6F3-3147-A8E6-2E56F58DBC59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970FF8-2079-A14A-8139-FB928238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0B734EA-D3CB-B74B-8314-2FB61E547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EF1F9-AEFF-3E42-9F34-A6662E091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7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6FFBCF8-4DA6-6F45-BB98-985FE8145F2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D10536D-D179-D343-BB62-66D2E815CD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21F91-5ADA-F148-B12F-6FC414D345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0F9696-ED37-274D-A6BE-5DFA9695055C}" type="datetimeFigureOut">
              <a:rPr lang="en-US"/>
              <a:pPr>
                <a:defRPr/>
              </a:pPr>
              <a:t>7/6/19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20CEC-0CFB-5A4F-AA16-B55B69F886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73756-8B53-234C-9D88-47FD6FC482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15F9AE-2919-034F-9A92-BF0C9506F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nowhow.ncvo.org.uk/organisation/collaboration/joint-working-agreements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zenconsulting.com/blog/2017/6/1/how-the-raci-model-helps-get-things-done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895562-8F22-494D-9BB3-8334F623E120}"/>
              </a:ext>
            </a:extLst>
          </p:cNvPr>
          <p:cNvGrpSpPr/>
          <p:nvPr/>
        </p:nvGrpSpPr>
        <p:grpSpPr>
          <a:xfrm>
            <a:off x="113016" y="102742"/>
            <a:ext cx="8887145" cy="6657654"/>
            <a:chOff x="113016" y="102742"/>
            <a:chExt cx="8887145" cy="6657654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59A85259-6684-7C4F-9A04-01C6C3EBC85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3225165"/>
                </p:ext>
              </p:extLst>
            </p:nvPr>
          </p:nvGraphicFramePr>
          <p:xfrm>
            <a:off x="113016" y="102742"/>
            <a:ext cx="8887145" cy="66576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Snip Diagonal Corner Rectangle 5">
              <a:extLst>
                <a:ext uri="{FF2B5EF4-FFF2-40B4-BE49-F238E27FC236}">
                  <a16:creationId xmlns:a16="http://schemas.microsoft.com/office/drawing/2014/main" id="{638F44D8-7389-DE45-8568-9B8435DE00D9}"/>
                </a:ext>
              </a:extLst>
            </p:cNvPr>
            <p:cNvSpPr/>
            <p:nvPr/>
          </p:nvSpPr>
          <p:spPr>
            <a:xfrm>
              <a:off x="143839" y="889590"/>
              <a:ext cx="1669312" cy="1382233"/>
            </a:xfrm>
            <a:prstGeom prst="snip2Diag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Cultural orgs. working in unison with local partners to deliver change</a:t>
              </a:r>
            </a:p>
          </p:txBody>
        </p:sp>
        <p:sp>
          <p:nvSpPr>
            <p:cNvPr id="8" name="Snip Diagonal Corner Rectangle 7">
              <a:extLst>
                <a:ext uri="{FF2B5EF4-FFF2-40B4-BE49-F238E27FC236}">
                  <a16:creationId xmlns:a16="http://schemas.microsoft.com/office/drawing/2014/main" id="{7728674C-035B-E04E-B5E3-4492E9AFC012}"/>
                </a:ext>
              </a:extLst>
            </p:cNvPr>
            <p:cNvSpPr/>
            <p:nvPr/>
          </p:nvSpPr>
          <p:spPr>
            <a:xfrm>
              <a:off x="1570073" y="4673009"/>
              <a:ext cx="1506280" cy="1017182"/>
            </a:xfrm>
            <a:prstGeom prst="snip2Diag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Maximising</a:t>
              </a:r>
              <a:r>
                <a:rPr lang="en-US" sz="1400" dirty="0"/>
                <a:t> arts and culture investment and opportunity</a:t>
              </a:r>
            </a:p>
          </p:txBody>
        </p:sp>
        <p:sp>
          <p:nvSpPr>
            <p:cNvPr id="9" name="Snip Diagonal Corner Rectangle 8">
              <a:extLst>
                <a:ext uri="{FF2B5EF4-FFF2-40B4-BE49-F238E27FC236}">
                  <a16:creationId xmlns:a16="http://schemas.microsoft.com/office/drawing/2014/main" id="{8415EC3D-6618-6C43-B04D-589EB07AFEF0}"/>
                </a:ext>
              </a:extLst>
            </p:cNvPr>
            <p:cNvSpPr/>
            <p:nvPr/>
          </p:nvSpPr>
          <p:spPr>
            <a:xfrm>
              <a:off x="2994451" y="800101"/>
              <a:ext cx="1992605" cy="1471722"/>
            </a:xfrm>
            <a:prstGeom prst="snip2Diag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Identifying and prioritizing range of identified cultural, social, economic, health and environmental needs</a:t>
              </a:r>
            </a:p>
          </p:txBody>
        </p:sp>
        <p:sp>
          <p:nvSpPr>
            <p:cNvPr id="10" name="Snip Diagonal Corner Rectangle 9">
              <a:extLst>
                <a:ext uri="{FF2B5EF4-FFF2-40B4-BE49-F238E27FC236}">
                  <a16:creationId xmlns:a16="http://schemas.microsoft.com/office/drawing/2014/main" id="{04D2CE65-139A-C046-B7DA-D9AEAD0AE948}"/>
                </a:ext>
              </a:extLst>
            </p:cNvPr>
            <p:cNvSpPr/>
            <p:nvPr/>
          </p:nvSpPr>
          <p:spPr>
            <a:xfrm>
              <a:off x="5314508" y="4757230"/>
              <a:ext cx="1506281" cy="1382233"/>
            </a:xfrm>
            <a:prstGeom prst="snip2Diag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Leading to evidence-led and outcomes driven arts and  culture planning</a:t>
              </a:r>
            </a:p>
          </p:txBody>
        </p:sp>
        <p:sp>
          <p:nvSpPr>
            <p:cNvPr id="11" name="Snip Diagonal Corner Rectangle 10">
              <a:extLst>
                <a:ext uri="{FF2B5EF4-FFF2-40B4-BE49-F238E27FC236}">
                  <a16:creationId xmlns:a16="http://schemas.microsoft.com/office/drawing/2014/main" id="{9E1255AF-09AC-EE4A-804A-564C9E084788}"/>
                </a:ext>
              </a:extLst>
            </p:cNvPr>
            <p:cNvSpPr/>
            <p:nvPr/>
          </p:nvSpPr>
          <p:spPr>
            <a:xfrm>
              <a:off x="6899201" y="232125"/>
              <a:ext cx="1992604" cy="1796902"/>
            </a:xfrm>
            <a:prstGeom prst="snip2Diag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Consulting on and agreeing the outputs and cultural outcomes that will have most impact on local needs</a:t>
              </a:r>
            </a:p>
          </p:txBody>
        </p:sp>
        <p:sp>
          <p:nvSpPr>
            <p:cNvPr id="7" name="Down Arrow 6">
              <a:extLst>
                <a:ext uri="{FF2B5EF4-FFF2-40B4-BE49-F238E27FC236}">
                  <a16:creationId xmlns:a16="http://schemas.microsoft.com/office/drawing/2014/main" id="{F345F526-1D5F-C74B-A691-6A7468618BEC}"/>
                </a:ext>
              </a:extLst>
            </p:cNvPr>
            <p:cNvSpPr/>
            <p:nvPr/>
          </p:nvSpPr>
          <p:spPr>
            <a:xfrm>
              <a:off x="346894" y="2371061"/>
              <a:ext cx="616688" cy="42530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E432793E-0401-C842-98C1-9CEE5DAD115F}"/>
                </a:ext>
              </a:extLst>
            </p:cNvPr>
            <p:cNvSpPr/>
            <p:nvPr/>
          </p:nvSpPr>
          <p:spPr>
            <a:xfrm>
              <a:off x="3682410" y="2371061"/>
              <a:ext cx="616688" cy="42530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4B181023-5E7E-E74C-8D30-8637E7B725F8}"/>
                </a:ext>
              </a:extLst>
            </p:cNvPr>
            <p:cNvSpPr/>
            <p:nvPr/>
          </p:nvSpPr>
          <p:spPr>
            <a:xfrm>
              <a:off x="7882705" y="2158410"/>
              <a:ext cx="616688" cy="42530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1D042FCD-345F-D145-A833-2BA0F90C18AD}"/>
                </a:ext>
              </a:extLst>
            </p:cNvPr>
            <p:cNvSpPr/>
            <p:nvPr/>
          </p:nvSpPr>
          <p:spPr>
            <a:xfrm rot="10800000">
              <a:off x="2014869" y="4139610"/>
              <a:ext cx="616688" cy="42530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>
              <a:extLst>
                <a:ext uri="{FF2B5EF4-FFF2-40B4-BE49-F238E27FC236}">
                  <a16:creationId xmlns:a16="http://schemas.microsoft.com/office/drawing/2014/main" id="{C620391B-279D-4E44-BD9D-BA63EFFF7311}"/>
                </a:ext>
              </a:extLst>
            </p:cNvPr>
            <p:cNvSpPr/>
            <p:nvPr/>
          </p:nvSpPr>
          <p:spPr>
            <a:xfrm rot="10800000">
              <a:off x="5686530" y="4222663"/>
              <a:ext cx="616688" cy="42530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06575D-E6DF-5445-BFE8-982CEA003C43}"/>
                </a:ext>
              </a:extLst>
            </p:cNvPr>
            <p:cNvSpPr txBox="1"/>
            <p:nvPr/>
          </p:nvSpPr>
          <p:spPr>
            <a:xfrm>
              <a:off x="346894" y="169514"/>
              <a:ext cx="2304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JCNA Framework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6B957CB-02B2-1E4B-BE06-90D661AB8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5557742"/>
              </p:ext>
            </p:extLst>
          </p:nvPr>
        </p:nvGraphicFramePr>
        <p:xfrm>
          <a:off x="538408" y="172092"/>
          <a:ext cx="8067184" cy="651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A9F662B-FAEE-7846-9654-FFFA96052929}"/>
              </a:ext>
            </a:extLst>
          </p:cNvPr>
          <p:cNvSpPr txBox="1"/>
          <p:nvPr/>
        </p:nvSpPr>
        <p:spPr>
          <a:xfrm>
            <a:off x="538408" y="765810"/>
            <a:ext cx="219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JCNA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46688D2-87DD-7B4E-8EF3-2AE215E3B0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4248245"/>
              </p:ext>
            </p:extLst>
          </p:nvPr>
        </p:nvGraphicFramePr>
        <p:xfrm>
          <a:off x="2629757" y="228520"/>
          <a:ext cx="3918240" cy="640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24F7B62-F96A-D649-B5CD-D531C7794A3E}"/>
              </a:ext>
            </a:extLst>
          </p:cNvPr>
          <p:cNvSpPr txBox="1"/>
          <p:nvPr/>
        </p:nvSpPr>
        <p:spPr>
          <a:xfrm>
            <a:off x="5724172" y="324267"/>
            <a:ext cx="31861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Identifying and convening key players in the local ecosystem – sectors will include: e.g. cultural, community, education, health, local gov. HE/FE, LEP &amp; commercial. Establishing the range of mutual interests, desired impacts and potential culture-led outcomes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C5C8A-F15F-2542-9813-44EA2D8E51EF}"/>
              </a:ext>
            </a:extLst>
          </p:cNvPr>
          <p:cNvSpPr txBox="1"/>
          <p:nvPr/>
        </p:nvSpPr>
        <p:spPr>
          <a:xfrm>
            <a:off x="269678" y="1436427"/>
            <a:ext cx="31587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Collecting data that provides a place profile and needs analysis: e.g. demographic; health &amp; wellbeing;  levels of deprivation and inequalities; audit of cultural capacity, infrastructure and audience analysis; perceptions of place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B48D53-7E85-E54C-A157-B07327A6F000}"/>
              </a:ext>
            </a:extLst>
          </p:cNvPr>
          <p:cNvSpPr txBox="1"/>
          <p:nvPr/>
        </p:nvSpPr>
        <p:spPr>
          <a:xfrm>
            <a:off x="5936199" y="2266847"/>
            <a:ext cx="2940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Co-ordinating a list of potential cultural outputs that respond to local needs and lead to JCNA outcomes:  </a:t>
            </a:r>
            <a:r>
              <a:rPr lang="en-US" sz="1400" dirty="0" err="1"/>
              <a:t>e.g</a:t>
            </a:r>
            <a:r>
              <a:rPr lang="en-US" sz="1400" dirty="0"/>
              <a:t> programming ideas that are representative of people and place; co-creation and outreach events that target key people and places; training  new voices and talents; interventions in key social issues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40D5C5-1060-0043-9523-19AE7645DFF5}"/>
              </a:ext>
            </a:extLst>
          </p:cNvPr>
          <p:cNvSpPr txBox="1"/>
          <p:nvPr/>
        </p:nvSpPr>
        <p:spPr>
          <a:xfrm>
            <a:off x="267470" y="3857674"/>
            <a:ext cx="3186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Consulting on outputs and priorities with partners, funders, communities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3BD044-CED0-E942-BEC2-E83372E7F2CC}"/>
              </a:ext>
            </a:extLst>
          </p:cNvPr>
          <p:cNvSpPr txBox="1"/>
          <p:nvPr/>
        </p:nvSpPr>
        <p:spPr>
          <a:xfrm>
            <a:off x="255986" y="5579626"/>
            <a:ext cx="3186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Commissioning artists and producers to co-design and deliver outputs guided by a Theory of Change or other evaluation process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91414C-1BDB-6D43-A44B-0A238CBA97E2}"/>
              </a:ext>
            </a:extLst>
          </p:cNvPr>
          <p:cNvSpPr txBox="1"/>
          <p:nvPr/>
        </p:nvSpPr>
        <p:spPr>
          <a:xfrm>
            <a:off x="255986" y="324267"/>
            <a:ext cx="1838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JCNA Process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EFC542-D48C-2148-93CF-D9082E0F099A}"/>
              </a:ext>
            </a:extLst>
          </p:cNvPr>
          <p:cNvSpPr txBox="1"/>
          <p:nvPr/>
        </p:nvSpPr>
        <p:spPr>
          <a:xfrm>
            <a:off x="5813308" y="4591153"/>
            <a:ext cx="3186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Communicating an agreed set of intentions, objectives, priorities and outcomes.</a:t>
            </a:r>
          </a:p>
        </p:txBody>
      </p:sp>
    </p:spTree>
    <p:extLst>
      <p:ext uri="{BB962C8B-B14F-4D97-AF65-F5344CB8AC3E}">
        <p14:creationId xmlns:p14="http://schemas.microsoft.com/office/powerpoint/2010/main" val="81404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7A50C3B-054F-5345-8EB7-AD8CBC80539A}"/>
              </a:ext>
            </a:extLst>
          </p:cNvPr>
          <p:cNvGrpSpPr/>
          <p:nvPr/>
        </p:nvGrpSpPr>
        <p:grpSpPr>
          <a:xfrm>
            <a:off x="132760" y="2426682"/>
            <a:ext cx="8722895" cy="2551805"/>
            <a:chOff x="156408" y="2856915"/>
            <a:chExt cx="8722895" cy="2551805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2FD9CBAD-CB59-1748-B4C5-69A7B3B78DD4}"/>
                </a:ext>
              </a:extLst>
            </p:cNvPr>
            <p:cNvSpPr/>
            <p:nvPr/>
          </p:nvSpPr>
          <p:spPr>
            <a:xfrm>
              <a:off x="4095648" y="4765283"/>
              <a:ext cx="3039078" cy="64343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  <a:ea typeface="DengXian" panose="02010600030101010101" pitchFamily="2" charset="-122"/>
                  <a:cs typeface="DaunPenh"/>
                </a:rPr>
                <a:t>Indicators and methods for monitoring and evaluating outputs and outcomes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Down Arrow 6">
              <a:extLst>
                <a:ext uri="{FF2B5EF4-FFF2-40B4-BE49-F238E27FC236}">
                  <a16:creationId xmlns:a16="http://schemas.microsoft.com/office/drawing/2014/main" id="{1B708235-C5FF-5742-8720-F358D76358F2}"/>
                </a:ext>
              </a:extLst>
            </p:cNvPr>
            <p:cNvSpPr/>
            <p:nvPr/>
          </p:nvSpPr>
          <p:spPr>
            <a:xfrm rot="10800000" flipH="1">
              <a:off x="6204723" y="4166951"/>
              <a:ext cx="410547" cy="429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418E3784-9049-3C4C-A365-BD33275DBF32}"/>
                </a:ext>
              </a:extLst>
            </p:cNvPr>
            <p:cNvSpPr/>
            <p:nvPr/>
          </p:nvSpPr>
          <p:spPr>
            <a:xfrm flipH="1" flipV="1">
              <a:off x="4517855" y="4166952"/>
              <a:ext cx="410547" cy="429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37BF18F0-5EEE-1C4B-AE96-680FCE504166}"/>
                </a:ext>
              </a:extLst>
            </p:cNvPr>
            <p:cNvSpPr/>
            <p:nvPr/>
          </p:nvSpPr>
          <p:spPr>
            <a:xfrm rot="16200000" flipH="1">
              <a:off x="7756179" y="4415792"/>
              <a:ext cx="410547" cy="134241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10" name="Diagram 9">
              <a:extLst>
                <a:ext uri="{FF2B5EF4-FFF2-40B4-BE49-F238E27FC236}">
                  <a16:creationId xmlns:a16="http://schemas.microsoft.com/office/drawing/2014/main" id="{ED96506D-C9A6-F54A-9965-FA5F24DCE63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2522177"/>
                </p:ext>
              </p:extLst>
            </p:nvPr>
          </p:nvGraphicFramePr>
          <p:xfrm>
            <a:off x="156408" y="2856915"/>
            <a:ext cx="8722895" cy="157012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61691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1AE93AB-0518-6F43-9BCA-74936A3C8F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790" y="770562"/>
            <a:ext cx="7776613" cy="45997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D1C093-1CD9-0942-8375-52F712BCADFD}"/>
              </a:ext>
            </a:extLst>
          </p:cNvPr>
          <p:cNvSpPr/>
          <p:nvPr/>
        </p:nvSpPr>
        <p:spPr>
          <a:xfrm>
            <a:off x="744876" y="5581907"/>
            <a:ext cx="7587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https://knowhow.ncvo.org.uk/organisation/collaboration/joint-working-agreements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17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6AEA3C-D71D-3747-87C7-DDA0F165C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486" y="1890160"/>
            <a:ext cx="3951555" cy="34773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5ED1B1-52D6-6B42-99B8-0AA26C435DB2}"/>
              </a:ext>
            </a:extLst>
          </p:cNvPr>
          <p:cNvSpPr/>
          <p:nvPr/>
        </p:nvSpPr>
        <p:spPr>
          <a:xfrm>
            <a:off x="2233486" y="546395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https://www.tanzenconsulting.com/blog/2017/6/1/how-the-raci-model-helps-get-things-done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2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y template" id="{8830209E-5FF0-A944-BC1A-9C80D4AE4584}" vid="{DCCFF140-A25E-0945-80E5-9828DA26A8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ACB4351B6AC442846806B27B4DD726" ma:contentTypeVersion="7" ma:contentTypeDescription="Create a new document." ma:contentTypeScope="" ma:versionID="6dc002527f35f72c9bbe449c2cad1bb3">
  <xsd:schema xmlns:xsd="http://www.w3.org/2001/XMLSchema" xmlns:xs="http://www.w3.org/2001/XMLSchema" xmlns:p="http://schemas.microsoft.com/office/2006/metadata/properties" xmlns:ns2="939dbd14-dab9-4138-9590-0c1a203cc152" targetNamespace="http://schemas.microsoft.com/office/2006/metadata/properties" ma:root="true" ma:fieldsID="fa4b84d9fdc1d09c5931542c05b817e9" ns2:_="">
    <xsd:import namespace="939dbd14-dab9-4138-9590-0c1a203cc1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9dbd14-dab9-4138-9590-0c1a203cc1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50376A-B8FB-445C-BAC3-E6E361B68F65}"/>
</file>

<file path=customXml/itemProps2.xml><?xml version="1.0" encoding="utf-8"?>
<ds:datastoreItem xmlns:ds="http://schemas.openxmlformats.org/officeDocument/2006/customXml" ds:itemID="{2334AEAF-8179-40B6-A375-7CB7D4D4011B}"/>
</file>

<file path=customXml/itemProps3.xml><?xml version="1.0" encoding="utf-8"?>
<ds:datastoreItem xmlns:ds="http://schemas.openxmlformats.org/officeDocument/2006/customXml" ds:itemID="{1B69C67C-AC24-4CD2-8726-8946BFDBE51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3330</TotalTime>
  <Words>333</Words>
  <Application>Microsoft Macintosh PowerPoint</Application>
  <PresentationFormat>On-screen Show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Neelands, Jonothan</dc:creator>
  <cp:lastModifiedBy>Neelands, Jonothan</cp:lastModifiedBy>
  <cp:revision>60</cp:revision>
  <dcterms:created xsi:type="dcterms:W3CDTF">2019-07-01T16:30:47Z</dcterms:created>
  <dcterms:modified xsi:type="dcterms:W3CDTF">2019-07-07T06:04:34Z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0x01010045ACB4351B6AC442846806B27B4DD726</vt:lpwstr>
  </property>
</Properties>
</file>