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</p:sldMasterIdLst>
  <p:notesMasterIdLst>
    <p:notesMasterId r:id="rId12"/>
  </p:notesMasterIdLst>
  <p:handoutMasterIdLst>
    <p:handoutMasterId r:id="rId13"/>
  </p:handoutMasterIdLst>
  <p:sldIdLst>
    <p:sldId id="305" r:id="rId3"/>
    <p:sldId id="295" r:id="rId4"/>
    <p:sldId id="296" r:id="rId5"/>
    <p:sldId id="303" r:id="rId6"/>
    <p:sldId id="298" r:id="rId7"/>
    <p:sldId id="299" r:id="rId8"/>
    <p:sldId id="300" r:id="rId9"/>
    <p:sldId id="301" r:id="rId10"/>
    <p:sldId id="302" r:id="rId11"/>
  </p:sldIdLst>
  <p:sldSz cx="9144000" cy="6858000" type="screen4x3"/>
  <p:notesSz cx="6781800" cy="9906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97DA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53" autoAdjust="0"/>
    <p:restoredTop sz="90929"/>
  </p:normalViewPr>
  <p:slideViewPr>
    <p:cSldViewPr showGuides="1">
      <p:cViewPr varScale="1">
        <p:scale>
          <a:sx n="83" d="100"/>
          <a:sy n="83" d="100"/>
        </p:scale>
        <p:origin x="1257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39185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29368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257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-PowerpointBackgrounds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>
            <a:lvl1pPr marL="457200" indent="-4572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457200" indent="-457200" algn="ctr">
              <a:buFontTx/>
              <a:buBlip>
                <a:blip r:embed="rId2"/>
              </a:buBlip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G-PowerpointBackgrounds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052" y="40466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77281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-PowerpointBackgrounds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457200" indent="-457200">
              <a:buFontTx/>
              <a:buBlip>
                <a:blip r:embed="rId3"/>
              </a:buBlip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-PowerpointBackgrounds4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MG-PowerpointBackgrounds3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O_Mfu1ZxQ4o?t=68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DqFcL8dPfI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DGNBoMVjto&amp;feature=youtu.b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501008"/>
            <a:ext cx="7056784" cy="1296144"/>
          </a:xfrm>
        </p:spPr>
        <p:txBody>
          <a:bodyPr/>
          <a:lstStyle/>
          <a:p>
            <a:r>
              <a:rPr lang="en-GB" dirty="0" smtClean="0"/>
              <a:t>Stitch In Time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4765997"/>
            <a:ext cx="6544816" cy="2551435"/>
          </a:xfrm>
        </p:spPr>
        <p:txBody>
          <a:bodyPr/>
          <a:lstStyle/>
          <a:p>
            <a:r>
              <a:rPr lang="en-GB" dirty="0" smtClean="0"/>
              <a:t>The following slides are to be used in conjunction with other resources. Please see the lesson plans for details. </a:t>
            </a:r>
            <a:endParaRPr lang="en-GB" dirty="0"/>
          </a:p>
        </p:txBody>
      </p:sp>
      <p:pic>
        <p:nvPicPr>
          <p:cNvPr id="4" name="Picture 3" descr="hvm_sm_colour_correctversion20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90643"/>
            <a:ext cx="1257300" cy="398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57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36782" y="1726168"/>
            <a:ext cx="3078548" cy="17316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4064"/>
            <a:ext cx="7772400" cy="1066800"/>
          </a:xfrm>
        </p:spPr>
        <p:txBody>
          <a:bodyPr/>
          <a:lstStyle/>
          <a:p>
            <a:r>
              <a:rPr lang="en-GB" dirty="0" smtClean="0"/>
              <a:t>Weaving Ribbons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4" y="3472372"/>
            <a:ext cx="4453115" cy="25048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545014"/>
            <a:ext cx="4323972" cy="24322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4" y="1166390"/>
            <a:ext cx="3857892" cy="2170064"/>
          </a:xfrm>
          <a:prstGeom prst="rect">
            <a:avLst/>
          </a:prstGeom>
        </p:spPr>
      </p:pic>
      <p:pic>
        <p:nvPicPr>
          <p:cNvPr id="1026" name="Picture 2" descr="https://www.theherbert.org/_userfiles/pages/images/Gallery/Silk%20Ribbon%20Weaving/silkweavin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71894"/>
            <a:ext cx="2883812" cy="434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63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18577" y="116631"/>
            <a:ext cx="3168353" cy="5808842"/>
            <a:chOff x="716078" y="116631"/>
            <a:chExt cx="3168353" cy="580884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452049" y="1320764"/>
              <a:ext cx="5504609" cy="3096344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716078" y="4725144"/>
              <a:ext cx="3168353" cy="12003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Cards that go into the loom to instruct it – like a computer program!</a:t>
              </a:r>
              <a:endParaRPr lang="en-GB" dirty="0">
                <a:latin typeface="+mj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605507" y="144610"/>
            <a:ext cx="3819916" cy="5752885"/>
            <a:chOff x="4136460" y="116631"/>
            <a:chExt cx="3819916" cy="5752885"/>
          </a:xfrm>
        </p:grpSpPr>
        <p:pic>
          <p:nvPicPr>
            <p:cNvPr id="1026" name="Picture 2" descr="https://www.theherbert.org/_userfiles/pages/images/Gallery/Silk%20Ribbon%20Weaving/silkweaving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6460" y="116631"/>
              <a:ext cx="3819916" cy="57528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4856540" y="5325308"/>
              <a:ext cx="221399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  <a:latin typeface="HelveticaNeue"/>
                </a:rPr>
                <a:t>Jacquard loom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58209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Controlling the machine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501008"/>
            <a:ext cx="3681413" cy="1747838"/>
          </a:xfrm>
          <a:prstGeom prst="rect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190" y="3664521"/>
            <a:ext cx="1416050" cy="1420813"/>
          </a:xfrm>
          <a:prstGeom prst="rect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091338">
            <a:off x="3908524" y="1530828"/>
            <a:ext cx="1609725" cy="1641476"/>
          </a:xfrm>
          <a:prstGeom prst="ellipse">
            <a:avLst/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96" y="1448323"/>
            <a:ext cx="3495675" cy="1752600"/>
          </a:xfrm>
          <a:prstGeom prst="rect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23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Embroidery </a:t>
            </a:r>
            <a:r>
              <a:rPr lang="en-GB" smtClean="0"/>
              <a:t>in industry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231740" y="3013502"/>
            <a:ext cx="4680520" cy="830997"/>
          </a:xfrm>
          <a:prstGeom prst="rect">
            <a:avLst/>
          </a:prstGeom>
          <a:solidFill>
            <a:srgbClr val="0D97DA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  <a:hlinkClick r:id="rId2"/>
              </a:rPr>
              <a:t>Multi-needle machine </a:t>
            </a:r>
            <a:r>
              <a:rPr lang="en-GB" dirty="0" smtClean="0">
                <a:latin typeface="+mj-lt"/>
              </a:rPr>
              <a:t>[YouTube] </a:t>
            </a:r>
          </a:p>
          <a:p>
            <a:r>
              <a:rPr lang="en-GB" dirty="0" smtClean="0">
                <a:latin typeface="+mj-lt"/>
              </a:rPr>
              <a:t>– play briefly, scroll through for hats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84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2" descr="E:\Photos\warwick_291113_1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38" y="124473"/>
            <a:ext cx="8864323" cy="582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139838" y="594928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0" dirty="0" smtClean="0"/>
              <a:t>Assembly line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84436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7098"/>
            <a:ext cx="7772400" cy="1066800"/>
          </a:xfrm>
        </p:spPr>
        <p:txBody>
          <a:bodyPr/>
          <a:lstStyle/>
          <a:p>
            <a:r>
              <a:rPr lang="en-GB" dirty="0" smtClean="0"/>
              <a:t>Product assembly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748941" y="2274838"/>
            <a:ext cx="3646119" cy="1200329"/>
          </a:xfrm>
          <a:prstGeom prst="rect">
            <a:avLst/>
          </a:prstGeom>
          <a:solidFill>
            <a:srgbClr val="0D97DA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Optional videos:</a:t>
            </a:r>
          </a:p>
          <a:p>
            <a:pPr>
              <a:spcAft>
                <a:spcPts val="0"/>
              </a:spcAft>
            </a:pPr>
            <a:endParaRPr lang="en-GB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2"/>
            </a:endParaRPr>
          </a:p>
          <a:p>
            <a:pPr>
              <a:spcAft>
                <a:spcPts val="0"/>
              </a:spcAft>
            </a:pPr>
            <a:r>
              <a:rPr lang="en-GB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Cadbury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[YouTube]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949280"/>
            <a:ext cx="7772400" cy="1066800"/>
          </a:xfrm>
        </p:spPr>
        <p:txBody>
          <a:bodyPr/>
          <a:lstStyle/>
          <a:p>
            <a:r>
              <a:rPr lang="en-GB" dirty="0"/>
              <a:t>R</a:t>
            </a:r>
            <a:r>
              <a:rPr lang="en-GB" dirty="0" smtClean="0"/>
              <a:t>ollercoaster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8" y="260648"/>
            <a:ext cx="7416824" cy="561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00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Art installation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104964" y="3198168"/>
            <a:ext cx="2934072" cy="461665"/>
          </a:xfrm>
          <a:prstGeom prst="rect">
            <a:avLst/>
          </a:prstGeom>
          <a:solidFill>
            <a:srgbClr val="0D97DA"/>
          </a:solidFill>
        </p:spPr>
        <p:txBody>
          <a:bodyPr wrap="square">
            <a:spAutoFit/>
          </a:bodyPr>
          <a:lstStyle/>
          <a:p>
            <a:r>
              <a:rPr lang="en-GB" dirty="0" smtClean="0">
                <a:latin typeface="+mj-lt"/>
                <a:hlinkClick r:id="rId3"/>
              </a:rPr>
              <a:t>Kinetic rain</a:t>
            </a:r>
            <a:r>
              <a:rPr lang="en-GB" dirty="0" smtClean="0">
                <a:latin typeface="+mj-lt"/>
              </a:rPr>
              <a:t> [YouTube]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193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69&quot;/&gt;&lt;/object&gt;&lt;object type=&quot;3&quot; unique_id=&quot;10004&quot;&gt;&lt;property id=&quot;20148&quot; value=&quot;5&quot;/&gt;&lt;property id=&quot;20300&quot; value=&quot;Slide 2&quot;/&gt;&lt;property id=&quot;20307&quot; value=&quot;270&quot;/&gt;&lt;/object&gt;&lt;object type=&quot;3&quot; unique_id=&quot;10005&quot;&gt;&lt;property id=&quot;20148&quot; value=&quot;5&quot;/&gt;&lt;property id=&quot;20300&quot; value=&quot;Slide 3&quot;/&gt;&lt;property id=&quot;20307&quot; value=&quot;271&quot;/&gt;&lt;/object&gt;&lt;object type=&quot;3&quot; unique_id=&quot;10006&quot;&gt;&lt;property id=&quot;20148&quot; value=&quot;5&quot;/&gt;&lt;property id=&quot;20300&quot; value=&quot;Slide 5&quot;/&gt;&lt;property id=&quot;20307&quot; value=&quot;272&quot;/&gt;&lt;/object&gt;&lt;object type=&quot;3&quot; unique_id=&quot;10007&quot;&gt;&lt;property id=&quot;20148&quot; value=&quot;5&quot;/&gt;&lt;property id=&quot;20300&quot; value=&quot;Slide 6&quot;/&gt;&lt;property id=&quot;20307&quot; value=&quot;273&quot;/&gt;&lt;/object&gt;&lt;object type=&quot;3&quot; unique_id=&quot;10050&quot;&gt;&lt;property id=&quot;20148&quot; value=&quot;5&quot;/&gt;&lt;property id=&quot;20300&quot; value=&quot;Slide 4&quot;/&gt;&lt;property id=&quot;20307&quot; value=&quot;274&quot;/&gt;&lt;/object&gt;&lt;/object&gt;&lt;object type=&quot;8&quot; unique_id=&quot;10014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MG 2015 not widescreen" id="{DE0DE5F7-0CA6-4013-A8E1-CFD6469979DE}" vid="{BAB2E453-6E52-4EC6-87F8-9D057D7E909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MG 2015 not widescreen" id="{DE0DE5F7-0CA6-4013-A8E1-CFD6469979DE}" vid="{332CC59D-23EB-495B-B4AF-DA8FE7291DD2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template_wmg_2015_not_widescreen (3)</Template>
  <TotalTime>3822</TotalTime>
  <Words>84</Words>
  <Application>Microsoft Office PowerPoint</Application>
  <PresentationFormat>On-screen Show (4:3)</PresentationFormat>
  <Paragraphs>20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HelveticaNeue</vt:lpstr>
      <vt:lpstr>Times New Roman</vt:lpstr>
      <vt:lpstr>Template_Warwick</vt:lpstr>
      <vt:lpstr>1_Custom Design</vt:lpstr>
      <vt:lpstr>Stitch In Time</vt:lpstr>
      <vt:lpstr>Weaving Ribbons</vt:lpstr>
      <vt:lpstr>PowerPoint Presentation</vt:lpstr>
      <vt:lpstr>Controlling the machine</vt:lpstr>
      <vt:lpstr>Embroidery in industry</vt:lpstr>
      <vt:lpstr>PowerPoint Presentation</vt:lpstr>
      <vt:lpstr>Product assembly</vt:lpstr>
      <vt:lpstr>Rollercoaster</vt:lpstr>
      <vt:lpstr>Art installation</vt:lpstr>
    </vt:vector>
  </TitlesOfParts>
  <Company>WMG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Luckhurst</dc:creator>
  <cp:lastModifiedBy>Helen Luckhurst</cp:lastModifiedBy>
  <cp:revision>43</cp:revision>
  <cp:lastPrinted>2001-12-07T16:14:49Z</cp:lastPrinted>
  <dcterms:created xsi:type="dcterms:W3CDTF">2019-08-06T15:08:16Z</dcterms:created>
  <dcterms:modified xsi:type="dcterms:W3CDTF">2021-05-12T22:37:07Z</dcterms:modified>
</cp:coreProperties>
</file>