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95" r:id="rId2"/>
  </p:sldMasterIdLst>
  <p:notesMasterIdLst>
    <p:notesMasterId r:id="rId6"/>
  </p:notesMasterIdLst>
  <p:handoutMasterIdLst>
    <p:handoutMasterId r:id="rId7"/>
  </p:handoutMasterIdLst>
  <p:sldIdLst>
    <p:sldId id="302" r:id="rId3"/>
    <p:sldId id="303" r:id="rId4"/>
    <p:sldId id="305" r:id="rId5"/>
  </p:sldIdLst>
  <p:sldSz cx="9144000" cy="6858000" type="screen4x3"/>
  <p:notesSz cx="6781800" cy="9906000"/>
  <p:custDataLst>
    <p:tags r:id="rId8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D97DA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853" autoAdjust="0"/>
    <p:restoredTop sz="90929"/>
  </p:normalViewPr>
  <p:slideViewPr>
    <p:cSldViewPr showGuides="1">
      <p:cViewPr varScale="1">
        <p:scale>
          <a:sx n="83" d="100"/>
          <a:sy n="83" d="100"/>
        </p:scale>
        <p:origin x="1257" y="39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8819A2C5-D425-418A-813C-D2056631D7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919462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05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87" name="Rectangle 2051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196" name="Rectangle 205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16389" name="Rectangle 205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05350"/>
            <a:ext cx="4972050" cy="445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 smtClean="0"/>
              <a:t>Click to edit Master text styles</a:t>
            </a:r>
          </a:p>
          <a:p>
            <a:pPr lvl="1"/>
            <a:r>
              <a:rPr lang="en-GB" altLang="en-US" noProof="0" smtClean="0"/>
              <a:t>Second level</a:t>
            </a:r>
          </a:p>
          <a:p>
            <a:pPr lvl="2"/>
            <a:r>
              <a:rPr lang="en-GB" altLang="en-US" noProof="0" smtClean="0"/>
              <a:t>Third level</a:t>
            </a:r>
          </a:p>
          <a:p>
            <a:pPr lvl="3"/>
            <a:r>
              <a:rPr lang="en-GB" altLang="en-US" noProof="0" smtClean="0"/>
              <a:t>Fourth level</a:t>
            </a:r>
          </a:p>
          <a:p>
            <a:pPr lvl="4"/>
            <a:r>
              <a:rPr lang="en-GB" altLang="en-US" noProof="0" smtClean="0"/>
              <a:t>Fifth level</a:t>
            </a:r>
          </a:p>
        </p:txBody>
      </p:sp>
      <p:sp>
        <p:nvSpPr>
          <p:cNvPr id="16390" name="Rectangle 205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91" name="Rectangle 205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74F9E15A-2DDD-48A4-81E6-2EDEC1199FA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51094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42575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546637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MG-PowerpointBackgrounds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7504" y="5013175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953512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2DA786-226B-42DD-93E8-A1CF6097432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62999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548C52-FFFD-49F6-B265-F7E72DF156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053787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257800"/>
          </a:xfrm>
        </p:spPr>
        <p:txBody>
          <a:bodyPr vert="eaVert"/>
          <a:lstStyle>
            <a:lvl1pPr marL="457200" indent="-457200">
              <a:buFontTx/>
              <a:buBlip>
                <a:blip r:embed="rId2"/>
              </a:buBlip>
              <a:defRPr/>
            </a:lvl1pPr>
            <a:lvl2pPr marL="742950" indent="-285750">
              <a:buFontTx/>
              <a:buBlip>
                <a:blip r:embed="rId2"/>
              </a:buBlip>
              <a:defRPr/>
            </a:lvl2pPr>
            <a:lvl3pPr marL="1143000" indent="-228600">
              <a:buFontTx/>
              <a:buBlip>
                <a:blip r:embed="rId2"/>
              </a:buBlip>
              <a:defRPr/>
            </a:lvl3pPr>
            <a:lvl4pPr marL="1600200" indent="-228600">
              <a:buFontTx/>
              <a:buBlip>
                <a:blip r:embed="rId2"/>
              </a:buBlip>
              <a:defRPr/>
            </a:lvl4pPr>
            <a:lvl5pPr marL="2057400" indent="-228600">
              <a:buFontTx/>
              <a:buBlip>
                <a:blip r:embed="rId2"/>
              </a:buBlip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5EEF6-EF9C-46E6-8B5F-3F5CA92D3B8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908990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457200" indent="-457200" algn="ctr">
              <a:buFontTx/>
              <a:buBlip>
                <a:blip r:embed="rId2"/>
              </a:buBlip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12/05/2021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97237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12/05/2021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6135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12/05/2021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05860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12/05/2021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89804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12/05/2021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89514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54868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12/05/2021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9776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12/05/2021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2720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MG-PowerpointBackgrounds2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1520" y="2780928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dirty="0" smtClean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9432" y="4045917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1872389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7052" y="404664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77281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12/05/2021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89477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12/05/2021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6336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12/05/2021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21346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12/05/2021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5740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57200" indent="-457200">
              <a:buFontTx/>
              <a:buBlip>
                <a:blip r:embed="rId2"/>
              </a:buBlip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D8804-937B-40C3-8369-0CF62D082B6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487849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MG-PowerpointBackgrounds3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 bwMode="auto">
          <a:xfrm>
            <a:off x="0" y="5661248"/>
            <a:ext cx="9154649" cy="100811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550979"/>
            <a:ext cx="77724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t"/>
          <a:lstStyle>
            <a:lvl1pPr marL="457200" indent="-457200">
              <a:buFontTx/>
              <a:buBlip>
                <a:blip r:embed="rId3"/>
              </a:buBlip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F8B94E-925D-4A32-90AE-A4FAA5B8065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04711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114800"/>
          </a:xfrm>
        </p:spPr>
        <p:txBody>
          <a:bodyPr/>
          <a:lstStyle>
            <a:lvl1pPr marL="457200" indent="-457200">
              <a:buFontTx/>
              <a:buBlip>
                <a:blip r:embed="rId2"/>
              </a:buBlip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114800"/>
          </a:xfrm>
        </p:spPr>
        <p:txBody>
          <a:bodyPr/>
          <a:lstStyle>
            <a:lvl1pPr marL="457200" indent="-457200">
              <a:buFontTx/>
              <a:buBlip>
                <a:blip r:embed="rId2"/>
              </a:buBlip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76B3E9-7FF0-4902-80F9-E8997D5A0E3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45283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 marL="457200" indent="-457200">
              <a:buFontTx/>
              <a:buBlip>
                <a:blip r:embed="rId2"/>
              </a:buBlip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 marL="457200" indent="-457200">
              <a:buFontTx/>
              <a:buBlip>
                <a:blip r:embed="rId2"/>
              </a:buBlip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03937-7804-4435-8F73-564F70BF047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46971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9CFF8C-A83F-461F-AEDD-249687053BE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47081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DD0086-8934-43DE-AB7F-FE2D8ACF740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79062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 marL="457200" indent="-457200">
              <a:buFontTx/>
              <a:buBlip>
                <a:blip r:embed="rId2"/>
              </a:buBlip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278CB3-4A42-4C7D-9227-6531CAA8D3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94163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MG-PowerpointBackgrounds4.jpg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dirty="0" smtClean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8B2FC1F5-3F11-4F4C-98D3-E04A951B33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707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FontTx/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MG-PowerpointBackgrounds3.jpg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84978-FF33-4943-AA93-CA0F6CF72124}" type="datetimeFigureOut">
              <a:rPr lang="en-GB" smtClean="0"/>
              <a:t>12/05/2021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5919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14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youtu.be/fsQiHTSpiYw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Reminders</a:t>
            </a:r>
            <a:endParaRPr lang="en-GB" dirty="0"/>
          </a:p>
        </p:txBody>
      </p:sp>
      <p:sp>
        <p:nvSpPr>
          <p:cNvPr id="5" name="Content Placeholder 3"/>
          <p:cNvSpPr txBox="1">
            <a:spLocks/>
          </p:cNvSpPr>
          <p:nvPr/>
        </p:nvSpPr>
        <p:spPr>
          <a:xfrm>
            <a:off x="457199" y="1222080"/>
            <a:ext cx="8075816" cy="429515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SzPct val="100000"/>
              <a:buFontTx/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SzPct val="100000"/>
              <a:buFontTx/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SzPct val="100000"/>
              <a:buFontTx/>
              <a:buBlip>
                <a:blip r:embed="rId3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SzPct val="100000"/>
              <a:buFontTx/>
              <a:buBlip>
                <a:blip r:embed="rId3"/>
              </a:buBlip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SzPct val="100000"/>
              <a:buFontTx/>
              <a:buBlip>
                <a:blip r:embed="rId3"/>
              </a:buBlip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00000"/>
              <a:buFontTx/>
              <a:buBlip>
                <a:blip r:embed="rId3"/>
              </a:buBlip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Maximum size 8.00 x 8.00 cm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00000"/>
              <a:buFontTx/>
              <a:buBlip>
                <a:blip r:embed="rId3"/>
              </a:buBlip>
              <a:tabLst/>
              <a:defRPr/>
            </a:pPr>
            <a:r>
              <a:rPr lang="en-GB" dirty="0" smtClean="0">
                <a:solidFill>
                  <a:sysClr val="windowText" lastClr="000000"/>
                </a:solidFill>
                <a:latin typeface="Calibri"/>
              </a:rPr>
              <a:t>No more than 5000 stitches (try changing to running stitch if you have too many)</a:t>
            </a: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00000"/>
              <a:buFontTx/>
              <a:buBlip>
                <a:blip r:embed="rId3"/>
              </a:buBlip>
              <a:tabLst/>
              <a:defRPr/>
            </a:pPr>
            <a:r>
              <a:rPr lang="en-GB" dirty="0" smtClean="0">
                <a:solidFill>
                  <a:sysClr val="windowText" lastClr="000000"/>
                </a:solidFill>
                <a:latin typeface="Calibri"/>
              </a:rPr>
              <a:t>All the blocks must be joined together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00000"/>
              <a:buFontTx/>
              <a:buBlip>
                <a:blip r:embed="rId3"/>
              </a:buBlip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00000"/>
              <a:buFontTx/>
              <a:buBlip>
                <a:blip r:embed="rId3"/>
              </a:buBlip>
              <a:tabLst/>
              <a:defRPr/>
            </a:pPr>
            <a:r>
              <a:rPr lang="en-GB" dirty="0" smtClean="0">
                <a:solidFill>
                  <a:sysClr val="windowText" lastClr="000000"/>
                </a:solidFill>
                <a:latin typeface="Calibri"/>
              </a:rPr>
              <a:t>You should only need to click on the program once for the turtle to complete the whole design on its own.</a:t>
            </a: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00000"/>
              <a:buFontTx/>
              <a:buBlip>
                <a:blip r:embed="rId3"/>
              </a:buBlip>
              <a:tabLst/>
              <a:defRPr/>
            </a:pP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00000"/>
              <a:buFontTx/>
              <a:buBlip>
                <a:blip r:embed="rId3"/>
              </a:buBlip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Check</a:t>
            </a:r>
            <a:r>
              <a:rPr kumimoji="0" lang="en-GB" sz="2400" b="0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for red error messages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00000"/>
              <a:buFontTx/>
              <a:buBlip>
                <a:blip r:embed="rId3"/>
              </a:buBlip>
              <a:tabLst/>
              <a:defRPr/>
            </a:pPr>
            <a:endParaRPr lang="en-GB" dirty="0">
              <a:solidFill>
                <a:sysClr val="windowText" lastClr="000000"/>
              </a:solidFill>
              <a:latin typeface="Calibri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00000"/>
              <a:buFontTx/>
              <a:buBlip>
                <a:blip r:embed="rId3"/>
              </a:buBlip>
              <a:tabLst/>
              <a:defRPr/>
            </a:pPr>
            <a:r>
              <a:rPr kumimoji="0" lang="en-GB" sz="2400" b="0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Don’t use colour instructions – colours will be randomly assigned.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00000"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00000"/>
              <a:buFontTx/>
              <a:buBlip>
                <a:blip r:embed="rId3"/>
              </a:buBlip>
              <a:tabLst/>
              <a:defRPr/>
            </a:pP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00000"/>
              <a:buFontTx/>
              <a:buBlip>
                <a:blip r:embed="rId3"/>
              </a:buBlip>
              <a:tabLst/>
              <a:defRPr/>
            </a:pP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00000"/>
              <a:buFontTx/>
              <a:buBlip>
                <a:blip r:embed="rId3"/>
              </a:buBlip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71936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52" y="332656"/>
            <a:ext cx="9036496" cy="5169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80846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Magic </a:t>
            </a:r>
            <a:r>
              <a:rPr lang="en-GB" dirty="0" smtClean="0"/>
              <a:t>Fountain, </a:t>
            </a:r>
            <a:r>
              <a:rPr lang="en-GB" dirty="0"/>
              <a:t>Barcelona</a:t>
            </a:r>
            <a:endParaRPr lang="en-GB" dirty="0"/>
          </a:p>
        </p:txBody>
      </p:sp>
      <p:sp>
        <p:nvSpPr>
          <p:cNvPr id="5" name="Content Placeholder 3"/>
          <p:cNvSpPr txBox="1">
            <a:spLocks/>
          </p:cNvSpPr>
          <p:nvPr/>
        </p:nvSpPr>
        <p:spPr>
          <a:xfrm>
            <a:off x="3414700" y="3176972"/>
            <a:ext cx="2314601" cy="504056"/>
          </a:xfrm>
          <a:prstGeom prst="rect">
            <a:avLst/>
          </a:prstGeom>
          <a:solidFill>
            <a:srgbClr val="0D97DA"/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SzPct val="100000"/>
              <a:buFontTx/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SzPct val="100000"/>
              <a:buFontTx/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SzPct val="100000"/>
              <a:buFontTx/>
              <a:buBlip>
                <a:blip r:embed="rId3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SzPct val="100000"/>
              <a:buFontTx/>
              <a:buBlip>
                <a:blip r:embed="rId3"/>
              </a:buBlip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SzPct val="100000"/>
              <a:buFontTx/>
              <a:buBlip>
                <a:blip r:embed="rId3"/>
              </a:buBlip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00000"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  <a:hlinkClick r:id="rId4"/>
              </a:rPr>
              <a:t>Video</a:t>
            </a:r>
            <a:r>
              <a:rPr kumimoji="0" lang="en-GB" sz="2400" b="0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[YouTube]</a:t>
            </a: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00000"/>
              <a:buFontTx/>
              <a:buBlip>
                <a:blip r:embed="rId3"/>
              </a:buBlip>
              <a:tabLst/>
              <a:defRPr/>
            </a:pP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00000"/>
              <a:buFontTx/>
              <a:buBlip>
                <a:blip r:embed="rId3"/>
              </a:buBlip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91776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UIDATA" val="&lt;database version=&quot;8.0&quot;&gt;&lt;object type=&quot;1&quot; unique_id=&quot;10001&quot;&gt;&lt;object type=&quot;2&quot; unique_id=&quot;10002&quot;&gt;&lt;object type=&quot;3&quot; unique_id=&quot;10003&quot;&gt;&lt;property id=&quot;20148&quot; value=&quot;5&quot;/&gt;&lt;property id=&quot;20300&quot; value=&quot;Slide 1&quot;/&gt;&lt;property id=&quot;20307&quot; value=&quot;269&quot;/&gt;&lt;/object&gt;&lt;object type=&quot;3&quot; unique_id=&quot;10004&quot;&gt;&lt;property id=&quot;20148&quot; value=&quot;5&quot;/&gt;&lt;property id=&quot;20300&quot; value=&quot;Slide 2&quot;/&gt;&lt;property id=&quot;20307&quot; value=&quot;270&quot;/&gt;&lt;/object&gt;&lt;object type=&quot;3&quot; unique_id=&quot;10005&quot;&gt;&lt;property id=&quot;20148&quot; value=&quot;5&quot;/&gt;&lt;property id=&quot;20300&quot; value=&quot;Slide 3&quot;/&gt;&lt;property id=&quot;20307&quot; value=&quot;271&quot;/&gt;&lt;/object&gt;&lt;object type=&quot;3&quot; unique_id=&quot;10006&quot;&gt;&lt;property id=&quot;20148&quot; value=&quot;5&quot;/&gt;&lt;property id=&quot;20300&quot; value=&quot;Slide 5&quot;/&gt;&lt;property id=&quot;20307&quot; value=&quot;272&quot;/&gt;&lt;/object&gt;&lt;object type=&quot;3&quot; unique_id=&quot;10007&quot;&gt;&lt;property id=&quot;20148&quot; value=&quot;5&quot;/&gt;&lt;property id=&quot;20300&quot; value=&quot;Slide 6&quot;/&gt;&lt;property id=&quot;20307&quot; value=&quot;273&quot;/&gt;&lt;/object&gt;&lt;object type=&quot;3&quot; unique_id=&quot;10050&quot;&gt;&lt;property id=&quot;20148&quot; value=&quot;5&quot;/&gt;&lt;property id=&quot;20300&quot; value=&quot;Slide 4&quot;/&gt;&lt;property id=&quot;20307&quot; value=&quot;274&quot;/&gt;&lt;/object&gt;&lt;/object&gt;&lt;object type=&quot;8&quot; unique_id=&quot;10014&quot;&gt;&lt;/object&gt;&lt;/object&gt;&lt;/database&gt;"/>
  <p:tag name="MMPROD_NEXTUNIQUEID" val="10009"/>
  <p:tag name="SECTOMILLISECCONVERTED" val="1"/>
</p:tagLst>
</file>

<file path=ppt/theme/theme1.xml><?xml version="1.0" encoding="utf-8"?>
<a:theme xmlns:a="http://schemas.openxmlformats.org/drawingml/2006/main" name="Template_Warwick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WMG 2015 not widescreen" id="{DE0DE5F7-0CA6-4013-A8E1-CFD6469979DE}" vid="{BAB2E453-6E52-4EC6-87F8-9D057D7E9093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MG 2015 not widescreen" id="{DE0DE5F7-0CA6-4013-A8E1-CFD6469979DE}" vid="{332CC59D-23EB-495B-B4AF-DA8FE7291DD2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template_wmg_2015_not_widescreen (3)</Template>
  <TotalTime>3834</TotalTime>
  <Words>81</Words>
  <Application>Microsoft Office PowerPoint</Application>
  <PresentationFormat>On-screen Show (4:3)</PresentationFormat>
  <Paragraphs>20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Times New Roman</vt:lpstr>
      <vt:lpstr>Template_Warwick</vt:lpstr>
      <vt:lpstr>1_Custom Design</vt:lpstr>
      <vt:lpstr>Reminders</vt:lpstr>
      <vt:lpstr>PowerPoint Presentation</vt:lpstr>
      <vt:lpstr>The Magic Fountain, Barcelona</vt:lpstr>
    </vt:vector>
  </TitlesOfParts>
  <Company>WMG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Luckhurst</dc:creator>
  <cp:lastModifiedBy>Helen Luckhurst</cp:lastModifiedBy>
  <cp:revision>45</cp:revision>
  <cp:lastPrinted>2001-12-07T16:14:49Z</cp:lastPrinted>
  <dcterms:created xsi:type="dcterms:W3CDTF">2019-08-06T15:08:16Z</dcterms:created>
  <dcterms:modified xsi:type="dcterms:W3CDTF">2021-05-12T18:12:28Z</dcterms:modified>
</cp:coreProperties>
</file>