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
  </p:notesMasterIdLst>
  <p:handoutMasterIdLst>
    <p:handoutMasterId r:id="rId4"/>
  </p:handoutMasterIdLst>
  <p:sldIdLst>
    <p:sldId id="346" r:id="rId2"/>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45">
          <p15:clr>
            <a:srgbClr val="A4A3A4"/>
          </p15:clr>
        </p15:guide>
        <p15:guide id="2" pos="2880">
          <p15:clr>
            <a:srgbClr val="A4A3A4"/>
          </p15:clr>
        </p15:guide>
        <p15:guide id="3" orient="horz" pos="1139">
          <p15:clr>
            <a:srgbClr val="A4A3A4"/>
          </p15:clr>
        </p15:guide>
        <p15:guide id="4" orient="horz" pos="3995">
          <p15:clr>
            <a:srgbClr val="A4A3A4"/>
          </p15:clr>
        </p15:guide>
        <p15:guide id="5" orient="horz" pos="187">
          <p15:clr>
            <a:srgbClr val="A4A3A4"/>
          </p15:clr>
        </p15:guide>
        <p15:guide id="6" pos="2878">
          <p15:clr>
            <a:srgbClr val="A4A3A4"/>
          </p15:clr>
        </p15:guide>
        <p15:guide id="7" pos="234">
          <p15:clr>
            <a:srgbClr val="A4A3A4"/>
          </p15:clr>
        </p15:guide>
        <p15:guide id="8" pos="5517">
          <p15:clr>
            <a:srgbClr val="A4A3A4"/>
          </p15:clr>
        </p15:guide>
        <p15:guide id="9" pos="2831">
          <p15:clr>
            <a:srgbClr val="A4A3A4"/>
          </p15:clr>
        </p15:guide>
        <p15:guide id="10" pos="292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279" autoAdjust="0"/>
  </p:normalViewPr>
  <p:slideViewPr>
    <p:cSldViewPr showGuides="1">
      <p:cViewPr varScale="1">
        <p:scale>
          <a:sx n="115" d="100"/>
          <a:sy n="115" d="100"/>
        </p:scale>
        <p:origin x="1530" y="108"/>
      </p:cViewPr>
      <p:guideLst>
        <p:guide orient="horz" pos="1145"/>
        <p:guide pos="2880"/>
        <p:guide orient="horz" pos="1139"/>
        <p:guide orient="horz" pos="3995"/>
        <p:guide orient="horz" pos="187"/>
        <p:guide pos="2878"/>
        <p:guide pos="234"/>
        <p:guide pos="5517"/>
        <p:guide pos="2831"/>
        <p:guide pos="2921"/>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4021138" y="0"/>
            <a:ext cx="3076575" cy="512763"/>
          </a:xfrm>
          <a:prstGeom prst="rect">
            <a:avLst/>
          </a:prstGeom>
        </p:spPr>
        <p:txBody>
          <a:bodyPr vert="horz" lIns="91440" tIns="45720" rIns="91440" bIns="45720" rtlCol="0"/>
          <a:lstStyle>
            <a:lvl1pPr algn="r">
              <a:defRPr sz="1200"/>
            </a:lvl1pPr>
          </a:lstStyle>
          <a:p>
            <a:fld id="{ACFC232E-D3D7-4878-888D-76A082129C69}" type="datetimeFigureOut">
              <a:rPr lang="en-GB" smtClean="0"/>
              <a:t>05/10/2018</a:t>
            </a:fld>
            <a:endParaRPr lang="en-GB" dirty="0"/>
          </a:p>
        </p:txBody>
      </p:sp>
      <p:sp>
        <p:nvSpPr>
          <p:cNvPr id="4" name="Footer Placeholder 3"/>
          <p:cNvSpPr>
            <a:spLocks noGrp="1"/>
          </p:cNvSpPr>
          <p:nvPr>
            <p:ph type="ftr" sz="quarter" idx="2"/>
          </p:nvPr>
        </p:nvSpPr>
        <p:spPr>
          <a:xfrm>
            <a:off x="0" y="9721850"/>
            <a:ext cx="3076575" cy="512763"/>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4021138" y="9721850"/>
            <a:ext cx="3076575" cy="512763"/>
          </a:xfrm>
          <a:prstGeom prst="rect">
            <a:avLst/>
          </a:prstGeom>
        </p:spPr>
        <p:txBody>
          <a:bodyPr vert="horz" lIns="91440" tIns="45720" rIns="91440" bIns="45720" rtlCol="0" anchor="b"/>
          <a:lstStyle>
            <a:lvl1pPr algn="r">
              <a:defRPr sz="1200"/>
            </a:lvl1pPr>
          </a:lstStyle>
          <a:p>
            <a:fld id="{DFD3E8E6-7616-4F77-A62E-1394E59D86AC}" type="slidenum">
              <a:rPr lang="en-GB" smtClean="0"/>
              <a:t>‹#›</a:t>
            </a:fld>
            <a:endParaRPr lang="en-GB" dirty="0"/>
          </a:p>
        </p:txBody>
      </p:sp>
    </p:spTree>
    <p:extLst>
      <p:ext uri="{BB962C8B-B14F-4D97-AF65-F5344CB8AC3E}">
        <p14:creationId xmlns:p14="http://schemas.microsoft.com/office/powerpoint/2010/main" val="21529139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GB" dirty="0"/>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0BA5BBE4-AEA3-489A-A28E-0C2FAF2506E3}" type="datetimeFigureOut">
              <a:rPr lang="en-GB" smtClean="0"/>
              <a:pPr/>
              <a:t>05/10/2018</a:t>
            </a:fld>
            <a:endParaRPr lang="en-GB" dirty="0"/>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GB"/>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GB" dirty="0"/>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C0F4A2C8-6C88-4E71-83EE-698B9D4FE22F}" type="slidenum">
              <a:rPr lang="en-GB" smtClean="0"/>
              <a:pPr/>
              <a:t>‹#›</a:t>
            </a:fld>
            <a:endParaRPr lang="en-GB" dirty="0"/>
          </a:p>
        </p:txBody>
      </p:sp>
    </p:spTree>
    <p:extLst>
      <p:ext uri="{BB962C8B-B14F-4D97-AF65-F5344CB8AC3E}">
        <p14:creationId xmlns:p14="http://schemas.microsoft.com/office/powerpoint/2010/main" val="12256250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GB" smtClean="0"/>
              <a:pPr/>
              <a:t>1</a:t>
            </a:fld>
            <a:endParaRPr lang="en-GB" dirty="0"/>
          </a:p>
        </p:txBody>
      </p:sp>
    </p:spTree>
    <p:extLst>
      <p:ext uri="{BB962C8B-B14F-4D97-AF65-F5344CB8AC3E}">
        <p14:creationId xmlns:p14="http://schemas.microsoft.com/office/powerpoint/2010/main" val="540503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2" name="SD_LAN_pePresentationTitle"/>
          <p:cNvSpPr>
            <a:spLocks noGrp="1"/>
          </p:cNvSpPr>
          <p:nvPr>
            <p:ph type="ctrTitle" hasCustomPrompt="1"/>
          </p:nvPr>
        </p:nvSpPr>
        <p:spPr>
          <a:xfrm>
            <a:off x="371475" y="1807795"/>
            <a:ext cx="2628000" cy="861774"/>
          </a:xfrm>
        </p:spPr>
        <p:txBody>
          <a:bodyPr anchor="b" anchorCtr="0">
            <a:noAutofit/>
          </a:bodyPr>
          <a:lstStyle>
            <a:lvl1pPr>
              <a:defRPr sz="2800">
                <a:solidFill>
                  <a:schemeClr val="accent1"/>
                </a:solidFill>
              </a:defRPr>
            </a:lvl1pPr>
          </a:lstStyle>
          <a:p>
            <a:r>
              <a:rPr lang="en-GB" dirty="0" smtClean="0"/>
              <a:t>Presentation title runs here</a:t>
            </a:r>
            <a:endParaRPr lang="en-GB" dirty="0"/>
          </a:p>
        </p:txBody>
      </p:sp>
      <p:sp>
        <p:nvSpPr>
          <p:cNvPr id="11" name="SD_LAN_pePresentationSubtitle"/>
          <p:cNvSpPr>
            <a:spLocks noGrp="1"/>
          </p:cNvSpPr>
          <p:nvPr>
            <p:ph type="body" sz="quarter" idx="10" hasCustomPrompt="1"/>
          </p:nvPr>
        </p:nvSpPr>
        <p:spPr>
          <a:xfrm>
            <a:off x="371475" y="2663186"/>
            <a:ext cx="2628000" cy="1701917"/>
          </a:xfrm>
        </p:spPr>
        <p:txBody>
          <a:bodyPr>
            <a:noAutofit/>
          </a:bodyPr>
          <a:lstStyle>
            <a:lvl1pPr marL="0" indent="0">
              <a:spcBef>
                <a:spcPts val="0"/>
              </a:spcBef>
              <a:buNone/>
              <a:defRPr sz="2800">
                <a:solidFill>
                  <a:schemeClr val="accent2"/>
                </a:solidFill>
              </a:defRPr>
            </a:lvl1pPr>
          </a:lstStyle>
          <a:p>
            <a:pPr lvl="0"/>
            <a:r>
              <a:rPr lang="en-GB" dirty="0" smtClean="0"/>
              <a:t>Subtitle here two lines max</a:t>
            </a:r>
          </a:p>
        </p:txBody>
      </p:sp>
      <p:sp>
        <p:nvSpPr>
          <p:cNvPr id="6" name="SD_OFF_Competencies"/>
          <p:cNvSpPr/>
          <p:nvPr userDrawn="1"/>
        </p:nvSpPr>
        <p:spPr>
          <a:xfrm>
            <a:off x="371128" y="6487244"/>
            <a:ext cx="2630292" cy="3440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l"/>
            <a:endParaRPr lang="en-GB" sz="1000" noProof="0" dirty="0" smtClean="0">
              <a:solidFill>
                <a:srgbClr val="575757"/>
              </a:solidFill>
            </a:endParaRPr>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ox and Background Image">
    <p:spTree>
      <p:nvGrpSpPr>
        <p:cNvPr id="1" name=""/>
        <p:cNvGrpSpPr/>
        <p:nvPr/>
      </p:nvGrpSpPr>
      <p:grpSpPr>
        <a:xfrm>
          <a:off x="0" y="0"/>
          <a:ext cx="0" cy="0"/>
          <a:chOff x="0" y="0"/>
          <a:chExt cx="0" cy="0"/>
        </a:xfrm>
      </p:grpSpPr>
      <p:sp>
        <p:nvSpPr>
          <p:cNvPr id="17" name="Title Placeholder 1"/>
          <p:cNvSpPr>
            <a:spLocks noGrp="1"/>
          </p:cNvSpPr>
          <p:nvPr>
            <p:ph type="body" sz="quarter" idx="13"/>
          </p:nvPr>
        </p:nvSpPr>
        <p:spPr>
          <a:xfrm>
            <a:off x="566710" y="756033"/>
            <a:ext cx="4619916" cy="923330"/>
          </a:xfrm>
        </p:spPr>
        <p:txBody>
          <a:bodyPr anchor="b" anchorCtr="0">
            <a:noAutofit/>
          </a:bodyPr>
          <a:lstStyle>
            <a:lvl1pPr marL="0" indent="0">
              <a:spcBef>
                <a:spcPts val="0"/>
              </a:spcBef>
              <a:buNone/>
              <a:defRPr sz="3000" b="0">
                <a:solidFill>
                  <a:schemeClr val="accent3"/>
                </a:solidFill>
                <a:latin typeface="+mj-lt"/>
              </a:defRPr>
            </a:lvl1pPr>
          </a:lstStyle>
          <a:p>
            <a:pPr lvl="0"/>
            <a:r>
              <a:rPr lang="en-GB" dirty="0" smtClean="0"/>
              <a:t>Click to edit Master text styles</a:t>
            </a:r>
          </a:p>
        </p:txBody>
      </p:sp>
      <p:sp>
        <p:nvSpPr>
          <p:cNvPr id="3" name="Content Placeholder 2"/>
          <p:cNvSpPr>
            <a:spLocks noGrp="1"/>
          </p:cNvSpPr>
          <p:nvPr>
            <p:ph idx="1"/>
          </p:nvPr>
        </p:nvSpPr>
        <p:spPr>
          <a:xfrm>
            <a:off x="566710" y="1803600"/>
            <a:ext cx="4619657" cy="4176000"/>
          </a:xfrm>
        </p:spPr>
        <p:txBody>
          <a:bodyPr/>
          <a:lstStyle>
            <a:lvl1pPr marL="0" indent="0">
              <a:buFont typeface="Arial" panose="020B0604020202020204" pitchFamily="34" charset="0"/>
              <a:buChar char="​"/>
              <a:defRPr b="0"/>
            </a:lvl1pPr>
            <a:lvl2pPr marL="266700" indent="-266700">
              <a:buFont typeface="Arial" pitchFamily="34" charset="0"/>
              <a:buChar char="•"/>
              <a:tabLst/>
              <a:defRPr/>
            </a:lvl2pPr>
            <a:lvl3pPr marL="266700" indent="-266700">
              <a:buFont typeface="Arial" pitchFamily="34" charset="0"/>
              <a:buChar char="•"/>
              <a:defRPr/>
            </a:lvl3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7" name="Footer Placeholder 3"/>
          <p:cNvSpPr>
            <a:spLocks noGrp="1"/>
          </p:cNvSpPr>
          <p:nvPr>
            <p:ph type="ftr" sz="quarter" idx="11"/>
          </p:nvPr>
        </p:nvSpPr>
        <p:spPr>
          <a:xfrm>
            <a:off x="720000" y="6597650"/>
            <a:ext cx="3774213"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endParaRPr lang="en-GB" dirty="0"/>
          </a:p>
        </p:txBody>
      </p:sp>
      <p:sp>
        <p:nvSpPr>
          <p:cNvPr id="9" name="Slide Number Placeholder 4"/>
          <p:cNvSpPr>
            <a:spLocks noGrp="1"/>
          </p:cNvSpPr>
          <p:nvPr>
            <p:ph type="sldNum" sz="quarter" idx="12"/>
          </p:nvPr>
        </p:nvSpPr>
        <p:spPr>
          <a:xfrm>
            <a:off x="358775" y="6597650"/>
            <a:ext cx="360000"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fld id="{313880FF-B11A-4FA9-B5CC-7226C1B8517C}"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Statement Slide 1">
    <p:bg>
      <p:bgPr>
        <a:solidFill>
          <a:schemeClr val="accent3"/>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70113" y="295200"/>
            <a:ext cx="6845093" cy="6046863"/>
          </a:xfrm>
        </p:spPr>
        <p:txBody>
          <a:bodyPr>
            <a:noAutofit/>
          </a:bodyPr>
          <a:lstStyle>
            <a:lvl1pPr marL="0" indent="0">
              <a:spcBef>
                <a:spcPts val="0"/>
              </a:spcBef>
              <a:buNone/>
              <a:defRPr sz="3000" b="0">
                <a:solidFill>
                  <a:schemeClr val="bg1"/>
                </a:solidFill>
              </a:defRPr>
            </a:lvl1pPr>
            <a:lvl2pPr marL="0" indent="0">
              <a:buNone/>
              <a:tabLst/>
              <a:defRPr sz="3000" b="0">
                <a:solidFill>
                  <a:schemeClr val="bg1"/>
                </a:solidFill>
              </a:defRPr>
            </a:lvl2pPr>
            <a:lvl3pPr marL="274638" indent="-274638">
              <a:buFont typeface="Arial" pitchFamily="34" charset="0"/>
              <a:buChar char="•"/>
              <a:defRPr sz="3000" b="0">
                <a:solidFill>
                  <a:schemeClr val="bg1"/>
                </a:solidFill>
              </a:defRPr>
            </a:lvl3pPr>
            <a:lvl4pPr>
              <a:defRPr sz="3000" b="0">
                <a:solidFill>
                  <a:schemeClr val="bg1"/>
                </a:solidFill>
              </a:defRPr>
            </a:lvl4pPr>
            <a:lvl5pPr>
              <a:defRPr sz="3000" b="0">
                <a:solidFill>
                  <a:schemeClr val="bg1"/>
                </a:solidFill>
              </a:defRPr>
            </a:lvl5pPr>
          </a:lstStyle>
          <a:p>
            <a:pPr lvl="0"/>
            <a:r>
              <a:rPr lang="en-GB" dirty="0" smtClean="0"/>
              <a:t>Click to edit Master text styles</a:t>
            </a:r>
          </a:p>
        </p:txBody>
      </p:sp>
      <p:sp>
        <p:nvSpPr>
          <p:cNvPr id="6" name="Footer Placeholder 3"/>
          <p:cNvSpPr>
            <a:spLocks noGrp="1"/>
          </p:cNvSpPr>
          <p:nvPr>
            <p:ph type="ftr" sz="quarter" idx="11"/>
          </p:nvPr>
        </p:nvSpPr>
        <p:spPr>
          <a:xfrm>
            <a:off x="720000" y="6597650"/>
            <a:ext cx="3774213" cy="126000"/>
          </a:xfrm>
          <a:prstGeom prst="rect">
            <a:avLst/>
          </a:prstGeom>
        </p:spPr>
        <p:txBody>
          <a:bodyPr lIns="0" tIns="0" rIns="0" bIns="0"/>
          <a:lstStyle>
            <a:lvl1pPr>
              <a:defRPr sz="800">
                <a:solidFill>
                  <a:srgbClr val="FFFFFF"/>
                </a:solidFill>
                <a:latin typeface="Arial" panose="020B0604020202020204" pitchFamily="34" charset="0"/>
                <a:cs typeface="Arial" panose="020B0604020202020204" pitchFamily="34" charset="0"/>
              </a:defRPr>
            </a:lvl1pPr>
          </a:lstStyle>
          <a:p>
            <a:endParaRPr lang="en-GB" dirty="0"/>
          </a:p>
        </p:txBody>
      </p:sp>
      <p:sp>
        <p:nvSpPr>
          <p:cNvPr id="7" name="Slide Number Placeholder 4"/>
          <p:cNvSpPr>
            <a:spLocks noGrp="1"/>
          </p:cNvSpPr>
          <p:nvPr>
            <p:ph type="sldNum" sz="quarter" idx="12"/>
          </p:nvPr>
        </p:nvSpPr>
        <p:spPr>
          <a:xfrm>
            <a:off x="358775" y="6597650"/>
            <a:ext cx="360000" cy="126000"/>
          </a:xfrm>
          <a:prstGeom prst="rect">
            <a:avLst/>
          </a:prstGeom>
        </p:spPr>
        <p:txBody>
          <a:bodyPr lIns="0" tIns="0" rIns="0" bIns="0"/>
          <a:lstStyle>
            <a:lvl1pPr>
              <a:defRPr sz="800">
                <a:solidFill>
                  <a:srgbClr val="FFFFFF"/>
                </a:solidFill>
                <a:latin typeface="Arial" panose="020B0604020202020204" pitchFamily="34" charset="0"/>
                <a:cs typeface="Arial" panose="020B0604020202020204" pitchFamily="34" charset="0"/>
              </a:defRPr>
            </a:lvl1pPr>
          </a:lstStyle>
          <a:p>
            <a:fld id="{313880FF-B11A-4FA9-B5CC-7226C1B8517C}"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ey Statement Slide 2">
    <p:bg>
      <p:bgPr>
        <a:solidFill>
          <a:schemeClr val="accent2"/>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70113" y="295200"/>
            <a:ext cx="6845093" cy="6046863"/>
          </a:xfrm>
        </p:spPr>
        <p:txBody>
          <a:bodyPr>
            <a:noAutofit/>
          </a:bodyPr>
          <a:lstStyle>
            <a:lvl1pPr marL="0" indent="0">
              <a:spcBef>
                <a:spcPts val="0"/>
              </a:spcBef>
              <a:buNone/>
              <a:defRPr sz="3000" b="0">
                <a:solidFill>
                  <a:schemeClr val="bg1"/>
                </a:solidFill>
              </a:defRPr>
            </a:lvl1pPr>
            <a:lvl2pPr marL="0" indent="0">
              <a:buNone/>
              <a:tabLst/>
              <a:defRPr sz="3000" b="0">
                <a:solidFill>
                  <a:schemeClr val="bg1"/>
                </a:solidFill>
              </a:defRPr>
            </a:lvl2pPr>
            <a:lvl3pPr marL="274638" indent="-274638">
              <a:buFont typeface="Arial" pitchFamily="34" charset="0"/>
              <a:buChar char="•"/>
              <a:defRPr sz="3000" b="0">
                <a:solidFill>
                  <a:schemeClr val="bg1"/>
                </a:solidFill>
              </a:defRPr>
            </a:lvl3pPr>
            <a:lvl4pPr>
              <a:defRPr sz="3000" b="0">
                <a:solidFill>
                  <a:schemeClr val="bg1"/>
                </a:solidFill>
              </a:defRPr>
            </a:lvl4pPr>
            <a:lvl5pPr>
              <a:defRPr sz="3000" b="0">
                <a:solidFill>
                  <a:schemeClr val="bg1"/>
                </a:solidFill>
              </a:defRPr>
            </a:lvl5pPr>
          </a:lstStyle>
          <a:p>
            <a:pPr lvl="0"/>
            <a:r>
              <a:rPr lang="en-GB" dirty="0" smtClean="0"/>
              <a:t>Click to edit Master text styles</a:t>
            </a:r>
          </a:p>
        </p:txBody>
      </p:sp>
      <p:sp>
        <p:nvSpPr>
          <p:cNvPr id="6" name="Footer Placeholder 3"/>
          <p:cNvSpPr>
            <a:spLocks noGrp="1"/>
          </p:cNvSpPr>
          <p:nvPr>
            <p:ph type="ftr" sz="quarter" idx="11"/>
          </p:nvPr>
        </p:nvSpPr>
        <p:spPr>
          <a:xfrm>
            <a:off x="720000" y="6597650"/>
            <a:ext cx="3774213" cy="126000"/>
          </a:xfrm>
          <a:prstGeom prst="rect">
            <a:avLst/>
          </a:prstGeom>
        </p:spPr>
        <p:txBody>
          <a:bodyPr lIns="0" tIns="0" rIns="0" bIns="0"/>
          <a:lstStyle>
            <a:lvl1pPr>
              <a:defRPr sz="800">
                <a:solidFill>
                  <a:srgbClr val="FFFFFF"/>
                </a:solidFill>
                <a:latin typeface="Arial" panose="020B0604020202020204" pitchFamily="34" charset="0"/>
                <a:cs typeface="Arial" panose="020B0604020202020204" pitchFamily="34" charset="0"/>
              </a:defRPr>
            </a:lvl1pPr>
          </a:lstStyle>
          <a:p>
            <a:endParaRPr lang="en-GB" dirty="0"/>
          </a:p>
        </p:txBody>
      </p:sp>
      <p:sp>
        <p:nvSpPr>
          <p:cNvPr id="7" name="Slide Number Placeholder 4"/>
          <p:cNvSpPr>
            <a:spLocks noGrp="1"/>
          </p:cNvSpPr>
          <p:nvPr>
            <p:ph type="sldNum" sz="quarter" idx="12"/>
          </p:nvPr>
        </p:nvSpPr>
        <p:spPr>
          <a:xfrm>
            <a:off x="358775" y="6597650"/>
            <a:ext cx="360000" cy="126000"/>
          </a:xfrm>
          <a:prstGeom prst="rect">
            <a:avLst/>
          </a:prstGeom>
        </p:spPr>
        <p:txBody>
          <a:bodyPr lIns="0" tIns="0" rIns="0" bIns="0"/>
          <a:lstStyle>
            <a:lvl1pPr>
              <a:defRPr sz="800">
                <a:solidFill>
                  <a:srgbClr val="FFFFFF"/>
                </a:solidFill>
                <a:latin typeface="Arial" panose="020B0604020202020204" pitchFamily="34" charset="0"/>
                <a:cs typeface="Arial" panose="020B0604020202020204" pitchFamily="34" charset="0"/>
              </a:defRPr>
            </a:lvl1pPr>
          </a:lstStyle>
          <a:p>
            <a:fld id="{313880FF-B11A-4FA9-B5CC-7226C1B8517C}"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ey Statement Slide 3">
    <p:bg>
      <p:bgPr>
        <a:solidFill>
          <a:schemeClr val="accent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70113" y="295200"/>
            <a:ext cx="6845093" cy="6046863"/>
          </a:xfrm>
        </p:spPr>
        <p:txBody>
          <a:bodyPr>
            <a:noAutofit/>
          </a:bodyPr>
          <a:lstStyle>
            <a:lvl1pPr marL="0" indent="0">
              <a:spcBef>
                <a:spcPts val="0"/>
              </a:spcBef>
              <a:buNone/>
              <a:defRPr sz="3000" b="0">
                <a:solidFill>
                  <a:schemeClr val="bg1"/>
                </a:solidFill>
              </a:defRPr>
            </a:lvl1pPr>
            <a:lvl2pPr marL="0" indent="0">
              <a:buNone/>
              <a:tabLst/>
              <a:defRPr sz="3000" b="0">
                <a:solidFill>
                  <a:schemeClr val="bg1"/>
                </a:solidFill>
              </a:defRPr>
            </a:lvl2pPr>
            <a:lvl3pPr marL="274638" indent="-274638">
              <a:buFont typeface="Arial" pitchFamily="34" charset="0"/>
              <a:buChar char="•"/>
              <a:defRPr sz="3000" b="0">
                <a:solidFill>
                  <a:schemeClr val="bg1"/>
                </a:solidFill>
              </a:defRPr>
            </a:lvl3pPr>
            <a:lvl4pPr>
              <a:defRPr sz="3000" b="0">
                <a:solidFill>
                  <a:schemeClr val="bg1"/>
                </a:solidFill>
              </a:defRPr>
            </a:lvl4pPr>
            <a:lvl5pPr>
              <a:defRPr sz="3000" b="0">
                <a:solidFill>
                  <a:schemeClr val="bg1"/>
                </a:solidFill>
              </a:defRPr>
            </a:lvl5pPr>
          </a:lstStyle>
          <a:p>
            <a:pPr lvl="0"/>
            <a:r>
              <a:rPr lang="en-GB" dirty="0" smtClean="0"/>
              <a:t>Click to edit Master text styles</a:t>
            </a:r>
          </a:p>
        </p:txBody>
      </p:sp>
      <p:sp>
        <p:nvSpPr>
          <p:cNvPr id="6" name="Footer Placeholder 3"/>
          <p:cNvSpPr>
            <a:spLocks noGrp="1"/>
          </p:cNvSpPr>
          <p:nvPr>
            <p:ph type="ftr" sz="quarter" idx="11"/>
          </p:nvPr>
        </p:nvSpPr>
        <p:spPr>
          <a:xfrm>
            <a:off x="720000" y="6597650"/>
            <a:ext cx="3774213" cy="126000"/>
          </a:xfrm>
          <a:prstGeom prst="rect">
            <a:avLst/>
          </a:prstGeom>
        </p:spPr>
        <p:txBody>
          <a:bodyPr lIns="0" tIns="0" rIns="0" bIns="0"/>
          <a:lstStyle>
            <a:lvl1pPr>
              <a:defRPr sz="800">
                <a:solidFill>
                  <a:srgbClr val="FFFFFF"/>
                </a:solidFill>
                <a:latin typeface="Arial" panose="020B0604020202020204" pitchFamily="34" charset="0"/>
                <a:cs typeface="Arial" panose="020B0604020202020204" pitchFamily="34" charset="0"/>
              </a:defRPr>
            </a:lvl1pPr>
          </a:lstStyle>
          <a:p>
            <a:endParaRPr lang="en-GB" dirty="0"/>
          </a:p>
        </p:txBody>
      </p:sp>
      <p:sp>
        <p:nvSpPr>
          <p:cNvPr id="7" name="Slide Number Placeholder 4"/>
          <p:cNvSpPr>
            <a:spLocks noGrp="1"/>
          </p:cNvSpPr>
          <p:nvPr>
            <p:ph type="sldNum" sz="quarter" idx="12"/>
          </p:nvPr>
        </p:nvSpPr>
        <p:spPr>
          <a:xfrm>
            <a:off x="358775" y="6597650"/>
            <a:ext cx="360000" cy="126000"/>
          </a:xfrm>
          <a:prstGeom prst="rect">
            <a:avLst/>
          </a:prstGeom>
        </p:spPr>
        <p:txBody>
          <a:bodyPr lIns="0" tIns="0" rIns="0" bIns="0"/>
          <a:lstStyle>
            <a:lvl1pPr>
              <a:defRPr sz="800">
                <a:solidFill>
                  <a:srgbClr val="FFFFFF"/>
                </a:solidFill>
                <a:latin typeface="Arial" panose="020B0604020202020204" pitchFamily="34" charset="0"/>
                <a:cs typeface="Arial" panose="020B0604020202020204" pitchFamily="34" charset="0"/>
              </a:defRPr>
            </a:lvl1pPr>
          </a:lstStyle>
          <a:p>
            <a:fld id="{313880FF-B11A-4FA9-B5CC-7226C1B8517C}"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ontents 1">
    <p:bg>
      <p:bgPr>
        <a:solidFill>
          <a:schemeClr val="accent1"/>
        </a:solidFill>
        <a:effectLst/>
      </p:bgPr>
    </p:bg>
    <p:spTree>
      <p:nvGrpSpPr>
        <p:cNvPr id="1" name=""/>
        <p:cNvGrpSpPr/>
        <p:nvPr/>
      </p:nvGrpSpPr>
      <p:grpSpPr>
        <a:xfrm>
          <a:off x="0" y="0"/>
          <a:ext cx="0" cy="0"/>
          <a:chOff x="0" y="0"/>
          <a:chExt cx="0" cy="0"/>
        </a:xfrm>
      </p:grpSpPr>
      <p:sp>
        <p:nvSpPr>
          <p:cNvPr id="16" name="Title Placeholder 1"/>
          <p:cNvSpPr>
            <a:spLocks noGrp="1"/>
          </p:cNvSpPr>
          <p:nvPr>
            <p:ph type="title"/>
          </p:nvPr>
        </p:nvSpPr>
        <p:spPr>
          <a:xfrm>
            <a:off x="370113" y="295200"/>
            <a:ext cx="8388000" cy="1441410"/>
          </a:xfrm>
          <a:prstGeom prst="rect">
            <a:avLst/>
          </a:prstGeom>
        </p:spPr>
        <p:txBody>
          <a:bodyPr vert="horz" lIns="0" tIns="0" rIns="0" bIns="0" rtlCol="0" anchor="t" anchorCtr="0">
            <a:noAutofit/>
          </a:bodyPr>
          <a:lstStyle>
            <a:lvl1pPr>
              <a:defRPr sz="3000">
                <a:solidFill>
                  <a:schemeClr val="accent3"/>
                </a:solidFill>
              </a:defRPr>
            </a:lvl1pPr>
          </a:lstStyle>
          <a:p>
            <a:r>
              <a:rPr lang="en-GB" dirty="0" smtClean="0"/>
              <a:t>Click to edit Master title style</a:t>
            </a:r>
            <a:endParaRPr lang="en-GB" dirty="0"/>
          </a:p>
        </p:txBody>
      </p:sp>
      <p:sp>
        <p:nvSpPr>
          <p:cNvPr id="3" name="Content Placeholder 2"/>
          <p:cNvSpPr>
            <a:spLocks noGrp="1"/>
          </p:cNvSpPr>
          <p:nvPr>
            <p:ph idx="1"/>
          </p:nvPr>
        </p:nvSpPr>
        <p:spPr>
          <a:xfrm>
            <a:off x="370113" y="1804988"/>
            <a:ext cx="8388000" cy="4537075"/>
          </a:xfrm>
        </p:spPr>
        <p:txBody>
          <a:bodyPr>
            <a:noAutofit/>
          </a:bodyPr>
          <a:lstStyle>
            <a:lvl1pPr marL="0" indent="0">
              <a:spcBef>
                <a:spcPts val="1800"/>
              </a:spcBef>
              <a:spcAft>
                <a:spcPts val="0"/>
              </a:spcAft>
              <a:buFont typeface="Arial" panose="020B0604020202020204" pitchFamily="34" charset="0"/>
              <a:buChar char="​"/>
              <a:defRPr sz="1800" b="0">
                <a:solidFill>
                  <a:schemeClr val="bg1"/>
                </a:solidFill>
              </a:defRPr>
            </a:lvl1pPr>
            <a:lvl2pPr marL="268288" indent="-268288">
              <a:spcBef>
                <a:spcPts val="600"/>
              </a:spcBef>
              <a:spcAft>
                <a:spcPts val="0"/>
              </a:spcAft>
              <a:buFont typeface="Arial" pitchFamily="34" charset="0"/>
              <a:buChar char="•"/>
              <a:tabLst/>
              <a:defRPr sz="1800" b="0">
                <a:solidFill>
                  <a:schemeClr val="bg1"/>
                </a:solidFill>
              </a:defRPr>
            </a:lvl2pPr>
            <a:lvl3pPr marL="274638" indent="-274638">
              <a:spcBef>
                <a:spcPts val="600"/>
              </a:spcBef>
              <a:spcAft>
                <a:spcPts val="0"/>
              </a:spcAft>
              <a:buFont typeface="Arial" pitchFamily="34" charset="0"/>
              <a:buChar char="•"/>
              <a:defRPr sz="1800" b="0">
                <a:solidFill>
                  <a:schemeClr val="bg1"/>
                </a:solidFill>
              </a:defRPr>
            </a:lvl3pPr>
            <a:lvl4pPr>
              <a:spcBef>
                <a:spcPts val="600"/>
              </a:spcBef>
              <a:spcAft>
                <a:spcPts val="0"/>
              </a:spcAft>
              <a:buFont typeface="Arial" pitchFamily="34" charset="0"/>
              <a:buChar char="−"/>
              <a:defRPr sz="1800" b="0">
                <a:solidFill>
                  <a:schemeClr val="bg1"/>
                </a:solidFill>
              </a:defRPr>
            </a:lvl4pPr>
            <a:lvl5pPr marL="806450" indent="-266700">
              <a:spcBef>
                <a:spcPts val="600"/>
              </a:spcBef>
              <a:spcAft>
                <a:spcPts val="0"/>
              </a:spcAft>
              <a:buFont typeface="Arial" pitchFamily="34" charset="0"/>
              <a:buChar char="−"/>
              <a:defRPr sz="1800" b="0">
                <a:solidFill>
                  <a:schemeClr val="bg1"/>
                </a:solidFill>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7" name="Footer Placeholder 3"/>
          <p:cNvSpPr>
            <a:spLocks noGrp="1"/>
          </p:cNvSpPr>
          <p:nvPr>
            <p:ph type="ftr" sz="quarter" idx="11"/>
          </p:nvPr>
        </p:nvSpPr>
        <p:spPr>
          <a:xfrm>
            <a:off x="720000" y="6597650"/>
            <a:ext cx="3774213" cy="126000"/>
          </a:xfrm>
          <a:prstGeom prst="rect">
            <a:avLst/>
          </a:prstGeom>
        </p:spPr>
        <p:txBody>
          <a:bodyPr lIns="0" tIns="0" rIns="0" bIns="0"/>
          <a:lstStyle>
            <a:lvl1pPr>
              <a:defRPr sz="800">
                <a:solidFill>
                  <a:srgbClr val="FFFFFF"/>
                </a:solidFill>
                <a:latin typeface="Arial" panose="020B0604020202020204" pitchFamily="34" charset="0"/>
                <a:cs typeface="Arial" panose="020B0604020202020204" pitchFamily="34" charset="0"/>
              </a:defRPr>
            </a:lvl1pPr>
          </a:lstStyle>
          <a:p>
            <a:endParaRPr lang="en-GB" dirty="0"/>
          </a:p>
        </p:txBody>
      </p:sp>
      <p:sp>
        <p:nvSpPr>
          <p:cNvPr id="9" name="Slide Number Placeholder 4"/>
          <p:cNvSpPr>
            <a:spLocks noGrp="1"/>
          </p:cNvSpPr>
          <p:nvPr>
            <p:ph type="sldNum" sz="quarter" idx="12"/>
          </p:nvPr>
        </p:nvSpPr>
        <p:spPr>
          <a:xfrm>
            <a:off x="358775" y="6597650"/>
            <a:ext cx="360000" cy="126000"/>
          </a:xfrm>
          <a:prstGeom prst="rect">
            <a:avLst/>
          </a:prstGeom>
        </p:spPr>
        <p:txBody>
          <a:bodyPr lIns="0" tIns="0" rIns="0" bIns="0"/>
          <a:lstStyle>
            <a:lvl1pPr>
              <a:defRPr sz="800">
                <a:solidFill>
                  <a:srgbClr val="FFFFFF"/>
                </a:solidFill>
                <a:latin typeface="Arial" panose="020B0604020202020204" pitchFamily="34" charset="0"/>
                <a:cs typeface="Arial" panose="020B0604020202020204" pitchFamily="34" charset="0"/>
              </a:defRPr>
            </a:lvl1pPr>
          </a:lstStyle>
          <a:p>
            <a:fld id="{313880FF-B11A-4FA9-B5CC-7226C1B8517C}"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ontents 2">
    <p:bg>
      <p:bgPr>
        <a:solidFill>
          <a:schemeClr val="bg1"/>
        </a:solidFill>
        <a:effectLst/>
      </p:bgPr>
    </p:bg>
    <p:spTree>
      <p:nvGrpSpPr>
        <p:cNvPr id="1" name=""/>
        <p:cNvGrpSpPr/>
        <p:nvPr/>
      </p:nvGrpSpPr>
      <p:grpSpPr>
        <a:xfrm>
          <a:off x="0" y="0"/>
          <a:ext cx="0" cy="0"/>
          <a:chOff x="0" y="0"/>
          <a:chExt cx="0" cy="0"/>
        </a:xfrm>
      </p:grpSpPr>
      <p:sp>
        <p:nvSpPr>
          <p:cNvPr id="16" name="Title Placeholder 1"/>
          <p:cNvSpPr>
            <a:spLocks noGrp="1"/>
          </p:cNvSpPr>
          <p:nvPr>
            <p:ph type="title"/>
          </p:nvPr>
        </p:nvSpPr>
        <p:spPr>
          <a:xfrm>
            <a:off x="370113" y="295200"/>
            <a:ext cx="8388000" cy="1441410"/>
          </a:xfrm>
          <a:prstGeom prst="rect">
            <a:avLst/>
          </a:prstGeom>
        </p:spPr>
        <p:txBody>
          <a:bodyPr vert="horz" lIns="0" tIns="0" rIns="0" bIns="0" rtlCol="0" anchor="t" anchorCtr="0">
            <a:noAutofit/>
          </a:bodyPr>
          <a:lstStyle>
            <a:lvl1pPr>
              <a:defRPr sz="3000">
                <a:solidFill>
                  <a:schemeClr val="accent2"/>
                </a:solidFill>
              </a:defRPr>
            </a:lvl1pPr>
          </a:lstStyle>
          <a:p>
            <a:r>
              <a:rPr lang="en-GB" dirty="0" smtClean="0"/>
              <a:t>Click to edit Master title style</a:t>
            </a:r>
            <a:endParaRPr lang="en-GB" dirty="0"/>
          </a:p>
        </p:txBody>
      </p:sp>
      <p:sp>
        <p:nvSpPr>
          <p:cNvPr id="3" name="Content Placeholder 2"/>
          <p:cNvSpPr>
            <a:spLocks noGrp="1"/>
          </p:cNvSpPr>
          <p:nvPr>
            <p:ph idx="1"/>
          </p:nvPr>
        </p:nvSpPr>
        <p:spPr>
          <a:xfrm>
            <a:off x="370113" y="1803600"/>
            <a:ext cx="8388000" cy="4345990"/>
          </a:xfrm>
        </p:spPr>
        <p:txBody>
          <a:bodyPr>
            <a:noAutofit/>
          </a:bodyPr>
          <a:lstStyle>
            <a:lvl1pPr marL="0" indent="0">
              <a:spcBef>
                <a:spcPts val="1800"/>
              </a:spcBef>
              <a:spcAft>
                <a:spcPts val="0"/>
              </a:spcAft>
              <a:buFont typeface="Arial" panose="020B0604020202020204" pitchFamily="34" charset="0"/>
              <a:buChar char="​"/>
              <a:defRPr sz="1800" b="0">
                <a:solidFill>
                  <a:schemeClr val="tx2"/>
                </a:solidFill>
              </a:defRPr>
            </a:lvl1pPr>
            <a:lvl2pPr marL="268288" indent="-268288">
              <a:spcBef>
                <a:spcPts val="600"/>
              </a:spcBef>
              <a:spcAft>
                <a:spcPts val="0"/>
              </a:spcAft>
              <a:buFont typeface="Arial" pitchFamily="34" charset="0"/>
              <a:buChar char="•"/>
              <a:tabLst/>
              <a:defRPr sz="1800" b="0">
                <a:solidFill>
                  <a:schemeClr val="tx2"/>
                </a:solidFill>
              </a:defRPr>
            </a:lvl2pPr>
            <a:lvl3pPr marL="274638" indent="-274638">
              <a:spcBef>
                <a:spcPts val="600"/>
              </a:spcBef>
              <a:spcAft>
                <a:spcPts val="0"/>
              </a:spcAft>
              <a:buFont typeface="Arial" pitchFamily="34" charset="0"/>
              <a:buChar char="•"/>
              <a:defRPr sz="1800" b="0">
                <a:solidFill>
                  <a:schemeClr val="tx2"/>
                </a:solidFill>
              </a:defRPr>
            </a:lvl3pPr>
            <a:lvl4pPr>
              <a:spcBef>
                <a:spcPts val="600"/>
              </a:spcBef>
              <a:spcAft>
                <a:spcPts val="0"/>
              </a:spcAft>
              <a:buFont typeface="Arial" pitchFamily="34" charset="0"/>
              <a:buChar char="−"/>
              <a:defRPr sz="1800" b="0">
                <a:solidFill>
                  <a:schemeClr val="tx2"/>
                </a:solidFill>
              </a:defRPr>
            </a:lvl4pPr>
            <a:lvl5pPr marL="806450" indent="-266700">
              <a:spcBef>
                <a:spcPts val="600"/>
              </a:spcBef>
              <a:spcAft>
                <a:spcPts val="0"/>
              </a:spcAft>
              <a:buFont typeface="Arial" pitchFamily="34" charset="0"/>
              <a:buChar char="−"/>
              <a:defRPr sz="1800" b="0">
                <a:solidFill>
                  <a:schemeClr val="tx2"/>
                </a:solidFill>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8" name="Footer Placeholder 3"/>
          <p:cNvSpPr>
            <a:spLocks noGrp="1"/>
          </p:cNvSpPr>
          <p:nvPr>
            <p:ph type="ftr" sz="quarter" idx="11"/>
          </p:nvPr>
        </p:nvSpPr>
        <p:spPr>
          <a:xfrm>
            <a:off x="720000" y="6597650"/>
            <a:ext cx="3774213"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endParaRPr lang="en-GB" dirty="0"/>
          </a:p>
        </p:txBody>
      </p:sp>
      <p:sp>
        <p:nvSpPr>
          <p:cNvPr id="10" name="Slide Number Placeholder 4"/>
          <p:cNvSpPr>
            <a:spLocks noGrp="1"/>
          </p:cNvSpPr>
          <p:nvPr>
            <p:ph type="sldNum" sz="quarter" idx="12"/>
          </p:nvPr>
        </p:nvSpPr>
        <p:spPr>
          <a:xfrm>
            <a:off x="358775" y="6597650"/>
            <a:ext cx="360000"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fld id="{313880FF-B11A-4FA9-B5CC-7226C1B8517C}"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Slide 1">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57211" y="1753200"/>
            <a:ext cx="8401027" cy="973133"/>
          </a:xfrm>
        </p:spPr>
        <p:txBody>
          <a:bodyPr anchor="b" anchorCtr="0">
            <a:noAutofit/>
          </a:bodyPr>
          <a:lstStyle>
            <a:lvl1pPr algn="l">
              <a:defRPr sz="6000" b="0" cap="none" baseline="0">
                <a:solidFill>
                  <a:schemeClr val="accent1"/>
                </a:solidFill>
              </a:defRPr>
            </a:lvl1pPr>
          </a:lstStyle>
          <a:p>
            <a:r>
              <a:rPr lang="en-GB" dirty="0" smtClean="0"/>
              <a:t>Click to edit Master title style</a:t>
            </a:r>
            <a:endParaRPr lang="en-GB" dirty="0"/>
          </a:p>
        </p:txBody>
      </p:sp>
      <p:sp>
        <p:nvSpPr>
          <p:cNvPr id="6" name="Text Placeholder 2"/>
          <p:cNvSpPr>
            <a:spLocks noGrp="1"/>
          </p:cNvSpPr>
          <p:nvPr>
            <p:ph type="body" sz="quarter" idx="10"/>
          </p:nvPr>
        </p:nvSpPr>
        <p:spPr>
          <a:xfrm>
            <a:off x="357188" y="2787770"/>
            <a:ext cx="8401050" cy="3200080"/>
          </a:xfrm>
        </p:spPr>
        <p:txBody>
          <a:bodyPr>
            <a:noAutofit/>
          </a:bodyPr>
          <a:lstStyle>
            <a:lvl1pPr marL="0" indent="0">
              <a:spcBef>
                <a:spcPts val="0"/>
              </a:spcBef>
              <a:buNone/>
              <a:defRPr sz="6000">
                <a:solidFill>
                  <a:schemeClr val="bg1"/>
                </a:solidFill>
              </a:defRPr>
            </a:lvl1pPr>
          </a:lstStyle>
          <a:p>
            <a:pPr lvl="0"/>
            <a:r>
              <a:rPr lang="en-GB" dirty="0" smtClean="0"/>
              <a:t>Click to edit Master text styles</a:t>
            </a:r>
          </a:p>
        </p:txBody>
      </p:sp>
      <p:sp>
        <p:nvSpPr>
          <p:cNvPr id="7" name="Footer Placeholder 3"/>
          <p:cNvSpPr>
            <a:spLocks noGrp="1"/>
          </p:cNvSpPr>
          <p:nvPr>
            <p:ph type="ftr" sz="quarter" idx="11"/>
          </p:nvPr>
        </p:nvSpPr>
        <p:spPr>
          <a:xfrm>
            <a:off x="720000" y="6597650"/>
            <a:ext cx="3774213" cy="126000"/>
          </a:xfrm>
          <a:prstGeom prst="rect">
            <a:avLst/>
          </a:prstGeom>
        </p:spPr>
        <p:txBody>
          <a:bodyPr lIns="0" tIns="0" rIns="0" bIns="0"/>
          <a:lstStyle>
            <a:lvl1pPr>
              <a:defRPr sz="800">
                <a:solidFill>
                  <a:srgbClr val="FFFFFF"/>
                </a:solidFill>
                <a:latin typeface="Arial" panose="020B0604020202020204" pitchFamily="34" charset="0"/>
                <a:cs typeface="Arial" panose="020B0604020202020204" pitchFamily="34" charset="0"/>
              </a:defRPr>
            </a:lvl1pPr>
          </a:lstStyle>
          <a:p>
            <a:endParaRPr lang="en-GB" dirty="0"/>
          </a:p>
        </p:txBody>
      </p:sp>
      <p:sp>
        <p:nvSpPr>
          <p:cNvPr id="9" name="Slide Number Placeholder 4"/>
          <p:cNvSpPr>
            <a:spLocks noGrp="1"/>
          </p:cNvSpPr>
          <p:nvPr>
            <p:ph type="sldNum" sz="quarter" idx="12"/>
          </p:nvPr>
        </p:nvSpPr>
        <p:spPr>
          <a:xfrm>
            <a:off x="358775" y="6597650"/>
            <a:ext cx="360000" cy="126000"/>
          </a:xfrm>
          <a:prstGeom prst="rect">
            <a:avLst/>
          </a:prstGeom>
        </p:spPr>
        <p:txBody>
          <a:bodyPr lIns="0" tIns="0" rIns="0" bIns="0"/>
          <a:lstStyle>
            <a:lvl1pPr>
              <a:defRPr sz="800">
                <a:solidFill>
                  <a:srgbClr val="FFFFFF"/>
                </a:solidFill>
                <a:latin typeface="Arial" panose="020B0604020202020204" pitchFamily="34" charset="0"/>
                <a:cs typeface="Arial" panose="020B0604020202020204" pitchFamily="34" charset="0"/>
              </a:defRPr>
            </a:lvl1pPr>
          </a:lstStyle>
          <a:p>
            <a:fld id="{313880FF-B11A-4FA9-B5CC-7226C1B8517C}"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ider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57211" y="1753816"/>
            <a:ext cx="8401027" cy="973133"/>
          </a:xfrm>
        </p:spPr>
        <p:txBody>
          <a:bodyPr anchor="b" anchorCtr="0">
            <a:noAutofit/>
          </a:bodyPr>
          <a:lstStyle>
            <a:lvl1pPr algn="l">
              <a:defRPr sz="6000" b="0" cap="none" baseline="0">
                <a:solidFill>
                  <a:schemeClr val="accent3"/>
                </a:solidFill>
              </a:defRPr>
            </a:lvl1pPr>
          </a:lstStyle>
          <a:p>
            <a:r>
              <a:rPr lang="en-GB" dirty="0" smtClean="0"/>
              <a:t>Click to edit Master title style</a:t>
            </a:r>
            <a:endParaRPr lang="en-GB" dirty="0"/>
          </a:p>
        </p:txBody>
      </p:sp>
      <p:sp>
        <p:nvSpPr>
          <p:cNvPr id="6" name="Text Placeholder 2"/>
          <p:cNvSpPr>
            <a:spLocks noGrp="1"/>
          </p:cNvSpPr>
          <p:nvPr>
            <p:ph type="body" sz="quarter" idx="10"/>
          </p:nvPr>
        </p:nvSpPr>
        <p:spPr>
          <a:xfrm>
            <a:off x="357188" y="2787770"/>
            <a:ext cx="8401050" cy="3200080"/>
          </a:xfrm>
        </p:spPr>
        <p:txBody>
          <a:bodyPr>
            <a:noAutofit/>
          </a:bodyPr>
          <a:lstStyle>
            <a:lvl1pPr marL="0" indent="0">
              <a:spcBef>
                <a:spcPts val="0"/>
              </a:spcBef>
              <a:buNone/>
              <a:defRPr sz="6000">
                <a:solidFill>
                  <a:schemeClr val="bg1"/>
                </a:solidFill>
              </a:defRPr>
            </a:lvl1pPr>
          </a:lstStyle>
          <a:p>
            <a:pPr lvl="0"/>
            <a:r>
              <a:rPr lang="en-GB" dirty="0" smtClean="0"/>
              <a:t>Click to edit Master text styles</a:t>
            </a:r>
          </a:p>
        </p:txBody>
      </p:sp>
      <p:sp>
        <p:nvSpPr>
          <p:cNvPr id="7" name="Footer Placeholder 3"/>
          <p:cNvSpPr>
            <a:spLocks noGrp="1"/>
          </p:cNvSpPr>
          <p:nvPr>
            <p:ph type="ftr" sz="quarter" idx="11"/>
          </p:nvPr>
        </p:nvSpPr>
        <p:spPr>
          <a:xfrm>
            <a:off x="720000" y="6597650"/>
            <a:ext cx="3774213" cy="126000"/>
          </a:xfrm>
          <a:prstGeom prst="rect">
            <a:avLst/>
          </a:prstGeom>
        </p:spPr>
        <p:txBody>
          <a:bodyPr lIns="0" tIns="0" rIns="0" bIns="0"/>
          <a:lstStyle>
            <a:lvl1pPr>
              <a:defRPr sz="800">
                <a:solidFill>
                  <a:srgbClr val="FFFFFF"/>
                </a:solidFill>
                <a:latin typeface="Arial" panose="020B0604020202020204" pitchFamily="34" charset="0"/>
                <a:cs typeface="Arial" panose="020B0604020202020204" pitchFamily="34" charset="0"/>
              </a:defRPr>
            </a:lvl1pPr>
          </a:lstStyle>
          <a:p>
            <a:endParaRPr lang="en-GB" dirty="0"/>
          </a:p>
        </p:txBody>
      </p:sp>
      <p:sp>
        <p:nvSpPr>
          <p:cNvPr id="9" name="Slide Number Placeholder 4"/>
          <p:cNvSpPr>
            <a:spLocks noGrp="1"/>
          </p:cNvSpPr>
          <p:nvPr>
            <p:ph type="sldNum" sz="quarter" idx="12"/>
          </p:nvPr>
        </p:nvSpPr>
        <p:spPr>
          <a:xfrm>
            <a:off x="358775" y="6597650"/>
            <a:ext cx="360000" cy="126000"/>
          </a:xfrm>
          <a:prstGeom prst="rect">
            <a:avLst/>
          </a:prstGeom>
        </p:spPr>
        <p:txBody>
          <a:bodyPr lIns="0" tIns="0" rIns="0" bIns="0"/>
          <a:lstStyle>
            <a:lvl1pPr>
              <a:defRPr sz="800">
                <a:solidFill>
                  <a:srgbClr val="FFFFFF"/>
                </a:solidFill>
                <a:latin typeface="Arial" panose="020B0604020202020204" pitchFamily="34" charset="0"/>
                <a:cs typeface="Arial" panose="020B0604020202020204" pitchFamily="34" charset="0"/>
              </a:defRPr>
            </a:lvl1pPr>
          </a:lstStyle>
          <a:p>
            <a:fld id="{313880FF-B11A-4FA9-B5CC-7226C1B8517C}"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vider Slide 3">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57212" y="1752439"/>
            <a:ext cx="8401026" cy="973133"/>
          </a:xfrm>
        </p:spPr>
        <p:txBody>
          <a:bodyPr anchor="b" anchorCtr="0">
            <a:noAutofit/>
          </a:bodyPr>
          <a:lstStyle>
            <a:lvl1pPr algn="l">
              <a:defRPr sz="6000" b="0" cap="none" baseline="0">
                <a:solidFill>
                  <a:schemeClr val="accent1"/>
                </a:solidFill>
              </a:defRPr>
            </a:lvl1pPr>
          </a:lstStyle>
          <a:p>
            <a:r>
              <a:rPr lang="en-GB" dirty="0" smtClean="0"/>
              <a:t>Click to edit Master title style</a:t>
            </a:r>
            <a:endParaRPr lang="en-GB" dirty="0"/>
          </a:p>
        </p:txBody>
      </p:sp>
      <p:sp>
        <p:nvSpPr>
          <p:cNvPr id="6" name="Text Placeholder 2"/>
          <p:cNvSpPr>
            <a:spLocks noGrp="1"/>
          </p:cNvSpPr>
          <p:nvPr>
            <p:ph type="body" sz="quarter" idx="10"/>
          </p:nvPr>
        </p:nvSpPr>
        <p:spPr>
          <a:xfrm>
            <a:off x="357187" y="2787770"/>
            <a:ext cx="8401051" cy="3200080"/>
          </a:xfrm>
        </p:spPr>
        <p:txBody>
          <a:bodyPr>
            <a:noAutofit/>
          </a:bodyPr>
          <a:lstStyle>
            <a:lvl1pPr marL="0" indent="0">
              <a:spcBef>
                <a:spcPts val="0"/>
              </a:spcBef>
              <a:buNone/>
              <a:defRPr sz="6000">
                <a:solidFill>
                  <a:schemeClr val="bg1"/>
                </a:solidFill>
              </a:defRPr>
            </a:lvl1pPr>
          </a:lstStyle>
          <a:p>
            <a:pPr lvl="0"/>
            <a:r>
              <a:rPr lang="en-GB" dirty="0" smtClean="0"/>
              <a:t>Click to edit Master text styles</a:t>
            </a:r>
          </a:p>
        </p:txBody>
      </p:sp>
      <p:sp>
        <p:nvSpPr>
          <p:cNvPr id="3" name="Footer Placeholder 2"/>
          <p:cNvSpPr>
            <a:spLocks noGrp="1"/>
          </p:cNvSpPr>
          <p:nvPr>
            <p:ph type="ftr" sz="quarter" idx="11"/>
          </p:nvPr>
        </p:nvSpPr>
        <p:spPr/>
        <p:txBody>
          <a:bodyPr/>
          <a:lstStyle>
            <a:lvl1pPr>
              <a:defRPr>
                <a:solidFill>
                  <a:schemeClr val="bg1"/>
                </a:solidFill>
              </a:defRPr>
            </a:lvl1pPr>
          </a:lstStyle>
          <a:p>
            <a:endParaRPr lang="en-GB" dirty="0"/>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C2D1CC95-88A6-41E8-A04C-A97115B51713}"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 Slide with Image 1">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6736" y="1787522"/>
            <a:ext cx="8391502" cy="758819"/>
          </a:xfrm>
        </p:spPr>
        <p:txBody>
          <a:bodyPr anchor="b" anchorCtr="0">
            <a:noAutofit/>
          </a:bodyPr>
          <a:lstStyle>
            <a:lvl1pPr algn="l">
              <a:defRPr sz="4800" b="0" cap="none" baseline="0">
                <a:solidFill>
                  <a:schemeClr val="accent2"/>
                </a:solidFill>
              </a:defRPr>
            </a:lvl1pPr>
          </a:lstStyle>
          <a:p>
            <a:r>
              <a:rPr lang="en-GB" dirty="0" smtClean="0"/>
              <a:t>Click to edit Master title style</a:t>
            </a:r>
            <a:endParaRPr lang="en-GB" dirty="0"/>
          </a:p>
        </p:txBody>
      </p:sp>
      <p:sp>
        <p:nvSpPr>
          <p:cNvPr id="6" name="Text Placeholder 2"/>
          <p:cNvSpPr>
            <a:spLocks noGrp="1"/>
          </p:cNvSpPr>
          <p:nvPr>
            <p:ph type="body" sz="quarter" idx="10"/>
          </p:nvPr>
        </p:nvSpPr>
        <p:spPr>
          <a:xfrm>
            <a:off x="366737" y="2571744"/>
            <a:ext cx="8391501" cy="3200080"/>
          </a:xfrm>
        </p:spPr>
        <p:txBody>
          <a:bodyPr>
            <a:noAutofit/>
          </a:bodyPr>
          <a:lstStyle>
            <a:lvl1pPr marL="0" indent="0">
              <a:spcBef>
                <a:spcPts val="0"/>
              </a:spcBef>
              <a:buNone/>
              <a:defRPr sz="4800">
                <a:solidFill>
                  <a:srgbClr val="575757"/>
                </a:solidFill>
              </a:defRPr>
            </a:lvl1pPr>
          </a:lstStyle>
          <a:p>
            <a:pPr lvl="0"/>
            <a:r>
              <a:rPr lang="en-GB" dirty="0" smtClean="0"/>
              <a:t>Click to edit Master text styles</a:t>
            </a:r>
          </a:p>
        </p:txBody>
      </p:sp>
      <p:sp>
        <p:nvSpPr>
          <p:cNvPr id="7" name="Footer Placeholder 3"/>
          <p:cNvSpPr>
            <a:spLocks noGrp="1"/>
          </p:cNvSpPr>
          <p:nvPr>
            <p:ph type="ftr" sz="quarter" idx="11"/>
          </p:nvPr>
        </p:nvSpPr>
        <p:spPr>
          <a:xfrm>
            <a:off x="720000" y="6597650"/>
            <a:ext cx="3774213"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endParaRPr lang="en-GB" dirty="0"/>
          </a:p>
        </p:txBody>
      </p:sp>
      <p:sp>
        <p:nvSpPr>
          <p:cNvPr id="9" name="Slide Number Placeholder 4"/>
          <p:cNvSpPr>
            <a:spLocks noGrp="1"/>
          </p:cNvSpPr>
          <p:nvPr>
            <p:ph type="sldNum" sz="quarter" idx="12"/>
          </p:nvPr>
        </p:nvSpPr>
        <p:spPr>
          <a:xfrm>
            <a:off x="358775" y="6597650"/>
            <a:ext cx="360000"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fld id="{313880FF-B11A-4FA9-B5CC-7226C1B8517C}"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smtClean="0"/>
              <a:t>Click to edit Master title style</a:t>
            </a:r>
            <a:endParaRPr lang="en-GB" noProof="0" dirty="0"/>
          </a:p>
        </p:txBody>
      </p:sp>
      <p:sp>
        <p:nvSpPr>
          <p:cNvPr id="9" name="Subtitle 2"/>
          <p:cNvSpPr>
            <a:spLocks noGrp="1"/>
          </p:cNvSpPr>
          <p:nvPr>
            <p:ph type="body" sz="quarter" idx="13"/>
          </p:nvPr>
        </p:nvSpPr>
        <p:spPr>
          <a:xfrm>
            <a:off x="370113" y="755778"/>
            <a:ext cx="8388000" cy="1042989"/>
          </a:xfrm>
        </p:spPr>
        <p:txBody>
          <a:bodyPr>
            <a:noAutofit/>
          </a:bodyPr>
          <a:lstStyle>
            <a:lvl1pPr marL="0" indent="0">
              <a:spcBef>
                <a:spcPts val="0"/>
              </a:spcBef>
              <a:buNone/>
              <a:defRPr sz="3000" b="0">
                <a:solidFill>
                  <a:schemeClr val="accent5"/>
                </a:solidFill>
              </a:defRPr>
            </a:lvl1pPr>
          </a:lstStyle>
          <a:p>
            <a:pPr lvl="0"/>
            <a:r>
              <a:rPr lang="en-GB" dirty="0" smtClean="0"/>
              <a:t>Click to edit Master text styles</a:t>
            </a:r>
          </a:p>
        </p:txBody>
      </p:sp>
      <p:sp>
        <p:nvSpPr>
          <p:cNvPr id="20" name="Text Placeholder 3"/>
          <p:cNvSpPr>
            <a:spLocks noGrp="1"/>
          </p:cNvSpPr>
          <p:nvPr>
            <p:ph type="body" sz="quarter" idx="14"/>
          </p:nvPr>
        </p:nvSpPr>
        <p:spPr>
          <a:xfrm>
            <a:off x="370800" y="1804987"/>
            <a:ext cx="8388000" cy="4537075"/>
          </a:xfrm>
        </p:spPr>
        <p:txBody>
          <a:bodyPr/>
          <a:lstStyle>
            <a:lvl1pPr marL="0" indent="0">
              <a:buFont typeface="Arial" panose="020B0604020202020204" pitchFamily="34" charset="0"/>
              <a:buChar char="​"/>
              <a:defRPr/>
            </a:lvl1pPr>
            <a:lvl2pPr marL="266700" indent="-266700">
              <a:buFont typeface="Arial" pitchFamily="34" charset="0"/>
              <a:buChar char="•"/>
              <a:defRPr/>
            </a:lvl2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8" name="Footer Placeholder 3"/>
          <p:cNvSpPr>
            <a:spLocks noGrp="1"/>
          </p:cNvSpPr>
          <p:nvPr>
            <p:ph type="ftr" sz="quarter" idx="11"/>
          </p:nvPr>
        </p:nvSpPr>
        <p:spPr>
          <a:xfrm>
            <a:off x="720000" y="6597650"/>
            <a:ext cx="3774213"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endParaRPr lang="en-GB" dirty="0"/>
          </a:p>
        </p:txBody>
      </p:sp>
      <p:sp>
        <p:nvSpPr>
          <p:cNvPr id="10" name="Slide Number Placeholder 4"/>
          <p:cNvSpPr>
            <a:spLocks noGrp="1"/>
          </p:cNvSpPr>
          <p:nvPr>
            <p:ph type="sldNum" sz="quarter" idx="12"/>
          </p:nvPr>
        </p:nvSpPr>
        <p:spPr>
          <a:xfrm>
            <a:off x="358775" y="6597650"/>
            <a:ext cx="360000"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fld id="{313880FF-B11A-4FA9-B5CC-7226C1B8517C}"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vider Slide with Image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6737" y="764705"/>
            <a:ext cx="2776504" cy="1603400"/>
          </a:xfrm>
        </p:spPr>
        <p:txBody>
          <a:bodyPr anchor="b" anchorCtr="0">
            <a:noAutofit/>
          </a:bodyPr>
          <a:lstStyle>
            <a:lvl1pPr algn="l">
              <a:defRPr sz="3600" b="0" cap="none" baseline="0">
                <a:solidFill>
                  <a:schemeClr val="accent2"/>
                </a:solidFill>
              </a:defRPr>
            </a:lvl1pPr>
          </a:lstStyle>
          <a:p>
            <a:r>
              <a:rPr lang="en-GB" dirty="0" smtClean="0"/>
              <a:t>Click to edit Master title style</a:t>
            </a:r>
            <a:endParaRPr lang="en-GB" dirty="0"/>
          </a:p>
        </p:txBody>
      </p:sp>
      <p:sp>
        <p:nvSpPr>
          <p:cNvPr id="6" name="Text Placeholder 2"/>
          <p:cNvSpPr>
            <a:spLocks noGrp="1"/>
          </p:cNvSpPr>
          <p:nvPr>
            <p:ph type="body" sz="quarter" idx="10"/>
          </p:nvPr>
        </p:nvSpPr>
        <p:spPr>
          <a:xfrm>
            <a:off x="366737" y="2374056"/>
            <a:ext cx="2776503" cy="3555274"/>
          </a:xfrm>
        </p:spPr>
        <p:txBody>
          <a:bodyPr>
            <a:noAutofit/>
          </a:bodyPr>
          <a:lstStyle>
            <a:lvl1pPr marL="0" indent="0">
              <a:spcBef>
                <a:spcPts val="0"/>
              </a:spcBef>
              <a:buNone/>
              <a:defRPr sz="3600">
                <a:solidFill>
                  <a:srgbClr val="575757"/>
                </a:solidFill>
              </a:defRPr>
            </a:lvl1pPr>
          </a:lstStyle>
          <a:p>
            <a:pPr lvl="0"/>
            <a:r>
              <a:rPr lang="en-GB" dirty="0" smtClean="0"/>
              <a:t>Click to edit Master text styles</a:t>
            </a:r>
          </a:p>
        </p:txBody>
      </p:sp>
      <p:sp>
        <p:nvSpPr>
          <p:cNvPr id="7" name="Footer Placeholder 3"/>
          <p:cNvSpPr>
            <a:spLocks noGrp="1"/>
          </p:cNvSpPr>
          <p:nvPr>
            <p:ph type="ftr" sz="quarter" idx="11"/>
          </p:nvPr>
        </p:nvSpPr>
        <p:spPr>
          <a:xfrm>
            <a:off x="720000" y="6597650"/>
            <a:ext cx="3774213"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endParaRPr lang="en-GB" dirty="0"/>
          </a:p>
        </p:txBody>
      </p:sp>
      <p:sp>
        <p:nvSpPr>
          <p:cNvPr id="9" name="Slide Number Placeholder 4"/>
          <p:cNvSpPr>
            <a:spLocks noGrp="1"/>
          </p:cNvSpPr>
          <p:nvPr>
            <p:ph type="sldNum" sz="quarter" idx="12"/>
          </p:nvPr>
        </p:nvSpPr>
        <p:spPr>
          <a:xfrm>
            <a:off x="358775" y="6597650"/>
            <a:ext cx="360000"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fld id="{313880FF-B11A-4FA9-B5CC-7226C1B8517C}"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GB" noProof="0" dirty="0" smtClean="0"/>
              <a:t>Click to edit Master title style</a:t>
            </a:r>
            <a:endParaRPr lang="en-GB" noProof="0" dirty="0"/>
          </a:p>
        </p:txBody>
      </p:sp>
      <p:sp>
        <p:nvSpPr>
          <p:cNvPr id="5" name="Subtitle 2"/>
          <p:cNvSpPr>
            <a:spLocks noGrp="1"/>
          </p:cNvSpPr>
          <p:nvPr>
            <p:ph type="body" sz="quarter" idx="13"/>
          </p:nvPr>
        </p:nvSpPr>
        <p:spPr>
          <a:xfrm>
            <a:off x="370113" y="756000"/>
            <a:ext cx="8388000" cy="1042988"/>
          </a:xfrm>
        </p:spPr>
        <p:txBody>
          <a:bodyPr>
            <a:noAutofit/>
          </a:bodyPr>
          <a:lstStyle>
            <a:lvl1pPr marL="0" indent="0">
              <a:spcBef>
                <a:spcPts val="0"/>
              </a:spcBef>
              <a:buNone/>
              <a:defRPr sz="3000" b="0">
                <a:solidFill>
                  <a:schemeClr val="accent5"/>
                </a:solidFill>
              </a:defRPr>
            </a:lvl1pPr>
          </a:lstStyle>
          <a:p>
            <a:pPr lvl="0"/>
            <a:r>
              <a:rPr lang="en-GB" dirty="0" smtClean="0"/>
              <a:t>Click to edit Master text styles</a:t>
            </a:r>
          </a:p>
        </p:txBody>
      </p:sp>
      <p:sp>
        <p:nvSpPr>
          <p:cNvPr id="3" name="Footer Placeholder 2"/>
          <p:cNvSpPr>
            <a:spLocks noGrp="1"/>
          </p:cNvSpPr>
          <p:nvPr>
            <p:ph type="ftr" sz="quarter" idx="10"/>
          </p:nvPr>
        </p:nvSpPr>
        <p:spPr/>
        <p:txBody>
          <a:bodyPr/>
          <a:lstStyle/>
          <a:p>
            <a:endParaRPr lang="en-GB" dirty="0"/>
          </a:p>
        </p:txBody>
      </p:sp>
      <p:sp>
        <p:nvSpPr>
          <p:cNvPr id="4" name="Slide Number Placeholder 3"/>
          <p:cNvSpPr>
            <a:spLocks noGrp="1"/>
          </p:cNvSpPr>
          <p:nvPr>
            <p:ph type="sldNum" sz="quarter" idx="11"/>
          </p:nvPr>
        </p:nvSpPr>
        <p:spPr/>
        <p:txBody>
          <a:bodyPr/>
          <a:lstStyle/>
          <a:p>
            <a:fld id="{C2D1CC95-88A6-41E8-A04C-A97115B51713}" type="slidenum">
              <a:rPr lang="en-GB" smtClean="0"/>
              <a:pPr/>
              <a:t>‹#›</a:t>
            </a:fld>
            <a:endParaRPr lang="en-GB" dirty="0"/>
          </a:p>
        </p:txBody>
      </p:sp>
    </p:spTree>
    <p:extLst>
      <p:ext uri="{BB962C8B-B14F-4D97-AF65-F5344CB8AC3E}">
        <p14:creationId xmlns:p14="http://schemas.microsoft.com/office/powerpoint/2010/main" val="3207593792"/>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sclaimer">
    <p:spTree>
      <p:nvGrpSpPr>
        <p:cNvPr id="1" name=""/>
        <p:cNvGrpSpPr/>
        <p:nvPr/>
      </p:nvGrpSpPr>
      <p:grpSpPr>
        <a:xfrm>
          <a:off x="0" y="0"/>
          <a:ext cx="0" cy="0"/>
          <a:chOff x="0" y="0"/>
          <a:chExt cx="0" cy="0"/>
        </a:xfrm>
      </p:grpSpPr>
      <p:sp>
        <p:nvSpPr>
          <p:cNvPr id="5" name="SD_InternalExternal"/>
          <p:cNvSpPr>
            <a:spLocks/>
          </p:cNvSpPr>
          <p:nvPr userDrawn="1"/>
        </p:nvSpPr>
        <p:spPr bwMode="auto">
          <a:xfrm>
            <a:off x="360000" y="4482580"/>
            <a:ext cx="6660000" cy="2110544"/>
          </a:xfrm>
          <a:prstGeom prst="rect">
            <a:avLst/>
          </a:prstGeom>
          <a:noFill/>
          <a:ln w="9525">
            <a:noFill/>
            <a:miter lim="800000"/>
            <a:headEnd/>
            <a:tailEnd/>
          </a:ln>
        </p:spPr>
        <p:txBody>
          <a:bodyPr lIns="0" tIns="0" rIns="0" bIns="0" anchor="b"/>
          <a:lstStyle/>
          <a:p>
            <a:pPr defTabSz="1019175">
              <a:buClr>
                <a:schemeClr val="tx1"/>
              </a:buClr>
              <a:buSzPct val="80000"/>
              <a:buFont typeface="Wingdings" pitchFamily="2" charset="2"/>
              <a:buNone/>
            </a:pPr>
            <a:r>
              <a:rPr lang="en-GB" sz="700" noProof="1" smtClean="0">
                <a:solidFill>
                  <a:schemeClr val="tx2"/>
                </a:solidFill>
              </a:rPr>
              <a:t>Deloitte refers to one or more of Deloitte Touche Tohmatsu Limited (“DTTL”), a UK private company limited by guarantee, and its network of member firms, each of which is a legally separate and independent entity. Please see www.deloitte.co.uk/about for a detailed description of the legal structure of DTTL and its member firms.
Deloitte LLP is the United Kingdom member firm of DTTL.
This publication has been written in general terms and therefore cannot be relied on to cover specific situations; application of the principles set out will depend upon the particular circumstances involved and we recommend that you obtain professional advice before acting or refraining from acting on any of the contents of this publication. Deloitte LLP would be pleased to advise readers on how to apply the principles set out in this publication to their specific circumstances. Deloitte LLP accepts no duty of care or liability for any loss occasioned to any person acting or refraining from action as a result of any material in this publication.
© 2015 Deloitte LLP. All rights reserved.
Deloitte LLP is a limited liability partnership registered in England and Wales with registered number OC303675 and its registered office at 2 New Street Square, London EC4A 3BZ, United Kingdom. Tel: +44 (0) 20 7936 3000 Fax: +44 (0) 20 7583 1198.</a:t>
            </a:r>
          </a:p>
        </p:txBody>
      </p:sp>
      <p:sp>
        <p:nvSpPr>
          <p:cNvPr id="3" name="SD_ART_Logo"/>
          <p:cNvSpPr/>
          <p:nvPr userDrawn="1"/>
        </p:nvSpPr>
        <p:spPr>
          <a:xfrm>
            <a:off x="377744" y="2636912"/>
            <a:ext cx="1656000" cy="7879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p:txBody>
      </p:sp>
      <p:pic>
        <p:nvPicPr>
          <p:cNvPr id="2" name="SD_ART_Logo_bmkArt"/>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7744" y="2636913"/>
            <a:ext cx="1656000" cy="308955"/>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eface Layout">
    <p:spTree>
      <p:nvGrpSpPr>
        <p:cNvPr id="1" name=""/>
        <p:cNvGrpSpPr/>
        <p:nvPr/>
      </p:nvGrpSpPr>
      <p:grpSpPr>
        <a:xfrm>
          <a:off x="0" y="0"/>
          <a:ext cx="0" cy="0"/>
          <a:chOff x="0" y="0"/>
          <a:chExt cx="0" cy="0"/>
        </a:xfrm>
      </p:grpSpPr>
      <p:sp>
        <p:nvSpPr>
          <p:cNvPr id="14" name="Title Placeholder 1"/>
          <p:cNvSpPr>
            <a:spLocks noGrp="1"/>
          </p:cNvSpPr>
          <p:nvPr>
            <p:ph type="title"/>
          </p:nvPr>
        </p:nvSpPr>
        <p:spPr>
          <a:xfrm>
            <a:off x="370113" y="296863"/>
            <a:ext cx="8388000" cy="1521137"/>
          </a:xfrm>
          <a:prstGeom prst="rect">
            <a:avLst/>
          </a:prstGeom>
        </p:spPr>
        <p:txBody>
          <a:bodyPr vert="horz" lIns="0" tIns="0" rIns="0" bIns="0" rtlCol="0" anchor="t" anchorCtr="0">
            <a:noAutofit/>
          </a:bodyPr>
          <a:lstStyle/>
          <a:p>
            <a:r>
              <a:rPr lang="en-GB" dirty="0" smtClean="0"/>
              <a:t>Click to edit Master title style</a:t>
            </a:r>
            <a:endParaRPr lang="en-GB" dirty="0"/>
          </a:p>
        </p:txBody>
      </p:sp>
      <p:sp>
        <p:nvSpPr>
          <p:cNvPr id="20" name="Text Placeholder 2"/>
          <p:cNvSpPr>
            <a:spLocks noGrp="1"/>
          </p:cNvSpPr>
          <p:nvPr>
            <p:ph type="body" sz="quarter" idx="14"/>
          </p:nvPr>
        </p:nvSpPr>
        <p:spPr>
          <a:xfrm>
            <a:off x="370800" y="1805668"/>
            <a:ext cx="8388000" cy="4536396"/>
          </a:xfrm>
        </p:spPr>
        <p:txBody>
          <a:bodyPr/>
          <a:lstStyle>
            <a:lvl1pPr marL="0" indent="0" algn="l">
              <a:buFont typeface="Arial" panose="020B0604020202020204" pitchFamily="34" charset="0"/>
              <a:buChar char="​"/>
              <a:defRPr/>
            </a:lvl1pPr>
            <a:lvl2pPr marL="266700" indent="-266700">
              <a:buFont typeface="Arial" pitchFamily="34" charset="0"/>
              <a:buChar char="•"/>
              <a:defRPr/>
            </a:lvl2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7" name="Footer Placeholder 3"/>
          <p:cNvSpPr>
            <a:spLocks noGrp="1"/>
          </p:cNvSpPr>
          <p:nvPr>
            <p:ph type="ftr" sz="quarter" idx="11"/>
          </p:nvPr>
        </p:nvSpPr>
        <p:spPr>
          <a:xfrm>
            <a:off x="720000" y="6597650"/>
            <a:ext cx="3774213"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endParaRPr lang="en-GB" dirty="0"/>
          </a:p>
        </p:txBody>
      </p:sp>
      <p:sp>
        <p:nvSpPr>
          <p:cNvPr id="9" name="Slide Number Placeholder 4"/>
          <p:cNvSpPr>
            <a:spLocks noGrp="1"/>
          </p:cNvSpPr>
          <p:nvPr>
            <p:ph type="sldNum" sz="quarter" idx="12"/>
          </p:nvPr>
        </p:nvSpPr>
        <p:spPr>
          <a:xfrm>
            <a:off x="358775" y="6597650"/>
            <a:ext cx="360000"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fld id="{313880FF-B11A-4FA9-B5CC-7226C1B8517C}"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Text &amp;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smtClean="0"/>
              <a:t>Click to edit Master title style</a:t>
            </a:r>
            <a:endParaRPr lang="en-GB" noProof="0" dirty="0"/>
          </a:p>
        </p:txBody>
      </p:sp>
      <p:sp>
        <p:nvSpPr>
          <p:cNvPr id="9" name="Subtitle 2"/>
          <p:cNvSpPr>
            <a:spLocks noGrp="1"/>
          </p:cNvSpPr>
          <p:nvPr>
            <p:ph type="body" sz="quarter" idx="13"/>
          </p:nvPr>
        </p:nvSpPr>
        <p:spPr>
          <a:xfrm>
            <a:off x="370113" y="756000"/>
            <a:ext cx="8388000" cy="1042988"/>
          </a:xfrm>
        </p:spPr>
        <p:txBody>
          <a:bodyPr>
            <a:noAutofit/>
          </a:bodyPr>
          <a:lstStyle>
            <a:lvl1pPr marL="0" indent="0">
              <a:spcBef>
                <a:spcPts val="0"/>
              </a:spcBef>
              <a:buNone/>
              <a:defRPr sz="3000" b="0">
                <a:solidFill>
                  <a:schemeClr val="accent5"/>
                </a:solidFill>
              </a:defRPr>
            </a:lvl1pPr>
          </a:lstStyle>
          <a:p>
            <a:pPr lvl="0"/>
            <a:r>
              <a:rPr lang="en-GB" dirty="0" smtClean="0"/>
              <a:t>Click to edit Master text styles</a:t>
            </a:r>
          </a:p>
        </p:txBody>
      </p:sp>
      <p:sp>
        <p:nvSpPr>
          <p:cNvPr id="20" name="Text Placeholder 3"/>
          <p:cNvSpPr>
            <a:spLocks noGrp="1"/>
          </p:cNvSpPr>
          <p:nvPr>
            <p:ph type="body" sz="quarter" idx="14"/>
          </p:nvPr>
        </p:nvSpPr>
        <p:spPr>
          <a:xfrm>
            <a:off x="370800" y="1804987"/>
            <a:ext cx="4122000" cy="4537075"/>
          </a:xfrm>
        </p:spPr>
        <p:txBody>
          <a:bodyPr/>
          <a:lstStyle>
            <a:lvl4pPr marL="539750" indent="-273050">
              <a:defRPr/>
            </a:lvl4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3" name="Content Placeholder 4"/>
          <p:cNvSpPr>
            <a:spLocks noGrp="1"/>
          </p:cNvSpPr>
          <p:nvPr>
            <p:ph sz="quarter" idx="16"/>
          </p:nvPr>
        </p:nvSpPr>
        <p:spPr>
          <a:xfrm>
            <a:off x="4637087" y="1808163"/>
            <a:ext cx="4122000" cy="4536000"/>
          </a:xfrm>
        </p:spPr>
        <p:txBody>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11" name="Footer Placeholder 3"/>
          <p:cNvSpPr>
            <a:spLocks noGrp="1"/>
          </p:cNvSpPr>
          <p:nvPr>
            <p:ph type="ftr" sz="quarter" idx="11"/>
          </p:nvPr>
        </p:nvSpPr>
        <p:spPr>
          <a:xfrm>
            <a:off x="720000" y="6597650"/>
            <a:ext cx="3774213"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endParaRPr lang="en-GB" dirty="0"/>
          </a:p>
        </p:txBody>
      </p:sp>
      <p:sp>
        <p:nvSpPr>
          <p:cNvPr id="12" name="Slide Number Placeholder 4"/>
          <p:cNvSpPr>
            <a:spLocks noGrp="1"/>
          </p:cNvSpPr>
          <p:nvPr>
            <p:ph type="sldNum" sz="quarter" idx="12"/>
          </p:nvPr>
        </p:nvSpPr>
        <p:spPr>
          <a:xfrm>
            <a:off x="358775" y="6597650"/>
            <a:ext cx="360000"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fld id="{313880FF-B11A-4FA9-B5CC-7226C1B8517C}"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smtClean="0"/>
              <a:t>Click to edit Master title style</a:t>
            </a:r>
            <a:endParaRPr lang="en-GB" noProof="0" dirty="0"/>
          </a:p>
        </p:txBody>
      </p:sp>
      <p:sp>
        <p:nvSpPr>
          <p:cNvPr id="17" name="Subtitle 2"/>
          <p:cNvSpPr>
            <a:spLocks noGrp="1"/>
          </p:cNvSpPr>
          <p:nvPr>
            <p:ph type="body" sz="quarter" idx="13"/>
          </p:nvPr>
        </p:nvSpPr>
        <p:spPr>
          <a:xfrm>
            <a:off x="370113" y="756000"/>
            <a:ext cx="8388000" cy="1042988"/>
          </a:xfrm>
        </p:spPr>
        <p:txBody>
          <a:bodyPr>
            <a:noAutofit/>
          </a:bodyPr>
          <a:lstStyle>
            <a:lvl1pPr marL="0" indent="0">
              <a:spcBef>
                <a:spcPts val="0"/>
              </a:spcBef>
              <a:buNone/>
              <a:defRPr sz="3000" b="0">
                <a:solidFill>
                  <a:schemeClr val="accent5"/>
                </a:solidFill>
              </a:defRPr>
            </a:lvl1pPr>
          </a:lstStyle>
          <a:p>
            <a:pPr lvl="0"/>
            <a:r>
              <a:rPr lang="en-GB" dirty="0" smtClean="0"/>
              <a:t>Click to edit Master text styles</a:t>
            </a:r>
          </a:p>
        </p:txBody>
      </p:sp>
      <p:sp>
        <p:nvSpPr>
          <p:cNvPr id="3" name="Content Placeholder 3"/>
          <p:cNvSpPr>
            <a:spLocks noGrp="1"/>
          </p:cNvSpPr>
          <p:nvPr>
            <p:ph idx="1"/>
          </p:nvPr>
        </p:nvSpPr>
        <p:spPr>
          <a:xfrm>
            <a:off x="370113" y="1804987"/>
            <a:ext cx="8388000" cy="4537075"/>
          </a:xfrm>
        </p:spPr>
        <p:txBody>
          <a:bodyPr/>
          <a:lstStyle>
            <a:lvl1pPr marL="0" indent="0">
              <a:buFont typeface="Arial" panose="020B0604020202020204" pitchFamily="34" charset="0"/>
              <a:buChar char="​"/>
              <a:defRPr b="0"/>
            </a:lvl1pPr>
            <a:lvl2pPr marL="266700" indent="-266700">
              <a:buFont typeface="Arial" pitchFamily="34" charset="0"/>
              <a:buChar char="•"/>
              <a:tabLst/>
              <a:defRPr/>
            </a:lvl2pPr>
            <a:lvl3pPr marL="266700" indent="-266700">
              <a:buFont typeface="Arial" pitchFamily="34" charset="0"/>
              <a:buChar char="•"/>
              <a:defRPr i="1"/>
            </a:lvl3pPr>
            <a:lvl4pPr marL="539750" indent="-273050">
              <a:buFont typeface="Arial" pitchFamily="34" charset="0"/>
              <a:buChar char="−"/>
              <a:defRPr i="0"/>
            </a:lvl4pPr>
            <a:lvl5pPr marL="806450" indent="-266700">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8" name="Footer Placeholder 3"/>
          <p:cNvSpPr>
            <a:spLocks noGrp="1"/>
          </p:cNvSpPr>
          <p:nvPr>
            <p:ph type="ftr" sz="quarter" idx="11"/>
          </p:nvPr>
        </p:nvSpPr>
        <p:spPr>
          <a:xfrm>
            <a:off x="720000" y="6597650"/>
            <a:ext cx="3774213"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endParaRPr lang="en-GB" dirty="0"/>
          </a:p>
        </p:txBody>
      </p:sp>
      <p:sp>
        <p:nvSpPr>
          <p:cNvPr id="10" name="Slide Number Placeholder 4"/>
          <p:cNvSpPr>
            <a:spLocks noGrp="1"/>
          </p:cNvSpPr>
          <p:nvPr>
            <p:ph type="sldNum" sz="quarter" idx="12"/>
          </p:nvPr>
        </p:nvSpPr>
        <p:spPr>
          <a:xfrm>
            <a:off x="358775" y="6597650"/>
            <a:ext cx="360000"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fld id="{313880FF-B11A-4FA9-B5CC-7226C1B8517C}"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content">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GB" noProof="0" dirty="0" smtClean="0"/>
              <a:t>Click to edit Master title style</a:t>
            </a:r>
            <a:endParaRPr lang="en-GB" noProof="0" dirty="0"/>
          </a:p>
        </p:txBody>
      </p:sp>
      <p:sp>
        <p:nvSpPr>
          <p:cNvPr id="5" name="Subtitle 2"/>
          <p:cNvSpPr>
            <a:spLocks noGrp="1"/>
          </p:cNvSpPr>
          <p:nvPr>
            <p:ph type="body" sz="quarter" idx="13"/>
          </p:nvPr>
        </p:nvSpPr>
        <p:spPr>
          <a:xfrm>
            <a:off x="370113" y="756000"/>
            <a:ext cx="8388000" cy="1042988"/>
          </a:xfrm>
        </p:spPr>
        <p:txBody>
          <a:bodyPr>
            <a:noAutofit/>
          </a:bodyPr>
          <a:lstStyle>
            <a:lvl1pPr marL="0" indent="0">
              <a:spcBef>
                <a:spcPts val="0"/>
              </a:spcBef>
              <a:buNone/>
              <a:defRPr sz="3000" b="0">
                <a:solidFill>
                  <a:schemeClr val="accent5"/>
                </a:solidFill>
              </a:defRPr>
            </a:lvl1pPr>
          </a:lstStyle>
          <a:p>
            <a:pPr lvl="0"/>
            <a:r>
              <a:rPr lang="en-GB" dirty="0" smtClean="0"/>
              <a:t>Click to edit Master text styles</a:t>
            </a:r>
          </a:p>
        </p:txBody>
      </p:sp>
      <p:sp>
        <p:nvSpPr>
          <p:cNvPr id="10" name="Content Placeholder 3"/>
          <p:cNvSpPr>
            <a:spLocks noGrp="1"/>
          </p:cNvSpPr>
          <p:nvPr>
            <p:ph idx="1"/>
          </p:nvPr>
        </p:nvSpPr>
        <p:spPr>
          <a:xfrm>
            <a:off x="370113" y="1804987"/>
            <a:ext cx="4122000" cy="4537075"/>
          </a:xfrm>
        </p:spPr>
        <p:txBody>
          <a:bodyPr/>
          <a:lstStyle>
            <a:lvl1pPr marL="0" indent="0">
              <a:buFont typeface="Arial" panose="020B0604020202020204" pitchFamily="34" charset="0"/>
              <a:buChar char="​"/>
              <a:defRPr b="0"/>
            </a:lvl1pPr>
            <a:lvl2pPr marL="266700" indent="-266700">
              <a:buFont typeface="Arial" pitchFamily="34" charset="0"/>
              <a:buChar char="•"/>
              <a:tabLst/>
              <a:defRPr/>
            </a:lvl2pPr>
            <a:lvl3pPr marL="266700" indent="-266700">
              <a:buFont typeface="Arial" pitchFamily="34" charset="0"/>
              <a:buChar char="•"/>
              <a:defRPr i="1"/>
            </a:lvl3pPr>
            <a:lvl4pPr marL="539750" indent="-273050">
              <a:buFont typeface="Arial" pitchFamily="34" charset="0"/>
              <a:buChar char="−"/>
              <a:defRPr i="0"/>
            </a:lvl4pPr>
            <a:lvl5pPr marL="806450" indent="-266700">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11" name="Content Placeholder 4"/>
          <p:cNvSpPr>
            <a:spLocks noGrp="1"/>
          </p:cNvSpPr>
          <p:nvPr>
            <p:ph idx="14"/>
          </p:nvPr>
        </p:nvSpPr>
        <p:spPr>
          <a:xfrm>
            <a:off x="4637087" y="1804987"/>
            <a:ext cx="4121025" cy="4537075"/>
          </a:xfrm>
        </p:spPr>
        <p:txBody>
          <a:bodyPr/>
          <a:lstStyle>
            <a:lvl1pPr marL="0" indent="0">
              <a:buFont typeface="Arial" panose="020B0604020202020204" pitchFamily="34" charset="0"/>
              <a:buChar char="​"/>
              <a:defRPr b="0"/>
            </a:lvl1pPr>
            <a:lvl2pPr marL="266700" indent="-266700">
              <a:buFont typeface="Arial" pitchFamily="34" charset="0"/>
              <a:buChar char="•"/>
              <a:tabLst/>
              <a:defRPr/>
            </a:lvl2pPr>
            <a:lvl3pPr marL="266700" indent="-266700">
              <a:buFont typeface="Arial" pitchFamily="34" charset="0"/>
              <a:buChar char="•"/>
              <a:defRPr i="1"/>
            </a:lvl3pPr>
            <a:lvl4pPr marL="539750" indent="-273050">
              <a:buFont typeface="Arial" pitchFamily="34" charset="0"/>
              <a:buChar char="−"/>
              <a:defRPr i="0"/>
            </a:lvl4pPr>
            <a:lvl5pPr marL="806450" indent="-266700">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3" name="Footer Placeholder 2"/>
          <p:cNvSpPr>
            <a:spLocks noGrp="1"/>
          </p:cNvSpPr>
          <p:nvPr>
            <p:ph type="ftr" sz="quarter" idx="10"/>
          </p:nvPr>
        </p:nvSpPr>
        <p:spPr/>
        <p:txBody>
          <a:bodyPr/>
          <a:lstStyle/>
          <a:p>
            <a:endParaRPr lang="en-GB" dirty="0"/>
          </a:p>
        </p:txBody>
      </p:sp>
      <p:sp>
        <p:nvSpPr>
          <p:cNvPr id="4" name="Slide Number Placeholder 3"/>
          <p:cNvSpPr>
            <a:spLocks noGrp="1"/>
          </p:cNvSpPr>
          <p:nvPr>
            <p:ph type="sldNum" sz="quarter" idx="11"/>
          </p:nvPr>
        </p:nvSpPr>
        <p:spPr/>
        <p:txBody>
          <a:bodyPr/>
          <a:lstStyle/>
          <a:p>
            <a:fld id="{C2D1CC95-88A6-41E8-A04C-A97115B51713}" type="slidenum">
              <a:rPr lang="en-GB" smtClean="0"/>
              <a:pPr/>
              <a:t>‹#›</a:t>
            </a:fld>
            <a:endParaRPr lang="en-GB" dirty="0"/>
          </a:p>
        </p:txBody>
      </p:sp>
    </p:spTree>
    <p:extLst>
      <p:ext uri="{BB962C8B-B14F-4D97-AF65-F5344CB8AC3E}">
        <p14:creationId xmlns:p14="http://schemas.microsoft.com/office/powerpoint/2010/main" val="144092028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lumn content">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GB" noProof="0" dirty="0" smtClean="0"/>
              <a:t>Click to edit Master title style</a:t>
            </a:r>
            <a:endParaRPr lang="en-GB" noProof="0" dirty="0"/>
          </a:p>
        </p:txBody>
      </p:sp>
      <p:sp>
        <p:nvSpPr>
          <p:cNvPr id="5" name="Subtitle 2"/>
          <p:cNvSpPr>
            <a:spLocks noGrp="1"/>
          </p:cNvSpPr>
          <p:nvPr>
            <p:ph type="body" sz="quarter" idx="13"/>
          </p:nvPr>
        </p:nvSpPr>
        <p:spPr>
          <a:xfrm>
            <a:off x="370113" y="756000"/>
            <a:ext cx="8388000" cy="1042988"/>
          </a:xfrm>
        </p:spPr>
        <p:txBody>
          <a:bodyPr>
            <a:noAutofit/>
          </a:bodyPr>
          <a:lstStyle>
            <a:lvl1pPr marL="0" indent="0">
              <a:spcBef>
                <a:spcPts val="0"/>
              </a:spcBef>
              <a:buNone/>
              <a:defRPr sz="3000" b="0">
                <a:solidFill>
                  <a:schemeClr val="accent5"/>
                </a:solidFill>
              </a:defRPr>
            </a:lvl1pPr>
          </a:lstStyle>
          <a:p>
            <a:pPr lvl="0"/>
            <a:r>
              <a:rPr lang="en-GB" dirty="0" smtClean="0"/>
              <a:t>Click to edit Master text styles</a:t>
            </a:r>
          </a:p>
        </p:txBody>
      </p:sp>
      <p:sp>
        <p:nvSpPr>
          <p:cNvPr id="11" name="Content Placeholder 3"/>
          <p:cNvSpPr>
            <a:spLocks noGrp="1"/>
          </p:cNvSpPr>
          <p:nvPr>
            <p:ph idx="1"/>
          </p:nvPr>
        </p:nvSpPr>
        <p:spPr>
          <a:xfrm>
            <a:off x="370113" y="1804987"/>
            <a:ext cx="2700000" cy="4537075"/>
          </a:xfrm>
        </p:spPr>
        <p:txBody>
          <a:bodyPr/>
          <a:lstStyle>
            <a:lvl1pPr marL="0" indent="0">
              <a:buFont typeface="Arial" panose="020B0604020202020204" pitchFamily="34" charset="0"/>
              <a:buChar char="​"/>
              <a:defRPr b="0"/>
            </a:lvl1pPr>
            <a:lvl2pPr marL="266700" indent="-266700">
              <a:buFont typeface="Arial" pitchFamily="34" charset="0"/>
              <a:buChar char="•"/>
              <a:tabLst/>
              <a:defRPr/>
            </a:lvl2pPr>
            <a:lvl3pPr marL="266700" indent="-266700">
              <a:buFont typeface="Arial" pitchFamily="34" charset="0"/>
              <a:buChar char="•"/>
              <a:defRPr i="1"/>
            </a:lvl3pPr>
            <a:lvl4pPr marL="539750" indent="-273050">
              <a:buFont typeface="Arial" pitchFamily="34" charset="0"/>
              <a:buChar char="−"/>
              <a:defRPr i="0"/>
            </a:lvl4pPr>
            <a:lvl5pPr marL="806450" indent="-266700">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12" name="Content Placeholder 4"/>
          <p:cNvSpPr>
            <a:spLocks noGrp="1"/>
          </p:cNvSpPr>
          <p:nvPr>
            <p:ph idx="14"/>
          </p:nvPr>
        </p:nvSpPr>
        <p:spPr>
          <a:xfrm>
            <a:off x="3214175" y="1804987"/>
            <a:ext cx="2700000" cy="4537075"/>
          </a:xfrm>
        </p:spPr>
        <p:txBody>
          <a:bodyPr/>
          <a:lstStyle>
            <a:lvl1pPr marL="0" indent="0">
              <a:buFont typeface="Arial" panose="020B0604020202020204" pitchFamily="34" charset="0"/>
              <a:buChar char="​"/>
              <a:defRPr b="0"/>
            </a:lvl1pPr>
            <a:lvl2pPr marL="266700" indent="-266700">
              <a:buFont typeface="Arial" pitchFamily="34" charset="0"/>
              <a:buChar char="•"/>
              <a:tabLst/>
              <a:defRPr/>
            </a:lvl2pPr>
            <a:lvl3pPr marL="266700" indent="-266700">
              <a:buFont typeface="Arial" pitchFamily="34" charset="0"/>
              <a:buChar char="•"/>
              <a:defRPr i="1"/>
            </a:lvl3pPr>
            <a:lvl4pPr marL="539750" indent="-273050">
              <a:buFont typeface="Arial" pitchFamily="34" charset="0"/>
              <a:buChar char="−"/>
              <a:defRPr i="0"/>
            </a:lvl4pPr>
            <a:lvl5pPr marL="806450" indent="-266700">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13" name="Content Placeholder 5"/>
          <p:cNvSpPr>
            <a:spLocks noGrp="1"/>
          </p:cNvSpPr>
          <p:nvPr>
            <p:ph idx="15"/>
          </p:nvPr>
        </p:nvSpPr>
        <p:spPr>
          <a:xfrm>
            <a:off x="6058238" y="1804987"/>
            <a:ext cx="2700000" cy="4537075"/>
          </a:xfrm>
        </p:spPr>
        <p:txBody>
          <a:bodyPr/>
          <a:lstStyle>
            <a:lvl1pPr marL="0" indent="0">
              <a:buFont typeface="Arial" panose="020B0604020202020204" pitchFamily="34" charset="0"/>
              <a:buChar char="​"/>
              <a:defRPr b="0"/>
            </a:lvl1pPr>
            <a:lvl2pPr marL="266700" indent="-266700">
              <a:buFont typeface="Arial" pitchFamily="34" charset="0"/>
              <a:buChar char="•"/>
              <a:tabLst/>
              <a:defRPr/>
            </a:lvl2pPr>
            <a:lvl3pPr marL="266700" indent="-266700">
              <a:buFont typeface="Arial" pitchFamily="34" charset="0"/>
              <a:buChar char="•"/>
              <a:defRPr i="1"/>
            </a:lvl3pPr>
            <a:lvl4pPr marL="539750" indent="-273050">
              <a:buFont typeface="Arial" pitchFamily="34" charset="0"/>
              <a:buChar char="−"/>
              <a:defRPr i="0"/>
            </a:lvl4pPr>
            <a:lvl5pPr marL="806450" indent="-266700">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3" name="Footer Placeholder 2"/>
          <p:cNvSpPr>
            <a:spLocks noGrp="1"/>
          </p:cNvSpPr>
          <p:nvPr>
            <p:ph type="ftr" sz="quarter" idx="10"/>
          </p:nvPr>
        </p:nvSpPr>
        <p:spPr/>
        <p:txBody>
          <a:bodyPr/>
          <a:lstStyle/>
          <a:p>
            <a:endParaRPr lang="en-GB" dirty="0"/>
          </a:p>
        </p:txBody>
      </p:sp>
      <p:sp>
        <p:nvSpPr>
          <p:cNvPr id="4" name="Slide Number Placeholder 3"/>
          <p:cNvSpPr>
            <a:spLocks noGrp="1"/>
          </p:cNvSpPr>
          <p:nvPr>
            <p:ph type="sldNum" sz="quarter" idx="11"/>
          </p:nvPr>
        </p:nvSpPr>
        <p:spPr/>
        <p:txBody>
          <a:bodyPr/>
          <a:lstStyle/>
          <a:p>
            <a:fld id="{C2D1CC95-88A6-41E8-A04C-A97115B51713}" type="slidenum">
              <a:rPr lang="en-GB" smtClean="0"/>
              <a:pPr/>
              <a:t>‹#›</a:t>
            </a:fld>
            <a:endParaRPr lang="en-GB" dirty="0"/>
          </a:p>
        </p:txBody>
      </p:sp>
    </p:spTree>
    <p:extLst>
      <p:ext uri="{BB962C8B-B14F-4D97-AF65-F5344CB8AC3E}">
        <p14:creationId xmlns:p14="http://schemas.microsoft.com/office/powerpoint/2010/main" val="229833090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alifica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smtClean="0"/>
              <a:t>Click to edit Master title style</a:t>
            </a:r>
            <a:endParaRPr lang="en-GB" noProof="0" dirty="0"/>
          </a:p>
        </p:txBody>
      </p:sp>
      <p:sp>
        <p:nvSpPr>
          <p:cNvPr id="17" name="Subtitle 2"/>
          <p:cNvSpPr>
            <a:spLocks noGrp="1"/>
          </p:cNvSpPr>
          <p:nvPr>
            <p:ph type="body" sz="quarter" idx="13"/>
          </p:nvPr>
        </p:nvSpPr>
        <p:spPr>
          <a:xfrm>
            <a:off x="370113" y="756000"/>
            <a:ext cx="8388000" cy="1042988"/>
          </a:xfrm>
        </p:spPr>
        <p:txBody>
          <a:bodyPr>
            <a:noAutofit/>
          </a:bodyPr>
          <a:lstStyle>
            <a:lvl1pPr marL="0" indent="0">
              <a:spcBef>
                <a:spcPts val="0"/>
              </a:spcBef>
              <a:buNone/>
              <a:defRPr sz="3000" b="0">
                <a:solidFill>
                  <a:schemeClr val="accent5"/>
                </a:solidFill>
              </a:defRPr>
            </a:lvl1pPr>
          </a:lstStyle>
          <a:p>
            <a:pPr lvl="0"/>
            <a:r>
              <a:rPr lang="en-GB" dirty="0" smtClean="0"/>
              <a:t>Click to edit Master text styles</a:t>
            </a:r>
          </a:p>
        </p:txBody>
      </p:sp>
      <p:sp>
        <p:nvSpPr>
          <p:cNvPr id="9" name="Text Placeholder 3"/>
          <p:cNvSpPr>
            <a:spLocks noGrp="1"/>
          </p:cNvSpPr>
          <p:nvPr>
            <p:ph type="body" sz="quarter" idx="14"/>
          </p:nvPr>
        </p:nvSpPr>
        <p:spPr>
          <a:xfrm>
            <a:off x="371788" y="1803600"/>
            <a:ext cx="4122000" cy="357187"/>
          </a:xfrm>
          <a:solidFill>
            <a:schemeClr val="accent3"/>
          </a:solidFill>
        </p:spPr>
        <p:txBody>
          <a:bodyPr anchor="ctr" anchorCtr="0"/>
          <a:lstStyle>
            <a:lvl1pPr marL="87313" indent="0">
              <a:buNone/>
              <a:defRPr>
                <a:solidFill>
                  <a:schemeClr val="bg1"/>
                </a:solidFill>
              </a:defRPr>
            </a:lvl1pPr>
          </a:lstStyle>
          <a:p>
            <a:pPr lvl="0"/>
            <a:r>
              <a:rPr lang="en-GB" dirty="0" smtClean="0"/>
              <a:t>Click to edit Master text styles</a:t>
            </a:r>
          </a:p>
        </p:txBody>
      </p:sp>
      <p:sp>
        <p:nvSpPr>
          <p:cNvPr id="3" name="Content Placeholder 4"/>
          <p:cNvSpPr>
            <a:spLocks noGrp="1"/>
          </p:cNvSpPr>
          <p:nvPr>
            <p:ph idx="1"/>
          </p:nvPr>
        </p:nvSpPr>
        <p:spPr>
          <a:xfrm>
            <a:off x="371787" y="2232000"/>
            <a:ext cx="4122000" cy="1800000"/>
          </a:xfrm>
        </p:spPr>
        <p:txBody>
          <a:bodyPr/>
          <a:lstStyle>
            <a:lvl1pPr marL="0" indent="0">
              <a:spcBef>
                <a:spcPts val="600"/>
              </a:spcBef>
              <a:buFont typeface="Arial" panose="020B0604020202020204" pitchFamily="34" charset="0"/>
              <a:buChar char="​"/>
              <a:defRPr b="0"/>
            </a:lvl1pPr>
            <a:lvl2pPr marL="271463" indent="-271463">
              <a:spcBef>
                <a:spcPts val="600"/>
              </a:spcBef>
              <a:buFont typeface="Arial" pitchFamily="34" charset="0"/>
              <a:buChar char="•"/>
              <a:tabLst/>
              <a:defRPr/>
            </a:lvl2pPr>
            <a:lvl3pPr marL="274638" indent="-274638">
              <a:spcBef>
                <a:spcPts val="600"/>
              </a:spcBef>
              <a:buFont typeface="Arial" pitchFamily="34" charset="0"/>
              <a:buChar char="•"/>
              <a:defRPr i="1"/>
            </a:lvl3pPr>
            <a:lvl4pPr marL="534988" indent="-263525">
              <a:spcBef>
                <a:spcPts val="600"/>
              </a:spcBef>
              <a:buFont typeface="Arial" pitchFamily="34" charset="0"/>
              <a:buChar char="−"/>
              <a:defRPr i="0"/>
            </a:lvl4pPr>
            <a:lvl5pPr marL="806450" indent="-271463">
              <a:spcBef>
                <a:spcPts val="600"/>
              </a:spcBef>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11" name="Text Placeholder 5"/>
          <p:cNvSpPr>
            <a:spLocks noGrp="1"/>
          </p:cNvSpPr>
          <p:nvPr>
            <p:ph type="body" sz="quarter" idx="16"/>
          </p:nvPr>
        </p:nvSpPr>
        <p:spPr>
          <a:xfrm>
            <a:off x="371788" y="4114800"/>
            <a:ext cx="4122000" cy="357187"/>
          </a:xfrm>
          <a:solidFill>
            <a:schemeClr val="accent3"/>
          </a:solidFill>
        </p:spPr>
        <p:txBody>
          <a:bodyPr anchor="ctr" anchorCtr="0"/>
          <a:lstStyle>
            <a:lvl1pPr marL="87313" indent="0">
              <a:buNone/>
              <a:defRPr>
                <a:solidFill>
                  <a:schemeClr val="bg1"/>
                </a:solidFill>
              </a:defRPr>
            </a:lvl1pPr>
          </a:lstStyle>
          <a:p>
            <a:pPr lvl="0"/>
            <a:r>
              <a:rPr lang="en-GB" dirty="0" smtClean="0"/>
              <a:t>Click to edit Master text styles</a:t>
            </a:r>
          </a:p>
        </p:txBody>
      </p:sp>
      <p:sp>
        <p:nvSpPr>
          <p:cNvPr id="10" name="Content Placeholder 6"/>
          <p:cNvSpPr>
            <a:spLocks noGrp="1"/>
          </p:cNvSpPr>
          <p:nvPr>
            <p:ph idx="15"/>
          </p:nvPr>
        </p:nvSpPr>
        <p:spPr>
          <a:xfrm>
            <a:off x="371787" y="4543200"/>
            <a:ext cx="4122000" cy="1800000"/>
          </a:xfrm>
        </p:spPr>
        <p:txBody>
          <a:bodyPr/>
          <a:lstStyle>
            <a:lvl1pPr marL="0" indent="0">
              <a:spcBef>
                <a:spcPts val="600"/>
              </a:spcBef>
              <a:buFont typeface="Arial" panose="020B0604020202020204" pitchFamily="34" charset="0"/>
              <a:buChar char="​"/>
              <a:defRPr b="0"/>
            </a:lvl1pPr>
            <a:lvl2pPr marL="271463" indent="-271463">
              <a:spcBef>
                <a:spcPts val="600"/>
              </a:spcBef>
              <a:buFont typeface="Arial" pitchFamily="34" charset="0"/>
              <a:buChar char="•"/>
              <a:tabLst/>
              <a:defRPr/>
            </a:lvl2pPr>
            <a:lvl3pPr marL="274638" indent="-274638">
              <a:spcBef>
                <a:spcPts val="600"/>
              </a:spcBef>
              <a:buFont typeface="Arial" pitchFamily="34" charset="0"/>
              <a:buChar char="•"/>
              <a:defRPr i="1"/>
            </a:lvl3pPr>
            <a:lvl4pPr marL="534988" indent="-263525">
              <a:spcBef>
                <a:spcPts val="600"/>
              </a:spcBef>
              <a:buFont typeface="Arial" pitchFamily="34" charset="0"/>
              <a:buChar char="−"/>
              <a:defRPr i="0"/>
            </a:lvl4pPr>
            <a:lvl5pPr marL="806450" indent="-271463">
              <a:spcBef>
                <a:spcPts val="600"/>
              </a:spcBef>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13" name="Text Placeholder 7"/>
          <p:cNvSpPr>
            <a:spLocks noGrp="1"/>
          </p:cNvSpPr>
          <p:nvPr>
            <p:ph type="body" sz="quarter" idx="18"/>
          </p:nvPr>
        </p:nvSpPr>
        <p:spPr>
          <a:xfrm>
            <a:off x="4637089" y="1803600"/>
            <a:ext cx="4121712" cy="357187"/>
          </a:xfrm>
          <a:solidFill>
            <a:schemeClr val="accent3"/>
          </a:solidFill>
        </p:spPr>
        <p:txBody>
          <a:bodyPr anchor="ctr" anchorCtr="0"/>
          <a:lstStyle>
            <a:lvl1pPr marL="87313" indent="0">
              <a:buNone/>
              <a:defRPr>
                <a:solidFill>
                  <a:schemeClr val="bg1"/>
                </a:solidFill>
              </a:defRPr>
            </a:lvl1pPr>
          </a:lstStyle>
          <a:p>
            <a:pPr lvl="0"/>
            <a:r>
              <a:rPr lang="en-GB" dirty="0" smtClean="0"/>
              <a:t>Click to edit Master text styles</a:t>
            </a:r>
          </a:p>
        </p:txBody>
      </p:sp>
      <p:sp>
        <p:nvSpPr>
          <p:cNvPr id="12" name="Content Placeholder 8"/>
          <p:cNvSpPr>
            <a:spLocks noGrp="1"/>
          </p:cNvSpPr>
          <p:nvPr>
            <p:ph idx="17"/>
          </p:nvPr>
        </p:nvSpPr>
        <p:spPr>
          <a:xfrm>
            <a:off x="4636801" y="2232000"/>
            <a:ext cx="4121438" cy="1800000"/>
          </a:xfrm>
        </p:spPr>
        <p:txBody>
          <a:bodyPr/>
          <a:lstStyle>
            <a:lvl1pPr marL="0" indent="0">
              <a:spcBef>
                <a:spcPts val="600"/>
              </a:spcBef>
              <a:buFont typeface="Arial" panose="020B0604020202020204" pitchFamily="34" charset="0"/>
              <a:buChar char="​"/>
              <a:defRPr b="0"/>
            </a:lvl1pPr>
            <a:lvl2pPr marL="271463" indent="-271463">
              <a:spcBef>
                <a:spcPts val="600"/>
              </a:spcBef>
              <a:buFont typeface="Arial" pitchFamily="34" charset="0"/>
              <a:buChar char="•"/>
              <a:tabLst/>
              <a:defRPr/>
            </a:lvl2pPr>
            <a:lvl3pPr marL="274638" indent="-274638">
              <a:spcBef>
                <a:spcPts val="600"/>
              </a:spcBef>
              <a:buFont typeface="Arial" pitchFamily="34" charset="0"/>
              <a:buChar char="•"/>
              <a:defRPr i="1"/>
            </a:lvl3pPr>
            <a:lvl4pPr marL="534988" indent="-263525">
              <a:spcBef>
                <a:spcPts val="600"/>
              </a:spcBef>
              <a:buFont typeface="Arial" pitchFamily="34" charset="0"/>
              <a:buChar char="−"/>
              <a:defRPr i="0"/>
            </a:lvl4pPr>
            <a:lvl5pPr marL="806450" indent="-271463">
              <a:spcBef>
                <a:spcPts val="600"/>
              </a:spcBef>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15" name="Text Placeholder 9"/>
          <p:cNvSpPr>
            <a:spLocks noGrp="1"/>
          </p:cNvSpPr>
          <p:nvPr>
            <p:ph type="body" sz="quarter" idx="20"/>
          </p:nvPr>
        </p:nvSpPr>
        <p:spPr>
          <a:xfrm>
            <a:off x="4636800" y="4114800"/>
            <a:ext cx="4122000" cy="357187"/>
          </a:xfrm>
          <a:solidFill>
            <a:schemeClr val="accent3"/>
          </a:solidFill>
        </p:spPr>
        <p:txBody>
          <a:bodyPr anchor="ctr" anchorCtr="0"/>
          <a:lstStyle>
            <a:lvl1pPr marL="87313" indent="0">
              <a:buNone/>
              <a:defRPr>
                <a:solidFill>
                  <a:schemeClr val="bg1"/>
                </a:solidFill>
              </a:defRPr>
            </a:lvl1pPr>
          </a:lstStyle>
          <a:p>
            <a:pPr lvl="0"/>
            <a:r>
              <a:rPr lang="en-GB" dirty="0" smtClean="0"/>
              <a:t>Click to edit Master text styles</a:t>
            </a:r>
          </a:p>
        </p:txBody>
      </p:sp>
      <p:sp>
        <p:nvSpPr>
          <p:cNvPr id="14" name="Content Placeholder 10"/>
          <p:cNvSpPr>
            <a:spLocks noGrp="1"/>
          </p:cNvSpPr>
          <p:nvPr>
            <p:ph idx="19"/>
          </p:nvPr>
        </p:nvSpPr>
        <p:spPr>
          <a:xfrm>
            <a:off x="4636800" y="4543200"/>
            <a:ext cx="4122000" cy="1800000"/>
          </a:xfrm>
        </p:spPr>
        <p:txBody>
          <a:bodyPr/>
          <a:lstStyle>
            <a:lvl1pPr marL="0" indent="0">
              <a:spcBef>
                <a:spcPts val="600"/>
              </a:spcBef>
              <a:buFont typeface="Arial" panose="020B0604020202020204" pitchFamily="34" charset="0"/>
              <a:buChar char="​"/>
              <a:defRPr b="0"/>
            </a:lvl1pPr>
            <a:lvl2pPr marL="271463" indent="-271463">
              <a:spcBef>
                <a:spcPts val="600"/>
              </a:spcBef>
              <a:buFont typeface="Arial" pitchFamily="34" charset="0"/>
              <a:buChar char="•"/>
              <a:tabLst/>
              <a:defRPr/>
            </a:lvl2pPr>
            <a:lvl3pPr marL="274638" indent="-274638">
              <a:spcBef>
                <a:spcPts val="600"/>
              </a:spcBef>
              <a:buFont typeface="Arial" pitchFamily="34" charset="0"/>
              <a:buChar char="•"/>
              <a:defRPr i="1"/>
            </a:lvl3pPr>
            <a:lvl4pPr marL="534988" indent="-263525">
              <a:spcBef>
                <a:spcPts val="600"/>
              </a:spcBef>
              <a:buFont typeface="Arial" pitchFamily="34" charset="0"/>
              <a:buChar char="−"/>
              <a:defRPr i="0"/>
            </a:lvl4pPr>
            <a:lvl5pPr marL="806450" indent="-271463">
              <a:spcBef>
                <a:spcPts val="600"/>
              </a:spcBef>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19" name="Footer Placeholder 3"/>
          <p:cNvSpPr>
            <a:spLocks noGrp="1"/>
          </p:cNvSpPr>
          <p:nvPr>
            <p:ph type="ftr" sz="quarter" idx="11"/>
          </p:nvPr>
        </p:nvSpPr>
        <p:spPr>
          <a:xfrm>
            <a:off x="720000" y="6597650"/>
            <a:ext cx="3774213"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endParaRPr lang="en-GB" dirty="0"/>
          </a:p>
        </p:txBody>
      </p:sp>
      <p:sp>
        <p:nvSpPr>
          <p:cNvPr id="20" name="Slide Number Placeholder 4"/>
          <p:cNvSpPr>
            <a:spLocks noGrp="1"/>
          </p:cNvSpPr>
          <p:nvPr>
            <p:ph type="sldNum" sz="quarter" idx="12"/>
          </p:nvPr>
        </p:nvSpPr>
        <p:spPr>
          <a:xfrm>
            <a:off x="358775" y="6597650"/>
            <a:ext cx="360000"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fld id="{313880FF-B11A-4FA9-B5CC-7226C1B8517C}"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for Background Image">
    <p:spTree>
      <p:nvGrpSpPr>
        <p:cNvPr id="1" name=""/>
        <p:cNvGrpSpPr/>
        <p:nvPr/>
      </p:nvGrpSpPr>
      <p:grpSpPr>
        <a:xfrm>
          <a:off x="0" y="0"/>
          <a:ext cx="0" cy="0"/>
          <a:chOff x="0" y="0"/>
          <a:chExt cx="0" cy="0"/>
        </a:xfrm>
      </p:grpSpPr>
      <p:sp>
        <p:nvSpPr>
          <p:cNvPr id="2" name="Title 1"/>
          <p:cNvSpPr>
            <a:spLocks noGrp="1"/>
          </p:cNvSpPr>
          <p:nvPr>
            <p:ph type="title"/>
          </p:nvPr>
        </p:nvSpPr>
        <p:spPr>
          <a:xfrm>
            <a:off x="370113" y="296863"/>
            <a:ext cx="4124100" cy="456389"/>
          </a:xfrm>
        </p:spPr>
        <p:txBody>
          <a:bodyPr/>
          <a:lstStyle/>
          <a:p>
            <a:r>
              <a:rPr lang="en-GB" noProof="0" dirty="0" smtClean="0"/>
              <a:t>Click to edit Master title style</a:t>
            </a:r>
            <a:endParaRPr lang="en-GB" noProof="0" dirty="0"/>
          </a:p>
        </p:txBody>
      </p:sp>
      <p:sp>
        <p:nvSpPr>
          <p:cNvPr id="17" name="Subtitle 2"/>
          <p:cNvSpPr>
            <a:spLocks noGrp="1"/>
          </p:cNvSpPr>
          <p:nvPr>
            <p:ph type="body" sz="quarter" idx="13"/>
          </p:nvPr>
        </p:nvSpPr>
        <p:spPr>
          <a:xfrm>
            <a:off x="370113" y="756000"/>
            <a:ext cx="4124100" cy="923330"/>
          </a:xfrm>
        </p:spPr>
        <p:txBody>
          <a:bodyPr wrap="square">
            <a:spAutoFit/>
          </a:bodyPr>
          <a:lstStyle>
            <a:lvl1pPr marL="0" indent="0">
              <a:spcBef>
                <a:spcPts val="0"/>
              </a:spcBef>
              <a:buNone/>
              <a:defRPr sz="3000" b="0">
                <a:solidFill>
                  <a:schemeClr val="accent5"/>
                </a:solidFill>
              </a:defRPr>
            </a:lvl1pPr>
          </a:lstStyle>
          <a:p>
            <a:pPr lvl="0"/>
            <a:r>
              <a:rPr lang="en-GB" dirty="0" smtClean="0"/>
              <a:t>Click to edit Master text styles</a:t>
            </a:r>
          </a:p>
        </p:txBody>
      </p:sp>
      <p:sp>
        <p:nvSpPr>
          <p:cNvPr id="3" name="Content Placeholder 3"/>
          <p:cNvSpPr>
            <a:spLocks noGrp="1"/>
          </p:cNvSpPr>
          <p:nvPr>
            <p:ph idx="1"/>
          </p:nvPr>
        </p:nvSpPr>
        <p:spPr>
          <a:xfrm>
            <a:off x="370113" y="1804988"/>
            <a:ext cx="4122000" cy="4537075"/>
          </a:xfrm>
        </p:spPr>
        <p:txBody>
          <a:bodyPr/>
          <a:lstStyle>
            <a:lvl1pPr marL="0" indent="0">
              <a:buFont typeface="Arial" panose="020B0604020202020204" pitchFamily="34" charset="0"/>
              <a:buChar char="​"/>
              <a:defRPr b="0"/>
            </a:lvl1pPr>
            <a:lvl2pPr marL="266700" indent="-266700">
              <a:buFont typeface="Arial" pitchFamily="34" charset="0"/>
              <a:buChar char="•"/>
              <a:tabLst/>
              <a:defRPr/>
            </a:lvl2pPr>
            <a:lvl3pPr marL="266700" indent="-266700">
              <a:buFont typeface="Arial" pitchFamily="34" charset="0"/>
              <a:buChar char="•"/>
              <a:defRPr/>
            </a:lvl3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8" name="Footer Placeholder 3"/>
          <p:cNvSpPr>
            <a:spLocks noGrp="1"/>
          </p:cNvSpPr>
          <p:nvPr>
            <p:ph type="ftr" sz="quarter" idx="11"/>
          </p:nvPr>
        </p:nvSpPr>
        <p:spPr>
          <a:xfrm>
            <a:off x="720000" y="6597650"/>
            <a:ext cx="3774213"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endParaRPr lang="en-GB" dirty="0"/>
          </a:p>
        </p:txBody>
      </p:sp>
      <p:sp>
        <p:nvSpPr>
          <p:cNvPr id="10" name="Slide Number Placeholder 4"/>
          <p:cNvSpPr>
            <a:spLocks noGrp="1"/>
          </p:cNvSpPr>
          <p:nvPr>
            <p:ph type="sldNum" sz="quarter" idx="12"/>
          </p:nvPr>
        </p:nvSpPr>
        <p:spPr>
          <a:xfrm>
            <a:off x="358775" y="6597650"/>
            <a:ext cx="360000" cy="126000"/>
          </a:xfrm>
          <a:prstGeom prst="rect">
            <a:avLst/>
          </a:prstGeom>
        </p:spPr>
        <p:txBody>
          <a:bodyPr lIns="0" tIns="0" rIns="0" bIns="0"/>
          <a:lstStyle>
            <a:lvl1pPr>
              <a:defRPr sz="800">
                <a:solidFill>
                  <a:srgbClr val="8C8C8C"/>
                </a:solidFill>
                <a:latin typeface="Arial" panose="020B0604020202020204" pitchFamily="34" charset="0"/>
                <a:cs typeface="Arial" panose="020B0604020202020204" pitchFamily="34" charset="0"/>
              </a:defRPr>
            </a:lvl1pPr>
          </a:lstStyle>
          <a:p>
            <a:fld id="{313880FF-B11A-4FA9-B5CC-7226C1B8517C}" type="slidenum">
              <a:rPr lang="en-GB" smtClean="0"/>
              <a:pPr/>
              <a:t>‹#›</a:t>
            </a:fld>
            <a:endParaRPr lang="en-GB" dirty="0"/>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70113" y="296863"/>
            <a:ext cx="8388000" cy="456389"/>
          </a:xfrm>
          <a:prstGeom prst="rect">
            <a:avLst/>
          </a:prstGeom>
        </p:spPr>
        <p:txBody>
          <a:bodyPr vert="horz" lIns="0" tIns="0" rIns="0" bIns="0" rtlCol="0" anchor="b" anchorCtr="0">
            <a:noAutofit/>
          </a:bodyPr>
          <a:lstStyle/>
          <a:p>
            <a:r>
              <a:rPr lang="en-GB" dirty="0" smtClean="0"/>
              <a:t>Click to edit Master title style</a:t>
            </a:r>
            <a:endParaRPr lang="en-GB" dirty="0"/>
          </a:p>
        </p:txBody>
      </p:sp>
      <p:sp>
        <p:nvSpPr>
          <p:cNvPr id="3" name="Text Placeholder 2"/>
          <p:cNvSpPr>
            <a:spLocks noGrp="1"/>
          </p:cNvSpPr>
          <p:nvPr>
            <p:ph type="body" idx="1"/>
          </p:nvPr>
        </p:nvSpPr>
        <p:spPr>
          <a:xfrm>
            <a:off x="370112" y="1804987"/>
            <a:ext cx="8388125" cy="4537075"/>
          </a:xfrm>
          <a:prstGeom prst="rect">
            <a:avLst/>
          </a:prstGeom>
        </p:spPr>
        <p:txBody>
          <a:bodyPr vert="horz" lIns="0" tIns="0" rIns="0" bIns="0" rtlCol="0">
            <a:no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Footer Placeholder 3"/>
          <p:cNvSpPr>
            <a:spLocks noGrp="1"/>
          </p:cNvSpPr>
          <p:nvPr>
            <p:ph type="ftr" sz="quarter" idx="3"/>
          </p:nvPr>
        </p:nvSpPr>
        <p:spPr>
          <a:xfrm>
            <a:off x="720000" y="6598800"/>
            <a:ext cx="3766739" cy="126000"/>
          </a:xfrm>
          <a:prstGeom prst="rect">
            <a:avLst/>
          </a:prstGeom>
        </p:spPr>
        <p:txBody>
          <a:bodyPr vert="horz" lIns="0" tIns="0" rIns="0" bIns="0" rtlCol="0" anchor="t" anchorCtr="0"/>
          <a:lstStyle>
            <a:lvl1pPr algn="l">
              <a:defRPr sz="800">
                <a:solidFill>
                  <a:schemeClr val="tx1">
                    <a:tint val="75000"/>
                  </a:schemeClr>
                </a:solidFill>
              </a:defRPr>
            </a:lvl1pPr>
          </a:lstStyle>
          <a:p>
            <a:endParaRPr lang="en-GB" dirty="0"/>
          </a:p>
        </p:txBody>
      </p:sp>
      <p:sp>
        <p:nvSpPr>
          <p:cNvPr id="5" name="Slide Number Placeholder 4"/>
          <p:cNvSpPr>
            <a:spLocks noGrp="1"/>
          </p:cNvSpPr>
          <p:nvPr>
            <p:ph type="sldNum" sz="quarter" idx="4"/>
          </p:nvPr>
        </p:nvSpPr>
        <p:spPr>
          <a:xfrm>
            <a:off x="360000" y="6598800"/>
            <a:ext cx="360000" cy="126000"/>
          </a:xfrm>
          <a:prstGeom prst="rect">
            <a:avLst/>
          </a:prstGeom>
        </p:spPr>
        <p:txBody>
          <a:bodyPr vert="horz" lIns="0" tIns="0" rIns="0" bIns="0" rtlCol="0" anchor="t" anchorCtr="0"/>
          <a:lstStyle>
            <a:lvl1pPr algn="l">
              <a:defRPr sz="800">
                <a:solidFill>
                  <a:schemeClr val="tx1">
                    <a:tint val="75000"/>
                  </a:schemeClr>
                </a:solidFill>
              </a:defRPr>
            </a:lvl1pPr>
          </a:lstStyle>
          <a:p>
            <a:fld id="{C2D1CC95-88A6-41E8-A04C-A97115B51713}"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62" r:id="rId1"/>
    <p:sldLayoutId id="2147483650" r:id="rId2"/>
    <p:sldLayoutId id="2147483678" r:id="rId3"/>
    <p:sldLayoutId id="2147483674" r:id="rId4"/>
    <p:sldLayoutId id="2147483660" r:id="rId5"/>
    <p:sldLayoutId id="2147483682" r:id="rId6"/>
    <p:sldLayoutId id="2147483683" r:id="rId7"/>
    <p:sldLayoutId id="2147483679" r:id="rId8"/>
    <p:sldLayoutId id="2147483672" r:id="rId9"/>
    <p:sldLayoutId id="2147483673" r:id="rId10"/>
    <p:sldLayoutId id="2147483671" r:id="rId11"/>
    <p:sldLayoutId id="2147483675" r:id="rId12"/>
    <p:sldLayoutId id="2147483676" r:id="rId13"/>
    <p:sldLayoutId id="2147483663" r:id="rId14"/>
    <p:sldLayoutId id="2147483665" r:id="rId15"/>
    <p:sldLayoutId id="2147483651" r:id="rId16"/>
    <p:sldLayoutId id="2147483680" r:id="rId17"/>
    <p:sldLayoutId id="2147483681" r:id="rId18"/>
    <p:sldLayoutId id="2147483669" r:id="rId19"/>
    <p:sldLayoutId id="2147483670" r:id="rId20"/>
    <p:sldLayoutId id="2147483684" r:id="rId21"/>
    <p:sldLayoutId id="2147483652" r:id="rId22"/>
  </p:sldLayoutIdLst>
  <p:transition>
    <p:fade/>
  </p:transition>
  <p:timing>
    <p:tnLst>
      <p:par>
        <p:cTn id="1" dur="indefinite" restart="never" nodeType="tmRoot"/>
      </p:par>
    </p:tnLst>
  </p:timing>
  <p:hf hdr="0" dt="0"/>
  <p:txStyles>
    <p:titleStyle>
      <a:lvl1pPr algn="l" defTabSz="914400" rtl="0" eaLnBrk="1" latinLnBrk="0" hangingPunct="1">
        <a:spcBef>
          <a:spcPct val="0"/>
        </a:spcBef>
        <a:buNone/>
        <a:defRPr sz="3000" kern="1200">
          <a:solidFill>
            <a:schemeClr val="accent2"/>
          </a:solidFill>
          <a:latin typeface="+mj-lt"/>
          <a:ea typeface="+mj-ea"/>
          <a:cs typeface="+mj-cs"/>
        </a:defRPr>
      </a:lvl1pPr>
    </p:titleStyle>
    <p:bodyStyle>
      <a:lvl1pPr marL="0" indent="0" algn="l" defTabSz="914400" rtl="0" eaLnBrk="1" latinLnBrk="0" hangingPunct="1">
        <a:spcBef>
          <a:spcPts val="1200"/>
        </a:spcBef>
        <a:buFont typeface="Arial" pitchFamily="34" charset="0"/>
        <a:buChar char="​"/>
        <a:defRPr sz="1800" b="0" kern="1200">
          <a:solidFill>
            <a:schemeClr val="tx2"/>
          </a:solidFill>
          <a:latin typeface="+mn-lt"/>
          <a:ea typeface="+mn-ea"/>
          <a:cs typeface="+mn-cs"/>
        </a:defRPr>
      </a:lvl1pPr>
      <a:lvl2pPr marL="266700" indent="-266700" algn="l" defTabSz="914400" rtl="0" eaLnBrk="1" latinLnBrk="0" hangingPunct="1">
        <a:spcBef>
          <a:spcPts val="1200"/>
        </a:spcBef>
        <a:buFont typeface="Arial" pitchFamily="34" charset="0"/>
        <a:buChar char="•"/>
        <a:defRPr sz="1800" kern="1200">
          <a:solidFill>
            <a:schemeClr val="tx2"/>
          </a:solidFill>
          <a:latin typeface="+mn-lt"/>
          <a:ea typeface="+mn-ea"/>
          <a:cs typeface="+mn-cs"/>
        </a:defRPr>
      </a:lvl2pPr>
      <a:lvl3pPr marL="266700" indent="-266700" algn="l" defTabSz="914400" rtl="0" eaLnBrk="1" latinLnBrk="0" hangingPunct="1">
        <a:spcBef>
          <a:spcPts val="1200"/>
        </a:spcBef>
        <a:buFont typeface="Arial" pitchFamily="34" charset="0"/>
        <a:buChar char="•"/>
        <a:defRPr sz="1800" i="1" kern="1200">
          <a:solidFill>
            <a:schemeClr val="tx2"/>
          </a:solidFill>
          <a:latin typeface="+mn-lt"/>
          <a:ea typeface="+mn-ea"/>
          <a:cs typeface="+mn-cs"/>
        </a:defRPr>
      </a:lvl3pPr>
      <a:lvl4pPr marL="539750" indent="-273050" algn="l" defTabSz="914400" rtl="0" eaLnBrk="1" latinLnBrk="0" hangingPunct="1">
        <a:spcBef>
          <a:spcPts val="1200"/>
        </a:spcBef>
        <a:buFont typeface="Arial" pitchFamily="34" charset="0"/>
        <a:buChar char="−"/>
        <a:defRPr sz="1800" kern="1200">
          <a:solidFill>
            <a:schemeClr val="tx2"/>
          </a:solidFill>
          <a:latin typeface="+mn-lt"/>
          <a:ea typeface="+mn-ea"/>
          <a:cs typeface="+mn-cs"/>
        </a:defRPr>
      </a:lvl4pPr>
      <a:lvl5pPr marL="806450" indent="-266700" algn="l" defTabSz="914400" rtl="0" eaLnBrk="1" latinLnBrk="0" hangingPunct="1">
        <a:spcBef>
          <a:spcPts val="1200"/>
        </a:spcBef>
        <a:buFont typeface="Arial" pitchFamily="34" charset="0"/>
        <a:buChar char="−"/>
        <a:defRPr sz="1800" kern="1200">
          <a:solidFill>
            <a:schemeClr val="tx2"/>
          </a:solidFill>
          <a:latin typeface="+mn-lt"/>
          <a:ea typeface="+mn-ea"/>
          <a:cs typeface="+mn-cs"/>
        </a:defRPr>
      </a:lvl5pPr>
      <a:lvl6pPr marL="806400" indent="-266400" algn="l" defTabSz="914400" rtl="0" eaLnBrk="1" latinLnBrk="0" hangingPunct="1">
        <a:lnSpc>
          <a:spcPct val="100000"/>
        </a:lnSpc>
        <a:spcBef>
          <a:spcPts val="1200"/>
        </a:spcBef>
        <a:buClr>
          <a:schemeClr val="tx2"/>
        </a:buClr>
        <a:buFont typeface="Arial" panose="020B0604020202020204" pitchFamily="34" charset="0"/>
        <a:buChar char="−"/>
        <a:defRPr sz="1800" kern="1200" baseline="0">
          <a:solidFill>
            <a:schemeClr val="tx2"/>
          </a:solidFill>
          <a:latin typeface="+mn-lt"/>
          <a:ea typeface="+mn-ea"/>
          <a:cs typeface="+mn-cs"/>
        </a:defRPr>
      </a:lvl6pPr>
      <a:lvl7pPr marL="806400" indent="-266400" algn="l" defTabSz="914400" rtl="0" eaLnBrk="1" latinLnBrk="0" hangingPunct="1">
        <a:lnSpc>
          <a:spcPct val="100000"/>
        </a:lnSpc>
        <a:spcBef>
          <a:spcPts val="1200"/>
        </a:spcBef>
        <a:buClr>
          <a:schemeClr val="tx2"/>
        </a:buClr>
        <a:buFont typeface="Arial" panose="020B0604020202020204" pitchFamily="34" charset="0"/>
        <a:buChar char="−"/>
        <a:defRPr sz="1800" kern="1200" baseline="0">
          <a:solidFill>
            <a:schemeClr val="tx2"/>
          </a:solidFill>
          <a:latin typeface="+mn-lt"/>
          <a:ea typeface="+mn-ea"/>
          <a:cs typeface="+mn-cs"/>
        </a:defRPr>
      </a:lvl7pPr>
      <a:lvl8pPr marL="806400" indent="-266400" algn="l" defTabSz="914400" rtl="0" eaLnBrk="1" latinLnBrk="0" hangingPunct="1">
        <a:lnSpc>
          <a:spcPct val="100000"/>
        </a:lnSpc>
        <a:spcBef>
          <a:spcPts val="1200"/>
        </a:spcBef>
        <a:buClr>
          <a:schemeClr val="tx2"/>
        </a:buClr>
        <a:buFont typeface="Arial" panose="020B0604020202020204" pitchFamily="34" charset="0"/>
        <a:buChar char="−"/>
        <a:defRPr sz="1800" kern="1200" baseline="0">
          <a:solidFill>
            <a:schemeClr val="tx2"/>
          </a:solidFill>
          <a:latin typeface="+mn-lt"/>
          <a:ea typeface="+mn-ea"/>
          <a:cs typeface="+mn-cs"/>
        </a:defRPr>
      </a:lvl8pPr>
      <a:lvl9pPr marL="806400" marR="0" indent="-266400" algn="l" defTabSz="914400" rtl="0" eaLnBrk="1" fontAlgn="auto" latinLnBrk="0" hangingPunct="1">
        <a:lnSpc>
          <a:spcPct val="100000"/>
        </a:lnSpc>
        <a:spcBef>
          <a:spcPts val="1200"/>
        </a:spcBef>
        <a:spcAft>
          <a:spcPts val="0"/>
        </a:spcAft>
        <a:buClr>
          <a:schemeClr val="tx2"/>
        </a:buClr>
        <a:buSzTx/>
        <a:buFont typeface="Arial" panose="020B0604020202020204" pitchFamily="34" charset="0"/>
        <a:buChar char="−"/>
        <a:tabLst/>
        <a:defRPr sz="18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hyperlink" Target="http://blogs.deloitte.co.uk/health/" TargetMode="External"/><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313880FF-B11A-4FA9-B5CC-7226C1B8517C}" type="slidenum">
              <a:rPr lang="en-GB" smtClean="0"/>
              <a:pPr/>
              <a:t>1</a:t>
            </a:fld>
            <a:endParaRPr lang="en-GB" dirty="0"/>
          </a:p>
        </p:txBody>
      </p:sp>
      <p:sp>
        <p:nvSpPr>
          <p:cNvPr id="7" name="Text Placeholder 9"/>
          <p:cNvSpPr txBox="1">
            <a:spLocks/>
          </p:cNvSpPr>
          <p:nvPr>
            <p:custDataLst>
              <p:tags r:id="rId1"/>
            </p:custDataLst>
          </p:nvPr>
        </p:nvSpPr>
        <p:spPr>
          <a:xfrm>
            <a:off x="396876" y="1123951"/>
            <a:ext cx="2063750" cy="5186363"/>
          </a:xfrm>
          <a:prstGeom prst="rect">
            <a:avLst/>
          </a:prstGeom>
          <a:solidFill>
            <a:schemeClr val="tx2"/>
          </a:solidFill>
        </p:spPr>
        <p:txBody>
          <a:bodyPr vert="horz" lIns="0" tIns="0" rIns="0" bIns="0" rtlCol="0" anchor="t" anchorCtr="0"/>
          <a:lstStyle>
            <a:defPPr>
              <a:defRPr lang="en-US"/>
            </a:defPPr>
            <a:lvl1pPr marL="0" algn="l" defTabSz="914400" rtl="0" eaLnBrk="1" latinLnBrk="0" hangingPunct="1">
              <a:defRPr sz="800" kern="1200">
                <a:solidFill>
                  <a:srgbClr val="8C8C8C"/>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53">
              <a:spcBef>
                <a:spcPct val="0"/>
              </a:spcBef>
              <a:tabLst>
                <a:tab pos="5714084" algn="l"/>
              </a:tabLst>
            </a:pPr>
            <a:endParaRPr lang="en-US" sz="900" b="1" dirty="0" smtClean="0">
              <a:solidFill>
                <a:schemeClr val="bg1"/>
              </a:solidFill>
            </a:endParaRPr>
          </a:p>
          <a:p>
            <a:pPr defTabSz="914253">
              <a:spcBef>
                <a:spcPct val="0"/>
              </a:spcBef>
              <a:tabLst>
                <a:tab pos="5714084" algn="l"/>
              </a:tabLst>
            </a:pPr>
            <a:endParaRPr lang="en-US" sz="900" b="1" dirty="0" smtClean="0">
              <a:solidFill>
                <a:schemeClr val="bg1"/>
              </a:solidFill>
            </a:endParaRPr>
          </a:p>
          <a:p>
            <a:pPr defTabSz="914253">
              <a:spcBef>
                <a:spcPct val="0"/>
              </a:spcBef>
              <a:tabLst>
                <a:tab pos="5714084" algn="l"/>
              </a:tabLst>
            </a:pPr>
            <a:endParaRPr lang="en-US" sz="900" b="1" dirty="0" smtClean="0">
              <a:solidFill>
                <a:schemeClr val="bg1"/>
              </a:solidFill>
            </a:endParaRPr>
          </a:p>
          <a:p>
            <a:pPr defTabSz="914253">
              <a:spcBef>
                <a:spcPct val="0"/>
              </a:spcBef>
              <a:tabLst>
                <a:tab pos="5714084" algn="l"/>
              </a:tabLst>
            </a:pPr>
            <a:endParaRPr lang="en-US" sz="900" b="1" dirty="0" smtClean="0">
              <a:solidFill>
                <a:schemeClr val="bg1"/>
              </a:solidFill>
            </a:endParaRPr>
          </a:p>
          <a:p>
            <a:pPr defTabSz="914253">
              <a:spcBef>
                <a:spcPct val="0"/>
              </a:spcBef>
              <a:tabLst>
                <a:tab pos="5714084" algn="l"/>
              </a:tabLst>
            </a:pPr>
            <a:endParaRPr lang="en-US" sz="900" b="1" dirty="0" smtClean="0">
              <a:solidFill>
                <a:schemeClr val="bg1"/>
              </a:solidFill>
            </a:endParaRPr>
          </a:p>
          <a:p>
            <a:pPr defTabSz="914253">
              <a:spcBef>
                <a:spcPct val="0"/>
              </a:spcBef>
              <a:tabLst>
                <a:tab pos="5714084" algn="l"/>
              </a:tabLst>
            </a:pPr>
            <a:endParaRPr lang="en-US" sz="900" b="1" dirty="0" smtClean="0">
              <a:solidFill>
                <a:schemeClr val="bg1"/>
              </a:solidFill>
            </a:endParaRPr>
          </a:p>
          <a:p>
            <a:pPr defTabSz="914253">
              <a:spcBef>
                <a:spcPct val="0"/>
              </a:spcBef>
              <a:tabLst>
                <a:tab pos="5714084" algn="l"/>
              </a:tabLst>
            </a:pPr>
            <a:endParaRPr lang="en-US" sz="900" b="1" dirty="0" smtClean="0">
              <a:solidFill>
                <a:schemeClr val="bg1"/>
              </a:solidFill>
            </a:endParaRPr>
          </a:p>
          <a:p>
            <a:pPr defTabSz="914253">
              <a:spcBef>
                <a:spcPct val="0"/>
              </a:spcBef>
              <a:tabLst>
                <a:tab pos="5714084" algn="l"/>
              </a:tabLst>
            </a:pPr>
            <a:endParaRPr lang="en-US" sz="900" b="1" dirty="0" smtClean="0">
              <a:solidFill>
                <a:schemeClr val="bg1"/>
              </a:solidFill>
            </a:endParaRPr>
          </a:p>
          <a:p>
            <a:pPr defTabSz="914253">
              <a:spcBef>
                <a:spcPct val="0"/>
              </a:spcBef>
              <a:tabLst>
                <a:tab pos="5714084" algn="l"/>
              </a:tabLst>
            </a:pPr>
            <a:endParaRPr lang="en-US" sz="900" b="1" dirty="0" smtClean="0">
              <a:solidFill>
                <a:schemeClr val="bg1"/>
              </a:solidFill>
            </a:endParaRPr>
          </a:p>
          <a:p>
            <a:pPr defTabSz="914253">
              <a:spcBef>
                <a:spcPct val="0"/>
              </a:spcBef>
              <a:tabLst>
                <a:tab pos="5714084" algn="l"/>
              </a:tabLst>
            </a:pPr>
            <a:endParaRPr lang="en-US" sz="900" b="1" dirty="0" smtClean="0">
              <a:solidFill>
                <a:schemeClr val="bg1"/>
              </a:solidFill>
            </a:endParaRPr>
          </a:p>
          <a:p>
            <a:pPr defTabSz="914253">
              <a:spcBef>
                <a:spcPct val="0"/>
              </a:spcBef>
              <a:tabLst>
                <a:tab pos="5714084" algn="l"/>
              </a:tabLst>
            </a:pPr>
            <a:endParaRPr lang="en-US" sz="900" b="1" dirty="0" smtClean="0">
              <a:solidFill>
                <a:schemeClr val="bg1"/>
              </a:solidFill>
            </a:endParaRPr>
          </a:p>
          <a:p>
            <a:pPr defTabSz="914253">
              <a:spcBef>
                <a:spcPct val="0"/>
              </a:spcBef>
              <a:tabLst>
                <a:tab pos="5714084" algn="l"/>
              </a:tabLst>
            </a:pPr>
            <a:endParaRPr lang="en-US" sz="900" b="1" dirty="0" smtClean="0">
              <a:solidFill>
                <a:schemeClr val="bg1"/>
              </a:solidFill>
            </a:endParaRPr>
          </a:p>
          <a:p>
            <a:pPr defTabSz="914253">
              <a:spcBef>
                <a:spcPct val="0"/>
              </a:spcBef>
              <a:tabLst>
                <a:tab pos="5714084" algn="l"/>
              </a:tabLst>
            </a:pPr>
            <a:endParaRPr lang="en-US" sz="900" b="1" dirty="0" smtClean="0">
              <a:solidFill>
                <a:schemeClr val="bg1"/>
              </a:solidFill>
            </a:endParaRPr>
          </a:p>
          <a:p>
            <a:pPr defTabSz="914253">
              <a:spcBef>
                <a:spcPct val="0"/>
              </a:spcBef>
              <a:tabLst>
                <a:tab pos="5714084" algn="l"/>
              </a:tabLst>
            </a:pPr>
            <a:endParaRPr lang="en-US" sz="900" b="1" dirty="0" smtClean="0">
              <a:solidFill>
                <a:schemeClr val="bg1"/>
              </a:solidFill>
            </a:endParaRPr>
          </a:p>
          <a:p>
            <a:pPr marL="179971" defTabSz="914253">
              <a:spcBef>
                <a:spcPct val="0"/>
              </a:spcBef>
              <a:tabLst>
                <a:tab pos="5714084" algn="l"/>
              </a:tabLst>
            </a:pPr>
            <a:r>
              <a:rPr lang="en-US" sz="900" b="1" dirty="0" smtClean="0">
                <a:solidFill>
                  <a:schemeClr val="bg1"/>
                </a:solidFill>
              </a:rPr>
              <a:t>Karen </a:t>
            </a:r>
            <a:r>
              <a:rPr lang="en-US" sz="900" b="1" smtClean="0">
                <a:solidFill>
                  <a:schemeClr val="bg1"/>
                </a:solidFill>
              </a:rPr>
              <a:t>Taylor OBE IPFA</a:t>
            </a:r>
            <a:endParaRPr lang="en-US" sz="900" b="1" dirty="0" smtClean="0">
              <a:solidFill>
                <a:schemeClr val="bg1"/>
              </a:solidFill>
            </a:endParaRPr>
          </a:p>
          <a:p>
            <a:pPr marL="179971" defTabSz="914253">
              <a:spcBef>
                <a:spcPct val="0"/>
              </a:spcBef>
              <a:tabLst>
                <a:tab pos="5714084" algn="l"/>
              </a:tabLst>
            </a:pPr>
            <a:r>
              <a:rPr lang="en-US" sz="900" dirty="0" smtClean="0">
                <a:solidFill>
                  <a:schemeClr val="bg1"/>
                </a:solidFill>
              </a:rPr>
              <a:t>Director</a:t>
            </a:r>
            <a:br>
              <a:rPr lang="en-US" sz="900" dirty="0" smtClean="0">
                <a:solidFill>
                  <a:schemeClr val="bg1"/>
                </a:solidFill>
              </a:rPr>
            </a:br>
            <a:r>
              <a:rPr lang="en-US" sz="900" dirty="0" smtClean="0">
                <a:solidFill>
                  <a:schemeClr val="bg1"/>
                </a:solidFill>
              </a:rPr>
              <a:t>Centre for Health Solutions</a:t>
            </a:r>
            <a:endParaRPr lang="en-US" sz="900" b="1" dirty="0" smtClean="0">
              <a:solidFill>
                <a:schemeClr val="bg1"/>
              </a:solidFill>
            </a:endParaRPr>
          </a:p>
          <a:p>
            <a:pPr marL="179971" defTabSz="914253">
              <a:spcBef>
                <a:spcPct val="0"/>
              </a:spcBef>
              <a:tabLst>
                <a:tab pos="5714084" algn="l"/>
              </a:tabLst>
            </a:pPr>
            <a:endParaRPr lang="en-US" sz="900" b="1" dirty="0" smtClean="0">
              <a:solidFill>
                <a:schemeClr val="bg1"/>
              </a:solidFill>
            </a:endParaRPr>
          </a:p>
          <a:p>
            <a:pPr marL="179971" defTabSz="914253">
              <a:spcBef>
                <a:spcPct val="0"/>
              </a:spcBef>
              <a:tabLst>
                <a:tab pos="5714084" algn="l"/>
              </a:tabLst>
            </a:pPr>
            <a:endParaRPr lang="en-US" sz="900" b="1" dirty="0" smtClean="0">
              <a:solidFill>
                <a:schemeClr val="bg1"/>
              </a:solidFill>
            </a:endParaRPr>
          </a:p>
          <a:p>
            <a:pPr marL="179971" defTabSz="914253">
              <a:spcBef>
                <a:spcPct val="0"/>
              </a:spcBef>
              <a:tabLst>
                <a:tab pos="5714084" algn="l"/>
              </a:tabLst>
            </a:pPr>
            <a:r>
              <a:rPr lang="en-US" sz="900" b="1" dirty="0" smtClean="0">
                <a:solidFill>
                  <a:schemeClr val="bg1"/>
                </a:solidFill>
              </a:rPr>
              <a:t>Deloitte LLP</a:t>
            </a:r>
          </a:p>
          <a:p>
            <a:pPr marL="179971" defTabSz="914253">
              <a:spcBef>
                <a:spcPct val="0"/>
              </a:spcBef>
              <a:tabLst>
                <a:tab pos="5714084" algn="l"/>
              </a:tabLst>
            </a:pPr>
            <a:endParaRPr lang="en-US" sz="900" dirty="0" smtClean="0">
              <a:solidFill>
                <a:schemeClr val="bg1"/>
              </a:solidFill>
            </a:endParaRPr>
          </a:p>
          <a:p>
            <a:pPr marL="179971" defTabSz="914253">
              <a:spcBef>
                <a:spcPct val="0"/>
              </a:spcBef>
              <a:tabLst>
                <a:tab pos="5714084" algn="l"/>
              </a:tabLst>
            </a:pPr>
            <a:r>
              <a:rPr lang="en-US" sz="900" dirty="0" smtClean="0">
                <a:solidFill>
                  <a:schemeClr val="bg1"/>
                </a:solidFill>
              </a:rPr>
              <a:t>Stonecutter Court</a:t>
            </a:r>
            <a:br>
              <a:rPr lang="en-US" sz="900" dirty="0" smtClean="0">
                <a:solidFill>
                  <a:schemeClr val="bg1"/>
                </a:solidFill>
              </a:rPr>
            </a:br>
            <a:r>
              <a:rPr lang="en-US" sz="900" dirty="0" smtClean="0">
                <a:solidFill>
                  <a:schemeClr val="bg1"/>
                </a:solidFill>
              </a:rPr>
              <a:t>Stonecutter Street </a:t>
            </a:r>
            <a:br>
              <a:rPr lang="en-US" sz="900" dirty="0" smtClean="0">
                <a:solidFill>
                  <a:schemeClr val="bg1"/>
                </a:solidFill>
              </a:rPr>
            </a:br>
            <a:r>
              <a:rPr lang="en-US" sz="900" dirty="0" smtClean="0">
                <a:solidFill>
                  <a:schemeClr val="bg1"/>
                </a:solidFill>
              </a:rPr>
              <a:t>London, EC4A 4TR </a:t>
            </a:r>
            <a:br>
              <a:rPr lang="en-US" sz="900" dirty="0" smtClean="0">
                <a:solidFill>
                  <a:schemeClr val="bg1"/>
                </a:solidFill>
              </a:rPr>
            </a:br>
            <a:r>
              <a:rPr lang="en-US" sz="900" dirty="0" smtClean="0">
                <a:solidFill>
                  <a:schemeClr val="bg1"/>
                </a:solidFill>
              </a:rPr>
              <a:t>United Kingdom</a:t>
            </a:r>
          </a:p>
          <a:p>
            <a:pPr marL="179971" defTabSz="914253">
              <a:spcBef>
                <a:spcPct val="0"/>
              </a:spcBef>
              <a:tabLst>
                <a:tab pos="5714084" algn="l"/>
              </a:tabLst>
            </a:pPr>
            <a:endParaRPr lang="en-US" sz="900" dirty="0" smtClean="0">
              <a:solidFill>
                <a:schemeClr val="bg1"/>
              </a:solidFill>
            </a:endParaRPr>
          </a:p>
          <a:p>
            <a:pPr marL="179971" defTabSz="914253">
              <a:spcBef>
                <a:spcPct val="0"/>
              </a:spcBef>
              <a:tabLst>
                <a:tab pos="5714084" algn="l"/>
              </a:tabLst>
            </a:pPr>
            <a:r>
              <a:rPr lang="en-US" sz="900" dirty="0" smtClean="0">
                <a:solidFill>
                  <a:schemeClr val="bg1"/>
                </a:solidFill>
              </a:rPr>
              <a:t>Tel.: +44 (0)20 7007 3680</a:t>
            </a:r>
          </a:p>
          <a:p>
            <a:pPr marL="179971" defTabSz="914253">
              <a:spcBef>
                <a:spcPct val="0"/>
              </a:spcBef>
              <a:tabLst>
                <a:tab pos="5714084" algn="l"/>
              </a:tabLst>
            </a:pPr>
            <a:r>
              <a:rPr lang="en-US" sz="900" dirty="0" smtClean="0">
                <a:solidFill>
                  <a:schemeClr val="bg1"/>
                </a:solidFill>
              </a:rPr>
              <a:t>Mobile: +44 (0)7825793729</a:t>
            </a:r>
            <a:br>
              <a:rPr lang="en-US" sz="900" dirty="0" smtClean="0">
                <a:solidFill>
                  <a:schemeClr val="bg1"/>
                </a:solidFill>
              </a:rPr>
            </a:br>
            <a:r>
              <a:rPr lang="en-GB" sz="900" dirty="0" smtClean="0">
                <a:solidFill>
                  <a:schemeClr val="bg1"/>
                </a:solidFill>
              </a:rPr>
              <a:t>E-mail: </a:t>
            </a:r>
            <a:r>
              <a:rPr lang="en-US" sz="900" dirty="0" smtClean="0">
                <a:solidFill>
                  <a:schemeClr val="bg1"/>
                </a:solidFill>
              </a:rPr>
              <a:t>kartaylor@deloitte.co.uk </a:t>
            </a:r>
            <a:br>
              <a:rPr lang="en-US" sz="900" dirty="0" smtClean="0">
                <a:solidFill>
                  <a:schemeClr val="bg1"/>
                </a:solidFill>
              </a:rPr>
            </a:br>
            <a:r>
              <a:rPr lang="en-US" sz="900" dirty="0" smtClean="0">
                <a:solidFill>
                  <a:schemeClr val="bg1"/>
                </a:solidFill>
              </a:rPr>
              <a:t>Web: www.deloitte.co.uk</a:t>
            </a:r>
          </a:p>
          <a:p>
            <a:pPr marL="179971" defTabSz="914253">
              <a:spcBef>
                <a:spcPct val="0"/>
              </a:spcBef>
              <a:tabLst>
                <a:tab pos="5714084" algn="l"/>
              </a:tabLst>
            </a:pPr>
            <a:endParaRPr lang="en-US" sz="900" dirty="0" smtClean="0">
              <a:solidFill>
                <a:schemeClr val="bg1"/>
              </a:solidFill>
            </a:endParaRPr>
          </a:p>
          <a:p>
            <a:pPr marL="179971" defTabSz="914253">
              <a:spcBef>
                <a:spcPct val="0"/>
              </a:spcBef>
              <a:tabLst>
                <a:tab pos="5714084" algn="l"/>
              </a:tabLst>
            </a:pPr>
            <a:endParaRPr lang="en-US" sz="900" dirty="0" smtClean="0">
              <a:solidFill>
                <a:schemeClr val="bg1"/>
              </a:solidFill>
            </a:endParaRPr>
          </a:p>
        </p:txBody>
      </p:sp>
      <p:sp>
        <p:nvSpPr>
          <p:cNvPr id="8" name="Text Placeholder 10"/>
          <p:cNvSpPr txBox="1">
            <a:spLocks/>
          </p:cNvSpPr>
          <p:nvPr>
            <p:custDataLst>
              <p:tags r:id="rId2"/>
            </p:custDataLst>
          </p:nvPr>
        </p:nvSpPr>
        <p:spPr>
          <a:xfrm>
            <a:off x="2975667" y="1350000"/>
            <a:ext cx="5771458" cy="4236819"/>
          </a:xfrm>
          <a:prstGeom prst="rect">
            <a:avLst/>
          </a:prstGeom>
        </p:spPr>
        <p:txBody>
          <a:bodyPr vert="horz" lIns="0" tIns="0" rIns="0" bIns="0" rtlCol="0">
            <a:noAutofit/>
          </a:bodyPr>
          <a:lstStyle>
            <a:lvl1pPr marL="0" indent="0" algn="l" defTabSz="914400" rtl="0" eaLnBrk="1" latinLnBrk="0" hangingPunct="1">
              <a:spcBef>
                <a:spcPts val="0"/>
              </a:spcBef>
              <a:buFont typeface="Arial" pitchFamily="34" charset="0"/>
              <a:buNone/>
              <a:defRPr sz="3000" b="0" kern="1200">
                <a:solidFill>
                  <a:schemeClr val="accent5"/>
                </a:solidFill>
                <a:latin typeface="+mn-lt"/>
                <a:ea typeface="+mn-ea"/>
                <a:cs typeface="+mn-cs"/>
              </a:defRPr>
            </a:lvl1pPr>
            <a:lvl2pPr marL="266700" indent="-266700" algn="l" defTabSz="914400" rtl="0" eaLnBrk="1" latinLnBrk="0" hangingPunct="1">
              <a:spcBef>
                <a:spcPts val="1200"/>
              </a:spcBef>
              <a:buFont typeface="Arial" pitchFamily="34" charset="0"/>
              <a:buChar char="•"/>
              <a:defRPr sz="1800" kern="1200">
                <a:solidFill>
                  <a:schemeClr val="tx2"/>
                </a:solidFill>
                <a:latin typeface="+mn-lt"/>
                <a:ea typeface="+mn-ea"/>
                <a:cs typeface="+mn-cs"/>
              </a:defRPr>
            </a:lvl2pPr>
            <a:lvl3pPr marL="266700" indent="-266700" algn="l" defTabSz="914400" rtl="0" eaLnBrk="1" latinLnBrk="0" hangingPunct="1">
              <a:spcBef>
                <a:spcPts val="1200"/>
              </a:spcBef>
              <a:buFont typeface="Arial" pitchFamily="34" charset="0"/>
              <a:buChar char="•"/>
              <a:defRPr sz="1800" i="1" kern="1200">
                <a:solidFill>
                  <a:schemeClr val="tx2"/>
                </a:solidFill>
                <a:latin typeface="+mn-lt"/>
                <a:ea typeface="+mn-ea"/>
                <a:cs typeface="+mn-cs"/>
              </a:defRPr>
            </a:lvl3pPr>
            <a:lvl4pPr marL="539750" indent="-273050" algn="l" defTabSz="914400" rtl="0" eaLnBrk="1" latinLnBrk="0" hangingPunct="1">
              <a:spcBef>
                <a:spcPts val="1200"/>
              </a:spcBef>
              <a:buFont typeface="Arial" pitchFamily="34" charset="0"/>
              <a:buChar char="−"/>
              <a:defRPr sz="1800" kern="1200">
                <a:solidFill>
                  <a:schemeClr val="tx2"/>
                </a:solidFill>
                <a:latin typeface="+mn-lt"/>
                <a:ea typeface="+mn-ea"/>
                <a:cs typeface="+mn-cs"/>
              </a:defRPr>
            </a:lvl4pPr>
            <a:lvl5pPr marL="806450" indent="-266700" algn="l" defTabSz="914400" rtl="0" eaLnBrk="1" latinLnBrk="0" hangingPunct="1">
              <a:spcBef>
                <a:spcPts val="1200"/>
              </a:spcBef>
              <a:buFont typeface="Arial" pitchFamily="34" charset="0"/>
              <a:buChar char="−"/>
              <a:defRPr sz="1800" kern="1200">
                <a:solidFill>
                  <a:schemeClr val="tx2"/>
                </a:solidFill>
                <a:latin typeface="+mn-lt"/>
                <a:ea typeface="+mn-ea"/>
                <a:cs typeface="+mn-cs"/>
              </a:defRPr>
            </a:lvl5pPr>
            <a:lvl6pPr marL="806400" indent="-266400" algn="l" defTabSz="914400" rtl="0" eaLnBrk="1" latinLnBrk="0" hangingPunct="1">
              <a:lnSpc>
                <a:spcPct val="100000"/>
              </a:lnSpc>
              <a:spcBef>
                <a:spcPts val="1200"/>
              </a:spcBef>
              <a:buClr>
                <a:schemeClr val="tx2"/>
              </a:buClr>
              <a:buFont typeface="Arial" panose="020B0604020202020204" pitchFamily="34" charset="0"/>
              <a:buChar char="−"/>
              <a:defRPr sz="1800" kern="1200" baseline="0">
                <a:solidFill>
                  <a:schemeClr val="tx2"/>
                </a:solidFill>
                <a:latin typeface="+mn-lt"/>
                <a:ea typeface="+mn-ea"/>
                <a:cs typeface="+mn-cs"/>
              </a:defRPr>
            </a:lvl6pPr>
            <a:lvl7pPr marL="806400" indent="-266400" algn="l" defTabSz="914400" rtl="0" eaLnBrk="1" latinLnBrk="0" hangingPunct="1">
              <a:lnSpc>
                <a:spcPct val="100000"/>
              </a:lnSpc>
              <a:spcBef>
                <a:spcPts val="1200"/>
              </a:spcBef>
              <a:buClr>
                <a:schemeClr val="tx2"/>
              </a:buClr>
              <a:buFont typeface="Arial" panose="020B0604020202020204" pitchFamily="34" charset="0"/>
              <a:buChar char="−"/>
              <a:defRPr sz="1800" kern="1200" baseline="0">
                <a:solidFill>
                  <a:schemeClr val="tx2"/>
                </a:solidFill>
                <a:latin typeface="+mn-lt"/>
                <a:ea typeface="+mn-ea"/>
                <a:cs typeface="+mn-cs"/>
              </a:defRPr>
            </a:lvl7pPr>
            <a:lvl8pPr marL="806400" indent="-266400" algn="l" defTabSz="914400" rtl="0" eaLnBrk="1" latinLnBrk="0" hangingPunct="1">
              <a:lnSpc>
                <a:spcPct val="100000"/>
              </a:lnSpc>
              <a:spcBef>
                <a:spcPts val="1200"/>
              </a:spcBef>
              <a:buClr>
                <a:schemeClr val="tx2"/>
              </a:buClr>
              <a:buFont typeface="Arial" panose="020B0604020202020204" pitchFamily="34" charset="0"/>
              <a:buChar char="−"/>
              <a:defRPr sz="1800" kern="1200" baseline="0">
                <a:solidFill>
                  <a:schemeClr val="tx2"/>
                </a:solidFill>
                <a:latin typeface="+mn-lt"/>
                <a:ea typeface="+mn-ea"/>
                <a:cs typeface="+mn-cs"/>
              </a:defRPr>
            </a:lvl8pPr>
            <a:lvl9pPr marL="806400" marR="0" indent="-266400" algn="l" defTabSz="914400" rtl="0" eaLnBrk="1" fontAlgn="auto" latinLnBrk="0" hangingPunct="1">
              <a:lnSpc>
                <a:spcPct val="100000"/>
              </a:lnSpc>
              <a:spcBef>
                <a:spcPts val="1200"/>
              </a:spcBef>
              <a:spcAft>
                <a:spcPts val="0"/>
              </a:spcAft>
              <a:buClr>
                <a:schemeClr val="tx2"/>
              </a:buClr>
              <a:buSzTx/>
              <a:buFont typeface="Arial" panose="020B0604020202020204" pitchFamily="34" charset="0"/>
              <a:buChar char="−"/>
              <a:tabLst/>
              <a:defRPr sz="1800" kern="1200" baseline="0">
                <a:solidFill>
                  <a:schemeClr val="tx2"/>
                </a:solidFill>
                <a:latin typeface="+mn-lt"/>
                <a:ea typeface="+mn-ea"/>
                <a:cs typeface="+mn-cs"/>
              </a:defRPr>
            </a:lvl9pPr>
          </a:lstStyle>
          <a:p>
            <a:r>
              <a:rPr lang="en-GB" sz="1200" dirty="0" smtClean="0">
                <a:latin typeface="Calibri" panose="020F0502020204030204" pitchFamily="34" charset="0"/>
              </a:rPr>
              <a:t>Karen </a:t>
            </a:r>
            <a:r>
              <a:rPr lang="en-GB" sz="1200" dirty="0">
                <a:latin typeface="Calibri" panose="020F0502020204030204" pitchFamily="34" charset="0"/>
              </a:rPr>
              <a:t>established Deloitte UK’s Centre for Health Solutions in November 2011.  The Centre is the research arm of Deloitte LLP’s healthcare and life sciences practices. Its goal is to inform  interested stakeholders about emerging trends, challenges, opportunities and examples of good practice. By using both primary and secondary research and rigorous analysis to drive unique perspectives, the Centre seeks to be a trusted source for relevant, timely, and reliable insights.  Karen’s </a:t>
            </a:r>
            <a:r>
              <a:rPr lang="en-GB" sz="1200" dirty="0" smtClean="0">
                <a:latin typeface="Calibri" panose="020F0502020204030204" pitchFamily="34" charset="0"/>
              </a:rPr>
              <a:t>recent  reports include: </a:t>
            </a:r>
            <a:r>
              <a:rPr lang="en-GB" sz="1200" dirty="0">
                <a:latin typeface="Calibri" panose="020F0502020204030204" pitchFamily="34" charset="0"/>
              </a:rPr>
              <a:t>Vital Signs: How to deliver better healthcare across </a:t>
            </a:r>
            <a:r>
              <a:rPr lang="en-GB" sz="1200" dirty="0" smtClean="0">
                <a:latin typeface="Calibri" panose="020F0502020204030204" pitchFamily="34" charset="0"/>
              </a:rPr>
              <a:t>Europe ; Pharma and the connected patient: How digital technology is enabling patient centricity; Time to care: Securing a sustainable future for the hospital workforce in Europe</a:t>
            </a:r>
          </a:p>
          <a:p>
            <a:r>
              <a:rPr lang="en-GB" sz="1200" dirty="0">
                <a:latin typeface="Calibri" panose="020F0502020204030204" pitchFamily="34" charset="0"/>
              </a:rPr>
              <a:t>(</a:t>
            </a:r>
            <a:r>
              <a:rPr lang="en-GB" sz="1200" dirty="0" smtClean="0">
                <a:latin typeface="Calibri" panose="020F0502020204030204" pitchFamily="34" charset="0"/>
              </a:rPr>
              <a:t> </a:t>
            </a:r>
            <a:r>
              <a:rPr lang="en-GB" sz="1200" dirty="0">
                <a:latin typeface="Calibri" panose="020F0502020204030204" pitchFamily="34" charset="0"/>
              </a:rPr>
              <a:t>with a separate report on the </a:t>
            </a:r>
            <a:r>
              <a:rPr lang="en-GB" sz="1200" dirty="0" smtClean="0">
                <a:latin typeface="Calibri" panose="020F0502020204030204" pitchFamily="34" charset="0"/>
              </a:rPr>
              <a:t>UK); The future awakens: life sciences and health care predictions 2022; and  </a:t>
            </a:r>
            <a:r>
              <a:rPr lang="en-GB" sz="1200" dirty="0" err="1" smtClean="0">
                <a:latin typeface="Calibri" panose="020F0502020204030204" pitchFamily="34" charset="0"/>
              </a:rPr>
              <a:t>Medtech</a:t>
            </a:r>
            <a:r>
              <a:rPr lang="en-GB" sz="1200" dirty="0" smtClean="0">
                <a:latin typeface="Calibri" panose="020F0502020204030204" pitchFamily="34" charset="0"/>
              </a:rPr>
              <a:t> and the Internet of Medical Things: How connected medical devices are transforming healthcare. All of these reports feature how the emergence of new advanced technologies are helping to  </a:t>
            </a:r>
            <a:r>
              <a:rPr lang="en-GB" sz="1200" dirty="0">
                <a:latin typeface="Calibri" panose="020F0502020204030204" pitchFamily="34" charset="0"/>
              </a:rPr>
              <a:t>transform service delivery and </a:t>
            </a:r>
            <a:r>
              <a:rPr lang="en-GB" sz="1200" dirty="0" smtClean="0">
                <a:latin typeface="Calibri" panose="020F0502020204030204" pitchFamily="34" charset="0"/>
              </a:rPr>
              <a:t>experience </a:t>
            </a:r>
            <a:r>
              <a:rPr lang="en-GB" sz="1200" dirty="0">
                <a:latin typeface="Calibri" panose="020F0502020204030204" pitchFamily="34" charset="0"/>
              </a:rPr>
              <a:t>of </a:t>
            </a:r>
            <a:r>
              <a:rPr lang="en-GB" sz="1200" dirty="0" smtClean="0">
                <a:latin typeface="Calibri" panose="020F0502020204030204" pitchFamily="34" charset="0"/>
              </a:rPr>
              <a:t>care.</a:t>
            </a:r>
          </a:p>
          <a:p>
            <a:r>
              <a:rPr lang="en-GB" sz="1200" dirty="0" smtClean="0">
                <a:latin typeface="Calibri" panose="020F0502020204030204" pitchFamily="34" charset="0"/>
              </a:rPr>
              <a:t> </a:t>
            </a:r>
            <a:r>
              <a:rPr lang="en-GB" sz="1200" dirty="0">
                <a:latin typeface="Calibri" panose="020F0502020204030204" pitchFamily="34" charset="0"/>
              </a:rPr>
              <a:t> </a:t>
            </a:r>
          </a:p>
          <a:p>
            <a:r>
              <a:rPr lang="en-GB" sz="1200" dirty="0" smtClean="0">
                <a:latin typeface="Calibri" panose="020F0502020204030204" pitchFamily="34" charset="0"/>
              </a:rPr>
              <a:t>The Centre publishes </a:t>
            </a:r>
            <a:r>
              <a:rPr lang="en-GB" sz="1200" dirty="0">
                <a:latin typeface="Calibri" panose="020F0502020204030204" pitchFamily="34" charset="0"/>
              </a:rPr>
              <a:t>a weekly blog which provides a personal take on topical and timely issues challenging the Health and Social Care and Life Sciences sectors (</a:t>
            </a:r>
            <a:r>
              <a:rPr lang="en-GB" sz="1200" u="sng" dirty="0">
                <a:latin typeface="Calibri" panose="020F0502020204030204" pitchFamily="34" charset="0"/>
                <a:hlinkClick r:id="rId6"/>
              </a:rPr>
              <a:t>http://blogs.deloitte.co.uk/health/</a:t>
            </a:r>
            <a:r>
              <a:rPr lang="en-GB" sz="1200" dirty="0">
                <a:latin typeface="Calibri" panose="020F0502020204030204" pitchFamily="34" charset="0"/>
              </a:rPr>
              <a:t>).</a:t>
            </a:r>
          </a:p>
          <a:p>
            <a:r>
              <a:rPr lang="en-GB" sz="1200" dirty="0">
                <a:latin typeface="Calibri" panose="020F0502020204030204" pitchFamily="34" charset="0"/>
              </a:rPr>
              <a:t>    </a:t>
            </a:r>
          </a:p>
          <a:p>
            <a:r>
              <a:rPr lang="en-GB" sz="1200" dirty="0">
                <a:latin typeface="Calibri" panose="020F0502020204030204" pitchFamily="34" charset="0"/>
              </a:rPr>
              <a:t>Karen is a member of the Institute of Chartered Public Finance and Accountants ( qualified in 1983) and was, until January 2011, the Director of Health Value for Money Audit (VFM) at the National Audit Office (UK) and has extensive experience in leading research into healthcare and life-science issues in the UK and internationally. </a:t>
            </a:r>
            <a:r>
              <a:rPr lang="en-GB" sz="1200" dirty="0" smtClean="0">
                <a:latin typeface="Calibri" panose="020F0502020204030204" pitchFamily="34" charset="0"/>
              </a:rPr>
              <a:t> In 2002 Karen </a:t>
            </a:r>
            <a:r>
              <a:rPr lang="en-GB" sz="1200" dirty="0">
                <a:latin typeface="Calibri" panose="020F0502020204030204" pitchFamily="34" charset="0"/>
              </a:rPr>
              <a:t>received an OBE </a:t>
            </a:r>
            <a:r>
              <a:rPr lang="en-GB" sz="1200" dirty="0" smtClean="0">
                <a:latin typeface="Calibri" panose="020F0502020204030204" pitchFamily="34" charset="0"/>
              </a:rPr>
              <a:t>for </a:t>
            </a:r>
            <a:r>
              <a:rPr lang="en-GB" sz="1200" dirty="0">
                <a:latin typeface="Calibri" panose="020F0502020204030204" pitchFamily="34" charset="0"/>
              </a:rPr>
              <a:t>her work on Health VFM work and </a:t>
            </a:r>
            <a:r>
              <a:rPr lang="en-GB" sz="1200" dirty="0" smtClean="0">
                <a:latin typeface="Calibri" panose="020F0502020204030204" pitchFamily="34" charset="0"/>
              </a:rPr>
              <a:t>for the last six and a half years has been a </a:t>
            </a:r>
            <a:r>
              <a:rPr lang="en-GB" sz="1200" dirty="0">
                <a:latin typeface="Calibri" panose="020F0502020204030204" pitchFamily="34" charset="0"/>
              </a:rPr>
              <a:t>Non-Executive Director at Dartford and Gravesham NHS Trust </a:t>
            </a:r>
            <a:r>
              <a:rPr lang="en-GB" sz="1200" dirty="0" smtClean="0">
                <a:latin typeface="Calibri" panose="020F0502020204030204" pitchFamily="34" charset="0"/>
              </a:rPr>
              <a:t>where, </a:t>
            </a:r>
            <a:r>
              <a:rPr lang="en-GB" sz="1200" dirty="0">
                <a:latin typeface="Calibri" panose="020F0502020204030204" pitchFamily="34" charset="0"/>
              </a:rPr>
              <a:t>after chairing the Board’s Quality and Safety Committee for six </a:t>
            </a:r>
            <a:r>
              <a:rPr lang="en-GB" sz="1200" dirty="0" smtClean="0">
                <a:latin typeface="Calibri" panose="020F0502020204030204" pitchFamily="34" charset="0"/>
              </a:rPr>
              <a:t>years, she now </a:t>
            </a:r>
            <a:r>
              <a:rPr lang="en-GB" sz="1200" dirty="0">
                <a:latin typeface="Calibri" panose="020F0502020204030204" pitchFamily="34" charset="0"/>
              </a:rPr>
              <a:t>chairs the Audit Committee.</a:t>
            </a:r>
          </a:p>
          <a:p>
            <a:r>
              <a:rPr lang="en-GB" sz="1200" dirty="0" smtClean="0">
                <a:solidFill>
                  <a:schemeClr val="accent1"/>
                </a:solidFill>
                <a:latin typeface="Calibri" panose="020F0502020204030204" pitchFamily="34" charset="0"/>
              </a:rPr>
              <a:t> </a:t>
            </a:r>
            <a:endParaRPr lang="en-GB" sz="1200" dirty="0">
              <a:latin typeface="Calibri" panose="020F0502020204030204" pitchFamily="34" charset="0"/>
            </a:endParaRPr>
          </a:p>
        </p:txBody>
      </p:sp>
      <p:sp>
        <p:nvSpPr>
          <p:cNvPr id="9" name="Title 2"/>
          <p:cNvSpPr txBox="1">
            <a:spLocks/>
          </p:cNvSpPr>
          <p:nvPr>
            <p:custDataLst>
              <p:tags r:id="rId3"/>
            </p:custDataLst>
          </p:nvPr>
        </p:nvSpPr>
        <p:spPr>
          <a:xfrm>
            <a:off x="396875" y="101732"/>
            <a:ext cx="8350250" cy="595311"/>
          </a:xfrm>
          <a:prstGeom prst="rect">
            <a:avLst/>
          </a:prstGeom>
        </p:spPr>
        <p:txBody>
          <a:bodyPr vert="horz" lIns="0" tIns="0" rIns="0" bIns="0" rtlCol="0" anchor="b" anchorCtr="0">
            <a:noAutofit/>
          </a:bodyPr>
          <a:lstStyle>
            <a:lvl1pPr algn="l" defTabSz="914400" rtl="0" eaLnBrk="1" latinLnBrk="0" hangingPunct="1">
              <a:spcBef>
                <a:spcPct val="0"/>
              </a:spcBef>
              <a:buNone/>
              <a:defRPr sz="3000" kern="1200">
                <a:solidFill>
                  <a:schemeClr val="accent2"/>
                </a:solidFill>
                <a:latin typeface="+mj-lt"/>
                <a:ea typeface="+mj-ea"/>
                <a:cs typeface="+mj-cs"/>
              </a:defRPr>
            </a:lvl1pPr>
          </a:lstStyle>
          <a:p>
            <a:r>
              <a:rPr lang="en-US" dirty="0" smtClean="0"/>
              <a:t>Biography</a:t>
            </a:r>
          </a:p>
        </p:txBody>
      </p:sp>
      <p:pic>
        <p:nvPicPr>
          <p:cNvPr id="10" name="Picture 3"/>
          <p:cNvPicPr>
            <a:picLocks noChangeAspect="1" noChangeArrowheads="1"/>
          </p:cNvPicPr>
          <p:nvPr/>
        </p:nvPicPr>
        <p:blipFill>
          <a:blip r:embed="rId7" cstate="print"/>
          <a:srcRect/>
          <a:stretch>
            <a:fillRect/>
          </a:stretch>
        </p:blipFill>
        <p:spPr bwMode="auto">
          <a:xfrm>
            <a:off x="575731" y="1350000"/>
            <a:ext cx="1683360" cy="1512000"/>
          </a:xfrm>
          <a:prstGeom prst="rect">
            <a:avLst/>
          </a:prstGeom>
          <a:noFill/>
          <a:ln w="9525">
            <a:noFill/>
            <a:miter lim="800000"/>
            <a:headEnd/>
            <a:tailEnd/>
          </a:ln>
        </p:spPr>
      </p:pic>
    </p:spTree>
    <p:extLst>
      <p:ext uri="{BB962C8B-B14F-4D97-AF65-F5344CB8AC3E}">
        <p14:creationId xmlns:p14="http://schemas.microsoft.com/office/powerpoint/2010/main" val="3609802970"/>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JZ8138B0rEq.nE1B3B6pl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4jx4WybPcEmKMrb2X3HjG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i5nk9EJOsE2GtGUymiyr1w"/>
</p:tagLst>
</file>

<file path=ppt/theme/theme1.xml><?xml version="1.0" encoding="utf-8"?>
<a:theme xmlns:a="http://schemas.openxmlformats.org/drawingml/2006/main" name="Presentation">
  <a:themeElements>
    <a:clrScheme name="Custom 98">
      <a:dk1>
        <a:sysClr val="windowText" lastClr="000000"/>
      </a:dk1>
      <a:lt1>
        <a:sysClr val="window" lastClr="FFFFFF"/>
      </a:lt1>
      <a:dk2>
        <a:srgbClr val="313131"/>
      </a:dk2>
      <a:lt2>
        <a:srgbClr val="FFFFFF"/>
      </a:lt2>
      <a:accent1>
        <a:srgbClr val="002776"/>
      </a:accent1>
      <a:accent2>
        <a:srgbClr val="81BC00"/>
      </a:accent2>
      <a:accent3>
        <a:srgbClr val="00A1DE"/>
      </a:accent3>
      <a:accent4>
        <a:srgbClr val="3C8A2E"/>
      </a:accent4>
      <a:accent5>
        <a:srgbClr val="575757"/>
      </a:accent5>
      <a:accent6>
        <a:srgbClr val="BDD203"/>
      </a:accent6>
      <a:hlink>
        <a:srgbClr val="00A1DE"/>
      </a:hlink>
      <a:folHlink>
        <a:srgbClr val="72C7E7"/>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a:solidFill>
            <a:schemeClr val="accent1"/>
          </a:solidFill>
          <a:miter lim="800000"/>
        </a:ln>
      </a:spPr>
      <a:bodyPr rtlCol="0" anchor="ctr"/>
      <a:lstStyle>
        <a:defPPr algn="ctr">
          <a:spcBef>
            <a:spcPts val="1200"/>
          </a:spcBef>
          <a:defRPr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spcBef>
            <a:spcPts val="1200"/>
          </a:spcBef>
          <a:defRPr dirty="0" err="1" smtClean="0">
            <a:solidFill>
              <a:schemeClr val="tx2"/>
            </a:solidFill>
          </a:defRPr>
        </a:defPPr>
      </a:lstStyle>
    </a:txDef>
  </a:objectDefaults>
  <a:extraClrSchemeLst/>
  <a:custClrLst>
    <a:custClr name="Deloitte Blue">
      <a:srgbClr val="002776"/>
    </a:custClr>
    <a:custClr name="Deloitte Blue 80%">
      <a:srgbClr val="335291"/>
    </a:custClr>
    <a:custClr name="Deloitte Blue 70%">
      <a:srgbClr val="4D689F"/>
    </a:custClr>
    <a:custClr name="Deloitte Blue 50%">
      <a:srgbClr val="7F93BA"/>
    </a:custClr>
    <a:custClr name="Deloitte Blue 40%">
      <a:srgbClr val="99A9C8"/>
    </a:custClr>
    <a:custClr name="Deloitte Green">
      <a:srgbClr val="81BC00"/>
    </a:custClr>
    <a:custClr name="Deloitte Green 80%">
      <a:srgbClr val="9AC933"/>
    </a:custClr>
    <a:custClr name="Deloitte Green 70%">
      <a:srgbClr val="A7D04D"/>
    </a:custClr>
    <a:custClr name="Deloitte Green 50%">
      <a:srgbClr val="C0DD7F"/>
    </a:custClr>
    <a:custClr name="Deloitte Green 40%">
      <a:srgbClr val="CDE499"/>
    </a:custClr>
    <a:custClr name="Deloitte Mid Blue">
      <a:srgbClr val="00A1DE"/>
    </a:custClr>
    <a:custClr name="Deloitte Mid Blue 80%">
      <a:srgbClr val="33B4E5"/>
    </a:custClr>
    <a:custClr name="Deloitte Mid Blue 70%">
      <a:srgbClr val="4DBDE8"/>
    </a:custClr>
    <a:custClr name="Deloitte Mid Blue 50%">
      <a:srgbClr val="7FD0EE"/>
    </a:custClr>
    <a:custClr name="Deloitte Mid Blue 40%">
      <a:srgbClr val="99D9F2"/>
    </a:custClr>
    <a:custClr name="Deloitte Light Blue">
      <a:srgbClr val="72C7E7"/>
    </a:custClr>
    <a:custClr name="Deloitte Light Blue 80%">
      <a:srgbClr val="8ED2EC"/>
    </a:custClr>
    <a:custClr name="Deloitte Light Blue 70%">
      <a:srgbClr val="9DD8EE"/>
    </a:custClr>
    <a:custClr name="Deloitte Light Blue 50%">
      <a:srgbClr val="B8E3F3"/>
    </a:custClr>
    <a:custClr name="Deloitte Light Blue 40%">
      <a:srgbClr val="C7E9F5"/>
    </a:custClr>
    <a:custClr name="Deloitte Dark Green">
      <a:srgbClr val="3C8A2D"/>
    </a:custClr>
    <a:custClr name="Deloitte Dark Green 80%">
      <a:srgbClr val="63A157"/>
    </a:custClr>
    <a:custClr name="Deloitte Dark Green 70%">
      <a:srgbClr val="77AD6C"/>
    </a:custClr>
    <a:custClr name="Deloitte Dark Green 50%">
      <a:srgbClr val="9DC496"/>
    </a:custClr>
    <a:custClr name="Deloitte Dark Green 40%">
      <a:srgbClr val="B1D0AB"/>
    </a:custClr>
    <a:custClr name="Deloitte Light Green">
      <a:srgbClr val="BDD203"/>
    </a:custClr>
    <a:custClr name="Deloitte Light Green 80%">
      <a:srgbClr val="CADB35"/>
    </a:custClr>
    <a:custClr name="Deloitte Light Green 70%">
      <a:srgbClr val="D1E04F"/>
    </a:custClr>
    <a:custClr name="Deloitte Light Green 50%">
      <a:srgbClr val="DEE881"/>
    </a:custClr>
    <a:custClr name="Deloitte Light Green 40%">
      <a:srgbClr val="E5ED9A"/>
    </a:custClr>
    <a:custClr name="Deloitte Gray 1">
      <a:srgbClr val="DCDCDC"/>
    </a:custClr>
    <a:custClr name="Deloitte Gray 2">
      <a:srgbClr val="B4B4B4"/>
    </a:custClr>
    <a:custClr name="Deloitte Gray 3">
      <a:srgbClr val="8C8C8C"/>
    </a:custClr>
    <a:custClr name="Deloitte Gray 4">
      <a:srgbClr val="575757"/>
    </a:custClr>
    <a:custClr name="Deloitte Gray 5">
      <a:srgbClr val="313131"/>
    </a:custClr>
  </a:custClrLst>
  <a:extLst>
    <a:ext uri="{05A4C25C-085E-4340-85A3-A5531E510DB2}">
      <thm15:themeFamily xmlns:thm15="http://schemas.microsoft.com/office/thememl/2012/main" name="Presentation.potx" id="{7015D59A-F71A-4A04-893B-8F3CBBC1D5EE}" vid="{EB71B447-A218-4BC4-827D-F6C7231B6E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 (4-3)</Template>
  <TotalTime>4043</TotalTime>
  <Words>193</Words>
  <Application>Microsoft Office PowerPoint</Application>
  <PresentationFormat>On-screen Show (4:3)</PresentationFormat>
  <Paragraphs>34</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Wingdings</vt:lpstr>
      <vt:lpstr>Presentation</vt:lpstr>
      <vt:lpstr>PowerPoint Presentation</vt:lpstr>
    </vt:vector>
  </TitlesOfParts>
  <Manager/>
  <Company>Deloitte Touche Tohmatsu Services,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Taylor, Karen (UK - London)</dc:creator>
  <cp:lastModifiedBy>Philippou, Roulla</cp:lastModifiedBy>
  <cp:revision>31</cp:revision>
  <dcterms:created xsi:type="dcterms:W3CDTF">2015-04-02T09:32:34Z</dcterms:created>
  <dcterms:modified xsi:type="dcterms:W3CDTF">2018-10-05T08:30:04Z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by ">
    <vt:lpwstr>www.skabelondesign.com</vt:lpwstr>
  </property>
  <property fmtid="{D5CDD505-2E9C-101B-9397-08002B2CF9AE}" pid="3" name="SD_TemplateTypeName">
    <vt:lpwstr>powerpoint</vt:lpwstr>
  </property>
  <property fmtid="{D5CDD505-2E9C-101B-9397-08002B2CF9AE}" pid="4" name="SD_DocumentLanguageString">
    <vt:lpwstr>English (United Kingdom)</vt:lpwstr>
  </property>
  <property fmtid="{D5CDD505-2E9C-101B-9397-08002B2CF9AE}" pid="5" name="SD_CtlText_Usersettings_Userprofile">
    <vt:lpwstr>Type new profile name</vt:lpwstr>
  </property>
  <property fmtid="{D5CDD505-2E9C-101B-9397-08002B2CF9AE}" pid="6" name="SD_DocumentLanguage">
    <vt:lpwstr>en-GB</vt:lpwstr>
  </property>
  <property fmtid="{D5CDD505-2E9C-101B-9397-08002B2CF9AE}" pid="7" name="sdDocumentDate">
    <vt:lpwstr>42096</vt:lpwstr>
  </property>
  <property fmtid="{D5CDD505-2E9C-101B-9397-08002B2CF9AE}" pid="8" name="sdDocumentDateFormat">
    <vt:lpwstr>en-GB:d MMMM yyyy</vt:lpwstr>
  </property>
  <property fmtid="{D5CDD505-2E9C-101B-9397-08002B2CF9AE}" pid="9" name="SD_InternalExternal">
    <vt:lpwstr>5</vt:lpwstr>
  </property>
  <property fmtid="{D5CDD505-2E9C-101B-9397-08002B2CF9AE}" pid="10" name="SD_CtlText_Generelt_InternExtern">
    <vt:lpwstr>5</vt:lpwstr>
  </property>
  <property fmtid="{D5CDD505-2E9C-101B-9397-08002B2CF9AE}" pid="11" name="SD_UserprofileName">
    <vt:lpwstr>Type new profile name</vt:lpwstr>
  </property>
  <property fmtid="{D5CDD505-2E9C-101B-9397-08002B2CF9AE}" pid="12" name="SD_OFF_ID">
    <vt:lpwstr>1</vt:lpwstr>
  </property>
  <property fmtid="{D5CDD505-2E9C-101B-9397-08002B2CF9AE}" pid="13" name="SD_OFF_Office">
    <vt:lpwstr>Deloitte LLP</vt:lpwstr>
  </property>
  <property fmtid="{D5CDD505-2E9C-101B-9397-08002B2CF9AE}" pid="14" name="SD_OFF_OfficialName">
    <vt:lpwstr>Deloitte LLP</vt:lpwstr>
  </property>
  <property fmtid="{D5CDD505-2E9C-101B-9397-08002B2CF9AE}" pid="15" name="SD_OFF_InternalText_DE">
    <vt:lpwstr>This is an internal document which provides confidential advice and guidance to partners and staff of Deloitte LLP and its subsidiaries. It is not to be copied or made available to any other party.
© %Date:yyyy% Deloitte LLP. All rights reserved.</vt:lpwstr>
  </property>
  <property fmtid="{D5CDD505-2E9C-101B-9397-08002B2CF9AE}" pid="16" name="SD_OFF_InternalText">
    <vt:lpwstr>This is an internal document which provides confidential advice and guidance to partners and staff of Deloitte LLP and its subsidiaries. It is not to be copied or made available to any other party.
© %Date:yyyy% Deloitte LLP. All rights reserved.</vt:lpwstr>
  </property>
  <property fmtid="{D5CDD505-2E9C-101B-9397-08002B2CF9AE}" pid="17" name="SD_OFF_InternalText_FR">
    <vt:lpwstr>This is an internal document which provides confidential advice and guidance to partners and staff of Deloitte LLP and its subsidiaries. It is not to be copied or made available to any other party.
© %Date:yyyy% Deloitte LLP. All rights reserved.</vt:lpwstr>
  </property>
  <property fmtid="{D5CDD505-2E9C-101B-9397-08002B2CF9AE}" pid="18" name="SD_OFF_InternalText_IT">
    <vt:lpwstr>This is an internal document which provides confidential advice and guidance to partners and staff of Deloitte LLP and its subsidiaries. It is not to be copied or made available to any other party.
© %Date:yyyy% Deloitte LLP. All rights reserved.</vt:lpwstr>
  </property>
  <property fmtid="{D5CDD505-2E9C-101B-9397-08002B2CF9AE}" pid="19" name="SD_OFF_ExternalWord_DE">
    <vt:lpwstr>Deloitte LLP is a limited liability partnership registered in England and Wales with registered number OC303675 and its registered office at 2 New Street Square, London EC4A 3BZ, United Kingdom.
Deloitte LLP is the United Kingdom member firm of Deloitte </vt:lpwstr>
  </property>
  <property fmtid="{D5CDD505-2E9C-101B-9397-08002B2CF9AE}" pid="20" name="SD_OFF_ExternalWord">
    <vt:lpwstr>Deloitte LLP is a limited liability partnership registered in England and Wales with registered number OC303675 and its registered office at 2 New Street Square, London EC4A 3BZ, United Kingdom.
Deloitte LLP is the United Kingdom member firm of Deloitte </vt:lpwstr>
  </property>
  <property fmtid="{D5CDD505-2E9C-101B-9397-08002B2CF9AE}" pid="21" name="SD_OFF_ExternalWord_FR">
    <vt:lpwstr>Deloitte LLP is a limited liability partnership registered in England and Wales with registered number OC303675 and its registered office at 2 New Street Square, London EC4A 3BZ, United Kingdom.
Deloitte LLP is the United Kingdom member firm of Deloitte </vt:lpwstr>
  </property>
  <property fmtid="{D5CDD505-2E9C-101B-9397-08002B2CF9AE}" pid="22" name="SD_OFF_ExternalWord_IT">
    <vt:lpwstr>Deloitte LLP is a limited liability partnership registered in England and Wales with registered number OC303675 and its registered office at 2 New Street Square, London EC4A 3BZ, United Kingdom.
Deloitte LLP is the United Kingdom member firm of Deloitte </vt:lpwstr>
  </property>
  <property fmtid="{D5CDD505-2E9C-101B-9397-08002B2CF9AE}" pid="23" name="SD_OFF_ExternalPowerPoint_DE">
    <vt:lpwstr>Deloitte refers to one or more of Deloitte Touche Tohmatsu Limited (“DTTL”), a UK private company limited by guarantee, and its network of member firms, each of which is a legally separate and independent entity. Please see www.deloitte.co.uk/about for a </vt:lpwstr>
  </property>
  <property fmtid="{D5CDD505-2E9C-101B-9397-08002B2CF9AE}" pid="24" name="SD_OFF_ExternalPowerPoint">
    <vt:lpwstr>Deloitte refers to one or more of Deloitte Touche Tohmatsu Limited (“DTTL”), a UK private company limited by guarantee, and its network of member firms, each of which is a legally separate and independent entity. Please see www.deloitte.co.uk/about for a </vt:lpwstr>
  </property>
  <property fmtid="{D5CDD505-2E9C-101B-9397-08002B2CF9AE}" pid="25" name="SD_OFF_ExternalPowerPoint_FR">
    <vt:lpwstr>Deloitte refers to one or more of Deloitte Touche Tohmatsu Limited (“DTTL”), a UK private company limited by guarantee, and its network of member firms, each of which is a legally separate and independent entity. Please see www.deloitte.co.uk/about for a </vt:lpwstr>
  </property>
  <property fmtid="{D5CDD505-2E9C-101B-9397-08002B2CF9AE}" pid="26" name="SD_OFF_ExternalPowerPoint_IT">
    <vt:lpwstr>Deloitte refers to one or more of Deloitte Touche Tohmatsu Limited (“DTTL”), a UK private company limited by guarantee, and its network of member firms, each of which is a legally separate and independent entity. Please see www.deloitte.co.uk/about for a </vt:lpwstr>
  </property>
  <property fmtid="{D5CDD505-2E9C-101B-9397-08002B2CF9AE}" pid="27" name="SD_OFF_ExternalReport_DE">
    <vt:lpwstr>Other than as stated below, this document is confidential and prepared solely for your information and that of other beneficiaries of our advice listed in our engagement letter. Therefore you should not, refer to or use our name or this document for any o</vt:lpwstr>
  </property>
  <property fmtid="{D5CDD505-2E9C-101B-9397-08002B2CF9AE}" pid="28" name="SD_OFF_ExternalReport">
    <vt:lpwstr>Other than as stated below, this document is confidential and prepared solely for your information and that of other beneficiaries of our advice listed in our engagement letter. Therefore you should not, refer to or use our name or this document for any o</vt:lpwstr>
  </property>
  <property fmtid="{D5CDD505-2E9C-101B-9397-08002B2CF9AE}" pid="29" name="SD_OFF_ExternalReport_FR">
    <vt:lpwstr>Other than as stated below, this document is confidential and prepared solely for your information and that of other beneficiaries of our advice listed in our engagement letter. Therefore you should not, refer to or use our name or this document for any o</vt:lpwstr>
  </property>
  <property fmtid="{D5CDD505-2E9C-101B-9397-08002B2CF9AE}" pid="30" name="SD_OFF_ExternalReport_IT">
    <vt:lpwstr>Other than as stated below, this document is confidential and prepared solely for your information and that of other beneficiaries of our advice listed in our engagement letter. Therefore you should not, refer to or use our name or this document for any o</vt:lpwstr>
  </property>
  <property fmtid="{D5CDD505-2E9C-101B-9397-08002B2CF9AE}" pid="31" name="SD_OFF_ExternalProposal_DE">
    <vt:lpwstr>Important notice
This document has been prepared by Deloitte LLP (as defined below) for the sole purpose of providing a proposal to the parties to whom it is addressed in order that they may evaluate the capabilities of Deloitte LLP to supply the propose</vt:lpwstr>
  </property>
  <property fmtid="{D5CDD505-2E9C-101B-9397-08002B2CF9AE}" pid="32" name="SD_OFF_ExternalProposal">
    <vt:lpwstr>Important notice
This document has been prepared by Deloitte LLP (as defined below) for the sole purpose of providing a proposal to the parties to whom it is addressed in order that they may evaluate the capabilities of Deloitte LLP to supply the propose</vt:lpwstr>
  </property>
  <property fmtid="{D5CDD505-2E9C-101B-9397-08002B2CF9AE}" pid="33" name="SD_OFF_ExternalProposal_FR">
    <vt:lpwstr>Important notice
This document has been prepared by Deloitte LLP (as defined below) for the sole purpose of providing a proposal to the parties to whom it is addressed in order that they may evaluate the capabilities of Deloitte LLP to supply the propose</vt:lpwstr>
  </property>
  <property fmtid="{D5CDD505-2E9C-101B-9397-08002B2CF9AE}" pid="34" name="SD_OFF_ExternalProposal_IT">
    <vt:lpwstr>Important notice
This document has been prepared by Deloitte LLP (as defined below) for the sole purpose of providing a proposal to the parties to whom it is addressed in order that they may evaluate the capabilities of Deloitte LLP to supply the propose</vt:lpwstr>
  </property>
  <property fmtid="{D5CDD505-2E9C-101B-9397-08002B2CF9AE}" pid="35" name="SD_OFF_ExternalProposalException_DE">
    <vt:lpwstr/>
  </property>
  <property fmtid="{D5CDD505-2E9C-101B-9397-08002B2CF9AE}" pid="36" name="SD_OFF_ExternalProposalException">
    <vt:lpwstr/>
  </property>
  <property fmtid="{D5CDD505-2E9C-101B-9397-08002B2CF9AE}" pid="37" name="SD_OFF_ExternalProposalException_FR">
    <vt:lpwstr/>
  </property>
  <property fmtid="{D5CDD505-2E9C-101B-9397-08002B2CF9AE}" pid="38" name="SD_OFF_ExternalProposalException_IT">
    <vt:lpwstr/>
  </property>
  <property fmtid="{D5CDD505-2E9C-101B-9397-08002B2CF9AE}" pid="39" name="SD_OFF_Competencies_DE">
    <vt:lpwstr/>
  </property>
  <property fmtid="{D5CDD505-2E9C-101B-9397-08002B2CF9AE}" pid="40" name="SD_OFF_Competencies">
    <vt:lpwstr/>
  </property>
  <property fmtid="{D5CDD505-2E9C-101B-9397-08002B2CF9AE}" pid="41" name="SD_OFF_Competencies_FR">
    <vt:lpwstr/>
  </property>
  <property fmtid="{D5CDD505-2E9C-101B-9397-08002B2CF9AE}" pid="42" name="SD_OFF_Competencies_IT">
    <vt:lpwstr/>
  </property>
  <property fmtid="{D5CDD505-2E9C-101B-9397-08002B2CF9AE}" pid="43" name="SD_OFF_WebAddress">
    <vt:lpwstr>www.deloitte.co.uk</vt:lpwstr>
  </property>
  <property fmtid="{D5CDD505-2E9C-101B-9397-08002B2CF9AE}" pid="44" name="SD_OFF_VATNumber">
    <vt:lpwstr>GB 809 7077 06</vt:lpwstr>
  </property>
  <property fmtid="{D5CDD505-2E9C-101B-9397-08002B2CF9AE}" pid="45" name="SD_OFF_Language">
    <vt:lpwstr/>
  </property>
  <property fmtid="{D5CDD505-2E9C-101B-9397-08002B2CF9AE}" pid="46" name="SD_OFF_Copyright">
    <vt:lpwstr>© %Date:yyyy% Deloitte LLP. All rights reserved.</vt:lpwstr>
  </property>
  <property fmtid="{D5CDD505-2E9C-101B-9397-08002B2CF9AE}" pid="47" name="SD_OFF_Copyright_FR">
    <vt:lpwstr/>
  </property>
  <property fmtid="{D5CDD505-2E9C-101B-9397-08002B2CF9AE}" pid="48" name="SD_OFF_Copyright_IT">
    <vt:lpwstr/>
  </property>
  <property fmtid="{D5CDD505-2E9C-101B-9397-08002B2CF9AE}" pid="49" name="SD_OFF_Copyright_DE">
    <vt:lpwstr/>
  </property>
  <property fmtid="{D5CDD505-2E9C-101B-9397-08002B2CF9AE}" pid="50" name="SD_OFF_LogoName">
    <vt:lpwstr>Logo</vt:lpwstr>
  </property>
  <property fmtid="{D5CDD505-2E9C-101B-9397-08002B2CF9AE}" pid="51" name="SD_OFF_NewsletterLogoName">
    <vt:lpwstr>Logo_Deloitte</vt:lpwstr>
  </property>
  <property fmtid="{D5CDD505-2E9C-101B-9397-08002B2CF9AE}" pid="52" name="SD_OFF_ImageDefinition">
    <vt:lpwstr>Standard</vt:lpwstr>
  </property>
  <property fmtid="{D5CDD505-2E9C-101B-9397-08002B2CF9AE}" pid="53" name="SD_OFF_ArtworkDefinition">
    <vt:lpwstr>Standard</vt:lpwstr>
  </property>
  <property fmtid="{D5CDD505-2E9C-101B-9397-08002B2CF9AE}" pid="54" name="SD_OFF_CorporateMessage">
    <vt:lpwstr>LLP</vt:lpwstr>
  </property>
  <property fmtid="{D5CDD505-2E9C-101B-9397-08002B2CF9AE}" pid="55" name="SD_OFF_SocialMedia">
    <vt:lpwstr>UK</vt:lpwstr>
  </property>
  <property fmtid="{D5CDD505-2E9C-101B-9397-08002B2CF9AE}" pid="56" name="SD_OFF_DearBritish">
    <vt:lpwstr>Dear</vt:lpwstr>
  </property>
  <property fmtid="{D5CDD505-2E9C-101B-9397-08002B2CF9AE}" pid="57" name="SD_OFF_DDear">
    <vt:lpwstr>&lt;none&gt;</vt:lpwstr>
  </property>
  <property fmtid="{D5CDD505-2E9C-101B-9397-08002B2CF9AE}" pid="58" name="SD_OFF_DDear_IT">
    <vt:lpwstr>&lt;none&gt;</vt:lpwstr>
  </property>
  <property fmtid="{D5CDD505-2E9C-101B-9397-08002B2CF9AE}" pid="59" name="SD_OFF_DDear_DE">
    <vt:lpwstr>&lt;none&gt;</vt:lpwstr>
  </property>
  <property fmtid="{D5CDD505-2E9C-101B-9397-08002B2CF9AE}" pid="60" name="SD_OFF_DDear_FR">
    <vt:lpwstr>&lt;none&gt;</vt:lpwstr>
  </property>
  <property fmtid="{D5CDD505-2E9C-101B-9397-08002B2CF9AE}" pid="61" name="SD_OFF_ExceptionFilter">
    <vt:lpwstr>Normal</vt:lpwstr>
  </property>
  <property fmtid="{D5CDD505-2E9C-101B-9397-08002B2CF9AE}" pid="62" name="SD_OFF_SD_OFF_ID">
    <vt:lpwstr>22</vt:lpwstr>
  </property>
  <property fmtid="{D5CDD505-2E9C-101B-9397-08002B2CF9AE}" pid="63" name="SD_OFF_SD_OFF_Address">
    <vt:lpwstr>London - Stonecutter</vt:lpwstr>
  </property>
  <property fmtid="{D5CDD505-2E9C-101B-9397-08002B2CF9AE}" pid="64" name="SD_OFF_SD_OFF_AddressName">
    <vt:lpwstr>Stonecutter Court
1 Stonecutter Street
London
EC4A 4TR</vt:lpwstr>
  </property>
  <property fmtid="{D5CDD505-2E9C-101B-9397-08002B2CF9AE}" pid="65" name="SD_OFF_SD_OFF_Country">
    <vt:lpwstr>United Kingdom</vt:lpwstr>
  </property>
  <property fmtid="{D5CDD505-2E9C-101B-9397-08002B2CF9AE}" pid="66" name="SD_OFF_SD_OFF_EmailAddressName">
    <vt:lpwstr>Stonecutter Court, 1 Stonecutter Street, London, EC4A 4TR</vt:lpwstr>
  </property>
  <property fmtid="{D5CDD505-2E9C-101B-9397-08002B2CF9AE}" pid="67" name="SD_OFF_SD_OFF_Phone">
    <vt:lpwstr>+44 (0) 20 7936 3000</vt:lpwstr>
  </property>
  <property fmtid="{D5CDD505-2E9C-101B-9397-08002B2CF9AE}" pid="68" name="SD_OFF_SD_OFF_Fax">
    <vt:lpwstr>+44 (0) 20 7583 1198</vt:lpwstr>
  </property>
  <property fmtid="{D5CDD505-2E9C-101B-9397-08002B2CF9AE}" pid="69" name="SD_USR_Name">
    <vt:lpwstr>Karen Taylor</vt:lpwstr>
  </property>
  <property fmtid="{D5CDD505-2E9C-101B-9397-08002B2CF9AE}" pid="70" name="SD_USR_Title">
    <vt:lpwstr>Director</vt:lpwstr>
  </property>
  <property fmtid="{D5CDD505-2E9C-101B-9397-08002B2CF9AE}" pid="71" name="SD_USR_DirectPhone">
    <vt:lpwstr>+44 20 7007 3680</vt:lpwstr>
  </property>
  <property fmtid="{D5CDD505-2E9C-101B-9397-08002B2CF9AE}" pid="72" name="SD_USR_DirectFax">
    <vt:lpwstr/>
  </property>
  <property fmtid="{D5CDD505-2E9C-101B-9397-08002B2CF9AE}" pid="73" name="SD_USR_Mobile">
    <vt:lpwstr>+44 7825 793729</vt:lpwstr>
  </property>
  <property fmtid="{D5CDD505-2E9C-101B-9397-08002B2CF9AE}" pid="74" name="SD_USR_Email">
    <vt:lpwstr>kartaylor@deloitte.co.uk</vt:lpwstr>
  </property>
  <property fmtid="{D5CDD505-2E9C-101B-9397-08002B2CF9AE}" pid="75" name="SD_ADR_Address">
    <vt:lpwstr>London - Stonecutter</vt:lpwstr>
  </property>
  <property fmtid="{D5CDD505-2E9C-101B-9397-08002B2CF9AE}" pid="76" name="SD_USR_ServiceLine">
    <vt:lpwstr>Go To Market</vt:lpwstr>
  </property>
  <property fmtid="{D5CDD505-2E9C-101B-9397-08002B2CF9AE}" pid="77" name="SD_FLD_DisableMinutedTable">
    <vt:lpwstr>False</vt:lpwstr>
  </property>
  <property fmtid="{D5CDD505-2E9C-101B-9397-08002B2CF9AE}" pid="78" name="SD_USR_TeamFacebook">
    <vt:lpwstr>Please select... (if available)</vt:lpwstr>
  </property>
  <property fmtid="{D5CDD505-2E9C-101B-9397-08002B2CF9AE}" pid="79" name="SD_USR_TeamTwitter">
    <vt:lpwstr>Please select... (if available)</vt:lpwstr>
  </property>
  <property fmtid="{D5CDD505-2E9C-101B-9397-08002B2CF9AE}" pid="80" name="SD_USR_TeamBlogs">
    <vt:lpwstr>Please select... (if available)</vt:lpwstr>
  </property>
  <property fmtid="{D5CDD505-2E9C-101B-9397-08002B2CF9AE}" pid="81" name="SD_USR_TeamOther">
    <vt:lpwstr>Please select... (if available)</vt:lpwstr>
  </property>
  <property fmtid="{D5CDD505-2E9C-101B-9397-08002B2CF9AE}" pid="82" name="SD_USR_PersonalTwitter">
    <vt:lpwstr/>
  </property>
  <property fmtid="{D5CDD505-2E9C-101B-9397-08002B2CF9AE}" pid="83" name="SD_USR_PersonalLinkedIn">
    <vt:lpwstr/>
  </property>
  <property fmtid="{D5CDD505-2E9C-101B-9397-08002B2CF9AE}" pid="84" name="DocumentInfoFinished">
    <vt:lpwstr>True</vt:lpwstr>
  </property>
</Properties>
</file>