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
  </p:notesMasterIdLst>
  <p:sldIdLst>
    <p:sldId id="256" r:id="rId5"/>
  </p:sldIdLst>
  <p:sldSz cx="30275213" cy="42803763"/>
  <p:notesSz cx="6858000" cy="9144000"/>
  <p:defaultTextStyle>
    <a:defPPr>
      <a:defRPr lang="en-US"/>
    </a:defPPr>
    <a:lvl1pPr marL="0" algn="l" defTabSz="3507730" rtl="0" eaLnBrk="1" latinLnBrk="0" hangingPunct="1">
      <a:defRPr sz="6905" kern="1200">
        <a:solidFill>
          <a:schemeClr val="tx1"/>
        </a:solidFill>
        <a:latin typeface="+mn-lt"/>
        <a:ea typeface="+mn-ea"/>
        <a:cs typeface="+mn-cs"/>
      </a:defRPr>
    </a:lvl1pPr>
    <a:lvl2pPr marL="1753865" algn="l" defTabSz="3507730" rtl="0" eaLnBrk="1" latinLnBrk="0" hangingPunct="1">
      <a:defRPr sz="6905" kern="1200">
        <a:solidFill>
          <a:schemeClr val="tx1"/>
        </a:solidFill>
        <a:latin typeface="+mn-lt"/>
        <a:ea typeface="+mn-ea"/>
        <a:cs typeface="+mn-cs"/>
      </a:defRPr>
    </a:lvl2pPr>
    <a:lvl3pPr marL="3507730" algn="l" defTabSz="3507730" rtl="0" eaLnBrk="1" latinLnBrk="0" hangingPunct="1">
      <a:defRPr sz="6905" kern="1200">
        <a:solidFill>
          <a:schemeClr val="tx1"/>
        </a:solidFill>
        <a:latin typeface="+mn-lt"/>
        <a:ea typeface="+mn-ea"/>
        <a:cs typeface="+mn-cs"/>
      </a:defRPr>
    </a:lvl3pPr>
    <a:lvl4pPr marL="5261595" algn="l" defTabSz="3507730" rtl="0" eaLnBrk="1" latinLnBrk="0" hangingPunct="1">
      <a:defRPr sz="6905" kern="1200">
        <a:solidFill>
          <a:schemeClr val="tx1"/>
        </a:solidFill>
        <a:latin typeface="+mn-lt"/>
        <a:ea typeface="+mn-ea"/>
        <a:cs typeface="+mn-cs"/>
      </a:defRPr>
    </a:lvl4pPr>
    <a:lvl5pPr marL="7015460" algn="l" defTabSz="3507730" rtl="0" eaLnBrk="1" latinLnBrk="0" hangingPunct="1">
      <a:defRPr sz="6905" kern="1200">
        <a:solidFill>
          <a:schemeClr val="tx1"/>
        </a:solidFill>
        <a:latin typeface="+mn-lt"/>
        <a:ea typeface="+mn-ea"/>
        <a:cs typeface="+mn-cs"/>
      </a:defRPr>
    </a:lvl5pPr>
    <a:lvl6pPr marL="8769325" algn="l" defTabSz="3507730" rtl="0" eaLnBrk="1" latinLnBrk="0" hangingPunct="1">
      <a:defRPr sz="6905" kern="1200">
        <a:solidFill>
          <a:schemeClr val="tx1"/>
        </a:solidFill>
        <a:latin typeface="+mn-lt"/>
        <a:ea typeface="+mn-ea"/>
        <a:cs typeface="+mn-cs"/>
      </a:defRPr>
    </a:lvl6pPr>
    <a:lvl7pPr marL="10523190" algn="l" defTabSz="3507730" rtl="0" eaLnBrk="1" latinLnBrk="0" hangingPunct="1">
      <a:defRPr sz="6905" kern="1200">
        <a:solidFill>
          <a:schemeClr val="tx1"/>
        </a:solidFill>
        <a:latin typeface="+mn-lt"/>
        <a:ea typeface="+mn-ea"/>
        <a:cs typeface="+mn-cs"/>
      </a:defRPr>
    </a:lvl7pPr>
    <a:lvl8pPr marL="12277054" algn="l" defTabSz="3507730" rtl="0" eaLnBrk="1" latinLnBrk="0" hangingPunct="1">
      <a:defRPr sz="6905" kern="1200">
        <a:solidFill>
          <a:schemeClr val="tx1"/>
        </a:solidFill>
        <a:latin typeface="+mn-lt"/>
        <a:ea typeface="+mn-ea"/>
        <a:cs typeface="+mn-cs"/>
      </a:defRPr>
    </a:lvl8pPr>
    <a:lvl9pPr marL="14030919" algn="l" defTabSz="3507730" rtl="0" eaLnBrk="1" latinLnBrk="0" hangingPunct="1">
      <a:defRPr sz="6905" kern="1200">
        <a:solidFill>
          <a:schemeClr val="tx1"/>
        </a:solidFill>
        <a:latin typeface="+mn-lt"/>
        <a:ea typeface="+mn-ea"/>
        <a:cs typeface="+mn-cs"/>
      </a:defRPr>
    </a:lvl9pPr>
  </p:defaultTextStyle>
  <p:extLst>
    <p:ext uri="{EFAFB233-063F-42B5-8137-9DF3F51BA10A}">
      <p15:sldGuideLst xmlns:p15="http://schemas.microsoft.com/office/powerpoint/2012/main">
        <p15:guide id="1" pos="486" userDrawn="1">
          <p15:clr>
            <a:srgbClr val="A4A3A4"/>
          </p15:clr>
        </p15:guide>
        <p15:guide id="2" orient="horz" pos="4387" userDrawn="1">
          <p15:clr>
            <a:srgbClr val="A4A3A4"/>
          </p15:clr>
        </p15:guide>
        <p15:guide id="3" pos="18607" userDrawn="1">
          <p15:clr>
            <a:srgbClr val="A4A3A4"/>
          </p15:clr>
        </p15:guide>
        <p15:guide id="4" orient="horz" pos="26500" userDrawn="1">
          <p15:clr>
            <a:srgbClr val="A4A3A4"/>
          </p15:clr>
        </p15:guide>
        <p15:guide id="5" pos="15523" userDrawn="1">
          <p15:clr>
            <a:srgbClr val="A4A3A4"/>
          </p15:clr>
        </p15:guide>
        <p15:guide id="6" orient="horz" pos="100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Issa" initials="S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4A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ECA9B0-82E2-EA46-8FF8-F8EDDACC28B0}" v="24" dt="2023-09-08T13:04:58.715"/>
    <p1510:client id="{E819D482-AE0B-4E93-A718-4D9DD7E8C1D2}" v="1" dt="2023-09-09T07:05:39.43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366"/>
    <p:restoredTop sz="94678"/>
  </p:normalViewPr>
  <p:slideViewPr>
    <p:cSldViewPr snapToGrid="0">
      <p:cViewPr>
        <p:scale>
          <a:sx n="59" d="100"/>
          <a:sy n="59" d="100"/>
        </p:scale>
        <p:origin x="-462" y="-11184"/>
      </p:cViewPr>
      <p:guideLst>
        <p:guide pos="486"/>
        <p:guide orient="horz" pos="4387"/>
        <p:guide pos="18607"/>
        <p:guide orient="horz" pos="26500"/>
        <p:guide pos="15523"/>
        <p:guide orient="horz" pos="1008"/>
      </p:guideLst>
    </p:cSldViewPr>
  </p:slideViewPr>
  <p:notesTextViewPr>
    <p:cViewPr>
      <p:scale>
        <a:sx n="1" d="1"/>
        <a:sy n="1" d="1"/>
      </p:scale>
      <p:origin x="0" y="-282"/>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commentAuthors" Target="commentAuthor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86124C-7E06-C74D-87DE-7FD806F9CF06}" type="datetimeFigureOut">
              <a:rPr lang="en-US" smtClean="0"/>
              <a:t>9/9/2023</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A93AA4-407A-FF47-9F90-35BEB48D52A1}" type="slidenum">
              <a:rPr lang="en-US" smtClean="0"/>
              <a:t>‹#›</a:t>
            </a:fld>
            <a:endParaRPr lang="en-US"/>
          </a:p>
        </p:txBody>
      </p:sp>
    </p:spTree>
    <p:extLst>
      <p:ext uri="{BB962C8B-B14F-4D97-AF65-F5344CB8AC3E}">
        <p14:creationId xmlns:p14="http://schemas.microsoft.com/office/powerpoint/2010/main" val="464315214"/>
      </p:ext>
    </p:extLst>
  </p:cSld>
  <p:clrMap bg1="lt1" tx1="dk1" bg2="lt2" tx2="dk2" accent1="accent1" accent2="accent2" accent3="accent3" accent4="accent4" accent5="accent5" accent6="accent6" hlink="hlink" folHlink="folHlink"/>
  <p:notesStyle>
    <a:lvl1pPr marL="0" algn="l" defTabSz="3507730" rtl="0" eaLnBrk="1" latinLnBrk="0" hangingPunct="1">
      <a:defRPr sz="4603" kern="1200">
        <a:solidFill>
          <a:schemeClr val="tx1"/>
        </a:solidFill>
        <a:latin typeface="+mn-lt"/>
        <a:ea typeface="+mn-ea"/>
        <a:cs typeface="+mn-cs"/>
      </a:defRPr>
    </a:lvl1pPr>
    <a:lvl2pPr marL="1753865" algn="l" defTabSz="3507730" rtl="0" eaLnBrk="1" latinLnBrk="0" hangingPunct="1">
      <a:defRPr sz="4603" kern="1200">
        <a:solidFill>
          <a:schemeClr val="tx1"/>
        </a:solidFill>
        <a:latin typeface="+mn-lt"/>
        <a:ea typeface="+mn-ea"/>
        <a:cs typeface="+mn-cs"/>
      </a:defRPr>
    </a:lvl2pPr>
    <a:lvl3pPr marL="3507730" algn="l" defTabSz="3507730" rtl="0" eaLnBrk="1" latinLnBrk="0" hangingPunct="1">
      <a:defRPr sz="4603" kern="1200">
        <a:solidFill>
          <a:schemeClr val="tx1"/>
        </a:solidFill>
        <a:latin typeface="+mn-lt"/>
        <a:ea typeface="+mn-ea"/>
        <a:cs typeface="+mn-cs"/>
      </a:defRPr>
    </a:lvl3pPr>
    <a:lvl4pPr marL="5261595" algn="l" defTabSz="3507730" rtl="0" eaLnBrk="1" latinLnBrk="0" hangingPunct="1">
      <a:defRPr sz="4603" kern="1200">
        <a:solidFill>
          <a:schemeClr val="tx1"/>
        </a:solidFill>
        <a:latin typeface="+mn-lt"/>
        <a:ea typeface="+mn-ea"/>
        <a:cs typeface="+mn-cs"/>
      </a:defRPr>
    </a:lvl4pPr>
    <a:lvl5pPr marL="7015460" algn="l" defTabSz="3507730" rtl="0" eaLnBrk="1" latinLnBrk="0" hangingPunct="1">
      <a:defRPr sz="4603" kern="1200">
        <a:solidFill>
          <a:schemeClr val="tx1"/>
        </a:solidFill>
        <a:latin typeface="+mn-lt"/>
        <a:ea typeface="+mn-ea"/>
        <a:cs typeface="+mn-cs"/>
      </a:defRPr>
    </a:lvl5pPr>
    <a:lvl6pPr marL="8769325" algn="l" defTabSz="3507730" rtl="0" eaLnBrk="1" latinLnBrk="0" hangingPunct="1">
      <a:defRPr sz="4603" kern="1200">
        <a:solidFill>
          <a:schemeClr val="tx1"/>
        </a:solidFill>
        <a:latin typeface="+mn-lt"/>
        <a:ea typeface="+mn-ea"/>
        <a:cs typeface="+mn-cs"/>
      </a:defRPr>
    </a:lvl6pPr>
    <a:lvl7pPr marL="10523190" algn="l" defTabSz="3507730" rtl="0" eaLnBrk="1" latinLnBrk="0" hangingPunct="1">
      <a:defRPr sz="4603" kern="1200">
        <a:solidFill>
          <a:schemeClr val="tx1"/>
        </a:solidFill>
        <a:latin typeface="+mn-lt"/>
        <a:ea typeface="+mn-ea"/>
        <a:cs typeface="+mn-cs"/>
      </a:defRPr>
    </a:lvl7pPr>
    <a:lvl8pPr marL="12277054" algn="l" defTabSz="3507730" rtl="0" eaLnBrk="1" latinLnBrk="0" hangingPunct="1">
      <a:defRPr sz="4603" kern="1200">
        <a:solidFill>
          <a:schemeClr val="tx1"/>
        </a:solidFill>
        <a:latin typeface="+mn-lt"/>
        <a:ea typeface="+mn-ea"/>
        <a:cs typeface="+mn-cs"/>
      </a:defRPr>
    </a:lvl8pPr>
    <a:lvl9pPr marL="14030919" algn="l" defTabSz="3507730" rtl="0" eaLnBrk="1" latinLnBrk="0" hangingPunct="1">
      <a:defRPr sz="4603"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printanddesign@st-andrews.ac.uk"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6000" dirty="0"/>
              <a:t>For printing purposes, please keep all text and images within the guideline</a:t>
            </a:r>
            <a:r>
              <a:rPr lang="en-US" sz="6000" baseline="0" dirty="0"/>
              <a:t> border and outside the indicated margins around the St Andrews logo. If guides are not visible please go to View and tick the guides button. </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6000" baseline="0" dirty="0"/>
              <a:t>This poster can be used with any dark </a:t>
            </a:r>
            <a:r>
              <a:rPr lang="en-US" sz="6000" baseline="0" dirty="0" err="1"/>
              <a:t>coloured</a:t>
            </a:r>
            <a:r>
              <a:rPr lang="en-US" sz="6000" baseline="0" dirty="0"/>
              <a:t> header. A background image to fit this page size needs to be a minimum of 2384 x 3370 pixels (aspect ratio 0.71:1). Once placed and positioned correctly on the template select “send to back” to ensure no graphics or text are obscured.</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6000" baseline="0" dirty="0"/>
              <a:t>Once completed, convert the file to PDF (using high quality/print quality option if available) </a:t>
            </a:r>
            <a:r>
              <a:rPr lang="en-GB" sz="6000" b="0" i="0" kern="1200" dirty="0">
                <a:solidFill>
                  <a:schemeClr val="tx1"/>
                </a:solidFill>
                <a:effectLst/>
                <a:latin typeface="+mn-lt"/>
                <a:ea typeface="+mn-ea"/>
                <a:cs typeface="+mn-cs"/>
              </a:rPr>
              <a:t>and email us (</a:t>
            </a:r>
            <a:r>
              <a:rPr lang="en-GB" sz="6000" b="0" i="0" u="sng" kern="1200" dirty="0">
                <a:solidFill>
                  <a:schemeClr val="tx1"/>
                </a:solidFill>
                <a:effectLst/>
                <a:latin typeface="+mn-lt"/>
                <a:ea typeface="+mn-ea"/>
                <a:cs typeface="+mn-cs"/>
                <a:hlinkClick r:id="rId3"/>
              </a:rPr>
              <a:t>printanddesign@st-andrews.ac.uk</a:t>
            </a:r>
            <a:r>
              <a:rPr lang="en-GB" sz="6000" b="0" i="0" kern="1200" dirty="0">
                <a:solidFill>
                  <a:schemeClr val="tx1"/>
                </a:solidFill>
                <a:effectLst/>
                <a:latin typeface="+mn-lt"/>
                <a:ea typeface="+mn-ea"/>
                <a:cs typeface="+mn-cs"/>
              </a:rPr>
              <a:t>), saying whether it is for an A0 or A1 poster, provide your paper requirements and your Cost Centre.</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6000" baseline="0" dirty="0"/>
              <a:t>Please allow two working days for posters to be produced. Please check your PDF before sending as occasionally text and images can move when converted from PowerPoint to PDF.</a:t>
            </a:r>
          </a:p>
          <a:p>
            <a:endParaRPr lang="en-US" dirty="0"/>
          </a:p>
        </p:txBody>
      </p:sp>
      <p:sp>
        <p:nvSpPr>
          <p:cNvPr id="4" name="Slide Number Placeholder 3"/>
          <p:cNvSpPr>
            <a:spLocks noGrp="1"/>
          </p:cNvSpPr>
          <p:nvPr>
            <p:ph type="sldNum" sz="quarter" idx="10"/>
          </p:nvPr>
        </p:nvSpPr>
        <p:spPr/>
        <p:txBody>
          <a:bodyPr/>
          <a:lstStyle/>
          <a:p>
            <a:fld id="{BDA93AA4-407A-FF47-9F90-35BEB48D52A1}" type="slidenum">
              <a:rPr lang="en-US" smtClean="0"/>
              <a:t>1</a:t>
            </a:fld>
            <a:endParaRPr lang="en-US"/>
          </a:p>
        </p:txBody>
      </p:sp>
    </p:spTree>
    <p:extLst>
      <p:ext uri="{BB962C8B-B14F-4D97-AF65-F5344CB8AC3E}">
        <p14:creationId xmlns:p14="http://schemas.microsoft.com/office/powerpoint/2010/main" val="1937712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784402" y="7005156"/>
            <a:ext cx="22706410" cy="14902051"/>
          </a:xfrm>
        </p:spPr>
        <p:txBody>
          <a:bodyPr anchor="b"/>
          <a:lstStyle>
            <a:lvl1pPr algn="ctr">
              <a:defRPr sz="14899"/>
            </a:lvl1pPr>
          </a:lstStyle>
          <a:p>
            <a:r>
              <a:rPr lang="en-US"/>
              <a:t>Click to edit Master title style</a:t>
            </a:r>
          </a:p>
        </p:txBody>
      </p:sp>
      <p:sp>
        <p:nvSpPr>
          <p:cNvPr id="3" name="Subtitle 2"/>
          <p:cNvSpPr>
            <a:spLocks noGrp="1"/>
          </p:cNvSpPr>
          <p:nvPr>
            <p:ph type="subTitle" idx="1"/>
          </p:nvPr>
        </p:nvSpPr>
        <p:spPr>
          <a:xfrm>
            <a:off x="3784402" y="22481887"/>
            <a:ext cx="22706410" cy="10334331"/>
          </a:xfrm>
        </p:spPr>
        <p:txBody>
          <a:bodyPr/>
          <a:lstStyle>
            <a:lvl1pPr marL="0" indent="0" algn="ctr">
              <a:buNone/>
              <a:defRPr sz="5960"/>
            </a:lvl1pPr>
            <a:lvl2pPr marL="1135319" indent="0" algn="ctr">
              <a:buNone/>
              <a:defRPr sz="4966"/>
            </a:lvl2pPr>
            <a:lvl3pPr marL="2270638" indent="0" algn="ctr">
              <a:buNone/>
              <a:defRPr sz="4470"/>
            </a:lvl3pPr>
            <a:lvl4pPr marL="3405957" indent="0" algn="ctr">
              <a:buNone/>
              <a:defRPr sz="3973"/>
            </a:lvl4pPr>
            <a:lvl5pPr marL="4541276" indent="0" algn="ctr">
              <a:buNone/>
              <a:defRPr sz="3973"/>
            </a:lvl5pPr>
            <a:lvl6pPr marL="5676595" indent="0" algn="ctr">
              <a:buNone/>
              <a:defRPr sz="3973"/>
            </a:lvl6pPr>
            <a:lvl7pPr marL="6811914" indent="0" algn="ctr">
              <a:buNone/>
              <a:defRPr sz="3973"/>
            </a:lvl7pPr>
            <a:lvl8pPr marL="7947233" indent="0" algn="ctr">
              <a:buNone/>
              <a:defRPr sz="3973"/>
            </a:lvl8pPr>
            <a:lvl9pPr marL="9082552" indent="0" algn="ctr">
              <a:buNone/>
              <a:defRPr sz="3973"/>
            </a:lvl9pPr>
          </a:lstStyle>
          <a:p>
            <a:r>
              <a:rPr lang="en-US"/>
              <a:t>Click to edit Master subtitle style</a:t>
            </a:r>
          </a:p>
        </p:txBody>
      </p:sp>
      <p:sp>
        <p:nvSpPr>
          <p:cNvPr id="4" name="Date Placeholder 3"/>
          <p:cNvSpPr>
            <a:spLocks noGrp="1"/>
          </p:cNvSpPr>
          <p:nvPr>
            <p:ph type="dt" sz="half" idx="10"/>
          </p:nvPr>
        </p:nvSpPr>
        <p:spPr/>
        <p:txBody>
          <a:bodyPr/>
          <a:lstStyle/>
          <a:p>
            <a:fld id="{C45BE505-0C43-EA4C-9DF7-68DD28638B4E}" type="datetimeFigureOut">
              <a:rPr lang="en-US" smtClean="0"/>
              <a:t>9/9/2023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0C1440-597F-3F4A-98EB-4288A256C0F6}" type="slidenum">
              <a:rPr lang="en-US" smtClean="0"/>
              <a:t>‹#›</a:t>
            </a:fld>
            <a:endParaRPr lang="en-US"/>
          </a:p>
        </p:txBody>
      </p:sp>
    </p:spTree>
    <p:extLst>
      <p:ext uri="{BB962C8B-B14F-4D97-AF65-F5344CB8AC3E}">
        <p14:creationId xmlns:p14="http://schemas.microsoft.com/office/powerpoint/2010/main" val="1201510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45BE505-0C43-EA4C-9DF7-68DD28638B4E}" type="datetimeFigureOut">
              <a:rPr lang="en-US" smtClean="0"/>
              <a:t>9/9/2023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0C1440-597F-3F4A-98EB-4288A256C0F6}" type="slidenum">
              <a:rPr lang="en-US" smtClean="0"/>
              <a:t>‹#›</a:t>
            </a:fld>
            <a:endParaRPr lang="en-US"/>
          </a:p>
        </p:txBody>
      </p:sp>
    </p:spTree>
    <p:extLst>
      <p:ext uri="{BB962C8B-B14F-4D97-AF65-F5344CB8AC3E}">
        <p14:creationId xmlns:p14="http://schemas.microsoft.com/office/powerpoint/2010/main" val="962596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3801576" y="14228288"/>
            <a:ext cx="16209854" cy="22639425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168076" y="14228288"/>
            <a:ext cx="48255062" cy="22639425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45BE505-0C43-EA4C-9DF7-68DD28638B4E}" type="datetimeFigureOut">
              <a:rPr lang="en-US" smtClean="0"/>
              <a:t>9/9/2023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0C1440-597F-3F4A-98EB-4288A256C0F6}" type="slidenum">
              <a:rPr lang="en-US" smtClean="0"/>
              <a:t>‹#›</a:t>
            </a:fld>
            <a:endParaRPr lang="en-US"/>
          </a:p>
        </p:txBody>
      </p:sp>
    </p:spTree>
    <p:extLst>
      <p:ext uri="{BB962C8B-B14F-4D97-AF65-F5344CB8AC3E}">
        <p14:creationId xmlns:p14="http://schemas.microsoft.com/office/powerpoint/2010/main" val="1360911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45BE505-0C43-EA4C-9DF7-68DD28638B4E}" type="datetimeFigureOut">
              <a:rPr lang="en-US" smtClean="0"/>
              <a:t>9/9/2023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0C1440-597F-3F4A-98EB-4288A256C0F6}" type="slidenum">
              <a:rPr lang="en-US" smtClean="0"/>
              <a:t>‹#›</a:t>
            </a:fld>
            <a:endParaRPr lang="en-US"/>
          </a:p>
        </p:txBody>
      </p:sp>
    </p:spTree>
    <p:extLst>
      <p:ext uri="{BB962C8B-B14F-4D97-AF65-F5344CB8AC3E}">
        <p14:creationId xmlns:p14="http://schemas.microsoft.com/office/powerpoint/2010/main" val="1003417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65653" y="10671222"/>
            <a:ext cx="26112371" cy="17805173"/>
          </a:xfrm>
        </p:spPr>
        <p:txBody>
          <a:bodyPr anchor="b"/>
          <a:lstStyle>
            <a:lvl1pPr>
              <a:defRPr sz="14899"/>
            </a:lvl1pPr>
          </a:lstStyle>
          <a:p>
            <a:r>
              <a:rPr lang="en-US"/>
              <a:t>Click to edit Master title style</a:t>
            </a:r>
          </a:p>
        </p:txBody>
      </p:sp>
      <p:sp>
        <p:nvSpPr>
          <p:cNvPr id="3" name="Text Placeholder 2"/>
          <p:cNvSpPr>
            <a:spLocks noGrp="1"/>
          </p:cNvSpPr>
          <p:nvPr>
            <p:ph type="body" idx="1"/>
          </p:nvPr>
        </p:nvSpPr>
        <p:spPr>
          <a:xfrm>
            <a:off x="2065653" y="28644839"/>
            <a:ext cx="26112371" cy="9363320"/>
          </a:xfrm>
        </p:spPr>
        <p:txBody>
          <a:bodyPr/>
          <a:lstStyle>
            <a:lvl1pPr marL="0" indent="0">
              <a:buNone/>
              <a:defRPr sz="5960">
                <a:solidFill>
                  <a:schemeClr val="tx1">
                    <a:tint val="75000"/>
                  </a:schemeClr>
                </a:solidFill>
              </a:defRPr>
            </a:lvl1pPr>
            <a:lvl2pPr marL="1135319" indent="0">
              <a:buNone/>
              <a:defRPr sz="4966">
                <a:solidFill>
                  <a:schemeClr val="tx1">
                    <a:tint val="75000"/>
                  </a:schemeClr>
                </a:solidFill>
              </a:defRPr>
            </a:lvl2pPr>
            <a:lvl3pPr marL="2270638" indent="0">
              <a:buNone/>
              <a:defRPr sz="4470">
                <a:solidFill>
                  <a:schemeClr val="tx1">
                    <a:tint val="75000"/>
                  </a:schemeClr>
                </a:solidFill>
              </a:defRPr>
            </a:lvl3pPr>
            <a:lvl4pPr marL="3405957" indent="0">
              <a:buNone/>
              <a:defRPr sz="3973">
                <a:solidFill>
                  <a:schemeClr val="tx1">
                    <a:tint val="75000"/>
                  </a:schemeClr>
                </a:solidFill>
              </a:defRPr>
            </a:lvl4pPr>
            <a:lvl5pPr marL="4541276" indent="0">
              <a:buNone/>
              <a:defRPr sz="3973">
                <a:solidFill>
                  <a:schemeClr val="tx1">
                    <a:tint val="75000"/>
                  </a:schemeClr>
                </a:solidFill>
              </a:defRPr>
            </a:lvl5pPr>
            <a:lvl6pPr marL="5676595" indent="0">
              <a:buNone/>
              <a:defRPr sz="3973">
                <a:solidFill>
                  <a:schemeClr val="tx1">
                    <a:tint val="75000"/>
                  </a:schemeClr>
                </a:solidFill>
              </a:defRPr>
            </a:lvl6pPr>
            <a:lvl7pPr marL="6811914" indent="0">
              <a:buNone/>
              <a:defRPr sz="3973">
                <a:solidFill>
                  <a:schemeClr val="tx1">
                    <a:tint val="75000"/>
                  </a:schemeClr>
                </a:solidFill>
              </a:defRPr>
            </a:lvl7pPr>
            <a:lvl8pPr marL="7947233" indent="0">
              <a:buNone/>
              <a:defRPr sz="3973">
                <a:solidFill>
                  <a:schemeClr val="tx1">
                    <a:tint val="75000"/>
                  </a:schemeClr>
                </a:solidFill>
              </a:defRPr>
            </a:lvl8pPr>
            <a:lvl9pPr marL="9082552" indent="0">
              <a:buNone/>
              <a:defRPr sz="397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45BE505-0C43-EA4C-9DF7-68DD28638B4E}" type="datetimeFigureOut">
              <a:rPr lang="en-US" smtClean="0"/>
              <a:t>9/9/2023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0C1440-597F-3F4A-98EB-4288A256C0F6}" type="slidenum">
              <a:rPr lang="en-US" smtClean="0"/>
              <a:t>‹#›</a:t>
            </a:fld>
            <a:endParaRPr lang="en-US"/>
          </a:p>
        </p:txBody>
      </p:sp>
    </p:spTree>
    <p:extLst>
      <p:ext uri="{BB962C8B-B14F-4D97-AF65-F5344CB8AC3E}">
        <p14:creationId xmlns:p14="http://schemas.microsoft.com/office/powerpoint/2010/main" val="245733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168075" y="71121626"/>
            <a:ext cx="32230487" cy="1695009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7777003" y="71121626"/>
            <a:ext cx="32234428" cy="1695009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45BE505-0C43-EA4C-9DF7-68DD28638B4E}" type="datetimeFigureOut">
              <a:rPr lang="en-US" smtClean="0"/>
              <a:t>9/9/2023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0C1440-597F-3F4A-98EB-4288A256C0F6}" type="slidenum">
              <a:rPr lang="en-US" smtClean="0"/>
              <a:t>‹#›</a:t>
            </a:fld>
            <a:endParaRPr lang="en-US"/>
          </a:p>
        </p:txBody>
      </p:sp>
    </p:spTree>
    <p:extLst>
      <p:ext uri="{BB962C8B-B14F-4D97-AF65-F5344CB8AC3E}">
        <p14:creationId xmlns:p14="http://schemas.microsoft.com/office/powerpoint/2010/main" val="428755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278907"/>
            <a:ext cx="26112371" cy="8273416"/>
          </a:xfrm>
        </p:spPr>
        <p:txBody>
          <a:bodyPr/>
          <a:lstStyle/>
          <a:p>
            <a:r>
              <a:rPr lang="en-US"/>
              <a:t>Click to edit Master title style</a:t>
            </a:r>
          </a:p>
        </p:txBody>
      </p:sp>
      <p:sp>
        <p:nvSpPr>
          <p:cNvPr id="3" name="Text Placeholder 2"/>
          <p:cNvSpPr>
            <a:spLocks noGrp="1"/>
          </p:cNvSpPr>
          <p:nvPr>
            <p:ph type="body" idx="1"/>
          </p:nvPr>
        </p:nvSpPr>
        <p:spPr>
          <a:xfrm>
            <a:off x="2085365" y="10492870"/>
            <a:ext cx="12807833" cy="5142393"/>
          </a:xfrm>
        </p:spPr>
        <p:txBody>
          <a:bodyPr anchor="b"/>
          <a:lstStyle>
            <a:lvl1pPr marL="0" indent="0">
              <a:buNone/>
              <a:defRPr sz="5960" b="1"/>
            </a:lvl1pPr>
            <a:lvl2pPr marL="1135319" indent="0">
              <a:buNone/>
              <a:defRPr sz="4966" b="1"/>
            </a:lvl2pPr>
            <a:lvl3pPr marL="2270638" indent="0">
              <a:buNone/>
              <a:defRPr sz="4470" b="1"/>
            </a:lvl3pPr>
            <a:lvl4pPr marL="3405957" indent="0">
              <a:buNone/>
              <a:defRPr sz="3973" b="1"/>
            </a:lvl4pPr>
            <a:lvl5pPr marL="4541276" indent="0">
              <a:buNone/>
              <a:defRPr sz="3973" b="1"/>
            </a:lvl5pPr>
            <a:lvl6pPr marL="5676595" indent="0">
              <a:buNone/>
              <a:defRPr sz="3973" b="1"/>
            </a:lvl6pPr>
            <a:lvl7pPr marL="6811914" indent="0">
              <a:buNone/>
              <a:defRPr sz="3973" b="1"/>
            </a:lvl7pPr>
            <a:lvl8pPr marL="7947233" indent="0">
              <a:buNone/>
              <a:defRPr sz="3973" b="1"/>
            </a:lvl8pPr>
            <a:lvl9pPr marL="9082552" indent="0">
              <a:buNone/>
              <a:defRPr sz="3973" b="1"/>
            </a:lvl9pPr>
          </a:lstStyle>
          <a:p>
            <a:pPr lvl="0"/>
            <a:r>
              <a:rPr lang="en-US"/>
              <a:t>Click to edit Master text styles</a:t>
            </a:r>
          </a:p>
        </p:txBody>
      </p:sp>
      <p:sp>
        <p:nvSpPr>
          <p:cNvPr id="4" name="Content Placeholder 3"/>
          <p:cNvSpPr>
            <a:spLocks noGrp="1"/>
          </p:cNvSpPr>
          <p:nvPr>
            <p:ph sz="half" idx="2"/>
          </p:nvPr>
        </p:nvSpPr>
        <p:spPr>
          <a:xfrm>
            <a:off x="2085365" y="15635264"/>
            <a:ext cx="12807833" cy="229971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26827" y="10492870"/>
            <a:ext cx="12870909" cy="5142393"/>
          </a:xfrm>
        </p:spPr>
        <p:txBody>
          <a:bodyPr anchor="b"/>
          <a:lstStyle>
            <a:lvl1pPr marL="0" indent="0">
              <a:buNone/>
              <a:defRPr sz="5960" b="1"/>
            </a:lvl1pPr>
            <a:lvl2pPr marL="1135319" indent="0">
              <a:buNone/>
              <a:defRPr sz="4966" b="1"/>
            </a:lvl2pPr>
            <a:lvl3pPr marL="2270638" indent="0">
              <a:buNone/>
              <a:defRPr sz="4470" b="1"/>
            </a:lvl3pPr>
            <a:lvl4pPr marL="3405957" indent="0">
              <a:buNone/>
              <a:defRPr sz="3973" b="1"/>
            </a:lvl4pPr>
            <a:lvl5pPr marL="4541276" indent="0">
              <a:buNone/>
              <a:defRPr sz="3973" b="1"/>
            </a:lvl5pPr>
            <a:lvl6pPr marL="5676595" indent="0">
              <a:buNone/>
              <a:defRPr sz="3973" b="1"/>
            </a:lvl6pPr>
            <a:lvl7pPr marL="6811914" indent="0">
              <a:buNone/>
              <a:defRPr sz="3973" b="1"/>
            </a:lvl7pPr>
            <a:lvl8pPr marL="7947233" indent="0">
              <a:buNone/>
              <a:defRPr sz="3973" b="1"/>
            </a:lvl8pPr>
            <a:lvl9pPr marL="9082552" indent="0">
              <a:buNone/>
              <a:defRPr sz="3973" b="1"/>
            </a:lvl9pPr>
          </a:lstStyle>
          <a:p>
            <a:pPr lvl="0"/>
            <a:r>
              <a:rPr lang="en-US"/>
              <a:t>Click to edit Master text styles</a:t>
            </a:r>
          </a:p>
        </p:txBody>
      </p:sp>
      <p:sp>
        <p:nvSpPr>
          <p:cNvPr id="6" name="Content Placeholder 5"/>
          <p:cNvSpPr>
            <a:spLocks noGrp="1"/>
          </p:cNvSpPr>
          <p:nvPr>
            <p:ph sz="quarter" idx="4"/>
          </p:nvPr>
        </p:nvSpPr>
        <p:spPr>
          <a:xfrm>
            <a:off x="15326827" y="15635264"/>
            <a:ext cx="12870909" cy="229971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45BE505-0C43-EA4C-9DF7-68DD28638B4E}" type="datetimeFigureOut">
              <a:rPr lang="en-US" smtClean="0"/>
              <a:t>9/9/2023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0C1440-597F-3F4A-98EB-4288A256C0F6}" type="slidenum">
              <a:rPr lang="en-US" smtClean="0"/>
              <a:t>‹#›</a:t>
            </a:fld>
            <a:endParaRPr lang="en-US"/>
          </a:p>
        </p:txBody>
      </p:sp>
    </p:spTree>
    <p:extLst>
      <p:ext uri="{BB962C8B-B14F-4D97-AF65-F5344CB8AC3E}">
        <p14:creationId xmlns:p14="http://schemas.microsoft.com/office/powerpoint/2010/main" val="1281296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45BE505-0C43-EA4C-9DF7-68DD28638B4E}" type="datetimeFigureOut">
              <a:rPr lang="en-US" smtClean="0"/>
              <a:t>9/9/2023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0C1440-597F-3F4A-98EB-4288A256C0F6}" type="slidenum">
              <a:rPr lang="en-US" smtClean="0"/>
              <a:t>‹#›</a:t>
            </a:fld>
            <a:endParaRPr lang="en-US"/>
          </a:p>
        </p:txBody>
      </p:sp>
    </p:spTree>
    <p:extLst>
      <p:ext uri="{BB962C8B-B14F-4D97-AF65-F5344CB8AC3E}">
        <p14:creationId xmlns:p14="http://schemas.microsoft.com/office/powerpoint/2010/main" val="19306377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5BE505-0C43-EA4C-9DF7-68DD28638B4E}" type="datetimeFigureOut">
              <a:rPr lang="en-US" smtClean="0"/>
              <a:t>9/9/2023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0C1440-597F-3F4A-98EB-4288A256C0F6}" type="slidenum">
              <a:rPr lang="en-US" smtClean="0"/>
              <a:t>‹#›</a:t>
            </a:fld>
            <a:endParaRPr lang="en-US"/>
          </a:p>
        </p:txBody>
      </p:sp>
    </p:spTree>
    <p:extLst>
      <p:ext uri="{BB962C8B-B14F-4D97-AF65-F5344CB8AC3E}">
        <p14:creationId xmlns:p14="http://schemas.microsoft.com/office/powerpoint/2010/main" val="1898561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6" y="2853584"/>
            <a:ext cx="9764543" cy="9987545"/>
          </a:xfrm>
        </p:spPr>
        <p:txBody>
          <a:bodyPr anchor="b"/>
          <a:lstStyle>
            <a:lvl1pPr>
              <a:defRPr sz="7946"/>
            </a:lvl1pPr>
          </a:lstStyle>
          <a:p>
            <a:r>
              <a:rPr lang="en-US"/>
              <a:t>Click to edit Master title style</a:t>
            </a:r>
          </a:p>
        </p:txBody>
      </p:sp>
      <p:sp>
        <p:nvSpPr>
          <p:cNvPr id="3" name="Content Placeholder 2"/>
          <p:cNvSpPr>
            <a:spLocks noGrp="1"/>
          </p:cNvSpPr>
          <p:nvPr>
            <p:ph idx="1"/>
          </p:nvPr>
        </p:nvSpPr>
        <p:spPr>
          <a:xfrm>
            <a:off x="12870909" y="6162952"/>
            <a:ext cx="15326827" cy="30418415"/>
          </a:xfrm>
        </p:spPr>
        <p:txBody>
          <a:bodyPr/>
          <a:lstStyle>
            <a:lvl1pPr>
              <a:defRPr sz="7946"/>
            </a:lvl1pPr>
            <a:lvl2pPr>
              <a:defRPr sz="6953"/>
            </a:lvl2pPr>
            <a:lvl3pPr>
              <a:defRPr sz="5960"/>
            </a:lvl3pPr>
            <a:lvl4pPr>
              <a:defRPr sz="4966"/>
            </a:lvl4pPr>
            <a:lvl5pPr>
              <a:defRPr sz="4966"/>
            </a:lvl5pPr>
            <a:lvl6pPr>
              <a:defRPr sz="4966"/>
            </a:lvl6pPr>
            <a:lvl7pPr>
              <a:defRPr sz="4966"/>
            </a:lvl7pPr>
            <a:lvl8pPr>
              <a:defRPr sz="4966"/>
            </a:lvl8pPr>
            <a:lvl9pPr>
              <a:defRPr sz="49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085366" y="12841129"/>
            <a:ext cx="9764543" cy="23789780"/>
          </a:xfrm>
        </p:spPr>
        <p:txBody>
          <a:bodyPr/>
          <a:lstStyle>
            <a:lvl1pPr marL="0" indent="0">
              <a:buNone/>
              <a:defRPr sz="3973"/>
            </a:lvl1pPr>
            <a:lvl2pPr marL="1135319" indent="0">
              <a:buNone/>
              <a:defRPr sz="3476"/>
            </a:lvl2pPr>
            <a:lvl3pPr marL="2270638" indent="0">
              <a:buNone/>
              <a:defRPr sz="2980"/>
            </a:lvl3pPr>
            <a:lvl4pPr marL="3405957" indent="0">
              <a:buNone/>
              <a:defRPr sz="2483"/>
            </a:lvl4pPr>
            <a:lvl5pPr marL="4541276" indent="0">
              <a:buNone/>
              <a:defRPr sz="2483"/>
            </a:lvl5pPr>
            <a:lvl6pPr marL="5676595" indent="0">
              <a:buNone/>
              <a:defRPr sz="2483"/>
            </a:lvl6pPr>
            <a:lvl7pPr marL="6811914" indent="0">
              <a:buNone/>
              <a:defRPr sz="2483"/>
            </a:lvl7pPr>
            <a:lvl8pPr marL="7947233" indent="0">
              <a:buNone/>
              <a:defRPr sz="2483"/>
            </a:lvl8pPr>
            <a:lvl9pPr marL="9082552" indent="0">
              <a:buNone/>
              <a:defRPr sz="2483"/>
            </a:lvl9pPr>
          </a:lstStyle>
          <a:p>
            <a:pPr lvl="0"/>
            <a:r>
              <a:rPr lang="en-US"/>
              <a:t>Click to edit Master text styles</a:t>
            </a:r>
          </a:p>
        </p:txBody>
      </p:sp>
      <p:sp>
        <p:nvSpPr>
          <p:cNvPr id="5" name="Date Placeholder 4"/>
          <p:cNvSpPr>
            <a:spLocks noGrp="1"/>
          </p:cNvSpPr>
          <p:nvPr>
            <p:ph type="dt" sz="half" idx="10"/>
          </p:nvPr>
        </p:nvSpPr>
        <p:spPr/>
        <p:txBody>
          <a:bodyPr/>
          <a:lstStyle/>
          <a:p>
            <a:fld id="{C45BE505-0C43-EA4C-9DF7-68DD28638B4E}" type="datetimeFigureOut">
              <a:rPr lang="en-US" smtClean="0"/>
              <a:t>9/9/2023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0C1440-597F-3F4A-98EB-4288A256C0F6}" type="slidenum">
              <a:rPr lang="en-US" smtClean="0"/>
              <a:t>‹#›</a:t>
            </a:fld>
            <a:endParaRPr lang="en-US"/>
          </a:p>
        </p:txBody>
      </p:sp>
    </p:spTree>
    <p:extLst>
      <p:ext uri="{BB962C8B-B14F-4D97-AF65-F5344CB8AC3E}">
        <p14:creationId xmlns:p14="http://schemas.microsoft.com/office/powerpoint/2010/main" val="1803708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6" y="2853584"/>
            <a:ext cx="9764543" cy="9987545"/>
          </a:xfrm>
        </p:spPr>
        <p:txBody>
          <a:bodyPr anchor="b"/>
          <a:lstStyle>
            <a:lvl1pPr>
              <a:defRPr sz="7946"/>
            </a:lvl1pPr>
          </a:lstStyle>
          <a:p>
            <a:r>
              <a:rPr lang="en-US"/>
              <a:t>Click to edit Master title style</a:t>
            </a:r>
          </a:p>
        </p:txBody>
      </p:sp>
      <p:sp>
        <p:nvSpPr>
          <p:cNvPr id="3" name="Picture Placeholder 2"/>
          <p:cNvSpPr>
            <a:spLocks noGrp="1"/>
          </p:cNvSpPr>
          <p:nvPr>
            <p:ph type="pic" idx="1"/>
          </p:nvPr>
        </p:nvSpPr>
        <p:spPr>
          <a:xfrm>
            <a:off x="12870909" y="6162952"/>
            <a:ext cx="15326827" cy="30418415"/>
          </a:xfrm>
        </p:spPr>
        <p:txBody>
          <a:bodyPr/>
          <a:lstStyle>
            <a:lvl1pPr marL="0" indent="0">
              <a:buNone/>
              <a:defRPr sz="7946"/>
            </a:lvl1pPr>
            <a:lvl2pPr marL="1135319" indent="0">
              <a:buNone/>
              <a:defRPr sz="6953"/>
            </a:lvl2pPr>
            <a:lvl3pPr marL="2270638" indent="0">
              <a:buNone/>
              <a:defRPr sz="5960"/>
            </a:lvl3pPr>
            <a:lvl4pPr marL="3405957" indent="0">
              <a:buNone/>
              <a:defRPr sz="4966"/>
            </a:lvl4pPr>
            <a:lvl5pPr marL="4541276" indent="0">
              <a:buNone/>
              <a:defRPr sz="4966"/>
            </a:lvl5pPr>
            <a:lvl6pPr marL="5676595" indent="0">
              <a:buNone/>
              <a:defRPr sz="4966"/>
            </a:lvl6pPr>
            <a:lvl7pPr marL="6811914" indent="0">
              <a:buNone/>
              <a:defRPr sz="4966"/>
            </a:lvl7pPr>
            <a:lvl8pPr marL="7947233" indent="0">
              <a:buNone/>
              <a:defRPr sz="4966"/>
            </a:lvl8pPr>
            <a:lvl9pPr marL="9082552" indent="0">
              <a:buNone/>
              <a:defRPr sz="4966"/>
            </a:lvl9pPr>
          </a:lstStyle>
          <a:p>
            <a:endParaRPr lang="en-US"/>
          </a:p>
        </p:txBody>
      </p:sp>
      <p:sp>
        <p:nvSpPr>
          <p:cNvPr id="4" name="Text Placeholder 3"/>
          <p:cNvSpPr>
            <a:spLocks noGrp="1"/>
          </p:cNvSpPr>
          <p:nvPr>
            <p:ph type="body" sz="half" idx="2"/>
          </p:nvPr>
        </p:nvSpPr>
        <p:spPr>
          <a:xfrm>
            <a:off x="2085366" y="12841129"/>
            <a:ext cx="9764543" cy="23789780"/>
          </a:xfrm>
        </p:spPr>
        <p:txBody>
          <a:bodyPr/>
          <a:lstStyle>
            <a:lvl1pPr marL="0" indent="0">
              <a:buNone/>
              <a:defRPr sz="3973"/>
            </a:lvl1pPr>
            <a:lvl2pPr marL="1135319" indent="0">
              <a:buNone/>
              <a:defRPr sz="3476"/>
            </a:lvl2pPr>
            <a:lvl3pPr marL="2270638" indent="0">
              <a:buNone/>
              <a:defRPr sz="2980"/>
            </a:lvl3pPr>
            <a:lvl4pPr marL="3405957" indent="0">
              <a:buNone/>
              <a:defRPr sz="2483"/>
            </a:lvl4pPr>
            <a:lvl5pPr marL="4541276" indent="0">
              <a:buNone/>
              <a:defRPr sz="2483"/>
            </a:lvl5pPr>
            <a:lvl6pPr marL="5676595" indent="0">
              <a:buNone/>
              <a:defRPr sz="2483"/>
            </a:lvl6pPr>
            <a:lvl7pPr marL="6811914" indent="0">
              <a:buNone/>
              <a:defRPr sz="2483"/>
            </a:lvl7pPr>
            <a:lvl8pPr marL="7947233" indent="0">
              <a:buNone/>
              <a:defRPr sz="2483"/>
            </a:lvl8pPr>
            <a:lvl9pPr marL="9082552" indent="0">
              <a:buNone/>
              <a:defRPr sz="2483"/>
            </a:lvl9pPr>
          </a:lstStyle>
          <a:p>
            <a:pPr lvl="0"/>
            <a:r>
              <a:rPr lang="en-US"/>
              <a:t>Click to edit Master text styles</a:t>
            </a:r>
          </a:p>
        </p:txBody>
      </p:sp>
      <p:sp>
        <p:nvSpPr>
          <p:cNvPr id="5" name="Date Placeholder 4"/>
          <p:cNvSpPr>
            <a:spLocks noGrp="1"/>
          </p:cNvSpPr>
          <p:nvPr>
            <p:ph type="dt" sz="half" idx="10"/>
          </p:nvPr>
        </p:nvSpPr>
        <p:spPr/>
        <p:txBody>
          <a:bodyPr/>
          <a:lstStyle/>
          <a:p>
            <a:fld id="{C45BE505-0C43-EA4C-9DF7-68DD28638B4E}" type="datetimeFigureOut">
              <a:rPr lang="en-US" smtClean="0"/>
              <a:t>9/9/2023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0C1440-597F-3F4A-98EB-4288A256C0F6}" type="slidenum">
              <a:rPr lang="en-US" smtClean="0"/>
              <a:t>‹#›</a:t>
            </a:fld>
            <a:endParaRPr lang="en-US"/>
          </a:p>
        </p:txBody>
      </p:sp>
    </p:spTree>
    <p:extLst>
      <p:ext uri="{BB962C8B-B14F-4D97-AF65-F5344CB8AC3E}">
        <p14:creationId xmlns:p14="http://schemas.microsoft.com/office/powerpoint/2010/main" val="1046136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2278907"/>
            <a:ext cx="26112371" cy="827341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081421" y="11394520"/>
            <a:ext cx="26112371" cy="2715859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081421" y="39672750"/>
            <a:ext cx="6811923" cy="2278904"/>
          </a:xfrm>
          <a:prstGeom prst="rect">
            <a:avLst/>
          </a:prstGeom>
        </p:spPr>
        <p:txBody>
          <a:bodyPr vert="horz" lIns="91440" tIns="45720" rIns="91440" bIns="45720" rtlCol="0" anchor="ctr"/>
          <a:lstStyle>
            <a:lvl1pPr algn="l">
              <a:defRPr sz="2980">
                <a:solidFill>
                  <a:schemeClr val="tx1">
                    <a:tint val="75000"/>
                  </a:schemeClr>
                </a:solidFill>
              </a:defRPr>
            </a:lvl1pPr>
          </a:lstStyle>
          <a:p>
            <a:fld id="{C45BE505-0C43-EA4C-9DF7-68DD28638B4E}" type="datetimeFigureOut">
              <a:rPr lang="en-US" smtClean="0"/>
              <a:t>9/9/2023</a:t>
            </a:fld>
            <a:endParaRPr lang="en-US"/>
          </a:p>
        </p:txBody>
      </p:sp>
      <p:sp>
        <p:nvSpPr>
          <p:cNvPr id="5" name="Footer Placeholder 4"/>
          <p:cNvSpPr>
            <a:spLocks noGrp="1"/>
          </p:cNvSpPr>
          <p:nvPr>
            <p:ph type="ftr" sz="quarter" idx="3"/>
          </p:nvPr>
        </p:nvSpPr>
        <p:spPr>
          <a:xfrm>
            <a:off x="10028665" y="39672750"/>
            <a:ext cx="10217884" cy="2278904"/>
          </a:xfrm>
          <a:prstGeom prst="rect">
            <a:avLst/>
          </a:prstGeom>
        </p:spPr>
        <p:txBody>
          <a:bodyPr vert="horz" lIns="91440" tIns="45720" rIns="91440" bIns="45720" rtlCol="0" anchor="ctr"/>
          <a:lstStyle>
            <a:lvl1pPr algn="ctr">
              <a:defRPr sz="298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381869" y="39672750"/>
            <a:ext cx="6811923" cy="2278904"/>
          </a:xfrm>
          <a:prstGeom prst="rect">
            <a:avLst/>
          </a:prstGeom>
        </p:spPr>
        <p:txBody>
          <a:bodyPr vert="horz" lIns="91440" tIns="45720" rIns="91440" bIns="45720" rtlCol="0" anchor="ctr"/>
          <a:lstStyle>
            <a:lvl1pPr algn="r">
              <a:defRPr sz="2980">
                <a:solidFill>
                  <a:schemeClr val="tx1">
                    <a:tint val="75000"/>
                  </a:schemeClr>
                </a:solidFill>
              </a:defRPr>
            </a:lvl1pPr>
          </a:lstStyle>
          <a:p>
            <a:fld id="{AE0C1440-597F-3F4A-98EB-4288A256C0F6}" type="slidenum">
              <a:rPr lang="en-US" smtClean="0"/>
              <a:t>‹#›</a:t>
            </a:fld>
            <a:endParaRPr lang="en-US"/>
          </a:p>
        </p:txBody>
      </p:sp>
    </p:spTree>
    <p:extLst>
      <p:ext uri="{BB962C8B-B14F-4D97-AF65-F5344CB8AC3E}">
        <p14:creationId xmlns:p14="http://schemas.microsoft.com/office/powerpoint/2010/main" val="16411900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2270638" rtl="0" eaLnBrk="1" latinLnBrk="0" hangingPunct="1">
        <a:lnSpc>
          <a:spcPct val="90000"/>
        </a:lnSpc>
        <a:spcBef>
          <a:spcPct val="0"/>
        </a:spcBef>
        <a:buNone/>
        <a:defRPr sz="10926" kern="1200">
          <a:solidFill>
            <a:schemeClr val="tx1"/>
          </a:solidFill>
          <a:latin typeface="+mj-lt"/>
          <a:ea typeface="+mj-ea"/>
          <a:cs typeface="+mj-cs"/>
        </a:defRPr>
      </a:lvl1pPr>
    </p:titleStyle>
    <p:bodyStyle>
      <a:lvl1pPr marL="567660" indent="-567660" algn="l" defTabSz="2270638" rtl="0" eaLnBrk="1" latinLnBrk="0" hangingPunct="1">
        <a:lnSpc>
          <a:spcPct val="90000"/>
        </a:lnSpc>
        <a:spcBef>
          <a:spcPts val="2483"/>
        </a:spcBef>
        <a:buFont typeface="Arial"/>
        <a:buChar char="•"/>
        <a:defRPr sz="6953" kern="1200">
          <a:solidFill>
            <a:schemeClr val="tx1"/>
          </a:solidFill>
          <a:latin typeface="+mn-lt"/>
          <a:ea typeface="+mn-ea"/>
          <a:cs typeface="+mn-cs"/>
        </a:defRPr>
      </a:lvl1pPr>
      <a:lvl2pPr marL="1702979" indent="-567660" algn="l" defTabSz="2270638" rtl="0" eaLnBrk="1" latinLnBrk="0" hangingPunct="1">
        <a:lnSpc>
          <a:spcPct val="90000"/>
        </a:lnSpc>
        <a:spcBef>
          <a:spcPts val="1242"/>
        </a:spcBef>
        <a:buFont typeface="Arial"/>
        <a:buChar char="•"/>
        <a:defRPr sz="5960" kern="1200">
          <a:solidFill>
            <a:schemeClr val="tx1"/>
          </a:solidFill>
          <a:latin typeface="+mn-lt"/>
          <a:ea typeface="+mn-ea"/>
          <a:cs typeface="+mn-cs"/>
        </a:defRPr>
      </a:lvl2pPr>
      <a:lvl3pPr marL="2838298" indent="-567660" algn="l" defTabSz="2270638" rtl="0" eaLnBrk="1" latinLnBrk="0" hangingPunct="1">
        <a:lnSpc>
          <a:spcPct val="90000"/>
        </a:lnSpc>
        <a:spcBef>
          <a:spcPts val="1242"/>
        </a:spcBef>
        <a:buFont typeface="Arial"/>
        <a:buChar char="•"/>
        <a:defRPr sz="4966" kern="1200">
          <a:solidFill>
            <a:schemeClr val="tx1"/>
          </a:solidFill>
          <a:latin typeface="+mn-lt"/>
          <a:ea typeface="+mn-ea"/>
          <a:cs typeface="+mn-cs"/>
        </a:defRPr>
      </a:lvl3pPr>
      <a:lvl4pPr marL="3973617" indent="-567660" algn="l" defTabSz="2270638" rtl="0" eaLnBrk="1" latinLnBrk="0" hangingPunct="1">
        <a:lnSpc>
          <a:spcPct val="90000"/>
        </a:lnSpc>
        <a:spcBef>
          <a:spcPts val="1242"/>
        </a:spcBef>
        <a:buFont typeface="Arial"/>
        <a:buChar char="•"/>
        <a:defRPr sz="4470" kern="1200">
          <a:solidFill>
            <a:schemeClr val="tx1"/>
          </a:solidFill>
          <a:latin typeface="+mn-lt"/>
          <a:ea typeface="+mn-ea"/>
          <a:cs typeface="+mn-cs"/>
        </a:defRPr>
      </a:lvl4pPr>
      <a:lvl5pPr marL="5108936" indent="-567660" algn="l" defTabSz="2270638" rtl="0" eaLnBrk="1" latinLnBrk="0" hangingPunct="1">
        <a:lnSpc>
          <a:spcPct val="90000"/>
        </a:lnSpc>
        <a:spcBef>
          <a:spcPts val="1242"/>
        </a:spcBef>
        <a:buFont typeface="Arial"/>
        <a:buChar char="•"/>
        <a:defRPr sz="4470" kern="1200">
          <a:solidFill>
            <a:schemeClr val="tx1"/>
          </a:solidFill>
          <a:latin typeface="+mn-lt"/>
          <a:ea typeface="+mn-ea"/>
          <a:cs typeface="+mn-cs"/>
        </a:defRPr>
      </a:lvl5pPr>
      <a:lvl6pPr marL="6244255" indent="-567660" algn="l" defTabSz="2270638" rtl="0" eaLnBrk="1" latinLnBrk="0" hangingPunct="1">
        <a:lnSpc>
          <a:spcPct val="90000"/>
        </a:lnSpc>
        <a:spcBef>
          <a:spcPts val="1242"/>
        </a:spcBef>
        <a:buFont typeface="Arial"/>
        <a:buChar char="•"/>
        <a:defRPr sz="4470" kern="1200">
          <a:solidFill>
            <a:schemeClr val="tx1"/>
          </a:solidFill>
          <a:latin typeface="+mn-lt"/>
          <a:ea typeface="+mn-ea"/>
          <a:cs typeface="+mn-cs"/>
        </a:defRPr>
      </a:lvl6pPr>
      <a:lvl7pPr marL="7379574" indent="-567660" algn="l" defTabSz="2270638" rtl="0" eaLnBrk="1" latinLnBrk="0" hangingPunct="1">
        <a:lnSpc>
          <a:spcPct val="90000"/>
        </a:lnSpc>
        <a:spcBef>
          <a:spcPts val="1242"/>
        </a:spcBef>
        <a:buFont typeface="Arial"/>
        <a:buChar char="•"/>
        <a:defRPr sz="4470" kern="1200">
          <a:solidFill>
            <a:schemeClr val="tx1"/>
          </a:solidFill>
          <a:latin typeface="+mn-lt"/>
          <a:ea typeface="+mn-ea"/>
          <a:cs typeface="+mn-cs"/>
        </a:defRPr>
      </a:lvl7pPr>
      <a:lvl8pPr marL="8514893" indent="-567660" algn="l" defTabSz="2270638" rtl="0" eaLnBrk="1" latinLnBrk="0" hangingPunct="1">
        <a:lnSpc>
          <a:spcPct val="90000"/>
        </a:lnSpc>
        <a:spcBef>
          <a:spcPts val="1242"/>
        </a:spcBef>
        <a:buFont typeface="Arial"/>
        <a:buChar char="•"/>
        <a:defRPr sz="4470" kern="1200">
          <a:solidFill>
            <a:schemeClr val="tx1"/>
          </a:solidFill>
          <a:latin typeface="+mn-lt"/>
          <a:ea typeface="+mn-ea"/>
          <a:cs typeface="+mn-cs"/>
        </a:defRPr>
      </a:lvl8pPr>
      <a:lvl9pPr marL="9650212" indent="-567660" algn="l" defTabSz="2270638" rtl="0" eaLnBrk="1" latinLnBrk="0" hangingPunct="1">
        <a:lnSpc>
          <a:spcPct val="90000"/>
        </a:lnSpc>
        <a:spcBef>
          <a:spcPts val="1242"/>
        </a:spcBef>
        <a:buFont typeface="Arial"/>
        <a:buChar char="•"/>
        <a:defRPr sz="4470" kern="1200">
          <a:solidFill>
            <a:schemeClr val="tx1"/>
          </a:solidFill>
          <a:latin typeface="+mn-lt"/>
          <a:ea typeface="+mn-ea"/>
          <a:cs typeface="+mn-cs"/>
        </a:defRPr>
      </a:lvl9pPr>
    </p:bodyStyle>
    <p:otherStyle>
      <a:defPPr>
        <a:defRPr lang="en-US"/>
      </a:defPPr>
      <a:lvl1pPr marL="0" algn="l" defTabSz="2270638" rtl="0" eaLnBrk="1" latinLnBrk="0" hangingPunct="1">
        <a:defRPr sz="4470" kern="1200">
          <a:solidFill>
            <a:schemeClr val="tx1"/>
          </a:solidFill>
          <a:latin typeface="+mn-lt"/>
          <a:ea typeface="+mn-ea"/>
          <a:cs typeface="+mn-cs"/>
        </a:defRPr>
      </a:lvl1pPr>
      <a:lvl2pPr marL="1135319" algn="l" defTabSz="2270638" rtl="0" eaLnBrk="1" latinLnBrk="0" hangingPunct="1">
        <a:defRPr sz="4470" kern="1200">
          <a:solidFill>
            <a:schemeClr val="tx1"/>
          </a:solidFill>
          <a:latin typeface="+mn-lt"/>
          <a:ea typeface="+mn-ea"/>
          <a:cs typeface="+mn-cs"/>
        </a:defRPr>
      </a:lvl2pPr>
      <a:lvl3pPr marL="2270638" algn="l" defTabSz="2270638" rtl="0" eaLnBrk="1" latinLnBrk="0" hangingPunct="1">
        <a:defRPr sz="4470" kern="1200">
          <a:solidFill>
            <a:schemeClr val="tx1"/>
          </a:solidFill>
          <a:latin typeface="+mn-lt"/>
          <a:ea typeface="+mn-ea"/>
          <a:cs typeface="+mn-cs"/>
        </a:defRPr>
      </a:lvl3pPr>
      <a:lvl4pPr marL="3405957" algn="l" defTabSz="2270638" rtl="0" eaLnBrk="1" latinLnBrk="0" hangingPunct="1">
        <a:defRPr sz="4470" kern="1200">
          <a:solidFill>
            <a:schemeClr val="tx1"/>
          </a:solidFill>
          <a:latin typeface="+mn-lt"/>
          <a:ea typeface="+mn-ea"/>
          <a:cs typeface="+mn-cs"/>
        </a:defRPr>
      </a:lvl4pPr>
      <a:lvl5pPr marL="4541276" algn="l" defTabSz="2270638" rtl="0" eaLnBrk="1" latinLnBrk="0" hangingPunct="1">
        <a:defRPr sz="4470" kern="1200">
          <a:solidFill>
            <a:schemeClr val="tx1"/>
          </a:solidFill>
          <a:latin typeface="+mn-lt"/>
          <a:ea typeface="+mn-ea"/>
          <a:cs typeface="+mn-cs"/>
        </a:defRPr>
      </a:lvl5pPr>
      <a:lvl6pPr marL="5676595" algn="l" defTabSz="2270638" rtl="0" eaLnBrk="1" latinLnBrk="0" hangingPunct="1">
        <a:defRPr sz="4470" kern="1200">
          <a:solidFill>
            <a:schemeClr val="tx1"/>
          </a:solidFill>
          <a:latin typeface="+mn-lt"/>
          <a:ea typeface="+mn-ea"/>
          <a:cs typeface="+mn-cs"/>
        </a:defRPr>
      </a:lvl6pPr>
      <a:lvl7pPr marL="6811914" algn="l" defTabSz="2270638" rtl="0" eaLnBrk="1" latinLnBrk="0" hangingPunct="1">
        <a:defRPr sz="4470" kern="1200">
          <a:solidFill>
            <a:schemeClr val="tx1"/>
          </a:solidFill>
          <a:latin typeface="+mn-lt"/>
          <a:ea typeface="+mn-ea"/>
          <a:cs typeface="+mn-cs"/>
        </a:defRPr>
      </a:lvl7pPr>
      <a:lvl8pPr marL="7947233" algn="l" defTabSz="2270638" rtl="0" eaLnBrk="1" latinLnBrk="0" hangingPunct="1">
        <a:defRPr sz="4470" kern="1200">
          <a:solidFill>
            <a:schemeClr val="tx1"/>
          </a:solidFill>
          <a:latin typeface="+mn-lt"/>
          <a:ea typeface="+mn-ea"/>
          <a:cs typeface="+mn-cs"/>
        </a:defRPr>
      </a:lvl8pPr>
      <a:lvl9pPr marL="9082552" algn="l" defTabSz="2270638" rtl="0" eaLnBrk="1" latinLnBrk="0" hangingPunct="1">
        <a:defRPr sz="447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image" Target="../media/image1.png"/><Relationship Id="rId7"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emf"/><Relationship Id="rId5" Type="http://schemas.openxmlformats.org/officeDocument/2006/relationships/hyperlink" Target="https://www.st-andrews.ac.uk/assets/university/research/documents/research-culture/research-culture-project-survey-report-aug-21.pdf" TargetMode="Externa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424E84D-241B-6A06-9C03-4F341656228D}"/>
              </a:ext>
            </a:extLst>
          </p:cNvPr>
          <p:cNvPicPr>
            <a:picLocks noChangeAspect="1"/>
          </p:cNvPicPr>
          <p:nvPr/>
        </p:nvPicPr>
        <p:blipFill>
          <a:blip r:embed="rId3"/>
          <a:stretch>
            <a:fillRect/>
          </a:stretch>
        </p:blipFill>
        <p:spPr>
          <a:xfrm>
            <a:off x="12746417" y="30043398"/>
            <a:ext cx="3831474" cy="3831474"/>
          </a:xfrm>
          <a:prstGeom prst="rect">
            <a:avLst/>
          </a:prstGeom>
        </p:spPr>
      </p:pic>
      <p:sp>
        <p:nvSpPr>
          <p:cNvPr id="23" name="Oval Callout 22">
            <a:extLst>
              <a:ext uri="{FF2B5EF4-FFF2-40B4-BE49-F238E27FC236}">
                <a16:creationId xmlns:a16="http://schemas.microsoft.com/office/drawing/2014/main" id="{8D36782A-CD6B-87B2-DED8-3E6C0AF762A9}"/>
              </a:ext>
            </a:extLst>
          </p:cNvPr>
          <p:cNvSpPr/>
          <p:nvPr/>
        </p:nvSpPr>
        <p:spPr>
          <a:xfrm>
            <a:off x="15746440" y="28222848"/>
            <a:ext cx="13655097" cy="4417621"/>
          </a:xfrm>
          <a:prstGeom prst="wedgeEllipseCallout">
            <a:avLst>
              <a:gd name="adj1" fmla="val -50223"/>
              <a:gd name="adj2" fmla="val 36546"/>
            </a:avLst>
          </a:prstGeom>
          <a:solidFill>
            <a:schemeClr val="bg1"/>
          </a:solid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6774" y="43336"/>
            <a:ext cx="30291987" cy="5791829"/>
          </a:xfrm>
          <a:prstGeom prst="rect">
            <a:avLst/>
          </a:prstGeom>
          <a:solidFill>
            <a:srgbClr val="004A94"/>
          </a:solidFill>
          <a:ln>
            <a:solidFill>
              <a:srgbClr val="004A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71525" y="41791751"/>
            <a:ext cx="5516464" cy="276999"/>
          </a:xfrm>
          <a:prstGeom prst="rect">
            <a:avLst/>
          </a:prstGeom>
          <a:noFill/>
        </p:spPr>
        <p:txBody>
          <a:bodyPr wrap="square" rtlCol="0">
            <a:spAutoFit/>
          </a:bodyPr>
          <a:lstStyle/>
          <a:p>
            <a:r>
              <a:rPr lang="en-US" sz="1200">
                <a:latin typeface="Palatino"/>
                <a:cs typeface="Palatino"/>
              </a:rPr>
              <a:t>The University of St Andrews is a charity registered in Scotland, No: SC013532</a:t>
            </a:r>
          </a:p>
        </p:txBody>
      </p:sp>
      <p:sp>
        <p:nvSpPr>
          <p:cNvPr id="7" name="TextBox 6"/>
          <p:cNvSpPr txBox="1"/>
          <p:nvPr/>
        </p:nvSpPr>
        <p:spPr>
          <a:xfrm>
            <a:off x="1568524" y="735013"/>
            <a:ext cx="23961836" cy="2616101"/>
          </a:xfrm>
          <a:prstGeom prst="rect">
            <a:avLst/>
          </a:prstGeom>
          <a:noFill/>
        </p:spPr>
        <p:txBody>
          <a:bodyPr wrap="square" lIns="91440" tIns="45720" rIns="91440" bIns="45720" rtlCol="0" anchor="t">
            <a:spAutoFit/>
          </a:bodyPr>
          <a:lstStyle/>
          <a:p>
            <a:pPr algn="ctr"/>
            <a:r>
              <a:rPr lang="en-US" sz="8200" dirty="0">
                <a:solidFill>
                  <a:schemeClr val="bg1"/>
                </a:solidFill>
                <a:latin typeface="Palatino Linotype"/>
                <a:ea typeface="Palatino Linotype" charset="0"/>
                <a:cs typeface="Palatino Linotype" charset="0"/>
              </a:rPr>
              <a:t>Perceptions of Collegiality and </a:t>
            </a:r>
            <a:r>
              <a:rPr lang="en-US" sz="8000" dirty="0">
                <a:solidFill>
                  <a:schemeClr val="bg1"/>
                </a:solidFill>
                <a:latin typeface="Palatino Linotype"/>
                <a:ea typeface="Palatino Linotype" charset="0"/>
                <a:cs typeface="Palatino Linotype" charset="0"/>
              </a:rPr>
              <a:t>Competition</a:t>
            </a:r>
            <a:r>
              <a:rPr lang="en-US" sz="8200" dirty="0">
                <a:solidFill>
                  <a:schemeClr val="bg1"/>
                </a:solidFill>
                <a:latin typeface="Palatino Linotype"/>
                <a:ea typeface="Palatino Linotype" charset="0"/>
                <a:cs typeface="Palatino Linotype" charset="0"/>
              </a:rPr>
              <a:t> as Part of Research Culture</a:t>
            </a:r>
          </a:p>
        </p:txBody>
      </p:sp>
      <p:sp>
        <p:nvSpPr>
          <p:cNvPr id="8" name="TextBox 7"/>
          <p:cNvSpPr txBox="1"/>
          <p:nvPr/>
        </p:nvSpPr>
        <p:spPr>
          <a:xfrm>
            <a:off x="541498" y="3472280"/>
            <a:ext cx="25218890" cy="2062103"/>
          </a:xfrm>
          <a:prstGeom prst="rect">
            <a:avLst/>
          </a:prstGeom>
          <a:noFill/>
        </p:spPr>
        <p:txBody>
          <a:bodyPr wrap="square" lIns="91440" tIns="45720" rIns="91440" bIns="45720" rtlCol="0" anchor="t">
            <a:spAutoFit/>
          </a:bodyPr>
          <a:lstStyle/>
          <a:p>
            <a:pPr algn="ctr"/>
            <a:r>
              <a:rPr lang="en-US" sz="4000" dirty="0">
                <a:solidFill>
                  <a:schemeClr val="bg1"/>
                </a:solidFill>
                <a:latin typeface="Palatino Linotype"/>
                <a:ea typeface="Palatino Linotype" charset="0"/>
                <a:cs typeface="Palatino Linotype" charset="0"/>
              </a:rPr>
              <a:t>* Dr. Anne-Marie Craig, *Professor Julie Harris, +Professor Ruth Woodfield</a:t>
            </a:r>
            <a:endParaRPr lang="en-US" dirty="0">
              <a:solidFill>
                <a:schemeClr val="bg1"/>
              </a:solidFill>
            </a:endParaRPr>
          </a:p>
          <a:p>
            <a:pPr algn="ctr"/>
            <a:r>
              <a:rPr lang="en-US" sz="4000" dirty="0">
                <a:solidFill>
                  <a:schemeClr val="bg1"/>
                </a:solidFill>
                <a:latin typeface="Palatino Linotype"/>
                <a:ea typeface="Palatino Linotype" charset="0"/>
                <a:cs typeface="Palatino Linotype" charset="0"/>
              </a:rPr>
              <a:t> *School of Psychology &amp; Neuroscience, +</a:t>
            </a:r>
            <a:r>
              <a:rPr lang="en-US" sz="4400" dirty="0">
                <a:solidFill>
                  <a:schemeClr val="bg1"/>
                </a:solidFill>
                <a:latin typeface="Palatino Linotype"/>
                <a:ea typeface="Palatino Linotype" charset="0"/>
                <a:cs typeface="Palatino Linotype" charset="0"/>
              </a:rPr>
              <a:t>Business School</a:t>
            </a:r>
          </a:p>
          <a:p>
            <a:pPr algn="ctr"/>
            <a:r>
              <a:rPr lang="en-US" sz="4400" dirty="0">
                <a:solidFill>
                  <a:schemeClr val="bg1"/>
                </a:solidFill>
                <a:latin typeface="Palatino Linotype"/>
              </a:rPr>
              <a:t>Contact:  amc6 @</a:t>
            </a:r>
            <a:r>
              <a:rPr lang="en-US" sz="4400" dirty="0" err="1">
                <a:solidFill>
                  <a:schemeClr val="bg1"/>
                </a:solidFill>
                <a:latin typeface="Palatino Linotype"/>
              </a:rPr>
              <a:t>st-andrews.ac.uk</a:t>
            </a:r>
            <a:r>
              <a:rPr lang="en-US" sz="4400" dirty="0">
                <a:solidFill>
                  <a:schemeClr val="bg1"/>
                </a:solidFill>
                <a:latin typeface="Palatino Linotype"/>
              </a:rPr>
              <a:t>, jh81 @</a:t>
            </a:r>
            <a:r>
              <a:rPr lang="en-US" sz="4400" dirty="0" err="1">
                <a:solidFill>
                  <a:schemeClr val="bg1"/>
                </a:solidFill>
                <a:latin typeface="Palatino Linotype"/>
              </a:rPr>
              <a:t>st-andrews.ac.uk</a:t>
            </a:r>
            <a:endParaRPr lang="en-US" sz="4400" dirty="0">
              <a:solidFill>
                <a:schemeClr val="bg1"/>
              </a:solidFill>
              <a:latin typeface="Palatino Linotype"/>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733361" y="106135"/>
            <a:ext cx="5541852" cy="6858227"/>
          </a:xfrm>
          <a:prstGeom prst="rect">
            <a:avLst/>
          </a:prstGeom>
        </p:spPr>
      </p:pic>
      <p:sp>
        <p:nvSpPr>
          <p:cNvPr id="2" name="Text Box 1">
            <a:extLst>
              <a:ext uri="{FF2B5EF4-FFF2-40B4-BE49-F238E27FC236}">
                <a16:creationId xmlns:a16="http://schemas.microsoft.com/office/drawing/2014/main" id="{A3F0F6A6-F891-FA25-F13E-217B9E894D66}"/>
              </a:ext>
            </a:extLst>
          </p:cNvPr>
          <p:cNvSpPr txBox="1"/>
          <p:nvPr/>
        </p:nvSpPr>
        <p:spPr>
          <a:xfrm>
            <a:off x="827274" y="6445222"/>
            <a:ext cx="28772946" cy="3431362"/>
          </a:xfrm>
          <a:prstGeom prst="rect">
            <a:avLst/>
          </a:prstGeom>
          <a:solidFill>
            <a:srgbClr val="FFFF00">
              <a:alpha val="13000"/>
            </a:srgbClr>
          </a:solidFill>
          <a:ln w="127000">
            <a:solidFill>
              <a:srgbClr val="0070C0"/>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fontAlgn="base"/>
            <a:r>
              <a:rPr lang="en-GB" sz="4800" dirty="0">
                <a:solidFill>
                  <a:srgbClr val="000000"/>
                </a:solidFill>
                <a:effectLst/>
                <a:ea typeface="Times New Roman" panose="02020603050405020304" pitchFamily="18" charset="0"/>
              </a:rPr>
              <a:t>Collegiality has been identified as a desirable aspect of academic research culture, bringing individuals together to support success, and acting as an antidote to threats that create unhealthy competition within HE contexts.</a:t>
            </a:r>
          </a:p>
          <a:p>
            <a:pPr fontAlgn="base">
              <a:spcBef>
                <a:spcPts val="2400"/>
              </a:spcBef>
            </a:pPr>
            <a:r>
              <a:rPr lang="en-GB" sz="4800" kern="100" dirty="0">
                <a:effectLst/>
                <a:latin typeface="Calibri" panose="020F0502020204030204" pitchFamily="34" charset="0"/>
                <a:ea typeface="Calibri" panose="020F0502020204030204" pitchFamily="34" charset="0"/>
                <a:cs typeface="Times New Roman" panose="02020603050405020304" pitchFamily="18" charset="0"/>
              </a:rPr>
              <a:t>As part of a Research Culture survey conducted in 2021 participants completed, questions about their experience of collegiality and competition. We collected both quantitative and qualitative data.</a:t>
            </a:r>
            <a:endParaRPr lang="en-GB" sz="4800" dirty="0">
              <a:effectLst/>
              <a:ea typeface="Times New Roman" panose="02020603050405020304" pitchFamily="18" charset="0"/>
            </a:endParaRPr>
          </a:p>
          <a:p>
            <a:pPr>
              <a:lnSpc>
                <a:spcPct val="107000"/>
              </a:lnSpc>
              <a:spcAft>
                <a:spcPts val="800"/>
              </a:spcAft>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9" name="Text Box 4">
            <a:extLst>
              <a:ext uri="{FF2B5EF4-FFF2-40B4-BE49-F238E27FC236}">
                <a16:creationId xmlns:a16="http://schemas.microsoft.com/office/drawing/2014/main" id="{1F2ECDEF-70EF-B4CB-D984-1E6967B52A0A}"/>
              </a:ext>
            </a:extLst>
          </p:cNvPr>
          <p:cNvSpPr txBox="1"/>
          <p:nvPr/>
        </p:nvSpPr>
        <p:spPr>
          <a:xfrm>
            <a:off x="1210220" y="21888501"/>
            <a:ext cx="13320798" cy="3547746"/>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4400" kern="100" dirty="0">
                <a:solidFill>
                  <a:srgbClr val="000000"/>
                </a:solidFill>
                <a:effectLst/>
                <a:latin typeface="Calibri"/>
                <a:ea typeface="Calibri" panose="020F0502020204030204" pitchFamily="34" charset="0"/>
                <a:cs typeface="Calibri"/>
              </a:rPr>
              <a:t>Differences between groups found for gender and age range, but not discipline, ethnicity, job family.</a:t>
            </a:r>
          </a:p>
          <a:p>
            <a:pPr>
              <a:lnSpc>
                <a:spcPct val="107000"/>
              </a:lnSpc>
              <a:spcAft>
                <a:spcPts val="800"/>
              </a:spcAft>
            </a:pPr>
            <a:r>
              <a:rPr lang="en-GB" sz="4400" b="1" kern="100" dirty="0">
                <a:solidFill>
                  <a:srgbClr val="000000"/>
                </a:solidFill>
                <a:effectLst/>
                <a:latin typeface="Calibri"/>
                <a:ea typeface="Calibri" panose="020F0502020204030204" pitchFamily="34" charset="0"/>
                <a:cs typeface="Calibri"/>
              </a:rPr>
              <a:t>Gender:</a:t>
            </a:r>
            <a:r>
              <a:rPr lang="en-GB" sz="4400" kern="100" dirty="0">
                <a:solidFill>
                  <a:srgbClr val="000000"/>
                </a:solidFill>
                <a:effectLst/>
                <a:latin typeface="Calibri"/>
                <a:ea typeface="Calibri" panose="020F0502020204030204" pitchFamily="34" charset="0"/>
                <a:cs typeface="Calibri"/>
              </a:rPr>
              <a:t> Men favoured competition more than women, and woman more than ‘other’, </a:t>
            </a:r>
            <a:r>
              <a:rPr lang="en-GB" sz="4400" kern="100" dirty="0">
                <a:solidFill>
                  <a:srgbClr val="000000"/>
                </a:solidFill>
                <a:latin typeface="Calibri"/>
                <a:ea typeface="Calibri" panose="020F0502020204030204" pitchFamily="34" charset="0"/>
                <a:cs typeface="Calibri"/>
              </a:rPr>
              <a:t>men</a:t>
            </a:r>
            <a:r>
              <a:rPr lang="en-GB" sz="4400" kern="100" dirty="0">
                <a:solidFill>
                  <a:srgbClr val="000000"/>
                </a:solidFill>
                <a:effectLst/>
                <a:latin typeface="Calibri"/>
                <a:ea typeface="Calibri" panose="020F0502020204030204" pitchFamily="34" charset="0"/>
                <a:cs typeface="Calibri"/>
              </a:rPr>
              <a:t> experienced better levels of collegiality than women.</a:t>
            </a:r>
            <a:endParaRPr lang="en-GB" sz="4400" kern="100" dirty="0">
              <a:effectLst/>
              <a:latin typeface="Calibri"/>
              <a:ea typeface="Calibri" panose="020F0502020204030204" pitchFamily="34" charset="0"/>
              <a:cs typeface="Calibri"/>
            </a:endParaRPr>
          </a:p>
        </p:txBody>
      </p:sp>
      <p:sp>
        <p:nvSpPr>
          <p:cNvPr id="14" name="Text Box 10">
            <a:extLst>
              <a:ext uri="{FF2B5EF4-FFF2-40B4-BE49-F238E27FC236}">
                <a16:creationId xmlns:a16="http://schemas.microsoft.com/office/drawing/2014/main" id="{A5E03D89-5BF5-D9C9-6832-282D1B771099}"/>
              </a:ext>
            </a:extLst>
          </p:cNvPr>
          <p:cNvSpPr txBox="1"/>
          <p:nvPr/>
        </p:nvSpPr>
        <p:spPr>
          <a:xfrm>
            <a:off x="960276" y="39331483"/>
            <a:ext cx="27873584" cy="2460268"/>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3600" kern="100" dirty="0">
                <a:effectLst/>
                <a:latin typeface="Calibri"/>
                <a:ea typeface="Calibri" panose="020F0502020204030204" pitchFamily="34" charset="0"/>
                <a:cs typeface="Times New Roman"/>
              </a:rPr>
              <a:t>References: </a:t>
            </a:r>
            <a:r>
              <a:rPr lang="en-GB" sz="3600" kern="100" dirty="0" err="1">
                <a:effectLst/>
                <a:latin typeface="Calibri"/>
                <a:ea typeface="Calibri" panose="020F0502020204030204" pitchFamily="34" charset="0"/>
                <a:cs typeface="Times New Roman"/>
              </a:rPr>
              <a:t>Albaghli</a:t>
            </a:r>
            <a:r>
              <a:rPr lang="en-GB" sz="3600" kern="100" dirty="0">
                <a:effectLst/>
                <a:latin typeface="Calibri"/>
                <a:ea typeface="Calibri" panose="020F0502020204030204" pitchFamily="34" charset="0"/>
                <a:cs typeface="Times New Roman"/>
              </a:rPr>
              <a:t>, B., Craig, A., Harris, J., &amp; Woodfield, R. (2021) </a:t>
            </a:r>
            <a:r>
              <a:rPr lang="en-GB" sz="3600" kern="100" dirty="0">
                <a:latin typeface="Calibri"/>
                <a:ea typeface="Calibri" panose="020F0502020204030204" pitchFamily="34" charset="0"/>
                <a:cs typeface="Times New Roman"/>
                <a:hlinkClick r:id="rId5"/>
              </a:rPr>
              <a:t>St Andrews Research Culture Survey Report</a:t>
            </a:r>
            <a:r>
              <a:rPr lang="en-GB" sz="3600" kern="100" dirty="0">
                <a:latin typeface="Calibri"/>
                <a:ea typeface="Calibri" panose="020F0502020204030204" pitchFamily="34" charset="0"/>
                <a:cs typeface="Times New Roman"/>
              </a:rPr>
              <a:t> </a:t>
            </a:r>
            <a:endParaRPr lang="en-GB" sz="3600" kern="100" dirty="0">
              <a:effectLst/>
              <a:latin typeface="Calibri"/>
              <a:ea typeface="Calibri" panose="020F0502020204030204" pitchFamily="34" charset="0"/>
              <a:cs typeface="Times New Roman"/>
            </a:endParaRPr>
          </a:p>
          <a:p>
            <a:pPr>
              <a:lnSpc>
                <a:spcPct val="107000"/>
              </a:lnSpc>
              <a:spcAft>
                <a:spcPts val="800"/>
              </a:spcAft>
            </a:pPr>
            <a:r>
              <a:rPr lang="en-GB" sz="3600" kern="100" dirty="0">
                <a:effectLst/>
                <a:latin typeface="Calibri" panose="020F0502020204030204" pitchFamily="34" charset="0"/>
                <a:ea typeface="Calibri" panose="020F0502020204030204" pitchFamily="34" charset="0"/>
                <a:cs typeface="Times New Roman" panose="02020603050405020304" pitchFamily="18" charset="0"/>
              </a:rPr>
              <a:t>Gottlieb, G. S. (2021) Realising Our Potential: Backing Talent and Strengthening UK Research Culture and Environment. Russell Group.</a:t>
            </a:r>
          </a:p>
          <a:p>
            <a:pPr>
              <a:lnSpc>
                <a:spcPct val="107000"/>
              </a:lnSpc>
              <a:spcAft>
                <a:spcPts val="800"/>
              </a:spcAft>
            </a:pPr>
            <a:r>
              <a:rPr lang="en-GB" sz="3600" kern="100" dirty="0">
                <a:effectLst/>
                <a:latin typeface="Calibri"/>
                <a:ea typeface="Calibri" panose="020F0502020204030204" pitchFamily="34" charset="0"/>
                <a:cs typeface="Times New Roman"/>
              </a:rPr>
              <a:t>MacFarlane, B. (2016) Collegiality and performativity in a competitive academic culture Higher Education review </a:t>
            </a:r>
            <a:r>
              <a:rPr lang="en-GB" sz="3600" kern="100" dirty="0">
                <a:latin typeface="Calibri"/>
                <a:ea typeface="Calibri" panose="020F0502020204030204" pitchFamily="34" charset="0"/>
                <a:cs typeface="Times New Roman"/>
              </a:rPr>
              <a:t>(</a:t>
            </a:r>
            <a:r>
              <a:rPr lang="en-GB" sz="3600" kern="100" dirty="0">
                <a:effectLst/>
                <a:latin typeface="Calibri"/>
                <a:ea typeface="Calibri" panose="020F0502020204030204" pitchFamily="34" charset="0"/>
                <a:cs typeface="Times New Roman"/>
              </a:rPr>
              <a:t>48</a:t>
            </a:r>
            <a:r>
              <a:rPr lang="en-GB" sz="3600" kern="100" dirty="0">
                <a:latin typeface="Calibri"/>
                <a:ea typeface="Calibri" panose="020F0502020204030204" pitchFamily="34" charset="0"/>
                <a:cs typeface="Times New Roman"/>
              </a:rPr>
              <a:t>)</a:t>
            </a:r>
            <a:r>
              <a:rPr lang="en-GB" sz="3600" kern="100" dirty="0">
                <a:effectLst/>
                <a:latin typeface="Calibri"/>
                <a:ea typeface="Calibri" panose="020F0502020204030204" pitchFamily="34" charset="0"/>
                <a:cs typeface="Times New Roman"/>
              </a:rPr>
              <a:t> 31-50</a:t>
            </a:r>
            <a:r>
              <a:rPr lang="en-GB" sz="3600" kern="100" dirty="0">
                <a:latin typeface="Calibri"/>
                <a:ea typeface="Calibri" panose="020F0502020204030204" pitchFamily="34" charset="0"/>
                <a:cs typeface="Times New Roman"/>
              </a:rPr>
              <a:t> </a:t>
            </a:r>
            <a:endParaRPr lang="en-GB" sz="3600" kern="100" dirty="0">
              <a:effectLst/>
              <a:latin typeface="Calibri"/>
              <a:ea typeface="Calibri" panose="020F0502020204030204" pitchFamily="34" charset="0"/>
              <a:cs typeface="Times New Roman" panose="02020603050405020304" pitchFamily="18" charset="0"/>
            </a:endParaRPr>
          </a:p>
          <a:p>
            <a:pPr>
              <a:lnSpc>
                <a:spcPct val="107000"/>
              </a:lnSpc>
              <a:spcAft>
                <a:spcPts val="800"/>
              </a:spcAft>
            </a:pPr>
            <a:endParaRPr lang="en-GB" sz="3600" kern="100" dirty="0">
              <a:effectLst/>
              <a:latin typeface="Calibri"/>
              <a:ea typeface="Calibri" panose="020F0502020204030204" pitchFamily="34" charset="0"/>
              <a:cs typeface="Times New Roman"/>
            </a:endParaRPr>
          </a:p>
        </p:txBody>
      </p:sp>
      <p:sp>
        <p:nvSpPr>
          <p:cNvPr id="15" name="Text Box 4">
            <a:extLst>
              <a:ext uri="{FF2B5EF4-FFF2-40B4-BE49-F238E27FC236}">
                <a16:creationId xmlns:a16="http://schemas.microsoft.com/office/drawing/2014/main" id="{7A438913-0DFE-B9A8-51BB-63A329731396}"/>
              </a:ext>
            </a:extLst>
          </p:cNvPr>
          <p:cNvSpPr txBox="1"/>
          <p:nvPr/>
        </p:nvSpPr>
        <p:spPr>
          <a:xfrm>
            <a:off x="15744196" y="23127339"/>
            <a:ext cx="13690584" cy="2308908"/>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4400" b="1"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Age-range: </a:t>
            </a:r>
            <a:r>
              <a:rPr lang="en-GB" sz="44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Awareness of university reward and promotion for collegiality increased with age</a:t>
            </a:r>
            <a:r>
              <a:rPr lang="en-GB" sz="4400" kern="100" dirty="0">
                <a:solidFill>
                  <a:srgbClr val="000000"/>
                </a:solidFill>
                <a:latin typeface="Calibri" panose="020F0502020204030204" pitchFamily="34" charset="0"/>
                <a:ea typeface="Calibri" panose="020F0502020204030204" pitchFamily="34" charset="0"/>
                <a:cs typeface="Calibri" panose="020F0502020204030204" pitchFamily="34" charset="0"/>
              </a:rPr>
              <a:t>.</a:t>
            </a:r>
            <a:r>
              <a:rPr lang="en-US" sz="4400" dirty="0"/>
              <a:t> </a:t>
            </a:r>
            <a:r>
              <a:rPr lang="en-GB" sz="44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Younger groups tend to feel that competition impairs research quality. </a:t>
            </a:r>
            <a:endParaRPr lang="en-GB" sz="44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 name="Text Box 5">
            <a:extLst>
              <a:ext uri="{FF2B5EF4-FFF2-40B4-BE49-F238E27FC236}">
                <a16:creationId xmlns:a16="http://schemas.microsoft.com/office/drawing/2014/main" id="{3D03B82E-A5B6-25F0-466A-FF6B3FB4AA79}"/>
              </a:ext>
            </a:extLst>
          </p:cNvPr>
          <p:cNvSpPr txBox="1"/>
          <p:nvPr/>
        </p:nvSpPr>
        <p:spPr>
          <a:xfrm>
            <a:off x="17409987" y="28697093"/>
            <a:ext cx="10660072" cy="2489988"/>
          </a:xfrm>
          <a:prstGeom prst="rect">
            <a:avLst/>
          </a:prstGeom>
          <a:noFill/>
          <a:ln w="6350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GB" sz="3600" b="1" i="1" dirty="0">
                <a:solidFill>
                  <a:schemeClr val="accent1"/>
                </a:solidFill>
                <a:effectLst/>
                <a:latin typeface="Times New Roman"/>
                <a:ea typeface="Times New Roman" panose="02020603050405020304" pitchFamily="18" charset="0"/>
                <a:cs typeface="Times New Roman"/>
              </a:rPr>
              <a:t>“Women, particularly young women, women on temporary contracts, or women in more junior roles are expected to do the work of collegiality (mostly taking on pastoral, support roles or heavier teaching duties, more onerous admin roles) without seeing much of the benefits of collegiality.”</a:t>
            </a:r>
            <a:endParaRPr lang="en-GB" sz="3600" b="1" i="1" dirty="0">
              <a:solidFill>
                <a:schemeClr val="accent1"/>
              </a:solidFill>
              <a:latin typeface="Times New Roman"/>
              <a:ea typeface="Times New Roman" panose="02020603050405020304" pitchFamily="18" charset="0"/>
              <a:cs typeface="Times New Roman"/>
            </a:endParaRPr>
          </a:p>
          <a:p>
            <a:r>
              <a:rPr lang="en-GB" sz="1800" b="1" dirty="0">
                <a:effectLst/>
                <a:latin typeface="Times New Roman"/>
                <a:ea typeface="Times New Roman" panose="02020603050405020304" pitchFamily="18" charset="0"/>
                <a:cs typeface="Times New Roman"/>
              </a:rPr>
              <a:t>	Woman 20-29 White Prof Services</a:t>
            </a:r>
            <a:r>
              <a:rPr lang="en-GB" sz="1800" dirty="0">
                <a:effectLst/>
                <a:latin typeface="Times New Roman"/>
                <a:ea typeface="Times New Roman" panose="02020603050405020304" pitchFamily="18" charset="0"/>
                <a:cs typeface="Times New Roman"/>
              </a:rPr>
              <a:t> </a:t>
            </a:r>
          </a:p>
        </p:txBody>
      </p:sp>
      <p:cxnSp>
        <p:nvCxnSpPr>
          <p:cNvPr id="19" name="Straight Connector 18">
            <a:extLst>
              <a:ext uri="{FF2B5EF4-FFF2-40B4-BE49-F238E27FC236}">
                <a16:creationId xmlns:a16="http://schemas.microsoft.com/office/drawing/2014/main" id="{5F077027-5A20-3E06-7086-EEC8FFA2AA3A}"/>
              </a:ext>
            </a:extLst>
          </p:cNvPr>
          <p:cNvCxnSpPr/>
          <p:nvPr/>
        </p:nvCxnSpPr>
        <p:spPr>
          <a:xfrm>
            <a:off x="432939" y="39031509"/>
            <a:ext cx="28703349" cy="0"/>
          </a:xfrm>
          <a:prstGeom prst="line">
            <a:avLst/>
          </a:prstGeom>
          <a:ln w="127000">
            <a:solidFill>
              <a:srgbClr val="002060"/>
            </a:solidFill>
          </a:ln>
        </p:spPr>
        <p:style>
          <a:lnRef idx="1">
            <a:schemeClr val="accent1"/>
          </a:lnRef>
          <a:fillRef idx="0">
            <a:schemeClr val="accent1"/>
          </a:fillRef>
          <a:effectRef idx="0">
            <a:schemeClr val="accent1"/>
          </a:effectRef>
          <a:fontRef idx="minor">
            <a:schemeClr val="tx1"/>
          </a:fontRef>
        </p:style>
      </p:cxnSp>
      <p:sp>
        <p:nvSpPr>
          <p:cNvPr id="10" name="Text Box 4">
            <a:extLst>
              <a:ext uri="{FF2B5EF4-FFF2-40B4-BE49-F238E27FC236}">
                <a16:creationId xmlns:a16="http://schemas.microsoft.com/office/drawing/2014/main" id="{0BAD1074-2422-64D2-F753-6012CA7A588C}"/>
              </a:ext>
            </a:extLst>
          </p:cNvPr>
          <p:cNvSpPr txBox="1"/>
          <p:nvPr/>
        </p:nvSpPr>
        <p:spPr>
          <a:xfrm>
            <a:off x="821806" y="10126829"/>
            <a:ext cx="28772946" cy="1455571"/>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4800" kern="100" dirty="0">
                <a:solidFill>
                  <a:schemeClr val="accent1"/>
                </a:solidFill>
                <a:effectLst/>
                <a:latin typeface="Calibri"/>
                <a:ea typeface="Calibri" panose="020F0502020204030204" pitchFamily="34" charset="0"/>
                <a:cs typeface="Calibri"/>
              </a:rPr>
              <a:t>Quantitative data:  </a:t>
            </a:r>
            <a:endParaRPr lang="en-GB" sz="4000" kern="100" dirty="0">
              <a:solidFill>
                <a:schemeClr val="accent1"/>
              </a:solidFill>
              <a:effectLst/>
              <a:latin typeface="Calibri"/>
              <a:ea typeface="Calibri" panose="020F0502020204030204" pitchFamily="34" charset="0"/>
              <a:cs typeface="Calibri"/>
            </a:endParaRPr>
          </a:p>
          <a:p>
            <a:pPr>
              <a:lnSpc>
                <a:spcPct val="107000"/>
              </a:lnSpc>
              <a:spcAft>
                <a:spcPts val="800"/>
              </a:spcAft>
            </a:pPr>
            <a:r>
              <a:rPr lang="en-GB" sz="4000" kern="100" dirty="0">
                <a:solidFill>
                  <a:srgbClr val="000000"/>
                </a:solidFill>
                <a:effectLst/>
                <a:latin typeface="Calibri"/>
                <a:ea typeface="Calibri" panose="020F0502020204030204" pitchFamily="34" charset="0"/>
                <a:cs typeface="Calibri"/>
              </a:rPr>
              <a:t>questions asked participants to respond on 5-point scale (strongly agree=5, strongly disagree=1).</a:t>
            </a:r>
            <a:endParaRPr lang="en-GB" sz="4000" kern="100" dirty="0">
              <a:effectLst/>
              <a:latin typeface="Calibri"/>
              <a:ea typeface="Calibri" panose="020F0502020204030204" pitchFamily="34" charset="0"/>
              <a:cs typeface="Calibri"/>
            </a:endParaRPr>
          </a:p>
        </p:txBody>
      </p:sp>
      <p:pic>
        <p:nvPicPr>
          <p:cNvPr id="18" name="Picture 17">
            <a:extLst>
              <a:ext uri="{FF2B5EF4-FFF2-40B4-BE49-F238E27FC236}">
                <a16:creationId xmlns:a16="http://schemas.microsoft.com/office/drawing/2014/main" id="{11E50EA1-5827-F1C2-D295-B1EC825C3174}"/>
              </a:ext>
            </a:extLst>
          </p:cNvPr>
          <p:cNvPicPr>
            <a:picLocks noChangeAspect="1"/>
          </p:cNvPicPr>
          <p:nvPr/>
        </p:nvPicPr>
        <p:blipFill>
          <a:blip r:embed="rId6"/>
          <a:stretch>
            <a:fillRect/>
          </a:stretch>
        </p:blipFill>
        <p:spPr>
          <a:xfrm>
            <a:off x="1523118" y="11956000"/>
            <a:ext cx="13320798" cy="9888123"/>
          </a:xfrm>
          <a:prstGeom prst="rect">
            <a:avLst/>
          </a:prstGeom>
        </p:spPr>
      </p:pic>
      <p:pic>
        <p:nvPicPr>
          <p:cNvPr id="20" name="Picture 19">
            <a:extLst>
              <a:ext uri="{FF2B5EF4-FFF2-40B4-BE49-F238E27FC236}">
                <a16:creationId xmlns:a16="http://schemas.microsoft.com/office/drawing/2014/main" id="{F4A574A6-BA8B-0E6B-4AF1-0DDCC6856AC9}"/>
              </a:ext>
            </a:extLst>
          </p:cNvPr>
          <p:cNvPicPr>
            <a:picLocks noChangeAspect="1"/>
          </p:cNvPicPr>
          <p:nvPr/>
        </p:nvPicPr>
        <p:blipFill>
          <a:blip r:embed="rId7"/>
          <a:stretch>
            <a:fillRect/>
          </a:stretch>
        </p:blipFill>
        <p:spPr>
          <a:xfrm>
            <a:off x="15757012" y="11894146"/>
            <a:ext cx="13076848" cy="11042793"/>
          </a:xfrm>
          <a:prstGeom prst="rect">
            <a:avLst/>
          </a:prstGeom>
        </p:spPr>
      </p:pic>
      <p:sp>
        <p:nvSpPr>
          <p:cNvPr id="21" name="Text Box 4">
            <a:extLst>
              <a:ext uri="{FF2B5EF4-FFF2-40B4-BE49-F238E27FC236}">
                <a16:creationId xmlns:a16="http://schemas.microsoft.com/office/drawing/2014/main" id="{862E99CC-682F-DC6A-4411-7B8A4FD0A8F3}"/>
              </a:ext>
            </a:extLst>
          </p:cNvPr>
          <p:cNvSpPr txBox="1"/>
          <p:nvPr/>
        </p:nvSpPr>
        <p:spPr>
          <a:xfrm>
            <a:off x="960276" y="25862058"/>
            <a:ext cx="28772946" cy="1455571"/>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4800" kern="100" dirty="0">
                <a:solidFill>
                  <a:schemeClr val="accent1"/>
                </a:solidFill>
                <a:effectLst/>
                <a:latin typeface="Calibri"/>
                <a:ea typeface="Calibri" panose="020F0502020204030204" pitchFamily="34" charset="0"/>
                <a:cs typeface="Calibri"/>
              </a:rPr>
              <a:t>Qualitative data:  </a:t>
            </a:r>
            <a:endParaRPr lang="en-GB" sz="4000" kern="100" dirty="0">
              <a:solidFill>
                <a:schemeClr val="accent1"/>
              </a:solidFill>
              <a:effectLst/>
              <a:latin typeface="Calibri"/>
              <a:ea typeface="Calibri" panose="020F0502020204030204" pitchFamily="34" charset="0"/>
              <a:cs typeface="Calibri"/>
            </a:endParaRPr>
          </a:p>
          <a:p>
            <a:pPr>
              <a:lnSpc>
                <a:spcPct val="107000"/>
              </a:lnSpc>
              <a:spcAft>
                <a:spcPts val="800"/>
              </a:spcAft>
            </a:pPr>
            <a:r>
              <a:rPr lang="en-GB" sz="4000" kern="100" dirty="0">
                <a:solidFill>
                  <a:srgbClr val="000000"/>
                </a:solidFill>
                <a:effectLst/>
                <a:latin typeface="Calibri"/>
                <a:ea typeface="Calibri" panose="020F0502020204030204" pitchFamily="34" charset="0"/>
                <a:cs typeface="Calibri"/>
              </a:rPr>
              <a:t>We found a </a:t>
            </a:r>
            <a:r>
              <a:rPr lang="en-GB" sz="4000" kern="100" dirty="0">
                <a:effectLst/>
                <a:latin typeface="Calibri" panose="020F0502020204030204" pitchFamily="34" charset="0"/>
                <a:ea typeface="Calibri" panose="020F0502020204030204" pitchFamily="34" charset="0"/>
                <a:cs typeface="Times New Roman" panose="02020603050405020304" pitchFamily="18" charset="0"/>
              </a:rPr>
              <a:t>differential impact of marginalised or disadvantaged groups’ experiences of collegiality and competition.  </a:t>
            </a:r>
            <a:r>
              <a:rPr lang="en-GB" sz="4000" kern="100" dirty="0">
                <a:latin typeface="Calibri" panose="020F0502020204030204" pitchFamily="34" charset="0"/>
                <a:ea typeface="Calibri" panose="020F0502020204030204" pitchFamily="34" charset="0"/>
                <a:cs typeface="Times New Roman" panose="02020603050405020304" pitchFamily="18" charset="0"/>
              </a:rPr>
              <a:t>Collegial behaviours can be part of a positive research culture, although treating collegiality as a poorly defined performance measure is problematic. </a:t>
            </a:r>
            <a:endParaRPr lang="en-GB" sz="4000" kern="100" dirty="0">
              <a:effectLst/>
              <a:latin typeface="Calibri"/>
              <a:ea typeface="Calibri" panose="020F0502020204030204" pitchFamily="34" charset="0"/>
              <a:cs typeface="Calibri"/>
            </a:endParaRPr>
          </a:p>
        </p:txBody>
      </p:sp>
      <p:sp>
        <p:nvSpPr>
          <p:cNvPr id="24" name="Oval Callout 23">
            <a:extLst>
              <a:ext uri="{FF2B5EF4-FFF2-40B4-BE49-F238E27FC236}">
                <a16:creationId xmlns:a16="http://schemas.microsoft.com/office/drawing/2014/main" id="{AB8567CD-E54D-7766-EAA2-F59A62359B75}"/>
              </a:ext>
            </a:extLst>
          </p:cNvPr>
          <p:cNvSpPr/>
          <p:nvPr/>
        </p:nvSpPr>
        <p:spPr>
          <a:xfrm flipH="1">
            <a:off x="2806064" y="28447635"/>
            <a:ext cx="11012652" cy="2929181"/>
          </a:xfrm>
          <a:prstGeom prst="wedgeEllipseCallout">
            <a:avLst>
              <a:gd name="adj1" fmla="val -50223"/>
              <a:gd name="adj2" fmla="val 36546"/>
            </a:avLst>
          </a:prstGeom>
          <a:solidFill>
            <a:schemeClr val="bg1"/>
          </a:solid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Box 5">
            <a:extLst>
              <a:ext uri="{FF2B5EF4-FFF2-40B4-BE49-F238E27FC236}">
                <a16:creationId xmlns:a16="http://schemas.microsoft.com/office/drawing/2014/main" id="{8A308E9E-671C-00C8-6A41-A4DD49C7E3AE}"/>
              </a:ext>
            </a:extLst>
          </p:cNvPr>
          <p:cNvSpPr txBox="1"/>
          <p:nvPr/>
        </p:nvSpPr>
        <p:spPr>
          <a:xfrm>
            <a:off x="3307086" y="28978275"/>
            <a:ext cx="9709523" cy="1473388"/>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GB" sz="3600" b="1" i="1" dirty="0">
                <a:solidFill>
                  <a:schemeClr val="accent1"/>
                </a:solidFill>
                <a:effectLst/>
                <a:latin typeface="Times New Roman"/>
                <a:ea typeface="Times New Roman" panose="02020603050405020304" pitchFamily="18" charset="0"/>
                <a:cs typeface="Arial"/>
              </a:rPr>
              <a:t>“Collegiality I find a rather underestimated / underrated facet, hardly ever fully rewarded - and yet it is what keeps us running.”</a:t>
            </a:r>
            <a:endParaRPr lang="en-GB" sz="3600" b="1" dirty="0">
              <a:solidFill>
                <a:schemeClr val="accent1"/>
              </a:solidFill>
              <a:effectLst/>
              <a:latin typeface="Times New Roman"/>
              <a:ea typeface="Times New Roman" panose="02020603050405020304" pitchFamily="18" charset="0"/>
              <a:cs typeface="Arial"/>
            </a:endParaRPr>
          </a:p>
          <a:p>
            <a:pPr algn="ctr"/>
            <a:r>
              <a:rPr lang="en-GB" sz="1800" i="1" dirty="0">
                <a:effectLst/>
                <a:latin typeface="Times New Roman" panose="02020603050405020304" pitchFamily="18" charset="0"/>
                <a:ea typeface="Times New Roman" panose="02020603050405020304" pitchFamily="18" charset="0"/>
                <a:cs typeface="Arial" panose="020B0604020202020204" pitchFamily="34" charset="0"/>
              </a:rPr>
              <a:t> </a:t>
            </a:r>
            <a:r>
              <a:rPr lang="en-GB" sz="1800" b="1" dirty="0">
                <a:effectLst/>
                <a:latin typeface="Times New Roman" panose="02020603050405020304" pitchFamily="18" charset="0"/>
                <a:ea typeface="Times New Roman" panose="02020603050405020304" pitchFamily="18" charset="0"/>
                <a:cs typeface="Arial" panose="020B0604020202020204" pitchFamily="34" charset="0"/>
              </a:rPr>
              <a:t>Woman 40-49 Mixed Ethnicity Academic,  Arts/Hum</a:t>
            </a:r>
          </a:p>
        </p:txBody>
      </p:sp>
      <p:sp>
        <p:nvSpPr>
          <p:cNvPr id="29" name="Oval Callout 28">
            <a:extLst>
              <a:ext uri="{FF2B5EF4-FFF2-40B4-BE49-F238E27FC236}">
                <a16:creationId xmlns:a16="http://schemas.microsoft.com/office/drawing/2014/main" id="{30CCAC23-FFDA-A138-FF39-D53A1D0FFE23}"/>
              </a:ext>
            </a:extLst>
          </p:cNvPr>
          <p:cNvSpPr/>
          <p:nvPr/>
        </p:nvSpPr>
        <p:spPr>
          <a:xfrm>
            <a:off x="10927227" y="33377369"/>
            <a:ext cx="18369033" cy="5219839"/>
          </a:xfrm>
          <a:prstGeom prst="wedgeEllipseCallout">
            <a:avLst>
              <a:gd name="adj1" fmla="val -24749"/>
              <a:gd name="adj2" fmla="val -59039"/>
            </a:avLst>
          </a:prstGeom>
          <a:solidFill>
            <a:schemeClr val="bg1"/>
          </a:solid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170BD9DC-6A31-13AA-EEA0-27780C9B164A}"/>
              </a:ext>
            </a:extLst>
          </p:cNvPr>
          <p:cNvSpPr txBox="1"/>
          <p:nvPr/>
        </p:nvSpPr>
        <p:spPr>
          <a:xfrm>
            <a:off x="13818716" y="34087239"/>
            <a:ext cx="13776660" cy="3970318"/>
          </a:xfrm>
          <a:prstGeom prst="rect">
            <a:avLst/>
          </a:prstGeom>
          <a:noFill/>
        </p:spPr>
        <p:txBody>
          <a:bodyPr wrap="square">
            <a:spAutoFit/>
          </a:bodyPr>
          <a:lstStyle/>
          <a:p>
            <a:pPr marL="457200" fontAlgn="base"/>
            <a:r>
              <a:rPr lang="en-GB" sz="3600" b="1" dirty="0">
                <a:solidFill>
                  <a:schemeClr val="accent1"/>
                </a:solidFill>
                <a:effectLst/>
                <a:latin typeface="Arial" panose="020B0604020202020204" pitchFamily="34" charset="0"/>
                <a:ea typeface="Times New Roman" panose="02020603050405020304" pitchFamily="18" charset="0"/>
              </a:rPr>
              <a:t>“</a:t>
            </a:r>
            <a:r>
              <a:rPr lang="en-GB" sz="3600" b="1" i="1" dirty="0">
                <a:solidFill>
                  <a:schemeClr val="accent1"/>
                </a:solidFill>
                <a:effectLst/>
                <a:latin typeface="Times New Roman" panose="02020603050405020304" pitchFamily="18" charset="0"/>
                <a:ea typeface="Times New Roman" panose="02020603050405020304" pitchFamily="18" charset="0"/>
              </a:rPr>
              <a:t>Temporary lectureships are especially cruel: they create a situation where the staff member is under intense pressure to make themselves 'indispensable’ “……. “they take on huge amounts of work, much of which will be 'above and beyond' the formal expectations of their role. They are also under intense pressure to be 'collegiate' and 'likeable' (this pressure is especially toxic for people already marginalised by gender or race).”</a:t>
            </a:r>
            <a:r>
              <a:rPr lang="en-GB" sz="3600" b="1" dirty="0">
                <a:solidFill>
                  <a:schemeClr val="accent1"/>
                </a:solidFill>
                <a:effectLst/>
                <a:latin typeface="Times New Roman" panose="02020603050405020304" pitchFamily="18" charset="0"/>
                <a:ea typeface="Times New Roman" panose="02020603050405020304" pitchFamily="18" charset="0"/>
              </a:rPr>
              <a:t> </a:t>
            </a:r>
            <a:r>
              <a:rPr lang="en-GB" sz="1800" b="1" dirty="0">
                <a:effectLst/>
                <a:latin typeface="Times New Roman" panose="02020603050405020304" pitchFamily="18" charset="0"/>
                <a:ea typeface="Times New Roman" panose="02020603050405020304" pitchFamily="18" charset="0"/>
              </a:rPr>
              <a:t>Woman 50-59 White Research Arts/Hum</a:t>
            </a:r>
            <a:r>
              <a:rPr lang="en-GB" sz="1800" dirty="0">
                <a:effectLst/>
                <a:latin typeface="Times New Roman" panose="02020603050405020304" pitchFamily="18" charset="0"/>
                <a:ea typeface="Times New Roman" panose="02020603050405020304" pitchFamily="18" charset="0"/>
              </a:rPr>
              <a:t> </a:t>
            </a:r>
          </a:p>
        </p:txBody>
      </p:sp>
      <p:sp>
        <p:nvSpPr>
          <p:cNvPr id="30" name="Oval Callout 29">
            <a:extLst>
              <a:ext uri="{FF2B5EF4-FFF2-40B4-BE49-F238E27FC236}">
                <a16:creationId xmlns:a16="http://schemas.microsoft.com/office/drawing/2014/main" id="{BFBB404C-8B27-C231-36DA-8A962FFE38EF}"/>
              </a:ext>
            </a:extLst>
          </p:cNvPr>
          <p:cNvSpPr/>
          <p:nvPr/>
        </p:nvSpPr>
        <p:spPr>
          <a:xfrm flipH="1">
            <a:off x="523314" y="31844030"/>
            <a:ext cx="12038160" cy="6213525"/>
          </a:xfrm>
          <a:prstGeom prst="wedgeEllipseCallout">
            <a:avLst>
              <a:gd name="adj1" fmla="val -55497"/>
              <a:gd name="adj2" fmla="val -45852"/>
            </a:avLst>
          </a:prstGeom>
          <a:solidFill>
            <a:schemeClr val="bg1"/>
          </a:solid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ECF4C58C-D555-6FA2-5F2E-C266D7365257}"/>
              </a:ext>
            </a:extLst>
          </p:cNvPr>
          <p:cNvSpPr txBox="1"/>
          <p:nvPr/>
        </p:nvSpPr>
        <p:spPr>
          <a:xfrm>
            <a:off x="1154601" y="33059909"/>
            <a:ext cx="11229217" cy="4524315"/>
          </a:xfrm>
          <a:prstGeom prst="rect">
            <a:avLst/>
          </a:prstGeom>
          <a:noFill/>
        </p:spPr>
        <p:txBody>
          <a:bodyPr wrap="square">
            <a:spAutoFit/>
          </a:bodyPr>
          <a:lstStyle/>
          <a:p>
            <a:pPr marL="457200" fontAlgn="base"/>
            <a:r>
              <a:rPr lang="en-GB" sz="3600" b="1" i="1" dirty="0">
                <a:solidFill>
                  <a:schemeClr val="accent1"/>
                </a:solidFill>
                <a:effectLst/>
                <a:latin typeface="Times New Roman" panose="02020603050405020304" pitchFamily="18" charset="0"/>
                <a:ea typeface="Times New Roman" panose="02020603050405020304" pitchFamily="18" charset="0"/>
              </a:rPr>
              <a:t>“Measurements of collegiality and competition were flawed before the pandemic, but the pressures on ECR, those with caring responsibilities, those with disabilities, and the increase in workloads have meant that working collegially or competing 'fairly' is quite simply impossible for many.”</a:t>
            </a:r>
            <a:r>
              <a:rPr lang="en-GB" sz="3600" b="1" dirty="0">
                <a:solidFill>
                  <a:schemeClr val="accent1"/>
                </a:solidFill>
                <a:effectLst/>
                <a:latin typeface="Times New Roman" panose="02020603050405020304" pitchFamily="18" charset="0"/>
                <a:ea typeface="Times New Roman" panose="02020603050405020304" pitchFamily="18" charset="0"/>
              </a:rPr>
              <a:t> </a:t>
            </a:r>
            <a:r>
              <a:rPr lang="en-GB" sz="1800" b="1" dirty="0">
                <a:effectLst/>
                <a:latin typeface="Times New Roman" panose="02020603050405020304" pitchFamily="18" charset="0"/>
                <a:ea typeface="Times New Roman" panose="02020603050405020304" pitchFamily="18" charset="0"/>
              </a:rPr>
              <a:t>Man 50-59 White Academic Sci/Med </a:t>
            </a:r>
          </a:p>
          <a:p>
            <a:pPr indent="457200" fontAlgn="base"/>
            <a:r>
              <a:rPr lang="en-GB" sz="7200" dirty="0">
                <a:effectLst/>
                <a:latin typeface="Times New Roman" panose="02020603050405020304" pitchFamily="18" charset="0"/>
                <a:ea typeface="Times New Roman" panose="02020603050405020304" pitchFamily="18" charset="0"/>
              </a:rPr>
              <a:t> </a:t>
            </a:r>
          </a:p>
        </p:txBody>
      </p:sp>
      <p:pic>
        <p:nvPicPr>
          <p:cNvPr id="11" name="Picture 10">
            <a:extLst>
              <a:ext uri="{FF2B5EF4-FFF2-40B4-BE49-F238E27FC236}">
                <a16:creationId xmlns:a16="http://schemas.microsoft.com/office/drawing/2014/main" id="{8442139E-A3EA-7235-DE6B-3C9CDCEFB52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002156" y="41834635"/>
            <a:ext cx="5516464" cy="905877"/>
          </a:xfrm>
          <a:prstGeom prst="rect">
            <a:avLst/>
          </a:prstGeom>
        </p:spPr>
      </p:pic>
    </p:spTree>
    <p:extLst>
      <p:ext uri="{BB962C8B-B14F-4D97-AF65-F5344CB8AC3E}">
        <p14:creationId xmlns:p14="http://schemas.microsoft.com/office/powerpoint/2010/main" val="6268233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1EF96BECD054040A90C954B11388847" ma:contentTypeVersion="5" ma:contentTypeDescription="Create a new document." ma:contentTypeScope="" ma:versionID="6305234dd109bb1010d1d13e9550d2c7">
  <xsd:schema xmlns:xsd="http://www.w3.org/2001/XMLSchema" xmlns:xs="http://www.w3.org/2001/XMLSchema" xmlns:p="http://schemas.microsoft.com/office/2006/metadata/properties" xmlns:ns2="8e7676de-bfd2-4fe2-838d-4a97ef8c09bf" xmlns:ns3="dec927ed-1ee4-48c0-9ed0-54d6bdccd9d2" targetNamespace="http://schemas.microsoft.com/office/2006/metadata/properties" ma:root="true" ma:fieldsID="1e4b10d756ca74d0d449e444e4794a8d" ns2:_="" ns3:_="">
    <xsd:import namespace="8e7676de-bfd2-4fe2-838d-4a97ef8c09bf"/>
    <xsd:import namespace="dec927ed-1ee4-48c0-9ed0-54d6bdccd9d2"/>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e7676de-bfd2-4fe2-838d-4a97ef8c09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ec927ed-1ee4-48c0-9ed0-54d6bdccd9d2"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2E01201-CEFE-42B8-993D-A46FB497D7E1}">
  <ds:schemaRefs>
    <ds:schemaRef ds:uri="http://schemas.microsoft.com/sharepoint/v3/contenttype/forms"/>
  </ds:schemaRefs>
</ds:datastoreItem>
</file>

<file path=customXml/itemProps2.xml><?xml version="1.0" encoding="utf-8"?>
<ds:datastoreItem xmlns:ds="http://schemas.openxmlformats.org/officeDocument/2006/customXml" ds:itemID="{CDD6DE37-4598-418A-9567-7D0FB72363A4}">
  <ds:schemaRefs>
    <ds:schemaRef ds:uri="77a0a7f0-07de-452e-a1d1-86edc7b5e9ae"/>
    <ds:schemaRef ds:uri="http://purl.org/dc/dcmitype/"/>
    <ds:schemaRef ds:uri="http://purl.org/dc/terms/"/>
    <ds:schemaRef ds:uri="http://purl.org/dc/elements/1.1/"/>
    <ds:schemaRef ds:uri="http://www.w3.org/XML/1998/namespace"/>
    <ds:schemaRef ds:uri="http://schemas.microsoft.com/office/2006/documentManagement/types"/>
    <ds:schemaRef ds:uri="http://schemas.microsoft.com/office/2006/metadata/properties"/>
    <ds:schemaRef ds:uri="d98f6946-8df8-4500-af78-e97e1d704fcb"/>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45E2BEF0-0830-48FB-BE28-6CC4724C3FB3}"/>
</file>

<file path=docProps/app.xml><?xml version="1.0" encoding="utf-8"?>
<Properties xmlns="http://schemas.openxmlformats.org/officeDocument/2006/extended-properties" xmlns:vt="http://schemas.openxmlformats.org/officeDocument/2006/docPropsVTypes">
  <TotalTime>17</TotalTime>
  <Words>759</Words>
  <Application>Microsoft Office PowerPoint</Application>
  <PresentationFormat>Custom</PresentationFormat>
  <Paragraphs>30</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Palatino</vt:lpstr>
      <vt:lpstr>Palatino Linotype</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Suzanne Issa</dc:creator>
  <cp:lastModifiedBy>Anne Craig</cp:lastModifiedBy>
  <cp:revision>5</cp:revision>
  <dcterms:created xsi:type="dcterms:W3CDTF">2018-01-10T12:15:39Z</dcterms:created>
  <dcterms:modified xsi:type="dcterms:W3CDTF">2023-09-09T07:08:09Z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0x010100B1EF96BECD054040A90C954B11388847</vt:lpwstr>
  </property>
  <property fmtid="{D5CDD505-2E9C-101B-9397-08002B2CF9AE}" pid="3" name="Order">
    <vt:r8>2900</vt:r8>
  </property>
  <property fmtid="{D5CDD505-2E9C-101B-9397-08002B2CF9AE}" pid="4" name="xd_Signature">
    <vt:bool>false</vt:bool>
  </property>
  <property fmtid="{D5CDD505-2E9C-101B-9397-08002B2CF9AE}" pid="5" name="xd_ProgID">
    <vt:lpwstr/>
  </property>
  <property fmtid="{D5CDD505-2E9C-101B-9397-08002B2CF9AE}" pid="6" name="_ExtendedDescription">
    <vt:lpwstr/>
  </property>
  <property fmtid="{D5CDD505-2E9C-101B-9397-08002B2CF9AE}" pid="7" name="TriggerFlowInfo">
    <vt:lpwstr/>
  </property>
  <property fmtid="{D5CDD505-2E9C-101B-9397-08002B2CF9AE}" pid="8" name="_SourceUrl">
    <vt:lpwstr/>
  </property>
  <property fmtid="{D5CDD505-2E9C-101B-9397-08002B2CF9AE}" pid="9" name="_SharedFileIndex">
    <vt:lpwstr/>
  </property>
  <property fmtid="{D5CDD505-2E9C-101B-9397-08002B2CF9AE}" pid="10" name="ComplianceAssetId">
    <vt:lpwstr/>
  </property>
  <property fmtid="{D5CDD505-2E9C-101B-9397-08002B2CF9AE}" pid="11" name="TemplateUrl">
    <vt:lpwstr/>
  </property>
</Properties>
</file>