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0" r:id="rId7"/>
    <p:sldId id="264" r:id="rId8"/>
    <p:sldId id="265" r:id="rId9"/>
    <p:sldId id="266" r:id="rId10"/>
    <p:sldId id="268" r:id="rId11"/>
    <p:sldId id="267" r:id="rId12"/>
    <p:sldId id="270" r:id="rId13"/>
    <p:sldId id="269" r:id="rId14"/>
    <p:sldId id="271" r:id="rId15"/>
    <p:sldId id="272" r:id="rId16"/>
  </p:sldIdLst>
  <p:sldSz cx="12192000" cy="685800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2" userDrawn="1">
          <p15:clr>
            <a:srgbClr val="A4A3A4"/>
          </p15:clr>
        </p15:guide>
        <p15:guide id="2" pos="24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053"/>
    <a:srgbClr val="507F70"/>
    <a:srgbClr val="6DCDB8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>
      <p:cViewPr varScale="1">
        <p:scale>
          <a:sx n="67" d="100"/>
          <a:sy n="67" d="100"/>
        </p:scale>
        <p:origin x="620" y="44"/>
      </p:cViewPr>
      <p:guideLst>
        <p:guide orient="horz" pos="2612"/>
        <p:guide pos="24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79"/>
            <a:ext cx="10363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1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1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39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39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39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14589" eaLnBrk="1" hangingPunct="1">
        <a:defRPr>
          <a:latin typeface="+mn-lt"/>
          <a:ea typeface="+mn-ea"/>
          <a:cs typeface="+mn-cs"/>
        </a:defRPr>
      </a:lvl2pPr>
      <a:lvl3pPr marL="829178" eaLnBrk="1" hangingPunct="1">
        <a:defRPr>
          <a:latin typeface="+mn-lt"/>
          <a:ea typeface="+mn-ea"/>
          <a:cs typeface="+mn-cs"/>
        </a:defRPr>
      </a:lvl3pPr>
      <a:lvl4pPr marL="1243767" eaLnBrk="1" hangingPunct="1">
        <a:defRPr>
          <a:latin typeface="+mn-lt"/>
          <a:ea typeface="+mn-ea"/>
          <a:cs typeface="+mn-cs"/>
        </a:defRPr>
      </a:lvl4pPr>
      <a:lvl5pPr marL="1658356" eaLnBrk="1" hangingPunct="1">
        <a:defRPr>
          <a:latin typeface="+mn-lt"/>
          <a:ea typeface="+mn-ea"/>
          <a:cs typeface="+mn-cs"/>
        </a:defRPr>
      </a:lvl5pPr>
      <a:lvl6pPr marL="2072945" eaLnBrk="1" hangingPunct="1">
        <a:defRPr>
          <a:latin typeface="+mn-lt"/>
          <a:ea typeface="+mn-ea"/>
          <a:cs typeface="+mn-cs"/>
        </a:defRPr>
      </a:lvl6pPr>
      <a:lvl7pPr marL="2487534" eaLnBrk="1" hangingPunct="1">
        <a:defRPr>
          <a:latin typeface="+mn-lt"/>
          <a:ea typeface="+mn-ea"/>
          <a:cs typeface="+mn-cs"/>
        </a:defRPr>
      </a:lvl7pPr>
      <a:lvl8pPr marL="2902123" eaLnBrk="1" hangingPunct="1">
        <a:defRPr>
          <a:latin typeface="+mn-lt"/>
          <a:ea typeface="+mn-ea"/>
          <a:cs typeface="+mn-cs"/>
        </a:defRPr>
      </a:lvl8pPr>
      <a:lvl9pPr marL="3316712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14589" eaLnBrk="1" hangingPunct="1">
        <a:defRPr>
          <a:latin typeface="+mn-lt"/>
          <a:ea typeface="+mn-ea"/>
          <a:cs typeface="+mn-cs"/>
        </a:defRPr>
      </a:lvl2pPr>
      <a:lvl3pPr marL="829178" eaLnBrk="1" hangingPunct="1">
        <a:defRPr>
          <a:latin typeface="+mn-lt"/>
          <a:ea typeface="+mn-ea"/>
          <a:cs typeface="+mn-cs"/>
        </a:defRPr>
      </a:lvl3pPr>
      <a:lvl4pPr marL="1243767" eaLnBrk="1" hangingPunct="1">
        <a:defRPr>
          <a:latin typeface="+mn-lt"/>
          <a:ea typeface="+mn-ea"/>
          <a:cs typeface="+mn-cs"/>
        </a:defRPr>
      </a:lvl4pPr>
      <a:lvl5pPr marL="1658356" eaLnBrk="1" hangingPunct="1">
        <a:defRPr>
          <a:latin typeface="+mn-lt"/>
          <a:ea typeface="+mn-ea"/>
          <a:cs typeface="+mn-cs"/>
        </a:defRPr>
      </a:lvl5pPr>
      <a:lvl6pPr marL="2072945" eaLnBrk="1" hangingPunct="1">
        <a:defRPr>
          <a:latin typeface="+mn-lt"/>
          <a:ea typeface="+mn-ea"/>
          <a:cs typeface="+mn-cs"/>
        </a:defRPr>
      </a:lvl6pPr>
      <a:lvl7pPr marL="2487534" eaLnBrk="1" hangingPunct="1">
        <a:defRPr>
          <a:latin typeface="+mn-lt"/>
          <a:ea typeface="+mn-ea"/>
          <a:cs typeface="+mn-cs"/>
        </a:defRPr>
      </a:lvl7pPr>
      <a:lvl8pPr marL="2902123" eaLnBrk="1" hangingPunct="1">
        <a:defRPr>
          <a:latin typeface="+mn-lt"/>
          <a:ea typeface="+mn-ea"/>
          <a:cs typeface="+mn-cs"/>
        </a:defRPr>
      </a:lvl8pPr>
      <a:lvl9pPr marL="3316712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005A9994-93F2-C6B7-05CD-2204F46CC0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-96688" y="5583799"/>
            <a:ext cx="12385376" cy="127420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781763" y="62986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983432" y="692696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(Text and image)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D1B8D7-EB65-2C16-91F5-4E3E6AB94448}"/>
              </a:ext>
            </a:extLst>
          </p:cNvPr>
          <p:cNvSpPr txBox="1"/>
          <p:nvPr/>
        </p:nvSpPr>
        <p:spPr>
          <a:xfrm>
            <a:off x="983432" y="1868041"/>
            <a:ext cx="4179003" cy="318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endParaRPr lang="en-GB" sz="1995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7BC08B2F-3532-6998-DC42-45F0D230B3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" r="2033"/>
          <a:stretch/>
        </p:blipFill>
        <p:spPr>
          <a:xfrm>
            <a:off x="5488920" y="2042473"/>
            <a:ext cx="4105064" cy="2854996"/>
          </a:xfrm>
          <a:prstGeom prst="rect">
            <a:avLst/>
          </a:prstGeom>
          <a:ln w="34925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80637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-168696" y="5583799"/>
            <a:ext cx="12529392" cy="127420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853771" y="6370636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055440" y="764704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(Text and image)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6D710B-F914-72EB-F10E-5FEA12B4F69B}"/>
              </a:ext>
            </a:extLst>
          </p:cNvPr>
          <p:cNvSpPr txBox="1"/>
          <p:nvPr/>
        </p:nvSpPr>
        <p:spPr>
          <a:xfrm>
            <a:off x="1055440" y="1940049"/>
            <a:ext cx="4179003" cy="318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endParaRPr lang="en-GB" sz="1995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3EAE07C8-284F-B619-DF7F-58020DD9C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" r="2033"/>
          <a:stretch/>
        </p:blipFill>
        <p:spPr>
          <a:xfrm>
            <a:off x="5560928" y="2114481"/>
            <a:ext cx="4105064" cy="2854996"/>
          </a:xfrm>
          <a:prstGeom prst="rect">
            <a:avLst/>
          </a:prstGeom>
          <a:ln w="34925"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621015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886187" y="907179"/>
            <a:ext cx="4309597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(Three image columns)</a:t>
            </a:r>
          </a:p>
        </p:txBody>
      </p:sp>
      <p:pic>
        <p:nvPicPr>
          <p:cNvPr id="4" name="Picture Placeholder 10">
            <a:extLst>
              <a:ext uri="{FF2B5EF4-FFF2-40B4-BE49-F238E27FC236}">
                <a16:creationId xmlns:a16="http://schemas.microsoft.com/office/drawing/2014/main" id="{76B064B7-D699-1239-81D2-2B40178F4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909000" y="2003868"/>
            <a:ext cx="3001013" cy="2142682"/>
          </a:xfrm>
          <a:prstGeom prst="rect">
            <a:avLst/>
          </a:prstGeom>
        </p:spPr>
      </p:pic>
      <p:pic>
        <p:nvPicPr>
          <p:cNvPr id="7" name="Picture Placeholder 11">
            <a:extLst>
              <a:ext uri="{FF2B5EF4-FFF2-40B4-BE49-F238E27FC236}">
                <a16:creationId xmlns:a16="http://schemas.microsoft.com/office/drawing/2014/main" id="{C04CB093-0278-91CB-0453-26E13225E2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4135650" y="2003868"/>
            <a:ext cx="3001013" cy="2142682"/>
          </a:xfrm>
          <a:prstGeom prst="rect">
            <a:avLst/>
          </a:prstGeom>
        </p:spPr>
      </p:pic>
      <p:pic>
        <p:nvPicPr>
          <p:cNvPr id="8" name="Picture Placeholder 12">
            <a:extLst>
              <a:ext uri="{FF2B5EF4-FFF2-40B4-BE49-F238E27FC236}">
                <a16:creationId xmlns:a16="http://schemas.microsoft.com/office/drawing/2014/main" id="{346952C7-729A-2E3D-030C-791ECC362E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7362299" y="2003868"/>
            <a:ext cx="3001013" cy="2142682"/>
          </a:xfrm>
          <a:prstGeom prst="rect">
            <a:avLst/>
          </a:prstGeom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9A81F7C-C61F-4F8B-2AA3-25A083001B58}"/>
              </a:ext>
            </a:extLst>
          </p:cNvPr>
          <p:cNvSpPr txBox="1">
            <a:spLocks/>
          </p:cNvSpPr>
          <p:nvPr/>
        </p:nvSpPr>
        <p:spPr>
          <a:xfrm>
            <a:off x="909001" y="4228500"/>
            <a:ext cx="2778299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Image caption can go in here like this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49A0014A-9CDC-426A-777B-20B85371E6E4}"/>
              </a:ext>
            </a:extLst>
          </p:cNvPr>
          <p:cNvSpPr txBox="1">
            <a:spLocks/>
          </p:cNvSpPr>
          <p:nvPr/>
        </p:nvSpPr>
        <p:spPr>
          <a:xfrm>
            <a:off x="4122026" y="4228500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Nunc a </a:t>
            </a:r>
            <a:r>
              <a:rPr lang="en-US" sz="1632" dirty="0" err="1">
                <a:latin typeface="Calibri"/>
              </a:rPr>
              <a:t>nisl</a:t>
            </a:r>
            <a:r>
              <a:rPr lang="en-US" sz="1632" dirty="0">
                <a:latin typeface="Calibri"/>
              </a:rPr>
              <a:t> vitae </a:t>
            </a:r>
            <a:r>
              <a:rPr lang="en-US" sz="1632" dirty="0" err="1">
                <a:latin typeface="Calibri"/>
              </a:rPr>
              <a:t>massa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. 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47225F7-0EE8-6396-A613-7926F467872A}"/>
              </a:ext>
            </a:extLst>
          </p:cNvPr>
          <p:cNvSpPr txBox="1">
            <a:spLocks/>
          </p:cNvSpPr>
          <p:nvPr/>
        </p:nvSpPr>
        <p:spPr>
          <a:xfrm>
            <a:off x="7372627" y="4228500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Sed </a:t>
            </a:r>
            <a:r>
              <a:rPr lang="en-US" sz="1632" dirty="0" err="1">
                <a:latin typeface="Calibri"/>
              </a:rPr>
              <a:t>bibendum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mauris</a:t>
            </a:r>
            <a:r>
              <a:rPr lang="en-US" sz="1632" dirty="0">
                <a:latin typeface="Calibri"/>
              </a:rPr>
              <a:t> id </a:t>
            </a:r>
            <a:r>
              <a:rPr lang="en-US" sz="1632" dirty="0" err="1">
                <a:latin typeface="Calibri"/>
              </a:rPr>
              <a:t>rutrum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feugiat</a:t>
            </a:r>
            <a:endParaRPr lang="en-US" sz="1632" dirty="0"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3CBE3838-BDB5-728E-0D49-F2F08C17BC5C}"/>
              </a:ext>
            </a:extLst>
          </p:cNvPr>
          <p:cNvSpPr txBox="1"/>
          <p:nvPr/>
        </p:nvSpPr>
        <p:spPr>
          <a:xfrm>
            <a:off x="909000" y="63813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rgbClr val="3C1053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708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-168696" y="5583799"/>
            <a:ext cx="12529392" cy="127420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839416" y="6252887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839416" y="836712"/>
            <a:ext cx="4505488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(Three image columns)</a:t>
            </a:r>
          </a:p>
        </p:txBody>
      </p:sp>
      <p:pic>
        <p:nvPicPr>
          <p:cNvPr id="4" name="Picture Placeholder 10">
            <a:extLst>
              <a:ext uri="{FF2B5EF4-FFF2-40B4-BE49-F238E27FC236}">
                <a16:creationId xmlns:a16="http://schemas.microsoft.com/office/drawing/2014/main" id="{347998B1-2C56-609B-2EA6-11BA832242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909000" y="2028788"/>
            <a:ext cx="3001013" cy="2142682"/>
          </a:xfrm>
          <a:prstGeom prst="rect">
            <a:avLst/>
          </a:prstGeom>
        </p:spPr>
      </p:pic>
      <p:pic>
        <p:nvPicPr>
          <p:cNvPr id="8" name="Picture Placeholder 11">
            <a:extLst>
              <a:ext uri="{FF2B5EF4-FFF2-40B4-BE49-F238E27FC236}">
                <a16:creationId xmlns:a16="http://schemas.microsoft.com/office/drawing/2014/main" id="{1CD08DCE-5905-1E74-434C-42DB5A096A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4135650" y="2028788"/>
            <a:ext cx="3001013" cy="2142682"/>
          </a:xfrm>
          <a:prstGeom prst="rect">
            <a:avLst/>
          </a:prstGeom>
        </p:spPr>
      </p:pic>
      <p:pic>
        <p:nvPicPr>
          <p:cNvPr id="9" name="Picture Placeholder 12">
            <a:extLst>
              <a:ext uri="{FF2B5EF4-FFF2-40B4-BE49-F238E27FC236}">
                <a16:creationId xmlns:a16="http://schemas.microsoft.com/office/drawing/2014/main" id="{38DE000E-E3DF-1366-9303-6A0C76EAC7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7362299" y="2028788"/>
            <a:ext cx="3001013" cy="2142682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AB1ADAC1-079D-4F69-B405-BB9CA34FA39C}"/>
              </a:ext>
            </a:extLst>
          </p:cNvPr>
          <p:cNvSpPr txBox="1">
            <a:spLocks/>
          </p:cNvSpPr>
          <p:nvPr/>
        </p:nvSpPr>
        <p:spPr>
          <a:xfrm>
            <a:off x="909001" y="4253420"/>
            <a:ext cx="2778299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Image caption can go in here like this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6848930-A93F-E55B-978A-35492236EB3F}"/>
              </a:ext>
            </a:extLst>
          </p:cNvPr>
          <p:cNvSpPr txBox="1">
            <a:spLocks/>
          </p:cNvSpPr>
          <p:nvPr/>
        </p:nvSpPr>
        <p:spPr>
          <a:xfrm>
            <a:off x="4122026" y="4253420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Nunc a </a:t>
            </a:r>
            <a:r>
              <a:rPr lang="en-US" sz="1632" dirty="0" err="1">
                <a:latin typeface="Calibri"/>
              </a:rPr>
              <a:t>nisl</a:t>
            </a:r>
            <a:r>
              <a:rPr lang="en-US" sz="1632" dirty="0">
                <a:latin typeface="Calibri"/>
              </a:rPr>
              <a:t> vitae </a:t>
            </a:r>
            <a:r>
              <a:rPr lang="en-US" sz="1632" dirty="0" err="1">
                <a:latin typeface="Calibri"/>
              </a:rPr>
              <a:t>massa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. 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079EB7B-609E-30C0-E690-23D1A208DA03}"/>
              </a:ext>
            </a:extLst>
          </p:cNvPr>
          <p:cNvSpPr txBox="1">
            <a:spLocks/>
          </p:cNvSpPr>
          <p:nvPr/>
        </p:nvSpPr>
        <p:spPr>
          <a:xfrm>
            <a:off x="7372627" y="4253420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Sed </a:t>
            </a:r>
            <a:r>
              <a:rPr lang="en-US" sz="1632" dirty="0" err="1">
                <a:latin typeface="Calibri"/>
              </a:rPr>
              <a:t>bibendum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mauris</a:t>
            </a:r>
            <a:r>
              <a:rPr lang="en-US" sz="1632" dirty="0">
                <a:latin typeface="Calibri"/>
              </a:rPr>
              <a:t> id </a:t>
            </a:r>
            <a:r>
              <a:rPr lang="en-US" sz="1632" dirty="0" err="1">
                <a:latin typeface="Calibri"/>
              </a:rPr>
              <a:t>rutrum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feugiat</a:t>
            </a:r>
            <a:endParaRPr lang="en-US" sz="1632" dirty="0"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5672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-240704" y="5583799"/>
            <a:ext cx="12601400" cy="127420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695400" y="6309320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95400" y="748075"/>
            <a:ext cx="4505488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(Three image columns)</a:t>
            </a:r>
          </a:p>
        </p:txBody>
      </p:sp>
      <p:pic>
        <p:nvPicPr>
          <p:cNvPr id="4" name="Picture Placeholder 10">
            <a:extLst>
              <a:ext uri="{FF2B5EF4-FFF2-40B4-BE49-F238E27FC236}">
                <a16:creationId xmlns:a16="http://schemas.microsoft.com/office/drawing/2014/main" id="{25C10B99-EBFB-AF3F-408B-8236331B83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767408" y="1928785"/>
            <a:ext cx="3001013" cy="2142682"/>
          </a:xfrm>
          <a:prstGeom prst="rect">
            <a:avLst/>
          </a:prstGeom>
        </p:spPr>
      </p:pic>
      <p:pic>
        <p:nvPicPr>
          <p:cNvPr id="8" name="Picture Placeholder 11">
            <a:extLst>
              <a:ext uri="{FF2B5EF4-FFF2-40B4-BE49-F238E27FC236}">
                <a16:creationId xmlns:a16="http://schemas.microsoft.com/office/drawing/2014/main" id="{DF1096BB-B3B3-6D60-4067-FE0FE2599F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3994058" y="1928785"/>
            <a:ext cx="3001013" cy="2142682"/>
          </a:xfrm>
          <a:prstGeom prst="rect">
            <a:avLst/>
          </a:prstGeom>
        </p:spPr>
      </p:pic>
      <p:pic>
        <p:nvPicPr>
          <p:cNvPr id="9" name="Picture Placeholder 12">
            <a:extLst>
              <a:ext uri="{FF2B5EF4-FFF2-40B4-BE49-F238E27FC236}">
                <a16:creationId xmlns:a16="http://schemas.microsoft.com/office/drawing/2014/main" id="{52ECA04C-6B0D-84A5-5A88-FA1E266CB3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/>
        </p:blipFill>
        <p:spPr>
          <a:xfrm>
            <a:off x="7220707" y="1928785"/>
            <a:ext cx="3001013" cy="2142682"/>
          </a:xfrm>
          <a:prstGeom prst="rect">
            <a:avLst/>
          </a:prstGeom>
        </p:spPr>
      </p:pic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D47549E-6CCB-D8F1-EC91-BB5E7EE81559}"/>
              </a:ext>
            </a:extLst>
          </p:cNvPr>
          <p:cNvSpPr txBox="1">
            <a:spLocks/>
          </p:cNvSpPr>
          <p:nvPr/>
        </p:nvSpPr>
        <p:spPr>
          <a:xfrm>
            <a:off x="767409" y="4153417"/>
            <a:ext cx="2778299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Image caption can go in here like this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A9314C33-3016-5C67-3744-27CF4AD94B85}"/>
              </a:ext>
            </a:extLst>
          </p:cNvPr>
          <p:cNvSpPr txBox="1">
            <a:spLocks/>
          </p:cNvSpPr>
          <p:nvPr/>
        </p:nvSpPr>
        <p:spPr>
          <a:xfrm>
            <a:off x="3980434" y="4153417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Nunc a </a:t>
            </a:r>
            <a:r>
              <a:rPr lang="en-US" sz="1632" dirty="0" err="1">
                <a:latin typeface="Calibri"/>
              </a:rPr>
              <a:t>nisl</a:t>
            </a:r>
            <a:r>
              <a:rPr lang="en-US" sz="1632" dirty="0">
                <a:latin typeface="Calibri"/>
              </a:rPr>
              <a:t> vitae </a:t>
            </a:r>
            <a:r>
              <a:rPr lang="en-US" sz="1632" dirty="0" err="1">
                <a:latin typeface="Calibri"/>
              </a:rPr>
              <a:t>massa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volutpat</a:t>
            </a:r>
            <a:r>
              <a:rPr lang="en-US" sz="1632" dirty="0">
                <a:latin typeface="Calibri"/>
              </a:rPr>
              <a:t>. </a:t>
            </a: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5180228-B18E-02AD-FFDC-158DA153C824}"/>
              </a:ext>
            </a:extLst>
          </p:cNvPr>
          <p:cNvSpPr txBox="1">
            <a:spLocks/>
          </p:cNvSpPr>
          <p:nvPr/>
        </p:nvSpPr>
        <p:spPr>
          <a:xfrm>
            <a:off x="7231035" y="4153417"/>
            <a:ext cx="2905633" cy="44690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50"/>
              </a:spcBef>
              <a:buFontTx/>
              <a:buNone/>
              <a:defRPr sz="12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1883">
              <a:spcBef>
                <a:spcPts val="680"/>
              </a:spcBef>
              <a:defRPr/>
            </a:pPr>
            <a:r>
              <a:rPr lang="en-US" sz="1632" dirty="0">
                <a:latin typeface="Calibri"/>
              </a:rPr>
              <a:t>Sed </a:t>
            </a:r>
            <a:r>
              <a:rPr lang="en-US" sz="1632" dirty="0" err="1">
                <a:latin typeface="Calibri"/>
              </a:rPr>
              <a:t>bibendum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mauris</a:t>
            </a:r>
            <a:r>
              <a:rPr lang="en-US" sz="1632" dirty="0">
                <a:latin typeface="Calibri"/>
              </a:rPr>
              <a:t> id </a:t>
            </a:r>
            <a:r>
              <a:rPr lang="en-US" sz="1632" dirty="0" err="1">
                <a:latin typeface="Calibri"/>
              </a:rPr>
              <a:t>rutrum</a:t>
            </a:r>
            <a:r>
              <a:rPr lang="en-US" sz="1632" dirty="0">
                <a:latin typeface="Calibri"/>
              </a:rPr>
              <a:t> </a:t>
            </a:r>
            <a:r>
              <a:rPr lang="en-US" sz="1632" dirty="0" err="1">
                <a:latin typeface="Calibri"/>
              </a:rPr>
              <a:t>feugiat</a:t>
            </a:r>
            <a:endParaRPr lang="en-US" sz="1632" dirty="0"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  <a:p>
            <a:pPr defTabSz="621883">
              <a:spcBef>
                <a:spcPts val="680"/>
              </a:spcBef>
              <a:defRPr/>
            </a:pPr>
            <a:endParaRPr lang="en-US" sz="1088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1743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background with white text&#10;&#10;Description automatically generated">
            <a:extLst>
              <a:ext uri="{FF2B5EF4-FFF2-40B4-BE49-F238E27FC236}">
                <a16:creationId xmlns:a16="http://schemas.microsoft.com/office/drawing/2014/main" id="{241C3836-4E75-9FD1-BDDA-391712B3FE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688" cy="69123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376" y="1916832"/>
            <a:ext cx="8242268" cy="586186"/>
          </a:xfrm>
        </p:spPr>
        <p:txBody>
          <a:bodyPr/>
          <a:lstStyle/>
          <a:p>
            <a:r>
              <a:rPr lang="en-GB" sz="3809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479376" y="2697477"/>
            <a:ext cx="6787750" cy="307007"/>
          </a:xfrm>
        </p:spPr>
        <p:txBody>
          <a:bodyPr/>
          <a:lstStyle/>
          <a:p>
            <a:r>
              <a:rPr lang="en-GB" sz="1995" dirty="0">
                <a:solidFill>
                  <a:schemeClr val="bg1"/>
                </a:solidFill>
              </a:rPr>
              <a:t>Subtitle/Date/Location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479377" y="2566883"/>
            <a:ext cx="6537120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2132856"/>
            <a:ext cx="8242268" cy="586186"/>
          </a:xfrm>
        </p:spPr>
        <p:txBody>
          <a:bodyPr/>
          <a:lstStyle/>
          <a:p>
            <a:r>
              <a:rPr lang="en-GB" sz="3809" dirty="0">
                <a:solidFill>
                  <a:schemeClr val="bg1"/>
                </a:solidFill>
              </a:rPr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695400" y="2913501"/>
            <a:ext cx="6787750" cy="307007"/>
          </a:xfrm>
        </p:spPr>
        <p:txBody>
          <a:bodyPr/>
          <a:lstStyle/>
          <a:p>
            <a:r>
              <a:rPr lang="en-GB" sz="1995" dirty="0">
                <a:solidFill>
                  <a:schemeClr val="bg1"/>
                </a:solidFill>
              </a:rPr>
              <a:t>Subtitle/Date/Location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695401" y="2782907"/>
            <a:ext cx="6537120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9456" y="63813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127448" y="908720"/>
            <a:ext cx="3460737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1127448" y="2084065"/>
            <a:ext cx="7705037" cy="284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r>
              <a:rPr lang="en-GB" sz="1995" dirty="0"/>
              <a:t> </a:t>
            </a:r>
            <a:r>
              <a:rPr lang="en-GB" sz="1995" dirty="0" err="1"/>
              <a:t>velit</a:t>
            </a:r>
            <a:r>
              <a:rPr lang="en-GB" sz="1995" dirty="0"/>
              <a:t> </a:t>
            </a:r>
            <a:r>
              <a:rPr lang="en-GB" sz="1995" dirty="0" err="1"/>
              <a:t>esse</a:t>
            </a:r>
            <a:r>
              <a:rPr lang="en-GB" sz="1995" dirty="0"/>
              <a:t> </a:t>
            </a:r>
            <a:r>
              <a:rPr lang="en-GB" sz="1995" dirty="0" err="1"/>
              <a:t>cillum</a:t>
            </a:r>
            <a:r>
              <a:rPr lang="en-GB" sz="1995" dirty="0"/>
              <a:t> dolore </a:t>
            </a:r>
            <a:r>
              <a:rPr lang="en-GB" sz="1995" dirty="0" err="1"/>
              <a:t>eu</a:t>
            </a:r>
            <a:r>
              <a:rPr lang="en-GB" sz="1995" dirty="0"/>
              <a:t> </a:t>
            </a:r>
            <a:r>
              <a:rPr lang="en-GB" sz="1995" dirty="0" err="1"/>
              <a:t>fugiat</a:t>
            </a:r>
            <a:r>
              <a:rPr lang="en-GB" sz="1995" dirty="0"/>
              <a:t> </a:t>
            </a:r>
            <a:r>
              <a:rPr lang="en-GB" sz="1995" dirty="0" err="1"/>
              <a:t>nulla</a:t>
            </a:r>
            <a:r>
              <a:rPr lang="en-GB" sz="1995" dirty="0"/>
              <a:t> </a:t>
            </a:r>
            <a:r>
              <a:rPr lang="en-GB" sz="1995" dirty="0" err="1"/>
              <a:t>pariatur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/>
              <a:t>Excepteur</a:t>
            </a:r>
            <a:r>
              <a:rPr lang="en-GB" sz="1995" dirty="0"/>
              <a:t> </a:t>
            </a:r>
            <a:r>
              <a:rPr lang="en-GB" sz="1995" dirty="0" err="1"/>
              <a:t>sint</a:t>
            </a:r>
            <a:r>
              <a:rPr lang="en-GB" sz="1995" dirty="0"/>
              <a:t> </a:t>
            </a:r>
            <a:r>
              <a:rPr lang="en-GB" sz="1995" dirty="0" err="1"/>
              <a:t>occaecat</a:t>
            </a:r>
            <a:r>
              <a:rPr lang="en-GB" sz="1995" dirty="0"/>
              <a:t> </a:t>
            </a:r>
            <a:r>
              <a:rPr lang="en-GB" sz="1995" dirty="0" err="1"/>
              <a:t>cupidatat</a:t>
            </a:r>
            <a:r>
              <a:rPr lang="en-GB" sz="1995" dirty="0"/>
              <a:t> non </a:t>
            </a:r>
            <a:r>
              <a:rPr lang="en-GB" sz="1995" dirty="0" err="1"/>
              <a:t>proident</a:t>
            </a:r>
            <a:r>
              <a:rPr lang="en-GB" sz="1995" dirty="0"/>
              <a:t>, sunt in culpa qui </a:t>
            </a:r>
            <a:r>
              <a:rPr lang="en-GB" sz="1995" dirty="0" err="1"/>
              <a:t>officia</a:t>
            </a:r>
            <a:r>
              <a:rPr lang="en-GB" sz="1995" dirty="0"/>
              <a:t> </a:t>
            </a:r>
            <a:r>
              <a:rPr lang="en-GB" sz="1995" dirty="0" err="1"/>
              <a:t>deserunt</a:t>
            </a:r>
            <a:r>
              <a:rPr lang="en-GB" sz="1995" dirty="0"/>
              <a:t> </a:t>
            </a:r>
            <a:r>
              <a:rPr lang="en-GB" sz="1995" dirty="0" err="1"/>
              <a:t>mollit</a:t>
            </a:r>
            <a:r>
              <a:rPr lang="en-GB" sz="1995" dirty="0"/>
              <a:t> </a:t>
            </a:r>
            <a:r>
              <a:rPr lang="en-GB" sz="1995" dirty="0" err="1"/>
              <a:t>anim</a:t>
            </a:r>
            <a:r>
              <a:rPr lang="en-GB" sz="1995" dirty="0"/>
              <a:t> id </a:t>
            </a:r>
            <a:r>
              <a:rPr lang="en-GB" sz="1995" dirty="0" err="1"/>
              <a:t>est</a:t>
            </a:r>
            <a:r>
              <a:rPr lang="en-GB" sz="1995" dirty="0"/>
              <a:t> </a:t>
            </a:r>
            <a:r>
              <a:rPr lang="en-GB" sz="1995" dirty="0" err="1"/>
              <a:t>laborum</a:t>
            </a:r>
            <a:r>
              <a:rPr lang="en-GB" sz="1995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5583799"/>
            <a:ext cx="12192000" cy="127420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983432" y="6220899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</a:t>
            </a:r>
            <a:r>
              <a:rPr lang="en-GB" sz="1270" spc="32" dirty="0">
                <a:solidFill>
                  <a:schemeClr val="bg1"/>
                </a:solidFill>
                <a:latin typeface="+mj-lt"/>
                <a:cs typeface="Arial"/>
              </a:rPr>
              <a:t>N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983432" y="836712"/>
            <a:ext cx="3460737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983432" y="2012057"/>
            <a:ext cx="7705037" cy="284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r>
              <a:rPr lang="en-GB" sz="1995" dirty="0"/>
              <a:t> </a:t>
            </a:r>
            <a:r>
              <a:rPr lang="en-GB" sz="1995" dirty="0" err="1"/>
              <a:t>velit</a:t>
            </a:r>
            <a:r>
              <a:rPr lang="en-GB" sz="1995" dirty="0"/>
              <a:t> </a:t>
            </a:r>
            <a:r>
              <a:rPr lang="en-GB" sz="1995" dirty="0" err="1"/>
              <a:t>esse</a:t>
            </a:r>
            <a:r>
              <a:rPr lang="en-GB" sz="1995" dirty="0"/>
              <a:t> </a:t>
            </a:r>
            <a:r>
              <a:rPr lang="en-GB" sz="1995" dirty="0" err="1"/>
              <a:t>cillum</a:t>
            </a:r>
            <a:r>
              <a:rPr lang="en-GB" sz="1995" dirty="0"/>
              <a:t> dolore </a:t>
            </a:r>
            <a:r>
              <a:rPr lang="en-GB" sz="1995" dirty="0" err="1"/>
              <a:t>eu</a:t>
            </a:r>
            <a:r>
              <a:rPr lang="en-GB" sz="1995" dirty="0"/>
              <a:t> </a:t>
            </a:r>
            <a:r>
              <a:rPr lang="en-GB" sz="1995" dirty="0" err="1"/>
              <a:t>fugiat</a:t>
            </a:r>
            <a:r>
              <a:rPr lang="en-GB" sz="1995" dirty="0"/>
              <a:t> </a:t>
            </a:r>
            <a:r>
              <a:rPr lang="en-GB" sz="1995" dirty="0" err="1"/>
              <a:t>nulla</a:t>
            </a:r>
            <a:r>
              <a:rPr lang="en-GB" sz="1995" dirty="0"/>
              <a:t> </a:t>
            </a:r>
            <a:r>
              <a:rPr lang="en-GB" sz="1995" dirty="0" err="1"/>
              <a:t>pariatur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/>
              <a:t>Excepteur</a:t>
            </a:r>
            <a:r>
              <a:rPr lang="en-GB" sz="1995" dirty="0"/>
              <a:t> </a:t>
            </a:r>
            <a:r>
              <a:rPr lang="en-GB" sz="1995" dirty="0" err="1"/>
              <a:t>sint</a:t>
            </a:r>
            <a:r>
              <a:rPr lang="en-GB" sz="1995" dirty="0"/>
              <a:t> </a:t>
            </a:r>
            <a:r>
              <a:rPr lang="en-GB" sz="1995" dirty="0" err="1"/>
              <a:t>occaecat</a:t>
            </a:r>
            <a:r>
              <a:rPr lang="en-GB" sz="1995" dirty="0"/>
              <a:t> </a:t>
            </a:r>
            <a:r>
              <a:rPr lang="en-GB" sz="1995" dirty="0" err="1"/>
              <a:t>cupidatat</a:t>
            </a:r>
            <a:r>
              <a:rPr lang="en-GB" sz="1995" dirty="0"/>
              <a:t> non </a:t>
            </a:r>
            <a:r>
              <a:rPr lang="en-GB" sz="1995" dirty="0" err="1"/>
              <a:t>proident</a:t>
            </a:r>
            <a:r>
              <a:rPr lang="en-GB" sz="1995" dirty="0"/>
              <a:t>, sunt in culpa qui </a:t>
            </a:r>
            <a:r>
              <a:rPr lang="en-GB" sz="1995" dirty="0" err="1"/>
              <a:t>officia</a:t>
            </a:r>
            <a:r>
              <a:rPr lang="en-GB" sz="1995" dirty="0"/>
              <a:t> </a:t>
            </a:r>
            <a:r>
              <a:rPr lang="en-GB" sz="1995" dirty="0" err="1"/>
              <a:t>deserunt</a:t>
            </a:r>
            <a:r>
              <a:rPr lang="en-GB" sz="1995" dirty="0"/>
              <a:t> </a:t>
            </a:r>
            <a:r>
              <a:rPr lang="en-GB" sz="1995" dirty="0" err="1"/>
              <a:t>mollit</a:t>
            </a:r>
            <a:r>
              <a:rPr lang="en-GB" sz="1995" dirty="0"/>
              <a:t> </a:t>
            </a:r>
            <a:r>
              <a:rPr lang="en-GB" sz="1995" dirty="0" err="1"/>
              <a:t>anim</a:t>
            </a:r>
            <a:r>
              <a:rPr lang="en-GB" sz="1995" dirty="0"/>
              <a:t> id </a:t>
            </a:r>
            <a:r>
              <a:rPr lang="en-GB" sz="1995" dirty="0" err="1"/>
              <a:t>est</a:t>
            </a:r>
            <a:r>
              <a:rPr lang="en-GB" sz="1995" dirty="0"/>
              <a:t> </a:t>
            </a:r>
            <a:r>
              <a:rPr lang="en-GB" sz="1995" dirty="0" err="1"/>
              <a:t>laborum</a:t>
            </a:r>
            <a:r>
              <a:rPr lang="en-GB" sz="1995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226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-96688" y="5583799"/>
            <a:ext cx="12601400" cy="127420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2"/>
          </a:p>
        </p:txBody>
      </p:sp>
      <p:sp>
        <p:nvSpPr>
          <p:cNvPr id="2" name="object 2"/>
          <p:cNvSpPr txBox="1"/>
          <p:nvPr/>
        </p:nvSpPr>
        <p:spPr>
          <a:xfrm>
            <a:off x="911424" y="6220899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911424" y="908720"/>
            <a:ext cx="3460737" cy="45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911424" y="2084065"/>
            <a:ext cx="7705037" cy="284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r>
              <a:rPr lang="en-GB" sz="1995" dirty="0"/>
              <a:t> </a:t>
            </a:r>
            <a:r>
              <a:rPr lang="en-GB" sz="1995" dirty="0" err="1"/>
              <a:t>velit</a:t>
            </a:r>
            <a:r>
              <a:rPr lang="en-GB" sz="1995" dirty="0"/>
              <a:t> </a:t>
            </a:r>
            <a:r>
              <a:rPr lang="en-GB" sz="1995" dirty="0" err="1"/>
              <a:t>esse</a:t>
            </a:r>
            <a:r>
              <a:rPr lang="en-GB" sz="1995" dirty="0"/>
              <a:t> </a:t>
            </a:r>
            <a:r>
              <a:rPr lang="en-GB" sz="1995" dirty="0" err="1"/>
              <a:t>cillum</a:t>
            </a:r>
            <a:r>
              <a:rPr lang="en-GB" sz="1995" dirty="0"/>
              <a:t> dolore </a:t>
            </a:r>
            <a:r>
              <a:rPr lang="en-GB" sz="1995" dirty="0" err="1"/>
              <a:t>eu</a:t>
            </a:r>
            <a:r>
              <a:rPr lang="en-GB" sz="1995" dirty="0"/>
              <a:t> </a:t>
            </a:r>
            <a:r>
              <a:rPr lang="en-GB" sz="1995" dirty="0" err="1"/>
              <a:t>fugiat</a:t>
            </a:r>
            <a:r>
              <a:rPr lang="en-GB" sz="1995" dirty="0"/>
              <a:t> </a:t>
            </a:r>
            <a:r>
              <a:rPr lang="en-GB" sz="1995" dirty="0" err="1"/>
              <a:t>nulla</a:t>
            </a:r>
            <a:r>
              <a:rPr lang="en-GB" sz="1995" dirty="0"/>
              <a:t> </a:t>
            </a:r>
            <a:r>
              <a:rPr lang="en-GB" sz="1995" dirty="0" err="1"/>
              <a:t>pariatur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/>
              <a:t>Excepteur</a:t>
            </a:r>
            <a:r>
              <a:rPr lang="en-GB" sz="1995" dirty="0"/>
              <a:t> </a:t>
            </a:r>
            <a:r>
              <a:rPr lang="en-GB" sz="1995" dirty="0" err="1"/>
              <a:t>sint</a:t>
            </a:r>
            <a:r>
              <a:rPr lang="en-GB" sz="1995" dirty="0"/>
              <a:t> </a:t>
            </a:r>
            <a:r>
              <a:rPr lang="en-GB" sz="1995" dirty="0" err="1"/>
              <a:t>occaecat</a:t>
            </a:r>
            <a:r>
              <a:rPr lang="en-GB" sz="1995" dirty="0"/>
              <a:t> </a:t>
            </a:r>
            <a:r>
              <a:rPr lang="en-GB" sz="1995" dirty="0" err="1"/>
              <a:t>cupidatat</a:t>
            </a:r>
            <a:r>
              <a:rPr lang="en-GB" sz="1995" dirty="0"/>
              <a:t> non </a:t>
            </a:r>
            <a:r>
              <a:rPr lang="en-GB" sz="1995" dirty="0" err="1"/>
              <a:t>proident</a:t>
            </a:r>
            <a:r>
              <a:rPr lang="en-GB" sz="1995" dirty="0"/>
              <a:t>, sunt in culpa qui </a:t>
            </a:r>
            <a:r>
              <a:rPr lang="en-GB" sz="1995" dirty="0" err="1"/>
              <a:t>officia</a:t>
            </a:r>
            <a:r>
              <a:rPr lang="en-GB" sz="1995" dirty="0"/>
              <a:t> </a:t>
            </a:r>
            <a:r>
              <a:rPr lang="en-GB" sz="1995" dirty="0" err="1"/>
              <a:t>deserunt</a:t>
            </a:r>
            <a:r>
              <a:rPr lang="en-GB" sz="1995" dirty="0"/>
              <a:t> </a:t>
            </a:r>
            <a:r>
              <a:rPr lang="en-GB" sz="1995" dirty="0" err="1"/>
              <a:t>mollit</a:t>
            </a:r>
            <a:r>
              <a:rPr lang="en-GB" sz="1995" dirty="0"/>
              <a:t> </a:t>
            </a:r>
            <a:r>
              <a:rPr lang="en-GB" sz="1995" dirty="0" err="1"/>
              <a:t>anim</a:t>
            </a:r>
            <a:r>
              <a:rPr lang="en-GB" sz="1995" dirty="0"/>
              <a:t> id </a:t>
            </a:r>
            <a:r>
              <a:rPr lang="en-GB" sz="1995" dirty="0" err="1"/>
              <a:t>est</a:t>
            </a:r>
            <a:r>
              <a:rPr lang="en-GB" sz="1995" dirty="0"/>
              <a:t> </a:t>
            </a:r>
            <a:r>
              <a:rPr lang="en-GB" sz="1995" dirty="0" err="1"/>
              <a:t>laborum</a:t>
            </a:r>
            <a:r>
              <a:rPr lang="en-GB" sz="1995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039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271464" y="836712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</a:t>
            </a:r>
          </a:p>
          <a:p>
            <a:r>
              <a:rPr lang="en-GB" sz="2358" b="1" dirty="0">
                <a:solidFill>
                  <a:srgbClr val="3C1053"/>
                </a:solidFill>
              </a:rPr>
              <a:t>(ALTERNATIVE LAYOUT)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385170" y="836713"/>
            <a:ext cx="4701379" cy="4228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r>
              <a:rPr lang="en-GB" sz="1995" dirty="0"/>
              <a:t> </a:t>
            </a:r>
            <a:r>
              <a:rPr lang="en-GB" sz="1995" dirty="0" err="1"/>
              <a:t>velit</a:t>
            </a:r>
            <a:r>
              <a:rPr lang="en-GB" sz="1995" dirty="0"/>
              <a:t> </a:t>
            </a:r>
            <a:r>
              <a:rPr lang="en-GB" sz="1995" dirty="0" err="1"/>
              <a:t>esse</a:t>
            </a:r>
            <a:r>
              <a:rPr lang="en-GB" sz="1995" dirty="0"/>
              <a:t> </a:t>
            </a:r>
            <a:r>
              <a:rPr lang="en-GB" sz="1995" dirty="0" err="1"/>
              <a:t>cillum</a:t>
            </a:r>
            <a:r>
              <a:rPr lang="en-GB" sz="1995" dirty="0"/>
              <a:t> dolore </a:t>
            </a:r>
            <a:r>
              <a:rPr lang="en-GB" sz="1995" dirty="0" err="1"/>
              <a:t>eu</a:t>
            </a:r>
            <a:r>
              <a:rPr lang="en-GB" sz="1995" dirty="0"/>
              <a:t> </a:t>
            </a:r>
            <a:r>
              <a:rPr lang="en-GB" sz="1995" dirty="0" err="1"/>
              <a:t>fugiat</a:t>
            </a:r>
            <a:r>
              <a:rPr lang="en-GB" sz="1995" dirty="0"/>
              <a:t> </a:t>
            </a:r>
            <a:r>
              <a:rPr lang="en-GB" sz="1995" dirty="0" err="1"/>
              <a:t>nulla</a:t>
            </a:r>
            <a:r>
              <a:rPr lang="en-GB" sz="1995" dirty="0"/>
              <a:t> </a:t>
            </a:r>
            <a:r>
              <a:rPr lang="en-GB" sz="1995" dirty="0" err="1"/>
              <a:t>pariatur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/>
              <a:t>Excepteur</a:t>
            </a:r>
            <a:r>
              <a:rPr lang="en-GB" sz="1995" dirty="0"/>
              <a:t> </a:t>
            </a:r>
            <a:r>
              <a:rPr lang="en-GB" sz="1995" dirty="0" err="1"/>
              <a:t>sint</a:t>
            </a:r>
            <a:r>
              <a:rPr lang="en-GB" sz="1995" dirty="0"/>
              <a:t> </a:t>
            </a:r>
            <a:r>
              <a:rPr lang="en-GB" sz="1995" dirty="0" err="1"/>
              <a:t>occaecat</a:t>
            </a:r>
            <a:r>
              <a:rPr lang="en-GB" sz="1995" dirty="0"/>
              <a:t> </a:t>
            </a:r>
            <a:r>
              <a:rPr lang="en-GB" sz="1995" dirty="0" err="1"/>
              <a:t>cupidatat</a:t>
            </a:r>
            <a:r>
              <a:rPr lang="en-GB" sz="1995" dirty="0"/>
              <a:t> non </a:t>
            </a:r>
            <a:r>
              <a:rPr lang="en-GB" sz="1995" dirty="0" err="1"/>
              <a:t>proident</a:t>
            </a:r>
            <a:r>
              <a:rPr lang="en-GB" sz="1995" dirty="0"/>
              <a:t>, sunt in culpa qui </a:t>
            </a:r>
            <a:r>
              <a:rPr lang="en-GB" sz="1995" dirty="0" err="1"/>
              <a:t>officia</a:t>
            </a:r>
            <a:r>
              <a:rPr lang="en-GB" sz="1995" dirty="0"/>
              <a:t> </a:t>
            </a:r>
            <a:r>
              <a:rPr lang="en-GB" sz="1995" dirty="0" err="1"/>
              <a:t>deserunt</a:t>
            </a:r>
            <a:r>
              <a:rPr lang="en-GB" sz="1995" dirty="0"/>
              <a:t> </a:t>
            </a:r>
            <a:r>
              <a:rPr lang="en-GB" sz="1995" dirty="0" err="1"/>
              <a:t>mollit</a:t>
            </a:r>
            <a:r>
              <a:rPr lang="en-GB" sz="1995" dirty="0"/>
              <a:t> </a:t>
            </a:r>
            <a:r>
              <a:rPr lang="en-GB" sz="1995" dirty="0" err="1"/>
              <a:t>anim</a:t>
            </a:r>
            <a:r>
              <a:rPr lang="en-GB" sz="1995" dirty="0"/>
              <a:t> id </a:t>
            </a:r>
            <a:r>
              <a:rPr lang="en-GB" sz="1995" dirty="0" err="1"/>
              <a:t>est</a:t>
            </a:r>
            <a:r>
              <a:rPr lang="en-GB" sz="1995" dirty="0"/>
              <a:t> </a:t>
            </a:r>
            <a:r>
              <a:rPr lang="en-GB" sz="1995" dirty="0" err="1"/>
              <a:t>laborum</a:t>
            </a:r>
            <a:r>
              <a:rPr lang="en-GB" sz="1995" dirty="0"/>
              <a:t>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1010276" y="2012057"/>
            <a:ext cx="3852519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ject 2">
            <a:extLst>
              <a:ext uri="{FF2B5EF4-FFF2-40B4-BE49-F238E27FC236}">
                <a16:creationId xmlns:a16="http://schemas.microsoft.com/office/drawing/2014/main" id="{70315945-99B0-5955-2B46-094CF270E979}"/>
              </a:ext>
            </a:extLst>
          </p:cNvPr>
          <p:cNvSpPr txBox="1"/>
          <p:nvPr/>
        </p:nvSpPr>
        <p:spPr>
          <a:xfrm>
            <a:off x="1199456" y="63813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rgbClr val="3C1053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018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0757" y="63813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199456" y="764704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6DCDB8"/>
                </a:solidFill>
              </a:rPr>
              <a:t>PAGE TITLE </a:t>
            </a:r>
          </a:p>
          <a:p>
            <a:r>
              <a:rPr lang="en-GB" sz="2358" b="1" dirty="0">
                <a:solidFill>
                  <a:srgbClr val="6DCDB8"/>
                </a:solidFill>
              </a:rPr>
              <a:t>(ALTERNATIVE LAYOUT)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313162" y="764705"/>
            <a:ext cx="4701379" cy="4228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Lorem ipsum </a:t>
            </a:r>
            <a:r>
              <a:rPr lang="en-GB" sz="1995" dirty="0" err="1">
                <a:solidFill>
                  <a:schemeClr val="bg1"/>
                </a:solidFill>
              </a:rPr>
              <a:t>dolor</a:t>
            </a:r>
            <a:r>
              <a:rPr lang="en-GB" sz="1995" dirty="0">
                <a:solidFill>
                  <a:schemeClr val="bg1"/>
                </a:solidFill>
              </a:rPr>
              <a:t> sit </a:t>
            </a:r>
            <a:r>
              <a:rPr lang="en-GB" sz="1995" dirty="0" err="1">
                <a:solidFill>
                  <a:schemeClr val="bg1"/>
                </a:solidFill>
              </a:rPr>
              <a:t>amet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consectetur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adipiscing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elit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sed</a:t>
            </a:r>
            <a:r>
              <a:rPr lang="en-GB" sz="1995" dirty="0">
                <a:solidFill>
                  <a:schemeClr val="bg1"/>
                </a:solidFill>
              </a:rPr>
              <a:t> do </a:t>
            </a:r>
            <a:r>
              <a:rPr lang="en-GB" sz="1995" dirty="0" err="1">
                <a:solidFill>
                  <a:schemeClr val="bg1"/>
                </a:solidFill>
              </a:rPr>
              <a:t>eiusmod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tempor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incididunt</a:t>
            </a:r>
            <a:endParaRPr lang="en-GB" sz="1995" dirty="0">
              <a:solidFill>
                <a:schemeClr val="bg1"/>
              </a:solidFill>
            </a:endParaRP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Ut </a:t>
            </a:r>
            <a:r>
              <a:rPr lang="en-GB" sz="1995" dirty="0" err="1">
                <a:solidFill>
                  <a:schemeClr val="bg1"/>
                </a:solidFill>
              </a:rPr>
              <a:t>enim</a:t>
            </a:r>
            <a:r>
              <a:rPr lang="en-GB" sz="1995" dirty="0">
                <a:solidFill>
                  <a:schemeClr val="bg1"/>
                </a:solidFill>
              </a:rPr>
              <a:t> ad minim </a:t>
            </a:r>
            <a:r>
              <a:rPr lang="en-GB" sz="1995" dirty="0" err="1">
                <a:solidFill>
                  <a:schemeClr val="bg1"/>
                </a:solidFill>
              </a:rPr>
              <a:t>veniam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quis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nostrud</a:t>
            </a:r>
            <a:r>
              <a:rPr lang="en-GB" sz="1995" dirty="0">
                <a:solidFill>
                  <a:schemeClr val="bg1"/>
                </a:solidFill>
              </a:rPr>
              <a:t> exercitation </a:t>
            </a:r>
            <a:r>
              <a:rPr lang="en-GB" sz="1995" dirty="0" err="1">
                <a:solidFill>
                  <a:schemeClr val="bg1"/>
                </a:solidFill>
              </a:rPr>
              <a:t>ullamco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laboris</a:t>
            </a:r>
            <a:r>
              <a:rPr lang="en-GB" sz="1995" dirty="0">
                <a:solidFill>
                  <a:schemeClr val="bg1"/>
                </a:solidFill>
              </a:rPr>
              <a:t> nisi </a:t>
            </a:r>
            <a:r>
              <a:rPr lang="en-GB" sz="1995" dirty="0" err="1">
                <a:solidFill>
                  <a:schemeClr val="bg1"/>
                </a:solidFill>
              </a:rPr>
              <a:t>ut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aliquip</a:t>
            </a:r>
            <a:r>
              <a:rPr lang="en-GB" sz="1995" dirty="0">
                <a:solidFill>
                  <a:schemeClr val="bg1"/>
                </a:solidFill>
              </a:rPr>
              <a:t> ex </a:t>
            </a:r>
            <a:r>
              <a:rPr lang="en-GB" sz="1995" dirty="0" err="1">
                <a:solidFill>
                  <a:schemeClr val="bg1"/>
                </a:solidFill>
              </a:rPr>
              <a:t>ea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commodo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consequat</a:t>
            </a:r>
            <a:r>
              <a:rPr lang="en-GB" sz="1995" dirty="0">
                <a:solidFill>
                  <a:schemeClr val="bg1"/>
                </a:solidFill>
              </a:rPr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Duis </a:t>
            </a:r>
            <a:r>
              <a:rPr lang="en-GB" sz="1995" dirty="0" err="1">
                <a:solidFill>
                  <a:schemeClr val="bg1"/>
                </a:solidFill>
              </a:rPr>
              <a:t>aute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irure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dolor</a:t>
            </a:r>
            <a:r>
              <a:rPr lang="en-GB" sz="1995" dirty="0">
                <a:solidFill>
                  <a:schemeClr val="bg1"/>
                </a:solidFill>
              </a:rPr>
              <a:t> in </a:t>
            </a:r>
            <a:r>
              <a:rPr lang="en-GB" sz="1995" dirty="0" err="1">
                <a:solidFill>
                  <a:schemeClr val="bg1"/>
                </a:solidFill>
              </a:rPr>
              <a:t>reprehenderit</a:t>
            </a:r>
            <a:r>
              <a:rPr lang="en-GB" sz="1995" dirty="0">
                <a:solidFill>
                  <a:schemeClr val="bg1"/>
                </a:solidFill>
              </a:rPr>
              <a:t> in </a:t>
            </a:r>
            <a:r>
              <a:rPr lang="en-GB" sz="1995" dirty="0" err="1">
                <a:solidFill>
                  <a:schemeClr val="bg1"/>
                </a:solidFill>
              </a:rPr>
              <a:t>voluptate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velit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esse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cillum</a:t>
            </a:r>
            <a:r>
              <a:rPr lang="en-GB" sz="1995" dirty="0">
                <a:solidFill>
                  <a:schemeClr val="bg1"/>
                </a:solidFill>
              </a:rPr>
              <a:t> dolore </a:t>
            </a:r>
            <a:r>
              <a:rPr lang="en-GB" sz="1995" dirty="0" err="1">
                <a:solidFill>
                  <a:schemeClr val="bg1"/>
                </a:solidFill>
              </a:rPr>
              <a:t>eu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fugiat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nulla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pariatur</a:t>
            </a:r>
            <a:r>
              <a:rPr lang="en-GB" sz="1995" dirty="0">
                <a:solidFill>
                  <a:schemeClr val="bg1"/>
                </a:solidFill>
              </a:rPr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>
                <a:solidFill>
                  <a:schemeClr val="bg1"/>
                </a:solidFill>
              </a:rPr>
              <a:t>Excepteur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sint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occaecat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cupidatat</a:t>
            </a:r>
            <a:r>
              <a:rPr lang="en-GB" sz="1995" dirty="0">
                <a:solidFill>
                  <a:schemeClr val="bg1"/>
                </a:solidFill>
              </a:rPr>
              <a:t> non </a:t>
            </a:r>
            <a:r>
              <a:rPr lang="en-GB" sz="1995" dirty="0" err="1">
                <a:solidFill>
                  <a:schemeClr val="bg1"/>
                </a:solidFill>
              </a:rPr>
              <a:t>proident</a:t>
            </a:r>
            <a:r>
              <a:rPr lang="en-GB" sz="1995" dirty="0">
                <a:solidFill>
                  <a:schemeClr val="bg1"/>
                </a:solidFill>
              </a:rPr>
              <a:t>, sunt in culpa qui </a:t>
            </a:r>
            <a:r>
              <a:rPr lang="en-GB" sz="1995" dirty="0" err="1">
                <a:solidFill>
                  <a:schemeClr val="bg1"/>
                </a:solidFill>
              </a:rPr>
              <a:t>officia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deserunt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mollit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anim</a:t>
            </a:r>
            <a:r>
              <a:rPr lang="en-GB" sz="1995" dirty="0">
                <a:solidFill>
                  <a:schemeClr val="bg1"/>
                </a:solidFill>
              </a:rPr>
              <a:t> id </a:t>
            </a:r>
            <a:r>
              <a:rPr lang="en-GB" sz="1995" dirty="0" err="1">
                <a:solidFill>
                  <a:schemeClr val="bg1"/>
                </a:solidFill>
              </a:rPr>
              <a:t>est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laborum</a:t>
            </a:r>
            <a:r>
              <a:rPr lang="en-GB" sz="1995" dirty="0"/>
              <a:t>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938268" y="1940049"/>
            <a:ext cx="3852519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85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07F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7787" y="6370636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199456" y="764704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chemeClr val="bg1"/>
                </a:solidFill>
              </a:rPr>
              <a:t>PAGE TITLE </a:t>
            </a:r>
          </a:p>
          <a:p>
            <a:r>
              <a:rPr lang="en-GB" sz="2358" b="1" dirty="0">
                <a:solidFill>
                  <a:schemeClr val="bg1"/>
                </a:solidFill>
              </a:rPr>
              <a:t>(ALTERNATIVE LAYOUT)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313162" y="764705"/>
            <a:ext cx="4701379" cy="4228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Lorem ipsum </a:t>
            </a:r>
            <a:r>
              <a:rPr lang="en-GB" sz="1995" dirty="0" err="1">
                <a:solidFill>
                  <a:schemeClr val="bg1"/>
                </a:solidFill>
              </a:rPr>
              <a:t>dolor</a:t>
            </a:r>
            <a:r>
              <a:rPr lang="en-GB" sz="1995" dirty="0">
                <a:solidFill>
                  <a:schemeClr val="bg1"/>
                </a:solidFill>
              </a:rPr>
              <a:t> sit </a:t>
            </a:r>
            <a:r>
              <a:rPr lang="en-GB" sz="1995" dirty="0" err="1">
                <a:solidFill>
                  <a:schemeClr val="bg1"/>
                </a:solidFill>
              </a:rPr>
              <a:t>amet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consectetur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adipiscing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elit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sed</a:t>
            </a:r>
            <a:r>
              <a:rPr lang="en-GB" sz="1995" dirty="0">
                <a:solidFill>
                  <a:schemeClr val="bg1"/>
                </a:solidFill>
              </a:rPr>
              <a:t> do </a:t>
            </a:r>
            <a:r>
              <a:rPr lang="en-GB" sz="1995" dirty="0" err="1">
                <a:solidFill>
                  <a:schemeClr val="bg1"/>
                </a:solidFill>
              </a:rPr>
              <a:t>eiusmod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tempor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incididunt</a:t>
            </a:r>
            <a:endParaRPr lang="en-GB" sz="1995" dirty="0">
              <a:solidFill>
                <a:schemeClr val="bg1"/>
              </a:solidFill>
            </a:endParaRP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Ut </a:t>
            </a:r>
            <a:r>
              <a:rPr lang="en-GB" sz="1995" dirty="0" err="1">
                <a:solidFill>
                  <a:schemeClr val="bg1"/>
                </a:solidFill>
              </a:rPr>
              <a:t>enim</a:t>
            </a:r>
            <a:r>
              <a:rPr lang="en-GB" sz="1995" dirty="0">
                <a:solidFill>
                  <a:schemeClr val="bg1"/>
                </a:solidFill>
              </a:rPr>
              <a:t> ad minim </a:t>
            </a:r>
            <a:r>
              <a:rPr lang="en-GB" sz="1995" dirty="0" err="1">
                <a:solidFill>
                  <a:schemeClr val="bg1"/>
                </a:solidFill>
              </a:rPr>
              <a:t>veniam</a:t>
            </a:r>
            <a:r>
              <a:rPr lang="en-GB" sz="1995" dirty="0">
                <a:solidFill>
                  <a:schemeClr val="bg1"/>
                </a:solidFill>
              </a:rPr>
              <a:t>, </a:t>
            </a:r>
            <a:r>
              <a:rPr lang="en-GB" sz="1995" dirty="0" err="1">
                <a:solidFill>
                  <a:schemeClr val="bg1"/>
                </a:solidFill>
              </a:rPr>
              <a:t>quis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nostrud</a:t>
            </a:r>
            <a:r>
              <a:rPr lang="en-GB" sz="1995" dirty="0">
                <a:solidFill>
                  <a:schemeClr val="bg1"/>
                </a:solidFill>
              </a:rPr>
              <a:t> exercitation </a:t>
            </a:r>
            <a:r>
              <a:rPr lang="en-GB" sz="1995" dirty="0" err="1">
                <a:solidFill>
                  <a:schemeClr val="bg1"/>
                </a:solidFill>
              </a:rPr>
              <a:t>ullamco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laboris</a:t>
            </a:r>
            <a:r>
              <a:rPr lang="en-GB" sz="1995" dirty="0">
                <a:solidFill>
                  <a:schemeClr val="bg1"/>
                </a:solidFill>
              </a:rPr>
              <a:t> nisi </a:t>
            </a:r>
            <a:r>
              <a:rPr lang="en-GB" sz="1995" dirty="0" err="1">
                <a:solidFill>
                  <a:schemeClr val="bg1"/>
                </a:solidFill>
              </a:rPr>
              <a:t>ut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aliquip</a:t>
            </a:r>
            <a:r>
              <a:rPr lang="en-GB" sz="1995" dirty="0">
                <a:solidFill>
                  <a:schemeClr val="bg1"/>
                </a:solidFill>
              </a:rPr>
              <a:t> ex </a:t>
            </a:r>
            <a:r>
              <a:rPr lang="en-GB" sz="1995" dirty="0" err="1">
                <a:solidFill>
                  <a:schemeClr val="bg1"/>
                </a:solidFill>
              </a:rPr>
              <a:t>ea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commodo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consequat</a:t>
            </a:r>
            <a:r>
              <a:rPr lang="en-GB" sz="1995" dirty="0">
                <a:solidFill>
                  <a:schemeClr val="bg1"/>
                </a:solidFill>
              </a:rPr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>
                <a:solidFill>
                  <a:schemeClr val="bg1"/>
                </a:solidFill>
              </a:rPr>
              <a:t>Duis </a:t>
            </a:r>
            <a:r>
              <a:rPr lang="en-GB" sz="1995" dirty="0" err="1">
                <a:solidFill>
                  <a:schemeClr val="bg1"/>
                </a:solidFill>
              </a:rPr>
              <a:t>aute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irure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dolor</a:t>
            </a:r>
            <a:r>
              <a:rPr lang="en-GB" sz="1995" dirty="0">
                <a:solidFill>
                  <a:schemeClr val="bg1"/>
                </a:solidFill>
              </a:rPr>
              <a:t> in </a:t>
            </a:r>
            <a:r>
              <a:rPr lang="en-GB" sz="1995" dirty="0" err="1">
                <a:solidFill>
                  <a:schemeClr val="bg1"/>
                </a:solidFill>
              </a:rPr>
              <a:t>reprehenderit</a:t>
            </a:r>
            <a:r>
              <a:rPr lang="en-GB" sz="1995" dirty="0">
                <a:solidFill>
                  <a:schemeClr val="bg1"/>
                </a:solidFill>
              </a:rPr>
              <a:t> in </a:t>
            </a:r>
            <a:r>
              <a:rPr lang="en-GB" sz="1995" dirty="0" err="1">
                <a:solidFill>
                  <a:schemeClr val="bg1"/>
                </a:solidFill>
              </a:rPr>
              <a:t>voluptate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velit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esse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cillum</a:t>
            </a:r>
            <a:r>
              <a:rPr lang="en-GB" sz="1995" dirty="0">
                <a:solidFill>
                  <a:schemeClr val="bg1"/>
                </a:solidFill>
              </a:rPr>
              <a:t> dolore </a:t>
            </a:r>
            <a:r>
              <a:rPr lang="en-GB" sz="1995" dirty="0" err="1">
                <a:solidFill>
                  <a:schemeClr val="bg1"/>
                </a:solidFill>
              </a:rPr>
              <a:t>eu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fugiat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nulla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pariatur</a:t>
            </a:r>
            <a:r>
              <a:rPr lang="en-GB" sz="1995" dirty="0">
                <a:solidFill>
                  <a:schemeClr val="bg1"/>
                </a:solidFill>
              </a:rPr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 err="1">
                <a:solidFill>
                  <a:schemeClr val="bg1"/>
                </a:solidFill>
              </a:rPr>
              <a:t>Excepteur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sint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occaecat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cupidatat</a:t>
            </a:r>
            <a:r>
              <a:rPr lang="en-GB" sz="1995" dirty="0">
                <a:solidFill>
                  <a:schemeClr val="bg1"/>
                </a:solidFill>
              </a:rPr>
              <a:t> non </a:t>
            </a:r>
            <a:r>
              <a:rPr lang="en-GB" sz="1995" dirty="0" err="1">
                <a:solidFill>
                  <a:schemeClr val="bg1"/>
                </a:solidFill>
              </a:rPr>
              <a:t>proident</a:t>
            </a:r>
            <a:r>
              <a:rPr lang="en-GB" sz="1995" dirty="0">
                <a:solidFill>
                  <a:schemeClr val="bg1"/>
                </a:solidFill>
              </a:rPr>
              <a:t>, sunt in culpa qui </a:t>
            </a:r>
            <a:r>
              <a:rPr lang="en-GB" sz="1995" dirty="0" err="1">
                <a:solidFill>
                  <a:schemeClr val="bg1"/>
                </a:solidFill>
              </a:rPr>
              <a:t>officia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deserunt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mollit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anim</a:t>
            </a:r>
            <a:r>
              <a:rPr lang="en-GB" sz="1995" dirty="0">
                <a:solidFill>
                  <a:schemeClr val="bg1"/>
                </a:solidFill>
              </a:rPr>
              <a:t> id </a:t>
            </a:r>
            <a:r>
              <a:rPr lang="en-GB" sz="1995" dirty="0" err="1">
                <a:solidFill>
                  <a:schemeClr val="bg1"/>
                </a:solidFill>
              </a:rPr>
              <a:t>est</a:t>
            </a:r>
            <a:r>
              <a:rPr lang="en-GB" sz="1995" dirty="0">
                <a:solidFill>
                  <a:schemeClr val="bg1"/>
                </a:solidFill>
              </a:rPr>
              <a:t> </a:t>
            </a:r>
            <a:r>
              <a:rPr lang="en-GB" sz="1995" dirty="0" err="1">
                <a:solidFill>
                  <a:schemeClr val="bg1"/>
                </a:solidFill>
              </a:rPr>
              <a:t>laborum</a:t>
            </a:r>
            <a:r>
              <a:rPr lang="en-GB" sz="1995" dirty="0"/>
              <a:t>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938268" y="1940049"/>
            <a:ext cx="3852519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478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1055440" y="836712"/>
            <a:ext cx="3460737" cy="818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58" b="1" dirty="0">
                <a:solidFill>
                  <a:srgbClr val="3C1053"/>
                </a:solidFill>
              </a:rPr>
              <a:t>Page title (Text and image)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F44F1-7EAB-81B5-5D5F-244CD2F38C2D}"/>
              </a:ext>
            </a:extLst>
          </p:cNvPr>
          <p:cNvSpPr txBox="1"/>
          <p:nvPr/>
        </p:nvSpPr>
        <p:spPr>
          <a:xfrm>
            <a:off x="1055440" y="2012057"/>
            <a:ext cx="4179003" cy="318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Lorem ipsum </a:t>
            </a:r>
            <a:r>
              <a:rPr lang="en-GB" sz="1995" dirty="0" err="1"/>
              <a:t>dolor</a:t>
            </a:r>
            <a:r>
              <a:rPr lang="en-GB" sz="1995" dirty="0"/>
              <a:t> sit </a:t>
            </a:r>
            <a:r>
              <a:rPr lang="en-GB" sz="1995" dirty="0" err="1"/>
              <a:t>amet</a:t>
            </a:r>
            <a:r>
              <a:rPr lang="en-GB" sz="1995" dirty="0"/>
              <a:t>, </a:t>
            </a:r>
            <a:r>
              <a:rPr lang="en-GB" sz="1995" dirty="0" err="1"/>
              <a:t>consectetur</a:t>
            </a:r>
            <a:r>
              <a:rPr lang="en-GB" sz="1995" dirty="0"/>
              <a:t> </a:t>
            </a:r>
            <a:r>
              <a:rPr lang="en-GB" sz="1995" dirty="0" err="1"/>
              <a:t>adipiscing</a:t>
            </a:r>
            <a:r>
              <a:rPr lang="en-GB" sz="1995" dirty="0"/>
              <a:t> </a:t>
            </a:r>
            <a:r>
              <a:rPr lang="en-GB" sz="1995" dirty="0" err="1"/>
              <a:t>elit</a:t>
            </a:r>
            <a:r>
              <a:rPr lang="en-GB" sz="1995" dirty="0"/>
              <a:t>, </a:t>
            </a:r>
            <a:r>
              <a:rPr lang="en-GB" sz="1995" dirty="0" err="1"/>
              <a:t>sed</a:t>
            </a:r>
            <a:r>
              <a:rPr lang="en-GB" sz="1995" dirty="0"/>
              <a:t> do </a:t>
            </a:r>
            <a:r>
              <a:rPr lang="en-GB" sz="1995" dirty="0" err="1"/>
              <a:t>eiusmod</a:t>
            </a:r>
            <a:r>
              <a:rPr lang="en-GB" sz="1995" dirty="0"/>
              <a:t> </a:t>
            </a:r>
            <a:r>
              <a:rPr lang="en-GB" sz="1995" dirty="0" err="1"/>
              <a:t>tempor</a:t>
            </a:r>
            <a:r>
              <a:rPr lang="en-GB" sz="1995" dirty="0"/>
              <a:t> </a:t>
            </a:r>
            <a:r>
              <a:rPr lang="en-GB" sz="1995" dirty="0" err="1"/>
              <a:t>incididunt</a:t>
            </a:r>
            <a:endParaRPr lang="en-GB" sz="1995" dirty="0"/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Ut </a:t>
            </a:r>
            <a:r>
              <a:rPr lang="en-GB" sz="1995" dirty="0" err="1"/>
              <a:t>enim</a:t>
            </a:r>
            <a:r>
              <a:rPr lang="en-GB" sz="1995" dirty="0"/>
              <a:t> ad minim </a:t>
            </a:r>
            <a:r>
              <a:rPr lang="en-GB" sz="1995" dirty="0" err="1"/>
              <a:t>veniam</a:t>
            </a:r>
            <a:r>
              <a:rPr lang="en-GB" sz="1995" dirty="0"/>
              <a:t>, </a:t>
            </a:r>
            <a:r>
              <a:rPr lang="en-GB" sz="1995" dirty="0" err="1"/>
              <a:t>quis</a:t>
            </a:r>
            <a:r>
              <a:rPr lang="en-GB" sz="1995" dirty="0"/>
              <a:t> </a:t>
            </a:r>
            <a:r>
              <a:rPr lang="en-GB" sz="1995" dirty="0" err="1"/>
              <a:t>nostrud</a:t>
            </a:r>
            <a:r>
              <a:rPr lang="en-GB" sz="1995" dirty="0"/>
              <a:t> exercitation </a:t>
            </a:r>
            <a:r>
              <a:rPr lang="en-GB" sz="1995" dirty="0" err="1"/>
              <a:t>ullamco</a:t>
            </a:r>
            <a:r>
              <a:rPr lang="en-GB" sz="1995" dirty="0"/>
              <a:t> </a:t>
            </a:r>
            <a:r>
              <a:rPr lang="en-GB" sz="1995" dirty="0" err="1"/>
              <a:t>laboris</a:t>
            </a:r>
            <a:r>
              <a:rPr lang="en-GB" sz="1995" dirty="0"/>
              <a:t> nisi </a:t>
            </a:r>
            <a:r>
              <a:rPr lang="en-GB" sz="1995" dirty="0" err="1"/>
              <a:t>ut</a:t>
            </a:r>
            <a:r>
              <a:rPr lang="en-GB" sz="1995" dirty="0"/>
              <a:t> </a:t>
            </a:r>
            <a:r>
              <a:rPr lang="en-GB" sz="1995" dirty="0" err="1"/>
              <a:t>aliquip</a:t>
            </a:r>
            <a:r>
              <a:rPr lang="en-GB" sz="1995" dirty="0"/>
              <a:t> ex </a:t>
            </a:r>
            <a:r>
              <a:rPr lang="en-GB" sz="1995" dirty="0" err="1"/>
              <a:t>ea</a:t>
            </a:r>
            <a:r>
              <a:rPr lang="en-GB" sz="1995" dirty="0"/>
              <a:t> </a:t>
            </a:r>
            <a:r>
              <a:rPr lang="en-GB" sz="1995" dirty="0" err="1"/>
              <a:t>commodo</a:t>
            </a:r>
            <a:r>
              <a:rPr lang="en-GB" sz="1995" dirty="0"/>
              <a:t> </a:t>
            </a:r>
            <a:r>
              <a:rPr lang="en-GB" sz="1995" dirty="0" err="1"/>
              <a:t>consequat</a:t>
            </a:r>
            <a:r>
              <a:rPr lang="en-GB" sz="1995" dirty="0"/>
              <a:t>.</a:t>
            </a:r>
          </a:p>
          <a:p>
            <a:pPr marL="259118" indent="-259118">
              <a:lnSpc>
                <a:spcPts val="2720"/>
              </a:lnSpc>
              <a:buFont typeface="Arial" panose="020B0604020202020204" pitchFamily="34" charset="0"/>
              <a:buChar char="•"/>
            </a:pPr>
            <a:r>
              <a:rPr lang="en-GB" sz="1995" dirty="0"/>
              <a:t>Duis </a:t>
            </a:r>
            <a:r>
              <a:rPr lang="en-GB" sz="1995" dirty="0" err="1"/>
              <a:t>aute</a:t>
            </a:r>
            <a:r>
              <a:rPr lang="en-GB" sz="1995" dirty="0"/>
              <a:t> </a:t>
            </a:r>
            <a:r>
              <a:rPr lang="en-GB" sz="1995" dirty="0" err="1"/>
              <a:t>irure</a:t>
            </a:r>
            <a:r>
              <a:rPr lang="en-GB" sz="1995" dirty="0"/>
              <a:t> </a:t>
            </a:r>
            <a:r>
              <a:rPr lang="en-GB" sz="1995" dirty="0" err="1"/>
              <a:t>dolor</a:t>
            </a:r>
            <a:r>
              <a:rPr lang="en-GB" sz="1995" dirty="0"/>
              <a:t> in </a:t>
            </a:r>
            <a:r>
              <a:rPr lang="en-GB" sz="1995" dirty="0" err="1"/>
              <a:t>reprehenderit</a:t>
            </a:r>
            <a:r>
              <a:rPr lang="en-GB" sz="1995" dirty="0"/>
              <a:t> in </a:t>
            </a:r>
            <a:r>
              <a:rPr lang="en-GB" sz="1995" dirty="0" err="1"/>
              <a:t>voluptate</a:t>
            </a:r>
            <a:endParaRPr lang="en-GB" sz="1995" dirty="0"/>
          </a:p>
        </p:txBody>
      </p:sp>
      <p:pic>
        <p:nvPicPr>
          <p:cNvPr id="6" name="Picture Placeholder 4">
            <a:extLst>
              <a:ext uri="{FF2B5EF4-FFF2-40B4-BE49-F238E27FC236}">
                <a16:creationId xmlns:a16="http://schemas.microsoft.com/office/drawing/2014/main" id="{ADB7652A-09B9-F353-EAB6-DFFC501A84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" r="2033"/>
          <a:stretch/>
        </p:blipFill>
        <p:spPr>
          <a:xfrm>
            <a:off x="5560928" y="2186489"/>
            <a:ext cx="4105064" cy="2854996"/>
          </a:xfrm>
          <a:prstGeom prst="rect">
            <a:avLst/>
          </a:prstGeom>
          <a:ln w="34925">
            <a:solidFill>
              <a:schemeClr val="tx1"/>
            </a:solidFill>
          </a:ln>
          <a:effectLst/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id="{574FF4BB-F183-1185-954D-3A6F14DD390E}"/>
              </a:ext>
            </a:extLst>
          </p:cNvPr>
          <p:cNvSpPr txBox="1"/>
          <p:nvPr/>
        </p:nvSpPr>
        <p:spPr>
          <a:xfrm>
            <a:off x="1199456" y="6381328"/>
            <a:ext cx="5033807" cy="207067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1270" b="1" spc="14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270" b="1" spc="-73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270" spc="32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270" spc="77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270" spc="91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-18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270" spc="68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14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27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27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270" spc="9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270" b="1" spc="45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270" b="1" spc="-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9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270" b="1" spc="27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270" b="1" spc="73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270" dirty="0">
              <a:solidFill>
                <a:srgbClr val="3C1053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6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117</TotalTime>
  <Words>803</Words>
  <Application>Microsoft Office PowerPoint</Application>
  <PresentationFormat>Widescreen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TITLE GOES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Stevenson, Andrea</cp:lastModifiedBy>
  <cp:revision>3</cp:revision>
  <dcterms:created xsi:type="dcterms:W3CDTF">2023-09-07T08:40:03Z</dcterms:created>
  <dcterms:modified xsi:type="dcterms:W3CDTF">2023-09-20T08:58:03Z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</Properties>
</file>