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61" r:id="rId4"/>
    <p:sldId id="276" r:id="rId5"/>
    <p:sldId id="273" r:id="rId6"/>
    <p:sldId id="277" r:id="rId7"/>
    <p:sldId id="274" r:id="rId8"/>
    <p:sldId id="279" r:id="rId9"/>
    <p:sldId id="280" r:id="rId10"/>
    <p:sldId id="278" r:id="rId11"/>
    <p:sldId id="267" r:id="rId12"/>
    <p:sldId id="271" r:id="rId13"/>
    <p:sldId id="272" r:id="rId14"/>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1053"/>
    <a:srgbClr val="507F70"/>
    <a:srgbClr val="6DCDB8"/>
    <a:srgbClr val="552D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FA0B75-0FBC-49A6-B3EA-88067B249A19}" v="19" dt="2023-09-21T20:53:30.08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27"/>
  </p:normalViewPr>
  <p:slideViewPr>
    <p:cSldViewPr>
      <p:cViewPr varScale="1">
        <p:scale>
          <a:sx n="87" d="100"/>
          <a:sy n="87" d="100"/>
        </p:scale>
        <p:origin x="900" y="57"/>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23" Type="http://schemas.openxmlformats.org/officeDocument/2006/relationships/customXml" Target="../customXml/item3.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s, Emma" userId="c4de2bd4-a2b2-4f89-930d-18487aeb5c18" providerId="ADAL" clId="{AD0D2E18-ADD6-4522-BCE1-5AFB4328FFB2}"/>
    <pc:docChg chg="modSld">
      <pc:chgData name="Williams, Emma" userId="c4de2bd4-a2b2-4f89-930d-18487aeb5c18" providerId="ADAL" clId="{AD0D2E18-ADD6-4522-BCE1-5AFB4328FFB2}" dt="2023-09-13T09:30:20.871" v="44" actId="208"/>
      <pc:docMkLst>
        <pc:docMk/>
      </pc:docMkLst>
      <pc:sldChg chg="modSp mod">
        <pc:chgData name="Williams, Emma" userId="c4de2bd4-a2b2-4f89-930d-18487aeb5c18" providerId="ADAL" clId="{AD0D2E18-ADD6-4522-BCE1-5AFB4328FFB2}" dt="2023-09-07T10:13:02.223" v="6" actId="207"/>
        <pc:sldMkLst>
          <pc:docMk/>
          <pc:sldMk cId="0" sldId="257"/>
        </pc:sldMkLst>
        <pc:spChg chg="mod">
          <ac:chgData name="Williams, Emma" userId="c4de2bd4-a2b2-4f89-930d-18487aeb5c18" providerId="ADAL" clId="{AD0D2E18-ADD6-4522-BCE1-5AFB4328FFB2}" dt="2023-09-07T10:13:02.223" v="6" actId="207"/>
          <ac:spMkLst>
            <pc:docMk/>
            <pc:sldMk cId="0" sldId="257"/>
            <ac:spMk id="2" creationId="{00000000-0000-0000-0000-000000000000}"/>
          </ac:spMkLst>
        </pc:spChg>
      </pc:sldChg>
      <pc:sldChg chg="modSp mod">
        <pc:chgData name="Williams, Emma" userId="c4de2bd4-a2b2-4f89-930d-18487aeb5c18" providerId="ADAL" clId="{AD0D2E18-ADD6-4522-BCE1-5AFB4328FFB2}" dt="2023-09-07T10:13:18.736" v="9" actId="207"/>
        <pc:sldMkLst>
          <pc:docMk/>
          <pc:sldMk cId="3110188519" sldId="260"/>
        </pc:sldMkLst>
        <pc:spChg chg="mod">
          <ac:chgData name="Williams, Emma" userId="c4de2bd4-a2b2-4f89-930d-18487aeb5c18" providerId="ADAL" clId="{AD0D2E18-ADD6-4522-BCE1-5AFB4328FFB2}" dt="2023-09-07T10:13:18.736" v="9" actId="207"/>
          <ac:spMkLst>
            <pc:docMk/>
            <pc:sldMk cId="3110188519" sldId="260"/>
            <ac:spMk id="2" creationId="{00000000-0000-0000-0000-000000000000}"/>
          </ac:spMkLst>
        </pc:spChg>
      </pc:sldChg>
      <pc:sldChg chg="modSp mod">
        <pc:chgData name="Williams, Emma" userId="c4de2bd4-a2b2-4f89-930d-18487aeb5c18" providerId="ADAL" clId="{AD0D2E18-ADD6-4522-BCE1-5AFB4328FFB2}" dt="2023-09-13T09:29:39.374" v="39" actId="208"/>
        <pc:sldMkLst>
          <pc:docMk/>
          <pc:sldMk cId="2402269388" sldId="261"/>
        </pc:sldMkLst>
        <pc:spChg chg="mod">
          <ac:chgData name="Williams, Emma" userId="c4de2bd4-a2b2-4f89-930d-18487aeb5c18" providerId="ADAL" clId="{AD0D2E18-ADD6-4522-BCE1-5AFB4328FFB2}" dt="2023-09-07T10:13:08.562" v="7" actId="207"/>
          <ac:spMkLst>
            <pc:docMk/>
            <pc:sldMk cId="2402269388" sldId="261"/>
            <ac:spMk id="2" creationId="{00000000-0000-0000-0000-000000000000}"/>
          </ac:spMkLst>
        </pc:spChg>
        <pc:spChg chg="mod">
          <ac:chgData name="Williams, Emma" userId="c4de2bd4-a2b2-4f89-930d-18487aeb5c18" providerId="ADAL" clId="{AD0D2E18-ADD6-4522-BCE1-5AFB4328FFB2}" dt="2023-09-13T09:29:39.374" v="39" actId="208"/>
          <ac:spMkLst>
            <pc:docMk/>
            <pc:sldMk cId="2402269388" sldId="261"/>
            <ac:spMk id="5" creationId="{D335AEF8-E01D-0C19-C67D-7D6E7285101C}"/>
          </ac:spMkLst>
        </pc:spChg>
      </pc:sldChg>
      <pc:sldChg chg="modSp mod">
        <pc:chgData name="Williams, Emma" userId="c4de2bd4-a2b2-4f89-930d-18487aeb5c18" providerId="ADAL" clId="{AD0D2E18-ADD6-4522-BCE1-5AFB4328FFB2}" dt="2023-09-13T09:29:52.875" v="40" actId="208"/>
        <pc:sldMkLst>
          <pc:docMk/>
          <pc:sldMk cId="1690393269" sldId="262"/>
        </pc:sldMkLst>
        <pc:spChg chg="mod">
          <ac:chgData name="Williams, Emma" userId="c4de2bd4-a2b2-4f89-930d-18487aeb5c18" providerId="ADAL" clId="{AD0D2E18-ADD6-4522-BCE1-5AFB4328FFB2}" dt="2023-09-07T10:13:12.882" v="8" actId="207"/>
          <ac:spMkLst>
            <pc:docMk/>
            <pc:sldMk cId="1690393269" sldId="262"/>
            <ac:spMk id="2" creationId="{00000000-0000-0000-0000-000000000000}"/>
          </ac:spMkLst>
        </pc:spChg>
        <pc:spChg chg="mod">
          <ac:chgData name="Williams, Emma" userId="c4de2bd4-a2b2-4f89-930d-18487aeb5c18" providerId="ADAL" clId="{AD0D2E18-ADD6-4522-BCE1-5AFB4328FFB2}" dt="2023-09-13T09:29:52.875" v="40" actId="208"/>
          <ac:spMkLst>
            <pc:docMk/>
            <pc:sldMk cId="1690393269" sldId="262"/>
            <ac:spMk id="5" creationId="{D335AEF8-E01D-0C19-C67D-7D6E7285101C}"/>
          </ac:spMkLst>
        </pc:spChg>
      </pc:sldChg>
      <pc:sldChg chg="modSp mod">
        <pc:chgData name="Williams, Emma" userId="c4de2bd4-a2b2-4f89-930d-18487aeb5c18" providerId="ADAL" clId="{AD0D2E18-ADD6-4522-BCE1-5AFB4328FFB2}" dt="2023-09-07T10:13:22.392" v="10" actId="207"/>
        <pc:sldMkLst>
          <pc:docMk/>
          <pc:sldMk cId="4148858571" sldId="264"/>
        </pc:sldMkLst>
        <pc:spChg chg="mod">
          <ac:chgData name="Williams, Emma" userId="c4de2bd4-a2b2-4f89-930d-18487aeb5c18" providerId="ADAL" clId="{AD0D2E18-ADD6-4522-BCE1-5AFB4328FFB2}" dt="2023-09-07T10:13:22.392" v="10" actId="207"/>
          <ac:spMkLst>
            <pc:docMk/>
            <pc:sldMk cId="4148858571" sldId="264"/>
            <ac:spMk id="2" creationId="{00000000-0000-0000-0000-000000000000}"/>
          </ac:spMkLst>
        </pc:spChg>
      </pc:sldChg>
      <pc:sldChg chg="modSp mod">
        <pc:chgData name="Williams, Emma" userId="c4de2bd4-a2b2-4f89-930d-18487aeb5c18" providerId="ADAL" clId="{AD0D2E18-ADD6-4522-BCE1-5AFB4328FFB2}" dt="2023-09-07T10:13:25.600" v="11" actId="207"/>
        <pc:sldMkLst>
          <pc:docMk/>
          <pc:sldMk cId="3947478569" sldId="265"/>
        </pc:sldMkLst>
        <pc:spChg chg="mod">
          <ac:chgData name="Williams, Emma" userId="c4de2bd4-a2b2-4f89-930d-18487aeb5c18" providerId="ADAL" clId="{AD0D2E18-ADD6-4522-BCE1-5AFB4328FFB2}" dt="2023-09-07T10:13:25.600" v="11" actId="207"/>
          <ac:spMkLst>
            <pc:docMk/>
            <pc:sldMk cId="3947478569" sldId="265"/>
            <ac:spMk id="2" creationId="{00000000-0000-0000-0000-000000000000}"/>
          </ac:spMkLst>
        </pc:spChg>
      </pc:sldChg>
      <pc:sldChg chg="modSp mod">
        <pc:chgData name="Williams, Emma" userId="c4de2bd4-a2b2-4f89-930d-18487aeb5c18" providerId="ADAL" clId="{AD0D2E18-ADD6-4522-BCE1-5AFB4328FFB2}" dt="2023-09-07T10:13:29.902" v="12" actId="207"/>
        <pc:sldMkLst>
          <pc:docMk/>
          <pc:sldMk cId="2139684224" sldId="266"/>
        </pc:sldMkLst>
        <pc:spChg chg="mod">
          <ac:chgData name="Williams, Emma" userId="c4de2bd4-a2b2-4f89-930d-18487aeb5c18" providerId="ADAL" clId="{AD0D2E18-ADD6-4522-BCE1-5AFB4328FFB2}" dt="2023-09-07T10:13:29.902" v="12" actId="207"/>
          <ac:spMkLst>
            <pc:docMk/>
            <pc:sldMk cId="2139684224" sldId="266"/>
            <ac:spMk id="2" creationId="{00000000-0000-0000-0000-000000000000}"/>
          </ac:spMkLst>
        </pc:spChg>
      </pc:sldChg>
      <pc:sldChg chg="modSp mod">
        <pc:chgData name="Williams, Emma" userId="c4de2bd4-a2b2-4f89-930d-18487aeb5c18" providerId="ADAL" clId="{AD0D2E18-ADD6-4522-BCE1-5AFB4328FFB2}" dt="2023-09-13T09:30:09.457" v="42" actId="208"/>
        <pc:sldMkLst>
          <pc:docMk/>
          <pc:sldMk cId="3621015598" sldId="267"/>
        </pc:sldMkLst>
        <pc:spChg chg="mod">
          <ac:chgData name="Williams, Emma" userId="c4de2bd4-a2b2-4f89-930d-18487aeb5c18" providerId="ADAL" clId="{AD0D2E18-ADD6-4522-BCE1-5AFB4328FFB2}" dt="2023-09-07T10:13:51.864" v="15" actId="207"/>
          <ac:spMkLst>
            <pc:docMk/>
            <pc:sldMk cId="3621015598" sldId="267"/>
            <ac:spMk id="2" creationId="{00000000-0000-0000-0000-000000000000}"/>
          </ac:spMkLst>
        </pc:spChg>
        <pc:spChg chg="mod">
          <ac:chgData name="Williams, Emma" userId="c4de2bd4-a2b2-4f89-930d-18487aeb5c18" providerId="ADAL" clId="{AD0D2E18-ADD6-4522-BCE1-5AFB4328FFB2}" dt="2023-09-07T10:18:02.878" v="35" actId="20577"/>
          <ac:spMkLst>
            <pc:docMk/>
            <pc:sldMk cId="3621015598" sldId="267"/>
            <ac:spMk id="3" creationId="{3BAA59C0-D75F-09D4-8119-FF502F1ABB1D}"/>
          </ac:spMkLst>
        </pc:spChg>
        <pc:spChg chg="mod">
          <ac:chgData name="Williams, Emma" userId="c4de2bd4-a2b2-4f89-930d-18487aeb5c18" providerId="ADAL" clId="{AD0D2E18-ADD6-4522-BCE1-5AFB4328FFB2}" dt="2023-09-13T09:30:09.457" v="42" actId="208"/>
          <ac:spMkLst>
            <pc:docMk/>
            <pc:sldMk cId="3621015598" sldId="267"/>
            <ac:spMk id="5" creationId="{D335AEF8-E01D-0C19-C67D-7D6E7285101C}"/>
          </ac:spMkLst>
        </pc:spChg>
      </pc:sldChg>
      <pc:sldChg chg="modSp mod">
        <pc:chgData name="Williams, Emma" userId="c4de2bd4-a2b2-4f89-930d-18487aeb5c18" providerId="ADAL" clId="{AD0D2E18-ADD6-4522-BCE1-5AFB4328FFB2}" dt="2023-09-13T09:30:01.023" v="41" actId="208"/>
        <pc:sldMkLst>
          <pc:docMk/>
          <pc:sldMk cId="3980637298" sldId="268"/>
        </pc:sldMkLst>
        <pc:spChg chg="mod">
          <ac:chgData name="Williams, Emma" userId="c4de2bd4-a2b2-4f89-930d-18487aeb5c18" providerId="ADAL" clId="{AD0D2E18-ADD6-4522-BCE1-5AFB4328FFB2}" dt="2023-09-07T10:13:34.465" v="13" actId="207"/>
          <ac:spMkLst>
            <pc:docMk/>
            <pc:sldMk cId="3980637298" sldId="268"/>
            <ac:spMk id="2" creationId="{00000000-0000-0000-0000-000000000000}"/>
          </ac:spMkLst>
        </pc:spChg>
        <pc:spChg chg="mod">
          <ac:chgData name="Williams, Emma" userId="c4de2bd4-a2b2-4f89-930d-18487aeb5c18" providerId="ADAL" clId="{AD0D2E18-ADD6-4522-BCE1-5AFB4328FFB2}" dt="2023-09-13T09:30:01.023" v="41" actId="208"/>
          <ac:spMkLst>
            <pc:docMk/>
            <pc:sldMk cId="3980637298" sldId="268"/>
            <ac:spMk id="5" creationId="{D335AEF8-E01D-0C19-C67D-7D6E7285101C}"/>
          </ac:spMkLst>
        </pc:spChg>
      </pc:sldChg>
      <pc:sldChg chg="modSp mod">
        <pc:chgData name="Williams, Emma" userId="c4de2bd4-a2b2-4f89-930d-18487aeb5c18" providerId="ADAL" clId="{AD0D2E18-ADD6-4522-BCE1-5AFB4328FFB2}" dt="2023-09-13T09:30:15.720" v="43" actId="208"/>
        <pc:sldMkLst>
          <pc:docMk/>
          <pc:sldMk cId="2935672854" sldId="269"/>
        </pc:sldMkLst>
        <pc:spChg chg="mod">
          <ac:chgData name="Williams, Emma" userId="c4de2bd4-a2b2-4f89-930d-18487aeb5c18" providerId="ADAL" clId="{AD0D2E18-ADD6-4522-BCE1-5AFB4328FFB2}" dt="2023-09-07T10:14:03.134" v="17" actId="207"/>
          <ac:spMkLst>
            <pc:docMk/>
            <pc:sldMk cId="2935672854" sldId="269"/>
            <ac:spMk id="2" creationId="{00000000-0000-0000-0000-000000000000}"/>
          </ac:spMkLst>
        </pc:spChg>
        <pc:spChg chg="mod">
          <ac:chgData name="Williams, Emma" userId="c4de2bd4-a2b2-4f89-930d-18487aeb5c18" providerId="ADAL" clId="{AD0D2E18-ADD6-4522-BCE1-5AFB4328FFB2}" dt="2023-09-13T09:30:15.720" v="43" actId="208"/>
          <ac:spMkLst>
            <pc:docMk/>
            <pc:sldMk cId="2935672854" sldId="269"/>
            <ac:spMk id="5" creationId="{D335AEF8-E01D-0C19-C67D-7D6E7285101C}"/>
          </ac:spMkLst>
        </pc:spChg>
        <pc:spChg chg="mod">
          <ac:chgData name="Williams, Emma" userId="c4de2bd4-a2b2-4f89-930d-18487aeb5c18" providerId="ADAL" clId="{AD0D2E18-ADD6-4522-BCE1-5AFB4328FFB2}" dt="2023-09-07T09:24:55.894" v="3" actId="255"/>
          <ac:spMkLst>
            <pc:docMk/>
            <pc:sldMk cId="2935672854" sldId="269"/>
            <ac:spMk id="10" creationId="{AB1ADAC1-079D-4F69-B405-BB9CA34FA39C}"/>
          </ac:spMkLst>
        </pc:spChg>
        <pc:spChg chg="mod">
          <ac:chgData name="Williams, Emma" userId="c4de2bd4-a2b2-4f89-930d-18487aeb5c18" providerId="ADAL" clId="{AD0D2E18-ADD6-4522-BCE1-5AFB4328FFB2}" dt="2023-09-07T09:25:00.625" v="4" actId="255"/>
          <ac:spMkLst>
            <pc:docMk/>
            <pc:sldMk cId="2935672854" sldId="269"/>
            <ac:spMk id="11" creationId="{26848930-A93F-E55B-978A-35492236EB3F}"/>
          </ac:spMkLst>
        </pc:spChg>
        <pc:spChg chg="mod">
          <ac:chgData name="Williams, Emma" userId="c4de2bd4-a2b2-4f89-930d-18487aeb5c18" providerId="ADAL" clId="{AD0D2E18-ADD6-4522-BCE1-5AFB4328FFB2}" dt="2023-09-07T09:25:09.264" v="5" actId="255"/>
          <ac:spMkLst>
            <pc:docMk/>
            <pc:sldMk cId="2935672854" sldId="269"/>
            <ac:spMk id="12" creationId="{4079EB7B-609E-30C0-E690-23D1A208DA03}"/>
          </ac:spMkLst>
        </pc:spChg>
      </pc:sldChg>
      <pc:sldChg chg="modSp mod">
        <pc:chgData name="Williams, Emma" userId="c4de2bd4-a2b2-4f89-930d-18487aeb5c18" providerId="ADAL" clId="{AD0D2E18-ADD6-4522-BCE1-5AFB4328FFB2}" dt="2023-09-07T10:13:56.344" v="16" actId="207"/>
        <pc:sldMkLst>
          <pc:docMk/>
          <pc:sldMk cId="2691708413" sldId="270"/>
        </pc:sldMkLst>
        <pc:spChg chg="mod">
          <ac:chgData name="Williams, Emma" userId="c4de2bd4-a2b2-4f89-930d-18487aeb5c18" providerId="ADAL" clId="{AD0D2E18-ADD6-4522-BCE1-5AFB4328FFB2}" dt="2023-09-07T10:13:56.344" v="16" actId="207"/>
          <ac:spMkLst>
            <pc:docMk/>
            <pc:sldMk cId="2691708413" sldId="270"/>
            <ac:spMk id="2" creationId="{00000000-0000-0000-0000-000000000000}"/>
          </ac:spMkLst>
        </pc:spChg>
        <pc:spChg chg="mod">
          <ac:chgData name="Williams, Emma" userId="c4de2bd4-a2b2-4f89-930d-18487aeb5c18" providerId="ADAL" clId="{AD0D2E18-ADD6-4522-BCE1-5AFB4328FFB2}" dt="2023-09-07T09:24:39.936" v="0" actId="255"/>
          <ac:spMkLst>
            <pc:docMk/>
            <pc:sldMk cId="2691708413" sldId="270"/>
            <ac:spMk id="9" creationId="{79A81F7C-C61F-4F8B-2AA3-25A083001B58}"/>
          </ac:spMkLst>
        </pc:spChg>
        <pc:spChg chg="mod">
          <ac:chgData name="Williams, Emma" userId="c4de2bd4-a2b2-4f89-930d-18487aeb5c18" providerId="ADAL" clId="{AD0D2E18-ADD6-4522-BCE1-5AFB4328FFB2}" dt="2023-09-07T09:24:44.855" v="1" actId="255"/>
          <ac:spMkLst>
            <pc:docMk/>
            <pc:sldMk cId="2691708413" sldId="270"/>
            <ac:spMk id="10" creationId="{49A0014A-9CDC-426A-777B-20B85371E6E4}"/>
          </ac:spMkLst>
        </pc:spChg>
        <pc:spChg chg="mod">
          <ac:chgData name="Williams, Emma" userId="c4de2bd4-a2b2-4f89-930d-18487aeb5c18" providerId="ADAL" clId="{AD0D2E18-ADD6-4522-BCE1-5AFB4328FFB2}" dt="2023-09-07T09:24:50.176" v="2" actId="255"/>
          <ac:spMkLst>
            <pc:docMk/>
            <pc:sldMk cId="2691708413" sldId="270"/>
            <ac:spMk id="11" creationId="{047225F7-0EE8-6396-A613-7926F467872A}"/>
          </ac:spMkLst>
        </pc:spChg>
      </pc:sldChg>
      <pc:sldChg chg="modSp mod">
        <pc:chgData name="Williams, Emma" userId="c4de2bd4-a2b2-4f89-930d-18487aeb5c18" providerId="ADAL" clId="{AD0D2E18-ADD6-4522-BCE1-5AFB4328FFB2}" dt="2023-09-13T09:30:20.871" v="44" actId="208"/>
        <pc:sldMkLst>
          <pc:docMk/>
          <pc:sldMk cId="3021743804" sldId="271"/>
        </pc:sldMkLst>
        <pc:spChg chg="mod">
          <ac:chgData name="Williams, Emma" userId="c4de2bd4-a2b2-4f89-930d-18487aeb5c18" providerId="ADAL" clId="{AD0D2E18-ADD6-4522-BCE1-5AFB4328FFB2}" dt="2023-09-07T10:14:08.200" v="18" actId="207"/>
          <ac:spMkLst>
            <pc:docMk/>
            <pc:sldMk cId="3021743804" sldId="271"/>
            <ac:spMk id="2" creationId="{00000000-0000-0000-0000-000000000000}"/>
          </ac:spMkLst>
        </pc:spChg>
        <pc:spChg chg="mod">
          <ac:chgData name="Williams, Emma" userId="c4de2bd4-a2b2-4f89-930d-18487aeb5c18" providerId="ADAL" clId="{AD0D2E18-ADD6-4522-BCE1-5AFB4328FFB2}" dt="2023-09-13T09:30:20.871" v="44" actId="208"/>
          <ac:spMkLst>
            <pc:docMk/>
            <pc:sldMk cId="3021743804" sldId="271"/>
            <ac:spMk id="5" creationId="{D335AEF8-E01D-0C19-C67D-7D6E7285101C}"/>
          </ac:spMkLst>
        </pc:spChg>
        <pc:spChg chg="mod">
          <ac:chgData name="Williams, Emma" userId="c4de2bd4-a2b2-4f89-930d-18487aeb5c18" providerId="ADAL" clId="{AD0D2E18-ADD6-4522-BCE1-5AFB4328FFB2}" dt="2023-09-07T10:18:08.950" v="36" actId="255"/>
          <ac:spMkLst>
            <pc:docMk/>
            <pc:sldMk cId="3021743804" sldId="271"/>
            <ac:spMk id="10" creationId="{FD47549E-6CCB-D8F1-EC91-BB5E7EE81559}"/>
          </ac:spMkLst>
        </pc:spChg>
        <pc:spChg chg="mod">
          <ac:chgData name="Williams, Emma" userId="c4de2bd4-a2b2-4f89-930d-18487aeb5c18" providerId="ADAL" clId="{AD0D2E18-ADD6-4522-BCE1-5AFB4328FFB2}" dt="2023-09-07T10:18:12.565" v="37" actId="255"/>
          <ac:spMkLst>
            <pc:docMk/>
            <pc:sldMk cId="3021743804" sldId="271"/>
            <ac:spMk id="11" creationId="{A9314C33-3016-5C67-3744-27CF4AD94B85}"/>
          </ac:spMkLst>
        </pc:spChg>
        <pc:spChg chg="mod">
          <ac:chgData name="Williams, Emma" userId="c4de2bd4-a2b2-4f89-930d-18487aeb5c18" providerId="ADAL" clId="{AD0D2E18-ADD6-4522-BCE1-5AFB4328FFB2}" dt="2023-09-07T10:18:16.517" v="38" actId="255"/>
          <ac:spMkLst>
            <pc:docMk/>
            <pc:sldMk cId="3021743804" sldId="271"/>
            <ac:spMk id="12" creationId="{A5180228-B18E-02AD-FFDC-158DA153C824}"/>
          </ac:spMkLst>
        </pc:spChg>
      </pc:sldChg>
    </pc:docChg>
  </pc:docChgLst>
  <pc:docChgLst>
    <pc:chgData name="Sahar Khodabakhsh" userId="47527747a6163ed2" providerId="LiveId" clId="{68FA0B75-0FBC-49A6-B3EA-88067B249A19}"/>
    <pc:docChg chg="undo custSel addSld delSld modSld sldOrd">
      <pc:chgData name="Sahar Khodabakhsh" userId="47527747a6163ed2" providerId="LiveId" clId="{68FA0B75-0FBC-49A6-B3EA-88067B249A19}" dt="2023-09-21T20:57:27.275" v="2746" actId="20577"/>
      <pc:docMkLst>
        <pc:docMk/>
      </pc:docMkLst>
      <pc:sldChg chg="del">
        <pc:chgData name="Sahar Khodabakhsh" userId="47527747a6163ed2" providerId="LiveId" clId="{68FA0B75-0FBC-49A6-B3EA-88067B249A19}" dt="2023-09-21T17:52:13.068" v="46" actId="47"/>
        <pc:sldMkLst>
          <pc:docMk/>
          <pc:sldMk cId="0" sldId="257"/>
        </pc:sldMkLst>
      </pc:sldChg>
      <pc:sldChg chg="modSp mod">
        <pc:chgData name="Sahar Khodabakhsh" userId="47527747a6163ed2" providerId="LiveId" clId="{68FA0B75-0FBC-49A6-B3EA-88067B249A19}" dt="2023-09-21T20:55:47.393" v="2715" actId="1076"/>
        <pc:sldMkLst>
          <pc:docMk/>
          <pc:sldMk cId="1202150679" sldId="258"/>
        </pc:sldMkLst>
        <pc:spChg chg="mod">
          <ac:chgData name="Sahar Khodabakhsh" userId="47527747a6163ed2" providerId="LiveId" clId="{68FA0B75-0FBC-49A6-B3EA-88067B249A19}" dt="2023-09-19T21:32:29.625" v="1" actId="1076"/>
          <ac:spMkLst>
            <pc:docMk/>
            <pc:sldMk cId="1202150679" sldId="258"/>
            <ac:spMk id="2" creationId="{5A588107-E7C7-E8F4-05D9-1251D02FDB75}"/>
          </ac:spMkLst>
        </pc:spChg>
        <pc:spChg chg="mod">
          <ac:chgData name="Sahar Khodabakhsh" userId="47527747a6163ed2" providerId="LiveId" clId="{68FA0B75-0FBC-49A6-B3EA-88067B249A19}" dt="2023-09-21T20:55:47.393" v="2715" actId="1076"/>
          <ac:spMkLst>
            <pc:docMk/>
            <pc:sldMk cId="1202150679" sldId="258"/>
            <ac:spMk id="3" creationId="{9869817D-FA74-2B9F-A99C-23B3A93460F2}"/>
          </ac:spMkLst>
        </pc:spChg>
      </pc:sldChg>
      <pc:sldChg chg="delSp modSp add del mod ord">
        <pc:chgData name="Sahar Khodabakhsh" userId="47527747a6163ed2" providerId="LiveId" clId="{68FA0B75-0FBC-49A6-B3EA-88067B249A19}" dt="2023-09-21T19:42:44.883" v="1306" actId="47"/>
        <pc:sldMkLst>
          <pc:docMk/>
          <pc:sldMk cId="3110188519" sldId="260"/>
        </pc:sldMkLst>
        <pc:spChg chg="mod">
          <ac:chgData name="Sahar Khodabakhsh" userId="47527747a6163ed2" providerId="LiveId" clId="{68FA0B75-0FBC-49A6-B3EA-88067B249A19}" dt="2023-09-21T19:16:51.939" v="810" actId="20577"/>
          <ac:spMkLst>
            <pc:docMk/>
            <pc:sldMk cId="3110188519" sldId="260"/>
            <ac:spMk id="3" creationId="{3BAA59C0-D75F-09D4-8119-FF502F1ABB1D}"/>
          </ac:spMkLst>
        </pc:spChg>
        <pc:spChg chg="del mod">
          <ac:chgData name="Sahar Khodabakhsh" userId="47527747a6163ed2" providerId="LiveId" clId="{68FA0B75-0FBC-49A6-B3EA-88067B249A19}" dt="2023-09-21T19:41:41.871" v="1293"/>
          <ac:spMkLst>
            <pc:docMk/>
            <pc:sldMk cId="3110188519" sldId="260"/>
            <ac:spMk id="4" creationId="{DAB50EA8-CB6C-315B-AFED-D358A89874A1}"/>
          </ac:spMkLst>
        </pc:spChg>
        <pc:cxnChg chg="del mod">
          <ac:chgData name="Sahar Khodabakhsh" userId="47527747a6163ed2" providerId="LiveId" clId="{68FA0B75-0FBC-49A6-B3EA-88067B249A19}" dt="2023-09-21T19:42:27.993" v="1302" actId="21"/>
          <ac:cxnSpMkLst>
            <pc:docMk/>
            <pc:sldMk cId="3110188519" sldId="260"/>
            <ac:cxnSpMk id="5" creationId="{E2FF47A2-BFB9-9FB0-969E-D620AAC843F7}"/>
          </ac:cxnSpMkLst>
        </pc:cxnChg>
      </pc:sldChg>
      <pc:sldChg chg="addSp modSp mod">
        <pc:chgData name="Sahar Khodabakhsh" userId="47527747a6163ed2" providerId="LiveId" clId="{68FA0B75-0FBC-49A6-B3EA-88067B249A19}" dt="2023-09-21T20:56:08.512" v="2719" actId="20577"/>
        <pc:sldMkLst>
          <pc:docMk/>
          <pc:sldMk cId="2402269388" sldId="261"/>
        </pc:sldMkLst>
        <pc:spChg chg="mod">
          <ac:chgData name="Sahar Khodabakhsh" userId="47527747a6163ed2" providerId="LiveId" clId="{68FA0B75-0FBC-49A6-B3EA-88067B249A19}" dt="2023-09-21T17:53:54.338" v="76" actId="20577"/>
          <ac:spMkLst>
            <pc:docMk/>
            <pc:sldMk cId="2402269388" sldId="261"/>
            <ac:spMk id="3" creationId="{3BAA59C0-D75F-09D4-8119-FF502F1ABB1D}"/>
          </ac:spMkLst>
        </pc:spChg>
        <pc:spChg chg="mod">
          <ac:chgData name="Sahar Khodabakhsh" userId="47527747a6163ed2" providerId="LiveId" clId="{68FA0B75-0FBC-49A6-B3EA-88067B249A19}" dt="2023-09-21T20:56:08.512" v="2719" actId="20577"/>
          <ac:spMkLst>
            <pc:docMk/>
            <pc:sldMk cId="2402269388" sldId="261"/>
            <ac:spMk id="4" creationId="{DAB50EA8-CB6C-315B-AFED-D358A89874A1}"/>
          </ac:spMkLst>
        </pc:spChg>
        <pc:cxnChg chg="add mod">
          <ac:chgData name="Sahar Khodabakhsh" userId="47527747a6163ed2" providerId="LiveId" clId="{68FA0B75-0FBC-49A6-B3EA-88067B249A19}" dt="2023-09-21T19:43:13.173" v="1312" actId="1076"/>
          <ac:cxnSpMkLst>
            <pc:docMk/>
            <pc:sldMk cId="2402269388" sldId="261"/>
            <ac:cxnSpMk id="6" creationId="{2CB3B8DE-F3DB-CE82-C874-C5FF3AE36BA2}"/>
          </ac:cxnSpMkLst>
        </pc:cxnChg>
      </pc:sldChg>
      <pc:sldChg chg="del">
        <pc:chgData name="Sahar Khodabakhsh" userId="47527747a6163ed2" providerId="LiveId" clId="{68FA0B75-0FBC-49A6-B3EA-88067B249A19}" dt="2023-09-21T17:52:23.888" v="47" actId="47"/>
        <pc:sldMkLst>
          <pc:docMk/>
          <pc:sldMk cId="1690393269" sldId="262"/>
        </pc:sldMkLst>
      </pc:sldChg>
      <pc:sldChg chg="del">
        <pc:chgData name="Sahar Khodabakhsh" userId="47527747a6163ed2" providerId="LiveId" clId="{68FA0B75-0FBC-49A6-B3EA-88067B249A19}" dt="2023-09-21T18:03:46.356" v="140" actId="47"/>
        <pc:sldMkLst>
          <pc:docMk/>
          <pc:sldMk cId="4148858571" sldId="264"/>
        </pc:sldMkLst>
      </pc:sldChg>
      <pc:sldChg chg="del">
        <pc:chgData name="Sahar Khodabakhsh" userId="47527747a6163ed2" providerId="LiveId" clId="{68FA0B75-0FBC-49A6-B3EA-88067B249A19}" dt="2023-09-21T17:52:42.408" v="48" actId="47"/>
        <pc:sldMkLst>
          <pc:docMk/>
          <pc:sldMk cId="3947478569" sldId="265"/>
        </pc:sldMkLst>
      </pc:sldChg>
      <pc:sldChg chg="add del">
        <pc:chgData name="Sahar Khodabakhsh" userId="47527747a6163ed2" providerId="LiveId" clId="{68FA0B75-0FBC-49A6-B3EA-88067B249A19}" dt="2023-09-21T17:53:42.988" v="56" actId="47"/>
        <pc:sldMkLst>
          <pc:docMk/>
          <pc:sldMk cId="2139684224" sldId="266"/>
        </pc:sldMkLst>
      </pc:sldChg>
      <pc:sldChg chg="addSp delSp modSp mod">
        <pc:chgData name="Sahar Khodabakhsh" userId="47527747a6163ed2" providerId="LiveId" clId="{68FA0B75-0FBC-49A6-B3EA-88067B249A19}" dt="2023-09-21T20:55:01.374" v="2707" actId="20577"/>
        <pc:sldMkLst>
          <pc:docMk/>
          <pc:sldMk cId="3621015598" sldId="267"/>
        </pc:sldMkLst>
        <pc:spChg chg="mod">
          <ac:chgData name="Sahar Khodabakhsh" userId="47527747a6163ed2" providerId="LiveId" clId="{68FA0B75-0FBC-49A6-B3EA-88067B249A19}" dt="2023-09-21T20:54:04.434" v="2669" actId="313"/>
          <ac:spMkLst>
            <pc:docMk/>
            <pc:sldMk cId="3621015598" sldId="267"/>
            <ac:spMk id="3" creationId="{3BAA59C0-D75F-09D4-8119-FF502F1ABB1D}"/>
          </ac:spMkLst>
        </pc:spChg>
        <pc:spChg chg="mod">
          <ac:chgData name="Sahar Khodabakhsh" userId="47527747a6163ed2" providerId="LiveId" clId="{68FA0B75-0FBC-49A6-B3EA-88067B249A19}" dt="2023-09-21T20:55:01.374" v="2707" actId="20577"/>
          <ac:spMkLst>
            <pc:docMk/>
            <pc:sldMk cId="3621015598" sldId="267"/>
            <ac:spMk id="6" creationId="{B76D710B-F914-72EB-F10E-5FEA12B4F69B}"/>
          </ac:spMkLst>
        </pc:spChg>
        <pc:picChg chg="del">
          <ac:chgData name="Sahar Khodabakhsh" userId="47527747a6163ed2" providerId="LiveId" clId="{68FA0B75-0FBC-49A6-B3EA-88067B249A19}" dt="2023-09-21T18:07:31.149" v="353" actId="478"/>
          <ac:picMkLst>
            <pc:docMk/>
            <pc:sldMk cId="3621015598" sldId="267"/>
            <ac:picMk id="7" creationId="{3EAE07C8-284F-B619-DF7F-58020DD9C2D6}"/>
          </ac:picMkLst>
        </pc:picChg>
        <pc:cxnChg chg="add mod">
          <ac:chgData name="Sahar Khodabakhsh" userId="47527747a6163ed2" providerId="LiveId" clId="{68FA0B75-0FBC-49A6-B3EA-88067B249A19}" dt="2023-09-21T19:43:48.133" v="1317" actId="1076"/>
          <ac:cxnSpMkLst>
            <pc:docMk/>
            <pc:sldMk cId="3621015598" sldId="267"/>
            <ac:cxnSpMk id="4" creationId="{781B3E30-6DE2-2E7F-BE98-9449077F28B6}"/>
          </ac:cxnSpMkLst>
        </pc:cxnChg>
      </pc:sldChg>
      <pc:sldChg chg="del">
        <pc:chgData name="Sahar Khodabakhsh" userId="47527747a6163ed2" providerId="LiveId" clId="{68FA0B75-0FBC-49A6-B3EA-88067B249A19}" dt="2023-09-21T17:52:45.543" v="49" actId="47"/>
        <pc:sldMkLst>
          <pc:docMk/>
          <pc:sldMk cId="3980637298" sldId="268"/>
        </pc:sldMkLst>
      </pc:sldChg>
      <pc:sldChg chg="del">
        <pc:chgData name="Sahar Khodabakhsh" userId="47527747a6163ed2" providerId="LiveId" clId="{68FA0B75-0FBC-49A6-B3EA-88067B249A19}" dt="2023-09-21T17:52:49.478" v="50" actId="47"/>
        <pc:sldMkLst>
          <pc:docMk/>
          <pc:sldMk cId="2935672854" sldId="269"/>
        </pc:sldMkLst>
      </pc:sldChg>
      <pc:sldChg chg="del">
        <pc:chgData name="Sahar Khodabakhsh" userId="47527747a6163ed2" providerId="LiveId" clId="{68FA0B75-0FBC-49A6-B3EA-88067B249A19}" dt="2023-09-21T17:52:51.418" v="51" actId="47"/>
        <pc:sldMkLst>
          <pc:docMk/>
          <pc:sldMk cId="2691708413" sldId="270"/>
        </pc:sldMkLst>
      </pc:sldChg>
      <pc:sldChg chg="addSp delSp modSp mod">
        <pc:chgData name="Sahar Khodabakhsh" userId="47527747a6163ed2" providerId="LiveId" clId="{68FA0B75-0FBC-49A6-B3EA-88067B249A19}" dt="2023-09-21T20:57:27.275" v="2746" actId="20577"/>
        <pc:sldMkLst>
          <pc:docMk/>
          <pc:sldMk cId="3021743804" sldId="271"/>
        </pc:sldMkLst>
        <pc:spChg chg="mod">
          <ac:chgData name="Sahar Khodabakhsh" userId="47527747a6163ed2" providerId="LiveId" clId="{68FA0B75-0FBC-49A6-B3EA-88067B249A19}" dt="2023-09-21T18:04:34.635" v="196" actId="20577"/>
          <ac:spMkLst>
            <pc:docMk/>
            <pc:sldMk cId="3021743804" sldId="271"/>
            <ac:spMk id="3" creationId="{3BAA59C0-D75F-09D4-8119-FF502F1ABB1D}"/>
          </ac:spMkLst>
        </pc:spChg>
        <pc:spChg chg="add mod">
          <ac:chgData name="Sahar Khodabakhsh" userId="47527747a6163ed2" providerId="LiveId" clId="{68FA0B75-0FBC-49A6-B3EA-88067B249A19}" dt="2023-09-21T20:57:27.275" v="2746" actId="20577"/>
          <ac:spMkLst>
            <pc:docMk/>
            <pc:sldMk cId="3021743804" sldId="271"/>
            <ac:spMk id="6" creationId="{C6A916FC-4997-2179-108C-D5B5881BD619}"/>
          </ac:spMkLst>
        </pc:spChg>
        <pc:spChg chg="del">
          <ac:chgData name="Sahar Khodabakhsh" userId="47527747a6163ed2" providerId="LiveId" clId="{68FA0B75-0FBC-49A6-B3EA-88067B249A19}" dt="2023-09-21T18:04:43.015" v="198" actId="478"/>
          <ac:spMkLst>
            <pc:docMk/>
            <pc:sldMk cId="3021743804" sldId="271"/>
            <ac:spMk id="10" creationId="{FD47549E-6CCB-D8F1-EC91-BB5E7EE81559}"/>
          </ac:spMkLst>
        </pc:spChg>
        <pc:spChg chg="del mod">
          <ac:chgData name="Sahar Khodabakhsh" userId="47527747a6163ed2" providerId="LiveId" clId="{68FA0B75-0FBC-49A6-B3EA-88067B249A19}" dt="2023-09-21T18:04:48.171" v="200" actId="478"/>
          <ac:spMkLst>
            <pc:docMk/>
            <pc:sldMk cId="3021743804" sldId="271"/>
            <ac:spMk id="11" creationId="{A9314C33-3016-5C67-3744-27CF4AD94B85}"/>
          </ac:spMkLst>
        </pc:spChg>
        <pc:spChg chg="del">
          <ac:chgData name="Sahar Khodabakhsh" userId="47527747a6163ed2" providerId="LiveId" clId="{68FA0B75-0FBC-49A6-B3EA-88067B249A19}" dt="2023-09-21T18:02:53.236" v="79" actId="478"/>
          <ac:spMkLst>
            <pc:docMk/>
            <pc:sldMk cId="3021743804" sldId="271"/>
            <ac:spMk id="12" creationId="{A5180228-B18E-02AD-FFDC-158DA153C824}"/>
          </ac:spMkLst>
        </pc:spChg>
        <pc:picChg chg="del mod">
          <ac:chgData name="Sahar Khodabakhsh" userId="47527747a6163ed2" providerId="LiveId" clId="{68FA0B75-0FBC-49A6-B3EA-88067B249A19}" dt="2023-09-21T18:04:38.511" v="197" actId="478"/>
          <ac:picMkLst>
            <pc:docMk/>
            <pc:sldMk cId="3021743804" sldId="271"/>
            <ac:picMk id="4" creationId="{25C10B99-EBFB-AF3F-408B-8236331B83E6}"/>
          </ac:picMkLst>
        </pc:picChg>
        <pc:picChg chg="add mod">
          <ac:chgData name="Sahar Khodabakhsh" userId="47527747a6163ed2" providerId="LiveId" clId="{68FA0B75-0FBC-49A6-B3EA-88067B249A19}" dt="2023-09-21T19:44:44.502" v="1329" actId="1076"/>
          <ac:picMkLst>
            <pc:docMk/>
            <pc:sldMk cId="3021743804" sldId="271"/>
            <ac:picMk id="7" creationId="{2F529379-D4CC-C740-E073-C1E21E5A48F8}"/>
          </ac:picMkLst>
        </pc:picChg>
        <pc:picChg chg="del mod">
          <ac:chgData name="Sahar Khodabakhsh" userId="47527747a6163ed2" providerId="LiveId" clId="{68FA0B75-0FBC-49A6-B3EA-88067B249A19}" dt="2023-09-21T18:04:45.078" v="199" actId="478"/>
          <ac:picMkLst>
            <pc:docMk/>
            <pc:sldMk cId="3021743804" sldId="271"/>
            <ac:picMk id="8" creationId="{DF1096BB-B3B3-6D60-4067-FE0FE2599FB0}"/>
          </ac:picMkLst>
        </pc:picChg>
        <pc:picChg chg="del">
          <ac:chgData name="Sahar Khodabakhsh" userId="47527747a6163ed2" providerId="LiveId" clId="{68FA0B75-0FBC-49A6-B3EA-88067B249A19}" dt="2023-09-21T18:02:45.806" v="78" actId="478"/>
          <ac:picMkLst>
            <pc:docMk/>
            <pc:sldMk cId="3021743804" sldId="271"/>
            <ac:picMk id="9" creationId="{52ECA04C-6B0D-84A5-5A88-FA1E266CB3E3}"/>
          </ac:picMkLst>
        </pc:picChg>
        <pc:cxnChg chg="add mod">
          <ac:chgData name="Sahar Khodabakhsh" userId="47527747a6163ed2" providerId="LiveId" clId="{68FA0B75-0FBC-49A6-B3EA-88067B249A19}" dt="2023-09-21T19:44:59.855" v="1330" actId="14100"/>
          <ac:cxnSpMkLst>
            <pc:docMk/>
            <pc:sldMk cId="3021743804" sldId="271"/>
            <ac:cxnSpMk id="13" creationId="{F875B198-035F-1A7B-A7F8-F932926FB2CE}"/>
          </ac:cxnSpMkLst>
        </pc:cxnChg>
      </pc:sldChg>
      <pc:sldChg chg="modSp mod">
        <pc:chgData name="Sahar Khodabakhsh" userId="47527747a6163ed2" providerId="LiveId" clId="{68FA0B75-0FBC-49A6-B3EA-88067B249A19}" dt="2023-09-21T19:34:38.095" v="1214" actId="20577"/>
        <pc:sldMkLst>
          <pc:docMk/>
          <pc:sldMk cId="4131771634" sldId="272"/>
        </pc:sldMkLst>
        <pc:spChg chg="mod">
          <ac:chgData name="Sahar Khodabakhsh" userId="47527747a6163ed2" providerId="LiveId" clId="{68FA0B75-0FBC-49A6-B3EA-88067B249A19}" dt="2023-09-21T19:34:38.095" v="1214" actId="20577"/>
          <ac:spMkLst>
            <pc:docMk/>
            <pc:sldMk cId="4131771634" sldId="272"/>
            <ac:spMk id="3" creationId="{9869817D-FA74-2B9F-A99C-23B3A93460F2}"/>
          </ac:spMkLst>
        </pc:spChg>
      </pc:sldChg>
      <pc:sldChg chg="addSp modSp add mod">
        <pc:chgData name="Sahar Khodabakhsh" userId="47527747a6163ed2" providerId="LiveId" clId="{68FA0B75-0FBC-49A6-B3EA-88067B249A19}" dt="2023-09-21T20:56:20.548" v="2724" actId="20577"/>
        <pc:sldMkLst>
          <pc:docMk/>
          <pc:sldMk cId="3594470530" sldId="273"/>
        </pc:sldMkLst>
        <pc:spChg chg="mod">
          <ac:chgData name="Sahar Khodabakhsh" userId="47527747a6163ed2" providerId="LiveId" clId="{68FA0B75-0FBC-49A6-B3EA-88067B249A19}" dt="2023-09-21T18:03:17.086" v="89" actId="20577"/>
          <ac:spMkLst>
            <pc:docMk/>
            <pc:sldMk cId="3594470530" sldId="273"/>
            <ac:spMk id="3" creationId="{3BAA59C0-D75F-09D4-8119-FF502F1ABB1D}"/>
          </ac:spMkLst>
        </pc:spChg>
        <pc:spChg chg="mod">
          <ac:chgData name="Sahar Khodabakhsh" userId="47527747a6163ed2" providerId="LiveId" clId="{68FA0B75-0FBC-49A6-B3EA-88067B249A19}" dt="2023-09-21T20:56:20.548" v="2724" actId="20577"/>
          <ac:spMkLst>
            <pc:docMk/>
            <pc:sldMk cId="3594470530" sldId="273"/>
            <ac:spMk id="4" creationId="{DAB50EA8-CB6C-315B-AFED-D358A89874A1}"/>
          </ac:spMkLst>
        </pc:spChg>
        <pc:cxnChg chg="add mod">
          <ac:chgData name="Sahar Khodabakhsh" userId="47527747a6163ed2" providerId="LiveId" clId="{68FA0B75-0FBC-49A6-B3EA-88067B249A19}" dt="2023-09-21T19:45:13.422" v="1332" actId="14100"/>
          <ac:cxnSpMkLst>
            <pc:docMk/>
            <pc:sldMk cId="3594470530" sldId="273"/>
            <ac:cxnSpMk id="6" creationId="{AAED9BCF-D7A4-ABF4-45CF-A55346B47023}"/>
          </ac:cxnSpMkLst>
        </pc:cxnChg>
      </pc:sldChg>
      <pc:sldChg chg="addSp delSp modSp add mod ord">
        <pc:chgData name="Sahar Khodabakhsh" userId="47527747a6163ed2" providerId="LiveId" clId="{68FA0B75-0FBC-49A6-B3EA-88067B249A19}" dt="2023-09-21T20:48:01.202" v="2551" actId="20577"/>
        <pc:sldMkLst>
          <pc:docMk/>
          <pc:sldMk cId="1619985405" sldId="274"/>
        </pc:sldMkLst>
        <pc:spChg chg="mod">
          <ac:chgData name="Sahar Khodabakhsh" userId="47527747a6163ed2" providerId="LiveId" clId="{68FA0B75-0FBC-49A6-B3EA-88067B249A19}" dt="2023-09-21T18:04:01.386" v="150" actId="20577"/>
          <ac:spMkLst>
            <pc:docMk/>
            <pc:sldMk cId="1619985405" sldId="274"/>
            <ac:spMk id="3" creationId="{3BAA59C0-D75F-09D4-8119-FF502F1ABB1D}"/>
          </ac:spMkLst>
        </pc:spChg>
        <pc:spChg chg="add del mod">
          <ac:chgData name="Sahar Khodabakhsh" userId="47527747a6163ed2" providerId="LiveId" clId="{68FA0B75-0FBC-49A6-B3EA-88067B249A19}" dt="2023-09-21T20:48:01.202" v="2551" actId="20577"/>
          <ac:spMkLst>
            <pc:docMk/>
            <pc:sldMk cId="1619985405" sldId="274"/>
            <ac:spMk id="4" creationId="{DAB50EA8-CB6C-315B-AFED-D358A89874A1}"/>
          </ac:spMkLst>
        </pc:spChg>
        <pc:cxnChg chg="add mod">
          <ac:chgData name="Sahar Khodabakhsh" userId="47527747a6163ed2" providerId="LiveId" clId="{68FA0B75-0FBC-49A6-B3EA-88067B249A19}" dt="2023-09-21T19:43:01.543" v="1308" actId="1076"/>
          <ac:cxnSpMkLst>
            <pc:docMk/>
            <pc:sldMk cId="1619985405" sldId="274"/>
            <ac:cxnSpMk id="6" creationId="{55038C75-A227-4ED4-D6E2-BA7BA2E4401B}"/>
          </ac:cxnSpMkLst>
        </pc:cxnChg>
      </pc:sldChg>
      <pc:sldChg chg="addSp delSp modSp add del mod">
        <pc:chgData name="Sahar Khodabakhsh" userId="47527747a6163ed2" providerId="LiveId" clId="{68FA0B75-0FBC-49A6-B3EA-88067B249A19}" dt="2023-09-21T20:23:54.289" v="2039" actId="47"/>
        <pc:sldMkLst>
          <pc:docMk/>
          <pc:sldMk cId="771354997" sldId="275"/>
        </pc:sldMkLst>
        <pc:spChg chg="mod">
          <ac:chgData name="Sahar Khodabakhsh" userId="47527747a6163ed2" providerId="LiveId" clId="{68FA0B75-0FBC-49A6-B3EA-88067B249A19}" dt="2023-09-21T18:06:17.725" v="316" actId="20577"/>
          <ac:spMkLst>
            <pc:docMk/>
            <pc:sldMk cId="771354997" sldId="275"/>
            <ac:spMk id="3" creationId="{3BAA59C0-D75F-09D4-8119-FF502F1ABB1D}"/>
          </ac:spMkLst>
        </pc:spChg>
        <pc:spChg chg="del mod">
          <ac:chgData name="Sahar Khodabakhsh" userId="47527747a6163ed2" providerId="LiveId" clId="{68FA0B75-0FBC-49A6-B3EA-88067B249A19}" dt="2023-09-21T20:13:20.403" v="1955"/>
          <ac:spMkLst>
            <pc:docMk/>
            <pc:sldMk cId="771354997" sldId="275"/>
            <ac:spMk id="4" creationId="{DAB50EA8-CB6C-315B-AFED-D358A89874A1}"/>
          </ac:spMkLst>
        </pc:spChg>
        <pc:graphicFrameChg chg="add mod modGraphic">
          <ac:chgData name="Sahar Khodabakhsh" userId="47527747a6163ed2" providerId="LiveId" clId="{68FA0B75-0FBC-49A6-B3EA-88067B249A19}" dt="2023-09-21T20:17:42.588" v="2000" actId="404"/>
          <ac:graphicFrameMkLst>
            <pc:docMk/>
            <pc:sldMk cId="771354997" sldId="275"/>
            <ac:graphicFrameMk id="9" creationId="{331AE3D9-9A39-6AC0-A5B3-C9C71773BCF4}"/>
          </ac:graphicFrameMkLst>
        </pc:graphicFrameChg>
        <pc:picChg chg="add del mod">
          <ac:chgData name="Sahar Khodabakhsh" userId="47527747a6163ed2" providerId="LiveId" clId="{68FA0B75-0FBC-49A6-B3EA-88067B249A19}" dt="2023-09-21T20:13:20.403" v="1953"/>
          <ac:picMkLst>
            <pc:docMk/>
            <pc:sldMk cId="771354997" sldId="275"/>
            <ac:picMk id="8" creationId="{FFBC40BE-1307-70AF-E5C3-3C8439E3B7D9}"/>
          </ac:picMkLst>
        </pc:picChg>
        <pc:cxnChg chg="add mod">
          <ac:chgData name="Sahar Khodabakhsh" userId="47527747a6163ed2" providerId="LiveId" clId="{68FA0B75-0FBC-49A6-B3EA-88067B249A19}" dt="2023-09-21T19:45:07.842" v="1331" actId="14100"/>
          <ac:cxnSpMkLst>
            <pc:docMk/>
            <pc:sldMk cId="771354997" sldId="275"/>
            <ac:cxnSpMk id="6" creationId="{874D04E3-232F-6F31-D195-52BFD64EB43D}"/>
          </ac:cxnSpMkLst>
        </pc:cxnChg>
      </pc:sldChg>
      <pc:sldChg chg="addSp delSp modSp add mod">
        <pc:chgData name="Sahar Khodabakhsh" userId="47527747a6163ed2" providerId="LiveId" clId="{68FA0B75-0FBC-49A6-B3EA-88067B249A19}" dt="2023-09-21T20:56:12.462" v="2721" actId="20577"/>
        <pc:sldMkLst>
          <pc:docMk/>
          <pc:sldMk cId="1991362661" sldId="276"/>
        </pc:sldMkLst>
        <pc:spChg chg="del">
          <ac:chgData name="Sahar Khodabakhsh" userId="47527747a6163ed2" providerId="LiveId" clId="{68FA0B75-0FBC-49A6-B3EA-88067B249A19}" dt="2023-09-21T19:42:16.751" v="1299" actId="478"/>
          <ac:spMkLst>
            <pc:docMk/>
            <pc:sldMk cId="1991362661" sldId="276"/>
            <ac:spMk id="3" creationId="{3BAA59C0-D75F-09D4-8119-FF502F1ABB1D}"/>
          </ac:spMkLst>
        </pc:spChg>
        <pc:spChg chg="mod">
          <ac:chgData name="Sahar Khodabakhsh" userId="47527747a6163ed2" providerId="LiveId" clId="{68FA0B75-0FBC-49A6-B3EA-88067B249A19}" dt="2023-09-21T20:56:12.462" v="2721" actId="20577"/>
          <ac:spMkLst>
            <pc:docMk/>
            <pc:sldMk cId="1991362661" sldId="276"/>
            <ac:spMk id="4" creationId="{DAB50EA8-CB6C-315B-AFED-D358A89874A1}"/>
          </ac:spMkLst>
        </pc:spChg>
        <pc:spChg chg="add mod">
          <ac:chgData name="Sahar Khodabakhsh" userId="47527747a6163ed2" providerId="LiveId" clId="{68FA0B75-0FBC-49A6-B3EA-88067B249A19}" dt="2023-09-21T19:42:24.118" v="1301" actId="1076"/>
          <ac:spMkLst>
            <pc:docMk/>
            <pc:sldMk cId="1991362661" sldId="276"/>
            <ac:spMk id="6" creationId="{81A1FFA1-9629-EE8B-A8F1-4436DE49636B}"/>
          </ac:spMkLst>
        </pc:spChg>
        <pc:cxnChg chg="add mod">
          <ac:chgData name="Sahar Khodabakhsh" userId="47527747a6163ed2" providerId="LiveId" clId="{68FA0B75-0FBC-49A6-B3EA-88067B249A19}" dt="2023-09-21T19:45:21.512" v="1333" actId="14100"/>
          <ac:cxnSpMkLst>
            <pc:docMk/>
            <pc:sldMk cId="1991362661" sldId="276"/>
            <ac:cxnSpMk id="7" creationId="{7BEAC220-7096-82B5-1B1D-1E3151FE4340}"/>
          </ac:cxnSpMkLst>
        </pc:cxnChg>
      </pc:sldChg>
      <pc:sldChg chg="modSp add mod">
        <pc:chgData name="Sahar Khodabakhsh" userId="47527747a6163ed2" providerId="LiveId" clId="{68FA0B75-0FBC-49A6-B3EA-88067B249A19}" dt="2023-09-21T20:56:28.424" v="2730" actId="20577"/>
        <pc:sldMkLst>
          <pc:docMk/>
          <pc:sldMk cId="3433130963" sldId="277"/>
        </pc:sldMkLst>
        <pc:spChg chg="mod">
          <ac:chgData name="Sahar Khodabakhsh" userId="47527747a6163ed2" providerId="LiveId" clId="{68FA0B75-0FBC-49A6-B3EA-88067B249A19}" dt="2023-09-21T20:56:28.424" v="2730" actId="20577"/>
          <ac:spMkLst>
            <pc:docMk/>
            <pc:sldMk cId="3433130963" sldId="277"/>
            <ac:spMk id="4" creationId="{DAB50EA8-CB6C-315B-AFED-D358A89874A1}"/>
          </ac:spMkLst>
        </pc:spChg>
      </pc:sldChg>
      <pc:sldChg chg="addSp delSp modSp add mod">
        <pc:chgData name="Sahar Khodabakhsh" userId="47527747a6163ed2" providerId="LiveId" clId="{68FA0B75-0FBC-49A6-B3EA-88067B249A19}" dt="2023-09-21T20:23:31.451" v="2038" actId="1076"/>
        <pc:sldMkLst>
          <pc:docMk/>
          <pc:sldMk cId="3116066117" sldId="278"/>
        </pc:sldMkLst>
        <pc:spChg chg="add del mod">
          <ac:chgData name="Sahar Khodabakhsh" userId="47527747a6163ed2" providerId="LiveId" clId="{68FA0B75-0FBC-49A6-B3EA-88067B249A19}" dt="2023-09-21T20:19:44.383" v="2005"/>
          <ac:spMkLst>
            <pc:docMk/>
            <pc:sldMk cId="3116066117" sldId="278"/>
            <ac:spMk id="4" creationId="{0DBA4DBD-AC92-90B3-4B9D-5BAAD517B174}"/>
          </ac:spMkLst>
        </pc:spChg>
        <pc:spChg chg="add mod">
          <ac:chgData name="Sahar Khodabakhsh" userId="47527747a6163ed2" providerId="LiveId" clId="{68FA0B75-0FBC-49A6-B3EA-88067B249A19}" dt="2023-09-21T20:20:53.083" v="2016" actId="1076"/>
          <ac:spMkLst>
            <pc:docMk/>
            <pc:sldMk cId="3116066117" sldId="278"/>
            <ac:spMk id="8" creationId="{00FA8C24-FEAF-6C94-6421-E53A203ADF46}"/>
          </ac:spMkLst>
        </pc:spChg>
        <pc:spChg chg="add mod">
          <ac:chgData name="Sahar Khodabakhsh" userId="47527747a6163ed2" providerId="LiveId" clId="{68FA0B75-0FBC-49A6-B3EA-88067B249A19}" dt="2023-09-21T20:20:56.091" v="2017" actId="1076"/>
          <ac:spMkLst>
            <pc:docMk/>
            <pc:sldMk cId="3116066117" sldId="278"/>
            <ac:spMk id="10" creationId="{A4C26F5D-47ED-E11F-616C-97962517FC87}"/>
          </ac:spMkLst>
        </pc:spChg>
        <pc:spChg chg="add mod">
          <ac:chgData name="Sahar Khodabakhsh" userId="47527747a6163ed2" providerId="LiveId" clId="{68FA0B75-0FBC-49A6-B3EA-88067B249A19}" dt="2023-09-21T20:21:33.046" v="2022" actId="1076"/>
          <ac:spMkLst>
            <pc:docMk/>
            <pc:sldMk cId="3116066117" sldId="278"/>
            <ac:spMk id="11" creationId="{7249C5A4-5428-CAE1-0DBD-F82680A26E78}"/>
          </ac:spMkLst>
        </pc:spChg>
        <pc:spChg chg="add del mod">
          <ac:chgData name="Sahar Khodabakhsh" userId="47527747a6163ed2" providerId="LiveId" clId="{68FA0B75-0FBC-49A6-B3EA-88067B249A19}" dt="2023-09-21T20:22:05.459" v="2026" actId="478"/>
          <ac:spMkLst>
            <pc:docMk/>
            <pc:sldMk cId="3116066117" sldId="278"/>
            <ac:spMk id="12" creationId="{64B19D72-C2F0-D82A-D5C5-DE3E0E8DB6B7}"/>
          </ac:spMkLst>
        </pc:spChg>
        <pc:spChg chg="add mod">
          <ac:chgData name="Sahar Khodabakhsh" userId="47527747a6163ed2" providerId="LiveId" clId="{68FA0B75-0FBC-49A6-B3EA-88067B249A19}" dt="2023-09-21T20:22:34.341" v="2031" actId="14100"/>
          <ac:spMkLst>
            <pc:docMk/>
            <pc:sldMk cId="3116066117" sldId="278"/>
            <ac:spMk id="13" creationId="{84300996-D0D6-FC7B-2FE6-32C4991BE782}"/>
          </ac:spMkLst>
        </pc:spChg>
        <pc:spChg chg="add mod">
          <ac:chgData name="Sahar Khodabakhsh" userId="47527747a6163ed2" providerId="LiveId" clId="{68FA0B75-0FBC-49A6-B3EA-88067B249A19}" dt="2023-09-21T20:23:31.451" v="2038" actId="1076"/>
          <ac:spMkLst>
            <pc:docMk/>
            <pc:sldMk cId="3116066117" sldId="278"/>
            <ac:spMk id="15" creationId="{F2397046-838F-1786-A135-FBA0A24301A0}"/>
          </ac:spMkLst>
        </pc:spChg>
        <pc:graphicFrameChg chg="del">
          <ac:chgData name="Sahar Khodabakhsh" userId="47527747a6163ed2" providerId="LiveId" clId="{68FA0B75-0FBC-49A6-B3EA-88067B249A19}" dt="2023-09-21T20:19:31.704" v="2002" actId="478"/>
          <ac:graphicFrameMkLst>
            <pc:docMk/>
            <pc:sldMk cId="3116066117" sldId="278"/>
            <ac:graphicFrameMk id="9" creationId="{331AE3D9-9A39-6AC0-A5B3-C9C71773BCF4}"/>
          </ac:graphicFrameMkLst>
        </pc:graphicFrameChg>
      </pc:sldChg>
      <pc:sldChg chg="modSp add mod">
        <pc:chgData name="Sahar Khodabakhsh" userId="47527747a6163ed2" providerId="LiveId" clId="{68FA0B75-0FBC-49A6-B3EA-88067B249A19}" dt="2023-09-21T20:56:39.228" v="2736" actId="20577"/>
        <pc:sldMkLst>
          <pc:docMk/>
          <pc:sldMk cId="4124432615" sldId="279"/>
        </pc:sldMkLst>
        <pc:spChg chg="mod">
          <ac:chgData name="Sahar Khodabakhsh" userId="47527747a6163ed2" providerId="LiveId" clId="{68FA0B75-0FBC-49A6-B3EA-88067B249A19}" dt="2023-09-21T20:56:39.228" v="2736" actId="20577"/>
          <ac:spMkLst>
            <pc:docMk/>
            <pc:sldMk cId="4124432615" sldId="279"/>
            <ac:spMk id="4" creationId="{DAB50EA8-CB6C-315B-AFED-D358A89874A1}"/>
          </ac:spMkLst>
        </pc:spChg>
      </pc:sldChg>
      <pc:sldChg chg="modSp add mod">
        <pc:chgData name="Sahar Khodabakhsh" userId="47527747a6163ed2" providerId="LiveId" clId="{68FA0B75-0FBC-49A6-B3EA-88067B249A19}" dt="2023-09-21T20:56:52.581" v="2744" actId="20577"/>
        <pc:sldMkLst>
          <pc:docMk/>
          <pc:sldMk cId="4066904807" sldId="280"/>
        </pc:sldMkLst>
        <pc:spChg chg="mod">
          <ac:chgData name="Sahar Khodabakhsh" userId="47527747a6163ed2" providerId="LiveId" clId="{68FA0B75-0FBC-49A6-B3EA-88067B249A19}" dt="2023-09-21T20:56:52.581" v="2744" actId="20577"/>
          <ac:spMkLst>
            <pc:docMk/>
            <pc:sldMk cId="4066904807" sldId="280"/>
            <ac:spMk id="4" creationId="{DAB50EA8-CB6C-315B-AFED-D358A89874A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r>
              <a:rPr lang="en-US"/>
              <a:t>Click to edit Master title style</a:t>
            </a:r>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9/19/2023</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Picture 18" descr="A purple background with white squares&#10;&#10;Description automatically generated">
            <a:extLst>
              <a:ext uri="{FF2B5EF4-FFF2-40B4-BE49-F238E27FC236}">
                <a16:creationId xmlns:a16="http://schemas.microsoft.com/office/drawing/2014/main" id="{8B5B897F-69D2-5F71-ED5F-1ECDF6D4FF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00" y="-34999"/>
            <a:ext cx="10747300" cy="760361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Quotes</a:t>
            </a:r>
          </a:p>
        </p:txBody>
      </p:sp>
      <p:cxnSp>
        <p:nvCxnSpPr>
          <p:cNvPr id="6" name="Straight Connector 5">
            <a:extLst>
              <a:ext uri="{FF2B5EF4-FFF2-40B4-BE49-F238E27FC236}">
                <a16:creationId xmlns:a16="http://schemas.microsoft.com/office/drawing/2014/main" id="{874D04E3-232F-6F31-D195-52BFD64EB43D}"/>
              </a:ext>
            </a:extLst>
          </p:cNvPr>
          <p:cNvCxnSpPr>
            <a:cxnSpLocks/>
          </p:cNvCxnSpPr>
          <p:nvPr/>
        </p:nvCxnSpPr>
        <p:spPr>
          <a:xfrm>
            <a:off x="378148" y="1621185"/>
            <a:ext cx="316835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0FA8C24-FEAF-6C94-6421-E53A203ADF46}"/>
              </a:ext>
            </a:extLst>
          </p:cNvPr>
          <p:cNvSpPr txBox="1"/>
          <p:nvPr/>
        </p:nvSpPr>
        <p:spPr>
          <a:xfrm>
            <a:off x="666180" y="1818077"/>
            <a:ext cx="2808312" cy="1200329"/>
          </a:xfrm>
          <a:prstGeom prst="rect">
            <a:avLst/>
          </a:prstGeom>
          <a:noFill/>
        </p:spPr>
        <p:txBody>
          <a:bodyPr wrap="square">
            <a:spAutoFit/>
          </a:bodyPr>
          <a:lstStyle/>
          <a:p>
            <a:r>
              <a:rPr lang="en-US" dirty="0"/>
              <a:t>“I’m normally just by myself, so I need some opportunities to talk.”- Interview 1-PGR</a:t>
            </a:r>
          </a:p>
        </p:txBody>
      </p:sp>
      <p:sp>
        <p:nvSpPr>
          <p:cNvPr id="10" name="TextBox 9">
            <a:extLst>
              <a:ext uri="{FF2B5EF4-FFF2-40B4-BE49-F238E27FC236}">
                <a16:creationId xmlns:a16="http://schemas.microsoft.com/office/drawing/2014/main" id="{A4C26F5D-47ED-E11F-616C-97962517FC87}"/>
              </a:ext>
            </a:extLst>
          </p:cNvPr>
          <p:cNvSpPr txBox="1"/>
          <p:nvPr/>
        </p:nvSpPr>
        <p:spPr>
          <a:xfrm>
            <a:off x="666180" y="3349377"/>
            <a:ext cx="3024336" cy="2308324"/>
          </a:xfrm>
          <a:prstGeom prst="rect">
            <a:avLst/>
          </a:prstGeom>
          <a:noFill/>
        </p:spPr>
        <p:txBody>
          <a:bodyPr wrap="square" rtlCol="0">
            <a:spAutoFit/>
          </a:bodyPr>
          <a:lstStyle/>
          <a:p>
            <a:r>
              <a:rPr lang="en-US" dirty="0"/>
              <a:t>“I think we said in the session the commonality in how we were feeling when we had different situations […] you can be quite, fairly open and then it doesn't matter cause you're not </a:t>
            </a:r>
            <a:r>
              <a:rPr lang="en-US" dirty="0" err="1"/>
              <a:t>gonna</a:t>
            </a:r>
            <a:r>
              <a:rPr lang="en-US" dirty="0"/>
              <a:t> see them again”- Interview 4-ECR</a:t>
            </a:r>
          </a:p>
        </p:txBody>
      </p:sp>
      <p:sp>
        <p:nvSpPr>
          <p:cNvPr id="11" name="TextBox 10">
            <a:extLst>
              <a:ext uri="{FF2B5EF4-FFF2-40B4-BE49-F238E27FC236}">
                <a16:creationId xmlns:a16="http://schemas.microsoft.com/office/drawing/2014/main" id="{7249C5A4-5428-CAE1-0DBD-F82680A26E78}"/>
              </a:ext>
            </a:extLst>
          </p:cNvPr>
          <p:cNvSpPr txBox="1"/>
          <p:nvPr/>
        </p:nvSpPr>
        <p:spPr>
          <a:xfrm>
            <a:off x="7074892" y="3815044"/>
            <a:ext cx="3240360" cy="2031325"/>
          </a:xfrm>
          <a:prstGeom prst="rect">
            <a:avLst/>
          </a:prstGeom>
          <a:noFill/>
        </p:spPr>
        <p:txBody>
          <a:bodyPr wrap="square" rtlCol="0">
            <a:spAutoFit/>
          </a:bodyPr>
          <a:lstStyle/>
          <a:p>
            <a:r>
              <a:rPr lang="en-US" dirty="0"/>
              <a:t>“maybe linking up with support services that exist in the university as well […] having some sort of contingency may be in place if something comes up that's difficult for someone”- Interview 5- ECR</a:t>
            </a:r>
          </a:p>
        </p:txBody>
      </p:sp>
      <p:sp>
        <p:nvSpPr>
          <p:cNvPr id="13" name="TextBox 12">
            <a:extLst>
              <a:ext uri="{FF2B5EF4-FFF2-40B4-BE49-F238E27FC236}">
                <a16:creationId xmlns:a16="http://schemas.microsoft.com/office/drawing/2014/main" id="{84300996-D0D6-FC7B-2FE6-32C4991BE782}"/>
              </a:ext>
            </a:extLst>
          </p:cNvPr>
          <p:cNvSpPr txBox="1"/>
          <p:nvPr/>
        </p:nvSpPr>
        <p:spPr>
          <a:xfrm>
            <a:off x="7049978" y="987080"/>
            <a:ext cx="3168351" cy="2585323"/>
          </a:xfrm>
          <a:prstGeom prst="rect">
            <a:avLst/>
          </a:prstGeom>
          <a:noFill/>
        </p:spPr>
        <p:txBody>
          <a:bodyPr wrap="square" rtlCol="0">
            <a:spAutoFit/>
          </a:bodyPr>
          <a:lstStyle/>
          <a:p>
            <a:r>
              <a:rPr lang="en-US" dirty="0"/>
              <a:t>“This activity is deeper than I expected […] I think everyone actually said more than I thought. Before it, I thought that everyone would just talk about their own things, not about life or other interpersonal topics”- Interview 6-PGR</a:t>
            </a:r>
          </a:p>
        </p:txBody>
      </p:sp>
      <p:sp>
        <p:nvSpPr>
          <p:cNvPr id="15" name="TextBox 14">
            <a:extLst>
              <a:ext uri="{FF2B5EF4-FFF2-40B4-BE49-F238E27FC236}">
                <a16:creationId xmlns:a16="http://schemas.microsoft.com/office/drawing/2014/main" id="{F2397046-838F-1786-A135-FBA0A24301A0}"/>
              </a:ext>
            </a:extLst>
          </p:cNvPr>
          <p:cNvSpPr txBox="1"/>
          <p:nvPr/>
        </p:nvSpPr>
        <p:spPr>
          <a:xfrm>
            <a:off x="3978548" y="1818077"/>
            <a:ext cx="2808312" cy="3693319"/>
          </a:xfrm>
          <a:prstGeom prst="rect">
            <a:avLst/>
          </a:prstGeom>
          <a:noFill/>
        </p:spPr>
        <p:txBody>
          <a:bodyPr wrap="square">
            <a:spAutoFit/>
          </a:bodyPr>
          <a:lstStyle/>
          <a:p>
            <a:r>
              <a:rPr lang="en-US" dirty="0"/>
              <a:t>“We should extend these events in order to let everyone have the opportunity to talk with others, to hear good and bad experiences and grow with that and this is not only for PhD students or MSc students. There are maybe some lecturers that have these kinds of problems as well”- Interview 2-PGR</a:t>
            </a:r>
            <a:endParaRPr lang="en-GB" dirty="0"/>
          </a:p>
        </p:txBody>
      </p:sp>
    </p:spTree>
    <p:extLst>
      <p:ext uri="{BB962C8B-B14F-4D97-AF65-F5344CB8AC3E}">
        <p14:creationId xmlns:p14="http://schemas.microsoft.com/office/powerpoint/2010/main" val="3116066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Conclusion</a:t>
            </a:r>
          </a:p>
        </p:txBody>
      </p:sp>
      <p:sp>
        <p:nvSpPr>
          <p:cNvPr id="6" name="TextBox 5">
            <a:extLst>
              <a:ext uri="{FF2B5EF4-FFF2-40B4-BE49-F238E27FC236}">
                <a16:creationId xmlns:a16="http://schemas.microsoft.com/office/drawing/2014/main" id="{B76D710B-F914-72EB-F10E-5FEA12B4F69B}"/>
              </a:ext>
            </a:extLst>
          </p:cNvPr>
          <p:cNvSpPr txBox="1"/>
          <p:nvPr/>
        </p:nvSpPr>
        <p:spPr>
          <a:xfrm>
            <a:off x="666180" y="2197249"/>
            <a:ext cx="9073008" cy="2378985"/>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200" kern="0" dirty="0">
                <a:effectLst/>
                <a:latin typeface="Calibri" panose="020F0502020204030204" pitchFamily="34" charset="0"/>
                <a:ea typeface="Calibri" panose="020F0502020204030204" pitchFamily="34" charset="0"/>
                <a:cs typeface="Times New Roman" panose="02020603050405020304" pitchFamily="18" charset="0"/>
              </a:rPr>
              <a:t>Implementing </a:t>
            </a:r>
            <a:r>
              <a:rPr lang="en-GB" sz="2200" kern="0" dirty="0" err="1">
                <a:effectLst/>
                <a:latin typeface="Calibri" panose="020F0502020204030204" pitchFamily="34" charset="0"/>
                <a:ea typeface="Calibri" panose="020F0502020204030204" pitchFamily="34" charset="0"/>
                <a:cs typeface="Times New Roman" panose="02020603050405020304" pitchFamily="18" charset="0"/>
              </a:rPr>
              <a:t>SfL</a:t>
            </a:r>
            <a:r>
              <a:rPr lang="en-GB" sz="2200" kern="0" dirty="0">
                <a:effectLst/>
                <a:latin typeface="Calibri" panose="020F0502020204030204" pitchFamily="34" charset="0"/>
                <a:ea typeface="Calibri" panose="020F0502020204030204" pitchFamily="34" charset="0"/>
                <a:cs typeface="Times New Roman" panose="02020603050405020304" pitchFamily="18" charset="0"/>
              </a:rPr>
              <a:t> in an academic setting is feasible.</a:t>
            </a:r>
          </a:p>
          <a:p>
            <a:pPr>
              <a:lnSpc>
                <a:spcPts val="3000"/>
              </a:lnSpc>
            </a:pPr>
            <a:r>
              <a:rPr lang="en-GB" sz="2200" kern="0" dirty="0">
                <a:effectLst/>
                <a:latin typeface="Calibri" panose="020F0502020204030204" pitchFamily="34" charset="0"/>
                <a:ea typeface="Calibri" panose="020F0502020204030204" pitchFamily="34" charset="0"/>
                <a:cs typeface="Times New Roman" panose="02020603050405020304" pitchFamily="18" charset="0"/>
              </a:rPr>
              <a:t> </a:t>
            </a:r>
          </a:p>
          <a:p>
            <a:pPr marL="285750" indent="-285750">
              <a:lnSpc>
                <a:spcPts val="3000"/>
              </a:lnSpc>
              <a:buFont typeface="Arial" panose="020B0604020202020204" pitchFamily="34" charset="0"/>
              <a:buChar char="•"/>
            </a:pPr>
            <a:r>
              <a:rPr lang="en-GB" sz="2200" kern="0" dirty="0" err="1">
                <a:effectLst/>
                <a:latin typeface="Calibri" panose="020F0502020204030204" pitchFamily="34" charset="0"/>
                <a:ea typeface="Calibri" panose="020F0502020204030204" pitchFamily="34" charset="0"/>
                <a:cs typeface="Times New Roman" panose="02020603050405020304" pitchFamily="18" charset="0"/>
              </a:rPr>
              <a:t>SfL</a:t>
            </a:r>
            <a:r>
              <a:rPr lang="en-GB" sz="2200" kern="0" dirty="0">
                <a:effectLst/>
                <a:latin typeface="Calibri" panose="020F0502020204030204" pitchFamily="34" charset="0"/>
                <a:ea typeface="Calibri" panose="020F0502020204030204" pitchFamily="34" charset="0"/>
                <a:cs typeface="Times New Roman" panose="02020603050405020304" pitchFamily="18" charset="0"/>
              </a:rPr>
              <a:t> was well received by participants and may fill a gap in the social interactions</a:t>
            </a:r>
            <a:r>
              <a:rPr lang="en-GB" sz="2200" kern="0" dirty="0">
                <a:latin typeface="Calibri" panose="020F0502020204030204" pitchFamily="34" charset="0"/>
                <a:ea typeface="Calibri" panose="020F0502020204030204" pitchFamily="34" charset="0"/>
                <a:cs typeface="Times New Roman" panose="02020603050405020304" pitchFamily="18" charset="0"/>
              </a:rPr>
              <a:t> and enhance research culture.</a:t>
            </a:r>
          </a:p>
          <a:p>
            <a:pPr marL="285750" indent="-285750">
              <a:lnSpc>
                <a:spcPts val="3000"/>
              </a:lnSpc>
              <a:buFont typeface="Arial" panose="020B0604020202020204" pitchFamily="34" charset="0"/>
              <a:buChar char="•"/>
            </a:pPr>
            <a:endParaRPr lang="en-GB" sz="2200" kern="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ts val="3000"/>
              </a:lnSpc>
              <a:buFont typeface="Arial" panose="020B0604020202020204" pitchFamily="34" charset="0"/>
              <a:buChar char="•"/>
            </a:pPr>
            <a:endParaRPr lang="en-GB" sz="2200" dirty="0"/>
          </a:p>
        </p:txBody>
      </p:sp>
      <p:cxnSp>
        <p:nvCxnSpPr>
          <p:cNvPr id="4" name="Straight Connector 3">
            <a:extLst>
              <a:ext uri="{FF2B5EF4-FFF2-40B4-BE49-F238E27FC236}">
                <a16:creationId xmlns:a16="http://schemas.microsoft.com/office/drawing/2014/main" id="{781B3E30-6DE2-2E7F-BE98-9449077F28B6}"/>
              </a:ext>
            </a:extLst>
          </p:cNvPr>
          <p:cNvCxnSpPr>
            <a:cxnSpLocks/>
          </p:cNvCxnSpPr>
          <p:nvPr/>
        </p:nvCxnSpPr>
        <p:spPr>
          <a:xfrm>
            <a:off x="443784" y="1693193"/>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1015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4968552" cy="492443"/>
          </a:xfrm>
          <a:prstGeom prst="rect">
            <a:avLst/>
          </a:prstGeom>
          <a:noFill/>
        </p:spPr>
        <p:txBody>
          <a:bodyPr wrap="square" rtlCol="0">
            <a:spAutoFit/>
          </a:bodyPr>
          <a:lstStyle/>
          <a:p>
            <a:r>
              <a:rPr lang="en-GB" sz="2600" b="1" dirty="0">
                <a:solidFill>
                  <a:srgbClr val="3C1053"/>
                </a:solidFill>
              </a:rPr>
              <a:t>Acknowledgment and Funding</a:t>
            </a:r>
          </a:p>
        </p:txBody>
      </p:sp>
      <p:sp>
        <p:nvSpPr>
          <p:cNvPr id="6" name="TextBox 5">
            <a:extLst>
              <a:ext uri="{FF2B5EF4-FFF2-40B4-BE49-F238E27FC236}">
                <a16:creationId xmlns:a16="http://schemas.microsoft.com/office/drawing/2014/main" id="{C6A916FC-4997-2179-108C-D5B5881BD619}"/>
              </a:ext>
            </a:extLst>
          </p:cNvPr>
          <p:cNvSpPr txBox="1"/>
          <p:nvPr/>
        </p:nvSpPr>
        <p:spPr>
          <a:xfrm>
            <a:off x="810196" y="1837209"/>
            <a:ext cx="9073008" cy="2908489"/>
          </a:xfrm>
          <a:prstGeom prst="rect">
            <a:avLst/>
          </a:prstGeom>
          <a:noFill/>
        </p:spPr>
        <p:txBody>
          <a:bodyPr wrap="square" rtlCol="0">
            <a:spAutoFit/>
          </a:bodyPr>
          <a:lstStyle/>
          <a:p>
            <a:pPr>
              <a:lnSpc>
                <a:spcPct val="150000"/>
              </a:lnSpc>
            </a:pPr>
            <a:r>
              <a:rPr lang="en-GB" sz="2200" b="1" dirty="0"/>
              <a:t>Research team members</a:t>
            </a:r>
          </a:p>
          <a:p>
            <a:r>
              <a:rPr lang="en-GB" sz="2200" dirty="0"/>
              <a:t>Dr Alexandra Mitchell, Dr Christin Hoffman, Dr Sarah </a:t>
            </a:r>
            <a:r>
              <a:rPr lang="en-GB" sz="2200" dirty="0" err="1"/>
              <a:t>Sauchelli</a:t>
            </a:r>
            <a:r>
              <a:rPr lang="en-GB" sz="2200" dirty="0"/>
              <a:t> Toran, </a:t>
            </a:r>
            <a:r>
              <a:rPr lang="en-GB" sz="2200" dirty="0" err="1"/>
              <a:t>Gongyu</a:t>
            </a:r>
            <a:r>
              <a:rPr lang="en-GB" sz="2200" dirty="0"/>
              <a:t> Shi and Dr </a:t>
            </a:r>
            <a:r>
              <a:rPr lang="en-GB" sz="2200" dirty="0" err="1"/>
              <a:t>Mengxuan</a:t>
            </a:r>
            <a:r>
              <a:rPr lang="en-GB" sz="2200" dirty="0"/>
              <a:t> Zou </a:t>
            </a:r>
          </a:p>
          <a:p>
            <a:endParaRPr lang="en-GB" sz="2200" dirty="0"/>
          </a:p>
          <a:p>
            <a:r>
              <a:rPr lang="en-GB" sz="2200" b="1" dirty="0"/>
              <a:t>Funding</a:t>
            </a:r>
          </a:p>
          <a:p>
            <a:r>
              <a:rPr lang="en-US" sz="2200" dirty="0"/>
              <a:t>University of Bristol Enhancing Research Culture </a:t>
            </a:r>
            <a:r>
              <a:rPr lang="en-US" sz="2200" dirty="0" err="1"/>
              <a:t>Seedcorn</a:t>
            </a:r>
            <a:r>
              <a:rPr lang="en-US" sz="2200" dirty="0"/>
              <a:t> Fund, Research England.</a:t>
            </a:r>
            <a:endParaRPr lang="en-GB" sz="2200" dirty="0"/>
          </a:p>
          <a:p>
            <a:endParaRPr lang="en-GB" dirty="0"/>
          </a:p>
        </p:txBody>
      </p:sp>
      <p:pic>
        <p:nvPicPr>
          <p:cNvPr id="7" name="Picture 6">
            <a:extLst>
              <a:ext uri="{FF2B5EF4-FFF2-40B4-BE49-F238E27FC236}">
                <a16:creationId xmlns:a16="http://schemas.microsoft.com/office/drawing/2014/main" id="{2F529379-D4CC-C740-E073-C1E21E5A48F8}"/>
              </a:ext>
            </a:extLst>
          </p:cNvPr>
          <p:cNvPicPr>
            <a:picLocks noChangeAspect="1"/>
          </p:cNvPicPr>
          <p:nvPr/>
        </p:nvPicPr>
        <p:blipFill>
          <a:blip r:embed="rId2"/>
          <a:stretch>
            <a:fillRect/>
          </a:stretch>
        </p:blipFill>
        <p:spPr>
          <a:xfrm>
            <a:off x="7362924" y="4896966"/>
            <a:ext cx="2857500" cy="828675"/>
          </a:xfrm>
          <a:prstGeom prst="rect">
            <a:avLst/>
          </a:prstGeom>
        </p:spPr>
      </p:pic>
      <p:cxnSp>
        <p:nvCxnSpPr>
          <p:cNvPr id="13" name="Straight Connector 12">
            <a:extLst>
              <a:ext uri="{FF2B5EF4-FFF2-40B4-BE49-F238E27FC236}">
                <a16:creationId xmlns:a16="http://schemas.microsoft.com/office/drawing/2014/main" id="{F875B198-035F-1A7B-A7F8-F932926FB2CE}"/>
              </a:ext>
            </a:extLst>
          </p:cNvPr>
          <p:cNvCxnSpPr>
            <a:cxnSpLocks/>
          </p:cNvCxnSpPr>
          <p:nvPr/>
        </p:nvCxnSpPr>
        <p:spPr>
          <a:xfrm>
            <a:off x="443784" y="1549177"/>
            <a:ext cx="5551170"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743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2344483"/>
            <a:ext cx="9089390" cy="646331"/>
          </a:xfrm>
        </p:spPr>
        <p:txBody>
          <a:bodyPr/>
          <a:lstStyle/>
          <a:p>
            <a:r>
              <a:rPr lang="en-GB" sz="4200" dirty="0">
                <a:solidFill>
                  <a:schemeClr val="bg1"/>
                </a:solidFill>
              </a:rPr>
              <a:t>THANK YOU</a:t>
            </a: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5" y="3205361"/>
            <a:ext cx="7485380" cy="338554"/>
          </a:xfrm>
        </p:spPr>
        <p:txBody>
          <a:bodyPr/>
          <a:lstStyle/>
          <a:p>
            <a:endParaRPr lang="en-GB" sz="2200" dirty="0">
              <a:solidFill>
                <a:schemeClr val="bg1"/>
              </a:solidFill>
            </a:endParaRP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60694"/>
            <a:ext cx="10693400" cy="1802156"/>
          </a:xfrm>
          <a:prstGeom prst="rect">
            <a:avLst/>
          </a:prstGeom>
        </p:spPr>
      </p:pic>
    </p:spTree>
    <p:extLst>
      <p:ext uri="{BB962C8B-B14F-4D97-AF65-F5344CB8AC3E}">
        <p14:creationId xmlns:p14="http://schemas.microsoft.com/office/powerpoint/2010/main" val="4131771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1050346"/>
            <a:ext cx="9089390" cy="1938992"/>
          </a:xfrm>
        </p:spPr>
        <p:txBody>
          <a:bodyPr/>
          <a:lstStyle/>
          <a:p>
            <a:r>
              <a:rPr lang="en-US" sz="4200" dirty="0">
                <a:solidFill>
                  <a:schemeClr val="bg1"/>
                </a:solidFill>
              </a:rPr>
              <a:t>A novel approach to peer-support for academic researchers and enhance research culture</a:t>
            </a:r>
            <a:endParaRPr lang="en-GB" sz="4200" dirty="0">
              <a:solidFill>
                <a:schemeClr val="bg1"/>
              </a:solidFill>
            </a:endParaRP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5" y="4717529"/>
            <a:ext cx="7485380" cy="677108"/>
          </a:xfrm>
        </p:spPr>
        <p:txBody>
          <a:bodyPr/>
          <a:lstStyle/>
          <a:p>
            <a:r>
              <a:rPr lang="en-GB" sz="2200" dirty="0">
                <a:solidFill>
                  <a:schemeClr val="bg1"/>
                </a:solidFill>
              </a:rPr>
              <a:t>Sahar Khodabakhsh, PhD</a:t>
            </a:r>
          </a:p>
          <a:p>
            <a:r>
              <a:rPr lang="en-GB" sz="2200" dirty="0">
                <a:solidFill>
                  <a:schemeClr val="bg1"/>
                </a:solidFill>
              </a:rPr>
              <a:t>University of Bristol</a:t>
            </a: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60694"/>
            <a:ext cx="10693400" cy="1802156"/>
          </a:xfrm>
          <a:prstGeom prst="rect">
            <a:avLst/>
          </a:prstGeom>
        </p:spPr>
      </p:pic>
    </p:spTree>
    <p:extLst>
      <p:ext uri="{BB962C8B-B14F-4D97-AF65-F5344CB8AC3E}">
        <p14:creationId xmlns:p14="http://schemas.microsoft.com/office/powerpoint/2010/main" val="1202150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Background</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2011485"/>
            <a:ext cx="9865096" cy="3533147"/>
          </a:xfrm>
          <a:prstGeom prst="rect">
            <a:avLst/>
          </a:prstGeom>
          <a:noFill/>
        </p:spPr>
        <p:txBody>
          <a:bodyPr wrap="square" rtlCol="0">
            <a:spAutoFit/>
          </a:bodyPr>
          <a:lstStyle/>
          <a:p>
            <a:pPr>
              <a:lnSpc>
                <a:spcPts val="3000"/>
              </a:lnSpc>
            </a:pPr>
            <a:r>
              <a:rPr lang="en-US" sz="2200" kern="0" dirty="0">
                <a:effectLst/>
                <a:ea typeface="Times New Roman" panose="02020603050405020304" pitchFamily="18" charset="0"/>
                <a:cs typeface="Times New Roman" panose="02020603050405020304" pitchFamily="18" charset="0"/>
              </a:rPr>
              <a:t>Academic researchers experience:</a:t>
            </a:r>
          </a:p>
          <a:p>
            <a:pPr marL="285750" indent="-285750">
              <a:lnSpc>
                <a:spcPts val="3000"/>
              </a:lnSpc>
              <a:buFont typeface="Arial" panose="020B0604020202020204" pitchFamily="34" charset="0"/>
              <a:buChar char="•"/>
            </a:pPr>
            <a:r>
              <a:rPr lang="en-US" sz="2200" kern="0" dirty="0">
                <a:effectLst/>
                <a:ea typeface="Times New Roman" panose="02020603050405020304" pitchFamily="18" charset="0"/>
                <a:cs typeface="Times New Roman" panose="02020603050405020304" pitchFamily="18" charset="0"/>
              </a:rPr>
              <a:t>Increased workload and performance pressure (Tapper, 2009).</a:t>
            </a:r>
          </a:p>
          <a:p>
            <a:pPr marL="285750" indent="-285750">
              <a:lnSpc>
                <a:spcPts val="3000"/>
              </a:lnSpc>
              <a:buFont typeface="Arial" panose="020B0604020202020204" pitchFamily="34" charset="0"/>
              <a:buChar char="•"/>
            </a:pPr>
            <a:r>
              <a:rPr lang="en-US" sz="2200" kern="0" dirty="0">
                <a:effectLst/>
                <a:ea typeface="Times New Roman" panose="02020603050405020304" pitchFamily="18" charset="0"/>
                <a:cs typeface="Times New Roman" panose="02020603050405020304" pitchFamily="18" charset="0"/>
              </a:rPr>
              <a:t>reluctance to disclose experienced difficulties, dissatisfaction, and perceived lack of support (Nicholls, 2022).</a:t>
            </a:r>
          </a:p>
          <a:p>
            <a:pPr marL="285750" indent="-285750">
              <a:lnSpc>
                <a:spcPts val="3000"/>
              </a:lnSpc>
              <a:buFont typeface="Arial" panose="020B0604020202020204" pitchFamily="34" charset="0"/>
              <a:buChar char="•"/>
            </a:pPr>
            <a:r>
              <a:rPr lang="en-US" sz="2200" kern="0" dirty="0">
                <a:ea typeface="Times New Roman" panose="02020603050405020304" pitchFamily="18" charset="0"/>
                <a:cs typeface="Times New Roman" panose="02020603050405020304" pitchFamily="18" charset="0"/>
              </a:rPr>
              <a:t>Reduced wellbeing, increased loneliness and isolation.</a:t>
            </a:r>
            <a:endParaRPr lang="en-GB" sz="2200" kern="0" dirty="0">
              <a:effectLst/>
              <a:ea typeface="Times New Roman" panose="02020603050405020304" pitchFamily="18" charset="0"/>
              <a:cs typeface="Times New Roman" panose="02020603050405020304" pitchFamily="18" charset="0"/>
            </a:endParaRPr>
          </a:p>
          <a:p>
            <a:pPr marL="342900" indent="-342900">
              <a:lnSpc>
                <a:spcPts val="3000"/>
              </a:lnSpc>
              <a:buFont typeface="Arial" panose="020B0604020202020204" pitchFamily="34" charset="0"/>
              <a:buChar char="•"/>
            </a:pPr>
            <a:endParaRPr lang="en-GB" sz="2200" dirty="0"/>
          </a:p>
          <a:p>
            <a:pPr>
              <a:lnSpc>
                <a:spcPts val="3000"/>
              </a:lnSpc>
            </a:pPr>
            <a:r>
              <a:rPr lang="en-GB" sz="2200" dirty="0"/>
              <a:t>Aim:</a:t>
            </a:r>
          </a:p>
          <a:p>
            <a:pPr marL="285750" indent="-285750">
              <a:lnSpc>
                <a:spcPts val="3000"/>
              </a:lnSpc>
              <a:buFont typeface="Arial" panose="020B0604020202020204" pitchFamily="34" charset="0"/>
              <a:buChar char="•"/>
            </a:pPr>
            <a:r>
              <a:rPr lang="en-GB" sz="2200" kern="0" dirty="0">
                <a:effectLst/>
                <a:ea typeface="Calibri" panose="020F0502020204030204" pitchFamily="34" charset="0"/>
                <a:cs typeface="Times New Roman" panose="02020603050405020304" pitchFamily="18" charset="0"/>
              </a:rPr>
              <a:t>To assess the feasibility, acceptability and potential impacts of Spaces for Listening (</a:t>
            </a:r>
            <a:r>
              <a:rPr lang="en-GB" sz="2200" kern="0" dirty="0" err="1">
                <a:effectLst/>
                <a:ea typeface="Calibri" panose="020F0502020204030204" pitchFamily="34" charset="0"/>
                <a:cs typeface="Times New Roman" panose="02020603050405020304" pitchFamily="18" charset="0"/>
              </a:rPr>
              <a:t>SfL</a:t>
            </a:r>
            <a:r>
              <a:rPr lang="en-GB" sz="2200" kern="0" dirty="0">
                <a:effectLst/>
                <a:ea typeface="Calibri" panose="020F0502020204030204" pitchFamily="34" charset="0"/>
                <a:cs typeface="Times New Roman" panose="02020603050405020304" pitchFamily="18" charset="0"/>
              </a:rPr>
              <a:t>)in an academic setting.</a:t>
            </a:r>
            <a:endParaRPr lang="en-GB" sz="2200" dirty="0"/>
          </a:p>
        </p:txBody>
      </p:sp>
      <p:cxnSp>
        <p:nvCxnSpPr>
          <p:cNvPr id="6" name="Straight Connector 5">
            <a:extLst>
              <a:ext uri="{FF2B5EF4-FFF2-40B4-BE49-F238E27FC236}">
                <a16:creationId xmlns:a16="http://schemas.microsoft.com/office/drawing/2014/main" id="{2CB3B8DE-F3DB-CE82-C874-C5FF3AE36BA2}"/>
              </a:ext>
            </a:extLst>
          </p:cNvPr>
          <p:cNvCxnSpPr>
            <a:cxnSpLocks/>
          </p:cNvCxnSpPr>
          <p:nvPr/>
        </p:nvCxnSpPr>
        <p:spPr>
          <a:xfrm>
            <a:off x="522164" y="1621185"/>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2269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1965653"/>
            <a:ext cx="9865096" cy="3917867"/>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200" dirty="0"/>
              <a:t>Introduced by Brigid Russell and Charlie Jones for NHS workers during COVID-19 pandemic.</a:t>
            </a:r>
          </a:p>
          <a:p>
            <a:pPr>
              <a:lnSpc>
                <a:spcPts val="3000"/>
              </a:lnSpc>
            </a:pPr>
            <a:endParaRPr lang="en-GB" sz="2200" dirty="0"/>
          </a:p>
          <a:p>
            <a:pPr marL="285750" indent="-285750">
              <a:lnSpc>
                <a:spcPts val="3000"/>
              </a:lnSpc>
              <a:buFont typeface="Arial" panose="020B0604020202020204" pitchFamily="34" charset="0"/>
              <a:buChar char="•"/>
            </a:pPr>
            <a:r>
              <a:rPr lang="en-GB" sz="2200" dirty="0"/>
              <a:t>Promotes communication and promotes active listening.</a:t>
            </a:r>
          </a:p>
          <a:p>
            <a:pPr>
              <a:lnSpc>
                <a:spcPts val="3000"/>
              </a:lnSpc>
            </a:pPr>
            <a:endParaRPr lang="en-GB" sz="2200" dirty="0"/>
          </a:p>
          <a:p>
            <a:pPr marL="285750" indent="-285750">
              <a:lnSpc>
                <a:spcPts val="3000"/>
              </a:lnSpc>
              <a:buFont typeface="Arial" panose="020B0604020202020204" pitchFamily="34" charset="0"/>
              <a:buChar char="•"/>
            </a:pPr>
            <a:r>
              <a:rPr lang="en-US" sz="2200" kern="0" dirty="0">
                <a:effectLst/>
                <a:ea typeface="Times New Roman" panose="02020603050405020304" pitchFamily="18" charset="0"/>
                <a:cs typeface="Times New Roman" panose="02020603050405020304" pitchFamily="18" charset="0"/>
              </a:rPr>
              <a:t>provide a safe and non-judgmental space for participants to speak without interruption.</a:t>
            </a:r>
          </a:p>
          <a:p>
            <a:pPr>
              <a:lnSpc>
                <a:spcPts val="3000"/>
              </a:lnSpc>
            </a:pPr>
            <a:endParaRPr lang="en-US" sz="2200" kern="0" dirty="0">
              <a:effectLst/>
              <a:ea typeface="Times New Roman" panose="02020603050405020304" pitchFamily="18" charset="0"/>
              <a:cs typeface="Times New Roman" panose="02020603050405020304" pitchFamily="18" charset="0"/>
            </a:endParaRPr>
          </a:p>
          <a:p>
            <a:pPr marL="285750" indent="-285750">
              <a:lnSpc>
                <a:spcPts val="3000"/>
              </a:lnSpc>
              <a:buFont typeface="Arial" panose="020B0604020202020204" pitchFamily="34" charset="0"/>
              <a:buChar char="•"/>
            </a:pPr>
            <a:r>
              <a:rPr lang="en-US" sz="2200" kern="0" dirty="0">
                <a:ea typeface="Calibri" panose="020F0502020204030204" pitchFamily="34" charset="0"/>
                <a:cs typeface="Times New Roman" panose="02020603050405020304" pitchFamily="18" charset="0"/>
              </a:rPr>
              <a:t>T</a:t>
            </a:r>
            <a:r>
              <a:rPr lang="en-US" sz="2200" kern="0" dirty="0">
                <a:effectLst/>
                <a:ea typeface="Calibri" panose="020F0502020204030204" pitchFamily="34" charset="0"/>
                <a:cs typeface="Times New Roman" panose="02020603050405020304" pitchFamily="18" charset="0"/>
              </a:rPr>
              <a:t>hree rounds of pre-defined questions. Each participant, including the facilitators, is given 2 minutes to speak uninterrupted.</a:t>
            </a:r>
            <a:endParaRPr lang="en-GB" sz="2200" dirty="0"/>
          </a:p>
        </p:txBody>
      </p:sp>
      <p:sp>
        <p:nvSpPr>
          <p:cNvPr id="6" name="TextBox 5">
            <a:extLst>
              <a:ext uri="{FF2B5EF4-FFF2-40B4-BE49-F238E27FC236}">
                <a16:creationId xmlns:a16="http://schemas.microsoft.com/office/drawing/2014/main" id="{81A1FFA1-9629-EE8B-A8F1-4436DE49636B}"/>
              </a:ext>
            </a:extLst>
          </p:cNvPr>
          <p:cNvSpPr txBox="1"/>
          <p:nvPr/>
        </p:nvSpPr>
        <p:spPr>
          <a:xfrm>
            <a:off x="738188" y="812368"/>
            <a:ext cx="5904656" cy="492443"/>
          </a:xfrm>
          <a:prstGeom prst="rect">
            <a:avLst/>
          </a:prstGeom>
          <a:noFill/>
        </p:spPr>
        <p:txBody>
          <a:bodyPr wrap="square" rtlCol="0">
            <a:spAutoFit/>
          </a:bodyPr>
          <a:lstStyle/>
          <a:p>
            <a:r>
              <a:rPr lang="en-GB" sz="2600" b="1" dirty="0">
                <a:solidFill>
                  <a:srgbClr val="3C1053"/>
                </a:solidFill>
              </a:rPr>
              <a:t>What is Spaces for Listening?</a:t>
            </a:r>
          </a:p>
        </p:txBody>
      </p:sp>
      <p:cxnSp>
        <p:nvCxnSpPr>
          <p:cNvPr id="7" name="Straight Connector 6">
            <a:extLst>
              <a:ext uri="{FF2B5EF4-FFF2-40B4-BE49-F238E27FC236}">
                <a16:creationId xmlns:a16="http://schemas.microsoft.com/office/drawing/2014/main" id="{7BEAC220-7096-82B5-1B1D-1E3151FE4340}"/>
              </a:ext>
            </a:extLst>
          </p:cNvPr>
          <p:cNvCxnSpPr>
            <a:cxnSpLocks/>
          </p:cNvCxnSpPr>
          <p:nvPr/>
        </p:nvCxnSpPr>
        <p:spPr>
          <a:xfrm>
            <a:off x="522164" y="1477169"/>
            <a:ext cx="568863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1362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Methods</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2039738"/>
            <a:ext cx="9217024" cy="2925160"/>
          </a:xfrm>
          <a:prstGeom prst="rect">
            <a:avLst/>
          </a:prstGeom>
          <a:noFill/>
        </p:spPr>
        <p:txBody>
          <a:bodyPr wrap="square" rtlCol="0">
            <a:spAutoFit/>
          </a:bodyPr>
          <a:lstStyle/>
          <a:p>
            <a:pPr marL="342900" indent="-342900" algn="just">
              <a:lnSpc>
                <a:spcPct val="107000"/>
              </a:lnSpc>
              <a:spcAft>
                <a:spcPts val="800"/>
              </a:spcAft>
              <a:buFont typeface="Arial" panose="020B0604020202020204" pitchFamily="34" charset="0"/>
              <a:buChar char="•"/>
            </a:pPr>
            <a:r>
              <a:rPr lang="en-US" sz="2200" kern="0" dirty="0">
                <a:effectLst/>
                <a:latin typeface="Calibri" panose="020F0502020204030204" pitchFamily="34" charset="0"/>
                <a:ea typeface="Calibri" panose="020F0502020204030204" pitchFamily="34" charset="0"/>
                <a:cs typeface="Times New Roman" panose="02020603050405020304" pitchFamily="18" charset="0"/>
              </a:rPr>
              <a:t>Postgraduate Researchers and Early-Career Researchers from the University of Bristol.</a:t>
            </a:r>
          </a:p>
          <a:p>
            <a:pPr marL="342900" indent="-342900" algn="just">
              <a:lnSpc>
                <a:spcPct val="107000"/>
              </a:lnSpc>
              <a:spcAft>
                <a:spcPts val="800"/>
              </a:spcAft>
              <a:buFont typeface="Arial" panose="020B0604020202020204" pitchFamily="34" charset="0"/>
              <a:buChar char="•"/>
            </a:pPr>
            <a:r>
              <a:rPr lang="en-US" sz="2200" kern="0" dirty="0">
                <a:latin typeface="Calibri" panose="020F0502020204030204" pitchFamily="34" charset="0"/>
                <a:ea typeface="Calibri" panose="020F0502020204030204" pitchFamily="34" charset="0"/>
                <a:cs typeface="Times New Roman" panose="02020603050405020304" pitchFamily="18" charset="0"/>
              </a:rPr>
              <a:t>Five </a:t>
            </a:r>
            <a:r>
              <a:rPr lang="en-US" sz="2200" kern="0" dirty="0" err="1">
                <a:latin typeface="Calibri" panose="020F0502020204030204" pitchFamily="34" charset="0"/>
                <a:ea typeface="Calibri" panose="020F0502020204030204" pitchFamily="34" charset="0"/>
                <a:cs typeface="Times New Roman" panose="02020603050405020304" pitchFamily="18" charset="0"/>
              </a:rPr>
              <a:t>SfL</a:t>
            </a:r>
            <a:r>
              <a:rPr lang="en-US" sz="2200" kern="0" dirty="0">
                <a:latin typeface="Calibri" panose="020F0502020204030204" pitchFamily="34" charset="0"/>
                <a:ea typeface="Calibri" panose="020F0502020204030204" pitchFamily="34" charset="0"/>
                <a:cs typeface="Times New Roman" panose="02020603050405020304" pitchFamily="18" charset="0"/>
              </a:rPr>
              <a:t> sessions ( four in English and one in Chinese language).</a:t>
            </a:r>
            <a:endParaRPr lang="en-US" sz="2200" kern="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Arial" panose="020B0604020202020204" pitchFamily="34" charset="0"/>
              <a:buChar char="•"/>
            </a:pPr>
            <a:r>
              <a:rPr lang="en-US" sz="2200" kern="0" dirty="0">
                <a:latin typeface="Calibri" panose="020F0502020204030204" pitchFamily="34" charset="0"/>
                <a:ea typeface="Calibri" panose="020F0502020204030204" pitchFamily="34" charset="0"/>
                <a:cs typeface="Times New Roman" panose="02020603050405020304" pitchFamily="18" charset="0"/>
              </a:rPr>
              <a:t>Data collection after the session via: </a:t>
            </a:r>
          </a:p>
          <a:p>
            <a:pPr lvl="1" algn="just">
              <a:lnSpc>
                <a:spcPct val="107000"/>
              </a:lnSpc>
              <a:spcAft>
                <a:spcPts val="800"/>
              </a:spcAft>
            </a:pPr>
            <a:r>
              <a:rPr lang="en-US" sz="2000" kern="0" dirty="0">
                <a:latin typeface="Calibri" panose="020F0502020204030204" pitchFamily="34" charset="0"/>
                <a:ea typeface="Calibri" panose="020F0502020204030204" pitchFamily="34" charset="0"/>
                <a:cs typeface="Times New Roman" panose="02020603050405020304" pitchFamily="18" charset="0"/>
              </a:rPr>
              <a:t>- online survey on </a:t>
            </a:r>
            <a:r>
              <a:rPr lang="en-GB" sz="2000" kern="0" dirty="0">
                <a:effectLst/>
                <a:latin typeface="Calibri" panose="020F0502020204030204" pitchFamily="34" charset="0"/>
                <a:ea typeface="Calibri" panose="020F0502020204030204" pitchFamily="34" charset="0"/>
                <a:cs typeface="Times New Roman" panose="02020603050405020304" pitchFamily="18" charset="0"/>
              </a:rPr>
              <a:t>socio-demographic characteristics and experience of the session, using 5-point </a:t>
            </a:r>
            <a:r>
              <a:rPr lang="en-GB" sz="2000" kern="0" dirty="0">
                <a:latin typeface="Calibri" panose="020F0502020204030204" pitchFamily="34" charset="0"/>
                <a:ea typeface="Calibri" panose="020F0502020204030204" pitchFamily="34" charset="0"/>
                <a:cs typeface="Times New Roman" panose="02020603050405020304" pitchFamily="18" charset="0"/>
              </a:rPr>
              <a:t>L</a:t>
            </a:r>
            <a:r>
              <a:rPr lang="en-GB" sz="2000" kern="0" dirty="0">
                <a:effectLst/>
                <a:latin typeface="Calibri" panose="020F0502020204030204" pitchFamily="34" charset="0"/>
                <a:ea typeface="Calibri" panose="020F0502020204030204" pitchFamily="34" charset="0"/>
                <a:cs typeface="Times New Roman" panose="02020603050405020304" pitchFamily="18" charset="0"/>
              </a:rPr>
              <a:t>ikert scale (Microsoft Teams)</a:t>
            </a:r>
            <a:endParaRPr lang="en-US" sz="2000" kern="0" dirty="0">
              <a:latin typeface="Calibri" panose="020F0502020204030204" pitchFamily="34" charset="0"/>
              <a:ea typeface="Calibri" panose="020F0502020204030204" pitchFamily="34" charset="0"/>
              <a:cs typeface="Times New Roman" panose="02020603050405020304" pitchFamily="18" charset="0"/>
            </a:endParaRPr>
          </a:p>
          <a:p>
            <a:pPr lvl="1" algn="just">
              <a:lnSpc>
                <a:spcPct val="107000"/>
              </a:lnSpc>
              <a:spcAft>
                <a:spcPts val="800"/>
              </a:spcAft>
            </a:pPr>
            <a:r>
              <a:rPr lang="en-US" sz="2000" kern="0" dirty="0">
                <a:latin typeface="Calibri" panose="020F0502020204030204" pitchFamily="34" charset="0"/>
                <a:ea typeface="Calibri" panose="020F0502020204030204" pitchFamily="34" charset="0"/>
                <a:cs typeface="Times New Roman" panose="02020603050405020304" pitchFamily="18" charset="0"/>
              </a:rPr>
              <a:t>- in-depth </a:t>
            </a:r>
            <a:r>
              <a:rPr lang="en-GB" sz="2000" kern="0" dirty="0">
                <a:latin typeface="Calibri" panose="020F0502020204030204" pitchFamily="34" charset="0"/>
                <a:ea typeface="Calibri" panose="020F0502020204030204" pitchFamily="34" charset="0"/>
                <a:cs typeface="Times New Roman" panose="02020603050405020304" pitchFamily="18" charset="0"/>
              </a:rPr>
              <a:t>interview (in-person/ Microsoft Teams)</a:t>
            </a:r>
          </a:p>
        </p:txBody>
      </p:sp>
      <p:cxnSp>
        <p:nvCxnSpPr>
          <p:cNvPr id="6" name="Straight Connector 5">
            <a:extLst>
              <a:ext uri="{FF2B5EF4-FFF2-40B4-BE49-F238E27FC236}">
                <a16:creationId xmlns:a16="http://schemas.microsoft.com/office/drawing/2014/main" id="{AAED9BCF-D7A4-ABF4-45CF-A55346B47023}"/>
              </a:ext>
            </a:extLst>
          </p:cNvPr>
          <p:cNvCxnSpPr>
            <a:cxnSpLocks/>
          </p:cNvCxnSpPr>
          <p:nvPr/>
        </p:nvCxnSpPr>
        <p:spPr>
          <a:xfrm>
            <a:off x="443784" y="1621185"/>
            <a:ext cx="3678780"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4470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Methods</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2197249"/>
            <a:ext cx="8496944" cy="2574551"/>
          </a:xfrm>
          <a:prstGeom prst="rect">
            <a:avLst/>
          </a:prstGeom>
          <a:noFill/>
        </p:spPr>
        <p:txBody>
          <a:bodyPr wrap="square" rtlCol="0">
            <a:spAutoFit/>
          </a:bodyPr>
          <a:lstStyle/>
          <a:p>
            <a:pPr marL="342900" indent="-342900" algn="just">
              <a:lnSpc>
                <a:spcPct val="107000"/>
              </a:lnSpc>
              <a:spcAft>
                <a:spcPts val="800"/>
              </a:spcAft>
              <a:buFont typeface="Arial" panose="020B0604020202020204" pitchFamily="34" charset="0"/>
              <a:buChar char="•"/>
            </a:pPr>
            <a:r>
              <a:rPr lang="en-GB" sz="2200" dirty="0"/>
              <a:t>Descriptive analysis and Reflexive thematic analysis.</a:t>
            </a:r>
          </a:p>
          <a:p>
            <a:pPr marL="342900" indent="-342900" algn="just">
              <a:lnSpc>
                <a:spcPct val="107000"/>
              </a:lnSpc>
              <a:spcAft>
                <a:spcPts val="800"/>
              </a:spcAft>
              <a:buFont typeface="Arial" panose="020B0604020202020204" pitchFamily="34" charset="0"/>
              <a:buChar char="•"/>
            </a:pPr>
            <a:r>
              <a:rPr lang="en-GB" sz="2200" kern="0" dirty="0">
                <a:ea typeface="Calibri" panose="020F0502020204030204" pitchFamily="34" charset="0"/>
                <a:cs typeface="Times New Roman" panose="02020603050405020304" pitchFamily="18" charset="0"/>
              </a:rPr>
              <a:t>Qualitative and quantitative finding were integrated at the interpretation phase.</a:t>
            </a:r>
            <a:endParaRPr lang="en-GB" sz="2200" kern="0" dirty="0">
              <a:effectLst/>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Arial" panose="020B0604020202020204" pitchFamily="34" charset="0"/>
              <a:buChar char="•"/>
            </a:pPr>
            <a:r>
              <a:rPr lang="en-GB" sz="2200" kern="0" dirty="0">
                <a:effectLst/>
                <a:ea typeface="Calibri" panose="020F0502020204030204" pitchFamily="34" charset="0"/>
                <a:cs typeface="Times New Roman" panose="02020603050405020304" pitchFamily="18" charset="0"/>
              </a:rPr>
              <a:t>Ethics: Faculty of Social Sciences and Law Research Ethics Committee at the University of Bristol (Ref: 11080).</a:t>
            </a:r>
            <a:endParaRPr lang="en-GB" sz="2200" kern="100" dirty="0">
              <a:effectLst/>
              <a:ea typeface="Calibri" panose="020F0502020204030204" pitchFamily="34" charset="0"/>
              <a:cs typeface="Times New Roman" panose="02020603050405020304" pitchFamily="18" charset="0"/>
            </a:endParaRPr>
          </a:p>
          <a:p>
            <a:pPr marL="285750" indent="-285750">
              <a:lnSpc>
                <a:spcPts val="3000"/>
              </a:lnSpc>
              <a:buFont typeface="Arial" panose="020B0604020202020204" pitchFamily="34" charset="0"/>
              <a:buChar char="•"/>
            </a:pPr>
            <a:endParaRPr lang="en-GB" sz="2200" dirty="0"/>
          </a:p>
        </p:txBody>
      </p:sp>
      <p:cxnSp>
        <p:nvCxnSpPr>
          <p:cNvPr id="6" name="Straight Connector 5">
            <a:extLst>
              <a:ext uri="{FF2B5EF4-FFF2-40B4-BE49-F238E27FC236}">
                <a16:creationId xmlns:a16="http://schemas.microsoft.com/office/drawing/2014/main" id="{AAED9BCF-D7A4-ABF4-45CF-A55346B47023}"/>
              </a:ext>
            </a:extLst>
          </p:cNvPr>
          <p:cNvCxnSpPr>
            <a:cxnSpLocks/>
          </p:cNvCxnSpPr>
          <p:nvPr/>
        </p:nvCxnSpPr>
        <p:spPr>
          <a:xfrm>
            <a:off x="443784" y="1621185"/>
            <a:ext cx="3678780"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3130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Results</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2197249"/>
            <a:ext cx="8496944" cy="3148426"/>
          </a:xfrm>
          <a:prstGeom prst="rect">
            <a:avLst/>
          </a:prstGeom>
          <a:noFill/>
        </p:spPr>
        <p:txBody>
          <a:bodyPr wrap="square" rtlCol="0">
            <a:spAutoFit/>
          </a:bodyPr>
          <a:lstStyle/>
          <a:p>
            <a:pPr marL="285750" indent="-285750">
              <a:lnSpc>
                <a:spcPts val="3000"/>
              </a:lnSpc>
              <a:buFont typeface="Arial" panose="020B0604020202020204" pitchFamily="34" charset="0"/>
              <a:buChar char="•"/>
            </a:pPr>
            <a:r>
              <a:rPr lang="en-GB" sz="2200" kern="0" dirty="0">
                <a:effectLst/>
                <a:latin typeface="Calibri" panose="020F0502020204030204" pitchFamily="34" charset="0"/>
                <a:ea typeface="Calibri" panose="020F0502020204030204" pitchFamily="34" charset="0"/>
                <a:cs typeface="Times New Roman" panose="02020603050405020304" pitchFamily="18" charset="0"/>
              </a:rPr>
              <a:t>In total, 22 participants completed the survey (mean age of 30.5) and six (24%) attended a semi-structured interview.</a:t>
            </a:r>
          </a:p>
          <a:p>
            <a:pPr marL="285750" indent="-285750">
              <a:lnSpc>
                <a:spcPts val="3000"/>
              </a:lnSpc>
              <a:buFont typeface="Arial" panose="020B0604020202020204" pitchFamily="34" charset="0"/>
              <a:buChar char="•"/>
            </a:pPr>
            <a:r>
              <a:rPr lang="en-GB" sz="2200" dirty="0"/>
              <a:t>Four main themes were identified: </a:t>
            </a:r>
          </a:p>
          <a:p>
            <a:pPr lvl="1">
              <a:lnSpc>
                <a:spcPts val="3000"/>
              </a:lnSpc>
            </a:pPr>
            <a:r>
              <a:rPr lang="en-US" sz="2000" dirty="0"/>
              <a:t>1. The </a:t>
            </a:r>
            <a:r>
              <a:rPr lang="en-US" sz="2000" dirty="0" err="1"/>
              <a:t>SfL</a:t>
            </a:r>
            <a:r>
              <a:rPr lang="en-US" sz="2000" dirty="0"/>
              <a:t> experience </a:t>
            </a:r>
          </a:p>
          <a:p>
            <a:pPr lvl="1">
              <a:lnSpc>
                <a:spcPts val="3000"/>
              </a:lnSpc>
            </a:pPr>
            <a:r>
              <a:rPr lang="en-US" sz="2000" dirty="0"/>
              <a:t>2. Impact of </a:t>
            </a:r>
            <a:r>
              <a:rPr lang="en-US" sz="2000" dirty="0" err="1"/>
              <a:t>SfL</a:t>
            </a:r>
            <a:endParaRPr lang="en-US" sz="2000" dirty="0"/>
          </a:p>
          <a:p>
            <a:pPr lvl="1">
              <a:lnSpc>
                <a:spcPts val="3000"/>
              </a:lnSpc>
            </a:pPr>
            <a:r>
              <a:rPr lang="en-US" sz="2000" dirty="0"/>
              <a:t>3. Potential challenges of </a:t>
            </a:r>
            <a:r>
              <a:rPr lang="en-US" sz="2000" dirty="0" err="1"/>
              <a:t>SfL</a:t>
            </a:r>
            <a:endParaRPr lang="en-US" sz="2000" dirty="0"/>
          </a:p>
          <a:p>
            <a:pPr lvl="1">
              <a:lnSpc>
                <a:spcPts val="3000"/>
              </a:lnSpc>
            </a:pPr>
            <a:r>
              <a:rPr lang="en-US" sz="2000" dirty="0"/>
              <a:t>4. </a:t>
            </a:r>
            <a:r>
              <a:rPr lang="en-US" sz="2000" dirty="0" err="1"/>
              <a:t>SfL</a:t>
            </a:r>
            <a:r>
              <a:rPr lang="en-US" sz="2000" dirty="0"/>
              <a:t> in the future</a:t>
            </a:r>
          </a:p>
          <a:p>
            <a:pPr marL="285750" indent="-285750">
              <a:lnSpc>
                <a:spcPts val="3000"/>
              </a:lnSpc>
              <a:buFont typeface="Arial" panose="020B0604020202020204" pitchFamily="34" charset="0"/>
              <a:buChar char="•"/>
            </a:pPr>
            <a:endParaRPr lang="en-GB" sz="2200" dirty="0"/>
          </a:p>
        </p:txBody>
      </p:sp>
      <p:cxnSp>
        <p:nvCxnSpPr>
          <p:cNvPr id="6" name="Straight Connector 5">
            <a:extLst>
              <a:ext uri="{FF2B5EF4-FFF2-40B4-BE49-F238E27FC236}">
                <a16:creationId xmlns:a16="http://schemas.microsoft.com/office/drawing/2014/main" id="{55038C75-A227-4ED4-D6E2-BA7BA2E4401B}"/>
              </a:ext>
            </a:extLst>
          </p:cNvPr>
          <p:cNvCxnSpPr>
            <a:cxnSpLocks/>
          </p:cNvCxnSpPr>
          <p:nvPr/>
        </p:nvCxnSpPr>
        <p:spPr>
          <a:xfrm>
            <a:off x="443784" y="1693193"/>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9985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Results</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2053233"/>
            <a:ext cx="9577064" cy="3917867"/>
          </a:xfrm>
          <a:prstGeom prst="rect">
            <a:avLst/>
          </a:prstGeom>
          <a:noFill/>
        </p:spPr>
        <p:txBody>
          <a:bodyPr wrap="square" rtlCol="0">
            <a:spAutoFit/>
          </a:bodyPr>
          <a:lstStyle/>
          <a:p>
            <a:pPr>
              <a:lnSpc>
                <a:spcPts val="3000"/>
              </a:lnSpc>
            </a:pPr>
            <a:r>
              <a:rPr lang="en-GB" sz="2200" b="1" dirty="0" err="1"/>
              <a:t>SfL</a:t>
            </a:r>
            <a:r>
              <a:rPr lang="en-GB" sz="2200" b="1" dirty="0"/>
              <a:t> experience</a:t>
            </a:r>
          </a:p>
          <a:p>
            <a:pPr marL="342900" indent="-342900">
              <a:lnSpc>
                <a:spcPts val="3000"/>
              </a:lnSpc>
              <a:buFont typeface="Arial" panose="020B0604020202020204" pitchFamily="34" charset="0"/>
              <a:buChar char="•"/>
            </a:pPr>
            <a:r>
              <a:rPr lang="en-GB" sz="2200" dirty="0"/>
              <a:t>Met and exceeded the expectation of (59%, n=13) and (41%, n=9) participants respectively.</a:t>
            </a:r>
          </a:p>
          <a:p>
            <a:pPr marL="342900" indent="-342900">
              <a:lnSpc>
                <a:spcPts val="3000"/>
              </a:lnSpc>
              <a:buFont typeface="Arial" panose="020B0604020202020204" pitchFamily="34" charset="0"/>
              <a:buChar char="•"/>
            </a:pPr>
            <a:r>
              <a:rPr lang="en-GB" sz="2200" dirty="0"/>
              <a:t>Opportunity to talk, networking and finding friends.</a:t>
            </a:r>
          </a:p>
          <a:p>
            <a:pPr marL="342900" indent="-342900">
              <a:lnSpc>
                <a:spcPts val="3000"/>
              </a:lnSpc>
              <a:buFont typeface="Arial" panose="020B0604020202020204" pitchFamily="34" charset="0"/>
              <a:buChar char="•"/>
            </a:pPr>
            <a:r>
              <a:rPr lang="en-GB" sz="2200" dirty="0"/>
              <a:t>Commonality of their feelings despite different situations.</a:t>
            </a:r>
          </a:p>
          <a:p>
            <a:pPr>
              <a:lnSpc>
                <a:spcPts val="3000"/>
              </a:lnSpc>
            </a:pPr>
            <a:endParaRPr lang="en-GB" sz="2200" dirty="0"/>
          </a:p>
          <a:p>
            <a:pPr>
              <a:lnSpc>
                <a:spcPts val="3000"/>
              </a:lnSpc>
            </a:pPr>
            <a:r>
              <a:rPr lang="en-GB" sz="2200" b="1" dirty="0"/>
              <a:t>Impact of </a:t>
            </a:r>
            <a:r>
              <a:rPr lang="en-GB" sz="2200" b="1" dirty="0" err="1"/>
              <a:t>SfL</a:t>
            </a:r>
            <a:endParaRPr lang="en-GB" sz="2200" b="1" dirty="0"/>
          </a:p>
          <a:p>
            <a:pPr marL="342900" indent="-342900">
              <a:lnSpc>
                <a:spcPts val="3000"/>
              </a:lnSpc>
              <a:buFont typeface="Arial" panose="020B0604020202020204" pitchFamily="34" charset="0"/>
              <a:buChar char="•"/>
            </a:pPr>
            <a:r>
              <a:rPr lang="en-GB" sz="2200" dirty="0"/>
              <a:t>68% more aware of listening in the future.</a:t>
            </a:r>
          </a:p>
          <a:p>
            <a:pPr marL="342900" indent="-342900">
              <a:lnSpc>
                <a:spcPts val="3000"/>
              </a:lnSpc>
              <a:buFont typeface="Arial" panose="020B0604020202020204" pitchFamily="34" charset="0"/>
              <a:buChar char="•"/>
            </a:pPr>
            <a:r>
              <a:rPr lang="en-US" sz="2200" dirty="0"/>
              <a:t>participants felt relaxed, heard, supported by peers.</a:t>
            </a:r>
          </a:p>
          <a:p>
            <a:pPr marL="342900" indent="-342900">
              <a:lnSpc>
                <a:spcPts val="3000"/>
              </a:lnSpc>
              <a:buFont typeface="Arial" panose="020B0604020202020204" pitchFamily="34" charset="0"/>
              <a:buChar char="•"/>
            </a:pPr>
            <a:r>
              <a:rPr lang="en-US" sz="2200" dirty="0"/>
              <a:t>perceived as a good initiative to enhance research culture.</a:t>
            </a:r>
            <a:endParaRPr lang="en-GB" sz="2200" dirty="0"/>
          </a:p>
        </p:txBody>
      </p:sp>
      <p:cxnSp>
        <p:nvCxnSpPr>
          <p:cNvPr id="6" name="Straight Connector 5">
            <a:extLst>
              <a:ext uri="{FF2B5EF4-FFF2-40B4-BE49-F238E27FC236}">
                <a16:creationId xmlns:a16="http://schemas.microsoft.com/office/drawing/2014/main" id="{55038C75-A227-4ED4-D6E2-BA7BA2E4401B}"/>
              </a:ext>
            </a:extLst>
          </p:cNvPr>
          <p:cNvCxnSpPr>
            <a:cxnSpLocks/>
          </p:cNvCxnSpPr>
          <p:nvPr/>
        </p:nvCxnSpPr>
        <p:spPr>
          <a:xfrm>
            <a:off x="443784" y="1693193"/>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432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35AEF8-E01D-0C19-C67D-7D6E7285101C}"/>
              </a:ext>
            </a:extLst>
          </p:cNvPr>
          <p:cNvSpPr/>
          <p:nvPr/>
        </p:nvSpPr>
        <p:spPr>
          <a:xfrm>
            <a:off x="0" y="6157689"/>
            <a:ext cx="10693400" cy="1405161"/>
          </a:xfrm>
          <a:prstGeom prst="rect">
            <a:avLst/>
          </a:prstGeom>
          <a:solidFill>
            <a:srgbClr val="3C1053"/>
          </a:solidFill>
          <a:ln>
            <a:solidFill>
              <a:srgbClr val="3C10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chemeClr val="bg1"/>
                </a:solidFill>
                <a:latin typeface="+mj-lt"/>
                <a:cs typeface="Arial"/>
              </a:rPr>
              <a:t>IRCC</a:t>
            </a:r>
            <a:r>
              <a:rPr sz="1400" b="1" spc="-80" dirty="0">
                <a:solidFill>
                  <a:schemeClr val="bg1"/>
                </a:solidFill>
                <a:latin typeface="+mj-lt"/>
                <a:cs typeface="Arial"/>
              </a:rPr>
              <a:t> </a:t>
            </a:r>
            <a:r>
              <a:rPr sz="1400" spc="35" dirty="0">
                <a:solidFill>
                  <a:schemeClr val="bg1"/>
                </a:solidFill>
                <a:latin typeface="+mj-lt"/>
                <a:cs typeface="Arial"/>
              </a:rPr>
              <a:t>INTERNATIONAL</a:t>
            </a:r>
            <a:r>
              <a:rPr sz="1400" spc="85" dirty="0">
                <a:solidFill>
                  <a:schemeClr val="bg1"/>
                </a:solidFill>
                <a:latin typeface="+mj-lt"/>
                <a:cs typeface="Arial"/>
              </a:rPr>
              <a:t> </a:t>
            </a:r>
            <a:r>
              <a:rPr sz="1400" spc="-20" dirty="0">
                <a:solidFill>
                  <a:schemeClr val="bg1"/>
                </a:solidFill>
                <a:latin typeface="+mj-lt"/>
                <a:cs typeface="Arial"/>
              </a:rPr>
              <a:t>RESEARCH</a:t>
            </a:r>
            <a:r>
              <a:rPr sz="1400" spc="100" dirty="0">
                <a:solidFill>
                  <a:schemeClr val="bg1"/>
                </a:solidFill>
                <a:latin typeface="+mj-lt"/>
                <a:cs typeface="Arial"/>
              </a:rPr>
              <a:t> </a:t>
            </a:r>
            <a:r>
              <a:rPr sz="1400" spc="-20" dirty="0">
                <a:solidFill>
                  <a:schemeClr val="bg1"/>
                </a:solidFill>
                <a:latin typeface="+mj-lt"/>
                <a:cs typeface="Arial"/>
              </a:rPr>
              <a:t>CULTURE</a:t>
            </a:r>
            <a:r>
              <a:rPr sz="1400" spc="75" dirty="0">
                <a:solidFill>
                  <a:schemeClr val="bg1"/>
                </a:solidFill>
                <a:latin typeface="+mj-lt"/>
                <a:cs typeface="Arial"/>
              </a:rPr>
              <a:t> </a:t>
            </a:r>
            <a:r>
              <a:rPr sz="1400" spc="15" dirty="0">
                <a:solidFill>
                  <a:schemeClr val="bg1"/>
                </a:solidFill>
                <a:latin typeface="+mj-lt"/>
                <a:cs typeface="Arial"/>
              </a:rPr>
              <a:t>CONFERENCE </a:t>
            </a:r>
            <a:r>
              <a:rPr sz="1400" spc="110" dirty="0">
                <a:solidFill>
                  <a:schemeClr val="bg1"/>
                </a:solidFill>
                <a:latin typeface="+mj-lt"/>
                <a:cs typeface="Arial"/>
              </a:rPr>
              <a:t> </a:t>
            </a:r>
            <a:r>
              <a:rPr sz="1400" spc="5" dirty="0">
                <a:solidFill>
                  <a:schemeClr val="bg1"/>
                </a:solidFill>
                <a:latin typeface="+mj-lt"/>
                <a:cs typeface="Arial"/>
              </a:rPr>
              <a:t>I </a:t>
            </a:r>
            <a:r>
              <a:rPr sz="1400" spc="10" dirty="0">
                <a:solidFill>
                  <a:schemeClr val="bg1"/>
                </a:solidFill>
                <a:latin typeface="+mj-lt"/>
                <a:cs typeface="Arial"/>
              </a:rPr>
              <a:t> </a:t>
            </a:r>
            <a:r>
              <a:rPr sz="1400" b="1" spc="50" dirty="0">
                <a:solidFill>
                  <a:schemeClr val="bg1"/>
                </a:solidFill>
                <a:latin typeface="+mj-lt"/>
                <a:cs typeface="Arial"/>
              </a:rPr>
              <a:t>25th</a:t>
            </a:r>
            <a:r>
              <a:rPr sz="1400" b="1" spc="-30" dirty="0">
                <a:solidFill>
                  <a:schemeClr val="bg1"/>
                </a:solidFill>
                <a:latin typeface="+mj-lt"/>
                <a:cs typeface="Arial"/>
              </a:rPr>
              <a:t> </a:t>
            </a:r>
            <a:r>
              <a:rPr sz="1400" b="1" spc="10" dirty="0">
                <a:solidFill>
                  <a:schemeClr val="bg1"/>
                </a:solidFill>
                <a:latin typeface="+mj-lt"/>
                <a:cs typeface="Arial"/>
              </a:rPr>
              <a:t>Sept</a:t>
            </a:r>
            <a:r>
              <a:rPr sz="1400" b="1" spc="30" dirty="0">
                <a:solidFill>
                  <a:schemeClr val="bg1"/>
                </a:solidFill>
                <a:latin typeface="+mj-lt"/>
                <a:cs typeface="Arial"/>
              </a:rPr>
              <a:t> </a:t>
            </a:r>
            <a:r>
              <a:rPr sz="1400" b="1" spc="80" dirty="0">
                <a:solidFill>
                  <a:schemeClr val="bg1"/>
                </a:solidFill>
                <a:latin typeface="+mj-lt"/>
                <a:cs typeface="Arial"/>
              </a:rPr>
              <a:t>2023</a:t>
            </a:r>
            <a:endParaRPr sz="1400" dirty="0">
              <a:solidFill>
                <a:schemeClr val="bg1"/>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3816424" cy="492443"/>
          </a:xfrm>
          <a:prstGeom prst="rect">
            <a:avLst/>
          </a:prstGeom>
          <a:noFill/>
        </p:spPr>
        <p:txBody>
          <a:bodyPr wrap="square" rtlCol="0">
            <a:spAutoFit/>
          </a:bodyPr>
          <a:lstStyle/>
          <a:p>
            <a:r>
              <a:rPr lang="en-GB" sz="2600" b="1" dirty="0">
                <a:solidFill>
                  <a:srgbClr val="3C1053"/>
                </a:solidFill>
              </a:rPr>
              <a:t>Results</a:t>
            </a:r>
          </a:p>
        </p:txBody>
      </p:sp>
      <p:sp>
        <p:nvSpPr>
          <p:cNvPr id="4" name="TextBox 3">
            <a:extLst>
              <a:ext uri="{FF2B5EF4-FFF2-40B4-BE49-F238E27FC236}">
                <a16:creationId xmlns:a16="http://schemas.microsoft.com/office/drawing/2014/main" id="{DAB50EA8-CB6C-315B-AFED-D358A89874A1}"/>
              </a:ext>
            </a:extLst>
          </p:cNvPr>
          <p:cNvSpPr txBox="1"/>
          <p:nvPr/>
        </p:nvSpPr>
        <p:spPr>
          <a:xfrm>
            <a:off x="666180" y="2197249"/>
            <a:ext cx="8496944" cy="3533147"/>
          </a:xfrm>
          <a:prstGeom prst="rect">
            <a:avLst/>
          </a:prstGeom>
          <a:noFill/>
        </p:spPr>
        <p:txBody>
          <a:bodyPr wrap="square" rtlCol="0">
            <a:spAutoFit/>
          </a:bodyPr>
          <a:lstStyle/>
          <a:p>
            <a:pPr>
              <a:lnSpc>
                <a:spcPts val="3000"/>
              </a:lnSpc>
            </a:pPr>
            <a:r>
              <a:rPr lang="en-GB" sz="2200" b="1" dirty="0"/>
              <a:t>Potential challenges</a:t>
            </a:r>
          </a:p>
          <a:p>
            <a:pPr marL="342900" indent="-342900">
              <a:lnSpc>
                <a:spcPts val="3000"/>
              </a:lnSpc>
              <a:buFont typeface="Arial" panose="020B0604020202020204" pitchFamily="34" charset="0"/>
              <a:buChar char="•"/>
            </a:pPr>
            <a:r>
              <a:rPr lang="en-GB" sz="2200" kern="0" dirty="0">
                <a:effectLst/>
                <a:ea typeface="Calibri" panose="020F0502020204030204" pitchFamily="34" charset="0"/>
                <a:cs typeface="Times New Roman" panose="02020603050405020304" pitchFamily="18" charset="0"/>
              </a:rPr>
              <a:t>self-selecting.</a:t>
            </a:r>
          </a:p>
          <a:p>
            <a:pPr marL="342900" indent="-342900">
              <a:lnSpc>
                <a:spcPts val="3000"/>
              </a:lnSpc>
              <a:buFont typeface="Arial" panose="020B0604020202020204" pitchFamily="34" charset="0"/>
              <a:buChar char="•"/>
            </a:pPr>
            <a:r>
              <a:rPr lang="en-GB" sz="2200" kern="0" dirty="0">
                <a:effectLst/>
                <a:ea typeface="Calibri" panose="020F0502020204030204" pitchFamily="34" charset="0"/>
                <a:cs typeface="Times New Roman" panose="02020603050405020304" pitchFamily="18" charset="0"/>
              </a:rPr>
              <a:t>treating sessions as a counselling/ therapy session.</a:t>
            </a:r>
            <a:endParaRPr lang="en-GB" sz="2200" dirty="0"/>
          </a:p>
          <a:p>
            <a:pPr marL="285750" indent="-285750">
              <a:lnSpc>
                <a:spcPts val="3000"/>
              </a:lnSpc>
              <a:buFont typeface="Arial" panose="020B0604020202020204" pitchFamily="34" charset="0"/>
              <a:buChar char="•"/>
            </a:pPr>
            <a:endParaRPr lang="en-GB" sz="2200" dirty="0"/>
          </a:p>
          <a:p>
            <a:pPr>
              <a:lnSpc>
                <a:spcPts val="3000"/>
              </a:lnSpc>
            </a:pPr>
            <a:r>
              <a:rPr lang="en-GB" sz="2200" b="1" dirty="0" err="1"/>
              <a:t>SfL</a:t>
            </a:r>
            <a:r>
              <a:rPr lang="en-GB" sz="2200" b="1" dirty="0"/>
              <a:t> in the future</a:t>
            </a:r>
          </a:p>
          <a:p>
            <a:pPr marL="342900" indent="-342900">
              <a:lnSpc>
                <a:spcPts val="3000"/>
              </a:lnSpc>
              <a:buFont typeface="Arial" panose="020B0604020202020204" pitchFamily="34" charset="0"/>
              <a:buChar char="•"/>
            </a:pPr>
            <a:r>
              <a:rPr lang="en-US" sz="2200" dirty="0"/>
              <a:t>opening sessions to a wider population.</a:t>
            </a:r>
          </a:p>
          <a:p>
            <a:pPr marL="342900" indent="-342900">
              <a:lnSpc>
                <a:spcPts val="3000"/>
              </a:lnSpc>
              <a:buFont typeface="Arial" panose="020B0604020202020204" pitchFamily="34" charset="0"/>
              <a:buChar char="•"/>
            </a:pPr>
            <a:r>
              <a:rPr lang="en-US" sz="2200" dirty="0"/>
              <a:t>being linked to well-being services.</a:t>
            </a:r>
          </a:p>
          <a:p>
            <a:pPr marL="342900" indent="-342900">
              <a:lnSpc>
                <a:spcPts val="3000"/>
              </a:lnSpc>
              <a:buFont typeface="Arial" panose="020B0604020202020204" pitchFamily="34" charset="0"/>
              <a:buChar char="•"/>
            </a:pPr>
            <a:r>
              <a:rPr lang="en-US" sz="2200" dirty="0"/>
              <a:t>having a take home message on the importance of listening. </a:t>
            </a:r>
          </a:p>
          <a:p>
            <a:pPr>
              <a:lnSpc>
                <a:spcPts val="3000"/>
              </a:lnSpc>
            </a:pPr>
            <a:endParaRPr lang="en-GB" sz="2200" dirty="0"/>
          </a:p>
        </p:txBody>
      </p:sp>
      <p:cxnSp>
        <p:nvCxnSpPr>
          <p:cNvPr id="6" name="Straight Connector 5">
            <a:extLst>
              <a:ext uri="{FF2B5EF4-FFF2-40B4-BE49-F238E27FC236}">
                <a16:creationId xmlns:a16="http://schemas.microsoft.com/office/drawing/2014/main" id="{55038C75-A227-4ED4-D6E2-BA7BA2E4401B}"/>
              </a:ext>
            </a:extLst>
          </p:cNvPr>
          <p:cNvCxnSpPr>
            <a:cxnSpLocks/>
          </p:cNvCxnSpPr>
          <p:nvPr/>
        </p:nvCxnSpPr>
        <p:spPr>
          <a:xfrm>
            <a:off x="443784" y="1693193"/>
            <a:ext cx="4248472" cy="0"/>
          </a:xfrm>
          <a:prstGeom prst="line">
            <a:avLst/>
          </a:prstGeom>
          <a:ln>
            <a:solidFill>
              <a:srgbClr val="507F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6904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6D3F175E-FF37-5941-96BB-B39B0B3F4E37}" vid="{0DDBE423-58A0-1441-9E14-9450DC8C049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Props1.xml><?xml version="1.0" encoding="utf-8"?>
<ds:datastoreItem xmlns:ds="http://schemas.openxmlformats.org/officeDocument/2006/customXml" ds:itemID="{59B3D469-E54B-43C2-BC5B-9D28BB7BDFF6}"/>
</file>

<file path=customXml/itemProps2.xml><?xml version="1.0" encoding="utf-8"?>
<ds:datastoreItem xmlns:ds="http://schemas.openxmlformats.org/officeDocument/2006/customXml" ds:itemID="{DA148170-9187-4EF2-8D63-C146EA516857}"/>
</file>

<file path=customXml/itemProps3.xml><?xml version="1.0" encoding="utf-8"?>
<ds:datastoreItem xmlns:ds="http://schemas.openxmlformats.org/officeDocument/2006/customXml" ds:itemID="{7695D20D-A28D-4BBA-B774-E5C485D32C03}"/>
</file>

<file path=docProps/app.xml><?xml version="1.0" encoding="utf-8"?>
<Properties xmlns="http://schemas.openxmlformats.org/officeDocument/2006/extended-properties" xmlns:vt="http://schemas.openxmlformats.org/officeDocument/2006/docPropsVTypes">
  <Template>IRCC_PPT</Template>
  <TotalTime>2935</TotalTime>
  <Words>776</Words>
  <Application>Microsoft Office PowerPoint</Application>
  <PresentationFormat>Custom</PresentationFormat>
  <Paragraphs>82</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PowerPoint Presentation</vt:lpstr>
      <vt:lpstr>A novel approach to peer-support for academic researchers and enhance research culture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 Emma</dc:creator>
  <cp:lastModifiedBy>Sahar Khodabakhsh</cp:lastModifiedBy>
  <cp:revision>1</cp:revision>
  <dcterms:created xsi:type="dcterms:W3CDTF">2023-09-07T08:40:03Z</dcterms:created>
  <dcterms:modified xsi:type="dcterms:W3CDTF">2023-09-21T20:57:35Z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2023-09-06T00:00:00Z</vt:filetime>
  </property>
  <property fmtid="{D5CDD505-2E9C-101B-9397-08002B2CF9AE}" pid="3" name="Creator">
    <vt:lpwstr>Adobe InDesign 18.5 (Macintosh)</vt:lpwstr>
  </property>
  <property fmtid="{D5CDD505-2E9C-101B-9397-08002B2CF9AE}" pid="4" name="LastSaved">
    <vt:filetime>2023-09-06T00:00:00Z</vt:filetime>
  </property>
  <property fmtid="{D5CDD505-2E9C-101B-9397-08002B2CF9AE}" pid="5" name="ContentTypeId">
    <vt:lpwstr>0x0101002483F0E95C095044A91FAF40A0A24599</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xd_Signature">
    <vt:bool>false</vt:bool>
  </property>
</Properties>
</file>