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diagrams/data1.xml" ContentType="application/vnd.openxmlformats-officedocument.drawingml.diagramData+xml"/>
  <Override PartName="/ppt/diagrams/data4.xml" ContentType="application/vnd.openxmlformats-officedocument.drawingml.diagramData+xml"/>
  <Override PartName="/ppt/diagrams/data3.xml" ContentType="application/vnd.openxmlformats-officedocument.drawingml.diagramData+xml"/>
  <Override PartName="/ppt/diagrams/data2.xml" ContentType="application/vnd.openxmlformats-officedocument.drawingml.diagramData+xml"/>
  <Override PartName="/ppt/presentation.xml" ContentType="application/vnd.openxmlformats-officedocument.presentationml.presentation.main+xml"/>
  <Override PartName="/ppt/slides/slide2.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slideLayouts/slideLayout2.xml" ContentType="application/vnd.openxmlformats-officedocument.presentationml.slideLayout+xml"/>
  <Override PartName="/ppt/notesSlides/notesSlide5.xml" ContentType="application/vnd.openxmlformats-officedocument.presentationml.notesSlide+xml"/>
  <Override PartName="/ppt/slideMasters/slideMaster1.xml" ContentType="application/vnd.openxmlformats-officedocument.presentationml.slideMaster+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6.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diagrams/quickStyle2.xml" ContentType="application/vnd.openxmlformats-officedocument.drawingml.diagramStyle+xml"/>
  <Override PartName="/ppt/diagrams/drawing1.xml" ContentType="application/vnd.ms-office.drawingml.diagramDrawing+xml"/>
  <Override PartName="/ppt/diagrams/colors2.xml" ContentType="application/vnd.openxmlformats-officedocument.drawingml.diagramColors+xml"/>
  <Override PartName="/ppt/diagrams/drawing2.xml" ContentType="application/vnd.ms-office.drawingml.diagramDrawing+xml"/>
  <Override PartName="/ppt/diagrams/layout2.xml" ContentType="application/vnd.openxmlformats-officedocument.drawingml.diagramLayout+xml"/>
  <Override PartName="/ppt/diagrams/quickStyle1.xml" ContentType="application/vnd.openxmlformats-officedocument.drawingml.diagramStyle+xml"/>
  <Override PartName="/ppt/diagrams/quickStyle3.xml" ContentType="application/vnd.openxmlformats-officedocument.drawingml.diagramStyle+xml"/>
  <Override PartName="/ppt/diagrams/layout1.xml" ContentType="application/vnd.openxmlformats-officedocument.drawingml.diagramLayout+xml"/>
  <Override PartName="/ppt/diagrams/colors1.xml" ContentType="application/vnd.openxmlformats-officedocument.drawingml.diagramColors+xml"/>
  <Override PartName="/ppt/diagrams/layout3.xml" ContentType="application/vnd.openxmlformats-officedocument.drawingml.diagramLayout+xml"/>
  <Override PartName="/ppt/theme/theme1.xml" ContentType="application/vnd.openxmlformats-officedocument.theme+xml"/>
  <Override PartName="/ppt/diagrams/drawing3.xml" ContentType="application/vnd.ms-office.drawingml.diagramDrawing+xml"/>
  <Override PartName="/ppt/diagrams/colors3.xml" ContentType="application/vnd.openxmlformats-officedocument.drawingml.diagramColors+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notesMasters/notesMaster1.xml" ContentType="application/vnd.openxmlformats-officedocument.presentationml.notesMaster+xml"/>
  <Override PartName="/ppt/diagrams/drawing4.xml" ContentType="application/vnd.ms-office.drawingml.diagramDrawing+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ngesInfos/changesInfo1.xml" ContentType="application/vnd.ms-powerpoint.changesinfo+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256" r:id="rId2"/>
    <p:sldId id="258" r:id="rId3"/>
    <p:sldId id="273" r:id="rId4"/>
    <p:sldId id="261" r:id="rId5"/>
    <p:sldId id="270" r:id="rId6"/>
    <p:sldId id="295" r:id="rId7"/>
    <p:sldId id="297" r:id="rId8"/>
    <p:sldId id="299" r:id="rId9"/>
    <p:sldId id="300" r:id="rId10"/>
    <p:sldId id="302" r:id="rId11"/>
    <p:sldId id="272" r:id="rId12"/>
  </p:sldIdLst>
  <p:sldSz cx="10693400" cy="7562850"/>
  <p:notesSz cx="10693400" cy="75628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1053"/>
    <a:srgbClr val="507F70"/>
    <a:srgbClr val="6DCDB8"/>
    <a:srgbClr val="552D6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62226" autoAdjust="0"/>
  </p:normalViewPr>
  <p:slideViewPr>
    <p:cSldViewPr>
      <p:cViewPr varScale="1">
        <p:scale>
          <a:sx n="38" d="100"/>
          <a:sy n="38" d="100"/>
        </p:scale>
        <p:origin x="2052" y="48"/>
      </p:cViewPr>
      <p:guideLst>
        <p:guide orient="horz" pos="2880"/>
        <p:guide pos="216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viewProps" Target="viewProps.xml"/><Relationship Id="rId23" Type="http://schemas.openxmlformats.org/officeDocument/2006/relationships/customXml" Target="../customXml/item2.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 Id="rId22" Type="http://schemas.openxmlformats.org/officeDocument/2006/relationships/customXml" Target="../customXml/item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s, Emma" userId="c4de2bd4-a2b2-4f89-930d-18487aeb5c18" providerId="ADAL" clId="{AD0D2E18-ADD6-4522-BCE1-5AFB4328FFB2}"/>
    <pc:docChg chg="modSld">
      <pc:chgData name="Williams, Emma" userId="c4de2bd4-a2b2-4f89-930d-18487aeb5c18" providerId="ADAL" clId="{AD0D2E18-ADD6-4522-BCE1-5AFB4328FFB2}" dt="2023-09-13T09:30:20.871" v="44" actId="208"/>
      <pc:docMkLst>
        <pc:docMk/>
      </pc:docMkLst>
      <pc:sldChg chg="modSp mod">
        <pc:chgData name="Williams, Emma" userId="c4de2bd4-a2b2-4f89-930d-18487aeb5c18" providerId="ADAL" clId="{AD0D2E18-ADD6-4522-BCE1-5AFB4328FFB2}" dt="2023-09-07T10:13:02.223" v="6" actId="207"/>
        <pc:sldMkLst>
          <pc:docMk/>
          <pc:sldMk cId="0" sldId="257"/>
        </pc:sldMkLst>
        <pc:spChg chg="mod">
          <ac:chgData name="Williams, Emma" userId="c4de2bd4-a2b2-4f89-930d-18487aeb5c18" providerId="ADAL" clId="{AD0D2E18-ADD6-4522-BCE1-5AFB4328FFB2}" dt="2023-09-07T10:13:02.223" v="6" actId="207"/>
          <ac:spMkLst>
            <pc:docMk/>
            <pc:sldMk cId="0" sldId="257"/>
            <ac:spMk id="2" creationId="{00000000-0000-0000-0000-000000000000}"/>
          </ac:spMkLst>
        </pc:spChg>
      </pc:sldChg>
      <pc:sldChg chg="modSp mod">
        <pc:chgData name="Williams, Emma" userId="c4de2bd4-a2b2-4f89-930d-18487aeb5c18" providerId="ADAL" clId="{AD0D2E18-ADD6-4522-BCE1-5AFB4328FFB2}" dt="2023-09-07T10:13:18.736" v="9" actId="207"/>
        <pc:sldMkLst>
          <pc:docMk/>
          <pc:sldMk cId="3110188519" sldId="260"/>
        </pc:sldMkLst>
        <pc:spChg chg="mod">
          <ac:chgData name="Williams, Emma" userId="c4de2bd4-a2b2-4f89-930d-18487aeb5c18" providerId="ADAL" clId="{AD0D2E18-ADD6-4522-BCE1-5AFB4328FFB2}" dt="2023-09-07T10:13:18.736" v="9" actId="207"/>
          <ac:spMkLst>
            <pc:docMk/>
            <pc:sldMk cId="3110188519" sldId="260"/>
            <ac:spMk id="2" creationId="{00000000-0000-0000-0000-000000000000}"/>
          </ac:spMkLst>
        </pc:spChg>
      </pc:sldChg>
      <pc:sldChg chg="modSp mod">
        <pc:chgData name="Williams, Emma" userId="c4de2bd4-a2b2-4f89-930d-18487aeb5c18" providerId="ADAL" clId="{AD0D2E18-ADD6-4522-BCE1-5AFB4328FFB2}" dt="2023-09-13T09:29:39.374" v="39" actId="208"/>
        <pc:sldMkLst>
          <pc:docMk/>
          <pc:sldMk cId="2402269388" sldId="261"/>
        </pc:sldMkLst>
        <pc:spChg chg="mod">
          <ac:chgData name="Williams, Emma" userId="c4de2bd4-a2b2-4f89-930d-18487aeb5c18" providerId="ADAL" clId="{AD0D2E18-ADD6-4522-BCE1-5AFB4328FFB2}" dt="2023-09-07T10:13:08.562" v="7" actId="207"/>
          <ac:spMkLst>
            <pc:docMk/>
            <pc:sldMk cId="2402269388" sldId="261"/>
            <ac:spMk id="2" creationId="{00000000-0000-0000-0000-000000000000}"/>
          </ac:spMkLst>
        </pc:spChg>
        <pc:spChg chg="mod">
          <ac:chgData name="Williams, Emma" userId="c4de2bd4-a2b2-4f89-930d-18487aeb5c18" providerId="ADAL" clId="{AD0D2E18-ADD6-4522-BCE1-5AFB4328FFB2}" dt="2023-09-13T09:29:39.374" v="39" actId="208"/>
          <ac:spMkLst>
            <pc:docMk/>
            <pc:sldMk cId="2402269388" sldId="261"/>
            <ac:spMk id="5" creationId="{D335AEF8-E01D-0C19-C67D-7D6E7285101C}"/>
          </ac:spMkLst>
        </pc:spChg>
      </pc:sldChg>
      <pc:sldChg chg="modSp mod">
        <pc:chgData name="Williams, Emma" userId="c4de2bd4-a2b2-4f89-930d-18487aeb5c18" providerId="ADAL" clId="{AD0D2E18-ADD6-4522-BCE1-5AFB4328FFB2}" dt="2023-09-13T09:29:52.875" v="40" actId="208"/>
        <pc:sldMkLst>
          <pc:docMk/>
          <pc:sldMk cId="1690393269" sldId="262"/>
        </pc:sldMkLst>
        <pc:spChg chg="mod">
          <ac:chgData name="Williams, Emma" userId="c4de2bd4-a2b2-4f89-930d-18487aeb5c18" providerId="ADAL" clId="{AD0D2E18-ADD6-4522-BCE1-5AFB4328FFB2}" dt="2023-09-07T10:13:12.882" v="8" actId="207"/>
          <ac:spMkLst>
            <pc:docMk/>
            <pc:sldMk cId="1690393269" sldId="262"/>
            <ac:spMk id="2" creationId="{00000000-0000-0000-0000-000000000000}"/>
          </ac:spMkLst>
        </pc:spChg>
        <pc:spChg chg="mod">
          <ac:chgData name="Williams, Emma" userId="c4de2bd4-a2b2-4f89-930d-18487aeb5c18" providerId="ADAL" clId="{AD0D2E18-ADD6-4522-BCE1-5AFB4328FFB2}" dt="2023-09-13T09:29:52.875" v="40" actId="208"/>
          <ac:spMkLst>
            <pc:docMk/>
            <pc:sldMk cId="1690393269" sldId="262"/>
            <ac:spMk id="5" creationId="{D335AEF8-E01D-0C19-C67D-7D6E7285101C}"/>
          </ac:spMkLst>
        </pc:spChg>
      </pc:sldChg>
      <pc:sldChg chg="modSp mod">
        <pc:chgData name="Williams, Emma" userId="c4de2bd4-a2b2-4f89-930d-18487aeb5c18" providerId="ADAL" clId="{AD0D2E18-ADD6-4522-BCE1-5AFB4328FFB2}" dt="2023-09-07T10:13:22.392" v="10" actId="207"/>
        <pc:sldMkLst>
          <pc:docMk/>
          <pc:sldMk cId="4148858571" sldId="264"/>
        </pc:sldMkLst>
        <pc:spChg chg="mod">
          <ac:chgData name="Williams, Emma" userId="c4de2bd4-a2b2-4f89-930d-18487aeb5c18" providerId="ADAL" clId="{AD0D2E18-ADD6-4522-BCE1-5AFB4328FFB2}" dt="2023-09-07T10:13:22.392" v="10" actId="207"/>
          <ac:spMkLst>
            <pc:docMk/>
            <pc:sldMk cId="4148858571" sldId="264"/>
            <ac:spMk id="2" creationId="{00000000-0000-0000-0000-000000000000}"/>
          </ac:spMkLst>
        </pc:spChg>
      </pc:sldChg>
      <pc:sldChg chg="modSp mod">
        <pc:chgData name="Williams, Emma" userId="c4de2bd4-a2b2-4f89-930d-18487aeb5c18" providerId="ADAL" clId="{AD0D2E18-ADD6-4522-BCE1-5AFB4328FFB2}" dt="2023-09-07T10:13:25.600" v="11" actId="207"/>
        <pc:sldMkLst>
          <pc:docMk/>
          <pc:sldMk cId="3947478569" sldId="265"/>
        </pc:sldMkLst>
        <pc:spChg chg="mod">
          <ac:chgData name="Williams, Emma" userId="c4de2bd4-a2b2-4f89-930d-18487aeb5c18" providerId="ADAL" clId="{AD0D2E18-ADD6-4522-BCE1-5AFB4328FFB2}" dt="2023-09-07T10:13:25.600" v="11" actId="207"/>
          <ac:spMkLst>
            <pc:docMk/>
            <pc:sldMk cId="3947478569" sldId="265"/>
            <ac:spMk id="2" creationId="{00000000-0000-0000-0000-000000000000}"/>
          </ac:spMkLst>
        </pc:spChg>
      </pc:sldChg>
      <pc:sldChg chg="modSp mod">
        <pc:chgData name="Williams, Emma" userId="c4de2bd4-a2b2-4f89-930d-18487aeb5c18" providerId="ADAL" clId="{AD0D2E18-ADD6-4522-BCE1-5AFB4328FFB2}" dt="2023-09-07T10:13:29.902" v="12" actId="207"/>
        <pc:sldMkLst>
          <pc:docMk/>
          <pc:sldMk cId="2139684224" sldId="266"/>
        </pc:sldMkLst>
        <pc:spChg chg="mod">
          <ac:chgData name="Williams, Emma" userId="c4de2bd4-a2b2-4f89-930d-18487aeb5c18" providerId="ADAL" clId="{AD0D2E18-ADD6-4522-BCE1-5AFB4328FFB2}" dt="2023-09-07T10:13:29.902" v="12" actId="207"/>
          <ac:spMkLst>
            <pc:docMk/>
            <pc:sldMk cId="2139684224" sldId="266"/>
            <ac:spMk id="2" creationId="{00000000-0000-0000-0000-000000000000}"/>
          </ac:spMkLst>
        </pc:spChg>
      </pc:sldChg>
      <pc:sldChg chg="modSp mod">
        <pc:chgData name="Williams, Emma" userId="c4de2bd4-a2b2-4f89-930d-18487aeb5c18" providerId="ADAL" clId="{AD0D2E18-ADD6-4522-BCE1-5AFB4328FFB2}" dt="2023-09-13T09:30:09.457" v="42" actId="208"/>
        <pc:sldMkLst>
          <pc:docMk/>
          <pc:sldMk cId="3621015598" sldId="267"/>
        </pc:sldMkLst>
        <pc:spChg chg="mod">
          <ac:chgData name="Williams, Emma" userId="c4de2bd4-a2b2-4f89-930d-18487aeb5c18" providerId="ADAL" clId="{AD0D2E18-ADD6-4522-BCE1-5AFB4328FFB2}" dt="2023-09-07T10:13:51.864" v="15" actId="207"/>
          <ac:spMkLst>
            <pc:docMk/>
            <pc:sldMk cId="3621015598" sldId="267"/>
            <ac:spMk id="2" creationId="{00000000-0000-0000-0000-000000000000}"/>
          </ac:spMkLst>
        </pc:spChg>
        <pc:spChg chg="mod">
          <ac:chgData name="Williams, Emma" userId="c4de2bd4-a2b2-4f89-930d-18487aeb5c18" providerId="ADAL" clId="{AD0D2E18-ADD6-4522-BCE1-5AFB4328FFB2}" dt="2023-09-07T10:18:02.878" v="35" actId="20577"/>
          <ac:spMkLst>
            <pc:docMk/>
            <pc:sldMk cId="3621015598" sldId="267"/>
            <ac:spMk id="3" creationId="{3BAA59C0-D75F-09D4-8119-FF502F1ABB1D}"/>
          </ac:spMkLst>
        </pc:spChg>
        <pc:spChg chg="mod">
          <ac:chgData name="Williams, Emma" userId="c4de2bd4-a2b2-4f89-930d-18487aeb5c18" providerId="ADAL" clId="{AD0D2E18-ADD6-4522-BCE1-5AFB4328FFB2}" dt="2023-09-13T09:30:09.457" v="42" actId="208"/>
          <ac:spMkLst>
            <pc:docMk/>
            <pc:sldMk cId="3621015598" sldId="267"/>
            <ac:spMk id="5" creationId="{D335AEF8-E01D-0C19-C67D-7D6E7285101C}"/>
          </ac:spMkLst>
        </pc:spChg>
      </pc:sldChg>
      <pc:sldChg chg="modSp mod">
        <pc:chgData name="Williams, Emma" userId="c4de2bd4-a2b2-4f89-930d-18487aeb5c18" providerId="ADAL" clId="{AD0D2E18-ADD6-4522-BCE1-5AFB4328FFB2}" dt="2023-09-13T09:30:01.023" v="41" actId="208"/>
        <pc:sldMkLst>
          <pc:docMk/>
          <pc:sldMk cId="3980637298" sldId="268"/>
        </pc:sldMkLst>
        <pc:spChg chg="mod">
          <ac:chgData name="Williams, Emma" userId="c4de2bd4-a2b2-4f89-930d-18487aeb5c18" providerId="ADAL" clId="{AD0D2E18-ADD6-4522-BCE1-5AFB4328FFB2}" dt="2023-09-07T10:13:34.465" v="13" actId="207"/>
          <ac:spMkLst>
            <pc:docMk/>
            <pc:sldMk cId="3980637298" sldId="268"/>
            <ac:spMk id="2" creationId="{00000000-0000-0000-0000-000000000000}"/>
          </ac:spMkLst>
        </pc:spChg>
        <pc:spChg chg="mod">
          <ac:chgData name="Williams, Emma" userId="c4de2bd4-a2b2-4f89-930d-18487aeb5c18" providerId="ADAL" clId="{AD0D2E18-ADD6-4522-BCE1-5AFB4328FFB2}" dt="2023-09-13T09:30:01.023" v="41" actId="208"/>
          <ac:spMkLst>
            <pc:docMk/>
            <pc:sldMk cId="3980637298" sldId="268"/>
            <ac:spMk id="5" creationId="{D335AEF8-E01D-0C19-C67D-7D6E7285101C}"/>
          </ac:spMkLst>
        </pc:spChg>
      </pc:sldChg>
      <pc:sldChg chg="modSp mod">
        <pc:chgData name="Williams, Emma" userId="c4de2bd4-a2b2-4f89-930d-18487aeb5c18" providerId="ADAL" clId="{AD0D2E18-ADD6-4522-BCE1-5AFB4328FFB2}" dt="2023-09-13T09:30:15.720" v="43" actId="208"/>
        <pc:sldMkLst>
          <pc:docMk/>
          <pc:sldMk cId="2935672854" sldId="269"/>
        </pc:sldMkLst>
        <pc:spChg chg="mod">
          <ac:chgData name="Williams, Emma" userId="c4de2bd4-a2b2-4f89-930d-18487aeb5c18" providerId="ADAL" clId="{AD0D2E18-ADD6-4522-BCE1-5AFB4328FFB2}" dt="2023-09-07T10:14:03.134" v="17" actId="207"/>
          <ac:spMkLst>
            <pc:docMk/>
            <pc:sldMk cId="2935672854" sldId="269"/>
            <ac:spMk id="2" creationId="{00000000-0000-0000-0000-000000000000}"/>
          </ac:spMkLst>
        </pc:spChg>
        <pc:spChg chg="mod">
          <ac:chgData name="Williams, Emma" userId="c4de2bd4-a2b2-4f89-930d-18487aeb5c18" providerId="ADAL" clId="{AD0D2E18-ADD6-4522-BCE1-5AFB4328FFB2}" dt="2023-09-13T09:30:15.720" v="43" actId="208"/>
          <ac:spMkLst>
            <pc:docMk/>
            <pc:sldMk cId="2935672854" sldId="269"/>
            <ac:spMk id="5" creationId="{D335AEF8-E01D-0C19-C67D-7D6E7285101C}"/>
          </ac:spMkLst>
        </pc:spChg>
        <pc:spChg chg="mod">
          <ac:chgData name="Williams, Emma" userId="c4de2bd4-a2b2-4f89-930d-18487aeb5c18" providerId="ADAL" clId="{AD0D2E18-ADD6-4522-BCE1-5AFB4328FFB2}" dt="2023-09-07T09:24:55.894" v="3" actId="255"/>
          <ac:spMkLst>
            <pc:docMk/>
            <pc:sldMk cId="2935672854" sldId="269"/>
            <ac:spMk id="10" creationId="{AB1ADAC1-079D-4F69-B405-BB9CA34FA39C}"/>
          </ac:spMkLst>
        </pc:spChg>
        <pc:spChg chg="mod">
          <ac:chgData name="Williams, Emma" userId="c4de2bd4-a2b2-4f89-930d-18487aeb5c18" providerId="ADAL" clId="{AD0D2E18-ADD6-4522-BCE1-5AFB4328FFB2}" dt="2023-09-07T09:25:00.625" v="4" actId="255"/>
          <ac:spMkLst>
            <pc:docMk/>
            <pc:sldMk cId="2935672854" sldId="269"/>
            <ac:spMk id="11" creationId="{26848930-A93F-E55B-978A-35492236EB3F}"/>
          </ac:spMkLst>
        </pc:spChg>
        <pc:spChg chg="mod">
          <ac:chgData name="Williams, Emma" userId="c4de2bd4-a2b2-4f89-930d-18487aeb5c18" providerId="ADAL" clId="{AD0D2E18-ADD6-4522-BCE1-5AFB4328FFB2}" dt="2023-09-07T09:25:09.264" v="5" actId="255"/>
          <ac:spMkLst>
            <pc:docMk/>
            <pc:sldMk cId="2935672854" sldId="269"/>
            <ac:spMk id="12" creationId="{4079EB7B-609E-30C0-E690-23D1A208DA03}"/>
          </ac:spMkLst>
        </pc:spChg>
      </pc:sldChg>
      <pc:sldChg chg="modSp mod">
        <pc:chgData name="Williams, Emma" userId="c4de2bd4-a2b2-4f89-930d-18487aeb5c18" providerId="ADAL" clId="{AD0D2E18-ADD6-4522-BCE1-5AFB4328FFB2}" dt="2023-09-07T10:13:56.344" v="16" actId="207"/>
        <pc:sldMkLst>
          <pc:docMk/>
          <pc:sldMk cId="2691708413" sldId="270"/>
        </pc:sldMkLst>
        <pc:spChg chg="mod">
          <ac:chgData name="Williams, Emma" userId="c4de2bd4-a2b2-4f89-930d-18487aeb5c18" providerId="ADAL" clId="{AD0D2E18-ADD6-4522-BCE1-5AFB4328FFB2}" dt="2023-09-07T10:13:56.344" v="16" actId="207"/>
          <ac:spMkLst>
            <pc:docMk/>
            <pc:sldMk cId="2691708413" sldId="270"/>
            <ac:spMk id="2" creationId="{00000000-0000-0000-0000-000000000000}"/>
          </ac:spMkLst>
        </pc:spChg>
        <pc:spChg chg="mod">
          <ac:chgData name="Williams, Emma" userId="c4de2bd4-a2b2-4f89-930d-18487aeb5c18" providerId="ADAL" clId="{AD0D2E18-ADD6-4522-BCE1-5AFB4328FFB2}" dt="2023-09-07T09:24:39.936" v="0" actId="255"/>
          <ac:spMkLst>
            <pc:docMk/>
            <pc:sldMk cId="2691708413" sldId="270"/>
            <ac:spMk id="9" creationId="{79A81F7C-C61F-4F8B-2AA3-25A083001B58}"/>
          </ac:spMkLst>
        </pc:spChg>
        <pc:spChg chg="mod">
          <ac:chgData name="Williams, Emma" userId="c4de2bd4-a2b2-4f89-930d-18487aeb5c18" providerId="ADAL" clId="{AD0D2E18-ADD6-4522-BCE1-5AFB4328FFB2}" dt="2023-09-07T09:24:44.855" v="1" actId="255"/>
          <ac:spMkLst>
            <pc:docMk/>
            <pc:sldMk cId="2691708413" sldId="270"/>
            <ac:spMk id="10" creationId="{49A0014A-9CDC-426A-777B-20B85371E6E4}"/>
          </ac:spMkLst>
        </pc:spChg>
        <pc:spChg chg="mod">
          <ac:chgData name="Williams, Emma" userId="c4de2bd4-a2b2-4f89-930d-18487aeb5c18" providerId="ADAL" clId="{AD0D2E18-ADD6-4522-BCE1-5AFB4328FFB2}" dt="2023-09-07T09:24:50.176" v="2" actId="255"/>
          <ac:spMkLst>
            <pc:docMk/>
            <pc:sldMk cId="2691708413" sldId="270"/>
            <ac:spMk id="11" creationId="{047225F7-0EE8-6396-A613-7926F467872A}"/>
          </ac:spMkLst>
        </pc:spChg>
      </pc:sldChg>
      <pc:sldChg chg="modSp mod">
        <pc:chgData name="Williams, Emma" userId="c4de2bd4-a2b2-4f89-930d-18487aeb5c18" providerId="ADAL" clId="{AD0D2E18-ADD6-4522-BCE1-5AFB4328FFB2}" dt="2023-09-13T09:30:20.871" v="44" actId="208"/>
        <pc:sldMkLst>
          <pc:docMk/>
          <pc:sldMk cId="3021743804" sldId="271"/>
        </pc:sldMkLst>
        <pc:spChg chg="mod">
          <ac:chgData name="Williams, Emma" userId="c4de2bd4-a2b2-4f89-930d-18487aeb5c18" providerId="ADAL" clId="{AD0D2E18-ADD6-4522-BCE1-5AFB4328FFB2}" dt="2023-09-07T10:14:08.200" v="18" actId="207"/>
          <ac:spMkLst>
            <pc:docMk/>
            <pc:sldMk cId="3021743804" sldId="271"/>
            <ac:spMk id="2" creationId="{00000000-0000-0000-0000-000000000000}"/>
          </ac:spMkLst>
        </pc:spChg>
        <pc:spChg chg="mod">
          <ac:chgData name="Williams, Emma" userId="c4de2bd4-a2b2-4f89-930d-18487aeb5c18" providerId="ADAL" clId="{AD0D2E18-ADD6-4522-BCE1-5AFB4328FFB2}" dt="2023-09-13T09:30:20.871" v="44" actId="208"/>
          <ac:spMkLst>
            <pc:docMk/>
            <pc:sldMk cId="3021743804" sldId="271"/>
            <ac:spMk id="5" creationId="{D335AEF8-E01D-0C19-C67D-7D6E7285101C}"/>
          </ac:spMkLst>
        </pc:spChg>
        <pc:spChg chg="mod">
          <ac:chgData name="Williams, Emma" userId="c4de2bd4-a2b2-4f89-930d-18487aeb5c18" providerId="ADAL" clId="{AD0D2E18-ADD6-4522-BCE1-5AFB4328FFB2}" dt="2023-09-07T10:18:08.950" v="36" actId="255"/>
          <ac:spMkLst>
            <pc:docMk/>
            <pc:sldMk cId="3021743804" sldId="271"/>
            <ac:spMk id="10" creationId="{FD47549E-6CCB-D8F1-EC91-BB5E7EE81559}"/>
          </ac:spMkLst>
        </pc:spChg>
        <pc:spChg chg="mod">
          <ac:chgData name="Williams, Emma" userId="c4de2bd4-a2b2-4f89-930d-18487aeb5c18" providerId="ADAL" clId="{AD0D2E18-ADD6-4522-BCE1-5AFB4328FFB2}" dt="2023-09-07T10:18:12.565" v="37" actId="255"/>
          <ac:spMkLst>
            <pc:docMk/>
            <pc:sldMk cId="3021743804" sldId="271"/>
            <ac:spMk id="11" creationId="{A9314C33-3016-5C67-3744-27CF4AD94B85}"/>
          </ac:spMkLst>
        </pc:spChg>
        <pc:spChg chg="mod">
          <ac:chgData name="Williams, Emma" userId="c4de2bd4-a2b2-4f89-930d-18487aeb5c18" providerId="ADAL" clId="{AD0D2E18-ADD6-4522-BCE1-5AFB4328FFB2}" dt="2023-09-07T10:18:16.517" v="38" actId="255"/>
          <ac:spMkLst>
            <pc:docMk/>
            <pc:sldMk cId="3021743804" sldId="271"/>
            <ac:spMk id="12" creationId="{A5180228-B18E-02AD-FFDC-158DA153C824}"/>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7C93F5-97DC-4BAF-A0CD-162E20E11631}"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lang="en-US"/>
        </a:p>
      </dgm:t>
    </dgm:pt>
    <dgm:pt modelId="{D6023CE6-0286-4584-A06C-3FB189E768C7}">
      <dgm:prSet phldrT="[Text]" custT="1"/>
      <dgm:spPr/>
      <dgm:t>
        <a:bodyPr/>
        <a:lstStyle/>
        <a:p>
          <a:r>
            <a:rPr lang="en-US" sz="2800" dirty="0"/>
            <a:t>EDI</a:t>
          </a:r>
        </a:p>
      </dgm:t>
    </dgm:pt>
    <dgm:pt modelId="{548EFDFA-AEB1-4149-BA06-978876FA2F4E}" type="parTrans" cxnId="{FE2FD210-093E-40E1-9B0F-F518781F51B0}">
      <dgm:prSet/>
      <dgm:spPr/>
      <dgm:t>
        <a:bodyPr/>
        <a:lstStyle/>
        <a:p>
          <a:endParaRPr lang="en-US" sz="2800"/>
        </a:p>
      </dgm:t>
    </dgm:pt>
    <dgm:pt modelId="{A5238FF8-F10B-48AD-95BA-2D0B1C0ECBFF}" type="sibTrans" cxnId="{FE2FD210-093E-40E1-9B0F-F518781F51B0}">
      <dgm:prSet/>
      <dgm:spPr/>
      <dgm:t>
        <a:bodyPr/>
        <a:lstStyle/>
        <a:p>
          <a:endParaRPr lang="en-US" sz="2800"/>
        </a:p>
      </dgm:t>
    </dgm:pt>
    <dgm:pt modelId="{CFFF2F26-B6BC-48F5-8E0A-917C7528493D}">
      <dgm:prSet phldrT="[Text]" custT="1"/>
      <dgm:spPr/>
      <dgm:t>
        <a:bodyPr/>
        <a:lstStyle/>
        <a:p>
          <a:r>
            <a:rPr lang="en-US" sz="2400" b="1" dirty="0"/>
            <a:t>Moral </a:t>
          </a:r>
        </a:p>
      </dgm:t>
    </dgm:pt>
    <dgm:pt modelId="{D9720485-6ED1-4F52-AD60-8D63F205E4FD}" type="parTrans" cxnId="{DE622FA7-D19C-45E3-B827-373B3AFA6119}">
      <dgm:prSet custT="1"/>
      <dgm:spPr/>
      <dgm:t>
        <a:bodyPr/>
        <a:lstStyle/>
        <a:p>
          <a:endParaRPr lang="en-US" sz="2800"/>
        </a:p>
      </dgm:t>
    </dgm:pt>
    <dgm:pt modelId="{71706522-A624-498B-A967-C6C4042627A0}" type="sibTrans" cxnId="{DE622FA7-D19C-45E3-B827-373B3AFA6119}">
      <dgm:prSet/>
      <dgm:spPr/>
      <dgm:t>
        <a:bodyPr/>
        <a:lstStyle/>
        <a:p>
          <a:endParaRPr lang="en-US" sz="2800"/>
        </a:p>
      </dgm:t>
    </dgm:pt>
    <dgm:pt modelId="{ED8A5176-5A56-477D-90E3-FEA79B1111DB}">
      <dgm:prSet phldrT="[Text]" custT="1"/>
      <dgm:spPr/>
      <dgm:t>
        <a:bodyPr/>
        <a:lstStyle/>
        <a:p>
          <a:r>
            <a:rPr lang="en-US" sz="1400" b="1" dirty="0" smtClean="0"/>
            <a:t>Critical to our success</a:t>
          </a:r>
          <a:endParaRPr lang="en-US" sz="1400" b="1" dirty="0"/>
        </a:p>
      </dgm:t>
    </dgm:pt>
    <dgm:pt modelId="{A58F762E-529F-41D7-9349-EFD632919C3C}" type="parTrans" cxnId="{88C32EAD-7817-4EED-83A8-4F8AC13A2BA3}">
      <dgm:prSet custT="1"/>
      <dgm:spPr/>
      <dgm:t>
        <a:bodyPr/>
        <a:lstStyle/>
        <a:p>
          <a:endParaRPr lang="en-US" sz="2800"/>
        </a:p>
      </dgm:t>
    </dgm:pt>
    <dgm:pt modelId="{FE54D9AC-D5CD-48D3-A22D-80BB39869556}" type="sibTrans" cxnId="{88C32EAD-7817-4EED-83A8-4F8AC13A2BA3}">
      <dgm:prSet/>
      <dgm:spPr/>
      <dgm:t>
        <a:bodyPr/>
        <a:lstStyle/>
        <a:p>
          <a:endParaRPr lang="en-US" sz="2800"/>
        </a:p>
      </dgm:t>
    </dgm:pt>
    <dgm:pt modelId="{2FD0A6CF-7FBC-40C5-AE30-230CB27E8291}">
      <dgm:prSet phldrT="[Text]" custT="1"/>
      <dgm:spPr/>
      <dgm:t>
        <a:bodyPr/>
        <a:lstStyle/>
        <a:p>
          <a:r>
            <a:rPr lang="en-US" sz="1400" b="1" dirty="0" smtClean="0"/>
            <a:t>Legal &amp; Contractual </a:t>
          </a:r>
          <a:endParaRPr lang="en-US" sz="1400" b="1" dirty="0"/>
        </a:p>
      </dgm:t>
    </dgm:pt>
    <dgm:pt modelId="{B8CFB911-FFC1-440B-BA4D-46EEE4C351F8}" type="parTrans" cxnId="{69C3DF4D-5E2E-4270-AEBB-8448193B83D9}">
      <dgm:prSet custT="1"/>
      <dgm:spPr/>
      <dgm:t>
        <a:bodyPr/>
        <a:lstStyle/>
        <a:p>
          <a:endParaRPr lang="en-US" sz="2800"/>
        </a:p>
      </dgm:t>
    </dgm:pt>
    <dgm:pt modelId="{966115E1-E87B-457F-A4B6-F81CD1A065DA}" type="sibTrans" cxnId="{69C3DF4D-5E2E-4270-AEBB-8448193B83D9}">
      <dgm:prSet/>
      <dgm:spPr/>
      <dgm:t>
        <a:bodyPr/>
        <a:lstStyle/>
        <a:p>
          <a:endParaRPr lang="en-US" sz="2800"/>
        </a:p>
      </dgm:t>
    </dgm:pt>
    <dgm:pt modelId="{CDF3478A-E47D-4796-9035-61E81837EA31}" type="pres">
      <dgm:prSet presAssocID="{F07C93F5-97DC-4BAF-A0CD-162E20E11631}" presName="Name0" presStyleCnt="0">
        <dgm:presLayoutVars>
          <dgm:chMax val="1"/>
          <dgm:dir/>
          <dgm:animLvl val="ctr"/>
          <dgm:resizeHandles val="exact"/>
        </dgm:presLayoutVars>
      </dgm:prSet>
      <dgm:spPr/>
      <dgm:t>
        <a:bodyPr/>
        <a:lstStyle/>
        <a:p>
          <a:endParaRPr lang="en-US"/>
        </a:p>
      </dgm:t>
    </dgm:pt>
    <dgm:pt modelId="{3793BB84-0046-4B13-B83C-652BDA9E0183}" type="pres">
      <dgm:prSet presAssocID="{D6023CE6-0286-4584-A06C-3FB189E768C7}" presName="centerShape" presStyleLbl="node0" presStyleIdx="0" presStyleCnt="1"/>
      <dgm:spPr/>
      <dgm:t>
        <a:bodyPr/>
        <a:lstStyle/>
        <a:p>
          <a:endParaRPr lang="en-US"/>
        </a:p>
      </dgm:t>
    </dgm:pt>
    <dgm:pt modelId="{5646B262-8B7A-4554-A3FD-EE4369BC170B}" type="pres">
      <dgm:prSet presAssocID="{D9720485-6ED1-4F52-AD60-8D63F205E4FD}" presName="parTrans" presStyleLbl="sibTrans2D1" presStyleIdx="0" presStyleCnt="3"/>
      <dgm:spPr/>
      <dgm:t>
        <a:bodyPr/>
        <a:lstStyle/>
        <a:p>
          <a:endParaRPr lang="en-US"/>
        </a:p>
      </dgm:t>
    </dgm:pt>
    <dgm:pt modelId="{0BC848C0-6264-4B6C-8BEC-0603F9B346BB}" type="pres">
      <dgm:prSet presAssocID="{D9720485-6ED1-4F52-AD60-8D63F205E4FD}" presName="connectorText" presStyleLbl="sibTrans2D1" presStyleIdx="0" presStyleCnt="3"/>
      <dgm:spPr/>
      <dgm:t>
        <a:bodyPr/>
        <a:lstStyle/>
        <a:p>
          <a:endParaRPr lang="en-US"/>
        </a:p>
      </dgm:t>
    </dgm:pt>
    <dgm:pt modelId="{B0824C1E-49F0-4A57-9598-BE6F2A55AF8B}" type="pres">
      <dgm:prSet presAssocID="{CFFF2F26-B6BC-48F5-8E0A-917C7528493D}" presName="node" presStyleLbl="node1" presStyleIdx="0" presStyleCnt="3" custScaleX="140402" custScaleY="143215">
        <dgm:presLayoutVars>
          <dgm:bulletEnabled val="1"/>
        </dgm:presLayoutVars>
      </dgm:prSet>
      <dgm:spPr/>
      <dgm:t>
        <a:bodyPr/>
        <a:lstStyle/>
        <a:p>
          <a:endParaRPr lang="en-US"/>
        </a:p>
      </dgm:t>
    </dgm:pt>
    <dgm:pt modelId="{457B823B-8182-4D3B-A748-61A64AEC53D2}" type="pres">
      <dgm:prSet presAssocID="{A58F762E-529F-41D7-9349-EFD632919C3C}" presName="parTrans" presStyleLbl="sibTrans2D1" presStyleIdx="1" presStyleCnt="3"/>
      <dgm:spPr/>
      <dgm:t>
        <a:bodyPr/>
        <a:lstStyle/>
        <a:p>
          <a:endParaRPr lang="en-US"/>
        </a:p>
      </dgm:t>
    </dgm:pt>
    <dgm:pt modelId="{4A0338BC-15B2-4473-8083-4F7A15FC6BC2}" type="pres">
      <dgm:prSet presAssocID="{A58F762E-529F-41D7-9349-EFD632919C3C}" presName="connectorText" presStyleLbl="sibTrans2D1" presStyleIdx="1" presStyleCnt="3"/>
      <dgm:spPr/>
      <dgm:t>
        <a:bodyPr/>
        <a:lstStyle/>
        <a:p>
          <a:endParaRPr lang="en-US"/>
        </a:p>
      </dgm:t>
    </dgm:pt>
    <dgm:pt modelId="{B9654448-33A4-43EA-8366-FF734E76BAFC}" type="pres">
      <dgm:prSet presAssocID="{ED8A5176-5A56-477D-90E3-FEA79B1111DB}" presName="node" presStyleLbl="node1" presStyleIdx="1" presStyleCnt="3" custScaleX="131578" custScaleY="127553">
        <dgm:presLayoutVars>
          <dgm:bulletEnabled val="1"/>
        </dgm:presLayoutVars>
      </dgm:prSet>
      <dgm:spPr/>
      <dgm:t>
        <a:bodyPr/>
        <a:lstStyle/>
        <a:p>
          <a:endParaRPr lang="en-US"/>
        </a:p>
      </dgm:t>
    </dgm:pt>
    <dgm:pt modelId="{7DCF43AC-B293-4E33-A85A-34EAC1608913}" type="pres">
      <dgm:prSet presAssocID="{B8CFB911-FFC1-440B-BA4D-46EEE4C351F8}" presName="parTrans" presStyleLbl="sibTrans2D1" presStyleIdx="2" presStyleCnt="3"/>
      <dgm:spPr/>
      <dgm:t>
        <a:bodyPr/>
        <a:lstStyle/>
        <a:p>
          <a:endParaRPr lang="en-US"/>
        </a:p>
      </dgm:t>
    </dgm:pt>
    <dgm:pt modelId="{29AB114F-503C-47C3-8B68-BD5120DBEE0B}" type="pres">
      <dgm:prSet presAssocID="{B8CFB911-FFC1-440B-BA4D-46EEE4C351F8}" presName="connectorText" presStyleLbl="sibTrans2D1" presStyleIdx="2" presStyleCnt="3"/>
      <dgm:spPr/>
      <dgm:t>
        <a:bodyPr/>
        <a:lstStyle/>
        <a:p>
          <a:endParaRPr lang="en-US"/>
        </a:p>
      </dgm:t>
    </dgm:pt>
    <dgm:pt modelId="{ADCBEBCE-FAB4-4047-9BAF-43D33369A7E4}" type="pres">
      <dgm:prSet presAssocID="{2FD0A6CF-7FBC-40C5-AE30-230CB27E8291}" presName="node" presStyleLbl="node1" presStyleIdx="2" presStyleCnt="3" custScaleX="143865" custScaleY="131156" custRadScaleRad="98498" custRadScaleInc="-1146">
        <dgm:presLayoutVars>
          <dgm:bulletEnabled val="1"/>
        </dgm:presLayoutVars>
      </dgm:prSet>
      <dgm:spPr/>
      <dgm:t>
        <a:bodyPr/>
        <a:lstStyle/>
        <a:p>
          <a:endParaRPr lang="en-US"/>
        </a:p>
      </dgm:t>
    </dgm:pt>
  </dgm:ptLst>
  <dgm:cxnLst>
    <dgm:cxn modelId="{69C3DF4D-5E2E-4270-AEBB-8448193B83D9}" srcId="{D6023CE6-0286-4584-A06C-3FB189E768C7}" destId="{2FD0A6CF-7FBC-40C5-AE30-230CB27E8291}" srcOrd="2" destOrd="0" parTransId="{B8CFB911-FFC1-440B-BA4D-46EEE4C351F8}" sibTransId="{966115E1-E87B-457F-A4B6-F81CD1A065DA}"/>
    <dgm:cxn modelId="{7B7A0AAF-387A-412A-AE10-9E797516F6DA}" type="presOf" srcId="{A58F762E-529F-41D7-9349-EFD632919C3C}" destId="{457B823B-8182-4D3B-A748-61A64AEC53D2}" srcOrd="0" destOrd="0" presId="urn:microsoft.com/office/officeart/2005/8/layout/radial5"/>
    <dgm:cxn modelId="{709869CA-E741-42A9-AD87-C479A808185C}" type="presOf" srcId="{F07C93F5-97DC-4BAF-A0CD-162E20E11631}" destId="{CDF3478A-E47D-4796-9035-61E81837EA31}" srcOrd="0" destOrd="0" presId="urn:microsoft.com/office/officeart/2005/8/layout/radial5"/>
    <dgm:cxn modelId="{4170EED8-78B9-4346-9321-BC9E46B891D6}" type="presOf" srcId="{D9720485-6ED1-4F52-AD60-8D63F205E4FD}" destId="{5646B262-8B7A-4554-A3FD-EE4369BC170B}" srcOrd="0" destOrd="0" presId="urn:microsoft.com/office/officeart/2005/8/layout/radial5"/>
    <dgm:cxn modelId="{78C9C9B8-2C4E-47EA-9B68-5E1D040E4874}" type="presOf" srcId="{CFFF2F26-B6BC-48F5-8E0A-917C7528493D}" destId="{B0824C1E-49F0-4A57-9598-BE6F2A55AF8B}" srcOrd="0" destOrd="0" presId="urn:microsoft.com/office/officeart/2005/8/layout/radial5"/>
    <dgm:cxn modelId="{DE622FA7-D19C-45E3-B827-373B3AFA6119}" srcId="{D6023CE6-0286-4584-A06C-3FB189E768C7}" destId="{CFFF2F26-B6BC-48F5-8E0A-917C7528493D}" srcOrd="0" destOrd="0" parTransId="{D9720485-6ED1-4F52-AD60-8D63F205E4FD}" sibTransId="{71706522-A624-498B-A967-C6C4042627A0}"/>
    <dgm:cxn modelId="{BCDE2923-8A27-4EF1-9F7A-251FB7E498F8}" type="presOf" srcId="{B8CFB911-FFC1-440B-BA4D-46EEE4C351F8}" destId="{7DCF43AC-B293-4E33-A85A-34EAC1608913}" srcOrd="0" destOrd="0" presId="urn:microsoft.com/office/officeart/2005/8/layout/radial5"/>
    <dgm:cxn modelId="{9E52074B-ED6E-4F1F-8294-E2A5B267BA7B}" type="presOf" srcId="{D6023CE6-0286-4584-A06C-3FB189E768C7}" destId="{3793BB84-0046-4B13-B83C-652BDA9E0183}" srcOrd="0" destOrd="0" presId="urn:microsoft.com/office/officeart/2005/8/layout/radial5"/>
    <dgm:cxn modelId="{9A134853-1EE4-447A-8FE7-ED0A292F7DB6}" type="presOf" srcId="{2FD0A6CF-7FBC-40C5-AE30-230CB27E8291}" destId="{ADCBEBCE-FAB4-4047-9BAF-43D33369A7E4}" srcOrd="0" destOrd="0" presId="urn:microsoft.com/office/officeart/2005/8/layout/radial5"/>
    <dgm:cxn modelId="{9BF6FDBE-9170-4A69-A0B9-6121F64E5442}" type="presOf" srcId="{D9720485-6ED1-4F52-AD60-8D63F205E4FD}" destId="{0BC848C0-6264-4B6C-8BEC-0603F9B346BB}" srcOrd="1" destOrd="0" presId="urn:microsoft.com/office/officeart/2005/8/layout/radial5"/>
    <dgm:cxn modelId="{FE2FD210-093E-40E1-9B0F-F518781F51B0}" srcId="{F07C93F5-97DC-4BAF-A0CD-162E20E11631}" destId="{D6023CE6-0286-4584-A06C-3FB189E768C7}" srcOrd="0" destOrd="0" parTransId="{548EFDFA-AEB1-4149-BA06-978876FA2F4E}" sibTransId="{A5238FF8-F10B-48AD-95BA-2D0B1C0ECBFF}"/>
    <dgm:cxn modelId="{88C32EAD-7817-4EED-83A8-4F8AC13A2BA3}" srcId="{D6023CE6-0286-4584-A06C-3FB189E768C7}" destId="{ED8A5176-5A56-477D-90E3-FEA79B1111DB}" srcOrd="1" destOrd="0" parTransId="{A58F762E-529F-41D7-9349-EFD632919C3C}" sibTransId="{FE54D9AC-D5CD-48D3-A22D-80BB39869556}"/>
    <dgm:cxn modelId="{AC194B54-4AFA-437E-81BA-2EAC93596846}" type="presOf" srcId="{A58F762E-529F-41D7-9349-EFD632919C3C}" destId="{4A0338BC-15B2-4473-8083-4F7A15FC6BC2}" srcOrd="1" destOrd="0" presId="urn:microsoft.com/office/officeart/2005/8/layout/radial5"/>
    <dgm:cxn modelId="{3D00E1C7-FEFC-4E70-B909-F211BDA0F0DA}" type="presOf" srcId="{ED8A5176-5A56-477D-90E3-FEA79B1111DB}" destId="{B9654448-33A4-43EA-8366-FF734E76BAFC}" srcOrd="0" destOrd="0" presId="urn:microsoft.com/office/officeart/2005/8/layout/radial5"/>
    <dgm:cxn modelId="{51518218-11AD-41F8-BE90-4334C441A017}" type="presOf" srcId="{B8CFB911-FFC1-440B-BA4D-46EEE4C351F8}" destId="{29AB114F-503C-47C3-8B68-BD5120DBEE0B}" srcOrd="1" destOrd="0" presId="urn:microsoft.com/office/officeart/2005/8/layout/radial5"/>
    <dgm:cxn modelId="{41BDC6DA-02B6-4E1E-8CA8-0285386D95E0}" type="presParOf" srcId="{CDF3478A-E47D-4796-9035-61E81837EA31}" destId="{3793BB84-0046-4B13-B83C-652BDA9E0183}" srcOrd="0" destOrd="0" presId="urn:microsoft.com/office/officeart/2005/8/layout/radial5"/>
    <dgm:cxn modelId="{57458475-6AF1-45E3-AABB-DA2C7BF1F6AF}" type="presParOf" srcId="{CDF3478A-E47D-4796-9035-61E81837EA31}" destId="{5646B262-8B7A-4554-A3FD-EE4369BC170B}" srcOrd="1" destOrd="0" presId="urn:microsoft.com/office/officeart/2005/8/layout/radial5"/>
    <dgm:cxn modelId="{0DF2EFF0-7BB0-40F6-812B-71E807CEA366}" type="presParOf" srcId="{5646B262-8B7A-4554-A3FD-EE4369BC170B}" destId="{0BC848C0-6264-4B6C-8BEC-0603F9B346BB}" srcOrd="0" destOrd="0" presId="urn:microsoft.com/office/officeart/2005/8/layout/radial5"/>
    <dgm:cxn modelId="{0EE7C27D-4B6E-411A-A7AA-1B8324C928A2}" type="presParOf" srcId="{CDF3478A-E47D-4796-9035-61E81837EA31}" destId="{B0824C1E-49F0-4A57-9598-BE6F2A55AF8B}" srcOrd="2" destOrd="0" presId="urn:microsoft.com/office/officeart/2005/8/layout/radial5"/>
    <dgm:cxn modelId="{22691536-6371-48BA-8180-E70243496611}" type="presParOf" srcId="{CDF3478A-E47D-4796-9035-61E81837EA31}" destId="{457B823B-8182-4D3B-A748-61A64AEC53D2}" srcOrd="3" destOrd="0" presId="urn:microsoft.com/office/officeart/2005/8/layout/radial5"/>
    <dgm:cxn modelId="{ABC39855-C8E2-4470-958B-96405EC6C7AE}" type="presParOf" srcId="{457B823B-8182-4D3B-A748-61A64AEC53D2}" destId="{4A0338BC-15B2-4473-8083-4F7A15FC6BC2}" srcOrd="0" destOrd="0" presId="urn:microsoft.com/office/officeart/2005/8/layout/radial5"/>
    <dgm:cxn modelId="{E1616548-3D23-4BBB-B66B-9BF19DAD1A8C}" type="presParOf" srcId="{CDF3478A-E47D-4796-9035-61E81837EA31}" destId="{B9654448-33A4-43EA-8366-FF734E76BAFC}" srcOrd="4" destOrd="0" presId="urn:microsoft.com/office/officeart/2005/8/layout/radial5"/>
    <dgm:cxn modelId="{7F2E9209-38DC-4507-87CE-D4796D2C276A}" type="presParOf" srcId="{CDF3478A-E47D-4796-9035-61E81837EA31}" destId="{7DCF43AC-B293-4E33-A85A-34EAC1608913}" srcOrd="5" destOrd="0" presId="urn:microsoft.com/office/officeart/2005/8/layout/radial5"/>
    <dgm:cxn modelId="{73D55B49-C931-4AED-817F-6A977BCE4345}" type="presParOf" srcId="{7DCF43AC-B293-4E33-A85A-34EAC1608913}" destId="{29AB114F-503C-47C3-8B68-BD5120DBEE0B}" srcOrd="0" destOrd="0" presId="urn:microsoft.com/office/officeart/2005/8/layout/radial5"/>
    <dgm:cxn modelId="{A1859B58-062C-4AEA-8001-BC00A2A84B3F}" type="presParOf" srcId="{CDF3478A-E47D-4796-9035-61E81837EA31}" destId="{ADCBEBCE-FAB4-4047-9BAF-43D33369A7E4}" srcOrd="6"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A880BBB0-9C5F-446B-9C42-F109EC646AD6}"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EBE9C0B1-5DD8-44F3-8C98-E9BB98F9DE61}">
      <dgm:prSet phldrT="[Text]"/>
      <dgm:spPr/>
      <dgm:t>
        <a:bodyPr/>
        <a:lstStyle/>
        <a:p>
          <a:r>
            <a:rPr lang="en-US" dirty="0" smtClean="0"/>
            <a:t>Diverse research workforce – at all levels and all areas</a:t>
          </a:r>
          <a:endParaRPr lang="en-US" dirty="0"/>
        </a:p>
      </dgm:t>
    </dgm:pt>
    <dgm:pt modelId="{6B44E33E-9891-4A85-ADBF-25844512B493}" type="parTrans" cxnId="{821DD362-74AA-40E6-A6B6-5D9F0A5E4AE8}">
      <dgm:prSet/>
      <dgm:spPr/>
      <dgm:t>
        <a:bodyPr/>
        <a:lstStyle/>
        <a:p>
          <a:endParaRPr lang="en-US"/>
        </a:p>
      </dgm:t>
    </dgm:pt>
    <dgm:pt modelId="{682CFB64-D785-4FC7-A557-4E305D4CA04E}" type="sibTrans" cxnId="{821DD362-74AA-40E6-A6B6-5D9F0A5E4AE8}">
      <dgm:prSet/>
      <dgm:spPr/>
      <dgm:t>
        <a:bodyPr/>
        <a:lstStyle/>
        <a:p>
          <a:endParaRPr lang="en-US"/>
        </a:p>
      </dgm:t>
    </dgm:pt>
    <dgm:pt modelId="{D0B060F3-EF06-412D-9CAA-F1A45AB47559}">
      <dgm:prSet phldrT="[Text]"/>
      <dgm:spPr/>
      <dgm:t>
        <a:bodyPr/>
        <a:lstStyle/>
        <a:p>
          <a:r>
            <a:rPr lang="en-GB" b="0" dirty="0" smtClean="0"/>
            <a:t>Equitable researcher development, reward </a:t>
          </a:r>
          <a:r>
            <a:rPr lang="en-GB" b="0" dirty="0" smtClean="0"/>
            <a:t>and </a:t>
          </a:r>
          <a:r>
            <a:rPr lang="en-GB" b="0" dirty="0" smtClean="0"/>
            <a:t>recognition</a:t>
          </a:r>
          <a:endParaRPr lang="en-US" b="0" dirty="0"/>
        </a:p>
      </dgm:t>
    </dgm:pt>
    <dgm:pt modelId="{9D7603A3-7992-47B0-9649-503FEBE12B63}" type="parTrans" cxnId="{14FC4A65-9A2D-44A4-A2C8-DE56BC5BB319}">
      <dgm:prSet/>
      <dgm:spPr/>
      <dgm:t>
        <a:bodyPr/>
        <a:lstStyle/>
        <a:p>
          <a:endParaRPr lang="en-US"/>
        </a:p>
      </dgm:t>
    </dgm:pt>
    <dgm:pt modelId="{48328C72-A00E-42FC-8594-2374C6EBF5D3}" type="sibTrans" cxnId="{14FC4A65-9A2D-44A4-A2C8-DE56BC5BB319}">
      <dgm:prSet/>
      <dgm:spPr/>
      <dgm:t>
        <a:bodyPr/>
        <a:lstStyle/>
        <a:p>
          <a:endParaRPr lang="en-US"/>
        </a:p>
      </dgm:t>
    </dgm:pt>
    <dgm:pt modelId="{2D705C30-31CA-4390-AD11-68CDD3D5FCED}">
      <dgm:prSet phldrT="[Text]"/>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GB" b="0" dirty="0" smtClean="0"/>
            <a:t>Open and inclusive research practice, research supervision, leadership and management </a:t>
          </a:r>
          <a:endParaRPr lang="en-US" b="0" dirty="0" smtClean="0"/>
        </a:p>
        <a:p>
          <a:pPr lvl="0" defTabSz="1377950">
            <a:lnSpc>
              <a:spcPct val="90000"/>
            </a:lnSpc>
            <a:spcBef>
              <a:spcPct val="0"/>
            </a:spcBef>
            <a:spcAft>
              <a:spcPct val="35000"/>
            </a:spcAft>
          </a:pPr>
          <a:endParaRPr lang="en-US" b="0" dirty="0"/>
        </a:p>
      </dgm:t>
    </dgm:pt>
    <dgm:pt modelId="{A3B36F10-29B2-47D3-9828-30371E502F8C}" type="parTrans" cxnId="{0D8DAB2E-84A4-4C40-A438-3966C6219AC1}">
      <dgm:prSet/>
      <dgm:spPr/>
      <dgm:t>
        <a:bodyPr/>
        <a:lstStyle/>
        <a:p>
          <a:endParaRPr lang="en-US"/>
        </a:p>
      </dgm:t>
    </dgm:pt>
    <dgm:pt modelId="{7BA5FD1C-A61A-4027-A860-EC98A63B8E1A}" type="sibTrans" cxnId="{0D8DAB2E-84A4-4C40-A438-3966C6219AC1}">
      <dgm:prSet/>
      <dgm:spPr/>
      <dgm:t>
        <a:bodyPr/>
        <a:lstStyle/>
        <a:p>
          <a:endParaRPr lang="en-US"/>
        </a:p>
      </dgm:t>
    </dgm:pt>
    <dgm:pt modelId="{99A7D2DF-E506-4409-B70A-FD4B73DCE30D}">
      <dgm:prSet phldrT="[Text]"/>
      <dgm:spPr/>
      <dgm:t>
        <a:bodyPr/>
        <a:lstStyle/>
        <a:p>
          <a:r>
            <a:rPr lang="en-GB" b="0" dirty="0" smtClean="0"/>
            <a:t>Diverse researcher community, voice and influence </a:t>
          </a:r>
          <a:endParaRPr lang="en-US" b="0" dirty="0"/>
        </a:p>
      </dgm:t>
    </dgm:pt>
    <dgm:pt modelId="{1951380F-6DC6-44E0-A783-DD128BD0480B}" type="parTrans" cxnId="{B6A7B749-A845-498A-987E-B23FFF6C7CF0}">
      <dgm:prSet/>
      <dgm:spPr/>
      <dgm:t>
        <a:bodyPr/>
        <a:lstStyle/>
        <a:p>
          <a:endParaRPr lang="en-US"/>
        </a:p>
      </dgm:t>
    </dgm:pt>
    <dgm:pt modelId="{A0CF7B80-67A4-45E9-BB6A-CC0033BA2CC7}" type="sibTrans" cxnId="{B6A7B749-A845-498A-987E-B23FFF6C7CF0}">
      <dgm:prSet/>
      <dgm:spPr/>
      <dgm:t>
        <a:bodyPr/>
        <a:lstStyle/>
        <a:p>
          <a:endParaRPr lang="en-US"/>
        </a:p>
      </dgm:t>
    </dgm:pt>
    <dgm:pt modelId="{A9EF2EBF-9C56-4398-8972-D78BD3A6BCBA}" type="pres">
      <dgm:prSet presAssocID="{A880BBB0-9C5F-446B-9C42-F109EC646AD6}" presName="diagram" presStyleCnt="0">
        <dgm:presLayoutVars>
          <dgm:dir/>
          <dgm:resizeHandles val="exact"/>
        </dgm:presLayoutVars>
      </dgm:prSet>
      <dgm:spPr/>
      <dgm:t>
        <a:bodyPr/>
        <a:lstStyle/>
        <a:p>
          <a:endParaRPr lang="en-US"/>
        </a:p>
      </dgm:t>
    </dgm:pt>
    <dgm:pt modelId="{8129F994-DB9B-497C-9CB7-CCFE8F5DE4C1}" type="pres">
      <dgm:prSet presAssocID="{EBE9C0B1-5DD8-44F3-8C98-E9BB98F9DE61}" presName="node" presStyleLbl="node1" presStyleIdx="0" presStyleCnt="4">
        <dgm:presLayoutVars>
          <dgm:bulletEnabled val="1"/>
        </dgm:presLayoutVars>
      </dgm:prSet>
      <dgm:spPr/>
      <dgm:t>
        <a:bodyPr/>
        <a:lstStyle/>
        <a:p>
          <a:endParaRPr lang="en-US"/>
        </a:p>
      </dgm:t>
    </dgm:pt>
    <dgm:pt modelId="{BCA9E4E2-6039-47C6-A3B2-7216CBB78CBB}" type="pres">
      <dgm:prSet presAssocID="{682CFB64-D785-4FC7-A557-4E305D4CA04E}" presName="sibTrans" presStyleCnt="0"/>
      <dgm:spPr/>
    </dgm:pt>
    <dgm:pt modelId="{A4328449-FBDD-41E0-BD6B-FC4B92E6A47B}" type="pres">
      <dgm:prSet presAssocID="{D0B060F3-EF06-412D-9CAA-F1A45AB47559}" presName="node" presStyleLbl="node1" presStyleIdx="1" presStyleCnt="4">
        <dgm:presLayoutVars>
          <dgm:bulletEnabled val="1"/>
        </dgm:presLayoutVars>
      </dgm:prSet>
      <dgm:spPr/>
      <dgm:t>
        <a:bodyPr/>
        <a:lstStyle/>
        <a:p>
          <a:endParaRPr lang="en-US"/>
        </a:p>
      </dgm:t>
    </dgm:pt>
    <dgm:pt modelId="{88BF9737-A467-4CE5-9E5C-743D4BA944B9}" type="pres">
      <dgm:prSet presAssocID="{48328C72-A00E-42FC-8594-2374C6EBF5D3}" presName="sibTrans" presStyleCnt="0"/>
      <dgm:spPr/>
    </dgm:pt>
    <dgm:pt modelId="{28C992C8-5787-411F-A728-8486F6B6CEF4}" type="pres">
      <dgm:prSet presAssocID="{2D705C30-31CA-4390-AD11-68CDD3D5FCED}" presName="node" presStyleLbl="node1" presStyleIdx="2" presStyleCnt="4">
        <dgm:presLayoutVars>
          <dgm:bulletEnabled val="1"/>
        </dgm:presLayoutVars>
      </dgm:prSet>
      <dgm:spPr/>
      <dgm:t>
        <a:bodyPr/>
        <a:lstStyle/>
        <a:p>
          <a:endParaRPr lang="en-US"/>
        </a:p>
      </dgm:t>
    </dgm:pt>
    <dgm:pt modelId="{BBEDD154-9FCC-41E8-AA31-DBBF9AF77618}" type="pres">
      <dgm:prSet presAssocID="{7BA5FD1C-A61A-4027-A860-EC98A63B8E1A}" presName="sibTrans" presStyleCnt="0"/>
      <dgm:spPr/>
    </dgm:pt>
    <dgm:pt modelId="{BE512AF5-A509-4146-8844-4871E07FE361}" type="pres">
      <dgm:prSet presAssocID="{99A7D2DF-E506-4409-B70A-FD4B73DCE30D}" presName="node" presStyleLbl="node1" presStyleIdx="3" presStyleCnt="4">
        <dgm:presLayoutVars>
          <dgm:bulletEnabled val="1"/>
        </dgm:presLayoutVars>
      </dgm:prSet>
      <dgm:spPr/>
      <dgm:t>
        <a:bodyPr/>
        <a:lstStyle/>
        <a:p>
          <a:endParaRPr lang="en-US"/>
        </a:p>
      </dgm:t>
    </dgm:pt>
  </dgm:ptLst>
  <dgm:cxnLst>
    <dgm:cxn modelId="{85A7724A-3627-4854-9C96-408B292B40EA}" type="presOf" srcId="{D0B060F3-EF06-412D-9CAA-F1A45AB47559}" destId="{A4328449-FBDD-41E0-BD6B-FC4B92E6A47B}" srcOrd="0" destOrd="0" presId="urn:microsoft.com/office/officeart/2005/8/layout/default"/>
    <dgm:cxn modelId="{8489BD4F-3453-4677-9BE1-BB82A193CA50}" type="presOf" srcId="{2D705C30-31CA-4390-AD11-68CDD3D5FCED}" destId="{28C992C8-5787-411F-A728-8486F6B6CEF4}" srcOrd="0" destOrd="0" presId="urn:microsoft.com/office/officeart/2005/8/layout/default"/>
    <dgm:cxn modelId="{14EFFF9E-3366-4D1D-BEAE-94EAAC1F61D0}" type="presOf" srcId="{99A7D2DF-E506-4409-B70A-FD4B73DCE30D}" destId="{BE512AF5-A509-4146-8844-4871E07FE361}" srcOrd="0" destOrd="0" presId="urn:microsoft.com/office/officeart/2005/8/layout/default"/>
    <dgm:cxn modelId="{14FC4A65-9A2D-44A4-A2C8-DE56BC5BB319}" srcId="{A880BBB0-9C5F-446B-9C42-F109EC646AD6}" destId="{D0B060F3-EF06-412D-9CAA-F1A45AB47559}" srcOrd="1" destOrd="0" parTransId="{9D7603A3-7992-47B0-9649-503FEBE12B63}" sibTransId="{48328C72-A00E-42FC-8594-2374C6EBF5D3}"/>
    <dgm:cxn modelId="{5DA2B53D-08E1-452E-9B8E-73F5A8997CCC}" type="presOf" srcId="{A880BBB0-9C5F-446B-9C42-F109EC646AD6}" destId="{A9EF2EBF-9C56-4398-8972-D78BD3A6BCBA}" srcOrd="0" destOrd="0" presId="urn:microsoft.com/office/officeart/2005/8/layout/default"/>
    <dgm:cxn modelId="{0D8DAB2E-84A4-4C40-A438-3966C6219AC1}" srcId="{A880BBB0-9C5F-446B-9C42-F109EC646AD6}" destId="{2D705C30-31CA-4390-AD11-68CDD3D5FCED}" srcOrd="2" destOrd="0" parTransId="{A3B36F10-29B2-47D3-9828-30371E502F8C}" sibTransId="{7BA5FD1C-A61A-4027-A860-EC98A63B8E1A}"/>
    <dgm:cxn modelId="{B6A7B749-A845-498A-987E-B23FFF6C7CF0}" srcId="{A880BBB0-9C5F-446B-9C42-F109EC646AD6}" destId="{99A7D2DF-E506-4409-B70A-FD4B73DCE30D}" srcOrd="3" destOrd="0" parTransId="{1951380F-6DC6-44E0-A783-DD128BD0480B}" sibTransId="{A0CF7B80-67A4-45E9-BB6A-CC0033BA2CC7}"/>
    <dgm:cxn modelId="{821DD362-74AA-40E6-A6B6-5D9F0A5E4AE8}" srcId="{A880BBB0-9C5F-446B-9C42-F109EC646AD6}" destId="{EBE9C0B1-5DD8-44F3-8C98-E9BB98F9DE61}" srcOrd="0" destOrd="0" parTransId="{6B44E33E-9891-4A85-ADBF-25844512B493}" sibTransId="{682CFB64-D785-4FC7-A557-4E305D4CA04E}"/>
    <dgm:cxn modelId="{466A71BD-B3B7-4484-BBD6-1F2B606B192B}" type="presOf" srcId="{EBE9C0B1-5DD8-44F3-8C98-E9BB98F9DE61}" destId="{8129F994-DB9B-497C-9CB7-CCFE8F5DE4C1}" srcOrd="0" destOrd="0" presId="urn:microsoft.com/office/officeart/2005/8/layout/default"/>
    <dgm:cxn modelId="{8153A084-41F6-4740-9939-E3D8E5A2378E}" type="presParOf" srcId="{A9EF2EBF-9C56-4398-8972-D78BD3A6BCBA}" destId="{8129F994-DB9B-497C-9CB7-CCFE8F5DE4C1}" srcOrd="0" destOrd="0" presId="urn:microsoft.com/office/officeart/2005/8/layout/default"/>
    <dgm:cxn modelId="{2483C037-5D23-438D-909A-F7F201FC856B}" type="presParOf" srcId="{A9EF2EBF-9C56-4398-8972-D78BD3A6BCBA}" destId="{BCA9E4E2-6039-47C6-A3B2-7216CBB78CBB}" srcOrd="1" destOrd="0" presId="urn:microsoft.com/office/officeart/2005/8/layout/default"/>
    <dgm:cxn modelId="{906F8512-7187-430B-8372-4DDFEDDC2B71}" type="presParOf" srcId="{A9EF2EBF-9C56-4398-8972-D78BD3A6BCBA}" destId="{A4328449-FBDD-41E0-BD6B-FC4B92E6A47B}" srcOrd="2" destOrd="0" presId="urn:microsoft.com/office/officeart/2005/8/layout/default"/>
    <dgm:cxn modelId="{E54A15B3-1B71-4F99-8CA7-B78E7337155A}" type="presParOf" srcId="{A9EF2EBF-9C56-4398-8972-D78BD3A6BCBA}" destId="{88BF9737-A467-4CE5-9E5C-743D4BA944B9}" srcOrd="3" destOrd="0" presId="urn:microsoft.com/office/officeart/2005/8/layout/default"/>
    <dgm:cxn modelId="{3508454D-8F22-417B-A639-AB45609C0AAA}" type="presParOf" srcId="{A9EF2EBF-9C56-4398-8972-D78BD3A6BCBA}" destId="{28C992C8-5787-411F-A728-8486F6B6CEF4}" srcOrd="4" destOrd="0" presId="urn:microsoft.com/office/officeart/2005/8/layout/default"/>
    <dgm:cxn modelId="{0F1F7E46-DB00-482F-A644-35B1203D5BBD}" type="presParOf" srcId="{A9EF2EBF-9C56-4398-8972-D78BD3A6BCBA}" destId="{BBEDD154-9FCC-41E8-AA31-DBBF9AF77618}" srcOrd="5" destOrd="0" presId="urn:microsoft.com/office/officeart/2005/8/layout/default"/>
    <dgm:cxn modelId="{B0D8ACA6-4075-4916-B2A0-56F770B01AC4}" type="presParOf" srcId="{A9EF2EBF-9C56-4398-8972-D78BD3A6BCBA}" destId="{BE512AF5-A509-4146-8844-4871E07FE361}"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C50E589-DBBD-4DF1-B612-2864F55375F8}" type="doc">
      <dgm:prSet loTypeId="urn:microsoft.com/office/officeart/2005/8/layout/hierarchy4" loCatId="list" qsTypeId="urn:microsoft.com/office/officeart/2005/8/quickstyle/simple1" qsCatId="simple" csTypeId="urn:microsoft.com/office/officeart/2005/8/colors/colorful4" csCatId="colorful" phldr="1"/>
      <dgm:spPr/>
      <dgm:t>
        <a:bodyPr/>
        <a:lstStyle/>
        <a:p>
          <a:endParaRPr lang="en-US"/>
        </a:p>
      </dgm:t>
    </dgm:pt>
    <dgm:pt modelId="{3D324B26-EA4A-45E4-8BD3-EE3B59E548FF}">
      <dgm:prSet phldrT="[Text]"/>
      <dgm:spPr>
        <a:xfrm>
          <a:off x="189380" y="730907"/>
          <a:ext cx="1192798" cy="1656135"/>
        </a:xfrm>
        <a:prstGeom prst="roundRect">
          <a:avLst>
            <a:gd name="adj" fmla="val 10000"/>
          </a:avLst>
        </a:prstGeom>
        <a:solidFill>
          <a:srgbClr val="FF0000"/>
        </a:solidFill>
        <a:ln w="12700" cap="flat" cmpd="sng" algn="ctr">
          <a:solidFill>
            <a:sysClr val="window" lastClr="FFFFFF">
              <a:hueOff val="0"/>
              <a:satOff val="0"/>
              <a:lumOff val="0"/>
              <a:alphaOff val="0"/>
            </a:sysClr>
          </a:solidFill>
          <a:prstDash val="solid"/>
          <a:miter lim="800000"/>
        </a:ln>
        <a:effectLst/>
      </dgm:spPr>
      <dgm:t>
        <a:bodyPr/>
        <a:lstStyle/>
        <a:p>
          <a:r>
            <a:rPr lang="en-US" b="1" dirty="0" smtClean="0">
              <a:solidFill>
                <a:sysClr val="windowText" lastClr="000000"/>
              </a:solidFill>
              <a:latin typeface="Calibri Light" panose="020F0302020204030204"/>
              <a:ea typeface="+mn-ea"/>
              <a:cs typeface="+mn-cs"/>
            </a:rPr>
            <a:t>EDI: Where History, Law &amp; Politics Meet</a:t>
          </a:r>
          <a:endParaRPr lang="en-US" b="1" dirty="0">
            <a:solidFill>
              <a:sysClr val="windowText" lastClr="000000"/>
            </a:solidFill>
            <a:latin typeface="Calibri Light" panose="020F0302020204030204"/>
            <a:ea typeface="+mn-ea"/>
            <a:cs typeface="+mn-cs"/>
          </a:endParaRPr>
        </a:p>
      </dgm:t>
    </dgm:pt>
    <dgm:pt modelId="{05A1FB73-10EE-4D7A-8793-6D66BF72CF1D}" type="parTrans" cxnId="{AB16DD74-08E6-4634-91AC-5E6927D6F0D5}">
      <dgm:prSet/>
      <dgm:spPr/>
      <dgm:t>
        <a:bodyPr/>
        <a:lstStyle/>
        <a:p>
          <a:endParaRPr lang="en-US">
            <a:latin typeface="+mj-lt"/>
          </a:endParaRPr>
        </a:p>
      </dgm:t>
    </dgm:pt>
    <dgm:pt modelId="{2084D3A8-7C34-4B29-B8DB-E42BC82EDFE4}" type="sibTrans" cxnId="{AB16DD74-08E6-4634-91AC-5E6927D6F0D5}">
      <dgm:prSet/>
      <dgm:spPr/>
      <dgm:t>
        <a:bodyPr/>
        <a:lstStyle/>
        <a:p>
          <a:endParaRPr lang="en-US">
            <a:latin typeface="+mj-lt"/>
          </a:endParaRPr>
        </a:p>
      </dgm:t>
    </dgm:pt>
    <dgm:pt modelId="{5415006A-1CD3-40E8-91C8-B536F160520C}">
      <dgm:prSet phldrT="[Text]"/>
      <dgm:spPr>
        <a:xfrm>
          <a:off x="1500670" y="730907"/>
          <a:ext cx="1171850" cy="1656135"/>
        </a:xfrm>
        <a:prstGeom prst="roundRect">
          <a:avLst>
            <a:gd name="adj" fmla="val 10000"/>
          </a:avLst>
        </a:prstGeom>
        <a:solidFill>
          <a:srgbClr val="FF6600"/>
        </a:solidFill>
        <a:ln w="12700" cap="flat" cmpd="sng" algn="ctr">
          <a:solidFill>
            <a:sysClr val="window" lastClr="FFFFFF">
              <a:hueOff val="0"/>
              <a:satOff val="0"/>
              <a:lumOff val="0"/>
              <a:alphaOff val="0"/>
            </a:sysClr>
          </a:solidFill>
          <a:prstDash val="solid"/>
          <a:miter lim="800000"/>
        </a:ln>
        <a:effectLst/>
      </dgm:spPr>
      <dgm:t>
        <a:bodyPr/>
        <a:lstStyle/>
        <a:p>
          <a:r>
            <a:rPr lang="en-US" b="1" dirty="0" smtClean="0">
              <a:solidFill>
                <a:sysClr val="windowText" lastClr="000000"/>
              </a:solidFill>
              <a:latin typeface="Calibri Light" panose="020F0302020204030204"/>
              <a:ea typeface="+mn-ea"/>
              <a:cs typeface="+mn-cs"/>
            </a:rPr>
            <a:t>EDI in the Workplace</a:t>
          </a:r>
          <a:endParaRPr lang="en-US" b="1" dirty="0">
            <a:solidFill>
              <a:sysClr val="windowText" lastClr="000000"/>
            </a:solidFill>
            <a:latin typeface="Calibri Light" panose="020F0302020204030204"/>
            <a:ea typeface="+mn-ea"/>
            <a:cs typeface="+mn-cs"/>
          </a:endParaRPr>
        </a:p>
      </dgm:t>
    </dgm:pt>
    <dgm:pt modelId="{6E51CCDF-3E68-4A5D-ADA0-92958C18FFD6}" type="parTrans" cxnId="{7CB97C90-B940-4827-8C3E-EE46FD24A3A5}">
      <dgm:prSet/>
      <dgm:spPr/>
      <dgm:t>
        <a:bodyPr/>
        <a:lstStyle/>
        <a:p>
          <a:endParaRPr lang="en-US">
            <a:latin typeface="+mj-lt"/>
          </a:endParaRPr>
        </a:p>
      </dgm:t>
    </dgm:pt>
    <dgm:pt modelId="{AFDB5A7B-88BB-4176-8B9D-B55D3876AC1A}" type="sibTrans" cxnId="{7CB97C90-B940-4827-8C3E-EE46FD24A3A5}">
      <dgm:prSet/>
      <dgm:spPr/>
      <dgm:t>
        <a:bodyPr/>
        <a:lstStyle/>
        <a:p>
          <a:endParaRPr lang="en-US">
            <a:latin typeface="+mj-lt"/>
          </a:endParaRPr>
        </a:p>
      </dgm:t>
    </dgm:pt>
    <dgm:pt modelId="{FF668A72-0229-4854-9843-DC8EE86A8351}">
      <dgm:prSet phldrT="[Text]"/>
      <dgm:spPr>
        <a:xfrm>
          <a:off x="2842729" y="730907"/>
          <a:ext cx="1225797" cy="1656135"/>
        </a:xfrm>
        <a:prstGeom prst="roundRect">
          <a:avLst>
            <a:gd name="adj" fmla="val 10000"/>
          </a:avLst>
        </a:prstGeom>
        <a:solidFill>
          <a:srgbClr val="FFFF00"/>
        </a:solidFill>
        <a:ln w="12700" cap="flat" cmpd="sng" algn="ctr">
          <a:solidFill>
            <a:sysClr val="window" lastClr="FFFFFF">
              <a:hueOff val="0"/>
              <a:satOff val="0"/>
              <a:lumOff val="0"/>
              <a:alphaOff val="0"/>
            </a:sysClr>
          </a:solidFill>
          <a:prstDash val="solid"/>
          <a:miter lim="800000"/>
        </a:ln>
        <a:effectLst/>
      </dgm:spPr>
      <dgm:t>
        <a:bodyPr/>
        <a:lstStyle/>
        <a:p>
          <a:r>
            <a:rPr lang="en-US" b="1" dirty="0" smtClean="0">
              <a:solidFill>
                <a:sysClr val="windowText" lastClr="000000"/>
              </a:solidFill>
              <a:latin typeface="Calibri Light" panose="020F0302020204030204"/>
              <a:ea typeface="+mn-ea"/>
              <a:cs typeface="+mn-cs"/>
            </a:rPr>
            <a:t>EDI in Research &amp; Innovation</a:t>
          </a:r>
          <a:endParaRPr lang="en-US" b="1" dirty="0">
            <a:solidFill>
              <a:sysClr val="windowText" lastClr="000000"/>
            </a:solidFill>
            <a:latin typeface="Calibri Light" panose="020F0302020204030204"/>
            <a:ea typeface="+mn-ea"/>
            <a:cs typeface="+mn-cs"/>
          </a:endParaRPr>
        </a:p>
      </dgm:t>
    </dgm:pt>
    <dgm:pt modelId="{5758A6F8-E52D-4839-B07C-57690D9CE9AA}" type="parTrans" cxnId="{635300EC-D2E1-4AE9-93B3-DC020410BA13}">
      <dgm:prSet/>
      <dgm:spPr/>
      <dgm:t>
        <a:bodyPr/>
        <a:lstStyle/>
        <a:p>
          <a:endParaRPr lang="en-US">
            <a:latin typeface="+mj-lt"/>
          </a:endParaRPr>
        </a:p>
      </dgm:t>
    </dgm:pt>
    <dgm:pt modelId="{F226FA4A-7437-4725-9168-6A2E8EBDF38B}" type="sibTrans" cxnId="{635300EC-D2E1-4AE9-93B3-DC020410BA13}">
      <dgm:prSet/>
      <dgm:spPr/>
      <dgm:t>
        <a:bodyPr/>
        <a:lstStyle/>
        <a:p>
          <a:endParaRPr lang="en-US">
            <a:latin typeface="+mj-lt"/>
          </a:endParaRPr>
        </a:p>
      </dgm:t>
    </dgm:pt>
    <dgm:pt modelId="{41A1B89C-169F-4ACF-A1CB-62B93550930B}">
      <dgm:prSet phldrT="[Text]"/>
      <dgm:spPr>
        <a:xfrm>
          <a:off x="4225756" y="730907"/>
          <a:ext cx="1122400" cy="1656135"/>
        </a:xfrm>
        <a:prstGeom prst="roundRect">
          <a:avLst>
            <a:gd name="adj" fmla="val 10000"/>
          </a:avLst>
        </a:prstGeom>
        <a:solidFill>
          <a:srgbClr val="00B050"/>
        </a:solidFill>
        <a:ln w="12700" cap="flat" cmpd="sng" algn="ctr">
          <a:solidFill>
            <a:sysClr val="window" lastClr="FFFFFF">
              <a:hueOff val="0"/>
              <a:satOff val="0"/>
              <a:lumOff val="0"/>
              <a:alphaOff val="0"/>
            </a:sysClr>
          </a:solidFill>
          <a:prstDash val="solid"/>
          <a:miter lim="800000"/>
        </a:ln>
        <a:effectLst/>
      </dgm:spPr>
      <dgm:t>
        <a:bodyPr/>
        <a:lstStyle/>
        <a:p>
          <a:r>
            <a:rPr lang="en-US" b="1" dirty="0" smtClean="0">
              <a:solidFill>
                <a:sysClr val="windowText" lastClr="000000"/>
              </a:solidFill>
              <a:latin typeface="Calibri Light" panose="020F0302020204030204"/>
              <a:ea typeface="+mn-ea"/>
              <a:cs typeface="+mn-cs"/>
            </a:rPr>
            <a:t>EDI in Education</a:t>
          </a:r>
          <a:endParaRPr lang="en-US" b="1" dirty="0">
            <a:solidFill>
              <a:sysClr val="windowText" lastClr="000000"/>
            </a:solidFill>
            <a:latin typeface="Calibri Light" panose="020F0302020204030204"/>
            <a:ea typeface="+mn-ea"/>
            <a:cs typeface="+mn-cs"/>
          </a:endParaRPr>
        </a:p>
      </dgm:t>
    </dgm:pt>
    <dgm:pt modelId="{31953112-C698-4CE2-A331-108743DEAFE3}" type="parTrans" cxnId="{B300F8B7-55FC-4FC8-A658-2CB83FD557E5}">
      <dgm:prSet/>
      <dgm:spPr/>
      <dgm:t>
        <a:bodyPr/>
        <a:lstStyle/>
        <a:p>
          <a:endParaRPr lang="en-US">
            <a:latin typeface="+mj-lt"/>
          </a:endParaRPr>
        </a:p>
      </dgm:t>
    </dgm:pt>
    <dgm:pt modelId="{5F0872B1-24E0-4E34-B48F-8B37290FD1C7}" type="sibTrans" cxnId="{B300F8B7-55FC-4FC8-A658-2CB83FD557E5}">
      <dgm:prSet/>
      <dgm:spPr/>
      <dgm:t>
        <a:bodyPr/>
        <a:lstStyle/>
        <a:p>
          <a:endParaRPr lang="en-US">
            <a:latin typeface="+mj-lt"/>
          </a:endParaRPr>
        </a:p>
      </dgm:t>
    </dgm:pt>
    <dgm:pt modelId="{CA388125-BFF7-40F1-AE76-E7CB5A8CAD7B}">
      <dgm:prSet phldrT="[Text]"/>
      <dgm:spPr>
        <a:xfrm>
          <a:off x="5440794" y="718254"/>
          <a:ext cx="1114762" cy="1656135"/>
        </a:xfrm>
        <a:prstGeom prst="roundRect">
          <a:avLst>
            <a:gd name="adj" fmla="val 10000"/>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US" b="1" dirty="0" smtClean="0">
              <a:solidFill>
                <a:sysClr val="windowText" lastClr="000000"/>
              </a:solidFill>
              <a:latin typeface="Calibri Light" panose="020F0302020204030204"/>
              <a:ea typeface="+mn-ea"/>
              <a:cs typeface="+mn-cs"/>
            </a:rPr>
            <a:t>EDI in Health &amp; Social Care</a:t>
          </a:r>
          <a:endParaRPr lang="en-US" b="1" dirty="0">
            <a:solidFill>
              <a:sysClr val="windowText" lastClr="000000"/>
            </a:solidFill>
            <a:latin typeface="Calibri Light" panose="020F0302020204030204"/>
            <a:ea typeface="+mn-ea"/>
            <a:cs typeface="+mn-cs"/>
          </a:endParaRPr>
        </a:p>
      </dgm:t>
    </dgm:pt>
    <dgm:pt modelId="{0ADBFA61-21C6-4EA4-BE00-E09C1B87E456}" type="parTrans" cxnId="{17D7FFF4-77A3-4394-B45F-A726282623E7}">
      <dgm:prSet/>
      <dgm:spPr/>
      <dgm:t>
        <a:bodyPr/>
        <a:lstStyle/>
        <a:p>
          <a:endParaRPr lang="en-US">
            <a:latin typeface="+mj-lt"/>
          </a:endParaRPr>
        </a:p>
      </dgm:t>
    </dgm:pt>
    <dgm:pt modelId="{14B0E943-DB8F-4722-A06B-EC013AA2492B}" type="sibTrans" cxnId="{17D7FFF4-77A3-4394-B45F-A726282623E7}">
      <dgm:prSet/>
      <dgm:spPr/>
      <dgm:t>
        <a:bodyPr/>
        <a:lstStyle/>
        <a:p>
          <a:endParaRPr lang="en-US">
            <a:latin typeface="+mj-lt"/>
          </a:endParaRPr>
        </a:p>
      </dgm:t>
    </dgm:pt>
    <dgm:pt modelId="{FD064A94-942A-4227-A0EF-CF43B16AB82C}">
      <dgm:prSet phldrT="[Text]"/>
      <dgm:spPr>
        <a:xfrm>
          <a:off x="6657736" y="714565"/>
          <a:ext cx="1245949" cy="1656135"/>
        </a:xfrm>
        <a:prstGeom prst="roundRect">
          <a:avLst>
            <a:gd name="adj" fmla="val 10000"/>
          </a:avLst>
        </a:prstGeom>
        <a:solidFill>
          <a:srgbClr val="7030A0"/>
        </a:solidFill>
        <a:ln w="12700" cap="flat" cmpd="sng" algn="ctr">
          <a:solidFill>
            <a:sysClr val="window" lastClr="FFFFFF">
              <a:hueOff val="0"/>
              <a:satOff val="0"/>
              <a:lumOff val="0"/>
              <a:alphaOff val="0"/>
            </a:sysClr>
          </a:solidFill>
          <a:prstDash val="solid"/>
          <a:miter lim="800000"/>
        </a:ln>
        <a:effectLst/>
      </dgm:spPr>
      <dgm:t>
        <a:bodyPr/>
        <a:lstStyle/>
        <a:p>
          <a:r>
            <a:rPr lang="en-US" b="1" dirty="0" smtClean="0">
              <a:solidFill>
                <a:sysClr val="windowText" lastClr="000000"/>
              </a:solidFill>
              <a:latin typeface="Calibri Light" panose="020F0302020204030204"/>
              <a:ea typeface="+mn-ea"/>
              <a:cs typeface="+mn-cs"/>
            </a:rPr>
            <a:t>EDI: Your Role as an Inclusive Leader</a:t>
          </a:r>
          <a:endParaRPr lang="en-US" b="1" dirty="0">
            <a:solidFill>
              <a:sysClr val="windowText" lastClr="000000"/>
            </a:solidFill>
            <a:latin typeface="Calibri Light" panose="020F0302020204030204"/>
            <a:ea typeface="+mn-ea"/>
            <a:cs typeface="+mn-cs"/>
          </a:endParaRPr>
        </a:p>
      </dgm:t>
    </dgm:pt>
    <dgm:pt modelId="{71B59E47-7E92-470D-ACBB-BD7A4A8BC1AE}" type="parTrans" cxnId="{78798024-67D3-4443-B6A6-38ED85809343}">
      <dgm:prSet/>
      <dgm:spPr/>
      <dgm:t>
        <a:bodyPr/>
        <a:lstStyle/>
        <a:p>
          <a:endParaRPr lang="en-US">
            <a:latin typeface="+mj-lt"/>
          </a:endParaRPr>
        </a:p>
      </dgm:t>
    </dgm:pt>
    <dgm:pt modelId="{BF3FD72E-2AE8-4188-ACBE-6E9B99B91185}" type="sibTrans" cxnId="{78798024-67D3-4443-B6A6-38ED85809343}">
      <dgm:prSet/>
      <dgm:spPr/>
      <dgm:t>
        <a:bodyPr/>
        <a:lstStyle/>
        <a:p>
          <a:endParaRPr lang="en-US">
            <a:latin typeface="+mj-lt"/>
          </a:endParaRPr>
        </a:p>
      </dgm:t>
    </dgm:pt>
    <dgm:pt modelId="{B25F1B2C-8D9F-416B-A6BB-8CE9DA733CAA}">
      <dgm:prSet phldrT="[Text]"/>
      <dgm:spPr>
        <a:xfrm>
          <a:off x="7223042" y="2566654"/>
          <a:ext cx="948766" cy="1656135"/>
        </a:xfrm>
        <a:prstGeom prst="roundRect">
          <a:avLst>
            <a:gd name="adj" fmla="val 10000"/>
          </a:avLst>
        </a:prstGeom>
        <a:solidFill>
          <a:sysClr val="window" lastClr="FFFFFF"/>
        </a:solidFill>
        <a:ln w="12700" cap="flat" cmpd="sng" algn="ctr">
          <a:solidFill>
            <a:sysClr val="window" lastClr="FFFFFF">
              <a:hueOff val="0"/>
              <a:satOff val="0"/>
              <a:lumOff val="0"/>
              <a:alphaOff val="0"/>
            </a:sysClr>
          </a:solidFill>
          <a:prstDash val="solid"/>
          <a:miter lim="800000"/>
        </a:ln>
        <a:effectLst/>
      </dgm:spPr>
      <dgm:t>
        <a:bodyPr/>
        <a:lstStyle/>
        <a:p>
          <a:endParaRPr lang="en-US" dirty="0">
            <a:solidFill>
              <a:sysClr val="window" lastClr="FFFFFF"/>
            </a:solidFill>
            <a:latin typeface="Calibri Light" panose="020F0302020204030204"/>
            <a:ea typeface="+mn-ea"/>
            <a:cs typeface="+mn-cs"/>
          </a:endParaRPr>
        </a:p>
      </dgm:t>
    </dgm:pt>
    <dgm:pt modelId="{42E31BE7-8F0B-47B3-B78F-0E033AB406D4}" type="sibTrans" cxnId="{B3A0EE57-D052-4492-A16A-C7F07C8214CE}">
      <dgm:prSet/>
      <dgm:spPr/>
      <dgm:t>
        <a:bodyPr/>
        <a:lstStyle/>
        <a:p>
          <a:endParaRPr lang="en-US">
            <a:latin typeface="+mj-lt"/>
          </a:endParaRPr>
        </a:p>
      </dgm:t>
    </dgm:pt>
    <dgm:pt modelId="{36AA092B-1406-4A06-BA42-0E569ED64F06}" type="parTrans" cxnId="{B3A0EE57-D052-4492-A16A-C7F07C8214CE}">
      <dgm:prSet/>
      <dgm:spPr/>
      <dgm:t>
        <a:bodyPr/>
        <a:lstStyle/>
        <a:p>
          <a:endParaRPr lang="en-US">
            <a:latin typeface="+mj-lt"/>
          </a:endParaRPr>
        </a:p>
      </dgm:t>
    </dgm:pt>
    <dgm:pt modelId="{DB1008C0-1492-43E5-8597-D86B7924BDB8}">
      <dgm:prSet phldrT="[Text]"/>
      <dgm:spPr>
        <a:xfrm>
          <a:off x="6234427" y="2566654"/>
          <a:ext cx="948766" cy="1656135"/>
        </a:xfrm>
        <a:prstGeom prst="roundRect">
          <a:avLst>
            <a:gd name="adj" fmla="val 10000"/>
          </a:avLst>
        </a:prstGeom>
        <a:solidFill>
          <a:sysClr val="window" lastClr="FFFFFF"/>
        </a:solidFill>
        <a:ln w="12700" cap="flat" cmpd="sng" algn="ctr">
          <a:solidFill>
            <a:sysClr val="window" lastClr="FFFFFF">
              <a:hueOff val="0"/>
              <a:satOff val="0"/>
              <a:lumOff val="0"/>
              <a:alphaOff val="0"/>
            </a:sysClr>
          </a:solidFill>
          <a:prstDash val="solid"/>
          <a:miter lim="800000"/>
        </a:ln>
        <a:effectLst/>
      </dgm:spPr>
      <dgm:t>
        <a:bodyPr/>
        <a:lstStyle/>
        <a:p>
          <a:endParaRPr lang="en-US" dirty="0">
            <a:solidFill>
              <a:sysClr val="window" lastClr="FFFFFF"/>
            </a:solidFill>
            <a:latin typeface="Calibri Light" panose="020F0302020204030204"/>
            <a:ea typeface="+mn-ea"/>
            <a:cs typeface="+mn-cs"/>
          </a:endParaRPr>
        </a:p>
      </dgm:t>
    </dgm:pt>
    <dgm:pt modelId="{A6ACD594-5526-42F8-8639-6DE5E2E12F1A}" type="sibTrans" cxnId="{3593F192-9CDB-4DE0-9C79-E148F716CC20}">
      <dgm:prSet/>
      <dgm:spPr/>
      <dgm:t>
        <a:bodyPr/>
        <a:lstStyle/>
        <a:p>
          <a:endParaRPr lang="en-US">
            <a:latin typeface="+mj-lt"/>
          </a:endParaRPr>
        </a:p>
      </dgm:t>
    </dgm:pt>
    <dgm:pt modelId="{567F0221-98E6-406D-8509-164C351BD736}" type="parTrans" cxnId="{3593F192-9CDB-4DE0-9C79-E148F716CC20}">
      <dgm:prSet/>
      <dgm:spPr/>
      <dgm:t>
        <a:bodyPr/>
        <a:lstStyle/>
        <a:p>
          <a:endParaRPr lang="en-US">
            <a:latin typeface="+mj-lt"/>
          </a:endParaRPr>
        </a:p>
      </dgm:t>
    </dgm:pt>
    <dgm:pt modelId="{E0EBDE16-6586-4ECB-90B6-2F815DFCB2A0}">
      <dgm:prSet phldrT="[Text]" custT="1"/>
      <dgm:spPr>
        <a:xfrm>
          <a:off x="352" y="1077"/>
          <a:ext cx="8179440" cy="550217"/>
        </a:xfrm>
        <a:prstGeom prst="roundRect">
          <a:avLst>
            <a:gd name="adj" fmla="val 10000"/>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l"/>
          <a:r>
            <a:rPr lang="en-US" sz="2000" b="1" dirty="0" smtClean="0">
              <a:solidFill>
                <a:sysClr val="windowText" lastClr="000000"/>
              </a:solidFill>
              <a:latin typeface="Calibri Light" panose="020F0302020204030204"/>
              <a:ea typeface="+mn-ea"/>
              <a:cs typeface="+mn-cs"/>
            </a:rPr>
            <a:t>EDI: Your Role in Shaping a Fairer World – 10 credit </a:t>
          </a:r>
          <a:r>
            <a:rPr lang="en-US" sz="2000" b="1" dirty="0" smtClean="0">
              <a:solidFill>
                <a:sysClr val="windowText" lastClr="000000"/>
              </a:solidFill>
              <a:latin typeface="Calibri Light" panose="020F0302020204030204"/>
              <a:ea typeface="+mn-ea"/>
              <a:cs typeface="+mn-cs"/>
            </a:rPr>
            <a:t>unit </a:t>
          </a:r>
          <a:r>
            <a:rPr lang="en-US" sz="2000" b="1" dirty="0" smtClean="0">
              <a:solidFill>
                <a:sysClr val="windowText" lastClr="000000"/>
              </a:solidFill>
              <a:latin typeface="Calibri Light" panose="020F0302020204030204"/>
              <a:ea typeface="+mn-ea"/>
              <a:cs typeface="+mn-cs"/>
            </a:rPr>
            <a:t>(UCIL)</a:t>
          </a:r>
          <a:endParaRPr lang="en-US" sz="2000" b="1" dirty="0">
            <a:solidFill>
              <a:sysClr val="windowText" lastClr="000000"/>
            </a:solidFill>
            <a:latin typeface="Calibri Light" panose="020F0302020204030204"/>
            <a:ea typeface="+mn-ea"/>
            <a:cs typeface="+mn-cs"/>
          </a:endParaRPr>
        </a:p>
      </dgm:t>
    </dgm:pt>
    <dgm:pt modelId="{DE411DA0-64DF-4527-AB7B-62B86D77BB14}" type="sibTrans" cxnId="{E0AF92A7-2DB4-4777-9F76-DE4D49DF8E52}">
      <dgm:prSet/>
      <dgm:spPr/>
      <dgm:t>
        <a:bodyPr/>
        <a:lstStyle/>
        <a:p>
          <a:endParaRPr lang="en-US">
            <a:latin typeface="+mj-lt"/>
          </a:endParaRPr>
        </a:p>
      </dgm:t>
    </dgm:pt>
    <dgm:pt modelId="{B10411DE-F304-4236-AD92-B9AD234E94DA}" type="parTrans" cxnId="{E0AF92A7-2DB4-4777-9F76-DE4D49DF8E52}">
      <dgm:prSet/>
      <dgm:spPr/>
      <dgm:t>
        <a:bodyPr/>
        <a:lstStyle/>
        <a:p>
          <a:endParaRPr lang="en-US">
            <a:latin typeface="+mj-lt"/>
          </a:endParaRPr>
        </a:p>
      </dgm:t>
    </dgm:pt>
    <dgm:pt modelId="{93FD3E6C-6984-4190-8C97-29F3167108D1}" type="pres">
      <dgm:prSet presAssocID="{8C50E589-DBBD-4DF1-B612-2864F55375F8}" presName="Name0" presStyleCnt="0">
        <dgm:presLayoutVars>
          <dgm:chPref val="1"/>
          <dgm:dir/>
          <dgm:animOne val="branch"/>
          <dgm:animLvl val="lvl"/>
          <dgm:resizeHandles/>
        </dgm:presLayoutVars>
      </dgm:prSet>
      <dgm:spPr/>
      <dgm:t>
        <a:bodyPr/>
        <a:lstStyle/>
        <a:p>
          <a:endParaRPr lang="en-US"/>
        </a:p>
      </dgm:t>
    </dgm:pt>
    <dgm:pt modelId="{1C3896E1-BDC5-46CC-90A4-8E852E78B52C}" type="pres">
      <dgm:prSet presAssocID="{E0EBDE16-6586-4ECB-90B6-2F815DFCB2A0}" presName="vertOne" presStyleCnt="0"/>
      <dgm:spPr/>
    </dgm:pt>
    <dgm:pt modelId="{209C11EB-7F13-4A72-9227-0A650D3DC551}" type="pres">
      <dgm:prSet presAssocID="{E0EBDE16-6586-4ECB-90B6-2F815DFCB2A0}" presName="txOne" presStyleLbl="node0" presStyleIdx="0" presStyleCnt="1" custScaleY="33223" custLinFactNeighborX="-2610" custLinFactNeighborY="3667">
        <dgm:presLayoutVars>
          <dgm:chPref val="3"/>
        </dgm:presLayoutVars>
      </dgm:prSet>
      <dgm:spPr/>
      <dgm:t>
        <a:bodyPr/>
        <a:lstStyle/>
        <a:p>
          <a:endParaRPr lang="en-US"/>
        </a:p>
      </dgm:t>
    </dgm:pt>
    <dgm:pt modelId="{3E1BE2EB-7ECD-434B-A028-46D0FB941274}" type="pres">
      <dgm:prSet presAssocID="{E0EBDE16-6586-4ECB-90B6-2F815DFCB2A0}" presName="parTransOne" presStyleCnt="0"/>
      <dgm:spPr/>
    </dgm:pt>
    <dgm:pt modelId="{731C4AFA-5E06-4A62-9719-F144D9361A8A}" type="pres">
      <dgm:prSet presAssocID="{E0EBDE16-6586-4ECB-90B6-2F815DFCB2A0}" presName="horzOne" presStyleCnt="0"/>
      <dgm:spPr/>
    </dgm:pt>
    <dgm:pt modelId="{DD7D63FD-BE25-4AA0-A5E0-E0B2C407056D}" type="pres">
      <dgm:prSet presAssocID="{3D324B26-EA4A-45E4-8BD3-EE3B59E548FF}" presName="vertTwo" presStyleCnt="0"/>
      <dgm:spPr/>
    </dgm:pt>
    <dgm:pt modelId="{6D0B4764-42FD-4EE6-BC3A-2A27C5A0540D}" type="pres">
      <dgm:prSet presAssocID="{3D324B26-EA4A-45E4-8BD3-EE3B59E548FF}" presName="txTwo" presStyleLbl="node2" presStyleIdx="0" presStyleCnt="6" custScaleX="125721" custLinFactNeighborX="19082">
        <dgm:presLayoutVars>
          <dgm:chPref val="3"/>
        </dgm:presLayoutVars>
      </dgm:prSet>
      <dgm:spPr/>
      <dgm:t>
        <a:bodyPr/>
        <a:lstStyle/>
        <a:p>
          <a:endParaRPr lang="en-US"/>
        </a:p>
      </dgm:t>
    </dgm:pt>
    <dgm:pt modelId="{AC90BB3E-6D97-4599-876D-AD54CCB23296}" type="pres">
      <dgm:prSet presAssocID="{3D324B26-EA4A-45E4-8BD3-EE3B59E548FF}" presName="horzTwo" presStyleCnt="0"/>
      <dgm:spPr/>
    </dgm:pt>
    <dgm:pt modelId="{BAD5465B-29CB-4100-A8D5-524812EF5471}" type="pres">
      <dgm:prSet presAssocID="{2084D3A8-7C34-4B29-B8DB-E42BC82EDFE4}" presName="sibSpaceTwo" presStyleCnt="0"/>
      <dgm:spPr/>
    </dgm:pt>
    <dgm:pt modelId="{78CA24DA-978C-4285-99F3-35C0BF6051E1}" type="pres">
      <dgm:prSet presAssocID="{5415006A-1CD3-40E8-91C8-B536F160520C}" presName="vertTwo" presStyleCnt="0"/>
      <dgm:spPr/>
    </dgm:pt>
    <dgm:pt modelId="{A38AF228-1007-47BC-A0F9-04B04A71D88E}" type="pres">
      <dgm:prSet presAssocID="{5415006A-1CD3-40E8-91C8-B536F160520C}" presName="txTwo" presStyleLbl="node2" presStyleIdx="1" presStyleCnt="6" custScaleX="123513" custLinFactNeighborX="23171">
        <dgm:presLayoutVars>
          <dgm:chPref val="3"/>
        </dgm:presLayoutVars>
      </dgm:prSet>
      <dgm:spPr/>
      <dgm:t>
        <a:bodyPr/>
        <a:lstStyle/>
        <a:p>
          <a:endParaRPr lang="en-US"/>
        </a:p>
      </dgm:t>
    </dgm:pt>
    <dgm:pt modelId="{F384F925-D9C6-4161-9BA0-EC5D4D808987}" type="pres">
      <dgm:prSet presAssocID="{5415006A-1CD3-40E8-91C8-B536F160520C}" presName="horzTwo" presStyleCnt="0"/>
      <dgm:spPr/>
    </dgm:pt>
    <dgm:pt modelId="{67201AC0-4FA6-4EC6-B35C-58E8A5CF6466}" type="pres">
      <dgm:prSet presAssocID="{AFDB5A7B-88BB-4176-8B9D-B55D3876AC1A}" presName="sibSpaceTwo" presStyleCnt="0"/>
      <dgm:spPr/>
    </dgm:pt>
    <dgm:pt modelId="{7AD7D697-9C0E-4EBB-8863-DE4F28259A2A}" type="pres">
      <dgm:prSet presAssocID="{FF668A72-0229-4854-9843-DC8EE86A8351}" presName="vertTwo" presStyleCnt="0"/>
      <dgm:spPr/>
    </dgm:pt>
    <dgm:pt modelId="{3FC0CC9F-F967-4BEE-8CC2-BA01A1CD0D05}" type="pres">
      <dgm:prSet presAssocID="{FF668A72-0229-4854-9843-DC8EE86A8351}" presName="txTwo" presStyleLbl="node2" presStyleIdx="2" presStyleCnt="6" custScaleX="129199" custLinFactNeighborX="32711">
        <dgm:presLayoutVars>
          <dgm:chPref val="3"/>
        </dgm:presLayoutVars>
      </dgm:prSet>
      <dgm:spPr/>
      <dgm:t>
        <a:bodyPr/>
        <a:lstStyle/>
        <a:p>
          <a:endParaRPr lang="en-US"/>
        </a:p>
      </dgm:t>
    </dgm:pt>
    <dgm:pt modelId="{DC7078E7-E0FD-49EC-BA1E-651CEE34B6C9}" type="pres">
      <dgm:prSet presAssocID="{FF668A72-0229-4854-9843-DC8EE86A8351}" presName="horzTwo" presStyleCnt="0"/>
      <dgm:spPr/>
    </dgm:pt>
    <dgm:pt modelId="{05D72AD7-188D-4FF3-AF62-3CF3520D4F45}" type="pres">
      <dgm:prSet presAssocID="{F226FA4A-7437-4725-9168-6A2E8EBDF38B}" presName="sibSpaceTwo" presStyleCnt="0"/>
      <dgm:spPr/>
    </dgm:pt>
    <dgm:pt modelId="{BF6A4D43-0A1C-4592-8F1F-0E36A919F334}" type="pres">
      <dgm:prSet presAssocID="{41A1B89C-169F-4ACF-A1CB-62B93550930B}" presName="vertTwo" presStyleCnt="0"/>
      <dgm:spPr/>
    </dgm:pt>
    <dgm:pt modelId="{A969815B-DD7C-49CD-A800-78D1746C4CE0}" type="pres">
      <dgm:prSet presAssocID="{41A1B89C-169F-4ACF-A1CB-62B93550930B}" presName="txTwo" presStyleLbl="node2" presStyleIdx="3" presStyleCnt="6" custScaleX="118301" custLinFactNeighborX="40883">
        <dgm:presLayoutVars>
          <dgm:chPref val="3"/>
        </dgm:presLayoutVars>
      </dgm:prSet>
      <dgm:spPr/>
      <dgm:t>
        <a:bodyPr/>
        <a:lstStyle/>
        <a:p>
          <a:endParaRPr lang="en-US"/>
        </a:p>
      </dgm:t>
    </dgm:pt>
    <dgm:pt modelId="{66AF3BE9-1079-420C-A34E-4525AA2C0E10}" type="pres">
      <dgm:prSet presAssocID="{41A1B89C-169F-4ACF-A1CB-62B93550930B}" presName="horzTwo" presStyleCnt="0"/>
      <dgm:spPr/>
    </dgm:pt>
    <dgm:pt modelId="{2A250958-1CB6-43C9-A024-01370BBB3C7B}" type="pres">
      <dgm:prSet presAssocID="{5F0872B1-24E0-4E34-B48F-8B37290FD1C7}" presName="sibSpaceTwo" presStyleCnt="0"/>
      <dgm:spPr/>
    </dgm:pt>
    <dgm:pt modelId="{3887493F-C15A-49ED-9AEE-A57A84C8626E}" type="pres">
      <dgm:prSet presAssocID="{CA388125-BFF7-40F1-AE76-E7CB5A8CAD7B}" presName="vertTwo" presStyleCnt="0"/>
      <dgm:spPr/>
    </dgm:pt>
    <dgm:pt modelId="{524DF248-8FED-48A1-84E7-3F911F6F44A6}" type="pres">
      <dgm:prSet presAssocID="{CA388125-BFF7-40F1-AE76-E7CB5A8CAD7B}" presName="txTwo" presStyleLbl="node2" presStyleIdx="4" presStyleCnt="6" custScaleX="117496" custLinFactNeighborX="42247" custLinFactNeighborY="-764">
        <dgm:presLayoutVars>
          <dgm:chPref val="3"/>
        </dgm:presLayoutVars>
      </dgm:prSet>
      <dgm:spPr/>
      <dgm:t>
        <a:bodyPr/>
        <a:lstStyle/>
        <a:p>
          <a:endParaRPr lang="en-US"/>
        </a:p>
      </dgm:t>
    </dgm:pt>
    <dgm:pt modelId="{F476262B-317C-4D7F-84F7-0C2AB77075D4}" type="pres">
      <dgm:prSet presAssocID="{CA388125-BFF7-40F1-AE76-E7CB5A8CAD7B}" presName="horzTwo" presStyleCnt="0"/>
      <dgm:spPr/>
    </dgm:pt>
    <dgm:pt modelId="{3DAEDA9D-68FB-43D9-BACB-C89CB145424A}" type="pres">
      <dgm:prSet presAssocID="{14B0E943-DB8F-4722-A06B-EC013AA2492B}" presName="sibSpaceTwo" presStyleCnt="0"/>
      <dgm:spPr/>
    </dgm:pt>
    <dgm:pt modelId="{DBA503E5-3836-4423-BA2F-3F5CF293D536}" type="pres">
      <dgm:prSet presAssocID="{FD064A94-942A-4227-A0EF-CF43B16AB82C}" presName="vertTwo" presStyleCnt="0"/>
      <dgm:spPr/>
    </dgm:pt>
    <dgm:pt modelId="{E3C80914-246A-4BBA-A08F-C5C8BA3B1564}" type="pres">
      <dgm:prSet presAssocID="{FD064A94-942A-4227-A0EF-CF43B16AB82C}" presName="txTwo" presStyleLbl="node2" presStyleIdx="5" presStyleCnt="6" custScaleX="64311" custLinFactNeighborX="4005" custLinFactNeighborY="-9098">
        <dgm:presLayoutVars>
          <dgm:chPref val="3"/>
        </dgm:presLayoutVars>
      </dgm:prSet>
      <dgm:spPr/>
      <dgm:t>
        <a:bodyPr/>
        <a:lstStyle/>
        <a:p>
          <a:endParaRPr lang="en-US"/>
        </a:p>
      </dgm:t>
    </dgm:pt>
    <dgm:pt modelId="{768BF871-ABFC-43D3-8C4F-B96CCD0605B1}" type="pres">
      <dgm:prSet presAssocID="{FD064A94-942A-4227-A0EF-CF43B16AB82C}" presName="parTransTwo" presStyleCnt="0"/>
      <dgm:spPr/>
    </dgm:pt>
    <dgm:pt modelId="{A10F07CE-89E9-4803-B2FE-EB01264B15B7}" type="pres">
      <dgm:prSet presAssocID="{FD064A94-942A-4227-A0EF-CF43B16AB82C}" presName="horzTwo" presStyleCnt="0"/>
      <dgm:spPr/>
    </dgm:pt>
    <dgm:pt modelId="{D21BCF16-3946-4284-A733-9E63A0F08E0D}" type="pres">
      <dgm:prSet presAssocID="{DB1008C0-1492-43E5-8597-D86B7924BDB8}" presName="vertThree" presStyleCnt="0"/>
      <dgm:spPr/>
    </dgm:pt>
    <dgm:pt modelId="{3D092117-915D-4587-9C8C-40D1BEE97C8E}" type="pres">
      <dgm:prSet presAssocID="{DB1008C0-1492-43E5-8597-D86B7924BDB8}" presName="txThree" presStyleLbl="node3" presStyleIdx="0" presStyleCnt="2">
        <dgm:presLayoutVars>
          <dgm:chPref val="3"/>
        </dgm:presLayoutVars>
      </dgm:prSet>
      <dgm:spPr/>
      <dgm:t>
        <a:bodyPr/>
        <a:lstStyle/>
        <a:p>
          <a:endParaRPr lang="en-US"/>
        </a:p>
      </dgm:t>
    </dgm:pt>
    <dgm:pt modelId="{A92CAE3B-A4A3-4114-BA4C-68D98DF085C0}" type="pres">
      <dgm:prSet presAssocID="{DB1008C0-1492-43E5-8597-D86B7924BDB8}" presName="horzThree" presStyleCnt="0"/>
      <dgm:spPr/>
    </dgm:pt>
    <dgm:pt modelId="{49466A58-D44C-41BC-ABC4-EC67D5A3B32E}" type="pres">
      <dgm:prSet presAssocID="{A6ACD594-5526-42F8-8639-6DE5E2E12F1A}" presName="sibSpaceThree" presStyleCnt="0"/>
      <dgm:spPr/>
    </dgm:pt>
    <dgm:pt modelId="{0D7BC944-C30F-4142-8802-488D4213E6ED}" type="pres">
      <dgm:prSet presAssocID="{B25F1B2C-8D9F-416B-A6BB-8CE9DA733CAA}" presName="vertThree" presStyleCnt="0"/>
      <dgm:spPr/>
    </dgm:pt>
    <dgm:pt modelId="{1E38AF3E-5DEF-4001-8CBB-B8C47E6F3B4A}" type="pres">
      <dgm:prSet presAssocID="{B25F1B2C-8D9F-416B-A6BB-8CE9DA733CAA}" presName="txThree" presStyleLbl="node3" presStyleIdx="1" presStyleCnt="2" custLinFactNeighborX="88907" custLinFactNeighborY="-1437">
        <dgm:presLayoutVars>
          <dgm:chPref val="3"/>
        </dgm:presLayoutVars>
      </dgm:prSet>
      <dgm:spPr/>
      <dgm:t>
        <a:bodyPr/>
        <a:lstStyle/>
        <a:p>
          <a:endParaRPr lang="en-US"/>
        </a:p>
      </dgm:t>
    </dgm:pt>
    <dgm:pt modelId="{F26F20B6-56F1-44F9-BFD3-C3E3083F3021}" type="pres">
      <dgm:prSet presAssocID="{B25F1B2C-8D9F-416B-A6BB-8CE9DA733CAA}" presName="horzThree" presStyleCnt="0"/>
      <dgm:spPr/>
    </dgm:pt>
  </dgm:ptLst>
  <dgm:cxnLst>
    <dgm:cxn modelId="{B300F8B7-55FC-4FC8-A658-2CB83FD557E5}" srcId="{E0EBDE16-6586-4ECB-90B6-2F815DFCB2A0}" destId="{41A1B89C-169F-4ACF-A1CB-62B93550930B}" srcOrd="3" destOrd="0" parTransId="{31953112-C698-4CE2-A331-108743DEAFE3}" sibTransId="{5F0872B1-24E0-4E34-B48F-8B37290FD1C7}"/>
    <dgm:cxn modelId="{AB16DD74-08E6-4634-91AC-5E6927D6F0D5}" srcId="{E0EBDE16-6586-4ECB-90B6-2F815DFCB2A0}" destId="{3D324B26-EA4A-45E4-8BD3-EE3B59E548FF}" srcOrd="0" destOrd="0" parTransId="{05A1FB73-10EE-4D7A-8793-6D66BF72CF1D}" sibTransId="{2084D3A8-7C34-4B29-B8DB-E42BC82EDFE4}"/>
    <dgm:cxn modelId="{A288D1F5-0189-4435-8899-69E477922554}" type="presOf" srcId="{CA388125-BFF7-40F1-AE76-E7CB5A8CAD7B}" destId="{524DF248-8FED-48A1-84E7-3F911F6F44A6}" srcOrd="0" destOrd="0" presId="urn:microsoft.com/office/officeart/2005/8/layout/hierarchy4"/>
    <dgm:cxn modelId="{B2DD56EA-4F2E-48C7-A18F-FA773CFE937C}" type="presOf" srcId="{5415006A-1CD3-40E8-91C8-B536F160520C}" destId="{A38AF228-1007-47BC-A0F9-04B04A71D88E}" srcOrd="0" destOrd="0" presId="urn:microsoft.com/office/officeart/2005/8/layout/hierarchy4"/>
    <dgm:cxn modelId="{E0AF92A7-2DB4-4777-9F76-DE4D49DF8E52}" srcId="{8C50E589-DBBD-4DF1-B612-2864F55375F8}" destId="{E0EBDE16-6586-4ECB-90B6-2F815DFCB2A0}" srcOrd="0" destOrd="0" parTransId="{B10411DE-F304-4236-AD92-B9AD234E94DA}" sibTransId="{DE411DA0-64DF-4527-AB7B-62B86D77BB14}"/>
    <dgm:cxn modelId="{78798024-67D3-4443-B6A6-38ED85809343}" srcId="{E0EBDE16-6586-4ECB-90B6-2F815DFCB2A0}" destId="{FD064A94-942A-4227-A0EF-CF43B16AB82C}" srcOrd="5" destOrd="0" parTransId="{71B59E47-7E92-470D-ACBB-BD7A4A8BC1AE}" sibTransId="{BF3FD72E-2AE8-4188-ACBE-6E9B99B91185}"/>
    <dgm:cxn modelId="{7CB97C90-B940-4827-8C3E-EE46FD24A3A5}" srcId="{E0EBDE16-6586-4ECB-90B6-2F815DFCB2A0}" destId="{5415006A-1CD3-40E8-91C8-B536F160520C}" srcOrd="1" destOrd="0" parTransId="{6E51CCDF-3E68-4A5D-ADA0-92958C18FFD6}" sibTransId="{AFDB5A7B-88BB-4176-8B9D-B55D3876AC1A}"/>
    <dgm:cxn modelId="{3BE6FC7D-38EF-4B6D-9153-B31362F58275}" type="presOf" srcId="{8C50E589-DBBD-4DF1-B612-2864F55375F8}" destId="{93FD3E6C-6984-4190-8C97-29F3167108D1}" srcOrd="0" destOrd="0" presId="urn:microsoft.com/office/officeart/2005/8/layout/hierarchy4"/>
    <dgm:cxn modelId="{41C5FB86-9D7A-4D5A-ADEA-B9D1987CEEDD}" type="presOf" srcId="{DB1008C0-1492-43E5-8597-D86B7924BDB8}" destId="{3D092117-915D-4587-9C8C-40D1BEE97C8E}" srcOrd="0" destOrd="0" presId="urn:microsoft.com/office/officeart/2005/8/layout/hierarchy4"/>
    <dgm:cxn modelId="{B3A0EE57-D052-4492-A16A-C7F07C8214CE}" srcId="{FD064A94-942A-4227-A0EF-CF43B16AB82C}" destId="{B25F1B2C-8D9F-416B-A6BB-8CE9DA733CAA}" srcOrd="1" destOrd="0" parTransId="{36AA092B-1406-4A06-BA42-0E569ED64F06}" sibTransId="{42E31BE7-8F0B-47B3-B78F-0E033AB406D4}"/>
    <dgm:cxn modelId="{B3C2290A-9149-4BA1-BA39-36628FAB0772}" type="presOf" srcId="{E0EBDE16-6586-4ECB-90B6-2F815DFCB2A0}" destId="{209C11EB-7F13-4A72-9227-0A650D3DC551}" srcOrd="0" destOrd="0" presId="urn:microsoft.com/office/officeart/2005/8/layout/hierarchy4"/>
    <dgm:cxn modelId="{C1A5A3D9-C010-47B2-BDDF-4CC4E272264A}" type="presOf" srcId="{41A1B89C-169F-4ACF-A1CB-62B93550930B}" destId="{A969815B-DD7C-49CD-A800-78D1746C4CE0}" srcOrd="0" destOrd="0" presId="urn:microsoft.com/office/officeart/2005/8/layout/hierarchy4"/>
    <dgm:cxn modelId="{789889D9-90E6-4492-B1C8-1D680980B22B}" type="presOf" srcId="{FF668A72-0229-4854-9843-DC8EE86A8351}" destId="{3FC0CC9F-F967-4BEE-8CC2-BA01A1CD0D05}" srcOrd="0" destOrd="0" presId="urn:microsoft.com/office/officeart/2005/8/layout/hierarchy4"/>
    <dgm:cxn modelId="{3593F192-9CDB-4DE0-9C79-E148F716CC20}" srcId="{FD064A94-942A-4227-A0EF-CF43B16AB82C}" destId="{DB1008C0-1492-43E5-8597-D86B7924BDB8}" srcOrd="0" destOrd="0" parTransId="{567F0221-98E6-406D-8509-164C351BD736}" sibTransId="{A6ACD594-5526-42F8-8639-6DE5E2E12F1A}"/>
    <dgm:cxn modelId="{668E46CC-6618-49D4-A30C-0ECCD7A6F89A}" type="presOf" srcId="{3D324B26-EA4A-45E4-8BD3-EE3B59E548FF}" destId="{6D0B4764-42FD-4EE6-BC3A-2A27C5A0540D}" srcOrd="0" destOrd="0" presId="urn:microsoft.com/office/officeart/2005/8/layout/hierarchy4"/>
    <dgm:cxn modelId="{12AF6F18-F0D6-4D14-A924-24A99498F547}" type="presOf" srcId="{FD064A94-942A-4227-A0EF-CF43B16AB82C}" destId="{E3C80914-246A-4BBA-A08F-C5C8BA3B1564}" srcOrd="0" destOrd="0" presId="urn:microsoft.com/office/officeart/2005/8/layout/hierarchy4"/>
    <dgm:cxn modelId="{635300EC-D2E1-4AE9-93B3-DC020410BA13}" srcId="{E0EBDE16-6586-4ECB-90B6-2F815DFCB2A0}" destId="{FF668A72-0229-4854-9843-DC8EE86A8351}" srcOrd="2" destOrd="0" parTransId="{5758A6F8-E52D-4839-B07C-57690D9CE9AA}" sibTransId="{F226FA4A-7437-4725-9168-6A2E8EBDF38B}"/>
    <dgm:cxn modelId="{17D7FFF4-77A3-4394-B45F-A726282623E7}" srcId="{E0EBDE16-6586-4ECB-90B6-2F815DFCB2A0}" destId="{CA388125-BFF7-40F1-AE76-E7CB5A8CAD7B}" srcOrd="4" destOrd="0" parTransId="{0ADBFA61-21C6-4EA4-BE00-E09C1B87E456}" sibTransId="{14B0E943-DB8F-4722-A06B-EC013AA2492B}"/>
    <dgm:cxn modelId="{F8685E92-03E2-4529-8862-4B386EB8154E}" type="presOf" srcId="{B25F1B2C-8D9F-416B-A6BB-8CE9DA733CAA}" destId="{1E38AF3E-5DEF-4001-8CBB-B8C47E6F3B4A}" srcOrd="0" destOrd="0" presId="urn:microsoft.com/office/officeart/2005/8/layout/hierarchy4"/>
    <dgm:cxn modelId="{0103404C-0574-478E-A1B7-B76E0B92B7D9}" type="presParOf" srcId="{93FD3E6C-6984-4190-8C97-29F3167108D1}" destId="{1C3896E1-BDC5-46CC-90A4-8E852E78B52C}" srcOrd="0" destOrd="0" presId="urn:microsoft.com/office/officeart/2005/8/layout/hierarchy4"/>
    <dgm:cxn modelId="{2DFA6EDC-F4C4-4F9E-B771-C3F4B0005D51}" type="presParOf" srcId="{1C3896E1-BDC5-46CC-90A4-8E852E78B52C}" destId="{209C11EB-7F13-4A72-9227-0A650D3DC551}" srcOrd="0" destOrd="0" presId="urn:microsoft.com/office/officeart/2005/8/layout/hierarchy4"/>
    <dgm:cxn modelId="{E42113D6-598F-4929-8647-BF276536D867}" type="presParOf" srcId="{1C3896E1-BDC5-46CC-90A4-8E852E78B52C}" destId="{3E1BE2EB-7ECD-434B-A028-46D0FB941274}" srcOrd="1" destOrd="0" presId="urn:microsoft.com/office/officeart/2005/8/layout/hierarchy4"/>
    <dgm:cxn modelId="{5042229F-7AD3-4333-95E0-12C4BAA409CE}" type="presParOf" srcId="{1C3896E1-BDC5-46CC-90A4-8E852E78B52C}" destId="{731C4AFA-5E06-4A62-9719-F144D9361A8A}" srcOrd="2" destOrd="0" presId="urn:microsoft.com/office/officeart/2005/8/layout/hierarchy4"/>
    <dgm:cxn modelId="{CDDE4E74-43FD-451C-BF51-1852381B4297}" type="presParOf" srcId="{731C4AFA-5E06-4A62-9719-F144D9361A8A}" destId="{DD7D63FD-BE25-4AA0-A5E0-E0B2C407056D}" srcOrd="0" destOrd="0" presId="urn:microsoft.com/office/officeart/2005/8/layout/hierarchy4"/>
    <dgm:cxn modelId="{42103769-529B-42DE-ABB2-B31A37DD6B96}" type="presParOf" srcId="{DD7D63FD-BE25-4AA0-A5E0-E0B2C407056D}" destId="{6D0B4764-42FD-4EE6-BC3A-2A27C5A0540D}" srcOrd="0" destOrd="0" presId="urn:microsoft.com/office/officeart/2005/8/layout/hierarchy4"/>
    <dgm:cxn modelId="{35C6F6D7-603C-458D-9085-A909590D6E5A}" type="presParOf" srcId="{DD7D63FD-BE25-4AA0-A5E0-E0B2C407056D}" destId="{AC90BB3E-6D97-4599-876D-AD54CCB23296}" srcOrd="1" destOrd="0" presId="urn:microsoft.com/office/officeart/2005/8/layout/hierarchy4"/>
    <dgm:cxn modelId="{A9E2BDF8-A4B4-4644-A157-FA6CBF9436CA}" type="presParOf" srcId="{731C4AFA-5E06-4A62-9719-F144D9361A8A}" destId="{BAD5465B-29CB-4100-A8D5-524812EF5471}" srcOrd="1" destOrd="0" presId="urn:microsoft.com/office/officeart/2005/8/layout/hierarchy4"/>
    <dgm:cxn modelId="{E2F87795-DB8A-4125-94AF-D7CFB6A49751}" type="presParOf" srcId="{731C4AFA-5E06-4A62-9719-F144D9361A8A}" destId="{78CA24DA-978C-4285-99F3-35C0BF6051E1}" srcOrd="2" destOrd="0" presId="urn:microsoft.com/office/officeart/2005/8/layout/hierarchy4"/>
    <dgm:cxn modelId="{0B829E87-E0A4-476A-9FC0-1510F12FF24F}" type="presParOf" srcId="{78CA24DA-978C-4285-99F3-35C0BF6051E1}" destId="{A38AF228-1007-47BC-A0F9-04B04A71D88E}" srcOrd="0" destOrd="0" presId="urn:microsoft.com/office/officeart/2005/8/layout/hierarchy4"/>
    <dgm:cxn modelId="{8F9A3A1C-32FE-4B2D-B444-F789A6503C96}" type="presParOf" srcId="{78CA24DA-978C-4285-99F3-35C0BF6051E1}" destId="{F384F925-D9C6-4161-9BA0-EC5D4D808987}" srcOrd="1" destOrd="0" presId="urn:microsoft.com/office/officeart/2005/8/layout/hierarchy4"/>
    <dgm:cxn modelId="{6E68EE09-BE4C-4461-B31C-275DA9863A83}" type="presParOf" srcId="{731C4AFA-5E06-4A62-9719-F144D9361A8A}" destId="{67201AC0-4FA6-4EC6-B35C-58E8A5CF6466}" srcOrd="3" destOrd="0" presId="urn:microsoft.com/office/officeart/2005/8/layout/hierarchy4"/>
    <dgm:cxn modelId="{C1883403-92E5-4715-9E51-2EEBFF65A64F}" type="presParOf" srcId="{731C4AFA-5E06-4A62-9719-F144D9361A8A}" destId="{7AD7D697-9C0E-4EBB-8863-DE4F28259A2A}" srcOrd="4" destOrd="0" presId="urn:microsoft.com/office/officeart/2005/8/layout/hierarchy4"/>
    <dgm:cxn modelId="{68C948C2-D8A7-4C53-8F43-F1861DB5E10B}" type="presParOf" srcId="{7AD7D697-9C0E-4EBB-8863-DE4F28259A2A}" destId="{3FC0CC9F-F967-4BEE-8CC2-BA01A1CD0D05}" srcOrd="0" destOrd="0" presId="urn:microsoft.com/office/officeart/2005/8/layout/hierarchy4"/>
    <dgm:cxn modelId="{8EEA24E5-36F5-40F2-ADBF-D15BB3640E0A}" type="presParOf" srcId="{7AD7D697-9C0E-4EBB-8863-DE4F28259A2A}" destId="{DC7078E7-E0FD-49EC-BA1E-651CEE34B6C9}" srcOrd="1" destOrd="0" presId="urn:microsoft.com/office/officeart/2005/8/layout/hierarchy4"/>
    <dgm:cxn modelId="{CBA87186-0BDA-4182-BE77-25895CAF99B8}" type="presParOf" srcId="{731C4AFA-5E06-4A62-9719-F144D9361A8A}" destId="{05D72AD7-188D-4FF3-AF62-3CF3520D4F45}" srcOrd="5" destOrd="0" presId="urn:microsoft.com/office/officeart/2005/8/layout/hierarchy4"/>
    <dgm:cxn modelId="{E2FEB43E-6EB8-4035-A904-729C565903BF}" type="presParOf" srcId="{731C4AFA-5E06-4A62-9719-F144D9361A8A}" destId="{BF6A4D43-0A1C-4592-8F1F-0E36A919F334}" srcOrd="6" destOrd="0" presId="urn:microsoft.com/office/officeart/2005/8/layout/hierarchy4"/>
    <dgm:cxn modelId="{CF3F95F1-8453-4FFA-899C-9050A285D004}" type="presParOf" srcId="{BF6A4D43-0A1C-4592-8F1F-0E36A919F334}" destId="{A969815B-DD7C-49CD-A800-78D1746C4CE0}" srcOrd="0" destOrd="0" presId="urn:microsoft.com/office/officeart/2005/8/layout/hierarchy4"/>
    <dgm:cxn modelId="{42D39F1D-C738-4001-8B3D-40C5B18FA373}" type="presParOf" srcId="{BF6A4D43-0A1C-4592-8F1F-0E36A919F334}" destId="{66AF3BE9-1079-420C-A34E-4525AA2C0E10}" srcOrd="1" destOrd="0" presId="urn:microsoft.com/office/officeart/2005/8/layout/hierarchy4"/>
    <dgm:cxn modelId="{87412BAE-03B1-42C2-8FA3-0580F5E4D9AE}" type="presParOf" srcId="{731C4AFA-5E06-4A62-9719-F144D9361A8A}" destId="{2A250958-1CB6-43C9-A024-01370BBB3C7B}" srcOrd="7" destOrd="0" presId="urn:microsoft.com/office/officeart/2005/8/layout/hierarchy4"/>
    <dgm:cxn modelId="{DFB8E426-6CBA-4FBA-A975-1C8DC6234FE1}" type="presParOf" srcId="{731C4AFA-5E06-4A62-9719-F144D9361A8A}" destId="{3887493F-C15A-49ED-9AEE-A57A84C8626E}" srcOrd="8" destOrd="0" presId="urn:microsoft.com/office/officeart/2005/8/layout/hierarchy4"/>
    <dgm:cxn modelId="{6B34ED13-755E-4C8A-8C37-6008FE956CCB}" type="presParOf" srcId="{3887493F-C15A-49ED-9AEE-A57A84C8626E}" destId="{524DF248-8FED-48A1-84E7-3F911F6F44A6}" srcOrd="0" destOrd="0" presId="urn:microsoft.com/office/officeart/2005/8/layout/hierarchy4"/>
    <dgm:cxn modelId="{2D0EC021-AF5E-4D2A-9C51-E11A2A09142F}" type="presParOf" srcId="{3887493F-C15A-49ED-9AEE-A57A84C8626E}" destId="{F476262B-317C-4D7F-84F7-0C2AB77075D4}" srcOrd="1" destOrd="0" presId="urn:microsoft.com/office/officeart/2005/8/layout/hierarchy4"/>
    <dgm:cxn modelId="{F25D26E0-89DB-4C1B-B6C0-E141D42B5327}" type="presParOf" srcId="{731C4AFA-5E06-4A62-9719-F144D9361A8A}" destId="{3DAEDA9D-68FB-43D9-BACB-C89CB145424A}" srcOrd="9" destOrd="0" presId="urn:microsoft.com/office/officeart/2005/8/layout/hierarchy4"/>
    <dgm:cxn modelId="{2F80BF4B-A0ED-49D0-B5B1-748AE1B43F2F}" type="presParOf" srcId="{731C4AFA-5E06-4A62-9719-F144D9361A8A}" destId="{DBA503E5-3836-4423-BA2F-3F5CF293D536}" srcOrd="10" destOrd="0" presId="urn:microsoft.com/office/officeart/2005/8/layout/hierarchy4"/>
    <dgm:cxn modelId="{D963AD31-294D-44F7-A4E3-E41B2337803A}" type="presParOf" srcId="{DBA503E5-3836-4423-BA2F-3F5CF293D536}" destId="{E3C80914-246A-4BBA-A08F-C5C8BA3B1564}" srcOrd="0" destOrd="0" presId="urn:microsoft.com/office/officeart/2005/8/layout/hierarchy4"/>
    <dgm:cxn modelId="{E8056497-5F95-4FC1-AAEC-942F606092E7}" type="presParOf" srcId="{DBA503E5-3836-4423-BA2F-3F5CF293D536}" destId="{768BF871-ABFC-43D3-8C4F-B96CCD0605B1}" srcOrd="1" destOrd="0" presId="urn:microsoft.com/office/officeart/2005/8/layout/hierarchy4"/>
    <dgm:cxn modelId="{7280C624-1163-4F7B-82D3-A2D10470CCA0}" type="presParOf" srcId="{DBA503E5-3836-4423-BA2F-3F5CF293D536}" destId="{A10F07CE-89E9-4803-B2FE-EB01264B15B7}" srcOrd="2" destOrd="0" presId="urn:microsoft.com/office/officeart/2005/8/layout/hierarchy4"/>
    <dgm:cxn modelId="{84F1850F-E64C-4B62-9A24-96A7D5C82EB0}" type="presParOf" srcId="{A10F07CE-89E9-4803-B2FE-EB01264B15B7}" destId="{D21BCF16-3946-4284-A733-9E63A0F08E0D}" srcOrd="0" destOrd="0" presId="urn:microsoft.com/office/officeart/2005/8/layout/hierarchy4"/>
    <dgm:cxn modelId="{52CC2C65-E38E-49DF-A1B7-9C68415738A9}" type="presParOf" srcId="{D21BCF16-3946-4284-A733-9E63A0F08E0D}" destId="{3D092117-915D-4587-9C8C-40D1BEE97C8E}" srcOrd="0" destOrd="0" presId="urn:microsoft.com/office/officeart/2005/8/layout/hierarchy4"/>
    <dgm:cxn modelId="{A57AB941-AA02-4FD7-B2B0-A1D0752EF4A9}" type="presParOf" srcId="{D21BCF16-3946-4284-A733-9E63A0F08E0D}" destId="{A92CAE3B-A4A3-4114-BA4C-68D98DF085C0}" srcOrd="1" destOrd="0" presId="urn:microsoft.com/office/officeart/2005/8/layout/hierarchy4"/>
    <dgm:cxn modelId="{DDC5D5AD-B9B2-4483-802A-9797190B6B94}" type="presParOf" srcId="{A10F07CE-89E9-4803-B2FE-EB01264B15B7}" destId="{49466A58-D44C-41BC-ABC4-EC67D5A3B32E}" srcOrd="1" destOrd="0" presId="urn:microsoft.com/office/officeart/2005/8/layout/hierarchy4"/>
    <dgm:cxn modelId="{2B9C7E19-9D2C-4B6D-BEF4-C446E73F0CB5}" type="presParOf" srcId="{A10F07CE-89E9-4803-B2FE-EB01264B15B7}" destId="{0D7BC944-C30F-4142-8802-488D4213E6ED}" srcOrd="2" destOrd="0" presId="urn:microsoft.com/office/officeart/2005/8/layout/hierarchy4"/>
    <dgm:cxn modelId="{3B39B01F-D6DB-4840-81FC-32E49534754F}" type="presParOf" srcId="{0D7BC944-C30F-4142-8802-488D4213E6ED}" destId="{1E38AF3E-5DEF-4001-8CBB-B8C47E6F3B4A}" srcOrd="0" destOrd="0" presId="urn:microsoft.com/office/officeart/2005/8/layout/hierarchy4"/>
    <dgm:cxn modelId="{F0D4E8B2-1CAE-469E-8E97-F48100F03036}" type="presParOf" srcId="{0D7BC944-C30F-4142-8802-488D4213E6ED}" destId="{F26F20B6-56F1-44F9-BFD3-C3E3083F3021}"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2B5F4F00-AE95-47D5-892C-10FA545DF50B}" type="doc">
      <dgm:prSet loTypeId="urn:microsoft.com/office/officeart/2005/8/layout/hProcess7" loCatId="process" qsTypeId="urn:microsoft.com/office/officeart/2005/8/quickstyle/simple1" qsCatId="simple" csTypeId="urn:microsoft.com/office/officeart/2005/8/colors/accent1_2" csCatId="accent1" phldr="1"/>
      <dgm:spPr/>
      <dgm:t>
        <a:bodyPr/>
        <a:lstStyle/>
        <a:p>
          <a:endParaRPr lang="en-US"/>
        </a:p>
      </dgm:t>
    </dgm:pt>
    <dgm:pt modelId="{694E1868-D354-49F3-95EA-C1DA6D5BD1A8}">
      <dgm:prSet phldrT="[Text]" custT="1"/>
      <dgm:spPr>
        <a:solidFill>
          <a:srgbClr val="7030A0"/>
        </a:solidFill>
      </dgm:spPr>
      <dgm:t>
        <a:bodyPr/>
        <a:lstStyle/>
        <a:p>
          <a:pPr algn="r"/>
          <a:r>
            <a:rPr lang="en-US" sz="2400" dirty="0" smtClean="0">
              <a:solidFill>
                <a:srgbClr val="FFFF00"/>
              </a:solidFill>
            </a:rPr>
            <a:t>Diverse community</a:t>
          </a:r>
          <a:endParaRPr lang="en-US" sz="2400" dirty="0">
            <a:solidFill>
              <a:srgbClr val="FFFF00"/>
            </a:solidFill>
          </a:endParaRPr>
        </a:p>
      </dgm:t>
    </dgm:pt>
    <dgm:pt modelId="{58A567BD-779D-4A5D-A671-0393ECDD392C}" type="parTrans" cxnId="{CF961F1F-7E3D-4AC2-AA57-94368239D63E}">
      <dgm:prSet/>
      <dgm:spPr/>
      <dgm:t>
        <a:bodyPr/>
        <a:lstStyle/>
        <a:p>
          <a:endParaRPr lang="en-US"/>
        </a:p>
      </dgm:t>
    </dgm:pt>
    <dgm:pt modelId="{88513805-B6FD-435A-9207-37B9CB664224}" type="sibTrans" cxnId="{CF961F1F-7E3D-4AC2-AA57-94368239D63E}">
      <dgm:prSet/>
      <dgm:spPr/>
      <dgm:t>
        <a:bodyPr/>
        <a:lstStyle/>
        <a:p>
          <a:endParaRPr lang="en-US"/>
        </a:p>
      </dgm:t>
    </dgm:pt>
    <dgm:pt modelId="{ECB76405-2BD9-438A-B388-5306C7660AD8}">
      <dgm:prSet phldrT="[Text]" custT="1"/>
      <dgm:spPr>
        <a:solidFill>
          <a:srgbClr val="7030A0"/>
        </a:solidFill>
      </dgm:spPr>
      <dgm:t>
        <a:bodyPr/>
        <a:lstStyle/>
        <a:p>
          <a:pPr algn="r"/>
          <a:r>
            <a:rPr lang="en-US" sz="2400" dirty="0">
              <a:solidFill>
                <a:srgbClr val="FFFF00"/>
              </a:solidFill>
            </a:rPr>
            <a:t>Inclusive Research Culture</a:t>
          </a:r>
        </a:p>
      </dgm:t>
    </dgm:pt>
    <dgm:pt modelId="{5F8B4D4C-2426-455F-A2D1-1673882F6F6F}" type="parTrans" cxnId="{31065F1D-973A-4692-A9E7-2B0DE8F2B0D9}">
      <dgm:prSet/>
      <dgm:spPr/>
      <dgm:t>
        <a:bodyPr/>
        <a:lstStyle/>
        <a:p>
          <a:endParaRPr lang="en-US"/>
        </a:p>
      </dgm:t>
    </dgm:pt>
    <dgm:pt modelId="{EE7456DA-256B-4D69-8CA3-E9FE9CF30DDE}" type="sibTrans" cxnId="{31065F1D-973A-4692-A9E7-2B0DE8F2B0D9}">
      <dgm:prSet/>
      <dgm:spPr/>
      <dgm:t>
        <a:bodyPr/>
        <a:lstStyle/>
        <a:p>
          <a:endParaRPr lang="en-US"/>
        </a:p>
      </dgm:t>
    </dgm:pt>
    <dgm:pt modelId="{6B9AAE97-65C9-4D3B-A90C-E1416EEEF110}">
      <dgm:prSet phldrT="[Text]" custT="1"/>
      <dgm:spPr>
        <a:solidFill>
          <a:srgbClr val="7030A0"/>
        </a:solidFill>
      </dgm:spPr>
      <dgm:t>
        <a:bodyPr/>
        <a:lstStyle/>
        <a:p>
          <a:pPr algn="r"/>
          <a:r>
            <a:rPr lang="en-US" sz="2400" dirty="0">
              <a:solidFill>
                <a:srgbClr val="FFFF00"/>
              </a:solidFill>
            </a:rPr>
            <a:t>Equity of Opportunity </a:t>
          </a:r>
        </a:p>
      </dgm:t>
    </dgm:pt>
    <dgm:pt modelId="{A3D2CCA4-CB35-4BDF-8A19-363D04750429}" type="sibTrans" cxnId="{7D4F925A-2604-4E16-82B5-273C78E49A98}">
      <dgm:prSet/>
      <dgm:spPr/>
      <dgm:t>
        <a:bodyPr/>
        <a:lstStyle/>
        <a:p>
          <a:endParaRPr lang="en-US"/>
        </a:p>
      </dgm:t>
    </dgm:pt>
    <dgm:pt modelId="{E63918AD-6E20-4550-8C89-1C389F3DF82D}" type="parTrans" cxnId="{7D4F925A-2604-4E16-82B5-273C78E49A98}">
      <dgm:prSet/>
      <dgm:spPr/>
      <dgm:t>
        <a:bodyPr/>
        <a:lstStyle/>
        <a:p>
          <a:endParaRPr lang="en-US"/>
        </a:p>
      </dgm:t>
    </dgm:pt>
    <dgm:pt modelId="{1E9A4A46-F472-4E24-94E9-3FA27B483777}">
      <dgm:prSet phldrT="[Text]" custT="1"/>
      <dgm:spPr>
        <a:noFill/>
      </dgm:spPr>
      <dgm:t>
        <a:bodyPr/>
        <a:lstStyle/>
        <a:p>
          <a:r>
            <a:rPr lang="en-US" sz="1700" b="1" dirty="0"/>
            <a:t>EDI UG Summer 2 month placements* </a:t>
          </a:r>
          <a:endParaRPr lang="en-US" sz="1700" dirty="0"/>
        </a:p>
      </dgm:t>
    </dgm:pt>
    <dgm:pt modelId="{00E6B91F-9AB9-4E37-9E06-B136953A6D1E}" type="parTrans" cxnId="{E91AFC7A-4F88-4B88-80E4-444AC570A25D}">
      <dgm:prSet/>
      <dgm:spPr/>
      <dgm:t>
        <a:bodyPr/>
        <a:lstStyle/>
        <a:p>
          <a:endParaRPr lang="en-US"/>
        </a:p>
      </dgm:t>
    </dgm:pt>
    <dgm:pt modelId="{E54A1A6E-94A9-4C10-956F-366F9956DD34}" type="sibTrans" cxnId="{E91AFC7A-4F88-4B88-80E4-444AC570A25D}">
      <dgm:prSet/>
      <dgm:spPr/>
      <dgm:t>
        <a:bodyPr/>
        <a:lstStyle/>
        <a:p>
          <a:endParaRPr lang="en-US"/>
        </a:p>
      </dgm:t>
    </dgm:pt>
    <dgm:pt modelId="{16C9AF14-9EEB-4A23-9336-6212D3B543A7}">
      <dgm:prSet custT="1"/>
      <dgm:spPr/>
      <dgm:t>
        <a:bodyPr/>
        <a:lstStyle/>
        <a:p>
          <a:r>
            <a:rPr lang="en-US" sz="1700" b="1" dirty="0"/>
            <a:t>EDI PhD Scholarships </a:t>
          </a:r>
          <a:endParaRPr lang="en-GB" sz="1700" dirty="0"/>
        </a:p>
      </dgm:t>
    </dgm:pt>
    <dgm:pt modelId="{7B17B635-7D6C-4049-8305-950D8B3A997B}" type="parTrans" cxnId="{3C067C27-AA5D-41F5-B435-418857ACA0CC}">
      <dgm:prSet/>
      <dgm:spPr/>
      <dgm:t>
        <a:bodyPr/>
        <a:lstStyle/>
        <a:p>
          <a:endParaRPr lang="en-US"/>
        </a:p>
      </dgm:t>
    </dgm:pt>
    <dgm:pt modelId="{B38C28D0-CFF8-4559-9340-3A72C9A552D7}" type="sibTrans" cxnId="{3C067C27-AA5D-41F5-B435-418857ACA0CC}">
      <dgm:prSet/>
      <dgm:spPr/>
      <dgm:t>
        <a:bodyPr/>
        <a:lstStyle/>
        <a:p>
          <a:endParaRPr lang="en-US"/>
        </a:p>
      </dgm:t>
    </dgm:pt>
    <dgm:pt modelId="{0A069681-949B-4846-9A8B-1EEB8C5305D1}">
      <dgm:prSet custT="1"/>
      <dgm:spPr/>
      <dgm:t>
        <a:bodyPr/>
        <a:lstStyle/>
        <a:p>
          <a:r>
            <a:rPr lang="en-GB" sz="1700" b="1" dirty="0"/>
            <a:t>EDI Post PhD 6 month placements </a:t>
          </a:r>
        </a:p>
      </dgm:t>
    </dgm:pt>
    <dgm:pt modelId="{113434CD-CCE9-4BE1-89BB-43A6F414C105}" type="parTrans" cxnId="{C67F34DA-25B5-411C-82E3-9CEC73BB2E44}">
      <dgm:prSet/>
      <dgm:spPr/>
      <dgm:t>
        <a:bodyPr/>
        <a:lstStyle/>
        <a:p>
          <a:endParaRPr lang="en-US"/>
        </a:p>
      </dgm:t>
    </dgm:pt>
    <dgm:pt modelId="{035E36F9-9BE4-4400-982C-549C4021D2BA}" type="sibTrans" cxnId="{C67F34DA-25B5-411C-82E3-9CEC73BB2E44}">
      <dgm:prSet/>
      <dgm:spPr/>
      <dgm:t>
        <a:bodyPr/>
        <a:lstStyle/>
        <a:p>
          <a:endParaRPr lang="en-US"/>
        </a:p>
      </dgm:t>
    </dgm:pt>
    <dgm:pt modelId="{4B181C5E-5434-41AF-B60F-4A1A67BDC0FC}">
      <dgm:prSet custT="1"/>
      <dgm:spPr/>
      <dgm:t>
        <a:bodyPr/>
        <a:lstStyle/>
        <a:p>
          <a:r>
            <a:rPr lang="en-US" sz="1700" b="1" dirty="0"/>
            <a:t>EDI 1 Year ECR ‘</a:t>
          </a:r>
          <a:r>
            <a:rPr lang="en-US" sz="1700" b="1" dirty="0" err="1"/>
            <a:t>Perera</a:t>
          </a:r>
          <a:r>
            <a:rPr lang="en-US" sz="1700" b="1" dirty="0"/>
            <a:t>’ Fellowships *</a:t>
          </a:r>
        </a:p>
      </dgm:t>
    </dgm:pt>
    <dgm:pt modelId="{21FE6E60-9E84-4548-B377-F8FACF1D676A}" type="parTrans" cxnId="{9CA227A7-6AD9-45B0-B2B9-C5E78C4D2198}">
      <dgm:prSet/>
      <dgm:spPr/>
      <dgm:t>
        <a:bodyPr/>
        <a:lstStyle/>
        <a:p>
          <a:endParaRPr lang="en-US"/>
        </a:p>
      </dgm:t>
    </dgm:pt>
    <dgm:pt modelId="{47457920-ADC2-46C1-B675-406A18D6B305}" type="sibTrans" cxnId="{9CA227A7-6AD9-45B0-B2B9-C5E78C4D2198}">
      <dgm:prSet/>
      <dgm:spPr/>
      <dgm:t>
        <a:bodyPr/>
        <a:lstStyle/>
        <a:p>
          <a:endParaRPr lang="en-US"/>
        </a:p>
      </dgm:t>
    </dgm:pt>
    <dgm:pt modelId="{7C6A8366-7728-4D66-B70F-7BEEFF0B940B}">
      <dgm:prSet custT="1"/>
      <dgm:spPr/>
      <dgm:t>
        <a:bodyPr/>
        <a:lstStyle/>
        <a:p>
          <a:r>
            <a:rPr lang="en-US" sz="1700" b="1" dirty="0"/>
            <a:t>University Inclusive Recruitment pilots and policy</a:t>
          </a:r>
          <a:endParaRPr lang="en-US" sz="1700" dirty="0"/>
        </a:p>
      </dgm:t>
    </dgm:pt>
    <dgm:pt modelId="{32582769-985D-4FD6-906B-A14754EEAC42}" type="parTrans" cxnId="{C1D18B42-E166-4372-8A30-FD84F8F0C5C5}">
      <dgm:prSet/>
      <dgm:spPr/>
      <dgm:t>
        <a:bodyPr/>
        <a:lstStyle/>
        <a:p>
          <a:endParaRPr lang="en-US"/>
        </a:p>
      </dgm:t>
    </dgm:pt>
    <dgm:pt modelId="{2D2FD77C-F442-48F2-A72B-D4A5E6D390A5}" type="sibTrans" cxnId="{C1D18B42-E166-4372-8A30-FD84F8F0C5C5}">
      <dgm:prSet/>
      <dgm:spPr/>
      <dgm:t>
        <a:bodyPr/>
        <a:lstStyle/>
        <a:p>
          <a:endParaRPr lang="en-US"/>
        </a:p>
      </dgm:t>
    </dgm:pt>
    <dgm:pt modelId="{DAF4DFBA-757C-4BF8-ACCB-83309477B4CC}">
      <dgm:prSet/>
      <dgm:spPr/>
      <dgm:t>
        <a:bodyPr/>
        <a:lstStyle/>
        <a:p>
          <a:r>
            <a:rPr lang="en-GB" b="1"/>
            <a:t>Carers support fund </a:t>
          </a:r>
          <a:endParaRPr lang="en-GB" b="1" dirty="0"/>
        </a:p>
      </dgm:t>
    </dgm:pt>
    <dgm:pt modelId="{2A9D5C8C-69AF-498C-9815-338CB5CC06F5}" type="parTrans" cxnId="{03EDC9F4-035F-41F6-A9A0-11122472FF7A}">
      <dgm:prSet/>
      <dgm:spPr/>
      <dgm:t>
        <a:bodyPr/>
        <a:lstStyle/>
        <a:p>
          <a:endParaRPr lang="en-US"/>
        </a:p>
      </dgm:t>
    </dgm:pt>
    <dgm:pt modelId="{F14E62D7-851B-4189-A17D-8659B49D04D5}" type="sibTrans" cxnId="{03EDC9F4-035F-41F6-A9A0-11122472FF7A}">
      <dgm:prSet/>
      <dgm:spPr/>
      <dgm:t>
        <a:bodyPr/>
        <a:lstStyle/>
        <a:p>
          <a:endParaRPr lang="en-US"/>
        </a:p>
      </dgm:t>
    </dgm:pt>
    <dgm:pt modelId="{73056330-132D-4D7D-8097-9051DFD76D72}">
      <dgm:prSet/>
      <dgm:spPr/>
      <dgm:t>
        <a:bodyPr/>
        <a:lstStyle/>
        <a:p>
          <a:r>
            <a:rPr lang="en-GB" b="1" dirty="0"/>
            <a:t>ECR Dissemination, Collaboration and Excellence Awards</a:t>
          </a:r>
        </a:p>
      </dgm:t>
    </dgm:pt>
    <dgm:pt modelId="{B9F0CA5E-7A53-46CF-8C8E-7E466021A162}" type="parTrans" cxnId="{7B819BB3-0FF5-4973-BA06-AFACFCD66310}">
      <dgm:prSet/>
      <dgm:spPr/>
      <dgm:t>
        <a:bodyPr/>
        <a:lstStyle/>
        <a:p>
          <a:endParaRPr lang="en-US"/>
        </a:p>
      </dgm:t>
    </dgm:pt>
    <dgm:pt modelId="{4783CEBC-200C-463C-8955-F7FB516B7380}" type="sibTrans" cxnId="{7B819BB3-0FF5-4973-BA06-AFACFCD66310}">
      <dgm:prSet/>
      <dgm:spPr/>
      <dgm:t>
        <a:bodyPr/>
        <a:lstStyle/>
        <a:p>
          <a:endParaRPr lang="en-US"/>
        </a:p>
      </dgm:t>
    </dgm:pt>
    <dgm:pt modelId="{C156B869-85F6-45FD-9B09-6A7276D07491}">
      <dgm:prSet/>
      <dgm:spPr/>
      <dgm:t>
        <a:bodyPr/>
        <a:lstStyle/>
        <a:p>
          <a:r>
            <a:rPr lang="en-GB" b="1"/>
            <a:t>Academic Returners Fund </a:t>
          </a:r>
          <a:endParaRPr lang="en-GB" b="1" dirty="0"/>
        </a:p>
      </dgm:t>
    </dgm:pt>
    <dgm:pt modelId="{52BFA7EF-A9D7-47CE-9D67-0DCE4462DBC4}" type="parTrans" cxnId="{4AA529B9-8259-497D-BE75-B98754EEBCA0}">
      <dgm:prSet/>
      <dgm:spPr/>
      <dgm:t>
        <a:bodyPr/>
        <a:lstStyle/>
        <a:p>
          <a:endParaRPr lang="en-US"/>
        </a:p>
      </dgm:t>
    </dgm:pt>
    <dgm:pt modelId="{83452BC2-E6E1-4775-9984-82317904E9D4}" type="sibTrans" cxnId="{4AA529B9-8259-497D-BE75-B98754EEBCA0}">
      <dgm:prSet/>
      <dgm:spPr/>
      <dgm:t>
        <a:bodyPr/>
        <a:lstStyle/>
        <a:p>
          <a:endParaRPr lang="en-US"/>
        </a:p>
      </dgm:t>
    </dgm:pt>
    <dgm:pt modelId="{ED5848DE-CE83-48C0-8639-44AC5898BD59}">
      <dgm:prSet/>
      <dgm:spPr/>
      <dgm:t>
        <a:bodyPr/>
        <a:lstStyle/>
        <a:p>
          <a:r>
            <a:rPr lang="en-US" b="1" dirty="0"/>
            <a:t>ECR Inclusive Advocacy*</a:t>
          </a:r>
          <a:endParaRPr lang="en-GB" dirty="0"/>
        </a:p>
      </dgm:t>
    </dgm:pt>
    <dgm:pt modelId="{B4A3E7A2-E43A-4E82-92E3-F7183612E4FB}" type="parTrans" cxnId="{CCCC8250-88D4-4360-BC6D-9668FF8D587E}">
      <dgm:prSet/>
      <dgm:spPr/>
      <dgm:t>
        <a:bodyPr/>
        <a:lstStyle/>
        <a:p>
          <a:endParaRPr lang="en-US"/>
        </a:p>
      </dgm:t>
    </dgm:pt>
    <dgm:pt modelId="{66AD4329-3FFB-47E6-99E2-CDF71862C4C8}" type="sibTrans" cxnId="{CCCC8250-88D4-4360-BC6D-9668FF8D587E}">
      <dgm:prSet/>
      <dgm:spPr/>
      <dgm:t>
        <a:bodyPr/>
        <a:lstStyle/>
        <a:p>
          <a:endParaRPr lang="en-US"/>
        </a:p>
      </dgm:t>
    </dgm:pt>
    <dgm:pt modelId="{81128445-E216-46D9-B79D-DAAF051E1D3F}">
      <dgm:prSet/>
      <dgm:spPr/>
      <dgm:t>
        <a:bodyPr/>
        <a:lstStyle/>
        <a:p>
          <a:r>
            <a:rPr lang="en-GB" b="1" dirty="0"/>
            <a:t>Inclusive Research Leadership*</a:t>
          </a:r>
        </a:p>
      </dgm:t>
    </dgm:pt>
    <dgm:pt modelId="{C50791DB-1B0B-4D15-B6E5-1103C0E953A9}" type="parTrans" cxnId="{87D11A1E-16DB-4E30-8015-573A2A313660}">
      <dgm:prSet/>
      <dgm:spPr/>
      <dgm:t>
        <a:bodyPr/>
        <a:lstStyle/>
        <a:p>
          <a:endParaRPr lang="en-US"/>
        </a:p>
      </dgm:t>
    </dgm:pt>
    <dgm:pt modelId="{A170EA98-F9E3-415A-9B6E-B1EB5942414D}" type="sibTrans" cxnId="{87D11A1E-16DB-4E30-8015-573A2A313660}">
      <dgm:prSet/>
      <dgm:spPr/>
      <dgm:t>
        <a:bodyPr/>
        <a:lstStyle/>
        <a:p>
          <a:endParaRPr lang="en-US"/>
        </a:p>
      </dgm:t>
    </dgm:pt>
    <dgm:pt modelId="{C0108204-CB51-4999-95EA-109A7ACD6B93}">
      <dgm:prSet/>
      <dgm:spPr/>
      <dgm:t>
        <a:bodyPr/>
        <a:lstStyle/>
        <a:p>
          <a:r>
            <a:rPr lang="en-GB" b="1" dirty="0"/>
            <a:t>Internal targeted leadership programmes </a:t>
          </a:r>
          <a:r>
            <a:rPr lang="en-GB" b="1" dirty="0" err="1"/>
            <a:t>Managing@Manchester</a:t>
          </a:r>
          <a:r>
            <a:rPr lang="en-GB" b="1" dirty="0"/>
            <a:t> for researchers, </a:t>
          </a:r>
          <a:r>
            <a:rPr lang="en-GB" b="1" dirty="0" err="1"/>
            <a:t>Leading@manchester</a:t>
          </a:r>
          <a:r>
            <a:rPr lang="en-GB" b="1" dirty="0"/>
            <a:t> for fellows</a:t>
          </a:r>
        </a:p>
      </dgm:t>
    </dgm:pt>
    <dgm:pt modelId="{B75E5C1A-C5FB-454F-AEEA-8772DA6C2751}" type="parTrans" cxnId="{01483C5A-B6A8-4B18-919F-148A8DB32FF9}">
      <dgm:prSet/>
      <dgm:spPr/>
      <dgm:t>
        <a:bodyPr/>
        <a:lstStyle/>
        <a:p>
          <a:endParaRPr lang="en-US"/>
        </a:p>
      </dgm:t>
    </dgm:pt>
    <dgm:pt modelId="{ED9160BA-3F74-43DA-8E3C-31B08316BBF9}" type="sibTrans" cxnId="{01483C5A-B6A8-4B18-919F-148A8DB32FF9}">
      <dgm:prSet/>
      <dgm:spPr/>
      <dgm:t>
        <a:bodyPr/>
        <a:lstStyle/>
        <a:p>
          <a:endParaRPr lang="en-US"/>
        </a:p>
      </dgm:t>
    </dgm:pt>
    <dgm:pt modelId="{6DE4208B-820D-480B-B98B-43466CFDC468}">
      <dgm:prSet/>
      <dgm:spPr/>
      <dgm:t>
        <a:bodyPr/>
        <a:lstStyle/>
        <a:p>
          <a:r>
            <a:rPr lang="en-GB" b="1" dirty="0"/>
            <a:t>External targeted leadership programmes - Aurora, 100 Black Professors Women Now</a:t>
          </a:r>
          <a:endParaRPr lang="en-US" dirty="0"/>
        </a:p>
      </dgm:t>
    </dgm:pt>
    <dgm:pt modelId="{BCD12E77-C138-4CCE-9186-BEBC6E30E583}" type="parTrans" cxnId="{19C7C3EB-28B7-4E02-B367-486D93222DD4}">
      <dgm:prSet/>
      <dgm:spPr/>
      <dgm:t>
        <a:bodyPr/>
        <a:lstStyle/>
        <a:p>
          <a:endParaRPr lang="en-US"/>
        </a:p>
      </dgm:t>
    </dgm:pt>
    <dgm:pt modelId="{23E4CF00-7040-476E-B692-E7BCBB243139}" type="sibTrans" cxnId="{19C7C3EB-28B7-4E02-B367-486D93222DD4}">
      <dgm:prSet/>
      <dgm:spPr/>
      <dgm:t>
        <a:bodyPr/>
        <a:lstStyle/>
        <a:p>
          <a:endParaRPr lang="en-US"/>
        </a:p>
      </dgm:t>
    </dgm:pt>
    <dgm:pt modelId="{C10E97A5-8799-4DDB-9B91-6CD0847C3A98}">
      <dgm:prSet custT="1"/>
      <dgm:spPr/>
      <dgm:t>
        <a:bodyPr/>
        <a:lstStyle/>
        <a:p>
          <a:r>
            <a:rPr lang="en-GB" sz="1700" b="1" dirty="0">
              <a:latin typeface="+mn-lt"/>
            </a:rPr>
            <a:t>Inclusive research design and PPIE expertise</a:t>
          </a:r>
          <a:endParaRPr lang="en-US" sz="1700" b="1" dirty="0">
            <a:latin typeface="+mn-lt"/>
          </a:endParaRPr>
        </a:p>
      </dgm:t>
    </dgm:pt>
    <dgm:pt modelId="{4277511F-FA6D-4F9F-B0FD-AE1C65BE501D}" type="parTrans" cxnId="{1DEF48CA-B2A1-424A-A50E-FE197D72A37C}">
      <dgm:prSet/>
      <dgm:spPr/>
      <dgm:t>
        <a:bodyPr/>
        <a:lstStyle/>
        <a:p>
          <a:endParaRPr lang="en-US"/>
        </a:p>
      </dgm:t>
    </dgm:pt>
    <dgm:pt modelId="{4B3C8A19-8082-42D9-9BF1-F2ABA30DA4C1}" type="sibTrans" cxnId="{1DEF48CA-B2A1-424A-A50E-FE197D72A37C}">
      <dgm:prSet/>
      <dgm:spPr/>
      <dgm:t>
        <a:bodyPr/>
        <a:lstStyle/>
        <a:p>
          <a:endParaRPr lang="en-US"/>
        </a:p>
      </dgm:t>
    </dgm:pt>
    <dgm:pt modelId="{ACE7DF2F-542B-4DE0-A577-BB5F4C71C7CE}">
      <dgm:prSet phldrT="[Text]" custT="1"/>
      <dgm:spPr>
        <a:solidFill>
          <a:srgbClr val="7030A0"/>
        </a:solidFill>
      </dgm:spPr>
      <dgm:t>
        <a:bodyPr/>
        <a:lstStyle/>
        <a:p>
          <a:pPr algn="l"/>
          <a:r>
            <a:rPr lang="en-GB" sz="1700" b="1" dirty="0" smtClean="0">
              <a:latin typeface="+mn-lt"/>
            </a:rPr>
            <a:t>EDI </a:t>
          </a:r>
          <a:r>
            <a:rPr lang="en-GB" sz="1700" b="1" dirty="0">
              <a:latin typeface="+mn-lt"/>
            </a:rPr>
            <a:t>objectives in PDR, Ways to inclusion*, Get it together Framework</a:t>
          </a:r>
          <a:endParaRPr lang="en-US" sz="1700" b="1" dirty="0">
            <a:solidFill>
              <a:schemeClr val="bg1"/>
            </a:solidFill>
            <a:latin typeface="+mn-lt"/>
          </a:endParaRPr>
        </a:p>
      </dgm:t>
    </dgm:pt>
    <dgm:pt modelId="{11BF8BED-4EC5-4D09-8F13-537E0E954D1F}" type="parTrans" cxnId="{F0C48458-F87B-4EF6-8E9D-DD0F06CC6474}">
      <dgm:prSet/>
      <dgm:spPr/>
      <dgm:t>
        <a:bodyPr/>
        <a:lstStyle/>
        <a:p>
          <a:endParaRPr lang="en-US"/>
        </a:p>
      </dgm:t>
    </dgm:pt>
    <dgm:pt modelId="{32B6C19F-CD7E-4F6C-A5B2-71D33381216C}" type="sibTrans" cxnId="{F0C48458-F87B-4EF6-8E9D-DD0F06CC6474}">
      <dgm:prSet/>
      <dgm:spPr/>
      <dgm:t>
        <a:bodyPr/>
        <a:lstStyle/>
        <a:p>
          <a:endParaRPr lang="en-US"/>
        </a:p>
      </dgm:t>
    </dgm:pt>
    <dgm:pt modelId="{6D663D28-26DB-4F01-8CBD-8E7E66FBDD6E}">
      <dgm:prSet phldrT="[Text]" custT="1"/>
      <dgm:spPr>
        <a:solidFill>
          <a:srgbClr val="7030A0"/>
        </a:solidFill>
      </dgm:spPr>
      <dgm:t>
        <a:bodyPr/>
        <a:lstStyle/>
        <a:p>
          <a:pPr algn="l"/>
          <a:r>
            <a:rPr lang="en-GB" sz="1700" b="1" dirty="0">
              <a:latin typeface="+mn-lt"/>
            </a:rPr>
            <a:t>EDI Innovative bid*scheme  - </a:t>
          </a:r>
          <a:endParaRPr lang="en-US" sz="1700" b="1" dirty="0">
            <a:solidFill>
              <a:schemeClr val="bg1"/>
            </a:solidFill>
            <a:latin typeface="+mn-lt"/>
          </a:endParaRPr>
        </a:p>
      </dgm:t>
    </dgm:pt>
    <dgm:pt modelId="{79ACD5F3-42C1-4174-9D8D-6372509F885A}" type="parTrans" cxnId="{E8EA0844-A6ED-45F2-A857-59E0B4B0D112}">
      <dgm:prSet/>
      <dgm:spPr/>
      <dgm:t>
        <a:bodyPr/>
        <a:lstStyle/>
        <a:p>
          <a:endParaRPr lang="en-US"/>
        </a:p>
      </dgm:t>
    </dgm:pt>
    <dgm:pt modelId="{15911F66-7CEE-48D1-B9C7-541654A26B57}" type="sibTrans" cxnId="{E8EA0844-A6ED-45F2-A857-59E0B4B0D112}">
      <dgm:prSet/>
      <dgm:spPr/>
      <dgm:t>
        <a:bodyPr/>
        <a:lstStyle/>
        <a:p>
          <a:endParaRPr lang="en-US"/>
        </a:p>
      </dgm:t>
    </dgm:pt>
    <dgm:pt modelId="{92B7A714-D5B1-44A8-8200-3468019BE64B}">
      <dgm:prSet custT="1"/>
      <dgm:spPr/>
      <dgm:t>
        <a:bodyPr/>
        <a:lstStyle/>
        <a:p>
          <a:r>
            <a:rPr lang="en-GB" sz="1700" b="1" dirty="0">
              <a:latin typeface="+mn-lt"/>
            </a:rPr>
            <a:t>Pump prime research revealing barriers in clinical academics and disabled researchers</a:t>
          </a:r>
          <a:endParaRPr lang="en-US" sz="1700" b="1" dirty="0">
            <a:latin typeface="+mn-lt"/>
          </a:endParaRPr>
        </a:p>
      </dgm:t>
    </dgm:pt>
    <dgm:pt modelId="{1321EC5B-2524-4F09-8901-39BFD1037002}" type="parTrans" cxnId="{F50F90B8-B795-4B89-BADC-C2B26FAEF045}">
      <dgm:prSet/>
      <dgm:spPr/>
      <dgm:t>
        <a:bodyPr/>
        <a:lstStyle/>
        <a:p>
          <a:endParaRPr lang="en-US"/>
        </a:p>
      </dgm:t>
    </dgm:pt>
    <dgm:pt modelId="{1851435A-E1B7-4758-A035-3DA34B00D991}" type="sibTrans" cxnId="{F50F90B8-B795-4B89-BADC-C2B26FAEF045}">
      <dgm:prSet/>
      <dgm:spPr/>
      <dgm:t>
        <a:bodyPr/>
        <a:lstStyle/>
        <a:p>
          <a:endParaRPr lang="en-US"/>
        </a:p>
      </dgm:t>
    </dgm:pt>
    <dgm:pt modelId="{0C342ACE-5DD3-42CD-B13C-72FF55C67071}">
      <dgm:prSet phldrT="[Text]" custT="1"/>
      <dgm:spPr>
        <a:solidFill>
          <a:srgbClr val="7030A0"/>
        </a:solidFill>
      </dgm:spPr>
      <dgm:t>
        <a:bodyPr/>
        <a:lstStyle/>
        <a:p>
          <a:pPr algn="l"/>
          <a:r>
            <a:rPr lang="en-GB" sz="1700" b="1" dirty="0">
              <a:latin typeface="+mn-lt"/>
            </a:rPr>
            <a:t>Active bystander training</a:t>
          </a:r>
          <a:endParaRPr lang="en-US" sz="1700" b="1" dirty="0">
            <a:solidFill>
              <a:schemeClr val="bg1"/>
            </a:solidFill>
            <a:latin typeface="+mn-lt"/>
          </a:endParaRPr>
        </a:p>
      </dgm:t>
    </dgm:pt>
    <dgm:pt modelId="{C4C40788-A0DF-467A-AAB3-AA7F7AB100FB}" type="parTrans" cxnId="{A4E39AAF-BE08-49AE-A573-109AEE8B0DE6}">
      <dgm:prSet/>
      <dgm:spPr/>
      <dgm:t>
        <a:bodyPr/>
        <a:lstStyle/>
        <a:p>
          <a:endParaRPr lang="en-US"/>
        </a:p>
      </dgm:t>
    </dgm:pt>
    <dgm:pt modelId="{B4BCB598-FB7F-4848-8EDE-ECCD51D66D91}" type="sibTrans" cxnId="{A4E39AAF-BE08-49AE-A573-109AEE8B0DE6}">
      <dgm:prSet/>
      <dgm:spPr/>
      <dgm:t>
        <a:bodyPr/>
        <a:lstStyle/>
        <a:p>
          <a:endParaRPr lang="en-US"/>
        </a:p>
      </dgm:t>
    </dgm:pt>
    <dgm:pt modelId="{2D4519E7-27B7-4E5C-ACE2-8DDC5E436867}" type="pres">
      <dgm:prSet presAssocID="{2B5F4F00-AE95-47D5-892C-10FA545DF50B}" presName="Name0" presStyleCnt="0">
        <dgm:presLayoutVars>
          <dgm:dir/>
          <dgm:animLvl val="lvl"/>
          <dgm:resizeHandles val="exact"/>
        </dgm:presLayoutVars>
      </dgm:prSet>
      <dgm:spPr/>
      <dgm:t>
        <a:bodyPr/>
        <a:lstStyle/>
        <a:p>
          <a:endParaRPr lang="en-US"/>
        </a:p>
      </dgm:t>
    </dgm:pt>
    <dgm:pt modelId="{A1194AA2-08AC-4713-BEF5-8DE22AD9D899}" type="pres">
      <dgm:prSet presAssocID="{694E1868-D354-49F3-95EA-C1DA6D5BD1A8}" presName="compositeNode" presStyleCnt="0">
        <dgm:presLayoutVars>
          <dgm:bulletEnabled val="1"/>
        </dgm:presLayoutVars>
      </dgm:prSet>
      <dgm:spPr/>
    </dgm:pt>
    <dgm:pt modelId="{58D83C51-492E-4B9C-8341-97C1B6311D80}" type="pres">
      <dgm:prSet presAssocID="{694E1868-D354-49F3-95EA-C1DA6D5BD1A8}" presName="bgRect" presStyleLbl="node1" presStyleIdx="0" presStyleCnt="3" custScaleY="124011" custLinFactNeighborY="-4050"/>
      <dgm:spPr/>
      <dgm:t>
        <a:bodyPr/>
        <a:lstStyle/>
        <a:p>
          <a:endParaRPr lang="en-US"/>
        </a:p>
      </dgm:t>
    </dgm:pt>
    <dgm:pt modelId="{747116DC-8309-4184-8C84-BE7D6FAE0A1E}" type="pres">
      <dgm:prSet presAssocID="{694E1868-D354-49F3-95EA-C1DA6D5BD1A8}" presName="parentNode" presStyleLbl="node1" presStyleIdx="0" presStyleCnt="3">
        <dgm:presLayoutVars>
          <dgm:chMax val="0"/>
          <dgm:bulletEnabled val="1"/>
        </dgm:presLayoutVars>
      </dgm:prSet>
      <dgm:spPr/>
      <dgm:t>
        <a:bodyPr/>
        <a:lstStyle/>
        <a:p>
          <a:endParaRPr lang="en-US"/>
        </a:p>
      </dgm:t>
    </dgm:pt>
    <dgm:pt modelId="{8F95607A-0690-49E8-BD31-93CC5D9205D1}" type="pres">
      <dgm:prSet presAssocID="{694E1868-D354-49F3-95EA-C1DA6D5BD1A8}" presName="childNode" presStyleLbl="node1" presStyleIdx="0" presStyleCnt="3">
        <dgm:presLayoutVars>
          <dgm:bulletEnabled val="1"/>
        </dgm:presLayoutVars>
      </dgm:prSet>
      <dgm:spPr/>
      <dgm:t>
        <a:bodyPr/>
        <a:lstStyle/>
        <a:p>
          <a:endParaRPr lang="en-US"/>
        </a:p>
      </dgm:t>
    </dgm:pt>
    <dgm:pt modelId="{D9EC5080-3E5A-4657-8DCA-4C7D8D5B7B85}" type="pres">
      <dgm:prSet presAssocID="{88513805-B6FD-435A-9207-37B9CB664224}" presName="hSp" presStyleCnt="0"/>
      <dgm:spPr/>
    </dgm:pt>
    <dgm:pt modelId="{C59D3646-6751-4D10-B8BB-6052285F9641}" type="pres">
      <dgm:prSet presAssocID="{88513805-B6FD-435A-9207-37B9CB664224}" presName="vProcSp" presStyleCnt="0"/>
      <dgm:spPr/>
    </dgm:pt>
    <dgm:pt modelId="{572D3B08-0E74-442F-9FD2-3F1CC2143FA4}" type="pres">
      <dgm:prSet presAssocID="{88513805-B6FD-435A-9207-37B9CB664224}" presName="vSp1" presStyleCnt="0"/>
      <dgm:spPr/>
    </dgm:pt>
    <dgm:pt modelId="{B3218BAA-A318-4E3A-9AF9-5C817A69329B}" type="pres">
      <dgm:prSet presAssocID="{88513805-B6FD-435A-9207-37B9CB664224}" presName="simulatedConn" presStyleLbl="solidFgAcc1" presStyleIdx="0" presStyleCnt="2" custLinFactY="100000" custLinFactNeighborX="-9167" custLinFactNeighborY="148446"/>
      <dgm:spPr>
        <a:solidFill>
          <a:srgbClr val="FFFF00"/>
        </a:solidFill>
      </dgm:spPr>
    </dgm:pt>
    <dgm:pt modelId="{F6641BE2-B249-4C06-8121-14BEF2C8905C}" type="pres">
      <dgm:prSet presAssocID="{88513805-B6FD-435A-9207-37B9CB664224}" presName="vSp2" presStyleCnt="0"/>
      <dgm:spPr/>
    </dgm:pt>
    <dgm:pt modelId="{A1869AD6-CEB1-4450-BDF4-CAE36EFEDCE3}" type="pres">
      <dgm:prSet presAssocID="{88513805-B6FD-435A-9207-37B9CB664224}" presName="sibTrans" presStyleCnt="0"/>
      <dgm:spPr/>
    </dgm:pt>
    <dgm:pt modelId="{225914A6-2F90-4C11-B47D-1B0F5A70CA8B}" type="pres">
      <dgm:prSet presAssocID="{6B9AAE97-65C9-4D3B-A90C-E1416EEEF110}" presName="compositeNode" presStyleCnt="0">
        <dgm:presLayoutVars>
          <dgm:bulletEnabled val="1"/>
        </dgm:presLayoutVars>
      </dgm:prSet>
      <dgm:spPr/>
    </dgm:pt>
    <dgm:pt modelId="{A651730D-0957-4160-9610-4CDAB3B60AF5}" type="pres">
      <dgm:prSet presAssocID="{6B9AAE97-65C9-4D3B-A90C-E1416EEEF110}" presName="bgRect" presStyleLbl="node1" presStyleIdx="1" presStyleCnt="3" custScaleY="123123" custLinFactNeighborY="-4050"/>
      <dgm:spPr/>
      <dgm:t>
        <a:bodyPr/>
        <a:lstStyle/>
        <a:p>
          <a:endParaRPr lang="en-US"/>
        </a:p>
      </dgm:t>
    </dgm:pt>
    <dgm:pt modelId="{29650028-D1AE-40D7-AA58-733717D9CACD}" type="pres">
      <dgm:prSet presAssocID="{6B9AAE97-65C9-4D3B-A90C-E1416EEEF110}" presName="parentNode" presStyleLbl="node1" presStyleIdx="1" presStyleCnt="3">
        <dgm:presLayoutVars>
          <dgm:chMax val="0"/>
          <dgm:bulletEnabled val="1"/>
        </dgm:presLayoutVars>
      </dgm:prSet>
      <dgm:spPr/>
      <dgm:t>
        <a:bodyPr/>
        <a:lstStyle/>
        <a:p>
          <a:endParaRPr lang="en-US"/>
        </a:p>
      </dgm:t>
    </dgm:pt>
    <dgm:pt modelId="{25135C44-91F7-4BB9-AAEC-697AA8F1ACB8}" type="pres">
      <dgm:prSet presAssocID="{6B9AAE97-65C9-4D3B-A90C-E1416EEEF110}" presName="childNode" presStyleLbl="node1" presStyleIdx="1" presStyleCnt="3">
        <dgm:presLayoutVars>
          <dgm:bulletEnabled val="1"/>
        </dgm:presLayoutVars>
      </dgm:prSet>
      <dgm:spPr/>
      <dgm:t>
        <a:bodyPr/>
        <a:lstStyle/>
        <a:p>
          <a:endParaRPr lang="en-US"/>
        </a:p>
      </dgm:t>
    </dgm:pt>
    <dgm:pt modelId="{D42A0FEE-6A1D-4178-82F1-9C431B233EB5}" type="pres">
      <dgm:prSet presAssocID="{A3D2CCA4-CB35-4BDF-8A19-363D04750429}" presName="hSp" presStyleCnt="0"/>
      <dgm:spPr/>
    </dgm:pt>
    <dgm:pt modelId="{B10DD278-64F4-4AB7-B76D-7C9B08B5EDEE}" type="pres">
      <dgm:prSet presAssocID="{A3D2CCA4-CB35-4BDF-8A19-363D04750429}" presName="vProcSp" presStyleCnt="0"/>
      <dgm:spPr/>
    </dgm:pt>
    <dgm:pt modelId="{43D9F44E-762D-406E-87E1-E9BDBBD44F0D}" type="pres">
      <dgm:prSet presAssocID="{A3D2CCA4-CB35-4BDF-8A19-363D04750429}" presName="vSp1" presStyleCnt="0"/>
      <dgm:spPr/>
    </dgm:pt>
    <dgm:pt modelId="{87C81CD3-2219-4976-A942-4EF2C28706D8}" type="pres">
      <dgm:prSet presAssocID="{A3D2CCA4-CB35-4BDF-8A19-363D04750429}" presName="simulatedConn" presStyleLbl="solidFgAcc1" presStyleIdx="1" presStyleCnt="2" custLinFactY="100000" custLinFactNeighborX="5522" custLinFactNeighborY="147174"/>
      <dgm:spPr>
        <a:solidFill>
          <a:srgbClr val="FFFF00"/>
        </a:solidFill>
      </dgm:spPr>
    </dgm:pt>
    <dgm:pt modelId="{0AFD6035-63DE-4811-8035-3B4864B4F808}" type="pres">
      <dgm:prSet presAssocID="{A3D2CCA4-CB35-4BDF-8A19-363D04750429}" presName="vSp2" presStyleCnt="0"/>
      <dgm:spPr/>
    </dgm:pt>
    <dgm:pt modelId="{0AEF15AE-543F-4BC3-8192-82852FDD00E9}" type="pres">
      <dgm:prSet presAssocID="{A3D2CCA4-CB35-4BDF-8A19-363D04750429}" presName="sibTrans" presStyleCnt="0"/>
      <dgm:spPr/>
    </dgm:pt>
    <dgm:pt modelId="{1B2F97E5-DE55-4295-93A5-15F45A541AA4}" type="pres">
      <dgm:prSet presAssocID="{ECB76405-2BD9-438A-B388-5306C7660AD8}" presName="compositeNode" presStyleCnt="0">
        <dgm:presLayoutVars>
          <dgm:bulletEnabled val="1"/>
        </dgm:presLayoutVars>
      </dgm:prSet>
      <dgm:spPr/>
    </dgm:pt>
    <dgm:pt modelId="{AA92E772-1296-460E-87E4-275E27717FF3}" type="pres">
      <dgm:prSet presAssocID="{ECB76405-2BD9-438A-B388-5306C7660AD8}" presName="bgRect" presStyleLbl="node1" presStyleIdx="2" presStyleCnt="3" custScaleY="122235" custLinFactNeighborY="-4050"/>
      <dgm:spPr/>
      <dgm:t>
        <a:bodyPr/>
        <a:lstStyle/>
        <a:p>
          <a:endParaRPr lang="en-US"/>
        </a:p>
      </dgm:t>
    </dgm:pt>
    <dgm:pt modelId="{312C19D6-6FE5-4D64-ABA1-17D8B548B9AF}" type="pres">
      <dgm:prSet presAssocID="{ECB76405-2BD9-438A-B388-5306C7660AD8}" presName="parentNode" presStyleLbl="node1" presStyleIdx="2" presStyleCnt="3">
        <dgm:presLayoutVars>
          <dgm:chMax val="0"/>
          <dgm:bulletEnabled val="1"/>
        </dgm:presLayoutVars>
      </dgm:prSet>
      <dgm:spPr/>
      <dgm:t>
        <a:bodyPr/>
        <a:lstStyle/>
        <a:p>
          <a:endParaRPr lang="en-US"/>
        </a:p>
      </dgm:t>
    </dgm:pt>
    <dgm:pt modelId="{2392AFCE-B697-4ED2-82C1-49F72B094A05}" type="pres">
      <dgm:prSet presAssocID="{ECB76405-2BD9-438A-B388-5306C7660AD8}" presName="childNode" presStyleLbl="node1" presStyleIdx="2" presStyleCnt="3">
        <dgm:presLayoutVars>
          <dgm:bulletEnabled val="1"/>
        </dgm:presLayoutVars>
      </dgm:prSet>
      <dgm:spPr/>
      <dgm:t>
        <a:bodyPr/>
        <a:lstStyle/>
        <a:p>
          <a:endParaRPr lang="en-US"/>
        </a:p>
      </dgm:t>
    </dgm:pt>
  </dgm:ptLst>
  <dgm:cxnLst>
    <dgm:cxn modelId="{F063DE08-95A2-49B5-B70E-887646DB3874}" type="presOf" srcId="{0A069681-949B-4846-9A8B-1EEB8C5305D1}" destId="{8F95607A-0690-49E8-BD31-93CC5D9205D1}" srcOrd="0" destOrd="2" presId="urn:microsoft.com/office/officeart/2005/8/layout/hProcess7"/>
    <dgm:cxn modelId="{75973CD7-08CA-443C-9990-3CDF90CCC26C}" type="presOf" srcId="{4B181C5E-5434-41AF-B60F-4A1A67BDC0FC}" destId="{8F95607A-0690-49E8-BD31-93CC5D9205D1}" srcOrd="0" destOrd="3" presId="urn:microsoft.com/office/officeart/2005/8/layout/hProcess7"/>
    <dgm:cxn modelId="{B6DF966C-16F5-46F3-A529-FF56C3CE2260}" type="presOf" srcId="{92B7A714-D5B1-44A8-8200-3468019BE64B}" destId="{2392AFCE-B697-4ED2-82C1-49F72B094A05}" srcOrd="0" destOrd="4" presId="urn:microsoft.com/office/officeart/2005/8/layout/hProcess7"/>
    <dgm:cxn modelId="{F701B783-0B70-4772-ADFB-FD892D2E265A}" type="presOf" srcId="{ECB76405-2BD9-438A-B388-5306C7660AD8}" destId="{312C19D6-6FE5-4D64-ABA1-17D8B548B9AF}" srcOrd="1" destOrd="0" presId="urn:microsoft.com/office/officeart/2005/8/layout/hProcess7"/>
    <dgm:cxn modelId="{C1D18B42-E166-4372-8A30-FD84F8F0C5C5}" srcId="{694E1868-D354-49F3-95EA-C1DA6D5BD1A8}" destId="{7C6A8366-7728-4D66-B70F-7BEEFF0B940B}" srcOrd="4" destOrd="0" parTransId="{32582769-985D-4FD6-906B-A14754EEAC42}" sibTransId="{2D2FD77C-F442-48F2-A72B-D4A5E6D390A5}"/>
    <dgm:cxn modelId="{F83D3123-A019-42FE-B113-EFB10410A074}" type="presOf" srcId="{1E9A4A46-F472-4E24-94E9-3FA27B483777}" destId="{8F95607A-0690-49E8-BD31-93CC5D9205D1}" srcOrd="0" destOrd="0" presId="urn:microsoft.com/office/officeart/2005/8/layout/hProcess7"/>
    <dgm:cxn modelId="{1DEF48CA-B2A1-424A-A50E-FE197D72A37C}" srcId="{ECB76405-2BD9-438A-B388-5306C7660AD8}" destId="{C10E97A5-8799-4DDB-9B91-6CD0847C3A98}" srcOrd="3" destOrd="0" parTransId="{4277511F-FA6D-4F9F-B0FD-AE1C65BE501D}" sibTransId="{4B3C8A19-8082-42D9-9BF1-F2ABA30DA4C1}"/>
    <dgm:cxn modelId="{7BD60FBC-DD2E-4028-882F-CC12E71EB937}" type="presOf" srcId="{2B5F4F00-AE95-47D5-892C-10FA545DF50B}" destId="{2D4519E7-27B7-4E5C-ACE2-8DDC5E436867}" srcOrd="0" destOrd="0" presId="urn:microsoft.com/office/officeart/2005/8/layout/hProcess7"/>
    <dgm:cxn modelId="{8E57C081-CE45-47BD-806F-590FA8E2C413}" type="presOf" srcId="{6D663D28-26DB-4F01-8CBD-8E7E66FBDD6E}" destId="{2392AFCE-B697-4ED2-82C1-49F72B094A05}" srcOrd="0" destOrd="2" presId="urn:microsoft.com/office/officeart/2005/8/layout/hProcess7"/>
    <dgm:cxn modelId="{A67D94E6-2873-4C48-8C2A-961547F73F8F}" type="presOf" srcId="{73056330-132D-4D7D-8097-9051DFD76D72}" destId="{25135C44-91F7-4BB9-AAEC-697AA8F1ACB8}" srcOrd="0" destOrd="1" presId="urn:microsoft.com/office/officeart/2005/8/layout/hProcess7"/>
    <dgm:cxn modelId="{F50F90B8-B795-4B89-BADC-C2B26FAEF045}" srcId="{ECB76405-2BD9-438A-B388-5306C7660AD8}" destId="{92B7A714-D5B1-44A8-8200-3468019BE64B}" srcOrd="4" destOrd="0" parTransId="{1321EC5B-2524-4F09-8901-39BFD1037002}" sibTransId="{1851435A-E1B7-4758-A035-3DA34B00D991}"/>
    <dgm:cxn modelId="{723C6BF0-3723-47D3-AAF7-0198914A54F0}" type="presOf" srcId="{6B9AAE97-65C9-4D3B-A90C-E1416EEEF110}" destId="{29650028-D1AE-40D7-AA58-733717D9CACD}" srcOrd="1" destOrd="0" presId="urn:microsoft.com/office/officeart/2005/8/layout/hProcess7"/>
    <dgm:cxn modelId="{21A0CCCA-0353-43E6-81E1-F28BC94CBC9D}" type="presOf" srcId="{ED5848DE-CE83-48C0-8639-44AC5898BD59}" destId="{25135C44-91F7-4BB9-AAEC-697AA8F1ACB8}" srcOrd="0" destOrd="3" presId="urn:microsoft.com/office/officeart/2005/8/layout/hProcess7"/>
    <dgm:cxn modelId="{3005211A-ED5B-47CC-AFBC-8A8FE42C4995}" type="presOf" srcId="{C0108204-CB51-4999-95EA-109A7ACD6B93}" destId="{25135C44-91F7-4BB9-AAEC-697AA8F1ACB8}" srcOrd="0" destOrd="5" presId="urn:microsoft.com/office/officeart/2005/8/layout/hProcess7"/>
    <dgm:cxn modelId="{EF87165B-1B03-4F24-AE93-29FCF98CA06E}" type="presOf" srcId="{6DE4208B-820D-480B-B98B-43466CFDC468}" destId="{25135C44-91F7-4BB9-AAEC-697AA8F1ACB8}" srcOrd="0" destOrd="6" presId="urn:microsoft.com/office/officeart/2005/8/layout/hProcess7"/>
    <dgm:cxn modelId="{4AA529B9-8259-497D-BE75-B98754EEBCA0}" srcId="{6B9AAE97-65C9-4D3B-A90C-E1416EEEF110}" destId="{C156B869-85F6-45FD-9B09-6A7276D07491}" srcOrd="2" destOrd="0" parTransId="{52BFA7EF-A9D7-47CE-9D67-0DCE4462DBC4}" sibTransId="{83452BC2-E6E1-4775-9984-82317904E9D4}"/>
    <dgm:cxn modelId="{186CFCEA-D611-4190-B0A2-4958AE22DD03}" type="presOf" srcId="{C156B869-85F6-45FD-9B09-6A7276D07491}" destId="{25135C44-91F7-4BB9-AAEC-697AA8F1ACB8}" srcOrd="0" destOrd="2" presId="urn:microsoft.com/office/officeart/2005/8/layout/hProcess7"/>
    <dgm:cxn modelId="{CF961F1F-7E3D-4AC2-AA57-94368239D63E}" srcId="{2B5F4F00-AE95-47D5-892C-10FA545DF50B}" destId="{694E1868-D354-49F3-95EA-C1DA6D5BD1A8}" srcOrd="0" destOrd="0" parTransId="{58A567BD-779D-4A5D-A671-0393ECDD392C}" sibTransId="{88513805-B6FD-435A-9207-37B9CB664224}"/>
    <dgm:cxn modelId="{05BCB56E-A4C2-4C71-A89E-01CDDE3F9BD9}" type="presOf" srcId="{7C6A8366-7728-4D66-B70F-7BEEFF0B940B}" destId="{8F95607A-0690-49E8-BD31-93CC5D9205D1}" srcOrd="0" destOrd="4" presId="urn:microsoft.com/office/officeart/2005/8/layout/hProcess7"/>
    <dgm:cxn modelId="{E91AFC7A-4F88-4B88-80E4-444AC570A25D}" srcId="{694E1868-D354-49F3-95EA-C1DA6D5BD1A8}" destId="{1E9A4A46-F472-4E24-94E9-3FA27B483777}" srcOrd="0" destOrd="0" parTransId="{00E6B91F-9AB9-4E37-9E06-B136953A6D1E}" sibTransId="{E54A1A6E-94A9-4C10-956F-366F9956DD34}"/>
    <dgm:cxn modelId="{A7BF69C1-2731-4B45-9174-56F6A17DE4EE}" type="presOf" srcId="{6B9AAE97-65C9-4D3B-A90C-E1416EEEF110}" destId="{A651730D-0957-4160-9610-4CDAB3B60AF5}" srcOrd="0" destOrd="0" presId="urn:microsoft.com/office/officeart/2005/8/layout/hProcess7"/>
    <dgm:cxn modelId="{87D11A1E-16DB-4E30-8015-573A2A313660}" srcId="{6B9AAE97-65C9-4D3B-A90C-E1416EEEF110}" destId="{81128445-E216-46D9-B79D-DAAF051E1D3F}" srcOrd="4" destOrd="0" parTransId="{C50791DB-1B0B-4D15-B6E5-1103C0E953A9}" sibTransId="{A170EA98-F9E3-415A-9B6E-B1EB5942414D}"/>
    <dgm:cxn modelId="{F0C48458-F87B-4EF6-8E9D-DD0F06CC6474}" srcId="{ECB76405-2BD9-438A-B388-5306C7660AD8}" destId="{ACE7DF2F-542B-4DE0-A577-BB5F4C71C7CE}" srcOrd="1" destOrd="0" parTransId="{11BF8BED-4EC5-4D09-8F13-537E0E954D1F}" sibTransId="{32B6C19F-CD7E-4F6C-A5B2-71D33381216C}"/>
    <dgm:cxn modelId="{03EDC9F4-035F-41F6-A9A0-11122472FF7A}" srcId="{6B9AAE97-65C9-4D3B-A90C-E1416EEEF110}" destId="{DAF4DFBA-757C-4BF8-ACCB-83309477B4CC}" srcOrd="0" destOrd="0" parTransId="{2A9D5C8C-69AF-498C-9815-338CB5CC06F5}" sibTransId="{F14E62D7-851B-4189-A17D-8659B49D04D5}"/>
    <dgm:cxn modelId="{C67F34DA-25B5-411C-82E3-9CEC73BB2E44}" srcId="{694E1868-D354-49F3-95EA-C1DA6D5BD1A8}" destId="{0A069681-949B-4846-9A8B-1EEB8C5305D1}" srcOrd="2" destOrd="0" parTransId="{113434CD-CCE9-4BE1-89BB-43A6F414C105}" sibTransId="{035E36F9-9BE4-4400-982C-549C4021D2BA}"/>
    <dgm:cxn modelId="{BDB7B4F7-0A5B-4A3C-8F5A-A315E25BF400}" type="presOf" srcId="{ACE7DF2F-542B-4DE0-A577-BB5F4C71C7CE}" destId="{2392AFCE-B697-4ED2-82C1-49F72B094A05}" srcOrd="0" destOrd="1" presId="urn:microsoft.com/office/officeart/2005/8/layout/hProcess7"/>
    <dgm:cxn modelId="{31065F1D-973A-4692-A9E7-2B0DE8F2B0D9}" srcId="{2B5F4F00-AE95-47D5-892C-10FA545DF50B}" destId="{ECB76405-2BD9-438A-B388-5306C7660AD8}" srcOrd="2" destOrd="0" parTransId="{5F8B4D4C-2426-455F-A2D1-1673882F6F6F}" sibTransId="{EE7456DA-256B-4D69-8CA3-E9FE9CF30DDE}"/>
    <dgm:cxn modelId="{3C067C27-AA5D-41F5-B435-418857ACA0CC}" srcId="{694E1868-D354-49F3-95EA-C1DA6D5BD1A8}" destId="{16C9AF14-9EEB-4A23-9336-6212D3B543A7}" srcOrd="1" destOrd="0" parTransId="{7B17B635-7D6C-4049-8305-950D8B3A997B}" sibTransId="{B38C28D0-CFF8-4559-9340-3A72C9A552D7}"/>
    <dgm:cxn modelId="{5F6C3085-BAEF-4544-8FBD-45FBDD14B278}" type="presOf" srcId="{694E1868-D354-49F3-95EA-C1DA6D5BD1A8}" destId="{747116DC-8309-4184-8C84-BE7D6FAE0A1E}" srcOrd="1" destOrd="0" presId="urn:microsoft.com/office/officeart/2005/8/layout/hProcess7"/>
    <dgm:cxn modelId="{D52FF509-42B8-42D2-A8C4-72048FD59214}" type="presOf" srcId="{81128445-E216-46D9-B79D-DAAF051E1D3F}" destId="{25135C44-91F7-4BB9-AAEC-697AA8F1ACB8}" srcOrd="0" destOrd="4" presId="urn:microsoft.com/office/officeart/2005/8/layout/hProcess7"/>
    <dgm:cxn modelId="{19C7C3EB-28B7-4E02-B367-486D93222DD4}" srcId="{6B9AAE97-65C9-4D3B-A90C-E1416EEEF110}" destId="{6DE4208B-820D-480B-B98B-43466CFDC468}" srcOrd="6" destOrd="0" parTransId="{BCD12E77-C138-4CCE-9186-BEBC6E30E583}" sibTransId="{23E4CF00-7040-476E-B692-E7BCBB243139}"/>
    <dgm:cxn modelId="{0CDFC938-DAD4-45FC-AAE3-A2B2E6C7DAF0}" type="presOf" srcId="{C10E97A5-8799-4DDB-9B91-6CD0847C3A98}" destId="{2392AFCE-B697-4ED2-82C1-49F72B094A05}" srcOrd="0" destOrd="3" presId="urn:microsoft.com/office/officeart/2005/8/layout/hProcess7"/>
    <dgm:cxn modelId="{AA3631FC-6AA9-43D3-A918-0BCA3E846B72}" type="presOf" srcId="{16C9AF14-9EEB-4A23-9336-6212D3B543A7}" destId="{8F95607A-0690-49E8-BD31-93CC5D9205D1}" srcOrd="0" destOrd="1" presId="urn:microsoft.com/office/officeart/2005/8/layout/hProcess7"/>
    <dgm:cxn modelId="{9CA227A7-6AD9-45B0-B2B9-C5E78C4D2198}" srcId="{694E1868-D354-49F3-95EA-C1DA6D5BD1A8}" destId="{4B181C5E-5434-41AF-B60F-4A1A67BDC0FC}" srcOrd="3" destOrd="0" parTransId="{21FE6E60-9E84-4548-B377-F8FACF1D676A}" sibTransId="{47457920-ADC2-46C1-B675-406A18D6B305}"/>
    <dgm:cxn modelId="{C281F075-D43D-4B7C-8B0F-55B86A9C7004}" type="presOf" srcId="{0C342ACE-5DD3-42CD-B13C-72FF55C67071}" destId="{2392AFCE-B697-4ED2-82C1-49F72B094A05}" srcOrd="0" destOrd="0" presId="urn:microsoft.com/office/officeart/2005/8/layout/hProcess7"/>
    <dgm:cxn modelId="{7B819BB3-0FF5-4973-BA06-AFACFCD66310}" srcId="{6B9AAE97-65C9-4D3B-A90C-E1416EEEF110}" destId="{73056330-132D-4D7D-8097-9051DFD76D72}" srcOrd="1" destOrd="0" parTransId="{B9F0CA5E-7A53-46CF-8C8E-7E466021A162}" sibTransId="{4783CEBC-200C-463C-8955-F7FB516B7380}"/>
    <dgm:cxn modelId="{5B83F464-38C9-4A97-B94D-E3A9562638B7}" type="presOf" srcId="{DAF4DFBA-757C-4BF8-ACCB-83309477B4CC}" destId="{25135C44-91F7-4BB9-AAEC-697AA8F1ACB8}" srcOrd="0" destOrd="0" presId="urn:microsoft.com/office/officeart/2005/8/layout/hProcess7"/>
    <dgm:cxn modelId="{01483C5A-B6A8-4B18-919F-148A8DB32FF9}" srcId="{6B9AAE97-65C9-4D3B-A90C-E1416EEEF110}" destId="{C0108204-CB51-4999-95EA-109A7ACD6B93}" srcOrd="5" destOrd="0" parTransId="{B75E5C1A-C5FB-454F-AEEA-8772DA6C2751}" sibTransId="{ED9160BA-3F74-43DA-8E3C-31B08316BBF9}"/>
    <dgm:cxn modelId="{CCCC8250-88D4-4360-BC6D-9668FF8D587E}" srcId="{6B9AAE97-65C9-4D3B-A90C-E1416EEEF110}" destId="{ED5848DE-CE83-48C0-8639-44AC5898BD59}" srcOrd="3" destOrd="0" parTransId="{B4A3E7A2-E43A-4E82-92E3-F7183612E4FB}" sibTransId="{66AD4329-3FFB-47E6-99E2-CDF71862C4C8}"/>
    <dgm:cxn modelId="{A4E39AAF-BE08-49AE-A573-109AEE8B0DE6}" srcId="{ECB76405-2BD9-438A-B388-5306C7660AD8}" destId="{0C342ACE-5DD3-42CD-B13C-72FF55C67071}" srcOrd="0" destOrd="0" parTransId="{C4C40788-A0DF-467A-AAB3-AA7F7AB100FB}" sibTransId="{B4BCB598-FB7F-4848-8EDE-ECCD51D66D91}"/>
    <dgm:cxn modelId="{2CB11247-F69A-4F4C-99FB-CAEC7156A2CA}" type="presOf" srcId="{694E1868-D354-49F3-95EA-C1DA6D5BD1A8}" destId="{58D83C51-492E-4B9C-8341-97C1B6311D80}" srcOrd="0" destOrd="0" presId="urn:microsoft.com/office/officeart/2005/8/layout/hProcess7"/>
    <dgm:cxn modelId="{E8EA0844-A6ED-45F2-A857-59E0B4B0D112}" srcId="{ECB76405-2BD9-438A-B388-5306C7660AD8}" destId="{6D663D28-26DB-4F01-8CBD-8E7E66FBDD6E}" srcOrd="2" destOrd="0" parTransId="{79ACD5F3-42C1-4174-9D8D-6372509F885A}" sibTransId="{15911F66-7CEE-48D1-B9C7-541654A26B57}"/>
    <dgm:cxn modelId="{7D4F925A-2604-4E16-82B5-273C78E49A98}" srcId="{2B5F4F00-AE95-47D5-892C-10FA545DF50B}" destId="{6B9AAE97-65C9-4D3B-A90C-E1416EEEF110}" srcOrd="1" destOrd="0" parTransId="{E63918AD-6E20-4550-8C89-1C389F3DF82D}" sibTransId="{A3D2CCA4-CB35-4BDF-8A19-363D04750429}"/>
    <dgm:cxn modelId="{0C838A15-985E-4F19-AE29-59EB84869A0E}" type="presOf" srcId="{ECB76405-2BD9-438A-B388-5306C7660AD8}" destId="{AA92E772-1296-460E-87E4-275E27717FF3}" srcOrd="0" destOrd="0" presId="urn:microsoft.com/office/officeart/2005/8/layout/hProcess7"/>
    <dgm:cxn modelId="{806464A5-FBFD-4940-8DB7-082A3604D3D8}" type="presParOf" srcId="{2D4519E7-27B7-4E5C-ACE2-8DDC5E436867}" destId="{A1194AA2-08AC-4713-BEF5-8DE22AD9D899}" srcOrd="0" destOrd="0" presId="urn:microsoft.com/office/officeart/2005/8/layout/hProcess7"/>
    <dgm:cxn modelId="{C9F0B4A4-EFA4-4AD0-B570-46834D438C88}" type="presParOf" srcId="{A1194AA2-08AC-4713-BEF5-8DE22AD9D899}" destId="{58D83C51-492E-4B9C-8341-97C1B6311D80}" srcOrd="0" destOrd="0" presId="urn:microsoft.com/office/officeart/2005/8/layout/hProcess7"/>
    <dgm:cxn modelId="{8A2D2EFC-0921-4AC5-B5A2-1FE6A2EEF118}" type="presParOf" srcId="{A1194AA2-08AC-4713-BEF5-8DE22AD9D899}" destId="{747116DC-8309-4184-8C84-BE7D6FAE0A1E}" srcOrd="1" destOrd="0" presId="urn:microsoft.com/office/officeart/2005/8/layout/hProcess7"/>
    <dgm:cxn modelId="{42690C04-073C-4FE7-83F0-A8CC6198F787}" type="presParOf" srcId="{A1194AA2-08AC-4713-BEF5-8DE22AD9D899}" destId="{8F95607A-0690-49E8-BD31-93CC5D9205D1}" srcOrd="2" destOrd="0" presId="urn:microsoft.com/office/officeart/2005/8/layout/hProcess7"/>
    <dgm:cxn modelId="{7951C119-B5A3-4A53-AB55-4445F20EA18F}" type="presParOf" srcId="{2D4519E7-27B7-4E5C-ACE2-8DDC5E436867}" destId="{D9EC5080-3E5A-4657-8DCA-4C7D8D5B7B85}" srcOrd="1" destOrd="0" presId="urn:microsoft.com/office/officeart/2005/8/layout/hProcess7"/>
    <dgm:cxn modelId="{C03A63BF-D1A0-49F1-844C-7D807CD54F21}" type="presParOf" srcId="{2D4519E7-27B7-4E5C-ACE2-8DDC5E436867}" destId="{C59D3646-6751-4D10-B8BB-6052285F9641}" srcOrd="2" destOrd="0" presId="urn:microsoft.com/office/officeart/2005/8/layout/hProcess7"/>
    <dgm:cxn modelId="{04422610-1BB7-4262-BEEA-D91C95004D08}" type="presParOf" srcId="{C59D3646-6751-4D10-B8BB-6052285F9641}" destId="{572D3B08-0E74-442F-9FD2-3F1CC2143FA4}" srcOrd="0" destOrd="0" presId="urn:microsoft.com/office/officeart/2005/8/layout/hProcess7"/>
    <dgm:cxn modelId="{76AE7E54-B115-45AC-BBBB-48D9946981C7}" type="presParOf" srcId="{C59D3646-6751-4D10-B8BB-6052285F9641}" destId="{B3218BAA-A318-4E3A-9AF9-5C817A69329B}" srcOrd="1" destOrd="0" presId="urn:microsoft.com/office/officeart/2005/8/layout/hProcess7"/>
    <dgm:cxn modelId="{FD8D0F53-85EE-4B30-9208-3543C9640BCC}" type="presParOf" srcId="{C59D3646-6751-4D10-B8BB-6052285F9641}" destId="{F6641BE2-B249-4C06-8121-14BEF2C8905C}" srcOrd="2" destOrd="0" presId="urn:microsoft.com/office/officeart/2005/8/layout/hProcess7"/>
    <dgm:cxn modelId="{C5E152C9-152E-47F5-81B0-7B6D742517D1}" type="presParOf" srcId="{2D4519E7-27B7-4E5C-ACE2-8DDC5E436867}" destId="{A1869AD6-CEB1-4450-BDF4-CAE36EFEDCE3}" srcOrd="3" destOrd="0" presId="urn:microsoft.com/office/officeart/2005/8/layout/hProcess7"/>
    <dgm:cxn modelId="{28EFC95F-957E-4B99-A252-1D1EC757E5E1}" type="presParOf" srcId="{2D4519E7-27B7-4E5C-ACE2-8DDC5E436867}" destId="{225914A6-2F90-4C11-B47D-1B0F5A70CA8B}" srcOrd="4" destOrd="0" presId="urn:microsoft.com/office/officeart/2005/8/layout/hProcess7"/>
    <dgm:cxn modelId="{6E403A14-EC06-4392-B2D2-1ECB71CA6409}" type="presParOf" srcId="{225914A6-2F90-4C11-B47D-1B0F5A70CA8B}" destId="{A651730D-0957-4160-9610-4CDAB3B60AF5}" srcOrd="0" destOrd="0" presId="urn:microsoft.com/office/officeart/2005/8/layout/hProcess7"/>
    <dgm:cxn modelId="{3D7E5F23-791D-4A5A-91E8-5E84722139A4}" type="presParOf" srcId="{225914A6-2F90-4C11-B47D-1B0F5A70CA8B}" destId="{29650028-D1AE-40D7-AA58-733717D9CACD}" srcOrd="1" destOrd="0" presId="urn:microsoft.com/office/officeart/2005/8/layout/hProcess7"/>
    <dgm:cxn modelId="{573FD0A5-C639-4B60-98CD-6B1246B2C3B4}" type="presParOf" srcId="{225914A6-2F90-4C11-B47D-1B0F5A70CA8B}" destId="{25135C44-91F7-4BB9-AAEC-697AA8F1ACB8}" srcOrd="2" destOrd="0" presId="urn:microsoft.com/office/officeart/2005/8/layout/hProcess7"/>
    <dgm:cxn modelId="{B8E6F7A2-D20E-406D-BA3A-8F5489F237D4}" type="presParOf" srcId="{2D4519E7-27B7-4E5C-ACE2-8DDC5E436867}" destId="{D42A0FEE-6A1D-4178-82F1-9C431B233EB5}" srcOrd="5" destOrd="0" presId="urn:microsoft.com/office/officeart/2005/8/layout/hProcess7"/>
    <dgm:cxn modelId="{F68DFF9F-5110-412B-B157-A6745ED06DE5}" type="presParOf" srcId="{2D4519E7-27B7-4E5C-ACE2-8DDC5E436867}" destId="{B10DD278-64F4-4AB7-B76D-7C9B08B5EDEE}" srcOrd="6" destOrd="0" presId="urn:microsoft.com/office/officeart/2005/8/layout/hProcess7"/>
    <dgm:cxn modelId="{EFE6789A-7954-4EE2-93D2-16A7B86CA9A3}" type="presParOf" srcId="{B10DD278-64F4-4AB7-B76D-7C9B08B5EDEE}" destId="{43D9F44E-762D-406E-87E1-E9BDBBD44F0D}" srcOrd="0" destOrd="0" presId="urn:microsoft.com/office/officeart/2005/8/layout/hProcess7"/>
    <dgm:cxn modelId="{3FD5E542-5233-40AE-A355-D0F527633B09}" type="presParOf" srcId="{B10DD278-64F4-4AB7-B76D-7C9B08B5EDEE}" destId="{87C81CD3-2219-4976-A942-4EF2C28706D8}" srcOrd="1" destOrd="0" presId="urn:microsoft.com/office/officeart/2005/8/layout/hProcess7"/>
    <dgm:cxn modelId="{CD7A601F-ADBD-4BF0-9FDF-2F52BD312548}" type="presParOf" srcId="{B10DD278-64F4-4AB7-B76D-7C9B08B5EDEE}" destId="{0AFD6035-63DE-4811-8035-3B4864B4F808}" srcOrd="2" destOrd="0" presId="urn:microsoft.com/office/officeart/2005/8/layout/hProcess7"/>
    <dgm:cxn modelId="{55A69C80-789F-441F-8FCB-332FD9F89680}" type="presParOf" srcId="{2D4519E7-27B7-4E5C-ACE2-8DDC5E436867}" destId="{0AEF15AE-543F-4BC3-8192-82852FDD00E9}" srcOrd="7" destOrd="0" presId="urn:microsoft.com/office/officeart/2005/8/layout/hProcess7"/>
    <dgm:cxn modelId="{7447DDB8-3368-4BCC-B4EB-747A69C6A1A5}" type="presParOf" srcId="{2D4519E7-27B7-4E5C-ACE2-8DDC5E436867}" destId="{1B2F97E5-DE55-4295-93A5-15F45A541AA4}" srcOrd="8" destOrd="0" presId="urn:microsoft.com/office/officeart/2005/8/layout/hProcess7"/>
    <dgm:cxn modelId="{6F379932-964E-48EA-8041-3885B4084471}" type="presParOf" srcId="{1B2F97E5-DE55-4295-93A5-15F45A541AA4}" destId="{AA92E772-1296-460E-87E4-275E27717FF3}" srcOrd="0" destOrd="0" presId="urn:microsoft.com/office/officeart/2005/8/layout/hProcess7"/>
    <dgm:cxn modelId="{B57FF000-B5A0-4A40-B8EF-90A2F25BDF59}" type="presParOf" srcId="{1B2F97E5-DE55-4295-93A5-15F45A541AA4}" destId="{312C19D6-6FE5-4D64-ABA1-17D8B548B9AF}" srcOrd="1" destOrd="0" presId="urn:microsoft.com/office/officeart/2005/8/layout/hProcess7"/>
    <dgm:cxn modelId="{F3A5BC37-F9FC-4792-A24E-207F4EC0CF08}" type="presParOf" srcId="{1B2F97E5-DE55-4295-93A5-15F45A541AA4}" destId="{2392AFCE-B697-4ED2-82C1-49F72B094A05}" srcOrd="2" destOrd="0" presId="urn:microsoft.com/office/officeart/2005/8/layout/hProcess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93BB84-0046-4B13-B83C-652BDA9E0183}">
      <dsp:nvSpPr>
        <dsp:cNvPr id="0" name=""/>
        <dsp:cNvSpPr/>
      </dsp:nvSpPr>
      <dsp:spPr>
        <a:xfrm>
          <a:off x="2515437" y="1744917"/>
          <a:ext cx="1022194" cy="102219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a:t>EDI</a:t>
          </a:r>
        </a:p>
      </dsp:txBody>
      <dsp:txXfrm>
        <a:off x="2665134" y="1894614"/>
        <a:ext cx="722800" cy="722800"/>
      </dsp:txXfrm>
    </dsp:sp>
    <dsp:sp modelId="{5646B262-8B7A-4554-A3FD-EE4369BC170B}">
      <dsp:nvSpPr>
        <dsp:cNvPr id="0" name=""/>
        <dsp:cNvSpPr/>
      </dsp:nvSpPr>
      <dsp:spPr>
        <a:xfrm rot="16200000">
          <a:off x="2950479" y="1407124"/>
          <a:ext cx="152110" cy="39719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endParaRPr lang="en-US" sz="2800" kern="1200"/>
        </a:p>
      </dsp:txBody>
      <dsp:txXfrm>
        <a:off x="2973296" y="1509380"/>
        <a:ext cx="106477" cy="238317"/>
      </dsp:txXfrm>
    </dsp:sp>
    <dsp:sp modelId="{B0824C1E-49F0-4A57-9598-BE6F2A55AF8B}">
      <dsp:nvSpPr>
        <dsp:cNvPr id="0" name=""/>
        <dsp:cNvSpPr/>
      </dsp:nvSpPr>
      <dsp:spPr>
        <a:xfrm>
          <a:off x="2206430" y="-215153"/>
          <a:ext cx="1640207" cy="167306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dirty="0"/>
            <a:t>Moral </a:t>
          </a:r>
        </a:p>
      </dsp:txBody>
      <dsp:txXfrm>
        <a:off x="2446633" y="29862"/>
        <a:ext cx="1159801" cy="1183039"/>
      </dsp:txXfrm>
    </dsp:sp>
    <dsp:sp modelId="{457B823B-8182-4D3B-A748-61A64AEC53D2}">
      <dsp:nvSpPr>
        <dsp:cNvPr id="0" name=""/>
        <dsp:cNvSpPr/>
      </dsp:nvSpPr>
      <dsp:spPr>
        <a:xfrm rot="1800000">
          <a:off x="3525129" y="2400522"/>
          <a:ext cx="191361" cy="39719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endParaRPr lang="en-US" sz="2800" kern="1200"/>
        </a:p>
      </dsp:txBody>
      <dsp:txXfrm>
        <a:off x="3528975" y="2465609"/>
        <a:ext cx="133953" cy="238317"/>
      </dsp:txXfrm>
    </dsp:sp>
    <dsp:sp modelId="{B9654448-33A4-43EA-8366-FF734E76BAFC}">
      <dsp:nvSpPr>
        <dsp:cNvPr id="0" name=""/>
        <dsp:cNvSpPr/>
      </dsp:nvSpPr>
      <dsp:spPr>
        <a:xfrm>
          <a:off x="3673606" y="2328280"/>
          <a:ext cx="1537123" cy="149010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t>Critical to our success</a:t>
          </a:r>
          <a:endParaRPr lang="en-US" sz="1400" b="1" kern="1200" dirty="0"/>
        </a:p>
      </dsp:txBody>
      <dsp:txXfrm>
        <a:off x="3898712" y="2546500"/>
        <a:ext cx="1086911" cy="1053662"/>
      </dsp:txXfrm>
    </dsp:sp>
    <dsp:sp modelId="{7DCF43AC-B293-4E33-A85A-34EAC1608913}">
      <dsp:nvSpPr>
        <dsp:cNvPr id="0" name=""/>
        <dsp:cNvSpPr/>
      </dsp:nvSpPr>
      <dsp:spPr>
        <a:xfrm rot="8966833">
          <a:off x="2396862" y="2385673"/>
          <a:ext cx="147149" cy="39719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endParaRPr lang="en-US" sz="2800" kern="1200"/>
        </a:p>
      </dsp:txBody>
      <dsp:txXfrm rot="10800000">
        <a:off x="2437942" y="2453892"/>
        <a:ext cx="103004" cy="238317"/>
      </dsp:txXfrm>
    </dsp:sp>
    <dsp:sp modelId="{ADCBEBCE-FAB4-4047-9BAF-43D33369A7E4}">
      <dsp:nvSpPr>
        <dsp:cNvPr id="0" name=""/>
        <dsp:cNvSpPr/>
      </dsp:nvSpPr>
      <dsp:spPr>
        <a:xfrm>
          <a:off x="801592" y="2307234"/>
          <a:ext cx="1680663" cy="153219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t>Legal &amp; Contractual </a:t>
          </a:r>
          <a:endParaRPr lang="en-US" sz="1400" b="1" kern="1200" dirty="0"/>
        </a:p>
      </dsp:txBody>
      <dsp:txXfrm>
        <a:off x="1047719" y="2531618"/>
        <a:ext cx="1188409" cy="10834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29F994-DB9B-497C-9CB7-CCFE8F5DE4C1}">
      <dsp:nvSpPr>
        <dsp:cNvPr id="0" name=""/>
        <dsp:cNvSpPr/>
      </dsp:nvSpPr>
      <dsp:spPr>
        <a:xfrm>
          <a:off x="1533198" y="2609"/>
          <a:ext cx="2931743" cy="175904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Diverse research workforce – at all levels and all areas</a:t>
          </a:r>
          <a:endParaRPr lang="en-US" sz="2000" kern="1200" dirty="0"/>
        </a:p>
      </dsp:txBody>
      <dsp:txXfrm>
        <a:off x="1533198" y="2609"/>
        <a:ext cx="2931743" cy="1759046"/>
      </dsp:txXfrm>
    </dsp:sp>
    <dsp:sp modelId="{A4328449-FBDD-41E0-BD6B-FC4B92E6A47B}">
      <dsp:nvSpPr>
        <dsp:cNvPr id="0" name=""/>
        <dsp:cNvSpPr/>
      </dsp:nvSpPr>
      <dsp:spPr>
        <a:xfrm>
          <a:off x="4758116" y="2609"/>
          <a:ext cx="2931743" cy="175904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b="0" kern="1200" dirty="0" smtClean="0"/>
            <a:t>Equitable researcher development, reward </a:t>
          </a:r>
          <a:r>
            <a:rPr lang="en-GB" sz="2000" b="0" kern="1200" dirty="0" smtClean="0"/>
            <a:t>and </a:t>
          </a:r>
          <a:r>
            <a:rPr lang="en-GB" sz="2000" b="0" kern="1200" dirty="0" smtClean="0"/>
            <a:t>recognition</a:t>
          </a:r>
          <a:endParaRPr lang="en-US" sz="2000" b="0" kern="1200" dirty="0"/>
        </a:p>
      </dsp:txBody>
      <dsp:txXfrm>
        <a:off x="4758116" y="2609"/>
        <a:ext cx="2931743" cy="1759046"/>
      </dsp:txXfrm>
    </dsp:sp>
    <dsp:sp modelId="{28C992C8-5787-411F-A728-8486F6B6CEF4}">
      <dsp:nvSpPr>
        <dsp:cNvPr id="0" name=""/>
        <dsp:cNvSpPr/>
      </dsp:nvSpPr>
      <dsp:spPr>
        <a:xfrm>
          <a:off x="1533198" y="2054830"/>
          <a:ext cx="2931743" cy="175904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GB" sz="2000" b="0" kern="1200" dirty="0" smtClean="0"/>
            <a:t>Open and inclusive research practice, research supervision, leadership and management </a:t>
          </a:r>
          <a:endParaRPr lang="en-US" sz="2000" b="0" kern="1200" dirty="0" smtClean="0"/>
        </a:p>
        <a:p>
          <a:pPr lvl="0" algn="ctr" defTabSz="1377950">
            <a:lnSpc>
              <a:spcPct val="90000"/>
            </a:lnSpc>
            <a:spcBef>
              <a:spcPct val="0"/>
            </a:spcBef>
            <a:spcAft>
              <a:spcPct val="35000"/>
            </a:spcAft>
          </a:pPr>
          <a:endParaRPr lang="en-US" sz="2000" b="0" kern="1200" dirty="0"/>
        </a:p>
      </dsp:txBody>
      <dsp:txXfrm>
        <a:off x="1533198" y="2054830"/>
        <a:ext cx="2931743" cy="1759046"/>
      </dsp:txXfrm>
    </dsp:sp>
    <dsp:sp modelId="{BE512AF5-A509-4146-8844-4871E07FE361}">
      <dsp:nvSpPr>
        <dsp:cNvPr id="0" name=""/>
        <dsp:cNvSpPr/>
      </dsp:nvSpPr>
      <dsp:spPr>
        <a:xfrm>
          <a:off x="4758116" y="2054830"/>
          <a:ext cx="2931743" cy="175904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b="0" kern="1200" dirty="0" smtClean="0"/>
            <a:t>Diverse researcher community, voice and influence </a:t>
          </a:r>
          <a:endParaRPr lang="en-US" sz="2000" b="0" kern="1200" dirty="0"/>
        </a:p>
      </dsp:txBody>
      <dsp:txXfrm>
        <a:off x="4758116" y="2054830"/>
        <a:ext cx="2931743" cy="175904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C11EB-7F13-4A72-9227-0A650D3DC551}">
      <dsp:nvSpPr>
        <dsp:cNvPr id="0" name=""/>
        <dsp:cNvSpPr/>
      </dsp:nvSpPr>
      <dsp:spPr>
        <a:xfrm>
          <a:off x="0" y="8150"/>
          <a:ext cx="8841629" cy="567359"/>
        </a:xfrm>
        <a:prstGeom prst="roundRect">
          <a:avLst>
            <a:gd name="adj" fmla="val 10000"/>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1" kern="1200" dirty="0" smtClean="0">
              <a:solidFill>
                <a:sysClr val="windowText" lastClr="000000"/>
              </a:solidFill>
              <a:latin typeface="Calibri Light" panose="020F0302020204030204"/>
              <a:ea typeface="+mn-ea"/>
              <a:cs typeface="+mn-cs"/>
            </a:rPr>
            <a:t>EDI: Your Role in Shaping a Fairer World – 10 credit </a:t>
          </a:r>
          <a:r>
            <a:rPr lang="en-US" sz="2000" b="1" kern="1200" dirty="0" smtClean="0">
              <a:solidFill>
                <a:sysClr val="windowText" lastClr="000000"/>
              </a:solidFill>
              <a:latin typeface="Calibri Light" panose="020F0302020204030204"/>
              <a:ea typeface="+mn-ea"/>
              <a:cs typeface="+mn-cs"/>
            </a:rPr>
            <a:t>unit </a:t>
          </a:r>
          <a:r>
            <a:rPr lang="en-US" sz="2000" b="1" kern="1200" dirty="0" smtClean="0">
              <a:solidFill>
                <a:sysClr val="windowText" lastClr="000000"/>
              </a:solidFill>
              <a:latin typeface="Calibri Light" panose="020F0302020204030204"/>
              <a:ea typeface="+mn-ea"/>
              <a:cs typeface="+mn-cs"/>
            </a:rPr>
            <a:t>(UCIL)</a:t>
          </a:r>
          <a:endParaRPr lang="en-US" sz="2000" b="1" kern="1200" dirty="0">
            <a:solidFill>
              <a:sysClr val="windowText" lastClr="000000"/>
            </a:solidFill>
            <a:latin typeface="Calibri Light" panose="020F0302020204030204"/>
            <a:ea typeface="+mn-ea"/>
            <a:cs typeface="+mn-cs"/>
          </a:endParaRPr>
        </a:p>
      </dsp:txBody>
      <dsp:txXfrm>
        <a:off x="16617" y="24767"/>
        <a:ext cx="8808395" cy="534125"/>
      </dsp:txXfrm>
    </dsp:sp>
    <dsp:sp modelId="{6D0B4764-42FD-4EE6-BC3A-2A27C5A0540D}">
      <dsp:nvSpPr>
        <dsp:cNvPr id="0" name=""/>
        <dsp:cNvSpPr/>
      </dsp:nvSpPr>
      <dsp:spPr>
        <a:xfrm>
          <a:off x="204711" y="761844"/>
          <a:ext cx="1289365" cy="1707730"/>
        </a:xfrm>
        <a:prstGeom prst="roundRect">
          <a:avLst>
            <a:gd name="adj" fmla="val 10000"/>
          </a:avLst>
        </a:prstGeom>
        <a:solidFill>
          <a:srgbClr val="FF0000"/>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ysClr val="windowText" lastClr="000000"/>
              </a:solidFill>
              <a:latin typeface="Calibri Light" panose="020F0302020204030204"/>
              <a:ea typeface="+mn-ea"/>
              <a:cs typeface="+mn-cs"/>
            </a:rPr>
            <a:t>EDI: Where History, Law &amp; Politics Meet</a:t>
          </a:r>
          <a:endParaRPr lang="en-US" sz="1800" b="1" kern="1200" dirty="0">
            <a:solidFill>
              <a:sysClr val="windowText" lastClr="000000"/>
            </a:solidFill>
            <a:latin typeface="Calibri Light" panose="020F0302020204030204"/>
            <a:ea typeface="+mn-ea"/>
            <a:cs typeface="+mn-cs"/>
          </a:endParaRPr>
        </a:p>
      </dsp:txBody>
      <dsp:txXfrm>
        <a:off x="242475" y="799608"/>
        <a:ext cx="1213837" cy="1632202"/>
      </dsp:txXfrm>
    </dsp:sp>
    <dsp:sp modelId="{A38AF228-1007-47BC-A0F9-04B04A71D88E}">
      <dsp:nvSpPr>
        <dsp:cNvPr id="0" name=""/>
        <dsp:cNvSpPr/>
      </dsp:nvSpPr>
      <dsp:spPr>
        <a:xfrm>
          <a:off x="1622161" y="761844"/>
          <a:ext cx="1266720" cy="1707730"/>
        </a:xfrm>
        <a:prstGeom prst="roundRect">
          <a:avLst>
            <a:gd name="adj" fmla="val 10000"/>
          </a:avLst>
        </a:prstGeom>
        <a:solidFill>
          <a:srgbClr val="FF6600"/>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ysClr val="windowText" lastClr="000000"/>
              </a:solidFill>
              <a:latin typeface="Calibri Light" panose="020F0302020204030204"/>
              <a:ea typeface="+mn-ea"/>
              <a:cs typeface="+mn-cs"/>
            </a:rPr>
            <a:t>EDI in the Workplace</a:t>
          </a:r>
          <a:endParaRPr lang="en-US" sz="1800" b="1" kern="1200" dirty="0">
            <a:solidFill>
              <a:sysClr val="windowText" lastClr="000000"/>
            </a:solidFill>
            <a:latin typeface="Calibri Light" panose="020F0302020204030204"/>
            <a:ea typeface="+mn-ea"/>
            <a:cs typeface="+mn-cs"/>
          </a:endParaRPr>
        </a:p>
      </dsp:txBody>
      <dsp:txXfrm>
        <a:off x="1659262" y="798945"/>
        <a:ext cx="1192518" cy="1633528"/>
      </dsp:txXfrm>
    </dsp:sp>
    <dsp:sp modelId="{3FC0CC9F-F967-4BEE-8CC2-BA01A1CD0D05}">
      <dsp:nvSpPr>
        <dsp:cNvPr id="0" name=""/>
        <dsp:cNvSpPr/>
      </dsp:nvSpPr>
      <dsp:spPr>
        <a:xfrm>
          <a:off x="3072870" y="761844"/>
          <a:ext cx="1325034" cy="1707730"/>
        </a:xfrm>
        <a:prstGeom prst="roundRect">
          <a:avLst>
            <a:gd name="adj" fmla="val 10000"/>
          </a:avLst>
        </a:prstGeom>
        <a:solidFill>
          <a:srgbClr val="FFFF00"/>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ysClr val="windowText" lastClr="000000"/>
              </a:solidFill>
              <a:latin typeface="Calibri Light" panose="020F0302020204030204"/>
              <a:ea typeface="+mn-ea"/>
              <a:cs typeface="+mn-cs"/>
            </a:rPr>
            <a:t>EDI in Research &amp; Innovation</a:t>
          </a:r>
          <a:endParaRPr lang="en-US" sz="1800" b="1" kern="1200" dirty="0">
            <a:solidFill>
              <a:sysClr val="windowText" lastClr="000000"/>
            </a:solidFill>
            <a:latin typeface="Calibri Light" panose="020F0302020204030204"/>
            <a:ea typeface="+mn-ea"/>
            <a:cs typeface="+mn-cs"/>
          </a:endParaRPr>
        </a:p>
      </dsp:txBody>
      <dsp:txXfrm>
        <a:off x="3111679" y="800653"/>
        <a:ext cx="1247416" cy="1630112"/>
      </dsp:txXfrm>
    </dsp:sp>
    <dsp:sp modelId="{A969815B-DD7C-49CD-A800-78D1746C4CE0}">
      <dsp:nvSpPr>
        <dsp:cNvPr id="0" name=""/>
        <dsp:cNvSpPr/>
      </dsp:nvSpPr>
      <dsp:spPr>
        <a:xfrm>
          <a:off x="4567863" y="761844"/>
          <a:ext cx="1213267" cy="1707730"/>
        </a:xfrm>
        <a:prstGeom prst="roundRect">
          <a:avLst>
            <a:gd name="adj" fmla="val 10000"/>
          </a:avLst>
        </a:prstGeom>
        <a:solidFill>
          <a:srgbClr val="00B050"/>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ysClr val="windowText" lastClr="000000"/>
              </a:solidFill>
              <a:latin typeface="Calibri Light" panose="020F0302020204030204"/>
              <a:ea typeface="+mn-ea"/>
              <a:cs typeface="+mn-cs"/>
            </a:rPr>
            <a:t>EDI in Education</a:t>
          </a:r>
          <a:endParaRPr lang="en-US" sz="1800" b="1" kern="1200" dirty="0">
            <a:solidFill>
              <a:sysClr val="windowText" lastClr="000000"/>
            </a:solidFill>
            <a:latin typeface="Calibri Light" panose="020F0302020204030204"/>
            <a:ea typeface="+mn-ea"/>
            <a:cs typeface="+mn-cs"/>
          </a:endParaRPr>
        </a:p>
      </dsp:txBody>
      <dsp:txXfrm>
        <a:off x="4603398" y="797379"/>
        <a:ext cx="1142197" cy="1636660"/>
      </dsp:txXfrm>
    </dsp:sp>
    <dsp:sp modelId="{524DF248-8FED-48A1-84E7-3F911F6F44A6}">
      <dsp:nvSpPr>
        <dsp:cNvPr id="0" name=""/>
        <dsp:cNvSpPr/>
      </dsp:nvSpPr>
      <dsp:spPr>
        <a:xfrm>
          <a:off x="5881268" y="748796"/>
          <a:ext cx="1205011" cy="1707730"/>
        </a:xfrm>
        <a:prstGeom prst="roundRect">
          <a:avLst>
            <a:gd name="adj" fmla="val 10000"/>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ysClr val="windowText" lastClr="000000"/>
              </a:solidFill>
              <a:latin typeface="Calibri Light" panose="020F0302020204030204"/>
              <a:ea typeface="+mn-ea"/>
              <a:cs typeface="+mn-cs"/>
            </a:rPr>
            <a:t>EDI in Health &amp; Social Care</a:t>
          </a:r>
          <a:endParaRPr lang="en-US" sz="1800" b="1" kern="1200" dirty="0">
            <a:solidFill>
              <a:sysClr val="windowText" lastClr="000000"/>
            </a:solidFill>
            <a:latin typeface="Calibri Light" panose="020F0302020204030204"/>
            <a:ea typeface="+mn-ea"/>
            <a:cs typeface="+mn-cs"/>
          </a:endParaRPr>
        </a:p>
      </dsp:txBody>
      <dsp:txXfrm>
        <a:off x="5916562" y="784090"/>
        <a:ext cx="1134423" cy="1637142"/>
      </dsp:txXfrm>
    </dsp:sp>
    <dsp:sp modelId="{E3C80914-246A-4BBA-A08F-C5C8BA3B1564}">
      <dsp:nvSpPr>
        <dsp:cNvPr id="0" name=""/>
        <dsp:cNvSpPr/>
      </dsp:nvSpPr>
      <dsp:spPr>
        <a:xfrm>
          <a:off x="7196731" y="744245"/>
          <a:ext cx="1346818" cy="1707730"/>
        </a:xfrm>
        <a:prstGeom prst="roundRect">
          <a:avLst>
            <a:gd name="adj" fmla="val 10000"/>
          </a:avLst>
        </a:prstGeom>
        <a:solidFill>
          <a:srgbClr val="7030A0"/>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ysClr val="windowText" lastClr="000000"/>
              </a:solidFill>
              <a:latin typeface="Calibri Light" panose="020F0302020204030204"/>
              <a:ea typeface="+mn-ea"/>
              <a:cs typeface="+mn-cs"/>
            </a:rPr>
            <a:t>EDI: Your Role as an Inclusive Leader</a:t>
          </a:r>
          <a:endParaRPr lang="en-US" sz="1800" b="1" kern="1200" dirty="0">
            <a:solidFill>
              <a:sysClr val="windowText" lastClr="000000"/>
            </a:solidFill>
            <a:latin typeface="Calibri Light" panose="020F0302020204030204"/>
            <a:ea typeface="+mn-ea"/>
            <a:cs typeface="+mn-cs"/>
          </a:endParaRPr>
        </a:p>
      </dsp:txBody>
      <dsp:txXfrm>
        <a:off x="7236178" y="783692"/>
        <a:ext cx="1267924" cy="1628836"/>
      </dsp:txXfrm>
    </dsp:sp>
    <dsp:sp modelId="{3D092117-915D-4587-9C8C-40D1BEE97C8E}">
      <dsp:nvSpPr>
        <dsp:cNvPr id="0" name=""/>
        <dsp:cNvSpPr/>
      </dsp:nvSpPr>
      <dsp:spPr>
        <a:xfrm>
          <a:off x="6739153" y="2663001"/>
          <a:ext cx="1025576" cy="1707730"/>
        </a:xfrm>
        <a:prstGeom prst="roundRect">
          <a:avLst>
            <a:gd name="adj" fmla="val 10000"/>
          </a:avLst>
        </a:prstGeom>
        <a:solidFill>
          <a:sysClr val="window" lastClr="FFFFF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endParaRPr lang="en-US" sz="1800" kern="1200" dirty="0">
            <a:solidFill>
              <a:sysClr val="window" lastClr="FFFFFF"/>
            </a:solidFill>
            <a:latin typeface="Calibri Light" panose="020F0302020204030204"/>
            <a:ea typeface="+mn-ea"/>
            <a:cs typeface="+mn-cs"/>
          </a:endParaRPr>
        </a:p>
      </dsp:txBody>
      <dsp:txXfrm>
        <a:off x="6769191" y="2693039"/>
        <a:ext cx="965500" cy="1647654"/>
      </dsp:txXfrm>
    </dsp:sp>
    <dsp:sp modelId="{1E38AF3E-5DEF-4001-8CBB-B8C47E6F3B4A}">
      <dsp:nvSpPr>
        <dsp:cNvPr id="0" name=""/>
        <dsp:cNvSpPr/>
      </dsp:nvSpPr>
      <dsp:spPr>
        <a:xfrm>
          <a:off x="7816815" y="2638461"/>
          <a:ext cx="1025576" cy="1707730"/>
        </a:xfrm>
        <a:prstGeom prst="roundRect">
          <a:avLst>
            <a:gd name="adj" fmla="val 10000"/>
          </a:avLst>
        </a:prstGeom>
        <a:solidFill>
          <a:sysClr val="window" lastClr="FFFFFF"/>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endParaRPr lang="en-US" sz="1800" kern="1200" dirty="0">
            <a:solidFill>
              <a:sysClr val="window" lastClr="FFFFFF"/>
            </a:solidFill>
            <a:latin typeface="Calibri Light" panose="020F0302020204030204"/>
            <a:ea typeface="+mn-ea"/>
            <a:cs typeface="+mn-cs"/>
          </a:endParaRPr>
        </a:p>
      </dsp:txBody>
      <dsp:txXfrm>
        <a:off x="7846853" y="2668499"/>
        <a:ext cx="965500" cy="164765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D83C51-492E-4B9C-8341-97C1B6311D80}">
      <dsp:nvSpPr>
        <dsp:cNvPr id="0" name=""/>
        <dsp:cNvSpPr/>
      </dsp:nvSpPr>
      <dsp:spPr>
        <a:xfrm>
          <a:off x="712" y="1180281"/>
          <a:ext cx="3067998" cy="4565586"/>
        </a:xfrm>
        <a:prstGeom prst="roundRect">
          <a:avLst>
            <a:gd name="adj" fmla="val 5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2296" rIns="106680" bIns="0" numCol="1" spcCol="1270" anchor="t" anchorCtr="0">
          <a:noAutofit/>
        </a:bodyPr>
        <a:lstStyle/>
        <a:p>
          <a:pPr lvl="0" algn="r" defTabSz="1066800">
            <a:lnSpc>
              <a:spcPct val="90000"/>
            </a:lnSpc>
            <a:spcBef>
              <a:spcPct val="0"/>
            </a:spcBef>
            <a:spcAft>
              <a:spcPct val="35000"/>
            </a:spcAft>
          </a:pPr>
          <a:r>
            <a:rPr lang="en-US" sz="2400" kern="1200" dirty="0" smtClean="0">
              <a:solidFill>
                <a:srgbClr val="FFFF00"/>
              </a:solidFill>
            </a:rPr>
            <a:t>Diverse community</a:t>
          </a:r>
          <a:endParaRPr lang="en-US" sz="2400" kern="1200" dirty="0">
            <a:solidFill>
              <a:srgbClr val="FFFF00"/>
            </a:solidFill>
          </a:endParaRPr>
        </a:p>
      </dsp:txBody>
      <dsp:txXfrm rot="16200000">
        <a:off x="-1564377" y="2745371"/>
        <a:ext cx="3743780" cy="613599"/>
      </dsp:txXfrm>
    </dsp:sp>
    <dsp:sp modelId="{8F95607A-0690-49E8-BD31-93CC5D9205D1}">
      <dsp:nvSpPr>
        <dsp:cNvPr id="0" name=""/>
        <dsp:cNvSpPr/>
      </dsp:nvSpPr>
      <dsp:spPr>
        <a:xfrm>
          <a:off x="614312" y="1180281"/>
          <a:ext cx="2285658" cy="456558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8293" rIns="0" bIns="0" numCol="1" spcCol="1270" anchor="t" anchorCtr="0">
          <a:noAutofit/>
        </a:bodyPr>
        <a:lstStyle/>
        <a:p>
          <a:pPr lvl="0" algn="l" defTabSz="755650">
            <a:lnSpc>
              <a:spcPct val="90000"/>
            </a:lnSpc>
            <a:spcBef>
              <a:spcPct val="0"/>
            </a:spcBef>
            <a:spcAft>
              <a:spcPct val="35000"/>
            </a:spcAft>
          </a:pPr>
          <a:r>
            <a:rPr lang="en-US" sz="1700" b="1" kern="1200" dirty="0"/>
            <a:t>EDI UG Summer 2 month placements* </a:t>
          </a:r>
          <a:endParaRPr lang="en-US" sz="1700" kern="1200" dirty="0"/>
        </a:p>
        <a:p>
          <a:pPr lvl="0" algn="l" defTabSz="755650">
            <a:lnSpc>
              <a:spcPct val="90000"/>
            </a:lnSpc>
            <a:spcBef>
              <a:spcPct val="0"/>
            </a:spcBef>
            <a:spcAft>
              <a:spcPct val="35000"/>
            </a:spcAft>
          </a:pPr>
          <a:r>
            <a:rPr lang="en-US" sz="1700" b="1" kern="1200" dirty="0"/>
            <a:t>EDI PhD Scholarships </a:t>
          </a:r>
          <a:endParaRPr lang="en-GB" sz="1700" kern="1200" dirty="0"/>
        </a:p>
        <a:p>
          <a:pPr lvl="0" algn="l" defTabSz="755650">
            <a:lnSpc>
              <a:spcPct val="90000"/>
            </a:lnSpc>
            <a:spcBef>
              <a:spcPct val="0"/>
            </a:spcBef>
            <a:spcAft>
              <a:spcPct val="35000"/>
            </a:spcAft>
          </a:pPr>
          <a:r>
            <a:rPr lang="en-GB" sz="1700" b="1" kern="1200" dirty="0"/>
            <a:t>EDI Post PhD 6 month placements </a:t>
          </a:r>
        </a:p>
        <a:p>
          <a:pPr lvl="0" algn="l" defTabSz="755650">
            <a:lnSpc>
              <a:spcPct val="90000"/>
            </a:lnSpc>
            <a:spcBef>
              <a:spcPct val="0"/>
            </a:spcBef>
            <a:spcAft>
              <a:spcPct val="35000"/>
            </a:spcAft>
          </a:pPr>
          <a:r>
            <a:rPr lang="en-US" sz="1700" b="1" kern="1200" dirty="0"/>
            <a:t>EDI 1 Year ECR ‘</a:t>
          </a:r>
          <a:r>
            <a:rPr lang="en-US" sz="1700" b="1" kern="1200" dirty="0" err="1"/>
            <a:t>Perera</a:t>
          </a:r>
          <a:r>
            <a:rPr lang="en-US" sz="1700" b="1" kern="1200" dirty="0"/>
            <a:t>’ Fellowships *</a:t>
          </a:r>
        </a:p>
        <a:p>
          <a:pPr lvl="0" algn="l" defTabSz="755650">
            <a:lnSpc>
              <a:spcPct val="90000"/>
            </a:lnSpc>
            <a:spcBef>
              <a:spcPct val="0"/>
            </a:spcBef>
            <a:spcAft>
              <a:spcPct val="35000"/>
            </a:spcAft>
          </a:pPr>
          <a:r>
            <a:rPr lang="en-US" sz="1700" b="1" kern="1200" dirty="0"/>
            <a:t>University Inclusive Recruitment pilots and policy</a:t>
          </a:r>
          <a:endParaRPr lang="en-US" sz="1700" kern="1200" dirty="0"/>
        </a:p>
      </dsp:txBody>
      <dsp:txXfrm>
        <a:off x="614312" y="1180281"/>
        <a:ext cx="2285658" cy="4565586"/>
      </dsp:txXfrm>
    </dsp:sp>
    <dsp:sp modelId="{A651730D-0957-4160-9610-4CDAB3B60AF5}">
      <dsp:nvSpPr>
        <dsp:cNvPr id="0" name=""/>
        <dsp:cNvSpPr/>
      </dsp:nvSpPr>
      <dsp:spPr>
        <a:xfrm>
          <a:off x="3176090" y="1180281"/>
          <a:ext cx="3067998" cy="4532893"/>
        </a:xfrm>
        <a:prstGeom prst="roundRect">
          <a:avLst>
            <a:gd name="adj" fmla="val 5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2296" rIns="106680" bIns="0" numCol="1" spcCol="1270" anchor="t" anchorCtr="0">
          <a:noAutofit/>
        </a:bodyPr>
        <a:lstStyle/>
        <a:p>
          <a:pPr lvl="0" algn="r" defTabSz="1066800">
            <a:lnSpc>
              <a:spcPct val="90000"/>
            </a:lnSpc>
            <a:spcBef>
              <a:spcPct val="0"/>
            </a:spcBef>
            <a:spcAft>
              <a:spcPct val="35000"/>
            </a:spcAft>
          </a:pPr>
          <a:r>
            <a:rPr lang="en-US" sz="2400" kern="1200" dirty="0">
              <a:solidFill>
                <a:srgbClr val="FFFF00"/>
              </a:solidFill>
            </a:rPr>
            <a:t>Equity of Opportunity </a:t>
          </a:r>
        </a:p>
      </dsp:txBody>
      <dsp:txXfrm rot="16200000">
        <a:off x="1624404" y="2731967"/>
        <a:ext cx="3716972" cy="613599"/>
      </dsp:txXfrm>
    </dsp:sp>
    <dsp:sp modelId="{B3218BAA-A318-4E3A-9AF9-5C817A69329B}">
      <dsp:nvSpPr>
        <dsp:cNvPr id="0" name=""/>
        <dsp:cNvSpPr/>
      </dsp:nvSpPr>
      <dsp:spPr>
        <a:xfrm rot="5400000">
          <a:off x="2878775" y="5170428"/>
          <a:ext cx="540937" cy="460199"/>
        </a:xfrm>
        <a:prstGeom prst="flowChartExtract">
          <a:avLst/>
        </a:prstGeom>
        <a:solidFill>
          <a:srgbClr val="FFFF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5135C44-91F7-4BB9-AAEC-697AA8F1ACB8}">
      <dsp:nvSpPr>
        <dsp:cNvPr id="0" name=""/>
        <dsp:cNvSpPr/>
      </dsp:nvSpPr>
      <dsp:spPr>
        <a:xfrm>
          <a:off x="3789690" y="1180281"/>
          <a:ext cx="2285658" cy="4532893"/>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1435" rIns="0" bIns="0" numCol="1" spcCol="1270" anchor="t" anchorCtr="0">
          <a:noAutofit/>
        </a:bodyPr>
        <a:lstStyle/>
        <a:p>
          <a:pPr lvl="0" algn="l" defTabSz="666750">
            <a:lnSpc>
              <a:spcPct val="90000"/>
            </a:lnSpc>
            <a:spcBef>
              <a:spcPct val="0"/>
            </a:spcBef>
            <a:spcAft>
              <a:spcPct val="35000"/>
            </a:spcAft>
          </a:pPr>
          <a:r>
            <a:rPr lang="en-GB" sz="1500" b="1" kern="1200"/>
            <a:t>Carers support fund </a:t>
          </a:r>
          <a:endParaRPr lang="en-GB" sz="1500" b="1" kern="1200" dirty="0"/>
        </a:p>
        <a:p>
          <a:pPr lvl="0" algn="l" defTabSz="666750">
            <a:lnSpc>
              <a:spcPct val="90000"/>
            </a:lnSpc>
            <a:spcBef>
              <a:spcPct val="0"/>
            </a:spcBef>
            <a:spcAft>
              <a:spcPct val="35000"/>
            </a:spcAft>
          </a:pPr>
          <a:r>
            <a:rPr lang="en-GB" sz="1500" b="1" kern="1200" dirty="0"/>
            <a:t>ECR Dissemination, Collaboration and Excellence Awards</a:t>
          </a:r>
        </a:p>
        <a:p>
          <a:pPr lvl="0" algn="l" defTabSz="666750">
            <a:lnSpc>
              <a:spcPct val="90000"/>
            </a:lnSpc>
            <a:spcBef>
              <a:spcPct val="0"/>
            </a:spcBef>
            <a:spcAft>
              <a:spcPct val="35000"/>
            </a:spcAft>
          </a:pPr>
          <a:r>
            <a:rPr lang="en-GB" sz="1500" b="1" kern="1200"/>
            <a:t>Academic Returners Fund </a:t>
          </a:r>
          <a:endParaRPr lang="en-GB" sz="1500" b="1" kern="1200" dirty="0"/>
        </a:p>
        <a:p>
          <a:pPr lvl="0" algn="l" defTabSz="666750">
            <a:lnSpc>
              <a:spcPct val="90000"/>
            </a:lnSpc>
            <a:spcBef>
              <a:spcPct val="0"/>
            </a:spcBef>
            <a:spcAft>
              <a:spcPct val="35000"/>
            </a:spcAft>
          </a:pPr>
          <a:r>
            <a:rPr lang="en-US" sz="1500" b="1" kern="1200" dirty="0"/>
            <a:t>ECR Inclusive Advocacy*</a:t>
          </a:r>
          <a:endParaRPr lang="en-GB" sz="1500" kern="1200" dirty="0"/>
        </a:p>
        <a:p>
          <a:pPr lvl="0" algn="l" defTabSz="666750">
            <a:lnSpc>
              <a:spcPct val="90000"/>
            </a:lnSpc>
            <a:spcBef>
              <a:spcPct val="0"/>
            </a:spcBef>
            <a:spcAft>
              <a:spcPct val="35000"/>
            </a:spcAft>
          </a:pPr>
          <a:r>
            <a:rPr lang="en-GB" sz="1500" b="1" kern="1200" dirty="0"/>
            <a:t>Inclusive Research Leadership*</a:t>
          </a:r>
        </a:p>
        <a:p>
          <a:pPr lvl="0" algn="l" defTabSz="666750">
            <a:lnSpc>
              <a:spcPct val="90000"/>
            </a:lnSpc>
            <a:spcBef>
              <a:spcPct val="0"/>
            </a:spcBef>
            <a:spcAft>
              <a:spcPct val="35000"/>
            </a:spcAft>
          </a:pPr>
          <a:r>
            <a:rPr lang="en-GB" sz="1500" b="1" kern="1200" dirty="0"/>
            <a:t>Internal targeted leadership programmes </a:t>
          </a:r>
          <a:r>
            <a:rPr lang="en-GB" sz="1500" b="1" kern="1200" dirty="0" err="1"/>
            <a:t>Managing@Manchester</a:t>
          </a:r>
          <a:r>
            <a:rPr lang="en-GB" sz="1500" b="1" kern="1200" dirty="0"/>
            <a:t> for researchers, </a:t>
          </a:r>
          <a:r>
            <a:rPr lang="en-GB" sz="1500" b="1" kern="1200" dirty="0" err="1"/>
            <a:t>Leading@manchester</a:t>
          </a:r>
          <a:r>
            <a:rPr lang="en-GB" sz="1500" b="1" kern="1200" dirty="0"/>
            <a:t> for fellows</a:t>
          </a:r>
        </a:p>
        <a:p>
          <a:pPr lvl="0" algn="l" defTabSz="666750">
            <a:lnSpc>
              <a:spcPct val="90000"/>
            </a:lnSpc>
            <a:spcBef>
              <a:spcPct val="0"/>
            </a:spcBef>
            <a:spcAft>
              <a:spcPct val="35000"/>
            </a:spcAft>
          </a:pPr>
          <a:r>
            <a:rPr lang="en-GB" sz="1500" b="1" kern="1200" dirty="0"/>
            <a:t>External targeted leadership programmes - Aurora, 100 Black Professors Women Now</a:t>
          </a:r>
          <a:endParaRPr lang="en-US" sz="1500" kern="1200" dirty="0"/>
        </a:p>
      </dsp:txBody>
      <dsp:txXfrm>
        <a:off x="3789690" y="1180281"/>
        <a:ext cx="2285658" cy="4532893"/>
      </dsp:txXfrm>
    </dsp:sp>
    <dsp:sp modelId="{AA92E772-1296-460E-87E4-275E27717FF3}">
      <dsp:nvSpPr>
        <dsp:cNvPr id="0" name=""/>
        <dsp:cNvSpPr/>
      </dsp:nvSpPr>
      <dsp:spPr>
        <a:xfrm>
          <a:off x="6351468" y="1180281"/>
          <a:ext cx="3067998" cy="4500200"/>
        </a:xfrm>
        <a:prstGeom prst="roundRect">
          <a:avLst>
            <a:gd name="adj" fmla="val 5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2296" rIns="106680" bIns="0" numCol="1" spcCol="1270" anchor="t" anchorCtr="0">
          <a:noAutofit/>
        </a:bodyPr>
        <a:lstStyle/>
        <a:p>
          <a:pPr lvl="0" algn="r" defTabSz="1066800">
            <a:lnSpc>
              <a:spcPct val="90000"/>
            </a:lnSpc>
            <a:spcBef>
              <a:spcPct val="0"/>
            </a:spcBef>
            <a:spcAft>
              <a:spcPct val="35000"/>
            </a:spcAft>
          </a:pPr>
          <a:r>
            <a:rPr lang="en-US" sz="2400" kern="1200" dirty="0">
              <a:solidFill>
                <a:srgbClr val="FFFF00"/>
              </a:solidFill>
            </a:rPr>
            <a:t>Inclusive Research Culture</a:t>
          </a:r>
        </a:p>
      </dsp:txBody>
      <dsp:txXfrm rot="16200000">
        <a:off x="4813186" y="2718563"/>
        <a:ext cx="3690164" cy="613599"/>
      </dsp:txXfrm>
    </dsp:sp>
    <dsp:sp modelId="{87C81CD3-2219-4976-A942-4EF2C28706D8}">
      <dsp:nvSpPr>
        <dsp:cNvPr id="0" name=""/>
        <dsp:cNvSpPr/>
      </dsp:nvSpPr>
      <dsp:spPr>
        <a:xfrm rot="5400000">
          <a:off x="6121752" y="5167217"/>
          <a:ext cx="540937" cy="460199"/>
        </a:xfrm>
        <a:prstGeom prst="flowChartExtract">
          <a:avLst/>
        </a:prstGeom>
        <a:solidFill>
          <a:srgbClr val="FFFF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392AFCE-B697-4ED2-82C1-49F72B094A05}">
      <dsp:nvSpPr>
        <dsp:cNvPr id="0" name=""/>
        <dsp:cNvSpPr/>
      </dsp:nvSpPr>
      <dsp:spPr>
        <a:xfrm>
          <a:off x="6965068" y="1180281"/>
          <a:ext cx="2285658" cy="4500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8293" rIns="0" bIns="0" numCol="1" spcCol="1270" anchor="t" anchorCtr="0">
          <a:noAutofit/>
        </a:bodyPr>
        <a:lstStyle/>
        <a:p>
          <a:pPr lvl="0" algn="l" defTabSz="755650">
            <a:lnSpc>
              <a:spcPct val="90000"/>
            </a:lnSpc>
            <a:spcBef>
              <a:spcPct val="0"/>
            </a:spcBef>
            <a:spcAft>
              <a:spcPct val="35000"/>
            </a:spcAft>
          </a:pPr>
          <a:r>
            <a:rPr lang="en-GB" sz="1700" b="1" kern="1200" dirty="0">
              <a:latin typeface="+mn-lt"/>
            </a:rPr>
            <a:t>Active bystander training</a:t>
          </a:r>
          <a:endParaRPr lang="en-US" sz="1700" b="1" kern="1200" dirty="0">
            <a:solidFill>
              <a:schemeClr val="bg1"/>
            </a:solidFill>
            <a:latin typeface="+mn-lt"/>
          </a:endParaRPr>
        </a:p>
        <a:p>
          <a:pPr lvl="0" algn="l" defTabSz="755650">
            <a:lnSpc>
              <a:spcPct val="90000"/>
            </a:lnSpc>
            <a:spcBef>
              <a:spcPct val="0"/>
            </a:spcBef>
            <a:spcAft>
              <a:spcPct val="35000"/>
            </a:spcAft>
          </a:pPr>
          <a:r>
            <a:rPr lang="en-GB" sz="1700" b="1" kern="1200" dirty="0" smtClean="0">
              <a:latin typeface="+mn-lt"/>
            </a:rPr>
            <a:t>EDI </a:t>
          </a:r>
          <a:r>
            <a:rPr lang="en-GB" sz="1700" b="1" kern="1200" dirty="0">
              <a:latin typeface="+mn-lt"/>
            </a:rPr>
            <a:t>objectives in PDR, Ways to inclusion*, Get it together Framework</a:t>
          </a:r>
          <a:endParaRPr lang="en-US" sz="1700" b="1" kern="1200" dirty="0">
            <a:solidFill>
              <a:schemeClr val="bg1"/>
            </a:solidFill>
            <a:latin typeface="+mn-lt"/>
          </a:endParaRPr>
        </a:p>
        <a:p>
          <a:pPr lvl="0" algn="l" defTabSz="755650">
            <a:lnSpc>
              <a:spcPct val="90000"/>
            </a:lnSpc>
            <a:spcBef>
              <a:spcPct val="0"/>
            </a:spcBef>
            <a:spcAft>
              <a:spcPct val="35000"/>
            </a:spcAft>
          </a:pPr>
          <a:r>
            <a:rPr lang="en-GB" sz="1700" b="1" kern="1200" dirty="0">
              <a:latin typeface="+mn-lt"/>
            </a:rPr>
            <a:t>EDI Innovative bid*scheme  - </a:t>
          </a:r>
          <a:endParaRPr lang="en-US" sz="1700" b="1" kern="1200" dirty="0">
            <a:solidFill>
              <a:schemeClr val="bg1"/>
            </a:solidFill>
            <a:latin typeface="+mn-lt"/>
          </a:endParaRPr>
        </a:p>
        <a:p>
          <a:pPr lvl="0" algn="l" defTabSz="755650">
            <a:lnSpc>
              <a:spcPct val="90000"/>
            </a:lnSpc>
            <a:spcBef>
              <a:spcPct val="0"/>
            </a:spcBef>
            <a:spcAft>
              <a:spcPct val="35000"/>
            </a:spcAft>
          </a:pPr>
          <a:r>
            <a:rPr lang="en-GB" sz="1700" b="1" kern="1200" dirty="0">
              <a:latin typeface="+mn-lt"/>
            </a:rPr>
            <a:t>Inclusive research design and PPIE expertise</a:t>
          </a:r>
          <a:endParaRPr lang="en-US" sz="1700" b="1" kern="1200" dirty="0">
            <a:latin typeface="+mn-lt"/>
          </a:endParaRPr>
        </a:p>
        <a:p>
          <a:pPr lvl="0" algn="l" defTabSz="755650">
            <a:lnSpc>
              <a:spcPct val="90000"/>
            </a:lnSpc>
            <a:spcBef>
              <a:spcPct val="0"/>
            </a:spcBef>
            <a:spcAft>
              <a:spcPct val="35000"/>
            </a:spcAft>
          </a:pPr>
          <a:r>
            <a:rPr lang="en-GB" sz="1700" b="1" kern="1200" dirty="0">
              <a:latin typeface="+mn-lt"/>
            </a:rPr>
            <a:t>Pump prime research revealing barriers in clinical academics and disabled researchers</a:t>
          </a:r>
          <a:endParaRPr lang="en-US" sz="1700" b="1" kern="1200" dirty="0">
            <a:latin typeface="+mn-lt"/>
          </a:endParaRPr>
        </a:p>
      </dsp:txBody>
      <dsp:txXfrm>
        <a:off x="6965068" y="1180281"/>
        <a:ext cx="2285658" cy="4500200"/>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633913" cy="3794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6057900" y="0"/>
            <a:ext cx="4632325" cy="379413"/>
          </a:xfrm>
          <a:prstGeom prst="rect">
            <a:avLst/>
          </a:prstGeom>
        </p:spPr>
        <p:txBody>
          <a:bodyPr vert="horz" lIns="91440" tIns="45720" rIns="91440" bIns="45720" rtlCol="0"/>
          <a:lstStyle>
            <a:lvl1pPr algn="r">
              <a:defRPr sz="1200"/>
            </a:lvl1pPr>
          </a:lstStyle>
          <a:p>
            <a:fld id="{AFA34563-5577-4F29-93D8-D7C346A65468}" type="datetimeFigureOut">
              <a:rPr lang="en-GB" smtClean="0"/>
              <a:t>19/09/2023</a:t>
            </a:fld>
            <a:endParaRPr lang="en-GB"/>
          </a:p>
        </p:txBody>
      </p:sp>
      <p:sp>
        <p:nvSpPr>
          <p:cNvPr id="4" name="Slide Image Placeholder 3"/>
          <p:cNvSpPr>
            <a:spLocks noGrp="1" noRot="1" noChangeAspect="1"/>
          </p:cNvSpPr>
          <p:nvPr>
            <p:ph type="sldImg" idx="2"/>
          </p:nvPr>
        </p:nvSpPr>
        <p:spPr>
          <a:xfrm>
            <a:off x="3543300" y="946150"/>
            <a:ext cx="3606800" cy="2551113"/>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1069975" y="3640138"/>
            <a:ext cx="8553450" cy="29781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7183438"/>
            <a:ext cx="4633913" cy="37941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6057900" y="7183438"/>
            <a:ext cx="4632325" cy="379412"/>
          </a:xfrm>
          <a:prstGeom prst="rect">
            <a:avLst/>
          </a:prstGeom>
        </p:spPr>
        <p:txBody>
          <a:bodyPr vert="horz" lIns="91440" tIns="45720" rIns="91440" bIns="45720" rtlCol="0" anchor="b"/>
          <a:lstStyle>
            <a:lvl1pPr algn="r">
              <a:defRPr sz="1200"/>
            </a:lvl1pPr>
          </a:lstStyle>
          <a:p>
            <a:fld id="{50DD93C0-5966-452E-A27B-31CFFABBC98D}" type="slidenum">
              <a:rPr lang="en-GB" smtClean="0"/>
              <a:t>‹#›</a:t>
            </a:fld>
            <a:endParaRPr lang="en-GB"/>
          </a:p>
        </p:txBody>
      </p:sp>
    </p:spTree>
    <p:extLst>
      <p:ext uri="{BB962C8B-B14F-4D97-AF65-F5344CB8AC3E}">
        <p14:creationId xmlns:p14="http://schemas.microsoft.com/office/powerpoint/2010/main" val="42423617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0DD93C0-5966-452E-A27B-31CFFABBC98D}" type="slidenum">
              <a:rPr lang="en-GB" smtClean="0"/>
              <a:t>2</a:t>
            </a:fld>
            <a:endParaRPr lang="en-GB"/>
          </a:p>
        </p:txBody>
      </p:sp>
    </p:spTree>
    <p:extLst>
      <p:ext uri="{BB962C8B-B14F-4D97-AF65-F5344CB8AC3E}">
        <p14:creationId xmlns:p14="http://schemas.microsoft.com/office/powerpoint/2010/main" val="400560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defTabSz="966246">
              <a:defRPr/>
            </a:pPr>
            <a:fld id="{206C8A82-E1DF-42C0-B4F0-71C62CCFF81E}" type="slidenum">
              <a:rPr lang="en-GB">
                <a:solidFill>
                  <a:prstClr val="black"/>
                </a:solidFill>
                <a:latin typeface="Calibri"/>
              </a:rPr>
              <a:pPr defTabSz="966246">
                <a:defRPr/>
              </a:pPr>
              <a:t>3</a:t>
            </a:fld>
            <a:endParaRPr lang="en-GB">
              <a:solidFill>
                <a:prstClr val="black"/>
              </a:solidFill>
              <a:latin typeface="Calibri"/>
            </a:endParaRPr>
          </a:p>
        </p:txBody>
      </p:sp>
      <p:sp>
        <p:nvSpPr>
          <p:cNvPr id="5" name="Notes Placeholder 4">
            <a:extLst>
              <a:ext uri="{FF2B5EF4-FFF2-40B4-BE49-F238E27FC236}">
                <a16:creationId xmlns:a16="http://schemas.microsoft.com/office/drawing/2014/main" id="{56341F3D-1F27-7F47-9435-E4A721728424}"/>
              </a:ext>
            </a:extLst>
          </p:cNvPr>
          <p:cNvSpPr>
            <a:spLocks noGrp="1"/>
          </p:cNvSpPr>
          <p:nvPr>
            <p:ph type="body" sz="quarter" idx="3"/>
          </p:nvPr>
        </p:nvSpPr>
        <p:spPr/>
        <p:txBody>
          <a:bodyPr/>
          <a:lstStyle/>
          <a:p>
            <a:endParaRPr lang="en-US" dirty="0"/>
          </a:p>
        </p:txBody>
      </p:sp>
    </p:spTree>
    <p:extLst>
      <p:ext uri="{BB962C8B-B14F-4D97-AF65-F5344CB8AC3E}">
        <p14:creationId xmlns:p14="http://schemas.microsoft.com/office/powerpoint/2010/main" val="42359909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0DD93C0-5966-452E-A27B-31CFFABBC98D}" type="slidenum">
              <a:rPr lang="en-GB" smtClean="0"/>
              <a:t>5</a:t>
            </a:fld>
            <a:endParaRPr lang="en-GB"/>
          </a:p>
        </p:txBody>
      </p:sp>
    </p:spTree>
    <p:extLst>
      <p:ext uri="{BB962C8B-B14F-4D97-AF65-F5344CB8AC3E}">
        <p14:creationId xmlns:p14="http://schemas.microsoft.com/office/powerpoint/2010/main" val="35929675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sz="1200" dirty="0" smtClean="0"/>
              <a:t>To enhance EDI knowledge, skills and attributes fundamental to employability and effective working within a global, interconnected world</a:t>
            </a:r>
          </a:p>
          <a:p>
            <a:pPr marL="171450" indent="-171450">
              <a:buFont typeface="Arial" panose="020B0604020202020204" pitchFamily="34" charset="0"/>
              <a:buChar char="•"/>
            </a:pPr>
            <a:r>
              <a:rPr lang="en-GB" sz="1200" dirty="0" smtClean="0"/>
              <a:t>To confront personal values, beliefs and codes of behaviour leading to bias and discrimination </a:t>
            </a:r>
          </a:p>
          <a:p>
            <a:pPr marL="171450" indent="-171450">
              <a:buFont typeface="Arial" panose="020B0604020202020204" pitchFamily="34" charset="0"/>
              <a:buChar char="•"/>
            </a:pPr>
            <a:r>
              <a:rPr lang="en-GB" sz="1200" dirty="0" smtClean="0"/>
              <a:t>To consider privilege, dominance and power and raise self-awareness to develop as inclusive leaders</a:t>
            </a:r>
          </a:p>
          <a:p>
            <a:pPr marL="171450" indent="-171450">
              <a:buFont typeface="Arial" panose="020B0604020202020204" pitchFamily="34" charset="0"/>
              <a:buChar char="•"/>
            </a:pPr>
            <a:r>
              <a:rPr lang="en-GB" sz="1200" dirty="0" smtClean="0"/>
              <a:t>To promote inclusive approaches to study and work and challenge structural inequalities to drive societal change</a:t>
            </a:r>
          </a:p>
          <a:p>
            <a:endParaRPr lang="en-GB" dirty="0"/>
          </a:p>
        </p:txBody>
      </p:sp>
      <p:sp>
        <p:nvSpPr>
          <p:cNvPr id="4" name="Slide Number Placeholder 3"/>
          <p:cNvSpPr>
            <a:spLocks noGrp="1"/>
          </p:cNvSpPr>
          <p:nvPr>
            <p:ph type="sldNum" sz="quarter" idx="10"/>
          </p:nvPr>
        </p:nvSpPr>
        <p:spPr/>
        <p:txBody>
          <a:bodyPr/>
          <a:lstStyle/>
          <a:p>
            <a:fld id="{50DD93C0-5966-452E-A27B-31CFFABBC98D}" type="slidenum">
              <a:rPr lang="en-GB" smtClean="0"/>
              <a:t>6</a:t>
            </a:fld>
            <a:endParaRPr lang="en-GB"/>
          </a:p>
        </p:txBody>
      </p:sp>
    </p:spTree>
    <p:extLst>
      <p:ext uri="{BB962C8B-B14F-4D97-AF65-F5344CB8AC3E}">
        <p14:creationId xmlns:p14="http://schemas.microsoft.com/office/powerpoint/2010/main" val="20450967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increase EDI engagement, education, and empowerment of &gt;1000+ people through local, University and national EDI events, activity, policy development and preliminary research. Numerous impacts reported including giving ECRs experience of award success, project execution and reporting, long-term legacy resources (key-note seminars, new policy, researcher development, blog posts, inclusive methods development). The initiative also sparked local EDI funding competitions e.g. Molecular and Cellular Function EDI Away Day including EDI ideas pitch.</a:t>
            </a:r>
          </a:p>
          <a:p>
            <a:endParaRPr lang="en-GB" dirty="0" smtClean="0"/>
          </a:p>
          <a:p>
            <a:r>
              <a:rPr lang="en-GB" dirty="0" smtClean="0"/>
              <a:t>University support and funding has been secured to progress policy development and evaluate the longer-term impact of the scheme and School and Faculty funding has been committed to continue initiatives e.g. annual women’s writing retreat in School of Engineering.</a:t>
            </a:r>
          </a:p>
          <a:p>
            <a:endParaRPr lang="en-GB" dirty="0" smtClean="0"/>
          </a:p>
          <a:p>
            <a:r>
              <a:rPr lang="en-GB" dirty="0" smtClean="0"/>
              <a:t>Project leads have gone</a:t>
            </a:r>
            <a:r>
              <a:rPr lang="en-GB" baseline="0" dirty="0" smtClean="0"/>
              <a:t> on to win </a:t>
            </a:r>
            <a:r>
              <a:rPr lang="en-GB" baseline="0" dirty="0" err="1" smtClean="0"/>
              <a:t>loreal</a:t>
            </a:r>
            <a:r>
              <a:rPr lang="en-GB" baseline="0" dirty="0" smtClean="0"/>
              <a:t> women in science awards and national postdoc conference EDI awards </a:t>
            </a:r>
            <a:endParaRPr lang="en-GB" dirty="0"/>
          </a:p>
        </p:txBody>
      </p:sp>
      <p:sp>
        <p:nvSpPr>
          <p:cNvPr id="4" name="Slide Number Placeholder 3"/>
          <p:cNvSpPr>
            <a:spLocks noGrp="1"/>
          </p:cNvSpPr>
          <p:nvPr>
            <p:ph type="sldNum" sz="quarter" idx="10"/>
          </p:nvPr>
        </p:nvSpPr>
        <p:spPr/>
        <p:txBody>
          <a:bodyPr/>
          <a:lstStyle/>
          <a:p>
            <a:fld id="{50DD93C0-5966-452E-A27B-31CFFABBC98D}" type="slidenum">
              <a:rPr lang="en-GB" smtClean="0"/>
              <a:t>8</a:t>
            </a:fld>
            <a:endParaRPr lang="en-GB"/>
          </a:p>
        </p:txBody>
      </p:sp>
    </p:spTree>
    <p:extLst>
      <p:ext uri="{BB962C8B-B14F-4D97-AF65-F5344CB8AC3E}">
        <p14:creationId xmlns:p14="http://schemas.microsoft.com/office/powerpoint/2010/main" val="21331770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Supported 19 researchers and 21 supervisors. (Application success rate 9%). Remuneration for all students during 6-8 week placements running June to Sept ‘22. 79%:21%, Female: Male split, 37% Black, Asian or Minority Ethnic, 2% identify as disabled, 55% first in family at university and/or low socioeconomic background. Placements University wide: eight FBMH, six FSE, five FH. 100% evaluation response from supervisors to run the placement scheme again. Highly positive feedback from both placement students and supervisors. Employability tracking planned as part of follow up study* Follow on University funding secured (£80K) and currently recruiting for 20 EDI summer placements for Jun – Sept 2023. Funding also secured (£88K) to trial 10 Post PhD EDI 6-month placements for under-represented researchers in Aug 2023/Mar 2024. </a:t>
            </a:r>
          </a:p>
          <a:p>
            <a:endParaRPr lang="en-GB" dirty="0" smtClean="0"/>
          </a:p>
          <a:p>
            <a:r>
              <a:rPr lang="en-GB" dirty="0" smtClean="0"/>
              <a:t>Career tracking – tenure track fellowship awarded</a:t>
            </a:r>
            <a:r>
              <a:rPr lang="en-GB" baseline="0" dirty="0" smtClean="0"/>
              <a:t> and independent grant funding </a:t>
            </a:r>
            <a:endParaRPr lang="en-GB" dirty="0"/>
          </a:p>
        </p:txBody>
      </p:sp>
      <p:sp>
        <p:nvSpPr>
          <p:cNvPr id="4" name="Slide Number Placeholder 3"/>
          <p:cNvSpPr>
            <a:spLocks noGrp="1"/>
          </p:cNvSpPr>
          <p:nvPr>
            <p:ph type="sldNum" sz="quarter" idx="10"/>
          </p:nvPr>
        </p:nvSpPr>
        <p:spPr/>
        <p:txBody>
          <a:bodyPr/>
          <a:lstStyle/>
          <a:p>
            <a:fld id="{50DD93C0-5966-452E-A27B-31CFFABBC98D}" type="slidenum">
              <a:rPr lang="en-GB" smtClean="0"/>
              <a:t>9</a:t>
            </a:fld>
            <a:endParaRPr lang="en-GB"/>
          </a:p>
        </p:txBody>
      </p:sp>
    </p:spTree>
    <p:extLst>
      <p:ext uri="{BB962C8B-B14F-4D97-AF65-F5344CB8AC3E}">
        <p14:creationId xmlns:p14="http://schemas.microsoft.com/office/powerpoint/2010/main" val="40905328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Will</a:t>
            </a:r>
            <a:r>
              <a:rPr lang="en-GB" baseline="0" dirty="0"/>
              <a:t> only cover the things starred </a:t>
            </a:r>
            <a:r>
              <a:rPr lang="en-GB" sz="1200" b="1" dirty="0" smtClean="0">
                <a:solidFill>
                  <a:srgbClr val="7030A0"/>
                </a:solidFill>
              </a:rPr>
              <a:t>Equality, Diversity and Inclusion Strategy 2022 </a:t>
            </a:r>
          </a:p>
          <a:p>
            <a:r>
              <a:rPr lang="en-GB" sz="1200" b="1" dirty="0" smtClean="0">
                <a:solidFill>
                  <a:srgbClr val="7030A0"/>
                </a:solidFill>
              </a:rPr>
              <a:t>&gt; 3 Year Action Plan</a:t>
            </a:r>
          </a:p>
          <a:p>
            <a:endParaRPr lang="en-GB" dirty="0"/>
          </a:p>
        </p:txBody>
      </p:sp>
      <p:sp>
        <p:nvSpPr>
          <p:cNvPr id="4" name="Slide Number Placeholder 3"/>
          <p:cNvSpPr>
            <a:spLocks noGrp="1"/>
          </p:cNvSpPr>
          <p:nvPr>
            <p:ph type="sldNum" sz="quarter" idx="10"/>
          </p:nvPr>
        </p:nvSpPr>
        <p:spPr/>
        <p:txBody>
          <a:bodyPr/>
          <a:lstStyle/>
          <a:p>
            <a:fld id="{22F85760-548F-414E-A07F-D176AC5A78A0}" type="slidenum">
              <a:rPr lang="en-GB" smtClean="0"/>
              <a:t>10</a:t>
            </a:fld>
            <a:endParaRPr lang="en-GB"/>
          </a:p>
        </p:txBody>
      </p:sp>
    </p:spTree>
    <p:extLst>
      <p:ext uri="{BB962C8B-B14F-4D97-AF65-F5344CB8AC3E}">
        <p14:creationId xmlns:p14="http://schemas.microsoft.com/office/powerpoint/2010/main" val="21335683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2005" y="2344483"/>
            <a:ext cx="9089390" cy="1588198"/>
          </a:xfrm>
          <a:prstGeom prst="rect">
            <a:avLst/>
          </a:prstGeom>
        </p:spPr>
        <p:txBody>
          <a:bodyPr wrap="square" lIns="0" tIns="0" rIns="0" bIns="0">
            <a:spAutoFit/>
          </a:bodyPr>
          <a:lstStyle>
            <a:lvl1pPr>
              <a:defRPr/>
            </a:lvl1pPr>
          </a:lstStyle>
          <a:p>
            <a:r>
              <a:rPr lang="en-US"/>
              <a:t>Click to edit Master title style</a:t>
            </a:r>
            <a:endParaRPr/>
          </a:p>
        </p:txBody>
      </p:sp>
      <p:sp>
        <p:nvSpPr>
          <p:cNvPr id="3" name="Holder 3"/>
          <p:cNvSpPr>
            <a:spLocks noGrp="1"/>
          </p:cNvSpPr>
          <p:nvPr>
            <p:ph type="subTitle" idx="4"/>
          </p:nvPr>
        </p:nvSpPr>
        <p:spPr>
          <a:xfrm>
            <a:off x="1604010" y="4235196"/>
            <a:ext cx="7485380" cy="1890712"/>
          </a:xfrm>
          <a:prstGeom prst="rect">
            <a:avLst/>
          </a:prstGeom>
        </p:spPr>
        <p:txBody>
          <a:bodyPr wrap="square" lIns="0" tIns="0" rIns="0" bIns="0">
            <a:spAutoFit/>
          </a:bodyPr>
          <a:lstStyle>
            <a:lvl1pPr>
              <a:defRPr/>
            </a:lvl1pPr>
          </a:lstStyle>
          <a:p>
            <a:r>
              <a:rPr lang="en-US"/>
              <a:t>Click to edit Master subtitle style</a:t>
            </a:r>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9/19/2023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r>
              <a:rPr lang="en-US"/>
              <a:t>Click to edit Master title style</a:t>
            </a:r>
            <a:endParaRPr/>
          </a:p>
        </p:txBody>
      </p:sp>
      <p:sp>
        <p:nvSpPr>
          <p:cNvPr id="3" name="Holder 3"/>
          <p:cNvSpPr>
            <a:spLocks noGrp="1"/>
          </p:cNvSpPr>
          <p:nvPr>
            <p:ph type="body" idx="1"/>
          </p:nvPr>
        </p:nvSpPr>
        <p:spPr/>
        <p:txBody>
          <a:bodyPr lIns="0" tIns="0" rIns="0" bIns="0"/>
          <a:lstStyle>
            <a:lvl1pPr>
              <a:defRPr/>
            </a:lvl1pPr>
          </a:lstStyle>
          <a:p>
            <a:pPr lvl="0"/>
            <a:r>
              <a:rPr lang="en-US"/>
              <a:t>Click to edit Master text styles</a:t>
            </a: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9/19/2023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r>
              <a:rPr lang="en-US"/>
              <a:t>Click to edit Master title style</a:t>
            </a:r>
            <a:endParaRPr/>
          </a:p>
        </p:txBody>
      </p:sp>
      <p:sp>
        <p:nvSpPr>
          <p:cNvPr id="3" name="Holder 3"/>
          <p:cNvSpPr>
            <a:spLocks noGrp="1"/>
          </p:cNvSpPr>
          <p:nvPr>
            <p:ph sz="half" idx="2"/>
          </p:nvPr>
        </p:nvSpPr>
        <p:spPr>
          <a:xfrm>
            <a:off x="534670" y="1739455"/>
            <a:ext cx="4651629" cy="4991481"/>
          </a:xfrm>
          <a:prstGeom prst="rect">
            <a:avLst/>
          </a:prstGeom>
        </p:spPr>
        <p:txBody>
          <a:bodyPr wrap="square" lIns="0" tIns="0" rIns="0" bIns="0">
            <a:spAutoFit/>
          </a:bodyPr>
          <a:lstStyle>
            <a:lvl1pPr>
              <a:defRPr/>
            </a:lvl1pPr>
          </a:lstStyle>
          <a:p>
            <a:pPr lvl="0"/>
            <a:r>
              <a:rPr lang="en-US"/>
              <a:t>Click to edit Master text styles</a:t>
            </a:r>
          </a:p>
        </p:txBody>
      </p:sp>
      <p:sp>
        <p:nvSpPr>
          <p:cNvPr id="4" name="Holder 4"/>
          <p:cNvSpPr>
            <a:spLocks noGrp="1"/>
          </p:cNvSpPr>
          <p:nvPr>
            <p:ph sz="half" idx="3"/>
          </p:nvPr>
        </p:nvSpPr>
        <p:spPr>
          <a:xfrm>
            <a:off x="5507101" y="1739455"/>
            <a:ext cx="4651629" cy="4991481"/>
          </a:xfrm>
          <a:prstGeom prst="rect">
            <a:avLst/>
          </a:prstGeom>
        </p:spPr>
        <p:txBody>
          <a:bodyPr wrap="square" lIns="0" tIns="0" rIns="0" bIns="0">
            <a:spAutoFit/>
          </a:bodyPr>
          <a:lstStyle>
            <a:lvl1pPr>
              <a:defRPr/>
            </a:lvl1pPr>
          </a:lstStyle>
          <a:p>
            <a:pPr lvl="0"/>
            <a:r>
              <a:rPr lang="en-US"/>
              <a:t>Click to edit Master text styles</a:t>
            </a: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9/19/2023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r>
              <a:rPr lang="en-US"/>
              <a:t>Click to edit Master title style</a:t>
            </a:r>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9/19/2023</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9/19/2023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5C8EA-1173-1548-A038-31A3A836ABB5}"/>
              </a:ext>
            </a:extLst>
          </p:cNvPr>
          <p:cNvSpPr>
            <a:spLocks noGrp="1"/>
          </p:cNvSpPr>
          <p:nvPr>
            <p:ph type="ctrTitle"/>
          </p:nvPr>
        </p:nvSpPr>
        <p:spPr>
          <a:xfrm>
            <a:off x="1336675" y="3263299"/>
            <a:ext cx="8020050" cy="607410"/>
          </a:xfrm>
        </p:spPr>
        <p:txBody>
          <a:bodyPr anchor="b"/>
          <a:lstStyle>
            <a:lvl1pPr algn="ctr">
              <a:defRPr sz="3947"/>
            </a:lvl1pPr>
          </a:lstStyle>
          <a:p>
            <a:r>
              <a:rPr lang="en-US"/>
              <a:t>Click to edit Master title style</a:t>
            </a:r>
          </a:p>
        </p:txBody>
      </p:sp>
      <p:sp>
        <p:nvSpPr>
          <p:cNvPr id="3" name="Subtitle 2">
            <a:extLst>
              <a:ext uri="{FF2B5EF4-FFF2-40B4-BE49-F238E27FC236}">
                <a16:creationId xmlns:a16="http://schemas.microsoft.com/office/drawing/2014/main" id="{D14AD004-B50C-7042-BB1E-8C7B707A439A}"/>
              </a:ext>
            </a:extLst>
          </p:cNvPr>
          <p:cNvSpPr>
            <a:spLocks noGrp="1"/>
          </p:cNvSpPr>
          <p:nvPr>
            <p:ph type="subTitle" idx="1"/>
          </p:nvPr>
        </p:nvSpPr>
        <p:spPr>
          <a:xfrm>
            <a:off x="1336675" y="3972247"/>
            <a:ext cx="8020050" cy="243015"/>
          </a:xfrm>
        </p:spPr>
        <p:txBody>
          <a:bodyPr/>
          <a:lstStyle>
            <a:lvl1pPr marL="0" indent="0" algn="ctr">
              <a:buNone/>
              <a:defRPr sz="1579"/>
            </a:lvl1pPr>
            <a:lvl2pPr marL="300758" indent="0" algn="ctr">
              <a:buNone/>
              <a:defRPr sz="1316"/>
            </a:lvl2pPr>
            <a:lvl3pPr marL="601515" indent="0" algn="ctr">
              <a:buNone/>
              <a:defRPr sz="1184"/>
            </a:lvl3pPr>
            <a:lvl4pPr marL="902273" indent="0" algn="ctr">
              <a:buNone/>
              <a:defRPr sz="1053"/>
            </a:lvl4pPr>
            <a:lvl5pPr marL="1203030" indent="0" algn="ctr">
              <a:buNone/>
              <a:defRPr sz="1053"/>
            </a:lvl5pPr>
            <a:lvl6pPr marL="1503788" indent="0" algn="ctr">
              <a:buNone/>
              <a:defRPr sz="1053"/>
            </a:lvl6pPr>
            <a:lvl7pPr marL="1804546" indent="0" algn="ctr">
              <a:buNone/>
              <a:defRPr sz="1053"/>
            </a:lvl7pPr>
            <a:lvl8pPr marL="2105303" indent="0" algn="ctr">
              <a:buNone/>
              <a:defRPr sz="1053"/>
            </a:lvl8pPr>
            <a:lvl9pPr marL="2406061" indent="0" algn="ctr">
              <a:buNone/>
              <a:defRPr sz="1053"/>
            </a:lvl9pPr>
          </a:lstStyle>
          <a:p>
            <a:r>
              <a:rPr lang="en-US"/>
              <a:t>Click to edit Master subtitle style</a:t>
            </a:r>
          </a:p>
        </p:txBody>
      </p:sp>
      <p:sp>
        <p:nvSpPr>
          <p:cNvPr id="4" name="Date Placeholder 3">
            <a:extLst>
              <a:ext uri="{FF2B5EF4-FFF2-40B4-BE49-F238E27FC236}">
                <a16:creationId xmlns:a16="http://schemas.microsoft.com/office/drawing/2014/main" id="{260D0401-34BE-054B-827C-773F4713D85B}"/>
              </a:ext>
            </a:extLst>
          </p:cNvPr>
          <p:cNvSpPr>
            <a:spLocks noGrp="1"/>
          </p:cNvSpPr>
          <p:nvPr>
            <p:ph type="dt" sz="half" idx="10"/>
          </p:nvPr>
        </p:nvSpPr>
        <p:spPr>
          <a:xfrm>
            <a:off x="534670" y="7033450"/>
            <a:ext cx="2459482" cy="276999"/>
          </a:xfrm>
        </p:spPr>
        <p:txBody>
          <a:bodyPr/>
          <a:lstStyle/>
          <a:p>
            <a:fld id="{9A9F67FB-2292-4ED9-A6B9-9E615FA49908}" type="datetimeFigureOut">
              <a:rPr lang="en-GB" smtClean="0"/>
              <a:t>19/09/2023</a:t>
            </a:fld>
            <a:endParaRPr lang="en-GB"/>
          </a:p>
        </p:txBody>
      </p:sp>
      <p:sp>
        <p:nvSpPr>
          <p:cNvPr id="5" name="Footer Placeholder 4">
            <a:extLst>
              <a:ext uri="{FF2B5EF4-FFF2-40B4-BE49-F238E27FC236}">
                <a16:creationId xmlns:a16="http://schemas.microsoft.com/office/drawing/2014/main" id="{9DE9D6F5-09FC-6849-A37D-B74D92A8E511}"/>
              </a:ext>
            </a:extLst>
          </p:cNvPr>
          <p:cNvSpPr>
            <a:spLocks noGrp="1"/>
          </p:cNvSpPr>
          <p:nvPr>
            <p:ph type="ftr" sz="quarter" idx="11"/>
          </p:nvPr>
        </p:nvSpPr>
        <p:spPr>
          <a:xfrm>
            <a:off x="3635756" y="7033450"/>
            <a:ext cx="3421888" cy="276999"/>
          </a:xfrm>
        </p:spPr>
        <p:txBody>
          <a:bodyPr/>
          <a:lstStyle/>
          <a:p>
            <a:endParaRPr lang="en-GB"/>
          </a:p>
        </p:txBody>
      </p:sp>
      <p:sp>
        <p:nvSpPr>
          <p:cNvPr id="6" name="Slide Number Placeholder 5">
            <a:extLst>
              <a:ext uri="{FF2B5EF4-FFF2-40B4-BE49-F238E27FC236}">
                <a16:creationId xmlns:a16="http://schemas.microsoft.com/office/drawing/2014/main" id="{46577B51-653F-A44C-8B04-F818B609AED1}"/>
              </a:ext>
            </a:extLst>
          </p:cNvPr>
          <p:cNvSpPr>
            <a:spLocks noGrp="1"/>
          </p:cNvSpPr>
          <p:nvPr>
            <p:ph type="sldNum" sz="quarter" idx="12"/>
          </p:nvPr>
        </p:nvSpPr>
        <p:spPr>
          <a:xfrm>
            <a:off x="7699248" y="7033450"/>
            <a:ext cx="2459482" cy="276999"/>
          </a:xfrm>
        </p:spPr>
        <p:txBody>
          <a:bodyPr/>
          <a:lstStyle/>
          <a:p>
            <a:fld id="{558B6821-403A-446B-98C9-5A817ACB62CC}" type="slidenum">
              <a:rPr lang="en-GB" smtClean="0"/>
              <a:t>‹#›</a:t>
            </a:fld>
            <a:endParaRPr lang="en-GB"/>
          </a:p>
        </p:txBody>
      </p:sp>
    </p:spTree>
    <p:extLst>
      <p:ext uri="{BB962C8B-B14F-4D97-AF65-F5344CB8AC3E}">
        <p14:creationId xmlns:p14="http://schemas.microsoft.com/office/powerpoint/2010/main" val="267099108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534670" y="302514"/>
            <a:ext cx="9624060" cy="1210056"/>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534670" y="1739455"/>
            <a:ext cx="9624060"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635756" y="7033450"/>
            <a:ext cx="3421888" cy="37814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34670" y="7033450"/>
            <a:ext cx="2459482" cy="37814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9/19/2023</a:t>
            </a:fld>
            <a:endParaRPr lang="en-US"/>
          </a:p>
        </p:txBody>
      </p:sp>
      <p:sp>
        <p:nvSpPr>
          <p:cNvPr id="6" name="Holder 6"/>
          <p:cNvSpPr>
            <a:spLocks noGrp="1"/>
          </p:cNvSpPr>
          <p:nvPr>
            <p:ph type="sldNum" sz="quarter" idx="7"/>
          </p:nvPr>
        </p:nvSpPr>
        <p:spPr>
          <a:xfrm>
            <a:off x="7699248" y="7033450"/>
            <a:ext cx="2459482" cy="37814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4.tiff"/><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6.png"/><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 name="Picture 18" descr="A purple background with white squares&#10;&#10;Description automatically generated">
            <a:extLst>
              <a:ext uri="{FF2B5EF4-FFF2-40B4-BE49-F238E27FC236}">
                <a16:creationId xmlns:a16="http://schemas.microsoft.com/office/drawing/2014/main" id="{8B5B897F-69D2-5F71-ED5F-1ECDF6D4FF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00" y="-34999"/>
            <a:ext cx="10747300" cy="760361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354711418"/>
              </p:ext>
            </p:extLst>
          </p:nvPr>
        </p:nvGraphicFramePr>
        <p:xfrm>
          <a:off x="666180" y="125875"/>
          <a:ext cx="9420180" cy="72243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Rectangle 1"/>
          <p:cNvSpPr/>
          <p:nvPr/>
        </p:nvSpPr>
        <p:spPr>
          <a:xfrm>
            <a:off x="440265" y="397049"/>
            <a:ext cx="5977470" cy="584775"/>
          </a:xfrm>
          <a:prstGeom prst="rect">
            <a:avLst/>
          </a:prstGeom>
        </p:spPr>
        <p:txBody>
          <a:bodyPr wrap="none">
            <a:spAutoFit/>
          </a:bodyPr>
          <a:lstStyle/>
          <a:p>
            <a:r>
              <a:rPr lang="en-GB" sz="3200" b="1" dirty="0" smtClean="0">
                <a:solidFill>
                  <a:srgbClr val="3C1053"/>
                </a:solidFill>
              </a:rPr>
              <a:t>We are at the start of our journey </a:t>
            </a:r>
            <a:endParaRPr lang="en-GB" sz="2807" dirty="0">
              <a:solidFill>
                <a:prstClr val="black"/>
              </a:solidFill>
              <a:latin typeface="Calibri" panose="020F0502020204030204"/>
            </a:endParaRPr>
          </a:p>
        </p:txBody>
      </p:sp>
      <p:sp>
        <p:nvSpPr>
          <p:cNvPr id="9" name="Rectangle 8"/>
          <p:cNvSpPr/>
          <p:nvPr/>
        </p:nvSpPr>
        <p:spPr>
          <a:xfrm>
            <a:off x="732717" y="6013673"/>
            <a:ext cx="9353643" cy="1754326"/>
          </a:xfrm>
          <a:prstGeom prst="rect">
            <a:avLst/>
          </a:prstGeom>
        </p:spPr>
        <p:txBody>
          <a:bodyPr wrap="square">
            <a:spAutoFit/>
          </a:bodyPr>
          <a:lstStyle/>
          <a:p>
            <a:r>
              <a:rPr lang="en-GB" sz="2600" b="1" dirty="0">
                <a:solidFill>
                  <a:srgbClr val="7030A0"/>
                </a:solidFill>
              </a:rPr>
              <a:t>Equality, Diversity and Inclusion Strategy </a:t>
            </a:r>
            <a:r>
              <a:rPr lang="en-GB" sz="2600" b="1" dirty="0" smtClean="0">
                <a:solidFill>
                  <a:srgbClr val="7030A0"/>
                </a:solidFill>
              </a:rPr>
              <a:t>2022 &gt; </a:t>
            </a:r>
            <a:r>
              <a:rPr lang="en-GB" sz="2600" b="1" dirty="0">
                <a:solidFill>
                  <a:srgbClr val="7030A0"/>
                </a:solidFill>
              </a:rPr>
              <a:t>3 Year Action </a:t>
            </a:r>
            <a:r>
              <a:rPr lang="en-GB" sz="2600" b="1" dirty="0" smtClean="0">
                <a:solidFill>
                  <a:srgbClr val="7030A0"/>
                </a:solidFill>
              </a:rPr>
              <a:t>Plan</a:t>
            </a:r>
          </a:p>
          <a:p>
            <a:pPr lvl="0">
              <a:defRPr/>
            </a:pPr>
            <a:r>
              <a:rPr lang="en-GB" sz="2800" b="1" dirty="0" smtClean="0">
                <a:solidFill>
                  <a:srgbClr val="7030A0"/>
                </a:solidFill>
              </a:rPr>
              <a:t>System wide, co-created </a:t>
            </a:r>
            <a:r>
              <a:rPr lang="en-GB" sz="2800" b="1" dirty="0">
                <a:solidFill>
                  <a:srgbClr val="7030A0"/>
                </a:solidFill>
              </a:rPr>
              <a:t>with our community</a:t>
            </a:r>
          </a:p>
          <a:p>
            <a:pPr lvl="0">
              <a:defRPr/>
            </a:pPr>
            <a:r>
              <a:rPr lang="en-GB" sz="2800" b="1" dirty="0" smtClean="0">
                <a:solidFill>
                  <a:srgbClr val="7030A0"/>
                </a:solidFill>
              </a:rPr>
              <a:t>Collective </a:t>
            </a:r>
            <a:r>
              <a:rPr lang="en-GB" sz="2800" b="1" dirty="0">
                <a:solidFill>
                  <a:srgbClr val="7030A0"/>
                </a:solidFill>
              </a:rPr>
              <a:t>accountability/actions by all staff and students  </a:t>
            </a:r>
            <a:endParaRPr lang="en-GB" sz="2800" dirty="0">
              <a:solidFill>
                <a:srgbClr val="7030A0"/>
              </a:solidFill>
            </a:endParaRPr>
          </a:p>
          <a:p>
            <a:endParaRPr lang="en-GB" sz="2600" b="1" dirty="0">
              <a:solidFill>
                <a:srgbClr val="7030A0"/>
              </a:solidFill>
            </a:endParaRPr>
          </a:p>
        </p:txBody>
      </p:sp>
    </p:spTree>
    <p:extLst>
      <p:ext uri="{BB962C8B-B14F-4D97-AF65-F5344CB8AC3E}">
        <p14:creationId xmlns:p14="http://schemas.microsoft.com/office/powerpoint/2010/main" val="31405052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552D6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88107-E7C7-E8F4-05D9-1251D02FDB75}"/>
              </a:ext>
            </a:extLst>
          </p:cNvPr>
          <p:cNvSpPr>
            <a:spLocks noGrp="1"/>
          </p:cNvSpPr>
          <p:nvPr>
            <p:ph type="ctrTitle"/>
          </p:nvPr>
        </p:nvSpPr>
        <p:spPr>
          <a:xfrm>
            <a:off x="802005" y="2344483"/>
            <a:ext cx="9089390" cy="646331"/>
          </a:xfrm>
        </p:spPr>
        <p:txBody>
          <a:bodyPr/>
          <a:lstStyle/>
          <a:p>
            <a:r>
              <a:rPr lang="en-GB" sz="4200" dirty="0">
                <a:solidFill>
                  <a:schemeClr val="bg1"/>
                </a:solidFill>
              </a:rPr>
              <a:t>THANK YOU</a:t>
            </a:r>
          </a:p>
        </p:txBody>
      </p:sp>
      <p:sp>
        <p:nvSpPr>
          <p:cNvPr id="3" name="Subtitle 2">
            <a:extLst>
              <a:ext uri="{FF2B5EF4-FFF2-40B4-BE49-F238E27FC236}">
                <a16:creationId xmlns:a16="http://schemas.microsoft.com/office/drawing/2014/main" id="{9869817D-FA74-2B9F-A99C-23B3A93460F2}"/>
              </a:ext>
            </a:extLst>
          </p:cNvPr>
          <p:cNvSpPr>
            <a:spLocks noGrp="1"/>
          </p:cNvSpPr>
          <p:nvPr>
            <p:ph type="subTitle" idx="4"/>
          </p:nvPr>
        </p:nvSpPr>
        <p:spPr>
          <a:xfrm>
            <a:off x="802004" y="3205361"/>
            <a:ext cx="9297224" cy="615553"/>
          </a:xfrm>
        </p:spPr>
        <p:txBody>
          <a:bodyPr/>
          <a:lstStyle/>
          <a:p>
            <a:r>
              <a:rPr lang="en-GB" sz="2000" dirty="0" smtClean="0">
                <a:solidFill>
                  <a:schemeClr val="bg1"/>
                </a:solidFill>
              </a:rPr>
              <a:t>Acknowledgments: Sarah </a:t>
            </a:r>
            <a:r>
              <a:rPr lang="en-GB" sz="2000" dirty="0">
                <a:solidFill>
                  <a:schemeClr val="bg1"/>
                </a:solidFill>
              </a:rPr>
              <a:t>Williams, Maria Marsh, Di Zhang, Diane </a:t>
            </a:r>
            <a:r>
              <a:rPr lang="en-GB" sz="2000" dirty="0" smtClean="0">
                <a:solidFill>
                  <a:schemeClr val="bg1"/>
                </a:solidFill>
              </a:rPr>
              <a:t>Harris, Michael Dixon University </a:t>
            </a:r>
            <a:r>
              <a:rPr lang="en-GB" sz="2000" dirty="0">
                <a:solidFill>
                  <a:schemeClr val="bg1"/>
                </a:solidFill>
              </a:rPr>
              <a:t>of Manchester and </a:t>
            </a:r>
            <a:r>
              <a:rPr lang="en-GB" sz="2000" dirty="0" err="1">
                <a:solidFill>
                  <a:schemeClr val="bg1"/>
                </a:solidFill>
              </a:rPr>
              <a:t>Wellcome</a:t>
            </a:r>
            <a:r>
              <a:rPr lang="en-GB" sz="2000" dirty="0">
                <a:solidFill>
                  <a:schemeClr val="bg1"/>
                </a:solidFill>
              </a:rPr>
              <a:t> funding - 204796/Z/16/Z ISSF 3-EDI </a:t>
            </a:r>
          </a:p>
        </p:txBody>
      </p:sp>
      <p:cxnSp>
        <p:nvCxnSpPr>
          <p:cNvPr id="7" name="Straight Connector 6">
            <a:extLst>
              <a:ext uri="{FF2B5EF4-FFF2-40B4-BE49-F238E27FC236}">
                <a16:creationId xmlns:a16="http://schemas.microsoft.com/office/drawing/2014/main" id="{E1371548-8E8C-E16D-FA3D-7F71BB6C792D}"/>
              </a:ext>
            </a:extLst>
          </p:cNvPr>
          <p:cNvCxnSpPr/>
          <p:nvPr/>
        </p:nvCxnSpPr>
        <p:spPr>
          <a:xfrm>
            <a:off x="802005" y="3061345"/>
            <a:ext cx="7208991" cy="0"/>
          </a:xfrm>
          <a:prstGeom prst="line">
            <a:avLst/>
          </a:prstGeom>
          <a:ln>
            <a:solidFill>
              <a:srgbClr val="6DCDB8"/>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59107617-BD9B-21A4-F97C-BC4FA5E829FB}"/>
              </a:ext>
            </a:extLst>
          </p:cNvPr>
          <p:cNvPicPr>
            <a:picLocks noChangeAspect="1"/>
          </p:cNvPicPr>
          <p:nvPr/>
        </p:nvPicPr>
        <p:blipFill>
          <a:blip r:embed="rId2"/>
          <a:stretch>
            <a:fillRect/>
          </a:stretch>
        </p:blipFill>
        <p:spPr>
          <a:xfrm>
            <a:off x="3324" y="5760694"/>
            <a:ext cx="10693400" cy="1802156"/>
          </a:xfrm>
          <a:prstGeom prst="rect">
            <a:avLst/>
          </a:prstGeom>
        </p:spPr>
      </p:pic>
    </p:spTree>
    <p:extLst>
      <p:ext uri="{BB962C8B-B14F-4D97-AF65-F5344CB8AC3E}">
        <p14:creationId xmlns:p14="http://schemas.microsoft.com/office/powerpoint/2010/main" val="41317716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552D6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88107-E7C7-E8F4-05D9-1251D02FDB75}"/>
              </a:ext>
            </a:extLst>
          </p:cNvPr>
          <p:cNvSpPr>
            <a:spLocks noGrp="1"/>
          </p:cNvSpPr>
          <p:nvPr>
            <p:ph type="ctrTitle"/>
          </p:nvPr>
        </p:nvSpPr>
        <p:spPr>
          <a:xfrm>
            <a:off x="805329" y="1765201"/>
            <a:ext cx="9089390" cy="1661993"/>
          </a:xfrm>
        </p:spPr>
        <p:txBody>
          <a:bodyPr/>
          <a:lstStyle/>
          <a:p>
            <a:r>
              <a:rPr lang="en-GB" sz="3600" dirty="0">
                <a:solidFill>
                  <a:schemeClr val="bg1"/>
                </a:solidFill>
              </a:rPr>
              <a:t>Working towards an inclusive research culture through EDI education, engagement and empowerment of </a:t>
            </a:r>
            <a:r>
              <a:rPr lang="en-GB" sz="3600" dirty="0" smtClean="0">
                <a:solidFill>
                  <a:schemeClr val="bg1"/>
                </a:solidFill>
              </a:rPr>
              <a:t>researchers</a:t>
            </a:r>
            <a:endParaRPr lang="en-GB" sz="3600" dirty="0">
              <a:solidFill>
                <a:schemeClr val="bg1"/>
              </a:solidFill>
            </a:endParaRPr>
          </a:p>
        </p:txBody>
      </p:sp>
      <p:sp>
        <p:nvSpPr>
          <p:cNvPr id="3" name="Subtitle 2">
            <a:extLst>
              <a:ext uri="{FF2B5EF4-FFF2-40B4-BE49-F238E27FC236}">
                <a16:creationId xmlns:a16="http://schemas.microsoft.com/office/drawing/2014/main" id="{9869817D-FA74-2B9F-A99C-23B3A93460F2}"/>
              </a:ext>
            </a:extLst>
          </p:cNvPr>
          <p:cNvSpPr>
            <a:spLocks noGrp="1"/>
          </p:cNvSpPr>
          <p:nvPr>
            <p:ph type="subTitle" idx="4"/>
          </p:nvPr>
        </p:nvSpPr>
        <p:spPr>
          <a:xfrm>
            <a:off x="801136" y="3703609"/>
            <a:ext cx="9442108" cy="1107996"/>
          </a:xfrm>
        </p:spPr>
        <p:txBody>
          <a:bodyPr/>
          <a:lstStyle/>
          <a:p>
            <a:r>
              <a:rPr lang="en-GB" sz="2400" dirty="0" smtClean="0">
                <a:solidFill>
                  <a:schemeClr val="bg1"/>
                </a:solidFill>
              </a:rPr>
              <a:t>Professor Rachel Cowen</a:t>
            </a:r>
            <a:r>
              <a:rPr lang="en-GB" sz="2400" i="1" dirty="0" smtClean="0">
                <a:solidFill>
                  <a:schemeClr val="bg1"/>
                </a:solidFill>
                <a:cs typeface="Arial" panose="020B0604020202020204" pitchFamily="34" charset="0"/>
              </a:rPr>
              <a:t> (pronouns</a:t>
            </a:r>
            <a:r>
              <a:rPr lang="en-GB" sz="2400" i="1" dirty="0">
                <a:solidFill>
                  <a:schemeClr val="bg1"/>
                </a:solidFill>
                <a:cs typeface="Arial" panose="020B0604020202020204" pitchFamily="34" charset="0"/>
              </a:rPr>
              <a:t>, </a:t>
            </a:r>
            <a:r>
              <a:rPr lang="en-GB" sz="2400" i="1" dirty="0" smtClean="0">
                <a:solidFill>
                  <a:schemeClr val="bg1"/>
                </a:solidFill>
                <a:cs typeface="Arial" panose="020B0604020202020204" pitchFamily="34" charset="0"/>
              </a:rPr>
              <a:t>she/her)</a:t>
            </a:r>
            <a:endParaRPr lang="en-GB" sz="2400" dirty="0">
              <a:solidFill>
                <a:schemeClr val="bg1"/>
              </a:solidFill>
            </a:endParaRPr>
          </a:p>
          <a:p>
            <a:r>
              <a:rPr lang="en-GB" sz="2400" dirty="0" smtClean="0">
                <a:solidFill>
                  <a:schemeClr val="bg1"/>
                </a:solidFill>
              </a:rPr>
              <a:t>Academic </a:t>
            </a:r>
            <a:r>
              <a:rPr lang="en-GB" sz="2400" dirty="0">
                <a:solidFill>
                  <a:schemeClr val="bg1"/>
                </a:solidFill>
              </a:rPr>
              <a:t>Lead for </a:t>
            </a:r>
            <a:r>
              <a:rPr lang="en-GB" sz="2400" dirty="0" smtClean="0">
                <a:solidFill>
                  <a:schemeClr val="bg1"/>
                </a:solidFill>
              </a:rPr>
              <a:t>Equality, Diversity and Inclusion </a:t>
            </a:r>
          </a:p>
          <a:p>
            <a:r>
              <a:rPr lang="en-GB" sz="2400" dirty="0" smtClean="0">
                <a:solidFill>
                  <a:schemeClr val="bg1"/>
                </a:solidFill>
              </a:rPr>
              <a:t>University of Manchester</a:t>
            </a:r>
          </a:p>
        </p:txBody>
      </p:sp>
      <p:cxnSp>
        <p:nvCxnSpPr>
          <p:cNvPr id="7" name="Straight Connector 6">
            <a:extLst>
              <a:ext uri="{FF2B5EF4-FFF2-40B4-BE49-F238E27FC236}">
                <a16:creationId xmlns:a16="http://schemas.microsoft.com/office/drawing/2014/main" id="{E1371548-8E8C-E16D-FA3D-7F71BB6C792D}"/>
              </a:ext>
            </a:extLst>
          </p:cNvPr>
          <p:cNvCxnSpPr/>
          <p:nvPr/>
        </p:nvCxnSpPr>
        <p:spPr>
          <a:xfrm>
            <a:off x="801136" y="3565401"/>
            <a:ext cx="7208991" cy="0"/>
          </a:xfrm>
          <a:prstGeom prst="line">
            <a:avLst/>
          </a:prstGeom>
          <a:ln>
            <a:solidFill>
              <a:srgbClr val="6DCDB8"/>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59107617-BD9B-21A4-F97C-BC4FA5E829FB}"/>
              </a:ext>
            </a:extLst>
          </p:cNvPr>
          <p:cNvPicPr>
            <a:picLocks noChangeAspect="1"/>
          </p:cNvPicPr>
          <p:nvPr/>
        </p:nvPicPr>
        <p:blipFill>
          <a:blip r:embed="rId3"/>
          <a:stretch>
            <a:fillRect/>
          </a:stretch>
        </p:blipFill>
        <p:spPr>
          <a:xfrm>
            <a:off x="3324" y="5760694"/>
            <a:ext cx="10693400" cy="1802156"/>
          </a:xfrm>
          <a:prstGeom prst="rect">
            <a:avLst/>
          </a:prstGeom>
        </p:spPr>
      </p:pic>
      <p:pic>
        <p:nvPicPr>
          <p:cNvPr id="4" name="Picture 3"/>
          <p:cNvPicPr>
            <a:picLocks noChangeAspect="1"/>
          </p:cNvPicPr>
          <p:nvPr/>
        </p:nvPicPr>
        <p:blipFill>
          <a:blip r:embed="rId4"/>
          <a:stretch>
            <a:fillRect/>
          </a:stretch>
        </p:blipFill>
        <p:spPr>
          <a:xfrm>
            <a:off x="8515052" y="262136"/>
            <a:ext cx="1920406" cy="810838"/>
          </a:xfrm>
          <a:prstGeom prst="rect">
            <a:avLst/>
          </a:prstGeom>
        </p:spPr>
      </p:pic>
    </p:spTree>
    <p:extLst>
      <p:ext uri="{BB962C8B-B14F-4D97-AF65-F5344CB8AC3E}">
        <p14:creationId xmlns:p14="http://schemas.microsoft.com/office/powerpoint/2010/main" val="12021506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95655" y="2585566"/>
            <a:ext cx="4452570" cy="456792"/>
          </a:xfrm>
          <a:prstGeom prst="rect">
            <a:avLst/>
          </a:prstGeom>
          <a:noFill/>
        </p:spPr>
        <p:txBody>
          <a:bodyPr wrap="square" rtlCol="0">
            <a:spAutoFit/>
          </a:bodyPr>
          <a:lstStyle/>
          <a:p>
            <a:pPr defTabSz="802020">
              <a:defRPr/>
            </a:pPr>
            <a:endParaRPr lang="en-GB" sz="1184" dirty="0">
              <a:solidFill>
                <a:prstClr val="black"/>
              </a:solidFill>
              <a:latin typeface="Calibri" panose="020F0502020204030204"/>
            </a:endParaRPr>
          </a:p>
          <a:p>
            <a:pPr defTabSz="802020">
              <a:defRPr/>
            </a:pPr>
            <a:endParaRPr lang="en-GB" sz="1184" dirty="0">
              <a:solidFill>
                <a:prstClr val="black"/>
              </a:solidFill>
              <a:latin typeface="Calibri" panose="020F0502020204030204"/>
            </a:endParaRPr>
          </a:p>
        </p:txBody>
      </p:sp>
      <p:sp>
        <p:nvSpPr>
          <p:cNvPr id="6" name="TextBox 5"/>
          <p:cNvSpPr txBox="1"/>
          <p:nvPr/>
        </p:nvSpPr>
        <p:spPr>
          <a:xfrm>
            <a:off x="2196029" y="5411345"/>
            <a:ext cx="5112618" cy="375809"/>
          </a:xfrm>
          <a:prstGeom prst="rect">
            <a:avLst/>
          </a:prstGeom>
          <a:noFill/>
        </p:spPr>
        <p:txBody>
          <a:bodyPr wrap="square" rtlCol="0">
            <a:spAutoFit/>
          </a:bodyPr>
          <a:lstStyle/>
          <a:p>
            <a:pPr defTabSz="802020">
              <a:defRPr/>
            </a:pPr>
            <a:endParaRPr lang="en-GB" sz="1842" dirty="0">
              <a:solidFill>
                <a:prstClr val="black"/>
              </a:solidFill>
              <a:latin typeface="Calibri" panose="020F0502020204030204"/>
            </a:endParaRPr>
          </a:p>
        </p:txBody>
      </p:sp>
      <p:sp>
        <p:nvSpPr>
          <p:cNvPr id="9" name="Rectangle 8">
            <a:extLst>
              <a:ext uri="{FF2B5EF4-FFF2-40B4-BE49-F238E27FC236}">
                <a16:creationId xmlns:a16="http://schemas.microsoft.com/office/drawing/2014/main" id="{3E799270-BCE2-BF41-B439-F98245E21CF9}"/>
              </a:ext>
            </a:extLst>
          </p:cNvPr>
          <p:cNvSpPr/>
          <p:nvPr/>
        </p:nvSpPr>
        <p:spPr>
          <a:xfrm>
            <a:off x="2204705" y="3355817"/>
            <a:ext cx="5559301" cy="659283"/>
          </a:xfrm>
          <a:prstGeom prst="rect">
            <a:avLst/>
          </a:prstGeom>
        </p:spPr>
        <p:txBody>
          <a:bodyPr wrap="square">
            <a:spAutoFit/>
          </a:bodyPr>
          <a:lstStyle/>
          <a:p>
            <a:pPr defTabSz="802020">
              <a:defRPr/>
            </a:pPr>
            <a:endParaRPr lang="en-GB" sz="1842" dirty="0">
              <a:solidFill>
                <a:prstClr val="black"/>
              </a:solidFill>
              <a:latin typeface="Calibri" panose="020F0502020204030204"/>
            </a:endParaRPr>
          </a:p>
          <a:p>
            <a:pPr defTabSz="802020">
              <a:defRPr/>
            </a:pPr>
            <a:endParaRPr lang="en-GB" sz="1842" b="1" dirty="0">
              <a:solidFill>
                <a:prstClr val="black"/>
              </a:solidFill>
              <a:latin typeface="Calibri" panose="020F0502020204030204"/>
            </a:endParaRPr>
          </a:p>
        </p:txBody>
      </p:sp>
      <p:sp>
        <p:nvSpPr>
          <p:cNvPr id="10" name="TextBox 9"/>
          <p:cNvSpPr txBox="1"/>
          <p:nvPr/>
        </p:nvSpPr>
        <p:spPr>
          <a:xfrm>
            <a:off x="2870168" y="5036450"/>
            <a:ext cx="3834464" cy="375809"/>
          </a:xfrm>
          <a:prstGeom prst="rect">
            <a:avLst/>
          </a:prstGeom>
          <a:noFill/>
        </p:spPr>
        <p:txBody>
          <a:bodyPr wrap="square" rtlCol="0">
            <a:spAutoFit/>
          </a:bodyPr>
          <a:lstStyle/>
          <a:p>
            <a:pPr defTabSz="802020">
              <a:defRPr/>
            </a:pPr>
            <a:endParaRPr lang="en-GB" sz="1842" dirty="0">
              <a:solidFill>
                <a:prstClr val="black"/>
              </a:solidFill>
              <a:latin typeface="Calibri" panose="020F0502020204030204"/>
            </a:endParaRPr>
          </a:p>
        </p:txBody>
      </p:sp>
      <p:sp>
        <p:nvSpPr>
          <p:cNvPr id="11" name="Rectangle 10">
            <a:extLst>
              <a:ext uri="{FF2B5EF4-FFF2-40B4-BE49-F238E27FC236}">
                <a16:creationId xmlns:a16="http://schemas.microsoft.com/office/drawing/2014/main" id="{3E799270-BCE2-BF41-B439-F98245E21CF9}"/>
              </a:ext>
            </a:extLst>
          </p:cNvPr>
          <p:cNvSpPr/>
          <p:nvPr/>
        </p:nvSpPr>
        <p:spPr>
          <a:xfrm>
            <a:off x="3060692" y="3529328"/>
            <a:ext cx="4169476" cy="659283"/>
          </a:xfrm>
          <a:prstGeom prst="rect">
            <a:avLst/>
          </a:prstGeom>
        </p:spPr>
        <p:txBody>
          <a:bodyPr wrap="square">
            <a:spAutoFit/>
          </a:bodyPr>
          <a:lstStyle/>
          <a:p>
            <a:pPr defTabSz="802020">
              <a:defRPr/>
            </a:pPr>
            <a:endParaRPr lang="en-GB" sz="1842" dirty="0">
              <a:solidFill>
                <a:prstClr val="black"/>
              </a:solidFill>
              <a:latin typeface="Calibri" panose="020F0502020204030204"/>
            </a:endParaRPr>
          </a:p>
          <a:p>
            <a:pPr defTabSz="802020">
              <a:defRPr/>
            </a:pPr>
            <a:endParaRPr lang="en-GB" sz="1842" b="1" dirty="0">
              <a:solidFill>
                <a:prstClr val="black"/>
              </a:solidFill>
              <a:latin typeface="Calibri" panose="020F0502020204030204"/>
            </a:endParaRPr>
          </a:p>
        </p:txBody>
      </p:sp>
      <p:graphicFrame>
        <p:nvGraphicFramePr>
          <p:cNvPr id="12" name="Diagram 11"/>
          <p:cNvGraphicFramePr/>
          <p:nvPr>
            <p:extLst>
              <p:ext uri="{D42A27DB-BD31-4B8C-83A1-F6EECF244321}">
                <p14:modId xmlns:p14="http://schemas.microsoft.com/office/powerpoint/2010/main" val="2831892553"/>
              </p:ext>
            </p:extLst>
          </p:nvPr>
        </p:nvGraphicFramePr>
        <p:xfrm>
          <a:off x="2221575" y="2463704"/>
          <a:ext cx="5981299" cy="36242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Rectangle 15"/>
          <p:cNvSpPr/>
          <p:nvPr/>
        </p:nvSpPr>
        <p:spPr>
          <a:xfrm>
            <a:off x="250984" y="4824049"/>
            <a:ext cx="2948965" cy="1171796"/>
          </a:xfrm>
          <a:prstGeom prst="rect">
            <a:avLst/>
          </a:prstGeom>
        </p:spPr>
        <p:txBody>
          <a:bodyPr wrap="square">
            <a:spAutoFit/>
          </a:bodyPr>
          <a:lstStyle/>
          <a:p>
            <a:pPr marL="140981" indent="-140981" defTabSz="802020">
              <a:buFont typeface="Arial" panose="020B0604020202020204" pitchFamily="34" charset="0"/>
              <a:buChar char="•"/>
              <a:defRPr/>
            </a:pPr>
            <a:r>
              <a:rPr lang="en-GB" sz="1403" dirty="0">
                <a:solidFill>
                  <a:prstClr val="black"/>
                </a:solidFill>
                <a:latin typeface="Calibri" panose="020F0502020204030204"/>
                <a:cs typeface="Calibri Light" panose="020F0302020204030204" pitchFamily="34" charset="0"/>
              </a:rPr>
              <a:t>Equality Act 2010, </a:t>
            </a:r>
          </a:p>
          <a:p>
            <a:pPr marL="140981" indent="-140981" defTabSz="802020">
              <a:buFont typeface="Arial" panose="020B0604020202020204" pitchFamily="34" charset="0"/>
              <a:buChar char="•"/>
              <a:defRPr/>
            </a:pPr>
            <a:r>
              <a:rPr lang="en-GB" sz="1403" dirty="0">
                <a:solidFill>
                  <a:prstClr val="black"/>
                </a:solidFill>
                <a:latin typeface="Calibri" panose="020F0502020204030204"/>
                <a:cs typeface="Calibri Light" panose="020F0302020204030204" pitchFamily="34" charset="0"/>
              </a:rPr>
              <a:t>Public Sector Equality Duty 2011</a:t>
            </a:r>
          </a:p>
          <a:p>
            <a:pPr marL="140981" indent="-140981" defTabSz="802020">
              <a:buFont typeface="Arial" panose="020B0604020202020204" pitchFamily="34" charset="0"/>
              <a:buChar char="•"/>
              <a:defRPr/>
            </a:pPr>
            <a:r>
              <a:rPr lang="en-GB" sz="1403" dirty="0">
                <a:solidFill>
                  <a:prstClr val="black"/>
                </a:solidFill>
                <a:latin typeface="Calibri" panose="020F0502020204030204"/>
                <a:cs typeface="Calibri Light" panose="020F0302020204030204" pitchFamily="34" charset="0"/>
              </a:rPr>
              <a:t>Pay Gap </a:t>
            </a:r>
            <a:r>
              <a:rPr lang="en-GB" sz="1403" dirty="0">
                <a:solidFill>
                  <a:prstClr val="black"/>
                </a:solidFill>
                <a:latin typeface="Calibri" panose="020F0502020204030204"/>
                <a:cs typeface="Calibri Light" panose="020F0302020204030204" pitchFamily="34" charset="0"/>
              </a:rPr>
              <a:t>Reporting</a:t>
            </a:r>
          </a:p>
          <a:p>
            <a:pPr marL="140981" indent="-140981" defTabSz="802020">
              <a:buFont typeface="Arial" panose="020B0604020202020204" pitchFamily="34" charset="0"/>
              <a:buChar char="•"/>
              <a:defRPr/>
            </a:pPr>
            <a:r>
              <a:rPr lang="en-GB" sz="1403" dirty="0">
                <a:solidFill>
                  <a:prstClr val="black"/>
                </a:solidFill>
                <a:latin typeface="Calibri" panose="020F0502020204030204"/>
                <a:cs typeface="Calibri Light" panose="020F0302020204030204" pitchFamily="34" charset="0"/>
              </a:rPr>
              <a:t>Funder requirement </a:t>
            </a:r>
            <a:endParaRPr lang="en-GB" sz="1403" dirty="0">
              <a:solidFill>
                <a:prstClr val="black"/>
              </a:solidFill>
              <a:latin typeface="Calibri" panose="020F0502020204030204"/>
              <a:cs typeface="Calibri Light" panose="020F0302020204030204" pitchFamily="34" charset="0"/>
            </a:endParaRPr>
          </a:p>
          <a:p>
            <a:pPr marL="225568" indent="-225568" defTabSz="802020">
              <a:buFont typeface="Arial" panose="020B0604020202020204" pitchFamily="34" charset="0"/>
              <a:buChar char="•"/>
              <a:defRPr/>
            </a:pPr>
            <a:endParaRPr lang="en-GB" sz="1403" dirty="0">
              <a:solidFill>
                <a:prstClr val="black"/>
              </a:solidFill>
              <a:latin typeface="Calibri" panose="020F0502020204030204"/>
              <a:cs typeface="Calibri Light" panose="020F0302020204030204" pitchFamily="34" charset="0"/>
            </a:endParaRPr>
          </a:p>
        </p:txBody>
      </p:sp>
      <p:sp>
        <p:nvSpPr>
          <p:cNvPr id="17" name="Rectangle 16"/>
          <p:cNvSpPr/>
          <p:nvPr/>
        </p:nvSpPr>
        <p:spPr>
          <a:xfrm>
            <a:off x="7517737" y="3398150"/>
            <a:ext cx="2974539" cy="3683316"/>
          </a:xfrm>
          <a:prstGeom prst="rect">
            <a:avLst/>
          </a:prstGeom>
        </p:spPr>
        <p:txBody>
          <a:bodyPr wrap="square">
            <a:spAutoFit/>
          </a:bodyPr>
          <a:lstStyle/>
          <a:p>
            <a:pPr marL="250631" indent="-250631" defTabSz="802020">
              <a:buFont typeface="Wingdings" panose="05000000000000000000" pitchFamily="2" charset="2"/>
              <a:buChar char="ü"/>
              <a:defRPr/>
            </a:pPr>
            <a:r>
              <a:rPr lang="en-GB" sz="1930" b="1" dirty="0" smtClean="0">
                <a:solidFill>
                  <a:srgbClr val="7030A0"/>
                </a:solidFill>
                <a:latin typeface="Calibri" panose="020F0502020204030204"/>
                <a:cs typeface="Calibri Light" panose="020F0302020204030204" pitchFamily="34" charset="0"/>
              </a:rPr>
              <a:t>50,000 students </a:t>
            </a:r>
          </a:p>
          <a:p>
            <a:pPr marL="250631" indent="-250631" defTabSz="802020">
              <a:buFont typeface="Wingdings" panose="05000000000000000000" pitchFamily="2" charset="2"/>
              <a:buChar char="ü"/>
              <a:defRPr/>
            </a:pPr>
            <a:r>
              <a:rPr lang="en-GB" sz="1930" b="1" dirty="0" smtClean="0">
                <a:solidFill>
                  <a:srgbClr val="7030A0"/>
                </a:solidFill>
                <a:latin typeface="Calibri" panose="020F0502020204030204"/>
                <a:cs typeface="Calibri Light" panose="020F0302020204030204" pitchFamily="34" charset="0"/>
              </a:rPr>
              <a:t>14,000 staff</a:t>
            </a:r>
          </a:p>
          <a:p>
            <a:pPr marL="250631" indent="-250631" defTabSz="802020">
              <a:buFont typeface="Wingdings" panose="05000000000000000000" pitchFamily="2" charset="2"/>
              <a:buChar char="ü"/>
              <a:defRPr/>
            </a:pPr>
            <a:r>
              <a:rPr lang="en-GB" sz="1930" b="1" dirty="0" smtClean="0">
                <a:solidFill>
                  <a:srgbClr val="7030A0"/>
                </a:solidFill>
                <a:latin typeface="Calibri" panose="020F0502020204030204"/>
                <a:cs typeface="Calibri Light" panose="020F0302020204030204" pitchFamily="34" charset="0"/>
              </a:rPr>
              <a:t>500,000 </a:t>
            </a:r>
            <a:r>
              <a:rPr lang="en-GB" sz="1930" b="1" dirty="0">
                <a:solidFill>
                  <a:srgbClr val="7030A0"/>
                </a:solidFill>
                <a:latin typeface="Calibri" panose="020F0502020204030204"/>
                <a:cs typeface="Calibri Light" panose="020F0302020204030204" pitchFamily="34" charset="0"/>
              </a:rPr>
              <a:t>alumni </a:t>
            </a:r>
            <a:endParaRPr lang="en-GB" sz="1930" b="1" dirty="0" smtClean="0">
              <a:solidFill>
                <a:srgbClr val="7030A0"/>
              </a:solidFill>
              <a:latin typeface="Calibri" panose="020F0502020204030204"/>
              <a:cs typeface="Calibri Light" panose="020F0302020204030204" pitchFamily="34" charset="0"/>
            </a:endParaRPr>
          </a:p>
          <a:p>
            <a:pPr marL="250631" indent="-250631" defTabSz="802020">
              <a:buFont typeface="Wingdings" panose="05000000000000000000" pitchFamily="2" charset="2"/>
              <a:buChar char="ü"/>
              <a:defRPr/>
            </a:pPr>
            <a:r>
              <a:rPr lang="en-GB" sz="1930" b="1" dirty="0" smtClean="0">
                <a:solidFill>
                  <a:srgbClr val="7030A0"/>
                </a:solidFill>
                <a:latin typeface="Calibri" panose="020F0502020204030204"/>
                <a:cs typeface="Calibri Light" panose="020F0302020204030204" pitchFamily="34" charset="0"/>
              </a:rPr>
              <a:t>190</a:t>
            </a:r>
            <a:r>
              <a:rPr lang="en-GB" sz="1930" b="1" dirty="0">
                <a:solidFill>
                  <a:srgbClr val="7030A0"/>
                </a:solidFill>
                <a:latin typeface="Calibri" panose="020F0502020204030204"/>
                <a:cs typeface="Calibri Light" panose="020F0302020204030204" pitchFamily="34" charset="0"/>
              </a:rPr>
              <a:t>+ countries</a:t>
            </a:r>
            <a:endParaRPr lang="en-GB" sz="1930" b="1" dirty="0">
              <a:solidFill>
                <a:srgbClr val="7030A0"/>
              </a:solidFill>
              <a:latin typeface="Calibri" panose="020F0502020204030204"/>
              <a:cs typeface="Calibri Light" panose="020F0302020204030204" pitchFamily="34" charset="0"/>
            </a:endParaRPr>
          </a:p>
          <a:p>
            <a:pPr marL="250631" indent="-250631" defTabSz="802020">
              <a:buFont typeface="Wingdings" panose="05000000000000000000" pitchFamily="2" charset="2"/>
              <a:buChar char="ü"/>
              <a:defRPr/>
            </a:pPr>
            <a:r>
              <a:rPr lang="en-GB" sz="1930" dirty="0">
                <a:solidFill>
                  <a:prstClr val="black"/>
                </a:solidFill>
                <a:latin typeface="Calibri" panose="020F0502020204030204"/>
                <a:cs typeface="Calibri Light" panose="020F0302020204030204" pitchFamily="34" charset="0"/>
              </a:rPr>
              <a:t>Diversity of </a:t>
            </a:r>
            <a:r>
              <a:rPr lang="en-GB" sz="1930" dirty="0">
                <a:solidFill>
                  <a:prstClr val="black"/>
                </a:solidFill>
                <a:latin typeface="Calibri" panose="020F0502020204030204"/>
                <a:cs typeface="Calibri Light" panose="020F0302020204030204" pitchFamily="34" charset="0"/>
              </a:rPr>
              <a:t>talent, thinking </a:t>
            </a:r>
            <a:r>
              <a:rPr lang="en-GB" sz="1930" dirty="0">
                <a:solidFill>
                  <a:prstClr val="black"/>
                </a:solidFill>
                <a:latin typeface="Calibri" panose="020F0502020204030204"/>
                <a:cs typeface="Calibri Light" panose="020F0302020204030204" pitchFamily="34" charset="0"/>
              </a:rPr>
              <a:t>&amp; ideas</a:t>
            </a:r>
          </a:p>
          <a:p>
            <a:pPr marL="250631" indent="-250631" defTabSz="802020">
              <a:buFont typeface="Wingdings" panose="05000000000000000000" pitchFamily="2" charset="2"/>
              <a:buChar char="ü"/>
              <a:defRPr/>
            </a:pPr>
            <a:r>
              <a:rPr lang="en-GB" sz="1930" dirty="0">
                <a:solidFill>
                  <a:prstClr val="black"/>
                </a:solidFill>
                <a:latin typeface="Calibri" panose="020F0502020204030204"/>
                <a:cs typeface="Calibri Light" panose="020F0302020204030204" pitchFamily="34" charset="0"/>
              </a:rPr>
              <a:t>Innovation and Productivity </a:t>
            </a:r>
          </a:p>
          <a:p>
            <a:pPr marL="250631" indent="-250631" defTabSz="802020">
              <a:buFont typeface="Wingdings" panose="05000000000000000000" pitchFamily="2" charset="2"/>
              <a:buChar char="ü"/>
              <a:defRPr/>
            </a:pPr>
            <a:r>
              <a:rPr lang="en-GB" sz="1930" b="1" dirty="0">
                <a:solidFill>
                  <a:srgbClr val="7030A0"/>
                </a:solidFill>
                <a:latin typeface="Calibri" panose="020F0502020204030204"/>
                <a:cs typeface="Calibri Light" panose="020F0302020204030204" pitchFamily="34" charset="0"/>
              </a:rPr>
              <a:t>Identify problems and find </a:t>
            </a:r>
            <a:r>
              <a:rPr lang="en-GB" sz="1930" b="1" dirty="0">
                <a:solidFill>
                  <a:srgbClr val="7030A0"/>
                </a:solidFill>
                <a:latin typeface="Calibri" panose="020F0502020204030204"/>
                <a:cs typeface="Calibri Light" panose="020F0302020204030204" pitchFamily="34" charset="0"/>
              </a:rPr>
              <a:t>solutions </a:t>
            </a:r>
            <a:r>
              <a:rPr lang="en-GB" sz="1930" b="1" dirty="0">
                <a:solidFill>
                  <a:srgbClr val="7030A0"/>
                </a:solidFill>
                <a:latin typeface="Calibri" panose="020F0502020204030204"/>
                <a:cs typeface="Calibri Light" panose="020F0302020204030204" pitchFamily="34" charset="0"/>
              </a:rPr>
              <a:t>that meet whole population need</a:t>
            </a:r>
          </a:p>
          <a:p>
            <a:pPr defTabSz="802020">
              <a:defRPr/>
            </a:pPr>
            <a:endParaRPr lang="en-GB" sz="2105" dirty="0">
              <a:solidFill>
                <a:prstClr val="black"/>
              </a:solidFill>
              <a:latin typeface="Calibri" panose="020F0502020204030204"/>
              <a:cs typeface="Calibri Light" panose="020F0302020204030204" pitchFamily="34" charset="0"/>
            </a:endParaRPr>
          </a:p>
        </p:txBody>
      </p:sp>
      <p:pic>
        <p:nvPicPr>
          <p:cNvPr id="19" name="Picture 18">
            <a:extLst>
              <a:ext uri="{FF2B5EF4-FFF2-40B4-BE49-F238E27FC236}">
                <a16:creationId xmlns:a16="http://schemas.microsoft.com/office/drawing/2014/main" id="{FAA8BDEC-E2BD-3A46-8742-A6953466247C}"/>
              </a:ext>
            </a:extLst>
          </p:cNvPr>
          <p:cNvPicPr>
            <a:picLocks noChangeAspect="1"/>
          </p:cNvPicPr>
          <p:nvPr/>
        </p:nvPicPr>
        <p:blipFill rotWithShape="1">
          <a:blip r:embed="rId8"/>
          <a:srcRect r="3973"/>
          <a:stretch/>
        </p:blipFill>
        <p:spPr>
          <a:xfrm>
            <a:off x="-67827" y="868248"/>
            <a:ext cx="3980581" cy="3728542"/>
          </a:xfrm>
          <a:prstGeom prst="rect">
            <a:avLst/>
          </a:prstGeom>
        </p:spPr>
      </p:pic>
      <p:pic>
        <p:nvPicPr>
          <p:cNvPr id="4" name="Picture 3"/>
          <p:cNvPicPr>
            <a:picLocks noChangeAspect="1"/>
          </p:cNvPicPr>
          <p:nvPr/>
        </p:nvPicPr>
        <p:blipFill rotWithShape="1">
          <a:blip r:embed="rId9"/>
          <a:srcRect l="55796"/>
          <a:stretch/>
        </p:blipFill>
        <p:spPr>
          <a:xfrm>
            <a:off x="6439574" y="204704"/>
            <a:ext cx="3913931" cy="2850288"/>
          </a:xfrm>
          <a:prstGeom prst="rect">
            <a:avLst/>
          </a:prstGeom>
        </p:spPr>
      </p:pic>
      <p:sp>
        <p:nvSpPr>
          <p:cNvPr id="8" name="Rectangle 7"/>
          <p:cNvSpPr/>
          <p:nvPr/>
        </p:nvSpPr>
        <p:spPr>
          <a:xfrm>
            <a:off x="41894" y="5830938"/>
            <a:ext cx="3018798" cy="821379"/>
          </a:xfrm>
          <a:prstGeom prst="rect">
            <a:avLst/>
          </a:prstGeom>
        </p:spPr>
        <p:txBody>
          <a:bodyPr wrap="square">
            <a:spAutoFit/>
          </a:bodyPr>
          <a:lstStyle/>
          <a:p>
            <a:pPr algn="ctr"/>
            <a:r>
              <a:rPr lang="en-GB" sz="1579" b="1" dirty="0">
                <a:solidFill>
                  <a:srgbClr val="7030A0"/>
                </a:solidFill>
              </a:rPr>
              <a:t>“Creating </a:t>
            </a:r>
            <a:r>
              <a:rPr lang="en-GB" sz="1579" b="1" dirty="0">
                <a:solidFill>
                  <a:srgbClr val="7030A0"/>
                </a:solidFill>
              </a:rPr>
              <a:t>a world class research and innovation system by everyone and for </a:t>
            </a:r>
            <a:r>
              <a:rPr lang="en-GB" sz="1579" b="1" dirty="0">
                <a:solidFill>
                  <a:srgbClr val="7030A0"/>
                </a:solidFill>
              </a:rPr>
              <a:t>everyone”</a:t>
            </a:r>
            <a:endParaRPr lang="en-GB" sz="1579" b="1" dirty="0">
              <a:solidFill>
                <a:srgbClr val="7030A0"/>
              </a:solidFill>
            </a:endParaRPr>
          </a:p>
        </p:txBody>
      </p:sp>
      <p:sp>
        <p:nvSpPr>
          <p:cNvPr id="5" name="Rectangle 4"/>
          <p:cNvSpPr/>
          <p:nvPr/>
        </p:nvSpPr>
        <p:spPr>
          <a:xfrm>
            <a:off x="9005006" y="204704"/>
            <a:ext cx="5346700" cy="646331"/>
          </a:xfrm>
          <a:prstGeom prst="rect">
            <a:avLst/>
          </a:prstGeom>
        </p:spPr>
        <p:txBody>
          <a:bodyPr>
            <a:spAutoFit/>
          </a:bodyPr>
          <a:lstStyle/>
          <a:p>
            <a:r>
              <a:rPr lang="en-GB" dirty="0" smtClean="0"/>
              <a:t>1</a:t>
            </a:r>
            <a:r>
              <a:rPr lang="en-GB" baseline="30000" dirty="0" smtClean="0"/>
              <a:t>st</a:t>
            </a:r>
            <a:r>
              <a:rPr lang="en-GB" dirty="0" smtClean="0"/>
              <a:t> in Europe </a:t>
            </a:r>
          </a:p>
          <a:p>
            <a:r>
              <a:rPr lang="en-GB" dirty="0" smtClean="0"/>
              <a:t>2</a:t>
            </a:r>
            <a:r>
              <a:rPr lang="en-GB" baseline="30000" dirty="0" smtClean="0"/>
              <a:t>nd</a:t>
            </a:r>
            <a:r>
              <a:rPr lang="en-GB" dirty="0" smtClean="0"/>
              <a:t> Globally </a:t>
            </a:r>
            <a:endParaRPr lang="en-GB" dirty="0"/>
          </a:p>
        </p:txBody>
      </p:sp>
      <p:sp>
        <p:nvSpPr>
          <p:cNvPr id="13" name="Rectangle 12"/>
          <p:cNvSpPr/>
          <p:nvPr/>
        </p:nvSpPr>
        <p:spPr>
          <a:xfrm>
            <a:off x="491680" y="161672"/>
            <a:ext cx="5346700" cy="830997"/>
          </a:xfrm>
          <a:prstGeom prst="rect">
            <a:avLst/>
          </a:prstGeom>
        </p:spPr>
        <p:txBody>
          <a:bodyPr>
            <a:spAutoFit/>
          </a:bodyPr>
          <a:lstStyle/>
          <a:p>
            <a:r>
              <a:rPr lang="en-GB" sz="2400" b="1" dirty="0" smtClean="0">
                <a:solidFill>
                  <a:srgbClr val="3C1053"/>
                </a:solidFill>
              </a:rPr>
              <a:t>“We want to be known for HOW we do things as much as WHAT we do”</a:t>
            </a:r>
            <a:endParaRPr lang="en-GB" sz="2400" b="1" dirty="0">
              <a:solidFill>
                <a:srgbClr val="3C1053"/>
              </a:solidFill>
            </a:endParaRPr>
          </a:p>
        </p:txBody>
      </p:sp>
    </p:spTree>
    <p:extLst>
      <p:ext uri="{BB962C8B-B14F-4D97-AF65-F5344CB8AC3E}">
        <p14:creationId xmlns:p14="http://schemas.microsoft.com/office/powerpoint/2010/main" val="36657726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335AEF8-E01D-0C19-C67D-7D6E7285101C}"/>
              </a:ext>
            </a:extLst>
          </p:cNvPr>
          <p:cNvSpPr/>
          <p:nvPr/>
        </p:nvSpPr>
        <p:spPr>
          <a:xfrm>
            <a:off x="0" y="6157689"/>
            <a:ext cx="10693400" cy="1405161"/>
          </a:xfrm>
          <a:prstGeom prst="rect">
            <a:avLst/>
          </a:prstGeom>
          <a:solidFill>
            <a:srgbClr val="3C1053"/>
          </a:solidFill>
          <a:ln>
            <a:solidFill>
              <a:srgbClr val="3C10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443784" y="287911"/>
            <a:ext cx="9505056" cy="892552"/>
          </a:xfrm>
          <a:prstGeom prst="rect">
            <a:avLst/>
          </a:prstGeom>
          <a:noFill/>
        </p:spPr>
        <p:txBody>
          <a:bodyPr wrap="square" rtlCol="0">
            <a:spAutoFit/>
          </a:bodyPr>
          <a:lstStyle/>
          <a:p>
            <a:r>
              <a:rPr lang="en-GB" sz="2600" b="1" dirty="0" smtClean="0">
                <a:solidFill>
                  <a:srgbClr val="3C1053"/>
                </a:solidFill>
              </a:rPr>
              <a:t>Equality, Diversity and Inclusion – integral to our open, responsible and inclusive research culture</a:t>
            </a:r>
            <a:endParaRPr lang="en-GB" sz="2600" b="1" dirty="0">
              <a:solidFill>
                <a:srgbClr val="3C1053"/>
              </a:solidFill>
            </a:endParaRPr>
          </a:p>
        </p:txBody>
      </p:sp>
      <p:graphicFrame>
        <p:nvGraphicFramePr>
          <p:cNvPr id="6" name="Content Placeholder 3"/>
          <p:cNvGraphicFramePr>
            <a:graphicFrameLocks/>
          </p:cNvGraphicFramePr>
          <p:nvPr>
            <p:extLst>
              <p:ext uri="{D42A27DB-BD31-4B8C-83A1-F6EECF244321}">
                <p14:modId xmlns:p14="http://schemas.microsoft.com/office/powerpoint/2010/main" val="3577828112"/>
              </p:ext>
            </p:extLst>
          </p:nvPr>
        </p:nvGraphicFramePr>
        <p:xfrm>
          <a:off x="-701972" y="1477169"/>
          <a:ext cx="9223058" cy="38164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6"/>
          <p:cNvPicPr>
            <a:picLocks noChangeAspect="1"/>
          </p:cNvPicPr>
          <p:nvPr/>
        </p:nvPicPr>
        <p:blipFill>
          <a:blip r:embed="rId7"/>
          <a:stretch>
            <a:fillRect/>
          </a:stretch>
        </p:blipFill>
        <p:spPr>
          <a:xfrm>
            <a:off x="7434932" y="1819428"/>
            <a:ext cx="2731245" cy="2731245"/>
          </a:xfrm>
          <a:prstGeom prst="rect">
            <a:avLst/>
          </a:prstGeom>
        </p:spPr>
      </p:pic>
    </p:spTree>
    <p:extLst>
      <p:ext uri="{BB962C8B-B14F-4D97-AF65-F5344CB8AC3E}">
        <p14:creationId xmlns:p14="http://schemas.microsoft.com/office/powerpoint/2010/main" val="24022693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rgbClr val="3C1053"/>
                </a:solidFill>
                <a:latin typeface="+mj-lt"/>
                <a:cs typeface="Arial"/>
              </a:rPr>
              <a:t>IRCC</a:t>
            </a:r>
            <a:r>
              <a:rPr sz="1400" b="1" spc="-80" dirty="0">
                <a:solidFill>
                  <a:srgbClr val="542B60"/>
                </a:solidFill>
                <a:latin typeface="+mj-lt"/>
                <a:cs typeface="Arial"/>
              </a:rPr>
              <a:t> </a:t>
            </a:r>
            <a:r>
              <a:rPr sz="1400" spc="35" dirty="0">
                <a:solidFill>
                  <a:srgbClr val="552D62"/>
                </a:solidFill>
                <a:latin typeface="+mj-lt"/>
                <a:cs typeface="Arial"/>
              </a:rPr>
              <a:t>INTERNATIONAL</a:t>
            </a:r>
            <a:r>
              <a:rPr sz="1400" spc="85" dirty="0">
                <a:solidFill>
                  <a:srgbClr val="552D62"/>
                </a:solidFill>
                <a:latin typeface="+mj-lt"/>
                <a:cs typeface="Arial"/>
              </a:rPr>
              <a:t> </a:t>
            </a:r>
            <a:r>
              <a:rPr sz="1400" spc="-20" dirty="0">
                <a:solidFill>
                  <a:srgbClr val="552D62"/>
                </a:solidFill>
                <a:latin typeface="+mj-lt"/>
                <a:cs typeface="Arial"/>
              </a:rPr>
              <a:t>RESEARCH</a:t>
            </a:r>
            <a:r>
              <a:rPr sz="1400" spc="100" dirty="0">
                <a:solidFill>
                  <a:srgbClr val="552D62"/>
                </a:solidFill>
                <a:latin typeface="+mj-lt"/>
                <a:cs typeface="Arial"/>
              </a:rPr>
              <a:t> </a:t>
            </a:r>
            <a:r>
              <a:rPr sz="1400" spc="-20" dirty="0">
                <a:solidFill>
                  <a:srgbClr val="552D62"/>
                </a:solidFill>
                <a:latin typeface="+mj-lt"/>
                <a:cs typeface="Arial"/>
              </a:rPr>
              <a:t>CULTURE</a:t>
            </a:r>
            <a:r>
              <a:rPr sz="1400" spc="75" dirty="0">
                <a:solidFill>
                  <a:srgbClr val="552D62"/>
                </a:solidFill>
                <a:latin typeface="+mj-lt"/>
                <a:cs typeface="Arial"/>
              </a:rPr>
              <a:t> </a:t>
            </a:r>
            <a:r>
              <a:rPr sz="1400" spc="15" dirty="0">
                <a:solidFill>
                  <a:srgbClr val="552D62"/>
                </a:solidFill>
                <a:latin typeface="+mj-lt"/>
                <a:cs typeface="Arial"/>
              </a:rPr>
              <a:t>CONFERENCE </a:t>
            </a:r>
            <a:r>
              <a:rPr sz="1400" spc="110" dirty="0">
                <a:solidFill>
                  <a:srgbClr val="552D62"/>
                </a:solidFill>
                <a:latin typeface="+mj-lt"/>
                <a:cs typeface="Arial"/>
              </a:rPr>
              <a:t> </a:t>
            </a:r>
            <a:r>
              <a:rPr sz="1400" spc="5" dirty="0">
                <a:solidFill>
                  <a:srgbClr val="507F70"/>
                </a:solidFill>
                <a:latin typeface="+mj-lt"/>
                <a:cs typeface="Arial"/>
              </a:rPr>
              <a:t>I </a:t>
            </a:r>
            <a:r>
              <a:rPr sz="1400" spc="10" dirty="0">
                <a:solidFill>
                  <a:srgbClr val="507F70"/>
                </a:solidFill>
                <a:latin typeface="+mj-lt"/>
                <a:cs typeface="Arial"/>
              </a:rPr>
              <a:t> </a:t>
            </a:r>
            <a:r>
              <a:rPr sz="1400" b="1" spc="50" dirty="0">
                <a:solidFill>
                  <a:srgbClr val="3C1053"/>
                </a:solidFill>
                <a:latin typeface="+mj-lt"/>
                <a:cs typeface="Arial"/>
              </a:rPr>
              <a:t>25th</a:t>
            </a:r>
            <a:r>
              <a:rPr sz="1400" b="1" spc="-30" dirty="0">
                <a:solidFill>
                  <a:srgbClr val="3C1053"/>
                </a:solidFill>
                <a:latin typeface="+mj-lt"/>
                <a:cs typeface="Arial"/>
              </a:rPr>
              <a:t> </a:t>
            </a:r>
            <a:r>
              <a:rPr sz="1400" b="1" spc="10" dirty="0">
                <a:solidFill>
                  <a:srgbClr val="3C1053"/>
                </a:solidFill>
                <a:latin typeface="+mj-lt"/>
                <a:cs typeface="Arial"/>
              </a:rPr>
              <a:t>Sept</a:t>
            </a:r>
            <a:r>
              <a:rPr sz="1400" b="1" spc="30" dirty="0">
                <a:solidFill>
                  <a:srgbClr val="3C1053"/>
                </a:solidFill>
                <a:latin typeface="+mj-lt"/>
                <a:cs typeface="Arial"/>
              </a:rPr>
              <a:t> </a:t>
            </a:r>
            <a:r>
              <a:rPr sz="1400" b="1" spc="80" dirty="0">
                <a:solidFill>
                  <a:srgbClr val="3C1053"/>
                </a:solidFill>
                <a:latin typeface="+mj-lt"/>
                <a:cs typeface="Arial"/>
              </a:rPr>
              <a:t>2023</a:t>
            </a:r>
            <a:endParaRPr sz="1400" dirty="0">
              <a:solidFill>
                <a:srgbClr val="3C1053"/>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234132" y="392858"/>
            <a:ext cx="10057357" cy="584775"/>
          </a:xfrm>
          <a:prstGeom prst="rect">
            <a:avLst/>
          </a:prstGeom>
          <a:noFill/>
        </p:spPr>
        <p:txBody>
          <a:bodyPr wrap="square" rtlCol="0">
            <a:spAutoFit/>
          </a:bodyPr>
          <a:lstStyle/>
          <a:p>
            <a:r>
              <a:rPr lang="en-GB" sz="3200" b="1" dirty="0" smtClean="0">
                <a:solidFill>
                  <a:srgbClr val="3C1053"/>
                </a:solidFill>
              </a:rPr>
              <a:t>Commitment to fix the pipes and not just add more water </a:t>
            </a:r>
            <a:endParaRPr lang="en-GB" sz="3200" b="1" dirty="0">
              <a:solidFill>
                <a:srgbClr val="3C1053"/>
              </a:solidFill>
            </a:endParaRPr>
          </a:p>
        </p:txBody>
      </p:sp>
      <p:pic>
        <p:nvPicPr>
          <p:cNvPr id="12" name="Google Shape;413;g10e8ef7725f_0_19">
            <a:extLst>
              <a:ext uri="{FF2B5EF4-FFF2-40B4-BE49-F238E27FC236}">
                <a16:creationId xmlns:a16="http://schemas.microsoft.com/office/drawing/2014/main" id="{1BBBD3EE-4432-59B4-38C3-E0F8C6762232}"/>
              </a:ext>
            </a:extLst>
          </p:cNvPr>
          <p:cNvPicPr preferRelativeResize="0"/>
          <p:nvPr/>
        </p:nvPicPr>
        <p:blipFill rotWithShape="1">
          <a:blip r:embed="rId3">
            <a:alphaModFix/>
          </a:blip>
          <a:srcRect l="15832" t="27730" r="16131"/>
          <a:stretch/>
        </p:blipFill>
        <p:spPr>
          <a:xfrm>
            <a:off x="240244" y="1423372"/>
            <a:ext cx="5958249" cy="2722874"/>
          </a:xfrm>
          <a:prstGeom prst="rect">
            <a:avLst/>
          </a:prstGeom>
          <a:noFill/>
          <a:ln>
            <a:noFill/>
          </a:ln>
        </p:spPr>
      </p:pic>
      <p:graphicFrame>
        <p:nvGraphicFramePr>
          <p:cNvPr id="13" name="Table 12"/>
          <p:cNvGraphicFramePr>
            <a:graphicFrameLocks noGrp="1"/>
          </p:cNvGraphicFramePr>
          <p:nvPr>
            <p:extLst>
              <p:ext uri="{D42A27DB-BD31-4B8C-83A1-F6EECF244321}">
                <p14:modId xmlns:p14="http://schemas.microsoft.com/office/powerpoint/2010/main" val="3373080079"/>
              </p:ext>
            </p:extLst>
          </p:nvPr>
        </p:nvGraphicFramePr>
        <p:xfrm>
          <a:off x="486894" y="4788841"/>
          <a:ext cx="10005756" cy="1301032"/>
        </p:xfrm>
        <a:graphic>
          <a:graphicData uri="http://schemas.openxmlformats.org/drawingml/2006/table">
            <a:tbl>
              <a:tblPr firstRow="1" bandRow="1">
                <a:tableStyleId>{5C22544A-7EE6-4342-B048-85BDC9FD1C3A}</a:tableStyleId>
              </a:tblPr>
              <a:tblGrid>
                <a:gridCol w="1062598">
                  <a:extLst>
                    <a:ext uri="{9D8B030D-6E8A-4147-A177-3AD203B41FA5}">
                      <a16:colId xmlns:a16="http://schemas.microsoft.com/office/drawing/2014/main" val="3258276011"/>
                    </a:ext>
                  </a:extLst>
                </a:gridCol>
                <a:gridCol w="737617">
                  <a:extLst>
                    <a:ext uri="{9D8B030D-6E8A-4147-A177-3AD203B41FA5}">
                      <a16:colId xmlns:a16="http://schemas.microsoft.com/office/drawing/2014/main" val="296534980"/>
                    </a:ext>
                  </a:extLst>
                </a:gridCol>
                <a:gridCol w="792088">
                  <a:extLst>
                    <a:ext uri="{9D8B030D-6E8A-4147-A177-3AD203B41FA5}">
                      <a16:colId xmlns:a16="http://schemas.microsoft.com/office/drawing/2014/main" val="1763823125"/>
                    </a:ext>
                  </a:extLst>
                </a:gridCol>
                <a:gridCol w="720080">
                  <a:extLst>
                    <a:ext uri="{9D8B030D-6E8A-4147-A177-3AD203B41FA5}">
                      <a16:colId xmlns:a16="http://schemas.microsoft.com/office/drawing/2014/main" val="1403534650"/>
                    </a:ext>
                  </a:extLst>
                </a:gridCol>
                <a:gridCol w="792088">
                  <a:extLst>
                    <a:ext uri="{9D8B030D-6E8A-4147-A177-3AD203B41FA5}">
                      <a16:colId xmlns:a16="http://schemas.microsoft.com/office/drawing/2014/main" val="287898724"/>
                    </a:ext>
                  </a:extLst>
                </a:gridCol>
                <a:gridCol w="720080">
                  <a:extLst>
                    <a:ext uri="{9D8B030D-6E8A-4147-A177-3AD203B41FA5}">
                      <a16:colId xmlns:a16="http://schemas.microsoft.com/office/drawing/2014/main" val="681334129"/>
                    </a:ext>
                  </a:extLst>
                </a:gridCol>
                <a:gridCol w="5181205">
                  <a:extLst>
                    <a:ext uri="{9D8B030D-6E8A-4147-A177-3AD203B41FA5}">
                      <a16:colId xmlns:a16="http://schemas.microsoft.com/office/drawing/2014/main" val="292471128"/>
                    </a:ext>
                  </a:extLst>
                </a:gridCol>
              </a:tblGrid>
              <a:tr h="325258">
                <a:tc>
                  <a:txBody>
                    <a:bodyPr/>
                    <a:lstStyle/>
                    <a:p>
                      <a:r>
                        <a:rPr lang="en-GB" sz="1600" dirty="0" err="1">
                          <a:solidFill>
                            <a:schemeClr val="bg1"/>
                          </a:solidFill>
                        </a:rPr>
                        <a:t>UoM</a:t>
                      </a:r>
                      <a:r>
                        <a:rPr lang="en-GB" sz="1600" dirty="0">
                          <a:solidFill>
                            <a:schemeClr val="bg1"/>
                          </a:solidFill>
                        </a:rPr>
                        <a:t> </a:t>
                      </a:r>
                    </a:p>
                  </a:txBody>
                  <a:tcPr marL="80201" marR="80201" marT="40100" marB="40100"/>
                </a:tc>
                <a:tc>
                  <a:txBody>
                    <a:bodyPr/>
                    <a:lstStyle/>
                    <a:p>
                      <a:r>
                        <a:rPr lang="en-GB" sz="1600" dirty="0"/>
                        <a:t>UG</a:t>
                      </a:r>
                    </a:p>
                  </a:txBody>
                  <a:tcPr marL="80201" marR="80201" marT="40100" marB="40100"/>
                </a:tc>
                <a:tc>
                  <a:txBody>
                    <a:bodyPr/>
                    <a:lstStyle/>
                    <a:p>
                      <a:r>
                        <a:rPr lang="en-GB" sz="1600" dirty="0"/>
                        <a:t>PGT</a:t>
                      </a:r>
                    </a:p>
                  </a:txBody>
                  <a:tcPr marL="80201" marR="80201" marT="40100" marB="40100"/>
                </a:tc>
                <a:tc>
                  <a:txBody>
                    <a:bodyPr/>
                    <a:lstStyle/>
                    <a:p>
                      <a:r>
                        <a:rPr lang="en-GB" sz="1600" dirty="0"/>
                        <a:t>PGR</a:t>
                      </a:r>
                    </a:p>
                  </a:txBody>
                  <a:tcPr marL="80201" marR="80201" marT="40100" marB="40100"/>
                </a:tc>
                <a:tc>
                  <a:txBody>
                    <a:bodyPr/>
                    <a:lstStyle/>
                    <a:p>
                      <a:r>
                        <a:rPr lang="en-GB" sz="1600" dirty="0"/>
                        <a:t>ECR/L</a:t>
                      </a:r>
                    </a:p>
                  </a:txBody>
                  <a:tcPr marL="80201" marR="80201" marT="40100" marB="40100"/>
                </a:tc>
                <a:tc>
                  <a:txBody>
                    <a:bodyPr/>
                    <a:lstStyle/>
                    <a:p>
                      <a:r>
                        <a:rPr lang="en-GB" sz="1600" dirty="0"/>
                        <a:t>Prof</a:t>
                      </a:r>
                    </a:p>
                  </a:txBody>
                  <a:tcPr marL="80201" marR="80201" marT="40100" marB="40100"/>
                </a:tc>
                <a:tc>
                  <a:txBody>
                    <a:bodyPr/>
                    <a:lstStyle/>
                    <a:p>
                      <a:r>
                        <a:rPr lang="en-GB" sz="1600" dirty="0"/>
                        <a:t>RI</a:t>
                      </a:r>
                      <a:r>
                        <a:rPr lang="en-GB" sz="1600" baseline="0" dirty="0"/>
                        <a:t> Lead</a:t>
                      </a:r>
                      <a:endParaRPr lang="en-GB" sz="1600" dirty="0"/>
                    </a:p>
                  </a:txBody>
                  <a:tcPr marL="80201" marR="80201" marT="40100" marB="40100"/>
                </a:tc>
                <a:extLst>
                  <a:ext uri="{0D108BD9-81ED-4DB2-BD59-A6C34878D82A}">
                    <a16:rowId xmlns:a16="http://schemas.microsoft.com/office/drawing/2014/main" val="1133768594"/>
                  </a:ext>
                </a:extLst>
              </a:tr>
              <a:tr h="32525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1" dirty="0">
                          <a:solidFill>
                            <a:srgbClr val="7030A0"/>
                          </a:solidFill>
                        </a:rPr>
                        <a:t>Sex</a:t>
                      </a:r>
                    </a:p>
                  </a:txBody>
                  <a:tcPr marL="80201" marR="80201" marT="40100" marB="40100"/>
                </a:tc>
                <a:tc>
                  <a:txBody>
                    <a:bodyPr/>
                    <a:lstStyle/>
                    <a:p>
                      <a:r>
                        <a:rPr lang="en-GB" sz="1600" b="1" dirty="0">
                          <a:solidFill>
                            <a:srgbClr val="7030A0"/>
                          </a:solidFill>
                        </a:rPr>
                        <a:t>55.8%</a:t>
                      </a:r>
                    </a:p>
                  </a:txBody>
                  <a:tcPr marL="80201" marR="80201" marT="40100" marB="40100"/>
                </a:tc>
                <a:tc>
                  <a:txBody>
                    <a:bodyPr/>
                    <a:lstStyle/>
                    <a:p>
                      <a:r>
                        <a:rPr lang="en-GB" sz="1600" b="1" dirty="0">
                          <a:solidFill>
                            <a:srgbClr val="7030A0"/>
                          </a:solidFill>
                        </a:rPr>
                        <a:t>65.8%</a:t>
                      </a:r>
                    </a:p>
                  </a:txBody>
                  <a:tcPr marL="80201" marR="80201" marT="40100" marB="40100"/>
                </a:tc>
                <a:tc>
                  <a:txBody>
                    <a:bodyPr/>
                    <a:lstStyle/>
                    <a:p>
                      <a:r>
                        <a:rPr lang="en-GB" sz="1600" b="1" dirty="0">
                          <a:solidFill>
                            <a:srgbClr val="7030A0"/>
                          </a:solidFill>
                        </a:rPr>
                        <a:t>53%</a:t>
                      </a:r>
                    </a:p>
                  </a:txBody>
                  <a:tcPr marL="80201" marR="80201" marT="40100" marB="40100"/>
                </a:tc>
                <a:tc>
                  <a:txBody>
                    <a:bodyPr/>
                    <a:lstStyle/>
                    <a:p>
                      <a:r>
                        <a:rPr lang="en-GB" sz="1600" b="1" dirty="0">
                          <a:solidFill>
                            <a:srgbClr val="7030A0"/>
                          </a:solidFill>
                        </a:rPr>
                        <a:t>49.7%</a:t>
                      </a:r>
                    </a:p>
                  </a:txBody>
                  <a:tcPr marL="80201" marR="80201" marT="40100" marB="40100"/>
                </a:tc>
                <a:tc>
                  <a:txBody>
                    <a:bodyPr/>
                    <a:lstStyle/>
                    <a:p>
                      <a:r>
                        <a:rPr lang="en-GB" sz="1600" b="1" dirty="0">
                          <a:solidFill>
                            <a:srgbClr val="7030A0"/>
                          </a:solidFill>
                        </a:rPr>
                        <a:t>29.3%</a:t>
                      </a:r>
                    </a:p>
                  </a:txBody>
                  <a:tcPr marL="80201" marR="80201" marT="40100" marB="40100"/>
                </a:tc>
                <a:tc>
                  <a:txBody>
                    <a:bodyPr/>
                    <a:lstStyle/>
                    <a:p>
                      <a:r>
                        <a:rPr lang="en-GB" sz="1600" b="1" dirty="0">
                          <a:solidFill>
                            <a:srgbClr val="7030A0"/>
                          </a:solidFill>
                        </a:rPr>
                        <a:t>15%</a:t>
                      </a:r>
                    </a:p>
                  </a:txBody>
                  <a:tcPr marL="80201" marR="80201" marT="40100" marB="40100"/>
                </a:tc>
                <a:extLst>
                  <a:ext uri="{0D108BD9-81ED-4DB2-BD59-A6C34878D82A}">
                    <a16:rowId xmlns:a16="http://schemas.microsoft.com/office/drawing/2014/main" val="689052725"/>
                  </a:ext>
                </a:extLst>
              </a:tr>
              <a:tr h="325258">
                <a:tc>
                  <a:txBody>
                    <a:bodyPr/>
                    <a:lstStyle/>
                    <a:p>
                      <a:r>
                        <a:rPr lang="en-GB" sz="1600" b="1" dirty="0">
                          <a:solidFill>
                            <a:srgbClr val="7030A0"/>
                          </a:solidFill>
                        </a:rPr>
                        <a:t>Ethnicity</a:t>
                      </a:r>
                      <a:endParaRPr lang="en-GB" sz="1600" dirty="0"/>
                    </a:p>
                  </a:txBody>
                  <a:tcPr marL="80201" marR="80201" marT="40100" marB="40100"/>
                </a:tc>
                <a:tc>
                  <a:txBody>
                    <a:bodyPr/>
                    <a:lstStyle/>
                    <a:p>
                      <a:r>
                        <a:rPr lang="en-GB" sz="1600" b="1" dirty="0">
                          <a:solidFill>
                            <a:srgbClr val="7030A0"/>
                          </a:solidFill>
                        </a:rPr>
                        <a:t>32.9%</a:t>
                      </a:r>
                    </a:p>
                  </a:txBody>
                  <a:tcPr marL="80201" marR="80201" marT="40100" marB="40100"/>
                </a:tc>
                <a:tc>
                  <a:txBody>
                    <a:bodyPr/>
                    <a:lstStyle/>
                    <a:p>
                      <a:r>
                        <a:rPr lang="en-GB" sz="1600" b="1" dirty="0">
                          <a:solidFill>
                            <a:srgbClr val="7030A0"/>
                          </a:solidFill>
                        </a:rPr>
                        <a:t>24.9%</a:t>
                      </a:r>
                    </a:p>
                  </a:txBody>
                  <a:tcPr marL="80201" marR="80201" marT="40100" marB="40100"/>
                </a:tc>
                <a:tc>
                  <a:txBody>
                    <a:bodyPr/>
                    <a:lstStyle/>
                    <a:p>
                      <a:r>
                        <a:rPr lang="en-GB" sz="1600" b="1" dirty="0">
                          <a:solidFill>
                            <a:srgbClr val="7030A0"/>
                          </a:solidFill>
                        </a:rPr>
                        <a:t>16.9%</a:t>
                      </a:r>
                    </a:p>
                  </a:txBody>
                  <a:tcPr marL="80201" marR="80201" marT="40100" marB="40100"/>
                </a:tc>
                <a:tc>
                  <a:txBody>
                    <a:bodyPr/>
                    <a:lstStyle/>
                    <a:p>
                      <a:r>
                        <a:rPr lang="en-GB" sz="1600" b="1" dirty="0">
                          <a:solidFill>
                            <a:srgbClr val="7030A0"/>
                          </a:solidFill>
                        </a:rPr>
                        <a:t>28.9%</a:t>
                      </a:r>
                    </a:p>
                  </a:txBody>
                  <a:tcPr marL="80201" marR="80201" marT="40100" marB="40100"/>
                </a:tc>
                <a:tc>
                  <a:txBody>
                    <a:bodyPr/>
                    <a:lstStyle/>
                    <a:p>
                      <a:r>
                        <a:rPr lang="en-GB" sz="1600" b="1" dirty="0">
                          <a:solidFill>
                            <a:srgbClr val="7030A0"/>
                          </a:solidFill>
                        </a:rPr>
                        <a:t>11.5%</a:t>
                      </a:r>
                    </a:p>
                  </a:txBody>
                  <a:tcPr marL="80201" marR="80201" marT="40100" marB="40100"/>
                </a:tc>
                <a:tc>
                  <a:txBody>
                    <a:bodyPr/>
                    <a:lstStyle/>
                    <a:p>
                      <a:r>
                        <a:rPr lang="en-GB" sz="1600" b="1" dirty="0">
                          <a:solidFill>
                            <a:srgbClr val="7030A0"/>
                          </a:solidFill>
                        </a:rPr>
                        <a:t>DNA</a:t>
                      </a:r>
                    </a:p>
                  </a:txBody>
                  <a:tcPr marL="80201" marR="80201" marT="40100" marB="40100"/>
                </a:tc>
                <a:extLst>
                  <a:ext uri="{0D108BD9-81ED-4DB2-BD59-A6C34878D82A}">
                    <a16:rowId xmlns:a16="http://schemas.microsoft.com/office/drawing/2014/main" val="1426515591"/>
                  </a:ext>
                </a:extLst>
              </a:tr>
              <a:tr h="325258">
                <a:tc>
                  <a:txBody>
                    <a:bodyPr/>
                    <a:lstStyle/>
                    <a:p>
                      <a:r>
                        <a:rPr lang="en-GB" sz="1600" b="1" dirty="0">
                          <a:solidFill>
                            <a:srgbClr val="7030A0"/>
                          </a:solidFill>
                        </a:rPr>
                        <a:t>Disability</a:t>
                      </a:r>
                      <a:endParaRPr lang="en-GB" sz="1600" dirty="0"/>
                    </a:p>
                  </a:txBody>
                  <a:tcPr marL="80201" marR="80201" marT="40100" marB="40100"/>
                </a:tc>
                <a:tc>
                  <a:txBody>
                    <a:bodyPr/>
                    <a:lstStyle/>
                    <a:p>
                      <a:r>
                        <a:rPr lang="en-GB" sz="1600" b="1" dirty="0">
                          <a:solidFill>
                            <a:srgbClr val="7030A0"/>
                          </a:solidFill>
                        </a:rPr>
                        <a:t>16%</a:t>
                      </a:r>
                    </a:p>
                  </a:txBody>
                  <a:tcPr marL="80201" marR="80201" marT="40100" marB="40100"/>
                </a:tc>
                <a:tc>
                  <a:txBody>
                    <a:bodyPr/>
                    <a:lstStyle/>
                    <a:p>
                      <a:r>
                        <a:rPr lang="en-GB" sz="1600" b="1" dirty="0">
                          <a:solidFill>
                            <a:srgbClr val="7030A0"/>
                          </a:solidFill>
                        </a:rPr>
                        <a:t>4%</a:t>
                      </a:r>
                    </a:p>
                  </a:txBody>
                  <a:tcPr marL="80201" marR="80201" marT="40100" marB="40100"/>
                </a:tc>
                <a:tc>
                  <a:txBody>
                    <a:bodyPr/>
                    <a:lstStyle/>
                    <a:p>
                      <a:r>
                        <a:rPr lang="en-GB" sz="1600" b="1" dirty="0">
                          <a:solidFill>
                            <a:srgbClr val="7030A0"/>
                          </a:solidFill>
                        </a:rPr>
                        <a:t>7%</a:t>
                      </a:r>
                    </a:p>
                  </a:txBody>
                  <a:tcPr marL="80201" marR="80201" marT="40100" marB="40100"/>
                </a:tc>
                <a:tc>
                  <a:txBody>
                    <a:bodyPr/>
                    <a:lstStyle/>
                    <a:p>
                      <a:r>
                        <a:rPr lang="en-GB" sz="1600" b="1" dirty="0">
                          <a:solidFill>
                            <a:srgbClr val="7030A0"/>
                          </a:solidFill>
                        </a:rPr>
                        <a:t>4.5%</a:t>
                      </a:r>
                    </a:p>
                  </a:txBody>
                  <a:tcPr marL="80201" marR="80201" marT="40100" marB="40100"/>
                </a:tc>
                <a:tc>
                  <a:txBody>
                    <a:bodyPr/>
                    <a:lstStyle/>
                    <a:p>
                      <a:r>
                        <a:rPr lang="en-GB" sz="1600" b="1" dirty="0">
                          <a:solidFill>
                            <a:srgbClr val="7030A0"/>
                          </a:solidFill>
                        </a:rPr>
                        <a:t>2.7%</a:t>
                      </a:r>
                    </a:p>
                  </a:txBody>
                  <a:tcPr marL="80201" marR="80201" marT="40100" marB="40100"/>
                </a:tc>
                <a:tc>
                  <a:txBody>
                    <a:bodyPr/>
                    <a:lstStyle/>
                    <a:p>
                      <a:r>
                        <a:rPr lang="en-GB" sz="1600" b="1" dirty="0">
                          <a:solidFill>
                            <a:srgbClr val="7030A0"/>
                          </a:solidFill>
                        </a:rPr>
                        <a:t>DNA</a:t>
                      </a:r>
                    </a:p>
                  </a:txBody>
                  <a:tcPr marL="80201" marR="80201" marT="40100" marB="40100"/>
                </a:tc>
                <a:extLst>
                  <a:ext uri="{0D108BD9-81ED-4DB2-BD59-A6C34878D82A}">
                    <a16:rowId xmlns:a16="http://schemas.microsoft.com/office/drawing/2014/main" val="2172957602"/>
                  </a:ext>
                </a:extLst>
              </a:tr>
            </a:tbl>
          </a:graphicData>
        </a:graphic>
      </p:graphicFrame>
      <p:sp>
        <p:nvSpPr>
          <p:cNvPr id="6" name="Rectangle 5"/>
          <p:cNvSpPr/>
          <p:nvPr/>
        </p:nvSpPr>
        <p:spPr>
          <a:xfrm>
            <a:off x="6117309" y="4411547"/>
            <a:ext cx="4410596" cy="1890158"/>
          </a:xfrm>
          <a:prstGeom prst="rect">
            <a:avLst/>
          </a:prstGeom>
          <a:solidFill>
            <a:schemeClr val="bg1"/>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20" name="Rectangle 19"/>
          <p:cNvSpPr/>
          <p:nvPr/>
        </p:nvSpPr>
        <p:spPr>
          <a:xfrm>
            <a:off x="6441345" y="1271944"/>
            <a:ext cx="3762524" cy="4093428"/>
          </a:xfrm>
          <a:prstGeom prst="rect">
            <a:avLst/>
          </a:prstGeom>
        </p:spPr>
        <p:txBody>
          <a:bodyPr wrap="square">
            <a:spAutoFit/>
          </a:bodyPr>
          <a:lstStyle/>
          <a:p>
            <a:pPr marL="285750" indent="-285750">
              <a:buFont typeface="Arial" panose="020B0604020202020204" pitchFamily="34" charset="0"/>
              <a:buChar char="•"/>
            </a:pPr>
            <a:r>
              <a:rPr lang="en-GB" sz="2000" dirty="0" smtClean="0">
                <a:solidFill>
                  <a:srgbClr val="7030A0"/>
                </a:solidFill>
              </a:rPr>
              <a:t>Grant success </a:t>
            </a:r>
            <a:r>
              <a:rPr lang="en-GB" sz="2000" dirty="0">
                <a:solidFill>
                  <a:srgbClr val="7030A0"/>
                </a:solidFill>
              </a:rPr>
              <a:t>rates significantly lower for ethnic </a:t>
            </a:r>
            <a:r>
              <a:rPr lang="en-GB" sz="2000" dirty="0" smtClean="0">
                <a:solidFill>
                  <a:srgbClr val="7030A0"/>
                </a:solidFill>
              </a:rPr>
              <a:t>minority PIs</a:t>
            </a:r>
          </a:p>
          <a:p>
            <a:pPr marL="285750" indent="-285750">
              <a:buFont typeface="Arial" panose="020B0604020202020204" pitchFamily="34" charset="0"/>
              <a:buChar char="•"/>
            </a:pPr>
            <a:r>
              <a:rPr lang="en-GB" sz="2000" dirty="0" smtClean="0">
                <a:solidFill>
                  <a:srgbClr val="7030A0"/>
                </a:solidFill>
              </a:rPr>
              <a:t>Women PIs </a:t>
            </a:r>
            <a:r>
              <a:rPr lang="en-GB" sz="2000" dirty="0">
                <a:solidFill>
                  <a:srgbClr val="7030A0"/>
                </a:solidFill>
              </a:rPr>
              <a:t>apply for and receive lower grant funding than </a:t>
            </a:r>
            <a:r>
              <a:rPr lang="en-GB" sz="2000" dirty="0" smtClean="0">
                <a:solidFill>
                  <a:srgbClr val="7030A0"/>
                </a:solidFill>
              </a:rPr>
              <a:t>men</a:t>
            </a:r>
          </a:p>
          <a:p>
            <a:pPr marL="285750" indent="-285750">
              <a:buFont typeface="Arial" panose="020B0604020202020204" pitchFamily="34" charset="0"/>
              <a:buChar char="•"/>
            </a:pPr>
            <a:r>
              <a:rPr lang="en-GB" sz="2000" dirty="0" smtClean="0">
                <a:solidFill>
                  <a:srgbClr val="7030A0"/>
                </a:solidFill>
              </a:rPr>
              <a:t>Women researchers </a:t>
            </a:r>
            <a:r>
              <a:rPr lang="en-GB" sz="2000" dirty="0">
                <a:solidFill>
                  <a:srgbClr val="7030A0"/>
                </a:solidFill>
              </a:rPr>
              <a:t>perceive lower levels of recognition for their </a:t>
            </a:r>
            <a:r>
              <a:rPr lang="en-GB" sz="2000" dirty="0" smtClean="0">
                <a:solidFill>
                  <a:srgbClr val="7030A0"/>
                </a:solidFill>
              </a:rPr>
              <a:t>work</a:t>
            </a:r>
            <a:endParaRPr lang="en-GB" sz="2000" dirty="0">
              <a:solidFill>
                <a:srgbClr val="7030A0"/>
              </a:solidFill>
            </a:endParaRPr>
          </a:p>
          <a:p>
            <a:pPr marL="285750" indent="-285750">
              <a:buFont typeface="Arial" panose="020B0604020202020204" pitchFamily="34" charset="0"/>
              <a:buChar char="•"/>
            </a:pPr>
            <a:r>
              <a:rPr lang="en-GB" sz="2000" dirty="0" smtClean="0">
                <a:solidFill>
                  <a:srgbClr val="7030A0"/>
                </a:solidFill>
              </a:rPr>
              <a:t>Women</a:t>
            </a:r>
            <a:r>
              <a:rPr lang="en-GB" sz="2000" dirty="0">
                <a:solidFill>
                  <a:srgbClr val="7030A0"/>
                </a:solidFill>
              </a:rPr>
              <a:t>, ethnic minority and disabled </a:t>
            </a:r>
            <a:r>
              <a:rPr lang="en-GB" sz="2000" dirty="0" smtClean="0">
                <a:solidFill>
                  <a:srgbClr val="7030A0"/>
                </a:solidFill>
              </a:rPr>
              <a:t>staff </a:t>
            </a:r>
            <a:r>
              <a:rPr lang="en-GB" sz="2000" dirty="0">
                <a:solidFill>
                  <a:srgbClr val="7030A0"/>
                </a:solidFill>
              </a:rPr>
              <a:t>significantly more likely to report </a:t>
            </a:r>
            <a:r>
              <a:rPr lang="en-GB" sz="2000" dirty="0" smtClean="0">
                <a:solidFill>
                  <a:srgbClr val="7030A0"/>
                </a:solidFill>
              </a:rPr>
              <a:t>experiencing </a:t>
            </a:r>
            <a:r>
              <a:rPr lang="en-GB" sz="2000" dirty="0">
                <a:solidFill>
                  <a:srgbClr val="7030A0"/>
                </a:solidFill>
              </a:rPr>
              <a:t>discrimination, bullying and harassment</a:t>
            </a:r>
            <a:r>
              <a:rPr lang="en-GB" sz="2000" dirty="0" smtClean="0">
                <a:solidFill>
                  <a:srgbClr val="7030A0"/>
                </a:solidFill>
              </a:rPr>
              <a:t> </a:t>
            </a:r>
            <a:endParaRPr lang="en-GB" sz="2000" dirty="0">
              <a:solidFill>
                <a:srgbClr val="7030A0"/>
              </a:solidFill>
            </a:endParaRPr>
          </a:p>
        </p:txBody>
      </p:sp>
      <p:sp>
        <p:nvSpPr>
          <p:cNvPr id="21" name="Rectangle 20"/>
          <p:cNvSpPr/>
          <p:nvPr/>
        </p:nvSpPr>
        <p:spPr>
          <a:xfrm>
            <a:off x="426892" y="6263372"/>
            <a:ext cx="7632848" cy="646331"/>
          </a:xfrm>
          <a:prstGeom prst="rect">
            <a:avLst/>
          </a:prstGeom>
        </p:spPr>
        <p:txBody>
          <a:bodyPr wrap="square">
            <a:spAutoFit/>
          </a:bodyPr>
          <a:lstStyle/>
          <a:p>
            <a:r>
              <a:rPr lang="en-GB" dirty="0"/>
              <a:t>Source: Women in Science </a:t>
            </a:r>
            <a:r>
              <a:rPr lang="en-GB" dirty="0" smtClean="0"/>
              <a:t>magazine, 1st </a:t>
            </a:r>
            <a:r>
              <a:rPr lang="en-GB" dirty="0"/>
              <a:t>edition, 2019</a:t>
            </a:r>
            <a:r>
              <a:rPr lang="en-GB" dirty="0" smtClean="0"/>
              <a:t>.</a:t>
            </a:r>
            <a:endParaRPr lang="en-GB" dirty="0"/>
          </a:p>
          <a:p>
            <a:r>
              <a:rPr lang="en-GB" dirty="0"/>
              <a:t>University of Manchester Equality Information Report 2023</a:t>
            </a:r>
          </a:p>
        </p:txBody>
      </p:sp>
      <p:pic>
        <p:nvPicPr>
          <p:cNvPr id="22" name="Picture 21"/>
          <p:cNvPicPr>
            <a:picLocks noChangeAspect="1"/>
          </p:cNvPicPr>
          <p:nvPr/>
        </p:nvPicPr>
        <p:blipFill>
          <a:blip r:embed="rId4"/>
          <a:stretch>
            <a:fillRect/>
          </a:stretch>
        </p:blipFill>
        <p:spPr>
          <a:xfrm>
            <a:off x="6819597" y="5700415"/>
            <a:ext cx="3354556" cy="1260428"/>
          </a:xfrm>
          <a:prstGeom prst="rect">
            <a:avLst/>
          </a:prstGeom>
        </p:spPr>
      </p:pic>
    </p:spTree>
    <p:extLst>
      <p:ext uri="{BB962C8B-B14F-4D97-AF65-F5344CB8AC3E}">
        <p14:creationId xmlns:p14="http://schemas.microsoft.com/office/powerpoint/2010/main" val="26917084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335AEF8-E01D-0C19-C67D-7D6E7285101C}"/>
              </a:ext>
            </a:extLst>
          </p:cNvPr>
          <p:cNvSpPr/>
          <p:nvPr/>
        </p:nvSpPr>
        <p:spPr>
          <a:xfrm>
            <a:off x="0" y="6157689"/>
            <a:ext cx="10693400" cy="1405161"/>
          </a:xfrm>
          <a:prstGeom prst="rect">
            <a:avLst/>
          </a:prstGeom>
          <a:solidFill>
            <a:srgbClr val="3C1053"/>
          </a:solidFill>
          <a:ln>
            <a:solidFill>
              <a:srgbClr val="3C10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435564" y="411944"/>
            <a:ext cx="10257836" cy="492443"/>
          </a:xfrm>
          <a:prstGeom prst="rect">
            <a:avLst/>
          </a:prstGeom>
          <a:noFill/>
        </p:spPr>
        <p:txBody>
          <a:bodyPr wrap="square" rtlCol="0">
            <a:spAutoFit/>
          </a:bodyPr>
          <a:lstStyle/>
          <a:p>
            <a:r>
              <a:rPr lang="en-GB" sz="2600" b="1" dirty="0" smtClean="0">
                <a:solidFill>
                  <a:srgbClr val="3C1053"/>
                </a:solidFill>
              </a:rPr>
              <a:t>Embedding EDI within student curriculum and ECR development </a:t>
            </a:r>
            <a:endParaRPr lang="en-GB" sz="2600" b="1" dirty="0">
              <a:solidFill>
                <a:srgbClr val="3C1053"/>
              </a:solidFill>
            </a:endParaRPr>
          </a:p>
        </p:txBody>
      </p:sp>
      <p:graphicFrame>
        <p:nvGraphicFramePr>
          <p:cNvPr id="15" name="Diagram 14"/>
          <p:cNvGraphicFramePr/>
          <p:nvPr>
            <p:extLst>
              <p:ext uri="{D42A27DB-BD31-4B8C-83A1-F6EECF244321}">
                <p14:modId xmlns:p14="http://schemas.microsoft.com/office/powerpoint/2010/main" val="1051644619"/>
              </p:ext>
            </p:extLst>
          </p:nvPr>
        </p:nvGraphicFramePr>
        <p:xfrm>
          <a:off x="925504" y="1106608"/>
          <a:ext cx="8842392" cy="43717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Rectangle 15"/>
          <p:cNvSpPr/>
          <p:nvPr/>
        </p:nvSpPr>
        <p:spPr>
          <a:xfrm>
            <a:off x="1242244" y="3709417"/>
            <a:ext cx="7818014" cy="1015663"/>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0" i="1" u="none" strike="noStrike" kern="0" cap="none" spc="0" normalizeH="0" baseline="0" noProof="0" dirty="0" smtClean="0">
                <a:ln>
                  <a:noFill/>
                </a:ln>
                <a:effectLst/>
                <a:uLnTx/>
                <a:uFillTx/>
              </a:rPr>
              <a:t>I believe that if we apply the mind set represented throughout these modules we can make any environment more inclusive, diverse and equal (2</a:t>
            </a:r>
            <a:r>
              <a:rPr kumimoji="0" lang="en-GB" sz="2000" b="0" i="1" u="none" strike="noStrike" kern="0" cap="none" spc="0" normalizeH="0" baseline="30000" noProof="0" dirty="0" smtClean="0">
                <a:ln>
                  <a:noFill/>
                </a:ln>
                <a:effectLst/>
                <a:uLnTx/>
                <a:uFillTx/>
              </a:rPr>
              <a:t>nd</a:t>
            </a:r>
            <a:r>
              <a:rPr kumimoji="0" lang="en-GB" sz="2000" b="0" i="1" u="none" strike="noStrike" kern="0" cap="none" spc="0" normalizeH="0" baseline="0" noProof="0" dirty="0" smtClean="0">
                <a:ln>
                  <a:noFill/>
                </a:ln>
                <a:effectLst/>
                <a:uLnTx/>
                <a:uFillTx/>
              </a:rPr>
              <a:t> year student)</a:t>
            </a:r>
          </a:p>
        </p:txBody>
      </p:sp>
      <p:sp>
        <p:nvSpPr>
          <p:cNvPr id="17" name="Rectangle 16"/>
          <p:cNvSpPr/>
          <p:nvPr/>
        </p:nvSpPr>
        <p:spPr>
          <a:xfrm>
            <a:off x="445024" y="4834250"/>
            <a:ext cx="12073812" cy="1569660"/>
          </a:xfrm>
          <a:prstGeom prst="rect">
            <a:avLst/>
          </a:prstGeom>
        </p:spPr>
        <p:txBody>
          <a:bodyPr wrap="square">
            <a:spAutoFit/>
          </a:bodyPr>
          <a:lstStyle/>
          <a:p>
            <a:pPr marL="342900" indent="-342900">
              <a:buFont typeface="Arial" panose="020B0604020202020204" pitchFamily="34" charset="0"/>
              <a:buChar char="•"/>
            </a:pPr>
            <a:r>
              <a:rPr lang="en-GB" sz="2400" b="1" dirty="0" smtClean="0">
                <a:solidFill>
                  <a:srgbClr val="7030A0"/>
                </a:solidFill>
              </a:rPr>
              <a:t>Taster for all offer holders</a:t>
            </a:r>
          </a:p>
          <a:p>
            <a:pPr marL="342900" indent="-342900">
              <a:buFont typeface="Arial" panose="020B0604020202020204" pitchFamily="34" charset="0"/>
              <a:buChar char="•"/>
            </a:pPr>
            <a:r>
              <a:rPr lang="en-GB" sz="2400" b="1" dirty="0" smtClean="0">
                <a:solidFill>
                  <a:srgbClr val="7030A0"/>
                </a:solidFill>
              </a:rPr>
              <a:t>Open to all students, all disciplines</a:t>
            </a:r>
          </a:p>
          <a:p>
            <a:pPr marL="342900" indent="-342900">
              <a:buFont typeface="Arial" panose="020B0604020202020204" pitchFamily="34" charset="0"/>
              <a:buChar char="•"/>
            </a:pPr>
            <a:r>
              <a:rPr lang="en-GB" sz="2400" b="1" dirty="0" smtClean="0">
                <a:solidFill>
                  <a:srgbClr val="7030A0"/>
                </a:solidFill>
              </a:rPr>
              <a:t>Embedding in researcher development, supervisor and PI toolkits  </a:t>
            </a:r>
            <a:endParaRPr lang="en-GB" sz="2400" b="1" dirty="0">
              <a:solidFill>
                <a:srgbClr val="7030A0"/>
              </a:solidFill>
            </a:endParaRPr>
          </a:p>
          <a:p>
            <a:pPr marL="342900" indent="-342900">
              <a:buFont typeface="Arial" panose="020B0604020202020204" pitchFamily="34" charset="0"/>
              <a:buChar char="•"/>
            </a:pPr>
            <a:endParaRPr lang="en-GB" sz="2400" b="1" dirty="0">
              <a:solidFill>
                <a:srgbClr val="7030A0"/>
              </a:solidFill>
            </a:endParaRPr>
          </a:p>
        </p:txBody>
      </p:sp>
    </p:spTree>
    <p:extLst>
      <p:ext uri="{BB962C8B-B14F-4D97-AF65-F5344CB8AC3E}">
        <p14:creationId xmlns:p14="http://schemas.microsoft.com/office/powerpoint/2010/main" val="17564179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335AEF8-E01D-0C19-C67D-7D6E7285101C}"/>
              </a:ext>
            </a:extLst>
          </p:cNvPr>
          <p:cNvSpPr/>
          <p:nvPr/>
        </p:nvSpPr>
        <p:spPr>
          <a:xfrm>
            <a:off x="0" y="6157689"/>
            <a:ext cx="10693400" cy="1405161"/>
          </a:xfrm>
          <a:prstGeom prst="rect">
            <a:avLst/>
          </a:prstGeom>
          <a:solidFill>
            <a:srgbClr val="3C1053"/>
          </a:solidFill>
          <a:ln>
            <a:solidFill>
              <a:srgbClr val="3C10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435564" y="411944"/>
            <a:ext cx="9505056" cy="492443"/>
          </a:xfrm>
          <a:prstGeom prst="rect">
            <a:avLst/>
          </a:prstGeom>
          <a:noFill/>
        </p:spPr>
        <p:txBody>
          <a:bodyPr wrap="square" rtlCol="0">
            <a:spAutoFit/>
          </a:bodyPr>
          <a:lstStyle/>
          <a:p>
            <a:r>
              <a:rPr lang="en-GB" sz="2600" b="1" dirty="0" smtClean="0">
                <a:solidFill>
                  <a:srgbClr val="3C1053"/>
                </a:solidFill>
              </a:rPr>
              <a:t>Embedding EDI in leadership practice </a:t>
            </a:r>
            <a:endParaRPr lang="en-GB" sz="2600" b="1" dirty="0">
              <a:solidFill>
                <a:srgbClr val="3C1053"/>
              </a:solidFill>
            </a:endParaRPr>
          </a:p>
        </p:txBody>
      </p:sp>
      <p:pic>
        <p:nvPicPr>
          <p:cNvPr id="6" name="Picture 5"/>
          <p:cNvPicPr>
            <a:picLocks noChangeAspect="1"/>
          </p:cNvPicPr>
          <p:nvPr/>
        </p:nvPicPr>
        <p:blipFill rotWithShape="1">
          <a:blip r:embed="rId2"/>
          <a:srcRect l="14402" t="14261"/>
          <a:stretch/>
        </p:blipFill>
        <p:spPr>
          <a:xfrm>
            <a:off x="407510" y="1492878"/>
            <a:ext cx="5323627" cy="2999485"/>
          </a:xfrm>
          <a:prstGeom prst="rect">
            <a:avLst/>
          </a:prstGeom>
        </p:spPr>
      </p:pic>
      <p:sp>
        <p:nvSpPr>
          <p:cNvPr id="7" name="Content Placeholder 2"/>
          <p:cNvSpPr txBox="1">
            <a:spLocks/>
          </p:cNvSpPr>
          <p:nvPr/>
        </p:nvSpPr>
        <p:spPr>
          <a:xfrm>
            <a:off x="737154" y="220662"/>
            <a:ext cx="10515600" cy="4351338"/>
          </a:xfrm>
          <a:prstGeom prst="rect">
            <a:avLst/>
          </a:prstGeom>
        </p:spPr>
        <p:txBody>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endParaRPr lang="en-GB" kern="0" dirty="0">
              <a:solidFill>
                <a:sysClr val="windowText" lastClr="000000"/>
              </a:solidFill>
            </a:endParaRPr>
          </a:p>
        </p:txBody>
      </p:sp>
      <p:sp>
        <p:nvSpPr>
          <p:cNvPr id="8" name="Rectangle 7"/>
          <p:cNvSpPr/>
          <p:nvPr/>
        </p:nvSpPr>
        <p:spPr>
          <a:xfrm>
            <a:off x="0" y="4897631"/>
            <a:ext cx="12073812" cy="1323439"/>
          </a:xfrm>
          <a:prstGeom prst="rect">
            <a:avLst/>
          </a:prstGeom>
        </p:spPr>
        <p:txBody>
          <a:bodyPr wrap="square">
            <a:spAutoFit/>
          </a:bodyPr>
          <a:lstStyle/>
          <a:p>
            <a:pPr marL="342900" indent="-342900">
              <a:buFont typeface="Arial" panose="020B0604020202020204" pitchFamily="34" charset="0"/>
              <a:buChar char="•"/>
            </a:pPr>
            <a:r>
              <a:rPr lang="en-GB" sz="2000" b="1" dirty="0">
                <a:solidFill>
                  <a:srgbClr val="7030A0"/>
                </a:solidFill>
              </a:rPr>
              <a:t>Personal EDI objective for all leaders and managers </a:t>
            </a:r>
          </a:p>
          <a:p>
            <a:pPr marL="342900" indent="-342900">
              <a:buFont typeface="Arial" panose="020B0604020202020204" pitchFamily="34" charset="0"/>
              <a:buChar char="•"/>
            </a:pPr>
            <a:r>
              <a:rPr lang="en-GB" sz="2000" b="1" dirty="0" smtClean="0">
                <a:solidFill>
                  <a:srgbClr val="7030A0"/>
                </a:solidFill>
              </a:rPr>
              <a:t>Engagement led by </a:t>
            </a:r>
            <a:r>
              <a:rPr lang="en-GB" sz="2000" b="1" dirty="0" smtClean="0">
                <a:solidFill>
                  <a:srgbClr val="7030A0"/>
                </a:solidFill>
              </a:rPr>
              <a:t>senior leadership team </a:t>
            </a:r>
            <a:endParaRPr lang="en-GB" sz="2000" b="1" dirty="0">
              <a:solidFill>
                <a:srgbClr val="7030A0"/>
              </a:solidFill>
            </a:endParaRPr>
          </a:p>
          <a:p>
            <a:pPr marL="342900" indent="-342900">
              <a:buFont typeface="Arial" panose="020B0604020202020204" pitchFamily="34" charset="0"/>
              <a:buChar char="•"/>
            </a:pPr>
            <a:r>
              <a:rPr lang="en-GB" sz="2000" b="1" dirty="0" smtClean="0">
                <a:solidFill>
                  <a:srgbClr val="7030A0"/>
                </a:solidFill>
              </a:rPr>
              <a:t>Embedded </a:t>
            </a:r>
            <a:r>
              <a:rPr lang="en-GB" sz="2000" b="1" dirty="0" smtClean="0">
                <a:solidFill>
                  <a:srgbClr val="7030A0"/>
                </a:solidFill>
              </a:rPr>
              <a:t>in leadership and management </a:t>
            </a:r>
            <a:r>
              <a:rPr lang="en-GB" sz="2000" b="1" dirty="0" smtClean="0">
                <a:solidFill>
                  <a:srgbClr val="7030A0"/>
                </a:solidFill>
              </a:rPr>
              <a:t>programmes &gt; </a:t>
            </a:r>
            <a:r>
              <a:rPr lang="en-GB" sz="2000" b="1" dirty="0" smtClean="0">
                <a:solidFill>
                  <a:srgbClr val="7030A0"/>
                </a:solidFill>
              </a:rPr>
              <a:t>new academic and fellows </a:t>
            </a:r>
            <a:r>
              <a:rPr lang="en-GB" sz="2000" b="1" dirty="0" smtClean="0">
                <a:solidFill>
                  <a:srgbClr val="7030A0"/>
                </a:solidFill>
              </a:rPr>
              <a:t>programme</a:t>
            </a:r>
          </a:p>
          <a:p>
            <a:pPr marL="342900" indent="-342900">
              <a:buFont typeface="Arial" panose="020B0604020202020204" pitchFamily="34" charset="0"/>
              <a:buChar char="•"/>
            </a:pPr>
            <a:endParaRPr lang="en-GB" sz="2000" b="1" dirty="0">
              <a:solidFill>
                <a:srgbClr val="7030A0"/>
              </a:solidFill>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2644" y="936324"/>
            <a:ext cx="5486399" cy="3907365"/>
          </a:xfrm>
          <a:prstGeom prst="rect">
            <a:avLst/>
          </a:prstGeom>
        </p:spPr>
      </p:pic>
    </p:spTree>
    <p:extLst>
      <p:ext uri="{BB962C8B-B14F-4D97-AF65-F5344CB8AC3E}">
        <p14:creationId xmlns:p14="http://schemas.microsoft.com/office/powerpoint/2010/main" val="10116335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335AEF8-E01D-0C19-C67D-7D6E7285101C}"/>
              </a:ext>
            </a:extLst>
          </p:cNvPr>
          <p:cNvSpPr/>
          <p:nvPr/>
        </p:nvSpPr>
        <p:spPr>
          <a:xfrm>
            <a:off x="0" y="6157689"/>
            <a:ext cx="10693400" cy="1405161"/>
          </a:xfrm>
          <a:prstGeom prst="rect">
            <a:avLst/>
          </a:prstGeom>
          <a:solidFill>
            <a:srgbClr val="3C1053"/>
          </a:solidFill>
          <a:ln>
            <a:solidFill>
              <a:srgbClr val="3C10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435564" y="411944"/>
            <a:ext cx="9505056" cy="1692771"/>
          </a:xfrm>
          <a:prstGeom prst="rect">
            <a:avLst/>
          </a:prstGeom>
          <a:noFill/>
        </p:spPr>
        <p:txBody>
          <a:bodyPr wrap="square" rtlCol="0">
            <a:spAutoFit/>
          </a:bodyPr>
          <a:lstStyle/>
          <a:p>
            <a:r>
              <a:rPr lang="en-GB" sz="2600" b="1" dirty="0" smtClean="0">
                <a:solidFill>
                  <a:srgbClr val="3C1053"/>
                </a:solidFill>
              </a:rPr>
              <a:t>Catalysing inclusive practice and culture change through our innovative EDI bid scheme </a:t>
            </a:r>
          </a:p>
          <a:p>
            <a:endParaRPr lang="en-GB" sz="2600" b="1" dirty="0">
              <a:solidFill>
                <a:srgbClr val="3C1053"/>
              </a:solidFill>
            </a:endParaRPr>
          </a:p>
          <a:p>
            <a:endParaRPr lang="en-GB" sz="2600" b="1" dirty="0">
              <a:solidFill>
                <a:srgbClr val="3C1053"/>
              </a:solidFill>
            </a:endParaRPr>
          </a:p>
        </p:txBody>
      </p:sp>
      <p:sp>
        <p:nvSpPr>
          <p:cNvPr id="6" name="Rectangle 5"/>
          <p:cNvSpPr/>
          <p:nvPr/>
        </p:nvSpPr>
        <p:spPr>
          <a:xfrm>
            <a:off x="463864" y="4357168"/>
            <a:ext cx="10455752" cy="1569660"/>
          </a:xfrm>
          <a:prstGeom prst="rect">
            <a:avLst/>
          </a:prstGeom>
        </p:spPr>
        <p:txBody>
          <a:bodyPr wrap="square">
            <a:spAutoFit/>
          </a:bodyPr>
          <a:lstStyle/>
          <a:p>
            <a:r>
              <a:rPr lang="en-GB" sz="2400" b="1" dirty="0">
                <a:solidFill>
                  <a:srgbClr val="7030A0"/>
                </a:solidFill>
              </a:rPr>
              <a:t>Open call to all </a:t>
            </a:r>
            <a:r>
              <a:rPr lang="en-GB" sz="2400" b="1" dirty="0" smtClean="0">
                <a:solidFill>
                  <a:srgbClr val="7030A0"/>
                </a:solidFill>
              </a:rPr>
              <a:t>involved </a:t>
            </a:r>
            <a:r>
              <a:rPr lang="en-GB" sz="2400" b="1" dirty="0">
                <a:solidFill>
                  <a:srgbClr val="7030A0"/>
                </a:solidFill>
              </a:rPr>
              <a:t>in research and discovery</a:t>
            </a:r>
          </a:p>
          <a:p>
            <a:r>
              <a:rPr lang="en-GB" sz="2400" b="1" dirty="0" smtClean="0">
                <a:solidFill>
                  <a:srgbClr val="7030A0"/>
                </a:solidFill>
              </a:rPr>
              <a:t>Up </a:t>
            </a:r>
            <a:r>
              <a:rPr lang="en-GB" sz="2400" b="1" dirty="0">
                <a:solidFill>
                  <a:srgbClr val="7030A0"/>
                </a:solidFill>
              </a:rPr>
              <a:t>to £5K funding, </a:t>
            </a:r>
            <a:r>
              <a:rPr lang="en-GB" sz="2400" b="1" dirty="0" smtClean="0">
                <a:solidFill>
                  <a:srgbClr val="7030A0"/>
                </a:solidFill>
              </a:rPr>
              <a:t>13 projects funded (PGR &gt; Prof led)</a:t>
            </a:r>
          </a:p>
          <a:p>
            <a:r>
              <a:rPr lang="en-GB" sz="2400" b="1" dirty="0" smtClean="0">
                <a:solidFill>
                  <a:srgbClr val="7030A0"/>
                </a:solidFill>
              </a:rPr>
              <a:t>Impact on 1000+ researchers</a:t>
            </a:r>
          </a:p>
          <a:p>
            <a:r>
              <a:rPr lang="en-GB" sz="2400" b="1" dirty="0" smtClean="0">
                <a:solidFill>
                  <a:srgbClr val="7030A0"/>
                </a:solidFill>
              </a:rPr>
              <a:t>Team, university, national activity, policy development, preliminary research </a:t>
            </a:r>
            <a:endParaRPr lang="en-GB" sz="2400" b="1" dirty="0">
              <a:solidFill>
                <a:srgbClr val="7030A0"/>
              </a:solidFill>
            </a:endParaRPr>
          </a:p>
        </p:txBody>
      </p:sp>
      <p:pic>
        <p:nvPicPr>
          <p:cNvPr id="11" name="Picture 10"/>
          <p:cNvPicPr>
            <a:picLocks noChangeAspect="1"/>
          </p:cNvPicPr>
          <p:nvPr/>
        </p:nvPicPr>
        <p:blipFill>
          <a:blip r:embed="rId3"/>
          <a:stretch>
            <a:fillRect/>
          </a:stretch>
        </p:blipFill>
        <p:spPr>
          <a:xfrm>
            <a:off x="525241" y="1200233"/>
            <a:ext cx="6441843" cy="3383048"/>
          </a:xfrm>
          <a:prstGeom prst="rect">
            <a:avLst/>
          </a:prstGeom>
        </p:spPr>
      </p:pic>
      <p:pic>
        <p:nvPicPr>
          <p:cNvPr id="12" name="Picture 11"/>
          <p:cNvPicPr>
            <a:picLocks noChangeAspect="1"/>
          </p:cNvPicPr>
          <p:nvPr/>
        </p:nvPicPr>
        <p:blipFill>
          <a:blip r:embed="rId4"/>
          <a:stretch>
            <a:fillRect/>
          </a:stretch>
        </p:blipFill>
        <p:spPr>
          <a:xfrm>
            <a:off x="7327004" y="1750171"/>
            <a:ext cx="3044228" cy="2283171"/>
          </a:xfrm>
          <a:prstGeom prst="rect">
            <a:avLst/>
          </a:prstGeom>
        </p:spPr>
      </p:pic>
    </p:spTree>
    <p:extLst>
      <p:ext uri="{BB962C8B-B14F-4D97-AF65-F5344CB8AC3E}">
        <p14:creationId xmlns:p14="http://schemas.microsoft.com/office/powerpoint/2010/main" val="4599353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335AEF8-E01D-0C19-C67D-7D6E7285101C}"/>
              </a:ext>
            </a:extLst>
          </p:cNvPr>
          <p:cNvSpPr/>
          <p:nvPr/>
        </p:nvSpPr>
        <p:spPr>
          <a:xfrm>
            <a:off x="0" y="6157689"/>
            <a:ext cx="10693400" cy="1405161"/>
          </a:xfrm>
          <a:prstGeom prst="rect">
            <a:avLst/>
          </a:prstGeom>
          <a:solidFill>
            <a:srgbClr val="3C1053"/>
          </a:solidFill>
          <a:ln>
            <a:solidFill>
              <a:srgbClr val="3C10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423742" y="328692"/>
            <a:ext cx="9505056" cy="1292662"/>
          </a:xfrm>
          <a:prstGeom prst="rect">
            <a:avLst/>
          </a:prstGeom>
          <a:noFill/>
        </p:spPr>
        <p:txBody>
          <a:bodyPr wrap="square" rtlCol="0">
            <a:spAutoFit/>
          </a:bodyPr>
          <a:lstStyle/>
          <a:p>
            <a:r>
              <a:rPr lang="en-GB" sz="2600" b="1" dirty="0" smtClean="0">
                <a:solidFill>
                  <a:srgbClr val="3C1053"/>
                </a:solidFill>
              </a:rPr>
              <a:t>Investing in early career researchers from under-represented groups through our EDI Research placements, EDI Fellowships and Inclusive Advocacy Programme.</a:t>
            </a:r>
            <a:endParaRPr lang="en-GB" sz="2600" b="1" dirty="0">
              <a:solidFill>
                <a:srgbClr val="3C1053"/>
              </a:solidFill>
            </a:endParaRPr>
          </a:p>
        </p:txBody>
      </p:sp>
      <p:sp>
        <p:nvSpPr>
          <p:cNvPr id="6" name="Rectangle 5"/>
          <p:cNvSpPr/>
          <p:nvPr/>
        </p:nvSpPr>
        <p:spPr>
          <a:xfrm>
            <a:off x="423742" y="1836738"/>
            <a:ext cx="9717778" cy="5940088"/>
          </a:xfrm>
          <a:prstGeom prst="rect">
            <a:avLst/>
          </a:prstGeom>
        </p:spPr>
        <p:txBody>
          <a:bodyPr wrap="square">
            <a:spAutoFit/>
          </a:bodyPr>
          <a:lstStyle/>
          <a:p>
            <a:r>
              <a:rPr lang="en-GB" sz="2200" b="1" dirty="0" smtClean="0">
                <a:solidFill>
                  <a:srgbClr val="7030A0"/>
                </a:solidFill>
              </a:rPr>
              <a:t>EDI UG placements – 20 annually </a:t>
            </a:r>
          </a:p>
          <a:p>
            <a:r>
              <a:rPr lang="en-GB" sz="2200" b="1" dirty="0" smtClean="0">
                <a:solidFill>
                  <a:srgbClr val="7030A0"/>
                </a:solidFill>
              </a:rPr>
              <a:t>79% F, 37% BAME, 55% WP</a:t>
            </a:r>
          </a:p>
          <a:p>
            <a:r>
              <a:rPr lang="en-GB" sz="2200" b="1" dirty="0" smtClean="0">
                <a:solidFill>
                  <a:srgbClr val="7030A0"/>
                </a:solidFill>
              </a:rPr>
              <a:t>Funded 6-8 weeks across all areas</a:t>
            </a:r>
          </a:p>
          <a:p>
            <a:r>
              <a:rPr lang="en-GB" sz="2200" b="1" dirty="0" smtClean="0">
                <a:solidFill>
                  <a:srgbClr val="7030A0"/>
                </a:solidFill>
              </a:rPr>
              <a:t>100% +</a:t>
            </a:r>
            <a:r>
              <a:rPr lang="en-GB" sz="2200" b="1" dirty="0" err="1" smtClean="0">
                <a:solidFill>
                  <a:srgbClr val="7030A0"/>
                </a:solidFill>
              </a:rPr>
              <a:t>ve</a:t>
            </a:r>
            <a:r>
              <a:rPr lang="en-GB" sz="2200" b="1" dirty="0" smtClean="0">
                <a:solidFill>
                  <a:srgbClr val="7030A0"/>
                </a:solidFill>
              </a:rPr>
              <a:t> experience (supervisors and UG)</a:t>
            </a:r>
          </a:p>
          <a:p>
            <a:endParaRPr lang="en-GB" sz="2200" b="1" dirty="0" smtClean="0">
              <a:solidFill>
                <a:srgbClr val="7030A0"/>
              </a:solidFill>
            </a:endParaRPr>
          </a:p>
          <a:p>
            <a:r>
              <a:rPr lang="en-GB" sz="2200" b="1" dirty="0" smtClean="0">
                <a:solidFill>
                  <a:srgbClr val="7030A0"/>
                </a:solidFill>
              </a:rPr>
              <a:t>EDI Fellows (5/7 F, 71% BAME, 43% carers)</a:t>
            </a:r>
          </a:p>
          <a:p>
            <a:r>
              <a:rPr lang="en-GB" sz="2200" b="1" dirty="0" smtClean="0">
                <a:solidFill>
                  <a:srgbClr val="7030A0"/>
                </a:solidFill>
              </a:rPr>
              <a:t>Open call, narrative CV </a:t>
            </a:r>
          </a:p>
          <a:p>
            <a:r>
              <a:rPr lang="en-GB" sz="2200" b="1" dirty="0" smtClean="0">
                <a:solidFill>
                  <a:srgbClr val="7030A0"/>
                </a:solidFill>
              </a:rPr>
              <a:t>Paired with senior advocate </a:t>
            </a:r>
          </a:p>
          <a:p>
            <a:r>
              <a:rPr lang="en-GB" sz="2200" b="1" dirty="0" smtClean="0">
                <a:solidFill>
                  <a:srgbClr val="7030A0"/>
                </a:solidFill>
              </a:rPr>
              <a:t>Privilege, bias, advocacy training </a:t>
            </a:r>
          </a:p>
          <a:p>
            <a:endParaRPr lang="en-GB" sz="200" b="1" dirty="0" smtClean="0">
              <a:solidFill>
                <a:srgbClr val="7030A0"/>
              </a:solidFill>
            </a:endParaRPr>
          </a:p>
          <a:p>
            <a:endParaRPr lang="en-GB" sz="1200" b="1" dirty="0" smtClean="0">
              <a:solidFill>
                <a:srgbClr val="7030A0"/>
              </a:solidFill>
            </a:endParaRPr>
          </a:p>
          <a:p>
            <a:pPr algn="ctr"/>
            <a:r>
              <a:rPr lang="en-GB" sz="2400" b="1" i="1" dirty="0" smtClean="0"/>
              <a:t>I </a:t>
            </a:r>
            <a:r>
              <a:rPr lang="en-GB" sz="2400" b="1" i="1" dirty="0"/>
              <a:t>truly believe that I couldn’t obtain this new fellowship </a:t>
            </a:r>
            <a:r>
              <a:rPr lang="en-GB" sz="2400" b="1" i="1" dirty="0" smtClean="0"/>
              <a:t>without </a:t>
            </a:r>
            <a:r>
              <a:rPr lang="en-GB" sz="2400" b="1" i="1" dirty="0"/>
              <a:t>having the </a:t>
            </a:r>
            <a:r>
              <a:rPr lang="en-GB" sz="2400" b="1" i="1" dirty="0" smtClean="0"/>
              <a:t>EDI </a:t>
            </a:r>
            <a:r>
              <a:rPr lang="en-GB" sz="2400" b="1" i="1" dirty="0"/>
              <a:t>fellowship, the EDI-Advocacy </a:t>
            </a:r>
            <a:r>
              <a:rPr lang="en-GB" sz="2400" b="1" i="1" dirty="0" smtClean="0"/>
              <a:t>programme and your support</a:t>
            </a:r>
            <a:endParaRPr lang="en-GB" sz="2400" b="1" i="1" dirty="0" smtClean="0">
              <a:solidFill>
                <a:srgbClr val="7030A0"/>
              </a:solidFill>
            </a:endParaRPr>
          </a:p>
          <a:p>
            <a:endParaRPr lang="en-GB" sz="2400" b="1" dirty="0" smtClean="0">
              <a:solidFill>
                <a:srgbClr val="7030A0"/>
              </a:solidFill>
            </a:endParaRPr>
          </a:p>
          <a:p>
            <a:endParaRPr lang="en-GB" sz="2400" b="1" dirty="0">
              <a:solidFill>
                <a:srgbClr val="7030A0"/>
              </a:solidFill>
            </a:endParaRPr>
          </a:p>
          <a:p>
            <a:endParaRPr lang="en-GB" sz="2400" b="1" dirty="0" smtClean="0">
              <a:solidFill>
                <a:srgbClr val="7030A0"/>
              </a:solidFill>
            </a:endParaRPr>
          </a:p>
          <a:p>
            <a:endParaRPr lang="en-GB" sz="2400" b="1" dirty="0">
              <a:solidFill>
                <a:srgbClr val="7030A0"/>
              </a:solidFill>
            </a:endParaRPr>
          </a:p>
          <a:p>
            <a:endParaRPr lang="en-GB" sz="2400" b="1" dirty="0">
              <a:solidFill>
                <a:srgbClr val="7030A0"/>
              </a:solidFill>
            </a:endParaRPr>
          </a:p>
        </p:txBody>
      </p:sp>
      <p:sp>
        <p:nvSpPr>
          <p:cNvPr id="4" name="Rectangle 3"/>
          <p:cNvSpPr/>
          <p:nvPr/>
        </p:nvSpPr>
        <p:spPr>
          <a:xfrm>
            <a:off x="4761850" y="1872734"/>
            <a:ext cx="184731" cy="369332"/>
          </a:xfrm>
          <a:prstGeom prst="rect">
            <a:avLst/>
          </a:prstGeom>
        </p:spPr>
        <p:txBody>
          <a:bodyPr wrap="none">
            <a:spAutoFit/>
          </a:bodyPr>
          <a:lstStyle/>
          <a:p>
            <a:endParaRPr lang="en-GB" dirty="0"/>
          </a:p>
        </p:txBody>
      </p:sp>
      <p:pic>
        <p:nvPicPr>
          <p:cNvPr id="7" name="Picture 6"/>
          <p:cNvPicPr>
            <a:picLocks noChangeAspect="1"/>
          </p:cNvPicPr>
          <p:nvPr/>
        </p:nvPicPr>
        <p:blipFill>
          <a:blip r:embed="rId3"/>
          <a:stretch>
            <a:fillRect/>
          </a:stretch>
        </p:blipFill>
        <p:spPr>
          <a:xfrm>
            <a:off x="5688732" y="1836738"/>
            <a:ext cx="4452788" cy="2968525"/>
          </a:xfrm>
          <a:prstGeom prst="rect">
            <a:avLst/>
          </a:prstGeom>
        </p:spPr>
      </p:pic>
    </p:spTree>
    <p:extLst>
      <p:ext uri="{BB962C8B-B14F-4D97-AF65-F5344CB8AC3E}">
        <p14:creationId xmlns:p14="http://schemas.microsoft.com/office/powerpoint/2010/main" val="214121797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6D3F175E-FF37-5941-96BB-B39B0B3F4E37}" vid="{0DDBE423-58A0-1441-9E14-9450DC8C049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483F0E95C095044A91FAF40A0A24599" ma:contentTypeVersion="11" ma:contentTypeDescription="Create a new document." ma:contentTypeScope="" ma:versionID="ef17a37cf1b37988272db25700ea1a25">
  <xsd:schema xmlns:xsd="http://www.w3.org/2001/XMLSchema" xmlns:xs="http://www.w3.org/2001/XMLSchema" xmlns:p="http://schemas.microsoft.com/office/2006/metadata/properties" xmlns:ns2="e09b4255-b0b1-427a-9c88-757096f4c12a" xmlns:ns3="9890333f-d1fd-4089-b890-e8cd7d10d952" targetNamespace="http://schemas.microsoft.com/office/2006/metadata/properties" ma:root="true" ma:fieldsID="d025848c1477469f028bd3b86420afff" ns2:_="" ns3:_="">
    <xsd:import namespace="e09b4255-b0b1-427a-9c88-757096f4c12a"/>
    <xsd:import namespace="9890333f-d1fd-4089-b890-e8cd7d10d952"/>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09b4255-b0b1-427a-9c88-757096f4c12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90333f-d1fd-4089-b890-e8cd7d10d952"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ee2de2d4-fb10-4aea-a63a-c098d6e07741}" ma:internalName="TaxCatchAll" ma:showField="CatchAllData" ma:web="9890333f-d1fd-4089-b890-e8cd7d10d95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09b4255-b0b1-427a-9c88-757096f4c12a">
      <Terms xmlns="http://schemas.microsoft.com/office/infopath/2007/PartnerControls"/>
    </lcf76f155ced4ddcb4097134ff3c332f>
    <TaxCatchAll xmlns="9890333f-d1fd-4089-b890-e8cd7d10d952" xsi:nil="true"/>
  </documentManagement>
</p:properties>
</file>

<file path=customXml/itemProps1.xml><?xml version="1.0" encoding="utf-8"?>
<ds:datastoreItem xmlns:ds="http://schemas.openxmlformats.org/officeDocument/2006/customXml" ds:itemID="{9FA1F1E6-EC7D-44C7-BF75-2CFD66FDF584}"/>
</file>

<file path=customXml/itemProps2.xml><?xml version="1.0" encoding="utf-8"?>
<ds:datastoreItem xmlns:ds="http://schemas.openxmlformats.org/officeDocument/2006/customXml" ds:itemID="{F5B4AC32-2E5A-4FCA-AB18-D34096EC5240}"/>
</file>

<file path=customXml/itemProps3.xml><?xml version="1.0" encoding="utf-8"?>
<ds:datastoreItem xmlns:ds="http://schemas.openxmlformats.org/officeDocument/2006/customXml" ds:itemID="{8EE0B2C4-A00F-4A22-8C52-9C58184AB0E8}"/>
</file>

<file path=docProps/app.xml><?xml version="1.0" encoding="utf-8"?>
<Properties xmlns="http://schemas.openxmlformats.org/officeDocument/2006/extended-properties" xmlns:vt="http://schemas.openxmlformats.org/officeDocument/2006/docPropsVTypes">
  <Template>IRCC_PPT</Template>
  <TotalTime>2684</TotalTime>
  <Words>1237</Words>
  <Application>Microsoft Office PowerPoint</Application>
  <PresentationFormat>Custom</PresentationFormat>
  <Paragraphs>153</Paragraphs>
  <Slides>11</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Wingdings</vt:lpstr>
      <vt:lpstr>Office Theme</vt:lpstr>
      <vt:lpstr>PowerPoint Presentation</vt:lpstr>
      <vt:lpstr>Working towards an inclusive research culture through EDI education, engagement and empowerment of researchers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Williams, Emma</dc:creator>
  <cp:lastModifiedBy>Rachel Cowen</cp:lastModifiedBy>
  <cp:revision>24</cp:revision>
  <dcterms:created xsi:type="dcterms:W3CDTF">2023-09-07T08:40:03Z</dcterms:created>
  <dcterms:modified xsi:type="dcterms:W3CDTF">2023-09-21T08:54:55Z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2023-09-06T00:00:00Z</vt:filetime>
  </property>
  <property fmtid="{D5CDD505-2E9C-101B-9397-08002B2CF9AE}" pid="3" name="Creator">
    <vt:lpwstr>Adobe InDesign 18.5 (Macintosh)</vt:lpwstr>
  </property>
  <property fmtid="{D5CDD505-2E9C-101B-9397-08002B2CF9AE}" pid="4" name="LastSaved">
    <vt:filetime>2023-09-06T00:00:00Z</vt:filetime>
  </property>
  <property fmtid="{D5CDD505-2E9C-101B-9397-08002B2CF9AE}" pid="5" name="ContentTypeId">
    <vt:lpwstr>0x0101002483F0E95C095044A91FAF40A0A24599</vt:lpwstr>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y fmtid="{D5CDD505-2E9C-101B-9397-08002B2CF9AE}" pid="13" name="xd_Signature">
    <vt:bool>false</vt:bool>
  </property>
</Properties>
</file>