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3" r:id="rId4"/>
    <p:sldId id="257" r:id="rId5"/>
    <p:sldId id="274" r:id="rId6"/>
    <p:sldId id="277" r:id="rId7"/>
    <p:sldId id="278" r:id="rId8"/>
    <p:sldId id="275" r:id="rId9"/>
    <p:sldId id="276" r:id="rId10"/>
    <p:sldId id="272" r:id="rId11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053"/>
    <a:srgbClr val="507F70"/>
    <a:srgbClr val="6DCDB8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7B2416-9866-41EE-8140-683FB44FA79D}" v="173" dt="2023-09-21T15:11:03.11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69784" autoAdjust="0"/>
  </p:normalViewPr>
  <p:slideViewPr>
    <p:cSldViewPr>
      <p:cViewPr varScale="1">
        <p:scale>
          <a:sx n="67" d="100"/>
          <a:sy n="67" d="100"/>
        </p:scale>
        <p:origin x="247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y Sparks (staff)" userId="54d696c4-8b91-41a1-8045-383de76f1d2d" providerId="ADAL" clId="{137B2416-9866-41EE-8140-683FB44FA79D}"/>
    <pc:docChg chg="undo redo custSel addSld delSld modSld sldOrd">
      <pc:chgData name="Sandy Sparks (staff)" userId="54d696c4-8b91-41a1-8045-383de76f1d2d" providerId="ADAL" clId="{137B2416-9866-41EE-8140-683FB44FA79D}" dt="2023-09-21T15:13:59.916" v="1933" actId="47"/>
      <pc:docMkLst>
        <pc:docMk/>
      </pc:docMkLst>
      <pc:sldChg chg="addSp modSp mod modAnim modNotesTx">
        <pc:chgData name="Sandy Sparks (staff)" userId="54d696c4-8b91-41a1-8045-383de76f1d2d" providerId="ADAL" clId="{137B2416-9866-41EE-8140-683FB44FA79D}" dt="2023-09-21T15:13:24.839" v="1925" actId="6549"/>
        <pc:sldMkLst>
          <pc:docMk/>
          <pc:sldMk cId="0" sldId="257"/>
        </pc:sldMkLst>
        <pc:spChg chg="mod">
          <ac:chgData name="Sandy Sparks (staff)" userId="54d696c4-8b91-41a1-8045-383de76f1d2d" providerId="ADAL" clId="{137B2416-9866-41EE-8140-683FB44FA79D}" dt="2023-09-20T10:55:57.207" v="229" actId="20577"/>
          <ac:spMkLst>
            <pc:docMk/>
            <pc:sldMk cId="0" sldId="257"/>
            <ac:spMk id="3" creationId="{3BAA59C0-D75F-09D4-8119-FF502F1ABB1D}"/>
          </ac:spMkLst>
        </pc:spChg>
        <pc:spChg chg="mod">
          <ac:chgData name="Sandy Sparks (staff)" userId="54d696c4-8b91-41a1-8045-383de76f1d2d" providerId="ADAL" clId="{137B2416-9866-41EE-8140-683FB44FA79D}" dt="2023-09-21T07:39:59.585" v="1519" actId="6549"/>
          <ac:spMkLst>
            <pc:docMk/>
            <pc:sldMk cId="0" sldId="257"/>
            <ac:spMk id="4" creationId="{DAB50EA8-CB6C-315B-AFED-D358A89874A1}"/>
          </ac:spMkLst>
        </pc:spChg>
        <pc:picChg chg="add mod">
          <ac:chgData name="Sandy Sparks (staff)" userId="54d696c4-8b91-41a1-8045-383de76f1d2d" providerId="ADAL" clId="{137B2416-9866-41EE-8140-683FB44FA79D}" dt="2023-09-21T15:01:49.152" v="1799" actId="1076"/>
          <ac:picMkLst>
            <pc:docMk/>
            <pc:sldMk cId="0" sldId="257"/>
            <ac:picMk id="5" creationId="{E83C7838-2A48-2EB1-4F85-8BA4B0CD20C5}"/>
          </ac:picMkLst>
        </pc:picChg>
        <pc:picChg chg="add mod modCrop">
          <ac:chgData name="Sandy Sparks (staff)" userId="54d696c4-8b91-41a1-8045-383de76f1d2d" providerId="ADAL" clId="{137B2416-9866-41EE-8140-683FB44FA79D}" dt="2023-09-21T15:01:41.777" v="1796" actId="1076"/>
          <ac:picMkLst>
            <pc:docMk/>
            <pc:sldMk cId="0" sldId="257"/>
            <ac:picMk id="6" creationId="{AD13BC63-817E-621E-D3B5-03A0D6C6EDE4}"/>
          </ac:picMkLst>
        </pc:picChg>
        <pc:picChg chg="add mod modCrop">
          <ac:chgData name="Sandy Sparks (staff)" userId="54d696c4-8b91-41a1-8045-383de76f1d2d" providerId="ADAL" clId="{137B2416-9866-41EE-8140-683FB44FA79D}" dt="2023-09-21T15:01:43.841" v="1797" actId="1076"/>
          <ac:picMkLst>
            <pc:docMk/>
            <pc:sldMk cId="0" sldId="257"/>
            <ac:picMk id="8" creationId="{9E640063-58DE-8C22-1D3A-A8E49C6125F4}"/>
          </ac:picMkLst>
        </pc:picChg>
        <pc:picChg chg="add mod modCrop">
          <ac:chgData name="Sandy Sparks (staff)" userId="54d696c4-8b91-41a1-8045-383de76f1d2d" providerId="ADAL" clId="{137B2416-9866-41EE-8140-683FB44FA79D}" dt="2023-09-21T15:01:46.089" v="1798" actId="1076"/>
          <ac:picMkLst>
            <pc:docMk/>
            <pc:sldMk cId="0" sldId="257"/>
            <ac:picMk id="10" creationId="{1A5554C4-011C-BC76-0099-E1D76AC26935}"/>
          </ac:picMkLst>
        </pc:picChg>
      </pc:sldChg>
      <pc:sldChg chg="modSp mod">
        <pc:chgData name="Sandy Sparks (staff)" userId="54d696c4-8b91-41a1-8045-383de76f1d2d" providerId="ADAL" clId="{137B2416-9866-41EE-8140-683FB44FA79D}" dt="2023-09-20T10:52:11.624" v="62" actId="20577"/>
        <pc:sldMkLst>
          <pc:docMk/>
          <pc:sldMk cId="1202150679" sldId="258"/>
        </pc:sldMkLst>
        <pc:spChg chg="mod">
          <ac:chgData name="Sandy Sparks (staff)" userId="54d696c4-8b91-41a1-8045-383de76f1d2d" providerId="ADAL" clId="{137B2416-9866-41EE-8140-683FB44FA79D}" dt="2023-09-20T10:50:58.454" v="24" actId="207"/>
          <ac:spMkLst>
            <pc:docMk/>
            <pc:sldMk cId="1202150679" sldId="258"/>
            <ac:spMk id="2" creationId="{5A588107-E7C7-E8F4-05D9-1251D02FDB75}"/>
          </ac:spMkLst>
        </pc:spChg>
        <pc:spChg chg="mod">
          <ac:chgData name="Sandy Sparks (staff)" userId="54d696c4-8b91-41a1-8045-383de76f1d2d" providerId="ADAL" clId="{137B2416-9866-41EE-8140-683FB44FA79D}" dt="2023-09-20T10:52:11.624" v="62" actId="20577"/>
          <ac:spMkLst>
            <pc:docMk/>
            <pc:sldMk cId="1202150679" sldId="258"/>
            <ac:spMk id="3" creationId="{9869817D-FA74-2B9F-A99C-23B3A93460F2}"/>
          </ac:spMkLst>
        </pc:spChg>
        <pc:cxnChg chg="mod">
          <ac:chgData name="Sandy Sparks (staff)" userId="54d696c4-8b91-41a1-8045-383de76f1d2d" providerId="ADAL" clId="{137B2416-9866-41EE-8140-683FB44FA79D}" dt="2023-09-20T10:51:06.704" v="25" actId="1076"/>
          <ac:cxnSpMkLst>
            <pc:docMk/>
            <pc:sldMk cId="1202150679" sldId="258"/>
            <ac:cxnSpMk id="7" creationId="{E1371548-8E8C-E16D-FA3D-7F71BB6C792D}"/>
          </ac:cxnSpMkLst>
        </pc:cxnChg>
      </pc:sldChg>
      <pc:sldChg chg="del">
        <pc:chgData name="Sandy Sparks (staff)" userId="54d696c4-8b91-41a1-8045-383de76f1d2d" providerId="ADAL" clId="{137B2416-9866-41EE-8140-683FB44FA79D}" dt="2023-09-20T10:52:56.364" v="64" actId="47"/>
        <pc:sldMkLst>
          <pc:docMk/>
          <pc:sldMk cId="3110188519" sldId="260"/>
        </pc:sldMkLst>
      </pc:sldChg>
      <pc:sldChg chg="del">
        <pc:chgData name="Sandy Sparks (staff)" userId="54d696c4-8b91-41a1-8045-383de76f1d2d" providerId="ADAL" clId="{137B2416-9866-41EE-8140-683FB44FA79D}" dt="2023-09-20T10:52:48.505" v="63" actId="47"/>
        <pc:sldMkLst>
          <pc:docMk/>
          <pc:sldMk cId="2402269388" sldId="261"/>
        </pc:sldMkLst>
      </pc:sldChg>
      <pc:sldChg chg="del">
        <pc:chgData name="Sandy Sparks (staff)" userId="54d696c4-8b91-41a1-8045-383de76f1d2d" providerId="ADAL" clId="{137B2416-9866-41EE-8140-683FB44FA79D}" dt="2023-09-20T10:49:44.115" v="0" actId="47"/>
        <pc:sldMkLst>
          <pc:docMk/>
          <pc:sldMk cId="1690393269" sldId="262"/>
        </pc:sldMkLst>
      </pc:sldChg>
      <pc:sldChg chg="del">
        <pc:chgData name="Sandy Sparks (staff)" userId="54d696c4-8b91-41a1-8045-383de76f1d2d" providerId="ADAL" clId="{137B2416-9866-41EE-8140-683FB44FA79D}" dt="2023-09-20T10:55:37.782" v="220" actId="47"/>
        <pc:sldMkLst>
          <pc:docMk/>
          <pc:sldMk cId="4148858571" sldId="264"/>
        </pc:sldMkLst>
      </pc:sldChg>
      <pc:sldChg chg="del">
        <pc:chgData name="Sandy Sparks (staff)" userId="54d696c4-8b91-41a1-8045-383de76f1d2d" providerId="ADAL" clId="{137B2416-9866-41EE-8140-683FB44FA79D}" dt="2023-09-20T10:49:45.708" v="1" actId="47"/>
        <pc:sldMkLst>
          <pc:docMk/>
          <pc:sldMk cId="3947478569" sldId="265"/>
        </pc:sldMkLst>
      </pc:sldChg>
      <pc:sldChg chg="addSp delSp modSp del mod ord">
        <pc:chgData name="Sandy Sparks (staff)" userId="54d696c4-8b91-41a1-8045-383de76f1d2d" providerId="ADAL" clId="{137B2416-9866-41EE-8140-683FB44FA79D}" dt="2023-09-21T15:13:52.353" v="1932" actId="47"/>
        <pc:sldMkLst>
          <pc:docMk/>
          <pc:sldMk cId="2139684224" sldId="266"/>
        </pc:sldMkLst>
        <pc:spChg chg="del mod">
          <ac:chgData name="Sandy Sparks (staff)" userId="54d696c4-8b91-41a1-8045-383de76f1d2d" providerId="ADAL" clId="{137B2416-9866-41EE-8140-683FB44FA79D}" dt="2023-09-20T10:57:39.660" v="280"/>
          <ac:spMkLst>
            <pc:docMk/>
            <pc:sldMk cId="2139684224" sldId="266"/>
            <ac:spMk id="3" creationId="{3BAA59C0-D75F-09D4-8119-FF502F1ABB1D}"/>
          </ac:spMkLst>
        </pc:spChg>
        <pc:spChg chg="add mod">
          <ac:chgData name="Sandy Sparks (staff)" userId="54d696c4-8b91-41a1-8045-383de76f1d2d" providerId="ADAL" clId="{137B2416-9866-41EE-8140-683FB44FA79D}" dt="2023-09-20T10:57:58.290" v="284" actId="255"/>
          <ac:spMkLst>
            <pc:docMk/>
            <pc:sldMk cId="2139684224" sldId="266"/>
            <ac:spMk id="7" creationId="{52A1EFAF-DD2F-614E-E278-40EC1C195E8C}"/>
          </ac:spMkLst>
        </pc:spChg>
      </pc:sldChg>
      <pc:sldChg chg="del">
        <pc:chgData name="Sandy Sparks (staff)" userId="54d696c4-8b91-41a1-8045-383de76f1d2d" providerId="ADAL" clId="{137B2416-9866-41EE-8140-683FB44FA79D}" dt="2023-09-20T10:53:03.395" v="65" actId="47"/>
        <pc:sldMkLst>
          <pc:docMk/>
          <pc:sldMk cId="3621015598" sldId="267"/>
        </pc:sldMkLst>
      </pc:sldChg>
      <pc:sldChg chg="del">
        <pc:chgData name="Sandy Sparks (staff)" userId="54d696c4-8b91-41a1-8045-383de76f1d2d" providerId="ADAL" clId="{137B2416-9866-41EE-8140-683FB44FA79D}" dt="2023-09-20T10:49:46.900" v="2" actId="47"/>
        <pc:sldMkLst>
          <pc:docMk/>
          <pc:sldMk cId="3980637298" sldId="268"/>
        </pc:sldMkLst>
      </pc:sldChg>
      <pc:sldChg chg="del">
        <pc:chgData name="Sandy Sparks (staff)" userId="54d696c4-8b91-41a1-8045-383de76f1d2d" providerId="ADAL" clId="{137B2416-9866-41EE-8140-683FB44FA79D}" dt="2023-09-20T10:49:48.547" v="3" actId="47"/>
        <pc:sldMkLst>
          <pc:docMk/>
          <pc:sldMk cId="2935672854" sldId="269"/>
        </pc:sldMkLst>
      </pc:sldChg>
      <pc:sldChg chg="del ord">
        <pc:chgData name="Sandy Sparks (staff)" userId="54d696c4-8b91-41a1-8045-383de76f1d2d" providerId="ADAL" clId="{137B2416-9866-41EE-8140-683FB44FA79D}" dt="2023-09-21T15:13:59.916" v="1933" actId="47"/>
        <pc:sldMkLst>
          <pc:docMk/>
          <pc:sldMk cId="2691708413" sldId="270"/>
        </pc:sldMkLst>
      </pc:sldChg>
      <pc:sldChg chg="del">
        <pc:chgData name="Sandy Sparks (staff)" userId="54d696c4-8b91-41a1-8045-383de76f1d2d" providerId="ADAL" clId="{137B2416-9866-41EE-8140-683FB44FA79D}" dt="2023-09-20T10:53:07.171" v="66" actId="47"/>
        <pc:sldMkLst>
          <pc:docMk/>
          <pc:sldMk cId="3021743804" sldId="271"/>
        </pc:sldMkLst>
      </pc:sldChg>
      <pc:sldChg chg="modSp mod modNotesTx">
        <pc:chgData name="Sandy Sparks (staff)" userId="54d696c4-8b91-41a1-8045-383de76f1d2d" providerId="ADAL" clId="{137B2416-9866-41EE-8140-683FB44FA79D}" dt="2023-09-21T15:13:50.772" v="1931" actId="6549"/>
        <pc:sldMkLst>
          <pc:docMk/>
          <pc:sldMk cId="4131771634" sldId="272"/>
        </pc:sldMkLst>
        <pc:spChg chg="mod">
          <ac:chgData name="Sandy Sparks (staff)" userId="54d696c4-8b91-41a1-8045-383de76f1d2d" providerId="ADAL" clId="{137B2416-9866-41EE-8140-683FB44FA79D}" dt="2023-09-21T13:44:37.550" v="1792" actId="207"/>
          <ac:spMkLst>
            <pc:docMk/>
            <pc:sldMk cId="4131771634" sldId="272"/>
            <ac:spMk id="3" creationId="{9869817D-FA74-2B9F-A99C-23B3A93460F2}"/>
          </ac:spMkLst>
        </pc:spChg>
      </pc:sldChg>
      <pc:sldChg chg="addSp modSp add mod ord modAnim">
        <pc:chgData name="Sandy Sparks (staff)" userId="54d696c4-8b91-41a1-8045-383de76f1d2d" providerId="ADAL" clId="{137B2416-9866-41EE-8140-683FB44FA79D}" dt="2023-09-21T07:34:53.474" v="1357" actId="6549"/>
        <pc:sldMkLst>
          <pc:docMk/>
          <pc:sldMk cId="3791714026" sldId="273"/>
        </pc:sldMkLst>
        <pc:spChg chg="mod">
          <ac:chgData name="Sandy Sparks (staff)" userId="54d696c4-8b91-41a1-8045-383de76f1d2d" providerId="ADAL" clId="{137B2416-9866-41EE-8140-683FB44FA79D}" dt="2023-09-21T07:34:53.474" v="1357" actId="6549"/>
          <ac:spMkLst>
            <pc:docMk/>
            <pc:sldMk cId="3791714026" sldId="273"/>
            <ac:spMk id="3" creationId="{3BAA59C0-D75F-09D4-8119-FF502F1ABB1D}"/>
          </ac:spMkLst>
        </pc:spChg>
        <pc:spChg chg="mod">
          <ac:chgData name="Sandy Sparks (staff)" userId="54d696c4-8b91-41a1-8045-383de76f1d2d" providerId="ADAL" clId="{137B2416-9866-41EE-8140-683FB44FA79D}" dt="2023-09-21T07:19:28.513" v="775" actId="20577"/>
          <ac:spMkLst>
            <pc:docMk/>
            <pc:sldMk cId="3791714026" sldId="273"/>
            <ac:spMk id="4" creationId="{DAB50EA8-CB6C-315B-AFED-D358A89874A1}"/>
          </ac:spMkLst>
        </pc:spChg>
        <pc:picChg chg="add mod">
          <ac:chgData name="Sandy Sparks (staff)" userId="54d696c4-8b91-41a1-8045-383de76f1d2d" providerId="ADAL" clId="{137B2416-9866-41EE-8140-683FB44FA79D}" dt="2023-09-21T07:23:59.806" v="921" actId="1076"/>
          <ac:picMkLst>
            <pc:docMk/>
            <pc:sldMk cId="3791714026" sldId="273"/>
            <ac:picMk id="6" creationId="{B690DC11-E00D-99BB-4005-D66A2EE27CFA}"/>
          </ac:picMkLst>
        </pc:picChg>
      </pc:sldChg>
      <pc:sldChg chg="addSp delSp modSp add mod modAnim modNotesTx">
        <pc:chgData name="Sandy Sparks (staff)" userId="54d696c4-8b91-41a1-8045-383de76f1d2d" providerId="ADAL" clId="{137B2416-9866-41EE-8140-683FB44FA79D}" dt="2023-09-21T15:13:30.301" v="1926" actId="6549"/>
        <pc:sldMkLst>
          <pc:docMk/>
          <pc:sldMk cId="128028128" sldId="274"/>
        </pc:sldMkLst>
        <pc:spChg chg="mod">
          <ac:chgData name="Sandy Sparks (staff)" userId="54d696c4-8b91-41a1-8045-383de76f1d2d" providerId="ADAL" clId="{137B2416-9866-41EE-8140-683FB44FA79D}" dt="2023-09-20T10:56:16.974" v="262" actId="313"/>
          <ac:spMkLst>
            <pc:docMk/>
            <pc:sldMk cId="128028128" sldId="274"/>
            <ac:spMk id="3" creationId="{3BAA59C0-D75F-09D4-8119-FF502F1ABB1D}"/>
          </ac:spMkLst>
        </pc:spChg>
        <pc:spChg chg="mod">
          <ac:chgData name="Sandy Sparks (staff)" userId="54d696c4-8b91-41a1-8045-383de76f1d2d" providerId="ADAL" clId="{137B2416-9866-41EE-8140-683FB44FA79D}" dt="2023-09-21T15:03:37.464" v="1811" actId="14100"/>
          <ac:spMkLst>
            <pc:docMk/>
            <pc:sldMk cId="128028128" sldId="274"/>
            <ac:spMk id="4" creationId="{DAB50EA8-CB6C-315B-AFED-D358A89874A1}"/>
          </ac:spMkLst>
        </pc:spChg>
        <pc:picChg chg="add del mod">
          <ac:chgData name="Sandy Sparks (staff)" userId="54d696c4-8b91-41a1-8045-383de76f1d2d" providerId="ADAL" clId="{137B2416-9866-41EE-8140-683FB44FA79D}" dt="2023-09-21T07:21:48.772" v="843" actId="478"/>
          <ac:picMkLst>
            <pc:docMk/>
            <pc:sldMk cId="128028128" sldId="274"/>
            <ac:picMk id="6" creationId="{218DB68D-C22E-6CFD-05C8-6C936F2C234E}"/>
          </ac:picMkLst>
        </pc:picChg>
        <pc:picChg chg="add del mod">
          <ac:chgData name="Sandy Sparks (staff)" userId="54d696c4-8b91-41a1-8045-383de76f1d2d" providerId="ADAL" clId="{137B2416-9866-41EE-8140-683FB44FA79D}" dt="2023-09-21T07:21:42.757" v="842" actId="478"/>
          <ac:picMkLst>
            <pc:docMk/>
            <pc:sldMk cId="128028128" sldId="274"/>
            <ac:picMk id="8" creationId="{DCFA87E3-72BC-AEB1-9A65-3DCF97F23602}"/>
          </ac:picMkLst>
        </pc:picChg>
        <pc:picChg chg="add del mod">
          <ac:chgData name="Sandy Sparks (staff)" userId="54d696c4-8b91-41a1-8045-383de76f1d2d" providerId="ADAL" clId="{137B2416-9866-41EE-8140-683FB44FA79D}" dt="2023-09-21T07:21:54.245" v="845" actId="21"/>
          <ac:picMkLst>
            <pc:docMk/>
            <pc:sldMk cId="128028128" sldId="274"/>
            <ac:picMk id="10" creationId="{95FC8443-401B-1188-322C-A9B86F5FBF42}"/>
          </ac:picMkLst>
        </pc:picChg>
        <pc:picChg chg="add del mod">
          <ac:chgData name="Sandy Sparks (staff)" userId="54d696c4-8b91-41a1-8045-383de76f1d2d" providerId="ADAL" clId="{137B2416-9866-41EE-8140-683FB44FA79D}" dt="2023-09-21T07:21:51.519" v="844" actId="478"/>
          <ac:picMkLst>
            <pc:docMk/>
            <pc:sldMk cId="128028128" sldId="274"/>
            <ac:picMk id="12" creationId="{B0C508DC-4E30-61F2-6A96-2C1C0471EA50}"/>
          </ac:picMkLst>
        </pc:picChg>
        <pc:picChg chg="add mod modCrop">
          <ac:chgData name="Sandy Sparks (staff)" userId="54d696c4-8b91-41a1-8045-383de76f1d2d" providerId="ADAL" clId="{137B2416-9866-41EE-8140-683FB44FA79D}" dt="2023-09-21T07:26:39.062" v="987" actId="14100"/>
          <ac:picMkLst>
            <pc:docMk/>
            <pc:sldMk cId="128028128" sldId="274"/>
            <ac:picMk id="14" creationId="{66DD6DC5-0A16-8928-626F-AA05965AA395}"/>
          </ac:picMkLst>
        </pc:picChg>
        <pc:picChg chg="add mod modCrop">
          <ac:chgData name="Sandy Sparks (staff)" userId="54d696c4-8b91-41a1-8045-383de76f1d2d" providerId="ADAL" clId="{137B2416-9866-41EE-8140-683FB44FA79D}" dt="2023-09-21T07:26:45.518" v="989" actId="1076"/>
          <ac:picMkLst>
            <pc:docMk/>
            <pc:sldMk cId="128028128" sldId="274"/>
            <ac:picMk id="16" creationId="{B92E68FA-E071-A642-C407-CA645A104B1C}"/>
          </ac:picMkLst>
        </pc:picChg>
        <pc:picChg chg="add mod modCrop">
          <ac:chgData name="Sandy Sparks (staff)" userId="54d696c4-8b91-41a1-8045-383de76f1d2d" providerId="ADAL" clId="{137B2416-9866-41EE-8140-683FB44FA79D}" dt="2023-09-21T07:27:00.006" v="997" actId="1076"/>
          <ac:picMkLst>
            <pc:docMk/>
            <pc:sldMk cId="128028128" sldId="274"/>
            <ac:picMk id="18" creationId="{B796DB53-0D0A-E4E4-8BF9-9127798C2558}"/>
          </ac:picMkLst>
        </pc:picChg>
        <pc:picChg chg="add mod modCrop">
          <ac:chgData name="Sandy Sparks (staff)" userId="54d696c4-8b91-41a1-8045-383de76f1d2d" providerId="ADAL" clId="{137B2416-9866-41EE-8140-683FB44FA79D}" dt="2023-09-21T07:27:03.527" v="998" actId="1076"/>
          <ac:picMkLst>
            <pc:docMk/>
            <pc:sldMk cId="128028128" sldId="274"/>
            <ac:picMk id="20" creationId="{1A3E096D-8169-9964-9C87-426F764837EE}"/>
          </ac:picMkLst>
        </pc:picChg>
      </pc:sldChg>
      <pc:sldChg chg="addSp delSp modSp add mod modAnim modNotesTx">
        <pc:chgData name="Sandy Sparks (staff)" userId="54d696c4-8b91-41a1-8045-383de76f1d2d" providerId="ADAL" clId="{137B2416-9866-41EE-8140-683FB44FA79D}" dt="2023-09-21T15:13:43.389" v="1929" actId="6549"/>
        <pc:sldMkLst>
          <pc:docMk/>
          <pc:sldMk cId="2127438337" sldId="275"/>
        </pc:sldMkLst>
        <pc:spChg chg="mod">
          <ac:chgData name="Sandy Sparks (staff)" userId="54d696c4-8b91-41a1-8045-383de76f1d2d" providerId="ADAL" clId="{137B2416-9866-41EE-8140-683FB44FA79D}" dt="2023-09-20T10:57:44.073" v="281"/>
          <ac:spMkLst>
            <pc:docMk/>
            <pc:sldMk cId="2127438337" sldId="275"/>
            <ac:spMk id="3" creationId="{3BAA59C0-D75F-09D4-8119-FF502F1ABB1D}"/>
          </ac:spMkLst>
        </pc:spChg>
        <pc:spChg chg="mod">
          <ac:chgData name="Sandy Sparks (staff)" userId="54d696c4-8b91-41a1-8045-383de76f1d2d" providerId="ADAL" clId="{137B2416-9866-41EE-8140-683FB44FA79D}" dt="2023-09-21T15:10:43.812" v="1919" actId="6549"/>
          <ac:spMkLst>
            <pc:docMk/>
            <pc:sldMk cId="2127438337" sldId="275"/>
            <ac:spMk id="4" creationId="{DAB50EA8-CB6C-315B-AFED-D358A89874A1}"/>
          </ac:spMkLst>
        </pc:spChg>
        <pc:picChg chg="add mod">
          <ac:chgData name="Sandy Sparks (staff)" userId="54d696c4-8b91-41a1-8045-383de76f1d2d" providerId="ADAL" clId="{137B2416-9866-41EE-8140-683FB44FA79D}" dt="2023-09-21T15:11:03.113" v="1920" actId="1076"/>
          <ac:picMkLst>
            <pc:docMk/>
            <pc:sldMk cId="2127438337" sldId="275"/>
            <ac:picMk id="1026" creationId="{3AFB4CC0-22CB-F539-E16D-4DF46CE1981A}"/>
          </ac:picMkLst>
        </pc:picChg>
        <pc:picChg chg="add del mod">
          <ac:chgData name="Sandy Sparks (staff)" userId="54d696c4-8b91-41a1-8045-383de76f1d2d" providerId="ADAL" clId="{137B2416-9866-41EE-8140-683FB44FA79D}" dt="2023-09-20T13:50:43.778" v="764"/>
          <ac:picMkLst>
            <pc:docMk/>
            <pc:sldMk cId="2127438337" sldId="275"/>
            <ac:picMk id="1028" creationId="{C16AB832-2E27-0920-60FA-8690FCEC9A87}"/>
          </ac:picMkLst>
        </pc:picChg>
        <pc:picChg chg="add mod">
          <ac:chgData name="Sandy Sparks (staff)" userId="54d696c4-8b91-41a1-8045-383de76f1d2d" providerId="ADAL" clId="{137B2416-9866-41EE-8140-683FB44FA79D}" dt="2023-09-21T07:44:01.694" v="1600" actId="1076"/>
          <ac:picMkLst>
            <pc:docMk/>
            <pc:sldMk cId="2127438337" sldId="275"/>
            <ac:picMk id="1030" creationId="{6A8D22BA-FAE1-862F-B7AF-594D736A3E24}"/>
          </ac:picMkLst>
        </pc:picChg>
      </pc:sldChg>
      <pc:sldChg chg="modSp add mod modAnim modNotesTx">
        <pc:chgData name="Sandy Sparks (staff)" userId="54d696c4-8b91-41a1-8045-383de76f1d2d" providerId="ADAL" clId="{137B2416-9866-41EE-8140-683FB44FA79D}" dt="2023-09-21T15:13:47.125" v="1930" actId="6549"/>
        <pc:sldMkLst>
          <pc:docMk/>
          <pc:sldMk cId="207631592" sldId="276"/>
        </pc:sldMkLst>
        <pc:spChg chg="mod">
          <ac:chgData name="Sandy Sparks (staff)" userId="54d696c4-8b91-41a1-8045-383de76f1d2d" providerId="ADAL" clId="{137B2416-9866-41EE-8140-683FB44FA79D}" dt="2023-09-20T10:59:51.193" v="308" actId="20577"/>
          <ac:spMkLst>
            <pc:docMk/>
            <pc:sldMk cId="207631592" sldId="276"/>
            <ac:spMk id="3" creationId="{3BAA59C0-D75F-09D4-8119-FF502F1ABB1D}"/>
          </ac:spMkLst>
        </pc:spChg>
        <pc:spChg chg="mod">
          <ac:chgData name="Sandy Sparks (staff)" userId="54d696c4-8b91-41a1-8045-383de76f1d2d" providerId="ADAL" clId="{137B2416-9866-41EE-8140-683FB44FA79D}" dt="2023-09-21T07:46:17.951" v="1623" actId="20577"/>
          <ac:spMkLst>
            <pc:docMk/>
            <pc:sldMk cId="207631592" sldId="276"/>
            <ac:spMk id="4" creationId="{DAB50EA8-CB6C-315B-AFED-D358A89874A1}"/>
          </ac:spMkLst>
        </pc:spChg>
      </pc:sldChg>
      <pc:sldChg chg="delSp modSp add mod modNotesTx">
        <pc:chgData name="Sandy Sparks (staff)" userId="54d696c4-8b91-41a1-8045-383de76f1d2d" providerId="ADAL" clId="{137B2416-9866-41EE-8140-683FB44FA79D}" dt="2023-09-21T15:13:33.948" v="1927" actId="6549"/>
        <pc:sldMkLst>
          <pc:docMk/>
          <pc:sldMk cId="1065341090" sldId="277"/>
        </pc:sldMkLst>
        <pc:spChg chg="mod">
          <ac:chgData name="Sandy Sparks (staff)" userId="54d696c4-8b91-41a1-8045-383de76f1d2d" providerId="ADAL" clId="{137B2416-9866-41EE-8140-683FB44FA79D}" dt="2023-09-21T15:06:23.051" v="1851" actId="20577"/>
          <ac:spMkLst>
            <pc:docMk/>
            <pc:sldMk cId="1065341090" sldId="277"/>
            <ac:spMk id="4" creationId="{DAB50EA8-CB6C-315B-AFED-D358A89874A1}"/>
          </ac:spMkLst>
        </pc:spChg>
        <pc:picChg chg="del">
          <ac:chgData name="Sandy Sparks (staff)" userId="54d696c4-8b91-41a1-8045-383de76f1d2d" providerId="ADAL" clId="{137B2416-9866-41EE-8140-683FB44FA79D}" dt="2023-09-21T07:25:06.495" v="936" actId="478"/>
          <ac:picMkLst>
            <pc:docMk/>
            <pc:sldMk cId="1065341090" sldId="277"/>
            <ac:picMk id="6" creationId="{218DB68D-C22E-6CFD-05C8-6C936F2C234E}"/>
          </ac:picMkLst>
        </pc:picChg>
        <pc:picChg chg="del">
          <ac:chgData name="Sandy Sparks (staff)" userId="54d696c4-8b91-41a1-8045-383de76f1d2d" providerId="ADAL" clId="{137B2416-9866-41EE-8140-683FB44FA79D}" dt="2023-09-21T07:25:03.886" v="935" actId="478"/>
          <ac:picMkLst>
            <pc:docMk/>
            <pc:sldMk cId="1065341090" sldId="277"/>
            <ac:picMk id="8" creationId="{DCFA87E3-72BC-AEB1-9A65-3DCF97F23602}"/>
          </ac:picMkLst>
        </pc:picChg>
        <pc:picChg chg="del">
          <ac:chgData name="Sandy Sparks (staff)" userId="54d696c4-8b91-41a1-8045-383de76f1d2d" providerId="ADAL" clId="{137B2416-9866-41EE-8140-683FB44FA79D}" dt="2023-09-21T07:25:01.782" v="934" actId="478"/>
          <ac:picMkLst>
            <pc:docMk/>
            <pc:sldMk cId="1065341090" sldId="277"/>
            <ac:picMk id="10" creationId="{95FC8443-401B-1188-322C-A9B86F5FBF42}"/>
          </ac:picMkLst>
        </pc:picChg>
        <pc:picChg chg="del">
          <ac:chgData name="Sandy Sparks (staff)" userId="54d696c4-8b91-41a1-8045-383de76f1d2d" providerId="ADAL" clId="{137B2416-9866-41EE-8140-683FB44FA79D}" dt="2023-09-21T07:25:08.206" v="937" actId="478"/>
          <ac:picMkLst>
            <pc:docMk/>
            <pc:sldMk cId="1065341090" sldId="277"/>
            <ac:picMk id="12" creationId="{B0C508DC-4E30-61F2-6A96-2C1C0471EA50}"/>
          </ac:picMkLst>
        </pc:picChg>
        <pc:picChg chg="del">
          <ac:chgData name="Sandy Sparks (staff)" userId="54d696c4-8b91-41a1-8045-383de76f1d2d" providerId="ADAL" clId="{137B2416-9866-41EE-8140-683FB44FA79D}" dt="2023-09-21T07:24:58.966" v="933" actId="478"/>
          <ac:picMkLst>
            <pc:docMk/>
            <pc:sldMk cId="1065341090" sldId="277"/>
            <ac:picMk id="14" creationId="{66DD6DC5-0A16-8928-626F-AA05965AA395}"/>
          </ac:picMkLst>
        </pc:picChg>
      </pc:sldChg>
      <pc:sldChg chg="addSp delSp modSp add mod modAnim modNotesTx">
        <pc:chgData name="Sandy Sparks (staff)" userId="54d696c4-8b91-41a1-8045-383de76f1d2d" providerId="ADAL" clId="{137B2416-9866-41EE-8140-683FB44FA79D}" dt="2023-09-21T15:13:39.741" v="1928" actId="6549"/>
        <pc:sldMkLst>
          <pc:docMk/>
          <pc:sldMk cId="3471429711" sldId="278"/>
        </pc:sldMkLst>
        <pc:spChg chg="mod">
          <ac:chgData name="Sandy Sparks (staff)" userId="54d696c4-8b91-41a1-8045-383de76f1d2d" providerId="ADAL" clId="{137B2416-9866-41EE-8140-683FB44FA79D}" dt="2023-09-21T15:08:34.091" v="1909" actId="20577"/>
          <ac:spMkLst>
            <pc:docMk/>
            <pc:sldMk cId="3471429711" sldId="278"/>
            <ac:spMk id="4" creationId="{DAB50EA8-CB6C-315B-AFED-D358A89874A1}"/>
          </ac:spMkLst>
        </pc:spChg>
        <pc:spChg chg="add del mod">
          <ac:chgData name="Sandy Sparks (staff)" userId="54d696c4-8b91-41a1-8045-383de76f1d2d" providerId="ADAL" clId="{137B2416-9866-41EE-8140-683FB44FA79D}" dt="2023-09-21T13:36:38.392" v="1758" actId="22"/>
          <ac:spMkLst>
            <pc:docMk/>
            <pc:sldMk cId="3471429711" sldId="278"/>
            <ac:spMk id="6" creationId="{A30807A7-4535-860C-94A6-E3D38107F185}"/>
          </ac:spMkLst>
        </pc:spChg>
        <pc:spChg chg="add del mod">
          <ac:chgData name="Sandy Sparks (staff)" userId="54d696c4-8b91-41a1-8045-383de76f1d2d" providerId="ADAL" clId="{137B2416-9866-41EE-8140-683FB44FA79D}" dt="2023-09-21T13:39:46.277" v="1778" actId="478"/>
          <ac:spMkLst>
            <pc:docMk/>
            <pc:sldMk cId="3471429711" sldId="278"/>
            <ac:spMk id="10" creationId="{EB55344D-89F3-83BC-6C3F-E1B3D5930E61}"/>
          </ac:spMkLst>
        </pc:spChg>
        <pc:picChg chg="add mod modCrop">
          <ac:chgData name="Sandy Sparks (staff)" userId="54d696c4-8b91-41a1-8045-383de76f1d2d" providerId="ADAL" clId="{137B2416-9866-41EE-8140-683FB44FA79D}" dt="2023-09-21T13:38:02.864" v="1767"/>
          <ac:picMkLst>
            <pc:docMk/>
            <pc:sldMk cId="3471429711" sldId="278"/>
            <ac:picMk id="8" creationId="{C3CB54C8-6B8E-9913-55C0-EDC59205635E}"/>
          </ac:picMkLst>
        </pc:picChg>
        <pc:picChg chg="add mod modCrop">
          <ac:chgData name="Sandy Sparks (staff)" userId="54d696c4-8b91-41a1-8045-383de76f1d2d" providerId="ADAL" clId="{137B2416-9866-41EE-8140-683FB44FA79D}" dt="2023-09-21T13:39:35.845" v="1776" actId="1076"/>
          <ac:picMkLst>
            <pc:docMk/>
            <pc:sldMk cId="3471429711" sldId="278"/>
            <ac:picMk id="12" creationId="{9F32BA9C-EF9B-A887-0502-CE6BC7FBCDD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3A071-4FFA-4777-9101-B0A5AEF0F10B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4ECD5-82D1-4FC2-8E49-130F8DBE0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32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154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097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138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6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04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099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4ECD5-82D1-4FC2-8E49-130F8DBE0D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10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andy.sparks@nottingham.ac.u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hyperlink" Target="file:///C:/Users/ezzsls1/Downloads/Research_Culture__A_Technician_Lens_v2%20(2).pdf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research/technicians/tc_brochure_july_2023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talent.ac.uk/Home" TargetMode="External"/><Relationship Id="rId7" Type="http://schemas.openxmlformats.org/officeDocument/2006/relationships/hyperlink" Target="file:///C:/Users/ezzsls1/Downloads/Research_Culture__A_Technician_Lens_v2%20(2)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techniciancommitment.org.uk/" TargetMode="External"/><Relationship Id="rId5" Type="http://schemas.openxmlformats.org/officeDocument/2006/relationships/hyperlink" Target="https://www.mitalent.ac.uk/The-Herschel-Programme" TargetMode="External"/><Relationship Id="rId4" Type="http://schemas.openxmlformats.org/officeDocument/2006/relationships/hyperlink" Target="https://www.mitalent.ac.uk/Leadership-Programm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752168" y="3185652"/>
            <a:ext cx="7535217" cy="338554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Sandy Sparks </a:t>
            </a:r>
            <a:r>
              <a:rPr lang="en-GB" sz="2200" dirty="0">
                <a:solidFill>
                  <a:schemeClr val="bg1"/>
                </a:solidFill>
              </a:rPr>
              <a:t>/ 25 September 2023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938992"/>
          </a:xfrm>
        </p:spPr>
        <p:txBody>
          <a:bodyPr/>
          <a:lstStyle/>
          <a:p>
            <a:r>
              <a:rPr lang="en-GB" sz="42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Leadership Development for Technicians – prepare, support and develop technical leaders for now and the future.</a:t>
            </a:r>
            <a:endParaRPr lang="en-GB" sz="4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4429497"/>
            <a:ext cx="7485380" cy="338554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Sandy Sparks / 25 September 2023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1078394" y="428347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3287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1994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Context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MI TALENT Leadership Programmes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Next Steps </a:t>
            </a:r>
          </a:p>
        </p:txBody>
      </p: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B690DC11-E00D-99BB-4005-D66A2EE27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937" y="849683"/>
            <a:ext cx="181401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1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Context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8496944" cy="2763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Technician Commitment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 MI TALENT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Talent Commission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Research Culture – A Technician Lens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13BC63-817E-621E-D3B5-03A0D6C6ED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50" t="11692" r="20540" b="28451"/>
          <a:stretch/>
        </p:blipFill>
        <p:spPr>
          <a:xfrm>
            <a:off x="5259995" y="1110610"/>
            <a:ext cx="2580939" cy="14220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40063-58DE-8C22-1D3A-A8E49C6125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30" t="10302" r="8250" b="6843"/>
          <a:stretch/>
        </p:blipFill>
        <p:spPr>
          <a:xfrm>
            <a:off x="5962121" y="3234707"/>
            <a:ext cx="2609374" cy="1422028"/>
          </a:xfrm>
          <a:prstGeom prst="rect">
            <a:avLst/>
          </a:prstGeom>
        </p:spPr>
      </p:pic>
      <p:pic>
        <p:nvPicPr>
          <p:cNvPr id="10" name="Picture 9">
            <a:hlinkClick r:id="rId5"/>
            <a:extLst>
              <a:ext uri="{FF2B5EF4-FFF2-40B4-BE49-F238E27FC236}">
                <a16:creationId xmlns:a16="http://schemas.microsoft.com/office/drawing/2014/main" id="{1A5554C4-011C-BC76-0099-E1D76AC269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185" t="15283" r="36424" b="11692"/>
          <a:stretch/>
        </p:blipFill>
        <p:spPr>
          <a:xfrm>
            <a:off x="6550464" y="4915227"/>
            <a:ext cx="1656184" cy="2396243"/>
          </a:xfrm>
          <a:prstGeom prst="rect">
            <a:avLst/>
          </a:prstGeom>
        </p:spPr>
      </p:pic>
      <p:pic>
        <p:nvPicPr>
          <p:cNvPr id="5" name="Picture 4" descr="A blue and black logo&#10;&#10;Description automatically generated">
            <a:extLst>
              <a:ext uri="{FF2B5EF4-FFF2-40B4-BE49-F238E27FC236}">
                <a16:creationId xmlns:a16="http://schemas.microsoft.com/office/drawing/2014/main" id="{E83C7838-2A48-2EB1-4F85-8BA4B0CD20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596" y="2586635"/>
            <a:ext cx="1814016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040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MI TALENT Leadership Programmes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443784" y="2197249"/>
            <a:ext cx="87193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200" dirty="0">
                <a:solidFill>
                  <a:srgbClr val="002B3C"/>
                </a:solidFill>
                <a:effectLst/>
                <a:ea typeface="Times New Roman" panose="02020603050405020304" pitchFamily="18" charset="0"/>
              </a:rPr>
              <a:t>MI TALENT – 8 partner institutions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200" dirty="0">
                <a:solidFill>
                  <a:srgbClr val="002B3C"/>
                </a:solidFill>
                <a:effectLst/>
                <a:ea typeface="Times New Roman" panose="02020603050405020304" pitchFamily="18" charset="0"/>
              </a:rPr>
              <a:t>Preparing for Technical Leadership in Management </a:t>
            </a:r>
            <a:endParaRPr lang="en-GB" sz="22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2200" dirty="0">
                <a:solidFill>
                  <a:srgbClr val="002B3C"/>
                </a:solidFill>
                <a:effectLst/>
                <a:ea typeface="Times New Roman" panose="02020603050405020304" pitchFamily="18" charset="0"/>
              </a:rPr>
              <a:t>Collaborative Leadership for Technicians</a:t>
            </a:r>
            <a:endParaRPr lang="en-GB" sz="22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2200" dirty="0">
                <a:solidFill>
                  <a:srgbClr val="002B3C"/>
                </a:solidFill>
                <a:effectLst/>
                <a:ea typeface="Times New Roman" panose="02020603050405020304" pitchFamily="18" charset="0"/>
              </a:rPr>
              <a:t>Leadership in Action for Technicians</a:t>
            </a:r>
          </a:p>
          <a:p>
            <a:pPr marL="342900" lvl="0" indent="-342900">
              <a:buFont typeface="+mj-lt"/>
              <a:buAutoNum type="arabicPeriod"/>
            </a:pPr>
            <a:endParaRPr lang="en-GB" sz="2200" dirty="0">
              <a:solidFill>
                <a:srgbClr val="002B3C"/>
              </a:solidFill>
              <a:ea typeface="Times New Roman" panose="02020603050405020304" pitchFamily="18" charset="0"/>
            </a:endParaRPr>
          </a:p>
          <a:p>
            <a:pPr lvl="0"/>
            <a:endParaRPr lang="en-GB" sz="2200" dirty="0">
              <a:solidFill>
                <a:srgbClr val="002B3C"/>
              </a:solidFill>
              <a:effectLst/>
              <a:ea typeface="Times New Roman" panose="02020603050405020304" pitchFamily="18" charset="0"/>
            </a:endParaRPr>
          </a:p>
          <a:p>
            <a:pPr lvl="0"/>
            <a:endParaRPr lang="en-GB" sz="2200" dirty="0">
              <a:solidFill>
                <a:srgbClr val="002B3C"/>
              </a:solidFill>
              <a:ea typeface="Times New Roman" panose="02020603050405020304" pitchFamily="18" charset="0"/>
            </a:endParaRPr>
          </a:p>
          <a:p>
            <a:pPr lvl="0"/>
            <a:r>
              <a:rPr lang="en-GB" sz="2200" dirty="0">
                <a:solidFill>
                  <a:srgbClr val="002B3C"/>
                </a:solidFill>
                <a:effectLst/>
                <a:ea typeface="Times New Roman" panose="02020603050405020304" pitchFamily="18" charset="0"/>
              </a:rPr>
              <a:t>MI TALENT - </a:t>
            </a:r>
            <a:r>
              <a:rPr lang="en-GB" sz="2200" dirty="0">
                <a:solidFill>
                  <a:srgbClr val="002B3C"/>
                </a:solidFill>
                <a:ea typeface="Times New Roman" panose="02020603050405020304" pitchFamily="18" charset="0"/>
              </a:rPr>
              <a:t>National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Herschel Programme for Women in Technical Leadership</a:t>
            </a: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r>
              <a:rPr lang="en-GB" sz="2200" dirty="0">
                <a:solidFill>
                  <a:srgbClr val="002B3C"/>
                </a:solidFill>
                <a:ea typeface="Times New Roman" panose="02020603050405020304" pitchFamily="18" charset="0"/>
              </a:rPr>
              <a:t> </a:t>
            </a:r>
            <a:endParaRPr lang="en-GB" sz="22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DD6DC5-0A16-8928-626F-AA05965AA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0" t="11817" r="11617" b="34437"/>
          <a:stretch/>
        </p:blipFill>
        <p:spPr>
          <a:xfrm>
            <a:off x="6873455" y="5461814"/>
            <a:ext cx="3728371" cy="137203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2E68FA-E071-A642-C407-CA645A104B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30" t="10301" r="6230" b="35040"/>
          <a:stretch/>
        </p:blipFill>
        <p:spPr>
          <a:xfrm>
            <a:off x="6792125" y="2020916"/>
            <a:ext cx="3819945" cy="134163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796DB53-0D0A-E4E4-8BF9-9127798C25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30" t="10300" r="7576" b="44898"/>
          <a:stretch/>
        </p:blipFill>
        <p:spPr>
          <a:xfrm>
            <a:off x="6811147" y="3538880"/>
            <a:ext cx="3819945" cy="11168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A3E096D-8169-9964-9C87-426F764837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08" t="10301" r="7576" b="37237"/>
          <a:stretch/>
        </p:blipFill>
        <p:spPr>
          <a:xfrm>
            <a:off x="6827667" y="560324"/>
            <a:ext cx="3819945" cy="130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040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MI TALENT Leadership Programmes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701040" y="2194560"/>
            <a:ext cx="9326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Cohort based 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Each leadership programm</a:t>
            </a:r>
            <a:r>
              <a:rPr lang="en-GB" sz="2200" dirty="0">
                <a:solidFill>
                  <a:srgbClr val="002B3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 facilitated twice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Delivery ranging from fully online to hybrid workshop session delivery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Exposed to a range a tools and resources used in research and leadership</a:t>
            </a: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Evaluation &amp; Impact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Resources </a:t>
            </a:r>
          </a:p>
          <a:p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341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040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MI TALENT Leadership Programmes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2197249"/>
            <a:ext cx="93610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essential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2B3C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2B3C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Resources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Timing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Co-creation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</a:rPr>
              <a:t>Sharing learning &amp; benefits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C3CB54C8-6B8E-9913-55C0-EDC5920563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512" t="18874" r="37879" b="14086"/>
          <a:stretch/>
        </p:blipFill>
        <p:spPr>
          <a:xfrm>
            <a:off x="6714852" y="4750670"/>
            <a:ext cx="1440160" cy="1967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32BA9C-EF9B-A887-0502-CE6BC7FBCD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64" t="18290" r="17677" b="4509"/>
          <a:stretch/>
        </p:blipFill>
        <p:spPr>
          <a:xfrm>
            <a:off x="8299028" y="4999714"/>
            <a:ext cx="2160240" cy="135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2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040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1510086"/>
            <a:ext cx="72008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Continued delivery of the leadership programme through MI TALENT.  </a:t>
            </a:r>
            <a:endParaRPr lang="en-GB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National roll out of the three leadership programmes, funded by Research England to 2025</a:t>
            </a: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Research England funded Institute of Technical Skills &amp; Strategy (ITSS).</a:t>
            </a:r>
            <a:r>
              <a:rPr lang="en-GB" sz="2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Vivien Thomas Technical Leadership Programmes. (Launch October 2023)</a:t>
            </a:r>
            <a:endParaRPr lang="en-GB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Ongoing delivery of the </a:t>
            </a:r>
            <a:r>
              <a:rPr lang="en-GB" sz="2200" kern="100" dirty="0">
                <a:solidFill>
                  <a:srgbClr val="2424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Herschel Programme for Women in Technical Leadership </a:t>
            </a: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via the Research England funded Institute of Technical Skills &amp; Strategy (ITSS). </a:t>
            </a:r>
            <a:endParaRPr lang="en-GB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Research Development Theme for Technicians developed for 2023-4.</a:t>
            </a:r>
            <a:endParaRPr lang="en-GB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Technicians led Cross-</a:t>
            </a:r>
            <a:r>
              <a:rPr lang="en-GB" sz="22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Institution </a:t>
            </a:r>
            <a:r>
              <a:rPr lang="en-GB" sz="2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Mentoring Scheme.</a:t>
            </a:r>
            <a:endParaRPr lang="en-GB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3AFB4CC0-22CB-F539-E16D-4DF46CE198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8" t="22367" r="6544" b="27693"/>
          <a:stretch/>
        </p:blipFill>
        <p:spPr bwMode="auto">
          <a:xfrm>
            <a:off x="7722964" y="4117081"/>
            <a:ext cx="2686968" cy="110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A8D22BA-FAE1-862F-B7AF-594D736A3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980" y="2437658"/>
            <a:ext cx="268157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43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040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Resources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28389" y="1621185"/>
            <a:ext cx="9649072" cy="369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MI TALENT</a:t>
            </a: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Leadership &amp; Management Programme</a:t>
            </a: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Herschel Programme for Women in Technical Leadership</a:t>
            </a: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  <a:hlinkClick r:id="rId6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Technician Commitment </a:t>
            </a: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  <a:hlinkClick r:id="rId7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200" kern="100" dirty="0"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Research Culture – A Technician Lens </a:t>
            </a:r>
            <a:endParaRPr lang="en-GB" sz="2200" kern="1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0763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29C2FE4D-A25B-40B9-A0F4-385A90B0256D}"/>
</file>

<file path=customXml/itemProps2.xml><?xml version="1.0" encoding="utf-8"?>
<ds:datastoreItem xmlns:ds="http://schemas.openxmlformats.org/officeDocument/2006/customXml" ds:itemID="{12B8C629-2D92-4729-9651-F8083282C843}"/>
</file>

<file path=customXml/itemProps3.xml><?xml version="1.0" encoding="utf-8"?>
<ds:datastoreItem xmlns:ds="http://schemas.openxmlformats.org/officeDocument/2006/customXml" ds:itemID="{23DDBA21-0B28-4D20-8DF7-4CB8BB9406AF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383</TotalTime>
  <Words>328</Words>
  <Application>Microsoft Office PowerPoint</Application>
  <PresentationFormat>Custom</PresentationFormat>
  <Paragraphs>83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Office Theme</vt:lpstr>
      <vt:lpstr>PowerPoint Presentation</vt:lpstr>
      <vt:lpstr>Leadership Development for Technicians – prepare, support and develop technical leaders for now and the future.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Sandy Sparks (staff)</cp:lastModifiedBy>
  <cp:revision>2</cp:revision>
  <dcterms:created xsi:type="dcterms:W3CDTF">2023-09-07T08:40:03Z</dcterms:created>
  <dcterms:modified xsi:type="dcterms:W3CDTF">2023-09-21T15:14:02Z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