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handoutMasterIdLst>
    <p:handoutMasterId r:id="rId23"/>
  </p:handoutMasterIdLst>
  <p:sldIdLst>
    <p:sldId id="256" r:id="rId5"/>
    <p:sldId id="257" r:id="rId6"/>
    <p:sldId id="291" r:id="rId7"/>
    <p:sldId id="279" r:id="rId8"/>
    <p:sldId id="280" r:id="rId9"/>
    <p:sldId id="281" r:id="rId10"/>
    <p:sldId id="262" r:id="rId11"/>
    <p:sldId id="294" r:id="rId12"/>
    <p:sldId id="292" r:id="rId13"/>
    <p:sldId id="295" r:id="rId14"/>
    <p:sldId id="288" r:id="rId15"/>
    <p:sldId id="293" r:id="rId16"/>
    <p:sldId id="287" r:id="rId17"/>
    <p:sldId id="283" r:id="rId18"/>
    <p:sldId id="289" r:id="rId19"/>
    <p:sldId id="290" r:id="rId20"/>
    <p:sldId id="285" r:id="rId21"/>
  </p:sldIdLst>
  <p:sldSz cx="12192000" cy="6858000"/>
  <p:notesSz cx="6858000" cy="9144000"/>
  <p:defaultTextStyle>
    <a:defPPr rtl="0">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2CC"/>
    <a:srgbClr val="DAE5EF"/>
    <a:srgbClr val="FFCCCC"/>
    <a:srgbClr val="FFFFCC"/>
    <a:srgbClr val="8593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B69312-CD21-2113-353B-85FB372A0C70}" v="279" dt="2023-07-04T10:35:31.420"/>
    <p1510:client id="{54C5A1E7-3FA1-4613-A17F-F3B6188ACCD9}" v="1" dt="2023-06-08T13:26:49.448"/>
    <p1510:client id="{7D6EEE71-5C37-0F95-1AAF-8F8F0B077EAA}" v="126" dt="2023-07-10T12:30:01.5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94"/>
  </p:normalViewPr>
  <p:slideViewPr>
    <p:cSldViewPr snapToGrid="0">
      <p:cViewPr varScale="1">
        <p:scale>
          <a:sx n="121" d="100"/>
          <a:sy n="121" d="100"/>
        </p:scale>
        <p:origin x="744" y="176"/>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4.xml" Id="rId8" /><Relationship Type="http://schemas.openxmlformats.org/officeDocument/2006/relationships/slide" Target="slides/slide9.xml" Id="rId13" /><Relationship Type="http://schemas.openxmlformats.org/officeDocument/2006/relationships/slide" Target="slides/slide14.xml" Id="rId18" /><Relationship Type="http://schemas.openxmlformats.org/officeDocument/2006/relationships/viewProps" Target="viewProps.xml" Id="rId26" /><Relationship Type="http://schemas.openxmlformats.org/officeDocument/2006/relationships/customXml" Target="../customXml/item3.xml" Id="rId3" /><Relationship Type="http://schemas.openxmlformats.org/officeDocument/2006/relationships/slide" Target="slides/slide17.xml" Id="rId21" /><Relationship Type="http://schemas.openxmlformats.org/officeDocument/2006/relationships/slide" Target="slides/slide3.xml" Id="rId7" /><Relationship Type="http://schemas.openxmlformats.org/officeDocument/2006/relationships/slide" Target="slides/slide8.xml" Id="rId12" /><Relationship Type="http://schemas.openxmlformats.org/officeDocument/2006/relationships/slide" Target="slides/slide13.xml" Id="rId17" /><Relationship Type="http://schemas.openxmlformats.org/officeDocument/2006/relationships/presProps" Target="presProps.xml" Id="rId25" /><Relationship Type="http://schemas.openxmlformats.org/officeDocument/2006/relationships/customXml" Target="../customXml/item2.xml" Id="rId2" /><Relationship Type="http://schemas.openxmlformats.org/officeDocument/2006/relationships/slide" Target="slides/slide12.xml" Id="rId16" /><Relationship Type="http://schemas.openxmlformats.org/officeDocument/2006/relationships/slide" Target="slides/slide16.xml" Id="rId20" /><Relationship Type="http://schemas.openxmlformats.org/officeDocument/2006/relationships/customXml" Target="../customXml/item1.xml" Id="rId1" /><Relationship Type="http://schemas.openxmlformats.org/officeDocument/2006/relationships/slide" Target="slides/slide2.xml" Id="rId6" /><Relationship Type="http://schemas.openxmlformats.org/officeDocument/2006/relationships/slide" Target="slides/slide7.xml" Id="rId11" /><Relationship Type="http://schemas.openxmlformats.org/officeDocument/2006/relationships/commentAuthors" Target="commentAuthors.xml" Id="rId24" /><Relationship Type="http://schemas.openxmlformats.org/officeDocument/2006/relationships/slide" Target="slides/slide1.xml" Id="rId5" /><Relationship Type="http://schemas.openxmlformats.org/officeDocument/2006/relationships/slide" Target="slides/slide11.xml" Id="rId15" /><Relationship Type="http://schemas.openxmlformats.org/officeDocument/2006/relationships/handoutMaster" Target="handoutMasters/handoutMaster1.xml" Id="rId23" /><Relationship Type="http://schemas.openxmlformats.org/officeDocument/2006/relationships/tableStyles" Target="tableStyles.xml" Id="rId28" /><Relationship Type="http://schemas.openxmlformats.org/officeDocument/2006/relationships/slide" Target="slides/slide6.xml" Id="rId10" /><Relationship Type="http://schemas.openxmlformats.org/officeDocument/2006/relationships/slide" Target="slides/slide15.xml" Id="rId19" /><Relationship Type="http://schemas.microsoft.com/office/2018/10/relationships/authors" Target="authors.xml" Id="rId31" /><Relationship Type="http://schemas.openxmlformats.org/officeDocument/2006/relationships/slideMaster" Target="slideMasters/slideMaster1.xml" Id="rId4" /><Relationship Type="http://schemas.openxmlformats.org/officeDocument/2006/relationships/slide" Target="slides/slide5.xml" Id="rId9" /><Relationship Type="http://schemas.openxmlformats.org/officeDocument/2006/relationships/slide" Target="slides/slide10.xml" Id="rId14" /><Relationship Type="http://schemas.openxmlformats.org/officeDocument/2006/relationships/notesMaster" Target="notesMasters/notesMaster1.xml" Id="rId22" /><Relationship Type="http://schemas.openxmlformats.org/officeDocument/2006/relationships/theme" Target="theme/theme1.xml" Id="rId27" /><Relationship Type="http://schemas.microsoft.com/office/2015/10/relationships/revisionInfo" Target="revisionInfo.xml" Id="rId30"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B129C17-9205-4554-BF5C-070656C2169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3" name="Date Placeholder 2">
            <a:extLst>
              <a:ext uri="{FF2B5EF4-FFF2-40B4-BE49-F238E27FC236}">
                <a16:creationId xmlns:a16="http://schemas.microsoft.com/office/drawing/2014/main" id="{0B41E939-D5BE-4B7F-BCD2-05DCC4E5E8C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AB1389FC-84BB-41A0-BC92-057C08DC342F}" type="datetime1">
              <a:rPr lang="en-GB" smtClean="0"/>
              <a:t>10/07/2023</a:t>
            </a:fld>
            <a:endParaRPr lang="en-GB"/>
          </a:p>
        </p:txBody>
      </p:sp>
      <p:sp>
        <p:nvSpPr>
          <p:cNvPr id="4" name="Footer Placeholder 3">
            <a:extLst>
              <a:ext uri="{FF2B5EF4-FFF2-40B4-BE49-F238E27FC236}">
                <a16:creationId xmlns:a16="http://schemas.microsoft.com/office/drawing/2014/main" id="{F61800B1-1D76-46D4-ADAF-FD5EA7AFBE7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a:extLst>
              <a:ext uri="{FF2B5EF4-FFF2-40B4-BE49-F238E27FC236}">
                <a16:creationId xmlns:a16="http://schemas.microsoft.com/office/drawing/2014/main" id="{FCBFA674-DC58-422B-8963-09FD1B05EDD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3A42FE58-2C2A-433E-A3EF-B39ACF97315A}" type="slidenum">
              <a:rPr lang="en-GB" smtClean="0"/>
              <a:t>‹#›</a:t>
            </a:fld>
            <a:endParaRPr lang="en-GB"/>
          </a:p>
        </p:txBody>
      </p:sp>
    </p:spTree>
    <p:extLst>
      <p:ext uri="{BB962C8B-B14F-4D97-AF65-F5344CB8AC3E}">
        <p14:creationId xmlns:p14="http://schemas.microsoft.com/office/powerpoint/2010/main" val="36635657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09B039-1C6C-4DB3-861A-76F1FF2AC578}" type="datetime1">
              <a:rPr lang="en-GB" noProof="0" smtClean="0"/>
              <a:pPr/>
              <a:t>10/07/2023</a:t>
            </a:fld>
            <a:endParaRPr lang="en-GB"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F97DC217-DF71-1A49-B3EA-559F1F43B0FF}" type="slidenum">
              <a:rPr lang="en-GB" noProof="0" smtClean="0"/>
              <a:t>‹#›</a:t>
            </a:fld>
            <a:endParaRPr lang="en-GB" noProof="0"/>
          </a:p>
        </p:txBody>
      </p:sp>
    </p:spTree>
    <p:extLst>
      <p:ext uri="{BB962C8B-B14F-4D97-AF65-F5344CB8AC3E}">
        <p14:creationId xmlns:p14="http://schemas.microsoft.com/office/powerpoint/2010/main" val="284642520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noProof="0"/>
          </a:p>
        </p:txBody>
      </p:sp>
      <p:sp>
        <p:nvSpPr>
          <p:cNvPr id="4" name="Slide Number Placeholder 3"/>
          <p:cNvSpPr>
            <a:spLocks noGrp="1"/>
          </p:cNvSpPr>
          <p:nvPr>
            <p:ph type="sldNum" sz="quarter" idx="5"/>
          </p:nvPr>
        </p:nvSpPr>
        <p:spPr/>
        <p:txBody>
          <a:bodyPr rtlCol="0"/>
          <a:lstStyle/>
          <a:p>
            <a:pPr rtl="0"/>
            <a:fld id="{F97DC217-DF71-1A49-B3EA-559F1F43B0FF}" type="slidenum">
              <a:rPr lang="en-GB" smtClean="0"/>
              <a:t>1</a:t>
            </a:fld>
            <a:endParaRPr lang="en-GB"/>
          </a:p>
        </p:txBody>
      </p:sp>
    </p:spTree>
    <p:extLst>
      <p:ext uri="{BB962C8B-B14F-4D97-AF65-F5344CB8AC3E}">
        <p14:creationId xmlns:p14="http://schemas.microsoft.com/office/powerpoint/2010/main" val="4277724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a:t>Cat prefers</a:t>
            </a:r>
          </a:p>
        </p:txBody>
      </p:sp>
      <p:sp>
        <p:nvSpPr>
          <p:cNvPr id="4" name="Slide Number Placeholder 3"/>
          <p:cNvSpPr>
            <a:spLocks noGrp="1"/>
          </p:cNvSpPr>
          <p:nvPr>
            <p:ph type="sldNum" sz="quarter" idx="5"/>
          </p:nvPr>
        </p:nvSpPr>
        <p:spPr/>
        <p:txBody>
          <a:bodyPr/>
          <a:lstStyle/>
          <a:p>
            <a:pPr rtl="0"/>
            <a:fld id="{F97DC217-DF71-1A49-B3EA-559F1F43B0FF}" type="slidenum">
              <a:rPr lang="en-GB" smtClean="0"/>
              <a:t>2</a:t>
            </a:fld>
            <a:endParaRPr lang="en-GB"/>
          </a:p>
        </p:txBody>
      </p:sp>
    </p:spTree>
    <p:extLst>
      <p:ext uri="{BB962C8B-B14F-4D97-AF65-F5344CB8AC3E}">
        <p14:creationId xmlns:p14="http://schemas.microsoft.com/office/powerpoint/2010/main" val="527809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FFF2C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3" y="1122363"/>
            <a:ext cx="7096933" cy="2387600"/>
          </a:xfrm>
        </p:spPr>
        <p:txBody>
          <a:bodyPr rtlCol="0" anchor="b">
            <a:noAutofit/>
          </a:bodyPr>
          <a:lstStyle>
            <a:lvl1pPr algn="l">
              <a:defRPr sz="6000" b="1">
                <a:latin typeface="Century Gothic" panose="020B0502020202020204" pitchFamily="34" charset="0"/>
              </a:defRPr>
            </a:lvl1pPr>
          </a:lstStyle>
          <a:p>
            <a:pPr rtl="0"/>
            <a:r>
              <a:rPr lang="en-US" noProof="0" dirty="0"/>
              <a:t>Click to edit Master title style</a:t>
            </a:r>
            <a:endParaRPr lang="en-GB" noProof="0"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3" y="3602038"/>
            <a:ext cx="9500507" cy="806675"/>
          </a:xfrm>
        </p:spPr>
        <p:txBody>
          <a:bodyPr rtlCol="0">
            <a:noAutofit/>
          </a:bodyPr>
          <a:lstStyle>
            <a:lvl1pPr marL="0" indent="0" algn="l">
              <a:buNone/>
              <a:defRPr sz="3200">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dirty="0"/>
              <a:t>Click to edit Master subtitle style</a:t>
            </a:r>
            <a:endParaRPr lang="en-GB" noProof="0" dirty="0"/>
          </a:p>
        </p:txBody>
      </p:sp>
      <p:sp>
        <p:nvSpPr>
          <p:cNvPr id="4" name="Rectangle 3">
            <a:extLst>
              <a:ext uri="{FF2B5EF4-FFF2-40B4-BE49-F238E27FC236}">
                <a16:creationId xmlns:a16="http://schemas.microsoft.com/office/drawing/2014/main" id="{9AC79249-FDC0-364D-A734-AE1DE1605D28}"/>
              </a:ext>
            </a:extLst>
          </p:cNvPr>
          <p:cNvSpPr/>
          <p:nvPr userDrawn="1"/>
        </p:nvSpPr>
        <p:spPr>
          <a:xfrm>
            <a:off x="0" y="4606835"/>
            <a:ext cx="12192000"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grpSp>
        <p:nvGrpSpPr>
          <p:cNvPr id="6" name="Group 5">
            <a:extLst>
              <a:ext uri="{FF2B5EF4-FFF2-40B4-BE49-F238E27FC236}">
                <a16:creationId xmlns:a16="http://schemas.microsoft.com/office/drawing/2014/main" id="{F15FBB50-09C8-B64E-AE57-67C5E70810CB}"/>
              </a:ext>
            </a:extLst>
          </p:cNvPr>
          <p:cNvGrpSpPr/>
          <p:nvPr userDrawn="1"/>
        </p:nvGrpSpPr>
        <p:grpSpPr>
          <a:xfrm>
            <a:off x="8264426" y="-1"/>
            <a:ext cx="3927575" cy="3165022"/>
            <a:chOff x="9857014" y="13834"/>
            <a:chExt cx="2334987"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4"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grpSp>
      <p:sp>
        <p:nvSpPr>
          <p:cNvPr id="22" name="Freeform 21">
            <a:extLst>
              <a:ext uri="{FF2B5EF4-FFF2-40B4-BE49-F238E27FC236}">
                <a16:creationId xmlns:a16="http://schemas.microsoft.com/office/drawing/2014/main" id="{BC68F289-2744-2F48-893A-3F17911625C8}"/>
              </a:ext>
            </a:extLst>
          </p:cNvPr>
          <p:cNvSpPr/>
          <p:nvPr userDrawn="1"/>
        </p:nvSpPr>
        <p:spPr>
          <a:xfrm>
            <a:off x="0" y="-1"/>
            <a:ext cx="1167493" cy="1167493"/>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Tree>
    <p:extLst>
      <p:ext uri="{BB962C8B-B14F-4D97-AF65-F5344CB8AC3E}">
        <p14:creationId xmlns:p14="http://schemas.microsoft.com/office/powerpoint/2010/main" val="2916498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meline">
    <p:bg>
      <p:bgPr>
        <a:solidFill>
          <a:srgbClr val="DAE5EF"/>
        </a:solidFill>
        <a:effectLst/>
      </p:bgPr>
    </p:bg>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5" name="Freeform 4">
            <a:extLst>
              <a:ext uri="{FF2B5EF4-FFF2-40B4-BE49-F238E27FC236}">
                <a16:creationId xmlns:a16="http://schemas.microsoft.com/office/drawing/2014/main" id="{055FD0FC-C8FF-6741-A364-A29CDC6F9495}"/>
              </a:ext>
            </a:extLst>
          </p:cNvPr>
          <p:cNvSpPr/>
          <p:nvPr userDrawn="1"/>
        </p:nvSpPr>
        <p:spPr>
          <a:xfrm rot="5400000" flipH="1">
            <a:off x="1" y="3264313"/>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solidFill>
                  <a:schemeClr val="tx1"/>
                </a:solidFill>
                <a:latin typeface="Century Gothic" panose="020B0502020202020204" pitchFamily="34" charset="0"/>
              </a:defRPr>
            </a:lvl1pPr>
          </a:lstStyle>
          <a:p>
            <a:pPr rtl="0"/>
            <a:r>
              <a:rPr 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1"/>
            <a:ext cx="9779182" cy="3366815"/>
          </a:xfrm>
        </p:spPr>
        <p:txBody>
          <a:bodyPr rtlCol="0">
            <a:noAutofit/>
          </a:bodyPr>
          <a:lstStyle>
            <a:lvl1pPr marL="0" indent="0">
              <a:buNone/>
              <a:defRPr>
                <a:solidFill>
                  <a:schemeClr val="tx1"/>
                </a:solidFill>
                <a:latin typeface="Century Gothic" panose="020B0502020202020204" pitchFamily="34" charset="0"/>
              </a:defRPr>
            </a:lvl1pPr>
            <a:lvl2pPr marL="457200" indent="0">
              <a:buNone/>
              <a:defRPr>
                <a:solidFill>
                  <a:schemeClr val="tx1"/>
                </a:solidFill>
                <a:latin typeface="Century Gothic" panose="020B0502020202020204" pitchFamily="34" charset="0"/>
              </a:defRPr>
            </a:lvl2pPr>
            <a:lvl3pPr marL="914400" indent="0">
              <a:buNone/>
              <a:defRPr>
                <a:solidFill>
                  <a:schemeClr val="tx1"/>
                </a:solidFill>
                <a:latin typeface="Century Gothic" panose="020B0502020202020204" pitchFamily="34" charset="0"/>
              </a:defRPr>
            </a:lvl3pPr>
            <a:lvl4pPr marL="1371600" indent="0">
              <a:buNone/>
              <a:defRPr>
                <a:solidFill>
                  <a:schemeClr val="tx1"/>
                </a:solidFill>
                <a:latin typeface="Century Gothic" panose="020B0502020202020204" pitchFamily="34" charset="0"/>
              </a:defRPr>
            </a:lvl4pPr>
            <a:lvl5pPr marL="1828800" indent="0">
              <a:buNone/>
              <a:defRPr>
                <a:solidFill>
                  <a:schemeClr val="tx1"/>
                </a:solidFill>
                <a:latin typeface="Century Gothic" panose="020B0502020202020204" pitchFamily="34" charset="0"/>
              </a:defRPr>
            </a:lvl5pPr>
          </a:lstStyle>
          <a:p>
            <a:pPr lvl="0" rtl="0"/>
            <a:r>
              <a:rPr lang="en-US" noProof="0" dirty="0"/>
              <a:t>Click to edit Master text styles</a:t>
            </a:r>
          </a:p>
          <a:p>
            <a:pPr lvl="1" rtl="0"/>
            <a:r>
              <a:rPr lang="en-US" noProof="0" dirty="0"/>
              <a:t>Second level</a:t>
            </a:r>
          </a:p>
          <a:p>
            <a:pPr lvl="2" rtl="0"/>
            <a:r>
              <a:rPr lang="en-US" noProof="0" dirty="0"/>
              <a:t>Third level</a:t>
            </a:r>
          </a:p>
          <a:p>
            <a:pPr lvl="3" rtl="0"/>
            <a:r>
              <a:rPr lang="en-US" noProof="0" dirty="0"/>
              <a:t>Fourth level</a:t>
            </a:r>
          </a:p>
          <a:p>
            <a:pPr lvl="4" rtl="0"/>
            <a:r>
              <a:rPr lang="en-US" noProof="0" dirty="0"/>
              <a:t>Fifth level</a:t>
            </a:r>
            <a:endParaRPr lang="en-GB" noProof="0" dirty="0"/>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tx1"/>
                </a:solidFill>
                <a:latin typeface="+mn-lt"/>
              </a:defRPr>
            </a:lvl1pPr>
          </a:lstStyle>
          <a:p>
            <a:fld id="{294A09A9-5501-47C1-A89A-A340965A2BE2}" type="slidenum">
              <a:rPr lang="en-GB" smtClean="0"/>
              <a:pPr/>
              <a:t>‹#›</a:t>
            </a:fld>
            <a:endParaRPr lang="en-GB" dirty="0"/>
          </a:p>
        </p:txBody>
      </p:sp>
    </p:spTree>
    <p:extLst>
      <p:ext uri="{BB962C8B-B14F-4D97-AF65-F5344CB8AC3E}">
        <p14:creationId xmlns:p14="http://schemas.microsoft.com/office/powerpoint/2010/main" val="569275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 Title and Content">
    <p:bg>
      <p:bgPr>
        <a:solidFill>
          <a:srgbClr val="FFF2C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Century Gothic" panose="020B0502020202020204" pitchFamily="34" charset="0"/>
              </a:defRPr>
            </a:lvl1pPr>
          </a:lstStyle>
          <a:p>
            <a:pPr rtl="0"/>
            <a:r>
              <a:rPr 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528203"/>
            <a:ext cx="4663440"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US" noProof="0" dirty="0"/>
              <a:t>Click to edit Master text styles</a:t>
            </a:r>
          </a:p>
          <a:p>
            <a:pPr lvl="1" rtl="0"/>
            <a:r>
              <a:rPr lang="en-US" noProof="0" dirty="0"/>
              <a:t>Second level</a:t>
            </a:r>
          </a:p>
          <a:p>
            <a:pPr lvl="2" rtl="0"/>
            <a:r>
              <a:rPr lang="en-US" noProof="0" dirty="0"/>
              <a:t>Third level</a:t>
            </a:r>
          </a:p>
          <a:p>
            <a:pPr lvl="3" rtl="0"/>
            <a:r>
              <a:rPr lang="en-US" noProof="0" dirty="0"/>
              <a:t>Fourth level</a:t>
            </a:r>
          </a:p>
          <a:p>
            <a:pPr lvl="4" rtl="0"/>
            <a:r>
              <a:rPr lang="en-US" noProof="0" dirty="0"/>
              <a:t>Fifth level</a:t>
            </a:r>
            <a:endParaRPr lang="en-GB" noProof="0" dirty="0"/>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rgbClr val="DAE5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5" name="Freeform 4">
            <a:extLst>
              <a:ext uri="{FF2B5EF4-FFF2-40B4-BE49-F238E27FC236}">
                <a16:creationId xmlns:a16="http://schemas.microsoft.com/office/drawing/2014/main" id="{055FD0FC-C8FF-6741-A364-A29CDC6F9495}"/>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rgbClr val="DAE5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6" name="Freeform 5">
            <a:extLst>
              <a:ext uri="{FF2B5EF4-FFF2-40B4-BE49-F238E27FC236}">
                <a16:creationId xmlns:a16="http://schemas.microsoft.com/office/drawing/2014/main" id="{D11C9832-A021-954E-A34F-2988D1189AE9}"/>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8082092"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gr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tx1"/>
                </a:solidFill>
                <a:latin typeface="+mn-lt"/>
              </a:defRPr>
            </a:lvl1pPr>
          </a:lstStyle>
          <a:p>
            <a:fld id="{294A09A9-5501-47C1-A89A-A340965A2BE2}" type="slidenum">
              <a:rPr lang="en-GB" smtClean="0"/>
              <a:pPr/>
              <a:t>‹#›</a:t>
            </a:fld>
            <a:endParaRPr lang="en-GB" dirty="0"/>
          </a:p>
        </p:txBody>
      </p:sp>
      <p:sp>
        <p:nvSpPr>
          <p:cNvPr id="13" name="Content Placeholder 2">
            <a:extLst>
              <a:ext uri="{FF2B5EF4-FFF2-40B4-BE49-F238E27FC236}">
                <a16:creationId xmlns:a16="http://schemas.microsoft.com/office/drawing/2014/main" id="{94CA559C-3355-DE44-ACF9-BDB6083C4225}"/>
              </a:ext>
            </a:extLst>
          </p:cNvPr>
          <p:cNvSpPr>
            <a:spLocks noGrp="1"/>
          </p:cNvSpPr>
          <p:nvPr>
            <p:ph idx="10"/>
          </p:nvPr>
        </p:nvSpPr>
        <p:spPr>
          <a:xfrm>
            <a:off x="6283235" y="2528203"/>
            <a:ext cx="4663440"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14" name="Content Placeholder 2">
            <a:extLst>
              <a:ext uri="{FF2B5EF4-FFF2-40B4-BE49-F238E27FC236}">
                <a16:creationId xmlns:a16="http://schemas.microsoft.com/office/drawing/2014/main" id="{0B33DABA-7BF5-1147-BA5E-63B92F220E51}"/>
              </a:ext>
            </a:extLst>
          </p:cNvPr>
          <p:cNvSpPr>
            <a:spLocks noGrp="1"/>
          </p:cNvSpPr>
          <p:nvPr>
            <p:ph idx="11"/>
          </p:nvPr>
        </p:nvSpPr>
        <p:spPr>
          <a:xfrm>
            <a:off x="1167493" y="2005689"/>
            <a:ext cx="4663440" cy="522514"/>
          </a:xfrm>
        </p:spPr>
        <p:txBody>
          <a:bodyPr rtlCol="0">
            <a:noAutofit/>
          </a:bodyPr>
          <a:lstStyle>
            <a:lvl1pPr marL="0" indent="0">
              <a:buNone/>
              <a:defRPr sz="2400" b="1">
                <a:latin typeface="Century Gothic" panose="020B0502020202020204" pitchFamily="34" charset="0"/>
              </a:defRPr>
            </a:lvl1pPr>
            <a:lvl2pPr marL="457200" indent="0">
              <a:buNone/>
              <a:defRPr sz="2000" b="1">
                <a:latin typeface="Century Gothic" panose="020B0502020202020204" pitchFamily="34" charset="0"/>
              </a:defRPr>
            </a:lvl2pPr>
            <a:lvl3pPr marL="914400" indent="0">
              <a:buNone/>
              <a:defRPr sz="1800" b="1">
                <a:latin typeface="Century Gothic" panose="020B0502020202020204" pitchFamily="34" charset="0"/>
              </a:defRPr>
            </a:lvl3pPr>
            <a:lvl4pPr marL="1371600" indent="0">
              <a:buNone/>
              <a:defRPr sz="1600" b="1">
                <a:latin typeface="Century Gothic" panose="020B0502020202020204" pitchFamily="34" charset="0"/>
              </a:defRPr>
            </a:lvl4pPr>
            <a:lvl5pPr marL="1828800" indent="0">
              <a:buNone/>
              <a:defRPr sz="1600" b="1">
                <a:latin typeface="Century Gothic" panose="020B0502020202020204" pitchFamily="34" charset="0"/>
              </a:defRPr>
            </a:lvl5pPr>
          </a:lstStyle>
          <a:p>
            <a:pPr lvl="0" rtl="0"/>
            <a:r>
              <a:rPr lang="en-US" noProof="0" dirty="0"/>
              <a:t>Click to edit Master text styles</a:t>
            </a:r>
          </a:p>
          <a:p>
            <a:pPr lvl="1" rtl="0"/>
            <a:r>
              <a:rPr lang="en-US" noProof="0" dirty="0"/>
              <a:t>Second level</a:t>
            </a:r>
          </a:p>
          <a:p>
            <a:pPr lvl="2" rtl="0"/>
            <a:r>
              <a:rPr lang="en-US" noProof="0" dirty="0"/>
              <a:t>Third level</a:t>
            </a:r>
          </a:p>
          <a:p>
            <a:pPr lvl="3" rtl="0"/>
            <a:r>
              <a:rPr lang="en-US" noProof="0" dirty="0"/>
              <a:t>Fourth level</a:t>
            </a:r>
          </a:p>
          <a:p>
            <a:pPr lvl="4" rtl="0"/>
            <a:r>
              <a:rPr lang="en-US" noProof="0" dirty="0"/>
              <a:t>Fifth level</a:t>
            </a:r>
            <a:endParaRPr lang="en-GB" noProof="0" dirty="0"/>
          </a:p>
        </p:txBody>
      </p:sp>
      <p:sp>
        <p:nvSpPr>
          <p:cNvPr id="15" name="Content Placeholder 2">
            <a:extLst>
              <a:ext uri="{FF2B5EF4-FFF2-40B4-BE49-F238E27FC236}">
                <a16:creationId xmlns:a16="http://schemas.microsoft.com/office/drawing/2014/main" id="{1B05BEE9-8BC0-EC44-B913-DB6426DF2EA7}"/>
              </a:ext>
            </a:extLst>
          </p:cNvPr>
          <p:cNvSpPr>
            <a:spLocks noGrp="1"/>
          </p:cNvSpPr>
          <p:nvPr>
            <p:ph idx="12"/>
          </p:nvPr>
        </p:nvSpPr>
        <p:spPr>
          <a:xfrm>
            <a:off x="6283235" y="2005689"/>
            <a:ext cx="4663440" cy="522514"/>
          </a:xfrm>
        </p:spPr>
        <p:txBody>
          <a:bodyPr rtlCol="0">
            <a:noAutofit/>
          </a:bodyPr>
          <a:lstStyle>
            <a:lvl1pPr marL="0" indent="0">
              <a:buNone/>
              <a:defRPr sz="2400" b="1">
                <a:latin typeface="Century Gothic" panose="020B0502020202020204" pitchFamily="34" charset="0"/>
              </a:defRPr>
            </a:lvl1pPr>
            <a:lvl2pPr marL="457200" indent="0">
              <a:buNone/>
              <a:defRPr sz="2000" b="1">
                <a:latin typeface="Century Gothic" panose="020B0502020202020204" pitchFamily="34" charset="0"/>
              </a:defRPr>
            </a:lvl2pPr>
            <a:lvl3pPr marL="914400" indent="0">
              <a:buNone/>
              <a:defRPr sz="1800" b="1">
                <a:latin typeface="Century Gothic" panose="020B0502020202020204" pitchFamily="34" charset="0"/>
              </a:defRPr>
            </a:lvl3pPr>
            <a:lvl4pPr marL="1371600" indent="0">
              <a:buNone/>
              <a:defRPr sz="1600" b="1">
                <a:latin typeface="Century Gothic" panose="020B0502020202020204" pitchFamily="34" charset="0"/>
              </a:defRPr>
            </a:lvl4pPr>
            <a:lvl5pPr marL="1828800" indent="0">
              <a:buNone/>
              <a:defRPr sz="1600" b="1">
                <a:latin typeface="Century Gothic" panose="020B0502020202020204" pitchFamily="34" charset="0"/>
              </a:defRPr>
            </a:lvl5pPr>
          </a:lstStyle>
          <a:p>
            <a:pPr lvl="0" rtl="0"/>
            <a:r>
              <a:rPr lang="en-US" noProof="0" dirty="0"/>
              <a:t>Click to edit Master text styles</a:t>
            </a:r>
          </a:p>
          <a:p>
            <a:pPr lvl="1" rtl="0"/>
            <a:r>
              <a:rPr lang="en-US" noProof="0" dirty="0"/>
              <a:t>Second level</a:t>
            </a:r>
          </a:p>
          <a:p>
            <a:pPr lvl="2" rtl="0"/>
            <a:r>
              <a:rPr lang="en-US" noProof="0" dirty="0"/>
              <a:t>Third level</a:t>
            </a:r>
          </a:p>
          <a:p>
            <a:pPr lvl="3" rtl="0"/>
            <a:r>
              <a:rPr lang="en-US" noProof="0" dirty="0"/>
              <a:t>Fourth level</a:t>
            </a:r>
          </a:p>
          <a:p>
            <a:pPr lvl="4" rtl="0"/>
            <a:r>
              <a:rPr lang="en-US" noProof="0" dirty="0"/>
              <a:t>Fifth level</a:t>
            </a:r>
            <a:endParaRPr lang="en-GB" noProof="0" dirty="0"/>
          </a:p>
        </p:txBody>
      </p:sp>
    </p:spTree>
    <p:extLst>
      <p:ext uri="{BB962C8B-B14F-4D97-AF65-F5344CB8AC3E}">
        <p14:creationId xmlns:p14="http://schemas.microsoft.com/office/powerpoint/2010/main" val="21319127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3 Title and Content">
    <p:bg>
      <p:bgPr>
        <a:solidFill>
          <a:srgbClr val="FFF2C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Century Gothic" panose="020B0502020202020204" pitchFamily="34" charset="0"/>
              </a:defRPr>
            </a:lvl1pPr>
          </a:lstStyle>
          <a:p>
            <a:pPr rtl="0"/>
            <a:r>
              <a:rPr 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1" y="2526318"/>
            <a:ext cx="3218688"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Freeform 3">
            <a:extLst>
              <a:ext uri="{FF2B5EF4-FFF2-40B4-BE49-F238E27FC236}">
                <a16:creationId xmlns:a16="http://schemas.microsoft.com/office/drawing/2014/main" id="{6A7F6A3F-E1DD-A246-9A6D-5F9B18BA2588}"/>
              </a:ext>
            </a:extLst>
          </p:cNvPr>
          <p:cNvSpPr/>
          <p:nvPr userDrawn="1"/>
        </p:nvSpPr>
        <p:spPr>
          <a:xfrm rot="5400000">
            <a:off x="8580896" y="0"/>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rgbClr val="DAE5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5" name="Freeform 4">
            <a:extLst>
              <a:ext uri="{FF2B5EF4-FFF2-40B4-BE49-F238E27FC236}">
                <a16:creationId xmlns:a16="http://schemas.microsoft.com/office/drawing/2014/main" id="{055FD0FC-C8FF-6741-A364-A29CDC6F9495}"/>
              </a:ext>
            </a:extLst>
          </p:cNvPr>
          <p:cNvSpPr/>
          <p:nvPr userDrawn="1"/>
        </p:nvSpPr>
        <p:spPr>
          <a:xfrm>
            <a:off x="0"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rgbClr val="DAE5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latin typeface="+mn-lt"/>
            </a:endParaRPr>
          </a:p>
        </p:txBody>
      </p:sp>
      <p:sp>
        <p:nvSpPr>
          <p:cNvPr id="6" name="Freeform 5">
            <a:extLst>
              <a:ext uri="{FF2B5EF4-FFF2-40B4-BE49-F238E27FC236}">
                <a16:creationId xmlns:a16="http://schemas.microsoft.com/office/drawing/2014/main" id="{D11C9832-A021-954E-A34F-2988D1189AE9}"/>
              </a:ext>
            </a:extLst>
          </p:cNvPr>
          <p:cNvSpPr/>
          <p:nvPr userDrawn="1"/>
        </p:nvSpPr>
        <p:spPr>
          <a:xfrm rot="5400000" flipH="1">
            <a:off x="11258144" y="5924144"/>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2587417"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grpSp>
      <p:sp>
        <p:nvSpPr>
          <p:cNvPr id="13" name="Content Placeholder 2">
            <a:extLst>
              <a:ext uri="{FF2B5EF4-FFF2-40B4-BE49-F238E27FC236}">
                <a16:creationId xmlns:a16="http://schemas.microsoft.com/office/drawing/2014/main" id="{94CA559C-3355-DE44-ACF9-BDB6083C4225}"/>
              </a:ext>
            </a:extLst>
          </p:cNvPr>
          <p:cNvSpPr>
            <a:spLocks noGrp="1"/>
          </p:cNvSpPr>
          <p:nvPr>
            <p:ph idx="10"/>
          </p:nvPr>
        </p:nvSpPr>
        <p:spPr>
          <a:xfrm>
            <a:off x="4683787" y="2526318"/>
            <a:ext cx="3173279"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US" noProof="0" dirty="0"/>
              <a:t>Click to edit Master text styles</a:t>
            </a:r>
          </a:p>
          <a:p>
            <a:pPr lvl="1" rtl="0"/>
            <a:r>
              <a:rPr lang="en-US" noProof="0" dirty="0"/>
              <a:t>Second level</a:t>
            </a:r>
          </a:p>
          <a:p>
            <a:pPr lvl="2" rtl="0"/>
            <a:r>
              <a:rPr lang="en-US" noProof="0" dirty="0"/>
              <a:t>Third level</a:t>
            </a:r>
          </a:p>
          <a:p>
            <a:pPr lvl="3" rtl="0"/>
            <a:r>
              <a:rPr lang="en-US" noProof="0" dirty="0"/>
              <a:t>Fourth level</a:t>
            </a:r>
          </a:p>
          <a:p>
            <a:pPr lvl="4" rtl="0"/>
            <a:r>
              <a:rPr lang="en-US" noProof="0" dirty="0"/>
              <a:t>Fifth level</a:t>
            </a:r>
            <a:endParaRPr lang="en-GB" noProof="0" dirty="0"/>
          </a:p>
        </p:txBody>
      </p:sp>
      <p:sp>
        <p:nvSpPr>
          <p:cNvPr id="14" name="Content Placeholder 2">
            <a:extLst>
              <a:ext uri="{FF2B5EF4-FFF2-40B4-BE49-F238E27FC236}">
                <a16:creationId xmlns:a16="http://schemas.microsoft.com/office/drawing/2014/main" id="{0B33DABA-7BF5-1147-BA5E-63B92F220E51}"/>
              </a:ext>
            </a:extLst>
          </p:cNvPr>
          <p:cNvSpPr>
            <a:spLocks noGrp="1"/>
          </p:cNvSpPr>
          <p:nvPr>
            <p:ph idx="11"/>
          </p:nvPr>
        </p:nvSpPr>
        <p:spPr>
          <a:xfrm>
            <a:off x="1167493" y="2003804"/>
            <a:ext cx="3173278" cy="522514"/>
          </a:xfrm>
        </p:spPr>
        <p:txBody>
          <a:bodyPr rtlCol="0">
            <a:noAutofit/>
          </a:bodyPr>
          <a:lstStyle>
            <a:lvl1pPr marL="0" indent="0">
              <a:buNone/>
              <a:defRPr sz="2400" b="1">
                <a:latin typeface="Century Gothic" panose="020B0502020202020204" pitchFamily="34" charset="0"/>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rtl="0"/>
            <a:r>
              <a:rPr lang="en-US" noProof="0" dirty="0"/>
              <a:t>Click to edit Master text styles</a:t>
            </a:r>
          </a:p>
          <a:p>
            <a:pPr lvl="1" rtl="0"/>
            <a:r>
              <a:rPr lang="en-US" noProof="0" dirty="0"/>
              <a:t>Second level</a:t>
            </a:r>
          </a:p>
          <a:p>
            <a:pPr lvl="2" rtl="0"/>
            <a:r>
              <a:rPr lang="en-US" noProof="0" dirty="0"/>
              <a:t>Third level</a:t>
            </a:r>
          </a:p>
          <a:p>
            <a:pPr lvl="3" rtl="0"/>
            <a:r>
              <a:rPr lang="en-US" noProof="0" dirty="0"/>
              <a:t>Fourth level</a:t>
            </a:r>
          </a:p>
          <a:p>
            <a:pPr lvl="4" rtl="0"/>
            <a:r>
              <a:rPr lang="en-US" noProof="0" dirty="0"/>
              <a:t>Fifth level</a:t>
            </a:r>
            <a:endParaRPr lang="en-GB" noProof="0" dirty="0"/>
          </a:p>
        </p:txBody>
      </p:sp>
      <p:sp>
        <p:nvSpPr>
          <p:cNvPr id="15" name="Content Placeholder 2">
            <a:extLst>
              <a:ext uri="{FF2B5EF4-FFF2-40B4-BE49-F238E27FC236}">
                <a16:creationId xmlns:a16="http://schemas.microsoft.com/office/drawing/2014/main" id="{1B05BEE9-8BC0-EC44-B913-DB6426DF2EA7}"/>
              </a:ext>
            </a:extLst>
          </p:cNvPr>
          <p:cNvSpPr>
            <a:spLocks noGrp="1"/>
          </p:cNvSpPr>
          <p:nvPr>
            <p:ph idx="12"/>
          </p:nvPr>
        </p:nvSpPr>
        <p:spPr>
          <a:xfrm>
            <a:off x="4683788" y="2003804"/>
            <a:ext cx="3173278" cy="522514"/>
          </a:xfrm>
        </p:spPr>
        <p:txBody>
          <a:bodyPr rtlCol="0">
            <a:noAutofit/>
          </a:bodyPr>
          <a:lstStyle>
            <a:lvl1pPr marL="0" indent="0">
              <a:buNone/>
              <a:defRPr sz="2400" b="1">
                <a:latin typeface="Century Gothic" panose="020B0502020202020204" pitchFamily="34" charset="0"/>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rtl="0"/>
            <a:r>
              <a:rPr lang="en-US" noProof="0" dirty="0"/>
              <a:t>Click to edit Master text styles</a:t>
            </a:r>
          </a:p>
          <a:p>
            <a:pPr lvl="1" rtl="0"/>
            <a:r>
              <a:rPr lang="en-US" noProof="0" dirty="0"/>
              <a:t>Second level</a:t>
            </a:r>
          </a:p>
          <a:p>
            <a:pPr lvl="2" rtl="0"/>
            <a:r>
              <a:rPr lang="en-US" noProof="0" dirty="0"/>
              <a:t>Third level</a:t>
            </a:r>
          </a:p>
          <a:p>
            <a:pPr lvl="3" rtl="0"/>
            <a:r>
              <a:rPr lang="en-US" noProof="0" dirty="0"/>
              <a:t>Fourth level</a:t>
            </a:r>
          </a:p>
          <a:p>
            <a:pPr lvl="4" rtl="0"/>
            <a:r>
              <a:rPr lang="en-US" noProof="0" dirty="0"/>
              <a:t>Fifth level</a:t>
            </a:r>
            <a:endParaRPr lang="en-GB" noProof="0" dirty="0"/>
          </a:p>
        </p:txBody>
      </p:sp>
      <p:sp>
        <p:nvSpPr>
          <p:cNvPr id="16" name="Content Placeholder 2">
            <a:extLst>
              <a:ext uri="{FF2B5EF4-FFF2-40B4-BE49-F238E27FC236}">
                <a16:creationId xmlns:a16="http://schemas.microsoft.com/office/drawing/2014/main" id="{43D62993-A055-DF4F-9286-4FFE3A5C7FD7}"/>
              </a:ext>
            </a:extLst>
          </p:cNvPr>
          <p:cNvSpPr>
            <a:spLocks noGrp="1"/>
          </p:cNvSpPr>
          <p:nvPr>
            <p:ph idx="13"/>
          </p:nvPr>
        </p:nvSpPr>
        <p:spPr>
          <a:xfrm>
            <a:off x="8200082" y="2526318"/>
            <a:ext cx="3173279"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17" name="Content Placeholder 2">
            <a:extLst>
              <a:ext uri="{FF2B5EF4-FFF2-40B4-BE49-F238E27FC236}">
                <a16:creationId xmlns:a16="http://schemas.microsoft.com/office/drawing/2014/main" id="{A896DA2E-4448-254C-86D1-9E16E63CC6A0}"/>
              </a:ext>
            </a:extLst>
          </p:cNvPr>
          <p:cNvSpPr>
            <a:spLocks noGrp="1"/>
          </p:cNvSpPr>
          <p:nvPr>
            <p:ph idx="14"/>
          </p:nvPr>
        </p:nvSpPr>
        <p:spPr>
          <a:xfrm>
            <a:off x="8200083" y="2003804"/>
            <a:ext cx="3173278" cy="522514"/>
          </a:xfrm>
        </p:spPr>
        <p:txBody>
          <a:bodyPr rtlCol="0">
            <a:noAutofit/>
          </a:bodyPr>
          <a:lstStyle>
            <a:lvl1pPr marL="0" indent="0">
              <a:buNone/>
              <a:defRPr lang="en-US" sz="2400" b="1" kern="1200" noProof="0">
                <a:solidFill>
                  <a:schemeClr val="tx1"/>
                </a:solidFill>
                <a:latin typeface="Century Gothic" panose="020B0502020202020204" pitchFamily="34" charset="0"/>
                <a:ea typeface="+mn-ea"/>
                <a:cs typeface="+mn-cs"/>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rtl="0"/>
            <a:r>
              <a:rPr lang="en-US" noProof="0" dirty="0"/>
              <a:t>Click to edit Master text styles</a:t>
            </a:r>
          </a:p>
          <a:p>
            <a:pPr lvl="1" rtl="0"/>
            <a:r>
              <a:rPr lang="en-US" noProof="0" dirty="0"/>
              <a:t>Second level</a:t>
            </a:r>
          </a:p>
          <a:p>
            <a:pPr lvl="2" rtl="0"/>
            <a:r>
              <a:rPr lang="en-US" noProof="0" dirty="0"/>
              <a:t>Third level</a:t>
            </a:r>
          </a:p>
          <a:p>
            <a:pPr lvl="3" rtl="0"/>
            <a:r>
              <a:rPr lang="en-US" noProof="0" dirty="0"/>
              <a:t>Fourth level</a:t>
            </a:r>
          </a:p>
          <a:p>
            <a:pPr lvl="4" rtl="0"/>
            <a:r>
              <a:rPr lang="en-US" noProof="0" dirty="0"/>
              <a:t>Fifth level</a:t>
            </a:r>
            <a:endParaRPr lang="en-GB" noProof="0" dirty="0"/>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pPr rtl="0"/>
            <a:fld id="{294A09A9-5501-47C1-A89A-A340965A2BE2}" type="slidenum">
              <a:rPr lang="en-GB" noProof="0" smtClean="0"/>
              <a:pPr rtl="0"/>
              <a:t>‹#›</a:t>
            </a:fld>
            <a:endParaRPr lang="en-GB" noProof="0"/>
          </a:p>
        </p:txBody>
      </p:sp>
    </p:spTree>
    <p:extLst>
      <p:ext uri="{BB962C8B-B14F-4D97-AF65-F5344CB8AC3E}">
        <p14:creationId xmlns:p14="http://schemas.microsoft.com/office/powerpoint/2010/main" val="27569764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End Slide">
    <p:bg>
      <p:bgPr>
        <a:solidFill>
          <a:srgbClr val="FFF2C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4" y="1122363"/>
            <a:ext cx="6220278" cy="2387600"/>
          </a:xfrm>
        </p:spPr>
        <p:txBody>
          <a:bodyPr rtlCol="0" anchor="b">
            <a:noAutofit/>
          </a:bodyPr>
          <a:lstStyle>
            <a:lvl1pPr algn="l">
              <a:defRPr sz="6000" b="1">
                <a:latin typeface="Century Gothic" panose="020B0502020202020204" pitchFamily="34" charset="0"/>
              </a:defRPr>
            </a:lvl1pPr>
          </a:lstStyle>
          <a:p>
            <a:pPr rtl="0"/>
            <a:r>
              <a:rPr lang="en-US" noProof="0" dirty="0"/>
              <a:t>Click to edit Master title style</a:t>
            </a:r>
            <a:endParaRPr lang="en-GB" noProof="0"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3" y="3602038"/>
            <a:ext cx="6220277" cy="2247219"/>
          </a:xfrm>
        </p:spPr>
        <p:txBody>
          <a:bodyPr rtlCol="0">
            <a:noAutofit/>
          </a:bodyPr>
          <a:lstStyle>
            <a:lvl1pPr marL="0" indent="0" algn="l">
              <a:buNone/>
              <a:defRPr sz="2800">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dirty="0"/>
              <a:t>Click to edit Master subtitle style</a:t>
            </a:r>
            <a:endParaRPr lang="en-GB" noProof="0" dirty="0"/>
          </a:p>
        </p:txBody>
      </p:sp>
      <p:sp>
        <p:nvSpPr>
          <p:cNvPr id="4" name="Rectangle 3">
            <a:extLst>
              <a:ext uri="{FF2B5EF4-FFF2-40B4-BE49-F238E27FC236}">
                <a16:creationId xmlns:a16="http://schemas.microsoft.com/office/drawing/2014/main" id="{9AC79249-FDC0-364D-A734-AE1DE1605D28}"/>
              </a:ext>
            </a:extLst>
          </p:cNvPr>
          <p:cNvSpPr/>
          <p:nvPr userDrawn="1"/>
        </p:nvSpPr>
        <p:spPr>
          <a:xfrm>
            <a:off x="8264426" y="0"/>
            <a:ext cx="392757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grpSp>
        <p:nvGrpSpPr>
          <p:cNvPr id="6" name="Group 5">
            <a:extLst>
              <a:ext uri="{FF2B5EF4-FFF2-40B4-BE49-F238E27FC236}">
                <a16:creationId xmlns:a16="http://schemas.microsoft.com/office/drawing/2014/main" id="{F15FBB50-09C8-B64E-AE57-67C5E70810CB}"/>
              </a:ext>
            </a:extLst>
          </p:cNvPr>
          <p:cNvGrpSpPr/>
          <p:nvPr userDrawn="1"/>
        </p:nvGrpSpPr>
        <p:grpSpPr>
          <a:xfrm>
            <a:off x="8264427" y="3685939"/>
            <a:ext cx="3927573" cy="3178856"/>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grpSp>
      <p:sp>
        <p:nvSpPr>
          <p:cNvPr id="22" name="Freeform 21">
            <a:extLst>
              <a:ext uri="{FF2B5EF4-FFF2-40B4-BE49-F238E27FC236}">
                <a16:creationId xmlns:a16="http://schemas.microsoft.com/office/drawing/2014/main" id="{BC68F289-2744-2F48-893A-3F17911625C8}"/>
              </a:ext>
            </a:extLst>
          </p:cNvPr>
          <p:cNvSpPr/>
          <p:nvPr userDrawn="1"/>
        </p:nvSpPr>
        <p:spPr>
          <a:xfrm>
            <a:off x="0" y="-1"/>
            <a:ext cx="1167493" cy="1167493"/>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7" name="Freeform 16">
            <a:extLst>
              <a:ext uri="{FF2B5EF4-FFF2-40B4-BE49-F238E27FC236}">
                <a16:creationId xmlns:a16="http://schemas.microsoft.com/office/drawing/2014/main" id="{39563C76-BC00-DE47-88F5-C24D3CE3325A}"/>
              </a:ext>
            </a:extLst>
          </p:cNvPr>
          <p:cNvSpPr/>
          <p:nvPr userDrawn="1"/>
        </p:nvSpPr>
        <p:spPr>
          <a:xfrm>
            <a:off x="10228214" y="-1"/>
            <a:ext cx="1963787" cy="3178856"/>
          </a:xfrm>
          <a:custGeom>
            <a:avLst/>
            <a:gdLst>
              <a:gd name="connsiteX0" fmla="*/ 0 w 1963787"/>
              <a:gd name="connsiteY0" fmla="*/ 0 h 3178856"/>
              <a:gd name="connsiteX1" fmla="*/ 1963787 w 1963787"/>
              <a:gd name="connsiteY1" fmla="*/ 0 h 3178856"/>
              <a:gd name="connsiteX2" fmla="*/ 1963787 w 1963787"/>
              <a:gd name="connsiteY2" fmla="*/ 1967129 h 3178856"/>
              <a:gd name="connsiteX3" fmla="*/ 1963787 w 1963787"/>
              <a:gd name="connsiteY3" fmla="*/ 2349671 h 3178856"/>
              <a:gd name="connsiteX4" fmla="*/ 1963787 w 1963787"/>
              <a:gd name="connsiteY4" fmla="*/ 3178856 h 3178856"/>
              <a:gd name="connsiteX5" fmla="*/ 1963753 w 1963787"/>
              <a:gd name="connsiteY5" fmla="*/ 3178856 h 3178856"/>
              <a:gd name="connsiteX6" fmla="*/ 1763002 w 1963787"/>
              <a:gd name="connsiteY6" fmla="*/ 3168629 h 3178856"/>
              <a:gd name="connsiteX7" fmla="*/ 0 w 1963787"/>
              <a:gd name="connsiteY7" fmla="*/ 1197921 h 3178856"/>
              <a:gd name="connsiteX8" fmla="*/ 0 w 1963787"/>
              <a:gd name="connsiteY8" fmla="*/ 1039961 h 3178856"/>
              <a:gd name="connsiteX9" fmla="*/ 0 w 1963787"/>
              <a:gd name="connsiteY9" fmla="*/ 0 h 3178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3787" h="3178856">
                <a:moveTo>
                  <a:pt x="0" y="0"/>
                </a:moveTo>
                <a:lnTo>
                  <a:pt x="1963787" y="0"/>
                </a:lnTo>
                <a:lnTo>
                  <a:pt x="1963787" y="1967129"/>
                </a:lnTo>
                <a:lnTo>
                  <a:pt x="1963787" y="2349671"/>
                </a:lnTo>
                <a:lnTo>
                  <a:pt x="1963787" y="3178856"/>
                </a:lnTo>
                <a:lnTo>
                  <a:pt x="1963753" y="3178856"/>
                </a:lnTo>
                <a:lnTo>
                  <a:pt x="1763002" y="3168629"/>
                </a:lnTo>
                <a:cubicBezTo>
                  <a:pt x="772749" y="3067186"/>
                  <a:pt x="0" y="2223585"/>
                  <a:pt x="0" y="1197921"/>
                </a:cubicBezTo>
                <a:lnTo>
                  <a:pt x="0" y="1039961"/>
                </a:lnTo>
                <a:lnTo>
                  <a:pt x="0" y="0"/>
                </a:lnTo>
                <a:close/>
              </a:path>
            </a:pathLst>
          </a:custGeom>
          <a:solidFill>
            <a:srgbClr val="DAE5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Tree>
    <p:extLst>
      <p:ext uri="{BB962C8B-B14F-4D97-AF65-F5344CB8AC3E}">
        <p14:creationId xmlns:p14="http://schemas.microsoft.com/office/powerpoint/2010/main" val="2544706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F2C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Century Gothic" panose="020B0502020202020204" pitchFamily="34" charset="0"/>
              </a:defRPr>
            </a:lvl1pPr>
          </a:lstStyle>
          <a:p>
            <a:pPr rtl="0"/>
            <a:r>
              <a:rPr 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17467"/>
            <a:ext cx="9779182" cy="3366815"/>
          </a:xfrm>
        </p:spPr>
        <p:txBody>
          <a:bodyPr rtlCol="0">
            <a:noAutofit/>
          </a:bodyPr>
          <a:lstStyle>
            <a:lvl1pPr marL="0" indent="0">
              <a:buNone/>
              <a:defRPr>
                <a:latin typeface="Century Gothic" panose="020B0502020202020204" pitchFamily="34" charset="0"/>
              </a:defRPr>
            </a:lvl1pPr>
            <a:lvl2pPr marL="457200" indent="0">
              <a:buNone/>
              <a:defRPr>
                <a:latin typeface="Century Gothic" panose="020B0502020202020204" pitchFamily="34" charset="0"/>
              </a:defRPr>
            </a:lvl2pPr>
            <a:lvl3pPr marL="914400" indent="0">
              <a:buNone/>
              <a:defRPr>
                <a:latin typeface="Century Gothic" panose="020B0502020202020204" pitchFamily="34" charset="0"/>
              </a:defRPr>
            </a:lvl3pPr>
            <a:lvl4pPr marL="1371600" indent="0">
              <a:buNone/>
              <a:defRPr>
                <a:latin typeface="Century Gothic" panose="020B0502020202020204" pitchFamily="34" charset="0"/>
              </a:defRPr>
            </a:lvl4pPr>
            <a:lvl5pPr marL="1828800" indent="0">
              <a:buNone/>
              <a:defRPr>
                <a:latin typeface="Century Gothic" panose="020B0502020202020204" pitchFamily="34" charset="0"/>
              </a:defRPr>
            </a:lvl5pPr>
          </a:lstStyle>
          <a:p>
            <a:pPr lvl="0" rtl="0"/>
            <a:r>
              <a:rPr lang="en-US" noProof="0" dirty="0"/>
              <a:t>Click to edit Master text styles</a:t>
            </a:r>
          </a:p>
          <a:p>
            <a:pPr lvl="1" rtl="0"/>
            <a:r>
              <a:rPr lang="en-US" noProof="0" dirty="0"/>
              <a:t>Second level</a:t>
            </a:r>
          </a:p>
          <a:p>
            <a:pPr lvl="2" rtl="0"/>
            <a:r>
              <a:rPr lang="en-US" noProof="0" dirty="0"/>
              <a:t>Third level</a:t>
            </a:r>
          </a:p>
          <a:p>
            <a:pPr lvl="3" rtl="0"/>
            <a:r>
              <a:rPr lang="en-US" noProof="0" dirty="0"/>
              <a:t>Fourth level</a:t>
            </a:r>
          </a:p>
          <a:p>
            <a:pPr lvl="4" rtl="0"/>
            <a:r>
              <a:rPr lang="en-US" noProof="0" dirty="0"/>
              <a:t>Fifth level</a:t>
            </a:r>
            <a:endParaRPr lang="en-GB" noProof="0" dirty="0"/>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0"/>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rgbClr val="DAE5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5" name="Freeform 4">
            <a:extLst>
              <a:ext uri="{FF2B5EF4-FFF2-40B4-BE49-F238E27FC236}">
                <a16:creationId xmlns:a16="http://schemas.microsoft.com/office/drawing/2014/main" id="{055FD0FC-C8FF-6741-A364-A29CDC6F9495}"/>
              </a:ext>
            </a:extLst>
          </p:cNvPr>
          <p:cNvSpPr/>
          <p:nvPr userDrawn="1"/>
        </p:nvSpPr>
        <p:spPr>
          <a:xfrm flipH="1">
            <a:off x="8580896" y="3264313"/>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rgbClr val="DAE5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latin typeface="+mn-lt"/>
            </a:endParaRPr>
          </a:p>
        </p:txBody>
      </p:sp>
      <p:sp>
        <p:nvSpPr>
          <p:cNvPr id="6" name="Freeform 5">
            <a:extLst>
              <a:ext uri="{FF2B5EF4-FFF2-40B4-BE49-F238E27FC236}">
                <a16:creationId xmlns:a16="http://schemas.microsoft.com/office/drawing/2014/main" id="{D11C9832-A021-954E-A34F-2988D1189AE9}"/>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8083208" y="5590903"/>
            <a:ext cx="1572382" cy="1267097"/>
            <a:chOff x="7413403" y="4976359"/>
            <a:chExt cx="2334989"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5"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gr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GB" smtClean="0"/>
              <a:pPr/>
              <a:t>‹#›</a:t>
            </a:fld>
            <a:endParaRPr lang="en-GB" dirty="0"/>
          </a:p>
          <a:p>
            <a:endParaRPr lang="en-GB" dirty="0"/>
          </a:p>
        </p:txBody>
      </p:sp>
    </p:spTree>
    <p:extLst>
      <p:ext uri="{BB962C8B-B14F-4D97-AF65-F5344CB8AC3E}">
        <p14:creationId xmlns:p14="http://schemas.microsoft.com/office/powerpoint/2010/main" val="2782271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2"/>
        </a:solidFill>
        <a:effectLst/>
      </p:bgPr>
    </p:bg>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84DB028B-A475-224B-B675-A15A56CAD0BF}"/>
              </a:ext>
            </a:extLst>
          </p:cNvPr>
          <p:cNvSpPr/>
          <p:nvPr userDrawn="1"/>
        </p:nvSpPr>
        <p:spPr>
          <a:xfrm flipH="1">
            <a:off x="8597718"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4" name="Freeform 13">
            <a:extLst>
              <a:ext uri="{FF2B5EF4-FFF2-40B4-BE49-F238E27FC236}">
                <a16:creationId xmlns:a16="http://schemas.microsoft.com/office/drawing/2014/main" id="{61C34955-105B-4D4D-B51D-754C5D38A85D}"/>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5" name="Freeform 14">
            <a:extLst>
              <a:ext uri="{FF2B5EF4-FFF2-40B4-BE49-F238E27FC236}">
                <a16:creationId xmlns:a16="http://schemas.microsoft.com/office/drawing/2014/main" id="{2734DEB1-EC02-2E42-9292-4ADD115060A5}"/>
              </a:ext>
            </a:extLst>
          </p:cNvPr>
          <p:cNvSpPr/>
          <p:nvPr userDrawn="1"/>
        </p:nvSpPr>
        <p:spPr>
          <a:xfrm rot="5400000" flipH="1" flipV="1">
            <a:off x="10344100" y="438098"/>
            <a:ext cx="2285999" cy="1409801"/>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3" name="Title 1">
            <a:extLst>
              <a:ext uri="{FF2B5EF4-FFF2-40B4-BE49-F238E27FC236}">
                <a16:creationId xmlns:a16="http://schemas.microsoft.com/office/drawing/2014/main" id="{5E932F0D-7FC3-634B-932C-3625C16C8DE2}"/>
              </a:ext>
            </a:extLst>
          </p:cNvPr>
          <p:cNvSpPr>
            <a:spLocks noGrp="1"/>
          </p:cNvSpPr>
          <p:nvPr>
            <p:ph type="title"/>
          </p:nvPr>
        </p:nvSpPr>
        <p:spPr>
          <a:xfrm>
            <a:off x="1167492" y="381000"/>
            <a:ext cx="9779183" cy="1325563"/>
          </a:xfrm>
        </p:spPr>
        <p:txBody>
          <a:bodyPr rtlCol="0" anchor="b">
            <a:noAutofit/>
          </a:bodyPr>
          <a:lstStyle>
            <a:lvl1pPr>
              <a:defRPr sz="4800" b="1">
                <a:latin typeface="Century Gothic" panose="020B0502020202020204" pitchFamily="34" charset="0"/>
              </a:defRPr>
            </a:lvl1pPr>
          </a:lstStyle>
          <a:p>
            <a:pPr rtl="0"/>
            <a:r>
              <a:rPr lang="en-US" noProof="0" dirty="0"/>
              <a:t>Click to edit Master title style</a:t>
            </a:r>
            <a:endParaRPr lang="en-GB" noProof="0" dirty="0"/>
          </a:p>
        </p:txBody>
      </p:sp>
      <p:sp>
        <p:nvSpPr>
          <p:cNvPr id="3" name="Text Placeholder 2">
            <a:extLst>
              <a:ext uri="{FF2B5EF4-FFF2-40B4-BE49-F238E27FC236}">
                <a16:creationId xmlns:a16="http://schemas.microsoft.com/office/drawing/2014/main" id="{2E65DE34-CDB7-41F7-A95A-592B99558C69}"/>
              </a:ext>
            </a:extLst>
          </p:cNvPr>
          <p:cNvSpPr>
            <a:spLocks noGrp="1"/>
          </p:cNvSpPr>
          <p:nvPr>
            <p:ph type="body" idx="1"/>
          </p:nvPr>
        </p:nvSpPr>
        <p:spPr>
          <a:xfrm>
            <a:off x="1167492" y="2653167"/>
            <a:ext cx="9779183" cy="3436483"/>
          </a:xfrm>
        </p:spPr>
        <p:txBody>
          <a:bodyPr rtlCol="0">
            <a:noAutofit/>
          </a:bodyPr>
          <a:lstStyle>
            <a:lvl1pPr marL="0" indent="0">
              <a:lnSpc>
                <a:spcPct val="150000"/>
              </a:lnSpc>
              <a:buNone/>
              <a:defRPr sz="2400">
                <a:solidFill>
                  <a:schemeClr val="tx1"/>
                </a:solidFill>
                <a:latin typeface="Century Gothic" panose="020B0502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US" noProof="0" dirty="0"/>
              <a:t>Click to edit Master text styles</a:t>
            </a:r>
          </a:p>
        </p:txBody>
      </p:sp>
      <p:sp>
        <p:nvSpPr>
          <p:cNvPr id="6" name="Slide Number Placeholder 5">
            <a:extLst>
              <a:ext uri="{FF2B5EF4-FFF2-40B4-BE49-F238E27FC236}">
                <a16:creationId xmlns:a16="http://schemas.microsoft.com/office/drawing/2014/main" id="{DB69FC35-DDC8-45FB-8ACB-21C15F57C1F1}"/>
              </a:ext>
            </a:extLst>
          </p:cNvPr>
          <p:cNvSpPr>
            <a:spLocks noGrp="1"/>
          </p:cNvSpPr>
          <p:nvPr>
            <p:ph type="sldNum" sz="quarter" idx="12"/>
          </p:nvPr>
        </p:nvSpPr>
        <p:spPr>
          <a:xfrm>
            <a:off x="10206318" y="6356350"/>
            <a:ext cx="1604682" cy="365125"/>
          </a:xfrm>
        </p:spPr>
        <p:txBody>
          <a:bodyPr rtlCol="0">
            <a:noAutofit/>
          </a:bodyPr>
          <a:lstStyle>
            <a:lvl1pPr>
              <a:defRPr>
                <a:solidFill>
                  <a:schemeClr val="tx1"/>
                </a:solidFill>
                <a:latin typeface="+mn-lt"/>
              </a:defRPr>
            </a:lvl1pPr>
          </a:lstStyle>
          <a:p>
            <a:fld id="{294A09A9-5501-47C1-A89A-A340965A2BE2}" type="slidenum">
              <a:rPr lang="en-GB" smtClean="0"/>
              <a:pPr/>
              <a:t>‹#›</a:t>
            </a:fld>
            <a:endParaRPr lang="en-GB" dirty="0"/>
          </a:p>
        </p:txBody>
      </p:sp>
    </p:spTree>
    <p:extLst>
      <p:ext uri="{BB962C8B-B14F-4D97-AF65-F5344CB8AC3E}">
        <p14:creationId xmlns:p14="http://schemas.microsoft.com/office/powerpoint/2010/main" val="2802635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title">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067EACEC-C2DD-EA42-8504-176673AD1F20}"/>
              </a:ext>
            </a:extLst>
          </p:cNvPr>
          <p:cNvSpPr/>
          <p:nvPr userDrawn="1"/>
        </p:nvSpPr>
        <p:spPr>
          <a:xfrm>
            <a:off x="0" y="0"/>
            <a:ext cx="8025490" cy="6858000"/>
          </a:xfrm>
          <a:custGeom>
            <a:avLst/>
            <a:gdLst>
              <a:gd name="connsiteX0" fmla="*/ 0 w 8025490"/>
              <a:gd name="connsiteY0" fmla="*/ 0 h 6858000"/>
              <a:gd name="connsiteX1" fmla="*/ 4596490 w 8025490"/>
              <a:gd name="connsiteY1" fmla="*/ 0 h 6858000"/>
              <a:gd name="connsiteX2" fmla="*/ 8025490 w 8025490"/>
              <a:gd name="connsiteY2" fmla="*/ 3429000 h 6858000"/>
              <a:gd name="connsiteX3" fmla="*/ 4596490 w 8025490"/>
              <a:gd name="connsiteY3" fmla="*/ 6858000 h 6858000"/>
              <a:gd name="connsiteX4" fmla="*/ 0 w 802549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5490" h="6858000">
                <a:moveTo>
                  <a:pt x="0" y="0"/>
                </a:moveTo>
                <a:lnTo>
                  <a:pt x="4596490" y="0"/>
                </a:lnTo>
                <a:cubicBezTo>
                  <a:pt x="6490274" y="0"/>
                  <a:pt x="8025490" y="1535216"/>
                  <a:pt x="8025490" y="3429000"/>
                </a:cubicBezTo>
                <a:cubicBezTo>
                  <a:pt x="8025490" y="5322784"/>
                  <a:pt x="6490274" y="6858000"/>
                  <a:pt x="4596490" y="6858000"/>
                </a:cubicBezTo>
                <a:lnTo>
                  <a:pt x="0" y="6858000"/>
                </a:lnTo>
                <a:close/>
              </a:path>
            </a:pathLst>
          </a:cu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4" y="1059400"/>
            <a:ext cx="6245912" cy="2387600"/>
          </a:xfrm>
        </p:spPr>
        <p:txBody>
          <a:bodyPr rtlCol="0" anchor="b">
            <a:noAutofit/>
          </a:bodyPr>
          <a:lstStyle>
            <a:lvl1pPr algn="l">
              <a:defRPr sz="6000" b="1">
                <a:solidFill>
                  <a:schemeClr val="tx1"/>
                </a:solidFill>
                <a:latin typeface="Century Gothic" panose="020B0502020202020204" pitchFamily="34" charset="0"/>
              </a:defRPr>
            </a:lvl1pPr>
          </a:lstStyle>
          <a:p>
            <a:pPr rtl="0"/>
            <a:r>
              <a:rPr lang="en-US" noProof="0" dirty="0"/>
              <a:t>Click to edit Master title style</a:t>
            </a:r>
            <a:endParaRPr lang="en-GB" noProof="0"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4" y="3539075"/>
            <a:ext cx="6245912" cy="1406101"/>
          </a:xfrm>
        </p:spPr>
        <p:txBody>
          <a:bodyPr rtlCol="0">
            <a:noAutofit/>
          </a:bodyPr>
          <a:lstStyle>
            <a:lvl1pPr marL="0" indent="0" algn="l">
              <a:buNone/>
              <a:defRPr sz="3200">
                <a:solidFill>
                  <a:schemeClr val="tx1"/>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dirty="0"/>
              <a:t>Click to edit Master subtitle style</a:t>
            </a:r>
            <a:endParaRPr lang="en-GB" noProof="0" dirty="0"/>
          </a:p>
        </p:txBody>
      </p:sp>
      <p:grpSp>
        <p:nvGrpSpPr>
          <p:cNvPr id="6" name="Group 5">
            <a:extLst>
              <a:ext uri="{FF2B5EF4-FFF2-40B4-BE49-F238E27FC236}">
                <a16:creationId xmlns:a16="http://schemas.microsoft.com/office/drawing/2014/main" id="{89843C7E-5704-7A46-8974-F3BFA42E7310}"/>
              </a:ext>
            </a:extLst>
          </p:cNvPr>
          <p:cNvGrpSpPr/>
          <p:nvPr userDrawn="1"/>
        </p:nvGrpSpPr>
        <p:grpSpPr>
          <a:xfrm rot="16200000">
            <a:off x="8286528" y="2207195"/>
            <a:ext cx="3032351" cy="2443610"/>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grpSp>
    </p:spTree>
    <p:extLst>
      <p:ext uri="{BB962C8B-B14F-4D97-AF65-F5344CB8AC3E}">
        <p14:creationId xmlns:p14="http://schemas.microsoft.com/office/powerpoint/2010/main" val="986529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Graph">
    <p:bg>
      <p:bgPr>
        <a:solidFill>
          <a:srgbClr val="FFF2C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Century Gothic" panose="020B0502020202020204" pitchFamily="34" charset="0"/>
              </a:defRPr>
            </a:lvl1pPr>
          </a:lstStyle>
          <a:p>
            <a:pPr rtl="0"/>
            <a:r>
              <a:rPr 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1"/>
            <a:ext cx="9779182" cy="3366815"/>
          </a:xfrm>
        </p:spPr>
        <p:txBody>
          <a:bodyPr rtlCol="0">
            <a:noAutofit/>
          </a:bodyPr>
          <a:lstStyle>
            <a:lvl1pPr marL="0" indent="0">
              <a:buNone/>
              <a:defRPr>
                <a:latin typeface="Century Gothic" panose="020B0502020202020204" pitchFamily="34" charset="0"/>
              </a:defRPr>
            </a:lvl1pPr>
            <a:lvl2pPr marL="457200" indent="0">
              <a:buNone/>
              <a:defRPr>
                <a:latin typeface="Century Gothic" panose="020B0502020202020204" pitchFamily="34" charset="0"/>
              </a:defRPr>
            </a:lvl2pPr>
            <a:lvl3pPr marL="914400" indent="0">
              <a:buNone/>
              <a:defRPr>
                <a:latin typeface="Century Gothic" panose="020B0502020202020204" pitchFamily="34" charset="0"/>
              </a:defRPr>
            </a:lvl3pPr>
            <a:lvl4pPr marL="1371600" indent="0">
              <a:buNone/>
              <a:defRPr>
                <a:latin typeface="Century Gothic" panose="020B0502020202020204" pitchFamily="34" charset="0"/>
              </a:defRPr>
            </a:lvl4pPr>
            <a:lvl5pPr marL="1828800" indent="0">
              <a:buNone/>
              <a:defRPr>
                <a:latin typeface="Century Gothic" panose="020B0502020202020204" pitchFamily="34" charset="0"/>
              </a:defRPr>
            </a:lvl5pPr>
          </a:lstStyle>
          <a:p>
            <a:pPr lvl="0" rtl="0"/>
            <a:r>
              <a:rPr lang="en-US" noProof="0" dirty="0"/>
              <a:t>Click to edit Master text styles</a:t>
            </a:r>
          </a:p>
          <a:p>
            <a:pPr lvl="1" rtl="0"/>
            <a:r>
              <a:rPr lang="en-US" noProof="0" dirty="0"/>
              <a:t>Second level</a:t>
            </a:r>
          </a:p>
          <a:p>
            <a:pPr lvl="2" rtl="0"/>
            <a:r>
              <a:rPr lang="en-US" noProof="0" dirty="0"/>
              <a:t>Third level</a:t>
            </a:r>
          </a:p>
          <a:p>
            <a:pPr lvl="3" rtl="0"/>
            <a:r>
              <a:rPr lang="en-US" noProof="0" dirty="0"/>
              <a:t>Fourth level</a:t>
            </a:r>
          </a:p>
          <a:p>
            <a:pPr lvl="4" rtl="0"/>
            <a:r>
              <a:rPr lang="en-US" noProof="0" dirty="0"/>
              <a:t>Fifth level</a:t>
            </a:r>
            <a:endParaRPr lang="en-GB" noProof="0" dirty="0"/>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5" name="Freeform 4">
            <a:extLst>
              <a:ext uri="{FF2B5EF4-FFF2-40B4-BE49-F238E27FC236}">
                <a16:creationId xmlns:a16="http://schemas.microsoft.com/office/drawing/2014/main" id="{055FD0FC-C8FF-6741-A364-A29CDC6F9495}"/>
              </a:ext>
            </a:extLst>
          </p:cNvPr>
          <p:cNvSpPr/>
          <p:nvPr userDrawn="1"/>
        </p:nvSpPr>
        <p:spPr>
          <a:xfrm rot="5400000" flipH="1">
            <a:off x="1" y="3264313"/>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3"/>
                </a:solidFill>
                <a:latin typeface="+mn-lt"/>
              </a:defRPr>
            </a:lvl1pPr>
          </a:lstStyle>
          <a:p>
            <a:pPr rtl="0"/>
            <a:fld id="{294A09A9-5501-47C1-A89A-A340965A2BE2}" type="slidenum">
              <a:rPr lang="en-GB" noProof="0" smtClean="0"/>
              <a:pPr rtl="0"/>
              <a:t>‹#›</a:t>
            </a:fld>
            <a:endParaRPr lang="en-GB" noProof="0"/>
          </a:p>
        </p:txBody>
      </p:sp>
    </p:spTree>
    <p:extLst>
      <p:ext uri="{BB962C8B-B14F-4D97-AF65-F5344CB8AC3E}">
        <p14:creationId xmlns:p14="http://schemas.microsoft.com/office/powerpoint/2010/main" val="369781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Chart 2">
    <p:bg>
      <p:bgPr>
        <a:solidFill>
          <a:schemeClr val="accent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ABA2A58C-57B7-834C-8F5C-3299322411B1}"/>
              </a:ext>
            </a:extLst>
          </p:cNvPr>
          <p:cNvGrpSpPr/>
          <p:nvPr userDrawn="1"/>
        </p:nvGrpSpPr>
        <p:grpSpPr>
          <a:xfrm rot="16200000">
            <a:off x="10772262" y="152641"/>
            <a:ext cx="1572380" cy="1267097"/>
            <a:chOff x="7413403" y="4976359"/>
            <a:chExt cx="2334986" cy="1881641"/>
          </a:xfrm>
        </p:grpSpPr>
        <p:sp>
          <p:nvSpPr>
            <p:cNvPr id="13" name="Freeform 12">
              <a:extLst>
                <a:ext uri="{FF2B5EF4-FFF2-40B4-BE49-F238E27FC236}">
                  <a16:creationId xmlns:a16="http://schemas.microsoft.com/office/drawing/2014/main" id="{801D8067-144A-FE48-AF1E-529B662DCAD3}"/>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14" name="Freeform 13">
              <a:extLst>
                <a:ext uri="{FF2B5EF4-FFF2-40B4-BE49-F238E27FC236}">
                  <a16:creationId xmlns:a16="http://schemas.microsoft.com/office/drawing/2014/main" id="{2ECA7D87-C78C-C140-AA28-C0FB20209045}"/>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grpSp>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Century Gothic" panose="020B0502020202020204" pitchFamily="34" charset="0"/>
              </a:defRPr>
            </a:lvl1pPr>
          </a:lstStyle>
          <a:p>
            <a:pPr rtl="0"/>
            <a:r>
              <a:rPr 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3"/>
            <a:ext cx="9779182" cy="3366813"/>
          </a:xfrm>
        </p:spPr>
        <p:txBody>
          <a:bodyPr rtlCol="0">
            <a:noAutofit/>
          </a:bodyPr>
          <a:lstStyle>
            <a:lvl1pPr marL="0" indent="0">
              <a:buNone/>
              <a:defRPr>
                <a:latin typeface="Century Gothic" panose="020B0502020202020204" pitchFamily="34" charset="0"/>
              </a:defRPr>
            </a:lvl1pPr>
            <a:lvl2pPr marL="457200" indent="0">
              <a:buNone/>
              <a:defRPr>
                <a:latin typeface="Century Gothic" panose="020B0502020202020204" pitchFamily="34" charset="0"/>
              </a:defRPr>
            </a:lvl2pPr>
            <a:lvl3pPr marL="914400" indent="0">
              <a:buNone/>
              <a:defRPr>
                <a:latin typeface="Century Gothic" panose="020B0502020202020204" pitchFamily="34" charset="0"/>
              </a:defRPr>
            </a:lvl3pPr>
            <a:lvl4pPr marL="1371600" indent="0">
              <a:buNone/>
              <a:defRPr>
                <a:latin typeface="Century Gothic" panose="020B0502020202020204" pitchFamily="34" charset="0"/>
              </a:defRPr>
            </a:lvl4pPr>
            <a:lvl5pPr marL="1828800" indent="0">
              <a:buNone/>
              <a:defRPr>
                <a:latin typeface="Century Gothic" panose="020B0502020202020204" pitchFamily="34" charset="0"/>
              </a:defRPr>
            </a:lvl5pPr>
          </a:lstStyle>
          <a:p>
            <a:pPr lvl="0" rtl="0"/>
            <a:r>
              <a:rPr lang="en-US" noProof="0" dirty="0"/>
              <a:t>Click to edit Master text styles</a:t>
            </a:r>
          </a:p>
          <a:p>
            <a:pPr lvl="1" rtl="0"/>
            <a:r>
              <a:rPr lang="en-US" noProof="0" dirty="0"/>
              <a:t>Second level</a:t>
            </a:r>
          </a:p>
          <a:p>
            <a:pPr lvl="2" rtl="0"/>
            <a:r>
              <a:rPr lang="en-US" noProof="0" dirty="0"/>
              <a:t>Third level</a:t>
            </a:r>
          </a:p>
          <a:p>
            <a:pPr lvl="3" rtl="0"/>
            <a:r>
              <a:rPr lang="en-US" noProof="0" dirty="0"/>
              <a:t>Fourth level</a:t>
            </a:r>
          </a:p>
          <a:p>
            <a:pPr lvl="4" rtl="0"/>
            <a:r>
              <a:rPr lang="en-US" noProof="0" dirty="0"/>
              <a:t>Fifth level</a:t>
            </a:r>
            <a:endParaRPr lang="en-GB" noProof="0" dirty="0"/>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3"/>
                </a:solidFill>
                <a:latin typeface="+mn-lt"/>
              </a:defRPr>
            </a:lvl1pPr>
          </a:lstStyle>
          <a:p>
            <a:pPr rtl="0"/>
            <a:fld id="{294A09A9-5501-47C1-A89A-A340965A2BE2}" type="slidenum">
              <a:rPr lang="en-GB" noProof="0" smtClean="0"/>
              <a:pPr rtl="0"/>
              <a:t>‹#›</a:t>
            </a:fld>
            <a:endParaRPr lang="en-GB" noProof="0"/>
          </a:p>
        </p:txBody>
      </p:sp>
    </p:spTree>
    <p:extLst>
      <p:ext uri="{BB962C8B-B14F-4D97-AF65-F5344CB8AC3E}">
        <p14:creationId xmlns:p14="http://schemas.microsoft.com/office/powerpoint/2010/main" val="3190945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2"/>
        </a:solidFill>
        <a:effectLst/>
      </p:bgPr>
    </p:bg>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3B133340-C974-0DB1-B999-0A84EF553B10}"/>
              </a:ext>
            </a:extLst>
          </p:cNvPr>
          <p:cNvSpPr/>
          <p:nvPr userDrawn="1"/>
        </p:nvSpPr>
        <p:spPr>
          <a:xfrm>
            <a:off x="1745297" y="1613926"/>
            <a:ext cx="8863807" cy="2880287"/>
          </a:xfrm>
          <a:prstGeom prst="roundRect">
            <a:avLst/>
          </a:prstGeom>
          <a:solidFill>
            <a:srgbClr val="FFF2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20B5ED18-7A07-47F1-8056-CD86B076AFE2}"/>
              </a:ext>
            </a:extLst>
          </p:cNvPr>
          <p:cNvSpPr>
            <a:spLocks noGrp="1"/>
          </p:cNvSpPr>
          <p:nvPr>
            <p:ph type="title"/>
          </p:nvPr>
        </p:nvSpPr>
        <p:spPr>
          <a:xfrm>
            <a:off x="1798721" y="1684338"/>
            <a:ext cx="8594558" cy="2810460"/>
          </a:xfrm>
        </p:spPr>
        <p:txBody>
          <a:bodyPr rtlCol="0">
            <a:noAutofit/>
          </a:bodyPr>
          <a:lstStyle>
            <a:lvl1pPr algn="ctr">
              <a:lnSpc>
                <a:spcPct val="100000"/>
              </a:lnSpc>
              <a:defRPr sz="4600">
                <a:solidFill>
                  <a:schemeClr val="tx1"/>
                </a:solidFill>
                <a:latin typeface="Century Gothic" panose="020B0502020202020204" pitchFamily="34" charset="0"/>
              </a:defRPr>
            </a:lvl1pPr>
          </a:lstStyle>
          <a:p>
            <a:pPr rtl="0"/>
            <a:r>
              <a:rPr lang="en-US" noProof="0" dirty="0"/>
              <a:t>Click to edit Master title style</a:t>
            </a:r>
            <a:endParaRPr lang="en-GB" noProof="0" dirty="0"/>
          </a:p>
        </p:txBody>
      </p:sp>
      <p:sp>
        <p:nvSpPr>
          <p:cNvPr id="8" name="Text Placeholder 7">
            <a:extLst>
              <a:ext uri="{FF2B5EF4-FFF2-40B4-BE49-F238E27FC236}">
                <a16:creationId xmlns:a16="http://schemas.microsoft.com/office/drawing/2014/main" id="{4C91C146-F9A8-9A4C-9508-8590923B8D9A}"/>
              </a:ext>
            </a:extLst>
          </p:cNvPr>
          <p:cNvSpPr>
            <a:spLocks noGrp="1"/>
          </p:cNvSpPr>
          <p:nvPr>
            <p:ph type="body" sz="quarter" idx="13" hasCustomPrompt="1"/>
          </p:nvPr>
        </p:nvSpPr>
        <p:spPr>
          <a:xfrm>
            <a:off x="381000" y="519405"/>
            <a:ext cx="1364297" cy="1094521"/>
          </a:xfrm>
        </p:spPr>
        <p:txBody>
          <a:bodyPr rtlCol="0">
            <a:noAutofit/>
          </a:bodyPr>
          <a:lstStyle>
            <a:lvl1pPr marL="0" indent="0" algn="ctr">
              <a:buNone/>
              <a:defRPr sz="23900" b="1">
                <a:solidFill>
                  <a:schemeClr val="accent1">
                    <a:lumMod val="75000"/>
                  </a:schemeClr>
                </a:solidFill>
                <a:latin typeface="Tenorite" pitchFamily="2" charset="0"/>
              </a:defRPr>
            </a:lvl1pPr>
            <a:lvl2pPr marL="457200" indent="0">
              <a:buNone/>
              <a:defRPr b="1">
                <a:solidFill>
                  <a:schemeClr val="bg1"/>
                </a:solidFill>
                <a:latin typeface="Tenorite" pitchFamily="2" charset="0"/>
              </a:defRPr>
            </a:lvl2pPr>
            <a:lvl3pPr marL="914400" indent="0">
              <a:buNone/>
              <a:defRPr b="1">
                <a:solidFill>
                  <a:schemeClr val="bg1"/>
                </a:solidFill>
                <a:latin typeface="Tenorite" pitchFamily="2" charset="0"/>
              </a:defRPr>
            </a:lvl3pPr>
            <a:lvl4pPr marL="1371600" indent="0">
              <a:buNone/>
              <a:defRPr b="1">
                <a:solidFill>
                  <a:schemeClr val="bg1"/>
                </a:solidFill>
                <a:latin typeface="Tenorite" pitchFamily="2" charset="0"/>
              </a:defRPr>
            </a:lvl4pPr>
            <a:lvl5pPr marL="1828800" indent="0">
              <a:buNone/>
              <a:defRPr b="1">
                <a:solidFill>
                  <a:schemeClr val="bg1"/>
                </a:solidFill>
                <a:latin typeface="Tenorite" pitchFamily="2" charset="0"/>
              </a:defRPr>
            </a:lvl5pPr>
          </a:lstStyle>
          <a:p>
            <a:pPr lvl="0" rtl="0"/>
            <a:r>
              <a:rPr lang="en-GB" noProof="0"/>
              <a:t>“</a:t>
            </a:r>
          </a:p>
        </p:txBody>
      </p:sp>
      <p:sp>
        <p:nvSpPr>
          <p:cNvPr id="10" name="Text Placeholder 9">
            <a:extLst>
              <a:ext uri="{FF2B5EF4-FFF2-40B4-BE49-F238E27FC236}">
                <a16:creationId xmlns:a16="http://schemas.microsoft.com/office/drawing/2014/main" id="{322D6C2B-78AC-DD47-9289-067C968B06C1}"/>
              </a:ext>
            </a:extLst>
          </p:cNvPr>
          <p:cNvSpPr>
            <a:spLocks noGrp="1"/>
          </p:cNvSpPr>
          <p:nvPr>
            <p:ph type="body" sz="quarter" idx="14"/>
          </p:nvPr>
        </p:nvSpPr>
        <p:spPr>
          <a:xfrm>
            <a:off x="6352162" y="4494213"/>
            <a:ext cx="4041201" cy="679450"/>
          </a:xfrm>
        </p:spPr>
        <p:txBody>
          <a:bodyPr rtlCol="0">
            <a:noAutofit/>
          </a:bodyPr>
          <a:lstStyle>
            <a:lvl1pPr marL="0" indent="0" algn="r">
              <a:buNone/>
              <a:defRPr sz="2000">
                <a:solidFill>
                  <a:schemeClr val="tx1"/>
                </a:solidFill>
                <a:latin typeface="Century Gothic" panose="020B0502020202020204" pitchFamily="34" charset="0"/>
              </a:defRPr>
            </a:lvl1pPr>
            <a:lvl2pPr marL="457200" indent="0" algn="r">
              <a:buNone/>
              <a:defRPr sz="1800">
                <a:solidFill>
                  <a:schemeClr val="bg1"/>
                </a:solidFill>
                <a:latin typeface="Tenorite" pitchFamily="2" charset="0"/>
              </a:defRPr>
            </a:lvl2pPr>
            <a:lvl3pPr marL="914400" indent="0" algn="r">
              <a:buNone/>
              <a:defRPr sz="1600">
                <a:solidFill>
                  <a:schemeClr val="bg1"/>
                </a:solidFill>
                <a:latin typeface="Tenorite" pitchFamily="2" charset="0"/>
              </a:defRPr>
            </a:lvl3pPr>
            <a:lvl4pPr marL="1371600" indent="0" algn="r">
              <a:buNone/>
              <a:defRPr sz="1400">
                <a:solidFill>
                  <a:schemeClr val="bg1"/>
                </a:solidFill>
                <a:latin typeface="Tenorite" pitchFamily="2" charset="0"/>
              </a:defRPr>
            </a:lvl4pPr>
            <a:lvl5pPr marL="1828800" indent="0" algn="r">
              <a:buNone/>
              <a:defRPr sz="1400">
                <a:solidFill>
                  <a:schemeClr val="bg1"/>
                </a:solidFill>
                <a:latin typeface="Tenorite" pitchFamily="2" charset="0"/>
              </a:defRPr>
            </a:lvl5pPr>
          </a:lstStyle>
          <a:p>
            <a:pPr lvl="0" rtl="0"/>
            <a:r>
              <a:rPr lang="en-US" noProof="0" dirty="0"/>
              <a:t>Click to edit Master text styles</a:t>
            </a:r>
          </a:p>
        </p:txBody>
      </p:sp>
      <p:sp>
        <p:nvSpPr>
          <p:cNvPr id="9" name="Text Placeholder 7">
            <a:extLst>
              <a:ext uri="{FF2B5EF4-FFF2-40B4-BE49-F238E27FC236}">
                <a16:creationId xmlns:a16="http://schemas.microsoft.com/office/drawing/2014/main" id="{612193CD-03AD-D74D-A5CD-747A9B53F49A}"/>
              </a:ext>
            </a:extLst>
          </p:cNvPr>
          <p:cNvSpPr>
            <a:spLocks noGrp="1"/>
          </p:cNvSpPr>
          <p:nvPr>
            <p:ph type="body" sz="quarter" idx="15" hasCustomPrompt="1"/>
          </p:nvPr>
        </p:nvSpPr>
        <p:spPr>
          <a:xfrm>
            <a:off x="10609104" y="3399692"/>
            <a:ext cx="1364297" cy="1094521"/>
          </a:xfrm>
        </p:spPr>
        <p:txBody>
          <a:bodyPr rtlCol="0">
            <a:noAutofit/>
          </a:bodyPr>
          <a:lstStyle>
            <a:lvl1pPr marL="0" indent="0" algn="ctr">
              <a:buNone/>
              <a:defRPr sz="23900" b="1">
                <a:solidFill>
                  <a:schemeClr val="accent1">
                    <a:lumMod val="75000"/>
                  </a:schemeClr>
                </a:solidFill>
                <a:latin typeface="Tenorite" pitchFamily="2" charset="0"/>
              </a:defRPr>
            </a:lvl1pPr>
            <a:lvl2pPr marL="457200" indent="0">
              <a:buNone/>
              <a:defRPr b="1">
                <a:solidFill>
                  <a:schemeClr val="bg1"/>
                </a:solidFill>
                <a:latin typeface="Tenorite" pitchFamily="2" charset="0"/>
              </a:defRPr>
            </a:lvl2pPr>
            <a:lvl3pPr marL="914400" indent="0">
              <a:buNone/>
              <a:defRPr b="1">
                <a:solidFill>
                  <a:schemeClr val="bg1"/>
                </a:solidFill>
                <a:latin typeface="Tenorite" pitchFamily="2" charset="0"/>
              </a:defRPr>
            </a:lvl3pPr>
            <a:lvl4pPr marL="1371600" indent="0">
              <a:buNone/>
              <a:defRPr b="1">
                <a:solidFill>
                  <a:schemeClr val="bg1"/>
                </a:solidFill>
                <a:latin typeface="Tenorite" pitchFamily="2" charset="0"/>
              </a:defRPr>
            </a:lvl4pPr>
            <a:lvl5pPr marL="1828800" indent="0">
              <a:buNone/>
              <a:defRPr b="1">
                <a:solidFill>
                  <a:schemeClr val="bg1"/>
                </a:solidFill>
                <a:latin typeface="Tenorite" pitchFamily="2" charset="0"/>
              </a:defRPr>
            </a:lvl5pPr>
          </a:lstStyle>
          <a:p>
            <a:pPr lvl="0" rtl="0"/>
            <a:r>
              <a:rPr lang="en-GB" noProof="0"/>
              <a:t>”</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p:txBody>
          <a:bodyPr rtlCol="0">
            <a:noAutofit/>
          </a:bodyPr>
          <a:lstStyle>
            <a:lvl1pPr>
              <a:defRPr>
                <a:solidFill>
                  <a:schemeClr val="tx1"/>
                </a:solidFill>
                <a:latin typeface="+mn-lt"/>
              </a:defRPr>
            </a:lvl1pPr>
          </a:lstStyle>
          <a:p>
            <a:fld id="{294A09A9-5501-47C1-A89A-A340965A2BE2}" type="slidenum">
              <a:rPr lang="en-GB" smtClean="0"/>
              <a:pPr/>
              <a:t>‹#›</a:t>
            </a:fld>
            <a:endParaRPr lang="en-GB" dirty="0"/>
          </a:p>
        </p:txBody>
      </p:sp>
    </p:spTree>
    <p:extLst>
      <p:ext uri="{BB962C8B-B14F-4D97-AF65-F5344CB8AC3E}">
        <p14:creationId xmlns:p14="http://schemas.microsoft.com/office/powerpoint/2010/main" val="1476947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28C225EC-F6EF-1144-834A-F0B91974AA41}"/>
              </a:ext>
            </a:extLst>
          </p:cNvPr>
          <p:cNvSpPr/>
          <p:nvPr userDrawn="1"/>
        </p:nvSpPr>
        <p:spPr>
          <a:xfrm>
            <a:off x="0" y="-1664"/>
            <a:ext cx="9857012" cy="68596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sp>
        <p:nvSpPr>
          <p:cNvPr id="31" name="Title 1">
            <a:extLst>
              <a:ext uri="{FF2B5EF4-FFF2-40B4-BE49-F238E27FC236}">
                <a16:creationId xmlns:a16="http://schemas.microsoft.com/office/drawing/2014/main" id="{1E40CEAF-B1BB-174E-A798-3BA60D9C0458}"/>
              </a:ext>
            </a:extLst>
          </p:cNvPr>
          <p:cNvSpPr>
            <a:spLocks noGrp="1"/>
          </p:cNvSpPr>
          <p:nvPr>
            <p:ph type="title"/>
          </p:nvPr>
        </p:nvSpPr>
        <p:spPr>
          <a:xfrm>
            <a:off x="750430" y="381000"/>
            <a:ext cx="8401624" cy="1325563"/>
          </a:xfrm>
        </p:spPr>
        <p:txBody>
          <a:bodyPr lIns="0" rtlCol="0" anchor="b">
            <a:noAutofit/>
          </a:bodyPr>
          <a:lstStyle>
            <a:lvl1pPr>
              <a:defRPr sz="4400" b="1">
                <a:latin typeface="Century Gothic" panose="020B0502020202020204" pitchFamily="34" charset="0"/>
              </a:defRPr>
            </a:lvl1pPr>
          </a:lstStyle>
          <a:p>
            <a:pPr rtl="0"/>
            <a:r>
              <a:rPr lang="en-US" noProof="0" dirty="0"/>
              <a:t>Click to edit Master title style</a:t>
            </a:r>
            <a:endParaRPr lang="en-GB" noProof="0" dirty="0"/>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750429" y="2227758"/>
            <a:ext cx="1200374" cy="1201242"/>
          </a:xfrm>
        </p:spPr>
        <p:txBody>
          <a:bodyPr rtlCol="0">
            <a:noAutofit/>
          </a:bodyPr>
          <a:lstStyle>
            <a:lvl1pPr marL="0" indent="0">
              <a:buNone/>
              <a:defRPr sz="1400">
                <a:solidFill>
                  <a:schemeClr val="tx1"/>
                </a:solidFill>
                <a:latin typeface="+mn-lt"/>
              </a:defRPr>
            </a:lvl1pPr>
          </a:lstStyle>
          <a:p>
            <a:pPr rtl="0"/>
            <a:r>
              <a:rPr lang="en-US" noProof="0"/>
              <a:t>Click icon to add picture</a:t>
            </a:r>
            <a:endParaRPr lang="en-GB" noProof="0"/>
          </a:p>
        </p:txBody>
      </p:sp>
      <p:sp>
        <p:nvSpPr>
          <p:cNvPr id="10" name="Text Placeholder 28">
            <a:extLst>
              <a:ext uri="{FF2B5EF4-FFF2-40B4-BE49-F238E27FC236}">
                <a16:creationId xmlns:a16="http://schemas.microsoft.com/office/drawing/2014/main" id="{CC3A7E03-4F06-4380-90A1-845651EEA3C0}"/>
              </a:ext>
            </a:extLst>
          </p:cNvPr>
          <p:cNvSpPr>
            <a:spLocks noGrp="1"/>
          </p:cNvSpPr>
          <p:nvPr>
            <p:ph type="body" sz="quarter" idx="17" hasCustomPrompt="1"/>
          </p:nvPr>
        </p:nvSpPr>
        <p:spPr>
          <a:xfrm>
            <a:off x="2123351" y="2426400"/>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Century Gothic" panose="020B0502020202020204" pitchFamily="34" charset="0"/>
              </a:defRPr>
            </a:lvl1pPr>
          </a:lstStyle>
          <a:p>
            <a:pPr lvl="0" rtl="0"/>
            <a:r>
              <a:rPr lang="en-GB" noProof="0" dirty="0"/>
              <a:t>Name</a:t>
            </a:r>
          </a:p>
        </p:txBody>
      </p:sp>
      <p:sp>
        <p:nvSpPr>
          <p:cNvPr id="11" name="Text Placeholder 28">
            <a:extLst>
              <a:ext uri="{FF2B5EF4-FFF2-40B4-BE49-F238E27FC236}">
                <a16:creationId xmlns:a16="http://schemas.microsoft.com/office/drawing/2014/main" id="{31AF5791-727B-438A-A7EF-5D132167C89B}"/>
              </a:ext>
            </a:extLst>
          </p:cNvPr>
          <p:cNvSpPr>
            <a:spLocks noGrp="1"/>
          </p:cNvSpPr>
          <p:nvPr>
            <p:ph type="body" sz="quarter" idx="18" hasCustomPrompt="1"/>
          </p:nvPr>
        </p:nvSpPr>
        <p:spPr>
          <a:xfrm>
            <a:off x="2123350" y="2811646"/>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Century Gothic" panose="020B0502020202020204" pitchFamily="34" charset="0"/>
              </a:defRPr>
            </a:lvl1pPr>
          </a:lstStyle>
          <a:p>
            <a:pPr lvl="0" rtl="0"/>
            <a:r>
              <a:rPr lang="en-GB" noProof="0" dirty="0"/>
              <a:t>Title</a:t>
            </a:r>
          </a:p>
        </p:txBody>
      </p:sp>
      <p:sp>
        <p:nvSpPr>
          <p:cNvPr id="7" name="Picture Placeholder 23">
            <a:extLst>
              <a:ext uri="{FF2B5EF4-FFF2-40B4-BE49-F238E27FC236}">
                <a16:creationId xmlns:a16="http://schemas.microsoft.com/office/drawing/2014/main" id="{9ABA5222-6FD6-405B-8AC8-18022C36590F}"/>
              </a:ext>
            </a:extLst>
          </p:cNvPr>
          <p:cNvSpPr>
            <a:spLocks noGrp="1"/>
          </p:cNvSpPr>
          <p:nvPr>
            <p:ph type="pic" sz="quarter" idx="14"/>
          </p:nvPr>
        </p:nvSpPr>
        <p:spPr>
          <a:xfrm>
            <a:off x="5495813" y="2227758"/>
            <a:ext cx="1200374" cy="1201242"/>
          </a:xfrm>
        </p:spPr>
        <p:txBody>
          <a:bodyPr rtlCol="0">
            <a:noAutofit/>
          </a:bodyPr>
          <a:lstStyle>
            <a:lvl1pPr marL="0" indent="0">
              <a:buNone/>
              <a:defRPr sz="1400">
                <a:solidFill>
                  <a:schemeClr val="tx1"/>
                </a:solidFill>
                <a:latin typeface="+mn-lt"/>
              </a:defRPr>
            </a:lvl1pPr>
          </a:lstStyle>
          <a:p>
            <a:pPr rtl="0"/>
            <a:r>
              <a:rPr lang="en-US" noProof="0"/>
              <a:t>Click icon to add picture</a:t>
            </a:r>
            <a:endParaRPr lang="en-GB" noProof="0"/>
          </a:p>
        </p:txBody>
      </p:sp>
      <p:sp>
        <p:nvSpPr>
          <p:cNvPr id="12" name="Text Placeholder 28">
            <a:extLst>
              <a:ext uri="{FF2B5EF4-FFF2-40B4-BE49-F238E27FC236}">
                <a16:creationId xmlns:a16="http://schemas.microsoft.com/office/drawing/2014/main" id="{A1A33FCF-D2EB-478E-8679-428657895F76}"/>
              </a:ext>
            </a:extLst>
          </p:cNvPr>
          <p:cNvSpPr>
            <a:spLocks noGrp="1"/>
          </p:cNvSpPr>
          <p:nvPr>
            <p:ph type="body" sz="quarter" idx="19" hasCustomPrompt="1"/>
          </p:nvPr>
        </p:nvSpPr>
        <p:spPr>
          <a:xfrm>
            <a:off x="6870817" y="2422565"/>
            <a:ext cx="2281237" cy="347662"/>
          </a:xfrm>
        </p:spPr>
        <p:txBody>
          <a:bodyPr lIns="0" tIns="0" rIns="0" bIns="0" rtlCol="0" anchor="b" anchorCtr="0">
            <a:noAutofit/>
          </a:bodyPr>
          <a:lstStyle>
            <a:lvl1pPr marL="0" indent="0" algn="l">
              <a:lnSpc>
                <a:spcPct val="100000"/>
              </a:lnSpc>
              <a:spcBef>
                <a:spcPts val="0"/>
              </a:spcBef>
              <a:buNone/>
              <a:defRPr lang="en-GB" sz="1800" b="1" kern="1200" spc="20" baseline="0" noProof="0">
                <a:solidFill>
                  <a:schemeClr val="tx1"/>
                </a:solidFill>
                <a:latin typeface="Century Gothic" panose="020B0502020202020204" pitchFamily="34" charset="0"/>
                <a:ea typeface="+mn-ea"/>
                <a:cs typeface="+mn-cs"/>
              </a:defRPr>
            </a:lvl1pPr>
          </a:lstStyle>
          <a:p>
            <a:pPr lvl="0" rtl="0"/>
            <a:r>
              <a:rPr lang="en-GB" noProof="0" dirty="0"/>
              <a:t>Name</a:t>
            </a:r>
          </a:p>
        </p:txBody>
      </p:sp>
      <p:sp>
        <p:nvSpPr>
          <p:cNvPr id="13" name="Text Placeholder 28">
            <a:extLst>
              <a:ext uri="{FF2B5EF4-FFF2-40B4-BE49-F238E27FC236}">
                <a16:creationId xmlns:a16="http://schemas.microsoft.com/office/drawing/2014/main" id="{55274EF8-F641-41B2-89C1-FD94AFA48684}"/>
              </a:ext>
            </a:extLst>
          </p:cNvPr>
          <p:cNvSpPr>
            <a:spLocks noGrp="1"/>
          </p:cNvSpPr>
          <p:nvPr>
            <p:ph type="body" sz="quarter" idx="20" hasCustomPrompt="1"/>
          </p:nvPr>
        </p:nvSpPr>
        <p:spPr>
          <a:xfrm>
            <a:off x="6870816" y="2807811"/>
            <a:ext cx="2281237" cy="347662"/>
          </a:xfrm>
        </p:spPr>
        <p:txBody>
          <a:bodyPr lIns="0" tIns="0" rIns="0" bIns="0" rtlCol="0">
            <a:noAutofit/>
          </a:bodyPr>
          <a:lstStyle>
            <a:lvl1pPr marL="0" indent="0" algn="l">
              <a:lnSpc>
                <a:spcPct val="100000"/>
              </a:lnSpc>
              <a:spcBef>
                <a:spcPts val="0"/>
              </a:spcBef>
              <a:buNone/>
              <a:defRPr lang="en-GB" sz="1400" b="0" kern="1200" spc="20" baseline="0" noProof="0">
                <a:solidFill>
                  <a:schemeClr val="tx1"/>
                </a:solidFill>
                <a:latin typeface="Century Gothic" panose="020B0502020202020204" pitchFamily="34" charset="0"/>
                <a:ea typeface="+mn-ea"/>
                <a:cs typeface="+mn-cs"/>
              </a:defRPr>
            </a:lvl1pPr>
          </a:lstStyle>
          <a:p>
            <a:pPr lvl="0" rtl="0"/>
            <a:r>
              <a:rPr lang="en-GB" noProof="0" dirty="0"/>
              <a:t>Title</a:t>
            </a:r>
          </a:p>
        </p:txBody>
      </p:sp>
      <p:sp>
        <p:nvSpPr>
          <p:cNvPr id="8" name="Picture Placeholder 23">
            <a:extLst>
              <a:ext uri="{FF2B5EF4-FFF2-40B4-BE49-F238E27FC236}">
                <a16:creationId xmlns:a16="http://schemas.microsoft.com/office/drawing/2014/main" id="{124DE785-775F-4AE4-94B3-FA728188EBA5}"/>
              </a:ext>
            </a:extLst>
          </p:cNvPr>
          <p:cNvSpPr>
            <a:spLocks noGrp="1"/>
          </p:cNvSpPr>
          <p:nvPr>
            <p:ph type="pic" sz="quarter" idx="15"/>
          </p:nvPr>
        </p:nvSpPr>
        <p:spPr>
          <a:xfrm>
            <a:off x="750429" y="4254273"/>
            <a:ext cx="1200374" cy="1201242"/>
          </a:xfrm>
        </p:spPr>
        <p:txBody>
          <a:bodyPr rtlCol="0">
            <a:noAutofit/>
          </a:bodyPr>
          <a:lstStyle>
            <a:lvl1pPr marL="0" indent="0">
              <a:buNone/>
              <a:defRPr sz="1400">
                <a:solidFill>
                  <a:schemeClr val="tx1"/>
                </a:solidFill>
                <a:latin typeface="+mn-lt"/>
              </a:defRPr>
            </a:lvl1pPr>
          </a:lstStyle>
          <a:p>
            <a:pPr rtl="0"/>
            <a:r>
              <a:rPr lang="en-US" noProof="0"/>
              <a:t>Click icon to add picture</a:t>
            </a:r>
            <a:endParaRPr lang="en-GB" noProof="0"/>
          </a:p>
        </p:txBody>
      </p:sp>
      <p:sp>
        <p:nvSpPr>
          <p:cNvPr id="14" name="Text Placeholder 28">
            <a:extLst>
              <a:ext uri="{FF2B5EF4-FFF2-40B4-BE49-F238E27FC236}">
                <a16:creationId xmlns:a16="http://schemas.microsoft.com/office/drawing/2014/main" id="{5A429D4E-B795-4E55-852E-9E161F9EBD36}"/>
              </a:ext>
            </a:extLst>
          </p:cNvPr>
          <p:cNvSpPr>
            <a:spLocks noGrp="1"/>
          </p:cNvSpPr>
          <p:nvPr>
            <p:ph type="body" sz="quarter" idx="21" hasCustomPrompt="1"/>
          </p:nvPr>
        </p:nvSpPr>
        <p:spPr>
          <a:xfrm>
            <a:off x="2123351" y="4498793"/>
            <a:ext cx="2281237" cy="347662"/>
          </a:xfrm>
        </p:spPr>
        <p:txBody>
          <a:bodyPr lIns="0" tIns="0" rIns="0" bIns="0" rtlCol="0" anchor="b" anchorCtr="0">
            <a:noAutofit/>
          </a:bodyPr>
          <a:lstStyle>
            <a:lvl1pPr marL="0" indent="0" algn="l">
              <a:lnSpc>
                <a:spcPct val="100000"/>
              </a:lnSpc>
              <a:spcBef>
                <a:spcPts val="0"/>
              </a:spcBef>
              <a:buNone/>
              <a:defRPr lang="en-GB" sz="1800" b="1" kern="1200" spc="20" baseline="0" noProof="0">
                <a:solidFill>
                  <a:schemeClr val="tx1"/>
                </a:solidFill>
                <a:latin typeface="Century Gothic" panose="020B0502020202020204" pitchFamily="34" charset="0"/>
                <a:ea typeface="+mn-ea"/>
                <a:cs typeface="+mn-cs"/>
              </a:defRPr>
            </a:lvl1pPr>
          </a:lstStyle>
          <a:p>
            <a:pPr lvl="0" rtl="0"/>
            <a:r>
              <a:rPr lang="en-GB" noProof="0" dirty="0"/>
              <a:t>Name</a:t>
            </a:r>
          </a:p>
        </p:txBody>
      </p:sp>
      <p:sp>
        <p:nvSpPr>
          <p:cNvPr id="15" name="Text Placeholder 28">
            <a:extLst>
              <a:ext uri="{FF2B5EF4-FFF2-40B4-BE49-F238E27FC236}">
                <a16:creationId xmlns:a16="http://schemas.microsoft.com/office/drawing/2014/main" id="{41D297CB-52EE-4DE4-AEAC-CD4AAF2BF17B}"/>
              </a:ext>
            </a:extLst>
          </p:cNvPr>
          <p:cNvSpPr>
            <a:spLocks noGrp="1"/>
          </p:cNvSpPr>
          <p:nvPr>
            <p:ph type="body" sz="quarter" idx="22" hasCustomPrompt="1"/>
          </p:nvPr>
        </p:nvSpPr>
        <p:spPr>
          <a:xfrm>
            <a:off x="2123350" y="4884039"/>
            <a:ext cx="2281237" cy="347662"/>
          </a:xfrm>
        </p:spPr>
        <p:txBody>
          <a:bodyPr lIns="0" tIns="0" rIns="0" bIns="0" rtlCol="0">
            <a:noAutofit/>
          </a:bodyPr>
          <a:lstStyle>
            <a:lvl1pPr marL="0" indent="0" algn="l">
              <a:lnSpc>
                <a:spcPct val="100000"/>
              </a:lnSpc>
              <a:spcBef>
                <a:spcPts val="0"/>
              </a:spcBef>
              <a:buNone/>
              <a:defRPr lang="en-GB" sz="1400" b="0" kern="1200" spc="20" baseline="0" noProof="0">
                <a:solidFill>
                  <a:schemeClr val="tx1"/>
                </a:solidFill>
                <a:latin typeface="Century Gothic" panose="020B0502020202020204" pitchFamily="34" charset="0"/>
                <a:ea typeface="+mn-ea"/>
                <a:cs typeface="+mn-cs"/>
              </a:defRPr>
            </a:lvl1pPr>
          </a:lstStyle>
          <a:p>
            <a:pPr lvl="0" rtl="0"/>
            <a:r>
              <a:rPr lang="en-GB" noProof="0" dirty="0"/>
              <a:t>Title</a:t>
            </a:r>
          </a:p>
        </p:txBody>
      </p:sp>
      <p:sp>
        <p:nvSpPr>
          <p:cNvPr id="9" name="Picture Placeholder 23">
            <a:extLst>
              <a:ext uri="{FF2B5EF4-FFF2-40B4-BE49-F238E27FC236}">
                <a16:creationId xmlns:a16="http://schemas.microsoft.com/office/drawing/2014/main" id="{F5694B35-7776-4DB9-9EB7-3AF076EC357D}"/>
              </a:ext>
            </a:extLst>
          </p:cNvPr>
          <p:cNvSpPr>
            <a:spLocks noGrp="1"/>
          </p:cNvSpPr>
          <p:nvPr>
            <p:ph type="pic" sz="quarter" idx="16"/>
          </p:nvPr>
        </p:nvSpPr>
        <p:spPr>
          <a:xfrm>
            <a:off x="5495813" y="4254273"/>
            <a:ext cx="1200374" cy="1201242"/>
          </a:xfrm>
        </p:spPr>
        <p:txBody>
          <a:bodyPr rtlCol="0">
            <a:noAutofit/>
          </a:bodyPr>
          <a:lstStyle>
            <a:lvl1pPr marL="0" indent="0">
              <a:buNone/>
              <a:defRPr sz="1400">
                <a:solidFill>
                  <a:schemeClr val="tx1"/>
                </a:solidFill>
                <a:latin typeface="+mn-lt"/>
              </a:defRPr>
            </a:lvl1pPr>
          </a:lstStyle>
          <a:p>
            <a:pPr rtl="0"/>
            <a:r>
              <a:rPr lang="en-US" noProof="0"/>
              <a:t>Click icon to add picture</a:t>
            </a:r>
            <a:endParaRPr lang="en-GB" noProof="0"/>
          </a:p>
        </p:txBody>
      </p:sp>
      <p:sp>
        <p:nvSpPr>
          <p:cNvPr id="16" name="Text Placeholder 28">
            <a:extLst>
              <a:ext uri="{FF2B5EF4-FFF2-40B4-BE49-F238E27FC236}">
                <a16:creationId xmlns:a16="http://schemas.microsoft.com/office/drawing/2014/main" id="{AD7B736B-3A10-499F-8F23-4437982C8231}"/>
              </a:ext>
            </a:extLst>
          </p:cNvPr>
          <p:cNvSpPr>
            <a:spLocks noGrp="1"/>
          </p:cNvSpPr>
          <p:nvPr>
            <p:ph type="body" sz="quarter" idx="23" hasCustomPrompt="1"/>
          </p:nvPr>
        </p:nvSpPr>
        <p:spPr>
          <a:xfrm>
            <a:off x="6870817" y="4498793"/>
            <a:ext cx="2281237" cy="347662"/>
          </a:xfrm>
        </p:spPr>
        <p:txBody>
          <a:bodyPr lIns="0" tIns="0" rIns="0" bIns="0" rtlCol="0" anchor="b" anchorCtr="0">
            <a:noAutofit/>
          </a:bodyPr>
          <a:lstStyle>
            <a:lvl1pPr marL="0" indent="0" algn="l">
              <a:lnSpc>
                <a:spcPct val="100000"/>
              </a:lnSpc>
              <a:spcBef>
                <a:spcPts val="0"/>
              </a:spcBef>
              <a:buNone/>
              <a:defRPr lang="en-GB" sz="1800" b="1" kern="1200" spc="20" baseline="0" noProof="0">
                <a:solidFill>
                  <a:schemeClr val="tx1"/>
                </a:solidFill>
                <a:latin typeface="Century Gothic" panose="020B0502020202020204" pitchFamily="34" charset="0"/>
                <a:ea typeface="+mn-ea"/>
                <a:cs typeface="+mn-cs"/>
              </a:defRPr>
            </a:lvl1pPr>
          </a:lstStyle>
          <a:p>
            <a:pPr lvl="0" rtl="0"/>
            <a:r>
              <a:rPr lang="en-GB" noProof="0" dirty="0"/>
              <a:t>Name</a:t>
            </a:r>
          </a:p>
        </p:txBody>
      </p:sp>
      <p:sp>
        <p:nvSpPr>
          <p:cNvPr id="17" name="Text Placeholder 28">
            <a:extLst>
              <a:ext uri="{FF2B5EF4-FFF2-40B4-BE49-F238E27FC236}">
                <a16:creationId xmlns:a16="http://schemas.microsoft.com/office/drawing/2014/main" id="{07165540-290D-4A38-87DE-F52B05BD6A1A}"/>
              </a:ext>
            </a:extLst>
          </p:cNvPr>
          <p:cNvSpPr>
            <a:spLocks noGrp="1"/>
          </p:cNvSpPr>
          <p:nvPr>
            <p:ph type="body" sz="quarter" idx="24" hasCustomPrompt="1"/>
          </p:nvPr>
        </p:nvSpPr>
        <p:spPr>
          <a:xfrm>
            <a:off x="6870816" y="4884039"/>
            <a:ext cx="2281237" cy="347662"/>
          </a:xfrm>
        </p:spPr>
        <p:txBody>
          <a:bodyPr lIns="0" tIns="0" rIns="0" bIns="0" rtlCol="0">
            <a:noAutofit/>
          </a:bodyPr>
          <a:lstStyle>
            <a:lvl1pPr marL="0" indent="0" algn="l">
              <a:lnSpc>
                <a:spcPct val="100000"/>
              </a:lnSpc>
              <a:spcBef>
                <a:spcPts val="0"/>
              </a:spcBef>
              <a:buNone/>
              <a:defRPr lang="en-GB" sz="1400" b="0" kern="1200" spc="20" baseline="0" noProof="0">
                <a:solidFill>
                  <a:schemeClr val="tx1"/>
                </a:solidFill>
                <a:latin typeface="Century Gothic" panose="020B0502020202020204" pitchFamily="34" charset="0"/>
                <a:ea typeface="+mn-ea"/>
                <a:cs typeface="+mn-cs"/>
              </a:defRPr>
            </a:lvl1pPr>
          </a:lstStyle>
          <a:p>
            <a:pPr lvl="0" rtl="0"/>
            <a:r>
              <a:rPr lang="en-GB" noProof="0" dirty="0"/>
              <a:t>Title</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a:xfrm>
            <a:off x="8332334" y="6356350"/>
            <a:ext cx="1167495" cy="365125"/>
          </a:xfrm>
        </p:spPr>
        <p:txBody>
          <a:bodyPr rtlCol="0">
            <a:noAutofit/>
          </a:bodyPr>
          <a:lstStyle>
            <a:lvl1pPr>
              <a:defRPr>
                <a:solidFill>
                  <a:schemeClr val="accent3"/>
                </a:solidFill>
                <a:latin typeface="+mn-lt"/>
              </a:defRPr>
            </a:lvl1pPr>
          </a:lstStyle>
          <a:p>
            <a:pPr rtl="0"/>
            <a:fld id="{294A09A9-5501-47C1-A89A-A340965A2BE2}" type="slidenum">
              <a:rPr lang="en-GB" noProof="0" smtClean="0"/>
              <a:pPr rtl="0"/>
              <a:t>‹#›</a:t>
            </a:fld>
            <a:endParaRPr lang="en-GB" noProof="0"/>
          </a:p>
        </p:txBody>
      </p:sp>
      <p:sp>
        <p:nvSpPr>
          <p:cNvPr id="19" name="Freeform 18">
            <a:extLst>
              <a:ext uri="{FF2B5EF4-FFF2-40B4-BE49-F238E27FC236}">
                <a16:creationId xmlns:a16="http://schemas.microsoft.com/office/drawing/2014/main" id="{AAB3BC7E-B34F-EF47-B125-1574C5484E22}"/>
              </a:ext>
            </a:extLst>
          </p:cNvPr>
          <p:cNvSpPr/>
          <p:nvPr userDrawn="1"/>
        </p:nvSpPr>
        <p:spPr>
          <a:xfrm rot="16200000" flipV="1">
            <a:off x="9499940" y="355410"/>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21" name="Freeform 20">
            <a:extLst>
              <a:ext uri="{FF2B5EF4-FFF2-40B4-BE49-F238E27FC236}">
                <a16:creationId xmlns:a16="http://schemas.microsoft.com/office/drawing/2014/main" id="{7CBC82D0-4F72-C649-8B7F-D4B087957B6C}"/>
              </a:ext>
            </a:extLst>
          </p:cNvPr>
          <p:cNvSpPr/>
          <p:nvPr userDrawn="1"/>
        </p:nvSpPr>
        <p:spPr>
          <a:xfrm flipH="1">
            <a:off x="10866436" y="1879977"/>
            <a:ext cx="1325563" cy="1325563"/>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25" name="Freeform 24">
            <a:extLst>
              <a:ext uri="{FF2B5EF4-FFF2-40B4-BE49-F238E27FC236}">
                <a16:creationId xmlns:a16="http://schemas.microsoft.com/office/drawing/2014/main" id="{9383F23A-D872-2A4C-B386-A9D269BE694D}"/>
              </a:ext>
            </a:extLst>
          </p:cNvPr>
          <p:cNvSpPr/>
          <p:nvPr userDrawn="1"/>
        </p:nvSpPr>
        <p:spPr>
          <a:xfrm>
            <a:off x="11024507" y="-1664"/>
            <a:ext cx="1167494" cy="1881641"/>
          </a:xfrm>
          <a:custGeom>
            <a:avLst/>
            <a:gdLst>
              <a:gd name="connsiteX0" fmla="*/ 1167473 w 1167494"/>
              <a:gd name="connsiteY0" fmla="*/ 0 h 1881641"/>
              <a:gd name="connsiteX1" fmla="*/ 1167493 w 1167494"/>
              <a:gd name="connsiteY1" fmla="*/ 0 h 1881641"/>
              <a:gd name="connsiteX2" fmla="*/ 1167493 w 1167494"/>
              <a:gd name="connsiteY2" fmla="*/ 714148 h 1881641"/>
              <a:gd name="connsiteX3" fmla="*/ 1166666 w 1167494"/>
              <a:gd name="connsiteY3" fmla="*/ 730534 h 1881641"/>
              <a:gd name="connsiteX4" fmla="*/ 1167494 w 1167494"/>
              <a:gd name="connsiteY4" fmla="*/ 730534 h 1881641"/>
              <a:gd name="connsiteX5" fmla="*/ 1167494 w 1167494"/>
              <a:gd name="connsiteY5" fmla="*/ 1378059 h 1881641"/>
              <a:gd name="connsiteX6" fmla="*/ 1167493 w 1167494"/>
              <a:gd name="connsiteY6" fmla="*/ 1378059 h 1881641"/>
              <a:gd name="connsiteX7" fmla="*/ 1167493 w 1167494"/>
              <a:gd name="connsiteY7" fmla="*/ 1881641 h 1881641"/>
              <a:gd name="connsiteX8" fmla="*/ 0 w 1167494"/>
              <a:gd name="connsiteY8" fmla="*/ 1881641 h 1881641"/>
              <a:gd name="connsiteX9" fmla="*/ 0 w 1167494"/>
              <a:gd name="connsiteY9" fmla="*/ 1234116 h 1881641"/>
              <a:gd name="connsiteX10" fmla="*/ 0 w 1167494"/>
              <a:gd name="connsiteY10" fmla="*/ 1167492 h 1881641"/>
              <a:gd name="connsiteX11" fmla="*/ 1048124 w 1167494"/>
              <a:gd name="connsiteY11" fmla="*/ 6027 h 188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494" h="1881641">
                <a:moveTo>
                  <a:pt x="1167473" y="0"/>
                </a:moveTo>
                <a:lnTo>
                  <a:pt x="1167493" y="0"/>
                </a:lnTo>
                <a:lnTo>
                  <a:pt x="1167493" y="714148"/>
                </a:lnTo>
                <a:lnTo>
                  <a:pt x="1166666" y="730534"/>
                </a:lnTo>
                <a:lnTo>
                  <a:pt x="1167494" y="730534"/>
                </a:lnTo>
                <a:lnTo>
                  <a:pt x="1167494" y="1378059"/>
                </a:lnTo>
                <a:lnTo>
                  <a:pt x="1167493" y="1378059"/>
                </a:lnTo>
                <a:lnTo>
                  <a:pt x="1167493" y="1881641"/>
                </a:lnTo>
                <a:lnTo>
                  <a:pt x="0" y="1881641"/>
                </a:lnTo>
                <a:lnTo>
                  <a:pt x="0" y="1234116"/>
                </a:lnTo>
                <a:lnTo>
                  <a:pt x="0" y="1167492"/>
                </a:lnTo>
                <a:cubicBezTo>
                  <a:pt x="0" y="563002"/>
                  <a:pt x="459408" y="65814"/>
                  <a:pt x="1048124" y="6027"/>
                </a:cubicBez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26" name="Oval 25">
            <a:extLst>
              <a:ext uri="{FF2B5EF4-FFF2-40B4-BE49-F238E27FC236}">
                <a16:creationId xmlns:a16="http://schemas.microsoft.com/office/drawing/2014/main" id="{9221FFDB-AAE2-5943-97A1-82D66AE05DB4}"/>
              </a:ext>
            </a:extLst>
          </p:cNvPr>
          <p:cNvSpPr/>
          <p:nvPr userDrawn="1"/>
        </p:nvSpPr>
        <p:spPr>
          <a:xfrm>
            <a:off x="10334091" y="2737752"/>
            <a:ext cx="1380830" cy="138083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en-GB" noProof="0"/>
          </a:p>
        </p:txBody>
      </p:sp>
      <p:sp>
        <p:nvSpPr>
          <p:cNvPr id="27" name="Freeform 26">
            <a:extLst>
              <a:ext uri="{FF2B5EF4-FFF2-40B4-BE49-F238E27FC236}">
                <a16:creationId xmlns:a16="http://schemas.microsoft.com/office/drawing/2014/main" id="{2E58EEF7-63CA-A845-BAC4-9D3BE05918B5}"/>
              </a:ext>
            </a:extLst>
          </p:cNvPr>
          <p:cNvSpPr/>
          <p:nvPr userDrawn="1"/>
        </p:nvSpPr>
        <p:spPr>
          <a:xfrm rot="16200000" flipH="1">
            <a:off x="10667432" y="5333432"/>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28" name="Freeform 27">
            <a:extLst>
              <a:ext uri="{FF2B5EF4-FFF2-40B4-BE49-F238E27FC236}">
                <a16:creationId xmlns:a16="http://schemas.microsoft.com/office/drawing/2014/main" id="{757A4624-D8ED-2E4B-AF8C-00DFA6A72D5F}"/>
              </a:ext>
            </a:extLst>
          </p:cNvPr>
          <p:cNvSpPr/>
          <p:nvPr userDrawn="1"/>
        </p:nvSpPr>
        <p:spPr>
          <a:xfrm flipV="1">
            <a:off x="9857012" y="3651505"/>
            <a:ext cx="1325563" cy="1325563"/>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29" name="Freeform 28">
            <a:extLst>
              <a:ext uri="{FF2B5EF4-FFF2-40B4-BE49-F238E27FC236}">
                <a16:creationId xmlns:a16="http://schemas.microsoft.com/office/drawing/2014/main" id="{DF312EF8-91BE-5946-BE31-8CFE107A2FEA}"/>
              </a:ext>
            </a:extLst>
          </p:cNvPr>
          <p:cNvSpPr/>
          <p:nvPr userDrawn="1"/>
        </p:nvSpPr>
        <p:spPr>
          <a:xfrm flipH="1" flipV="1">
            <a:off x="9857013" y="4976359"/>
            <a:ext cx="1167494" cy="1881641"/>
          </a:xfrm>
          <a:custGeom>
            <a:avLst/>
            <a:gdLst>
              <a:gd name="connsiteX0" fmla="*/ 1167473 w 1167494"/>
              <a:gd name="connsiteY0" fmla="*/ 0 h 1881641"/>
              <a:gd name="connsiteX1" fmla="*/ 1167493 w 1167494"/>
              <a:gd name="connsiteY1" fmla="*/ 0 h 1881641"/>
              <a:gd name="connsiteX2" fmla="*/ 1167493 w 1167494"/>
              <a:gd name="connsiteY2" fmla="*/ 714148 h 1881641"/>
              <a:gd name="connsiteX3" fmla="*/ 1166666 w 1167494"/>
              <a:gd name="connsiteY3" fmla="*/ 730534 h 1881641"/>
              <a:gd name="connsiteX4" fmla="*/ 1167494 w 1167494"/>
              <a:gd name="connsiteY4" fmla="*/ 730534 h 1881641"/>
              <a:gd name="connsiteX5" fmla="*/ 1167494 w 1167494"/>
              <a:gd name="connsiteY5" fmla="*/ 1378059 h 1881641"/>
              <a:gd name="connsiteX6" fmla="*/ 1167493 w 1167494"/>
              <a:gd name="connsiteY6" fmla="*/ 1378059 h 1881641"/>
              <a:gd name="connsiteX7" fmla="*/ 1167493 w 1167494"/>
              <a:gd name="connsiteY7" fmla="*/ 1881641 h 1881641"/>
              <a:gd name="connsiteX8" fmla="*/ 0 w 1167494"/>
              <a:gd name="connsiteY8" fmla="*/ 1881641 h 1881641"/>
              <a:gd name="connsiteX9" fmla="*/ 0 w 1167494"/>
              <a:gd name="connsiteY9" fmla="*/ 1234116 h 1881641"/>
              <a:gd name="connsiteX10" fmla="*/ 0 w 1167494"/>
              <a:gd name="connsiteY10" fmla="*/ 1167492 h 1881641"/>
              <a:gd name="connsiteX11" fmla="*/ 1048124 w 1167494"/>
              <a:gd name="connsiteY11" fmla="*/ 6027 h 188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494" h="1881641">
                <a:moveTo>
                  <a:pt x="1167473" y="0"/>
                </a:moveTo>
                <a:lnTo>
                  <a:pt x="1167493" y="0"/>
                </a:lnTo>
                <a:lnTo>
                  <a:pt x="1167493" y="714148"/>
                </a:lnTo>
                <a:lnTo>
                  <a:pt x="1166666" y="730534"/>
                </a:lnTo>
                <a:lnTo>
                  <a:pt x="1167494" y="730534"/>
                </a:lnTo>
                <a:lnTo>
                  <a:pt x="1167494" y="1378059"/>
                </a:lnTo>
                <a:lnTo>
                  <a:pt x="1167493" y="1378059"/>
                </a:lnTo>
                <a:lnTo>
                  <a:pt x="1167493" y="1881641"/>
                </a:lnTo>
                <a:lnTo>
                  <a:pt x="0" y="1881641"/>
                </a:lnTo>
                <a:lnTo>
                  <a:pt x="0" y="1234116"/>
                </a:lnTo>
                <a:lnTo>
                  <a:pt x="0" y="1167492"/>
                </a:lnTo>
                <a:cubicBezTo>
                  <a:pt x="0" y="563002"/>
                  <a:pt x="459408" y="65814"/>
                  <a:pt x="1048124" y="6027"/>
                </a:cubicBez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Tree>
    <p:extLst>
      <p:ext uri="{BB962C8B-B14F-4D97-AF65-F5344CB8AC3E}">
        <p14:creationId xmlns:p14="http://schemas.microsoft.com/office/powerpoint/2010/main" val="3154419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ole team">
    <p:bg>
      <p:bgPr>
        <a:solidFill>
          <a:schemeClr val="accent2"/>
        </a:solidFill>
        <a:effectLst/>
      </p:bgPr>
    </p:bg>
    <p:spTree>
      <p:nvGrpSpPr>
        <p:cNvPr id="1" name=""/>
        <p:cNvGrpSpPr/>
        <p:nvPr/>
      </p:nvGrpSpPr>
      <p:grpSpPr>
        <a:xfrm>
          <a:off x="0" y="0"/>
          <a:ext cx="0" cy="0"/>
          <a:chOff x="0" y="0"/>
          <a:chExt cx="0" cy="0"/>
        </a:xfrm>
      </p:grpSpPr>
      <p:sp>
        <p:nvSpPr>
          <p:cNvPr id="54" name="Title 1">
            <a:extLst>
              <a:ext uri="{FF2B5EF4-FFF2-40B4-BE49-F238E27FC236}">
                <a16:creationId xmlns:a16="http://schemas.microsoft.com/office/drawing/2014/main" id="{6825B690-1AD7-4243-AC42-D2CF19B7B02C}"/>
              </a:ext>
            </a:extLst>
          </p:cNvPr>
          <p:cNvSpPr>
            <a:spLocks noGrp="1"/>
          </p:cNvSpPr>
          <p:nvPr>
            <p:ph type="title"/>
          </p:nvPr>
        </p:nvSpPr>
        <p:spPr>
          <a:xfrm>
            <a:off x="750430" y="381000"/>
            <a:ext cx="10678142" cy="1325563"/>
          </a:xfrm>
        </p:spPr>
        <p:txBody>
          <a:bodyPr lIns="0" rtlCol="0" anchor="b">
            <a:noAutofit/>
          </a:bodyPr>
          <a:lstStyle>
            <a:lvl1pPr>
              <a:defRPr sz="4800" b="1">
                <a:latin typeface="Century Gothic" panose="020B0502020202020204" pitchFamily="34" charset="0"/>
              </a:defRPr>
            </a:lvl1pPr>
          </a:lstStyle>
          <a:p>
            <a:pPr rtl="0"/>
            <a:r>
              <a:rPr lang="en-US" noProof="0" dirty="0"/>
              <a:t>Click to edit Master title style</a:t>
            </a:r>
            <a:endParaRPr lang="en-GB" noProof="0" dirty="0"/>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750429" y="2068734"/>
            <a:ext cx="904987" cy="905641"/>
          </a:xfrm>
        </p:spPr>
        <p:txBody>
          <a:bodyPr rtlCol="0">
            <a:noAutofit/>
          </a:bodyPr>
          <a:lstStyle>
            <a:lvl1pPr marL="0" indent="0">
              <a:buNone/>
              <a:defRPr sz="1400">
                <a:solidFill>
                  <a:schemeClr val="tx1"/>
                </a:solidFill>
              </a:defRPr>
            </a:lvl1pPr>
          </a:lstStyle>
          <a:p>
            <a:pPr rtl="0"/>
            <a:r>
              <a:rPr lang="en-US" noProof="0"/>
              <a:t>Click icon to add picture</a:t>
            </a:r>
            <a:endParaRPr lang="en-GB" noProof="0"/>
          </a:p>
        </p:txBody>
      </p:sp>
      <p:sp>
        <p:nvSpPr>
          <p:cNvPr id="31" name="Text Placeholder 28">
            <a:extLst>
              <a:ext uri="{FF2B5EF4-FFF2-40B4-BE49-F238E27FC236}">
                <a16:creationId xmlns:a16="http://schemas.microsoft.com/office/drawing/2014/main" id="{1825005B-0520-EC49-9A5C-554CB700387B}"/>
              </a:ext>
            </a:extLst>
          </p:cNvPr>
          <p:cNvSpPr>
            <a:spLocks noGrp="1"/>
          </p:cNvSpPr>
          <p:nvPr>
            <p:ph type="body" sz="quarter" idx="17" hasCustomPrompt="1"/>
          </p:nvPr>
        </p:nvSpPr>
        <p:spPr>
          <a:xfrm>
            <a:off x="750430" y="2994545"/>
            <a:ext cx="2281237" cy="347662"/>
          </a:xfrm>
        </p:spPr>
        <p:txBody>
          <a:bodyPr lIns="0" tIns="0" rIns="0" bIns="0" rtlCol="0" anchor="b" anchorCtr="0">
            <a:noAutofit/>
          </a:bodyPr>
          <a:lstStyle>
            <a:lvl1pPr marL="0" indent="0" algn="l">
              <a:lnSpc>
                <a:spcPct val="100000"/>
              </a:lnSpc>
              <a:spcBef>
                <a:spcPts val="0"/>
              </a:spcBef>
              <a:buNone/>
              <a:defRPr lang="en-GB" sz="1800" b="1" kern="1200" spc="20" baseline="0" noProof="0">
                <a:solidFill>
                  <a:schemeClr val="tx1"/>
                </a:solidFill>
                <a:latin typeface="Century Gothic" panose="020B0502020202020204" pitchFamily="34" charset="0"/>
                <a:ea typeface="+mn-ea"/>
                <a:cs typeface="+mn-cs"/>
              </a:defRPr>
            </a:lvl1pPr>
          </a:lstStyle>
          <a:p>
            <a:pPr lvl="0" rtl="0"/>
            <a:r>
              <a:rPr lang="en-GB" noProof="0" dirty="0"/>
              <a:t>Name</a:t>
            </a:r>
          </a:p>
        </p:txBody>
      </p:sp>
      <p:sp>
        <p:nvSpPr>
          <p:cNvPr id="32" name="Text Placeholder 28">
            <a:extLst>
              <a:ext uri="{FF2B5EF4-FFF2-40B4-BE49-F238E27FC236}">
                <a16:creationId xmlns:a16="http://schemas.microsoft.com/office/drawing/2014/main" id="{B6697B92-AF89-2C46-BC1E-6CB47E8EA421}"/>
              </a:ext>
            </a:extLst>
          </p:cNvPr>
          <p:cNvSpPr>
            <a:spLocks noGrp="1"/>
          </p:cNvSpPr>
          <p:nvPr>
            <p:ph type="body" sz="quarter" idx="18" hasCustomPrompt="1"/>
          </p:nvPr>
        </p:nvSpPr>
        <p:spPr>
          <a:xfrm>
            <a:off x="750429" y="3379791"/>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Century Gothic" panose="020B0502020202020204" pitchFamily="34" charset="0"/>
              </a:defRPr>
            </a:lvl1pPr>
          </a:lstStyle>
          <a:p>
            <a:pPr lvl="0" rtl="0"/>
            <a:r>
              <a:rPr lang="en-GB" noProof="0" dirty="0"/>
              <a:t>Title</a:t>
            </a:r>
          </a:p>
        </p:txBody>
      </p:sp>
      <p:sp>
        <p:nvSpPr>
          <p:cNvPr id="33" name="Picture Placeholder 23">
            <a:extLst>
              <a:ext uri="{FF2B5EF4-FFF2-40B4-BE49-F238E27FC236}">
                <a16:creationId xmlns:a16="http://schemas.microsoft.com/office/drawing/2014/main" id="{FA9FEBB0-45F1-DF45-89C4-B343F8B20BA0}"/>
              </a:ext>
            </a:extLst>
          </p:cNvPr>
          <p:cNvSpPr>
            <a:spLocks noGrp="1"/>
          </p:cNvSpPr>
          <p:nvPr>
            <p:ph type="pic" sz="quarter" idx="28"/>
          </p:nvPr>
        </p:nvSpPr>
        <p:spPr>
          <a:xfrm>
            <a:off x="3549397" y="2068734"/>
            <a:ext cx="904987" cy="905641"/>
          </a:xfrm>
        </p:spPr>
        <p:txBody>
          <a:bodyPr rtlCol="0">
            <a:noAutofit/>
          </a:bodyPr>
          <a:lstStyle>
            <a:lvl1pPr marL="0" indent="0">
              <a:buNone/>
              <a:defRPr sz="1400">
                <a:solidFill>
                  <a:schemeClr val="tx1"/>
                </a:solidFill>
              </a:defRPr>
            </a:lvl1pPr>
          </a:lstStyle>
          <a:p>
            <a:pPr rtl="0"/>
            <a:r>
              <a:rPr lang="en-US" noProof="0"/>
              <a:t>Click icon to add picture</a:t>
            </a:r>
            <a:endParaRPr lang="en-GB" noProof="0"/>
          </a:p>
        </p:txBody>
      </p:sp>
      <p:sp>
        <p:nvSpPr>
          <p:cNvPr id="34" name="Text Placeholder 28">
            <a:extLst>
              <a:ext uri="{FF2B5EF4-FFF2-40B4-BE49-F238E27FC236}">
                <a16:creationId xmlns:a16="http://schemas.microsoft.com/office/drawing/2014/main" id="{EF331731-A7FC-C245-A9C1-0B1A2E994DB6}"/>
              </a:ext>
            </a:extLst>
          </p:cNvPr>
          <p:cNvSpPr>
            <a:spLocks noGrp="1"/>
          </p:cNvSpPr>
          <p:nvPr>
            <p:ph type="body" sz="quarter" idx="29" hasCustomPrompt="1"/>
          </p:nvPr>
        </p:nvSpPr>
        <p:spPr>
          <a:xfrm>
            <a:off x="3549398" y="2994545"/>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Century Gothic" panose="020B0502020202020204" pitchFamily="34" charset="0"/>
              </a:defRPr>
            </a:lvl1pPr>
          </a:lstStyle>
          <a:p>
            <a:pPr lvl="0" rtl="0"/>
            <a:r>
              <a:rPr lang="en-GB" noProof="0" dirty="0"/>
              <a:t>Name</a:t>
            </a:r>
          </a:p>
        </p:txBody>
      </p:sp>
      <p:sp>
        <p:nvSpPr>
          <p:cNvPr id="35" name="Text Placeholder 28">
            <a:extLst>
              <a:ext uri="{FF2B5EF4-FFF2-40B4-BE49-F238E27FC236}">
                <a16:creationId xmlns:a16="http://schemas.microsoft.com/office/drawing/2014/main" id="{313B974E-E762-EE48-B2DF-C8F10DF73444}"/>
              </a:ext>
            </a:extLst>
          </p:cNvPr>
          <p:cNvSpPr>
            <a:spLocks noGrp="1"/>
          </p:cNvSpPr>
          <p:nvPr>
            <p:ph type="body" sz="quarter" idx="30" hasCustomPrompt="1"/>
          </p:nvPr>
        </p:nvSpPr>
        <p:spPr>
          <a:xfrm>
            <a:off x="3549397" y="3379791"/>
            <a:ext cx="2281237" cy="347662"/>
          </a:xfrm>
        </p:spPr>
        <p:txBody>
          <a:bodyPr lIns="0" tIns="0" rIns="0" bIns="0" rtlCol="0">
            <a:noAutofit/>
          </a:bodyPr>
          <a:lstStyle>
            <a:lvl1pPr marL="0" indent="0" algn="l">
              <a:lnSpc>
                <a:spcPct val="100000"/>
              </a:lnSpc>
              <a:spcBef>
                <a:spcPts val="0"/>
              </a:spcBef>
              <a:buNone/>
              <a:defRPr lang="en-GB" sz="1400" b="0" kern="1200" spc="20" baseline="0" noProof="0">
                <a:solidFill>
                  <a:schemeClr val="tx1"/>
                </a:solidFill>
                <a:latin typeface="Century Gothic" panose="020B0502020202020204" pitchFamily="34" charset="0"/>
                <a:ea typeface="+mn-ea"/>
                <a:cs typeface="+mn-cs"/>
              </a:defRPr>
            </a:lvl1pPr>
          </a:lstStyle>
          <a:p>
            <a:pPr lvl="0" rtl="0"/>
            <a:r>
              <a:rPr lang="en-GB" noProof="0" dirty="0"/>
              <a:t>Title</a:t>
            </a:r>
          </a:p>
        </p:txBody>
      </p:sp>
      <p:sp>
        <p:nvSpPr>
          <p:cNvPr id="36" name="Picture Placeholder 23">
            <a:extLst>
              <a:ext uri="{FF2B5EF4-FFF2-40B4-BE49-F238E27FC236}">
                <a16:creationId xmlns:a16="http://schemas.microsoft.com/office/drawing/2014/main" id="{8BA62E8C-79E6-D245-B706-FFB1E051B2D6}"/>
              </a:ext>
            </a:extLst>
          </p:cNvPr>
          <p:cNvSpPr>
            <a:spLocks noGrp="1"/>
          </p:cNvSpPr>
          <p:nvPr>
            <p:ph type="pic" sz="quarter" idx="31"/>
          </p:nvPr>
        </p:nvSpPr>
        <p:spPr>
          <a:xfrm>
            <a:off x="6348367" y="2068734"/>
            <a:ext cx="904987" cy="905641"/>
          </a:xfrm>
        </p:spPr>
        <p:txBody>
          <a:bodyPr rtlCol="0">
            <a:noAutofit/>
          </a:bodyPr>
          <a:lstStyle>
            <a:lvl1pPr marL="0" indent="0">
              <a:buNone/>
              <a:defRPr sz="1400">
                <a:solidFill>
                  <a:schemeClr val="tx1"/>
                </a:solidFill>
              </a:defRPr>
            </a:lvl1pPr>
          </a:lstStyle>
          <a:p>
            <a:pPr rtl="0"/>
            <a:r>
              <a:rPr lang="en-US" noProof="0"/>
              <a:t>Click icon to add picture</a:t>
            </a:r>
            <a:endParaRPr lang="en-GB" noProof="0"/>
          </a:p>
        </p:txBody>
      </p:sp>
      <p:sp>
        <p:nvSpPr>
          <p:cNvPr id="37" name="Text Placeholder 28">
            <a:extLst>
              <a:ext uri="{FF2B5EF4-FFF2-40B4-BE49-F238E27FC236}">
                <a16:creationId xmlns:a16="http://schemas.microsoft.com/office/drawing/2014/main" id="{4199EE50-5386-0446-8ADA-23C1B0D6EA4F}"/>
              </a:ext>
            </a:extLst>
          </p:cNvPr>
          <p:cNvSpPr>
            <a:spLocks noGrp="1"/>
          </p:cNvSpPr>
          <p:nvPr>
            <p:ph type="body" sz="quarter" idx="32" hasCustomPrompt="1"/>
          </p:nvPr>
        </p:nvSpPr>
        <p:spPr>
          <a:xfrm>
            <a:off x="6348368" y="2994545"/>
            <a:ext cx="2281237" cy="347662"/>
          </a:xfrm>
        </p:spPr>
        <p:txBody>
          <a:bodyPr lIns="0" tIns="0" rIns="0" bIns="0" rtlCol="0" anchor="b" anchorCtr="0">
            <a:noAutofit/>
          </a:bodyPr>
          <a:lstStyle>
            <a:lvl1pPr marL="0" indent="0" algn="l">
              <a:lnSpc>
                <a:spcPct val="100000"/>
              </a:lnSpc>
              <a:spcBef>
                <a:spcPts val="0"/>
              </a:spcBef>
              <a:buNone/>
              <a:defRPr lang="en-GB" sz="1800" b="1" kern="1200" spc="20" baseline="0" noProof="0">
                <a:solidFill>
                  <a:schemeClr val="tx1"/>
                </a:solidFill>
                <a:latin typeface="Century Gothic" panose="020B0502020202020204" pitchFamily="34" charset="0"/>
                <a:ea typeface="+mn-ea"/>
                <a:cs typeface="+mn-cs"/>
              </a:defRPr>
            </a:lvl1pPr>
          </a:lstStyle>
          <a:p>
            <a:pPr lvl="0" rtl="0"/>
            <a:r>
              <a:rPr lang="en-GB" noProof="0" dirty="0"/>
              <a:t>Name</a:t>
            </a:r>
          </a:p>
        </p:txBody>
      </p:sp>
      <p:sp>
        <p:nvSpPr>
          <p:cNvPr id="38" name="Text Placeholder 28">
            <a:extLst>
              <a:ext uri="{FF2B5EF4-FFF2-40B4-BE49-F238E27FC236}">
                <a16:creationId xmlns:a16="http://schemas.microsoft.com/office/drawing/2014/main" id="{478AB5CA-B5A5-934D-BF51-1485953A703D}"/>
              </a:ext>
            </a:extLst>
          </p:cNvPr>
          <p:cNvSpPr>
            <a:spLocks noGrp="1"/>
          </p:cNvSpPr>
          <p:nvPr>
            <p:ph type="body" sz="quarter" idx="33" hasCustomPrompt="1"/>
          </p:nvPr>
        </p:nvSpPr>
        <p:spPr>
          <a:xfrm>
            <a:off x="6348367" y="3379791"/>
            <a:ext cx="2281237" cy="347662"/>
          </a:xfrm>
        </p:spPr>
        <p:txBody>
          <a:bodyPr lIns="0" tIns="0" rIns="0" bIns="0" rtlCol="0">
            <a:noAutofit/>
          </a:bodyPr>
          <a:lstStyle>
            <a:lvl1pPr marL="0" indent="0" algn="l">
              <a:lnSpc>
                <a:spcPct val="100000"/>
              </a:lnSpc>
              <a:spcBef>
                <a:spcPts val="0"/>
              </a:spcBef>
              <a:buNone/>
              <a:defRPr lang="en-GB" sz="1400" b="0" kern="1200" spc="20" baseline="0" noProof="0">
                <a:solidFill>
                  <a:schemeClr val="tx1"/>
                </a:solidFill>
                <a:latin typeface="Century Gothic" panose="020B0502020202020204" pitchFamily="34" charset="0"/>
                <a:ea typeface="+mn-ea"/>
                <a:cs typeface="+mn-cs"/>
              </a:defRPr>
            </a:lvl1pPr>
          </a:lstStyle>
          <a:p>
            <a:pPr lvl="0" rtl="0"/>
            <a:r>
              <a:rPr lang="en-GB" noProof="0" dirty="0"/>
              <a:t>Title</a:t>
            </a:r>
          </a:p>
        </p:txBody>
      </p:sp>
      <p:sp>
        <p:nvSpPr>
          <p:cNvPr id="39" name="Picture Placeholder 23">
            <a:extLst>
              <a:ext uri="{FF2B5EF4-FFF2-40B4-BE49-F238E27FC236}">
                <a16:creationId xmlns:a16="http://schemas.microsoft.com/office/drawing/2014/main" id="{3D78BE06-1FC7-3C43-BD15-F4137B564B58}"/>
              </a:ext>
            </a:extLst>
          </p:cNvPr>
          <p:cNvSpPr>
            <a:spLocks noGrp="1"/>
          </p:cNvSpPr>
          <p:nvPr>
            <p:ph type="pic" sz="quarter" idx="34"/>
          </p:nvPr>
        </p:nvSpPr>
        <p:spPr>
          <a:xfrm>
            <a:off x="9147335" y="2068734"/>
            <a:ext cx="904987" cy="905641"/>
          </a:xfrm>
        </p:spPr>
        <p:txBody>
          <a:bodyPr rtlCol="0">
            <a:noAutofit/>
          </a:bodyPr>
          <a:lstStyle>
            <a:lvl1pPr marL="0" indent="0">
              <a:buNone/>
              <a:defRPr sz="1400">
                <a:solidFill>
                  <a:schemeClr val="tx1"/>
                </a:solidFill>
              </a:defRPr>
            </a:lvl1pPr>
          </a:lstStyle>
          <a:p>
            <a:pPr rtl="0"/>
            <a:r>
              <a:rPr lang="en-US" noProof="0"/>
              <a:t>Click icon to add picture</a:t>
            </a:r>
            <a:endParaRPr lang="en-GB" noProof="0"/>
          </a:p>
        </p:txBody>
      </p:sp>
      <p:sp>
        <p:nvSpPr>
          <p:cNvPr id="40" name="Text Placeholder 28">
            <a:extLst>
              <a:ext uri="{FF2B5EF4-FFF2-40B4-BE49-F238E27FC236}">
                <a16:creationId xmlns:a16="http://schemas.microsoft.com/office/drawing/2014/main" id="{14F01FCC-4797-0343-8739-20331C751C18}"/>
              </a:ext>
            </a:extLst>
          </p:cNvPr>
          <p:cNvSpPr>
            <a:spLocks noGrp="1"/>
          </p:cNvSpPr>
          <p:nvPr>
            <p:ph type="body" sz="quarter" idx="35" hasCustomPrompt="1"/>
          </p:nvPr>
        </p:nvSpPr>
        <p:spPr>
          <a:xfrm>
            <a:off x="9147336" y="2994545"/>
            <a:ext cx="2281237" cy="347662"/>
          </a:xfrm>
        </p:spPr>
        <p:txBody>
          <a:bodyPr lIns="0" tIns="0" rIns="0" bIns="0" rtlCol="0" anchor="b" anchorCtr="0">
            <a:noAutofit/>
          </a:bodyPr>
          <a:lstStyle>
            <a:lvl1pPr marL="0" indent="0" algn="l">
              <a:lnSpc>
                <a:spcPct val="100000"/>
              </a:lnSpc>
              <a:spcBef>
                <a:spcPts val="0"/>
              </a:spcBef>
              <a:buNone/>
              <a:defRPr lang="en-GB" sz="1800" b="1" kern="1200" spc="20" baseline="0" noProof="0">
                <a:solidFill>
                  <a:schemeClr val="tx1"/>
                </a:solidFill>
                <a:latin typeface="Century Gothic" panose="020B0502020202020204" pitchFamily="34" charset="0"/>
                <a:ea typeface="+mn-ea"/>
                <a:cs typeface="+mn-cs"/>
              </a:defRPr>
            </a:lvl1pPr>
          </a:lstStyle>
          <a:p>
            <a:pPr lvl="0" rtl="0"/>
            <a:r>
              <a:rPr lang="en-GB" noProof="0" dirty="0"/>
              <a:t>Name</a:t>
            </a:r>
          </a:p>
        </p:txBody>
      </p:sp>
      <p:sp>
        <p:nvSpPr>
          <p:cNvPr id="41" name="Text Placeholder 28">
            <a:extLst>
              <a:ext uri="{FF2B5EF4-FFF2-40B4-BE49-F238E27FC236}">
                <a16:creationId xmlns:a16="http://schemas.microsoft.com/office/drawing/2014/main" id="{33FBE6CA-EC7A-1A4B-ADA3-6B78F2DE09C2}"/>
              </a:ext>
            </a:extLst>
          </p:cNvPr>
          <p:cNvSpPr>
            <a:spLocks noGrp="1"/>
          </p:cNvSpPr>
          <p:nvPr>
            <p:ph type="body" sz="quarter" idx="36" hasCustomPrompt="1"/>
          </p:nvPr>
        </p:nvSpPr>
        <p:spPr>
          <a:xfrm>
            <a:off x="9147335" y="3379791"/>
            <a:ext cx="2281237" cy="347662"/>
          </a:xfrm>
        </p:spPr>
        <p:txBody>
          <a:bodyPr lIns="0" tIns="0" rIns="0" bIns="0" rtlCol="0">
            <a:noAutofit/>
          </a:bodyPr>
          <a:lstStyle>
            <a:lvl1pPr marL="0" indent="0" algn="l">
              <a:lnSpc>
                <a:spcPct val="100000"/>
              </a:lnSpc>
              <a:spcBef>
                <a:spcPts val="0"/>
              </a:spcBef>
              <a:buNone/>
              <a:defRPr lang="en-GB" sz="1400" b="0" kern="1200" spc="20" baseline="0" noProof="0">
                <a:solidFill>
                  <a:schemeClr val="tx1"/>
                </a:solidFill>
                <a:latin typeface="Century Gothic" panose="020B0502020202020204" pitchFamily="34" charset="0"/>
                <a:ea typeface="+mn-ea"/>
                <a:cs typeface="+mn-cs"/>
              </a:defRPr>
            </a:lvl1pPr>
          </a:lstStyle>
          <a:p>
            <a:pPr lvl="0" rtl="0"/>
            <a:r>
              <a:rPr lang="en-GB" noProof="0" dirty="0"/>
              <a:t>Title</a:t>
            </a:r>
          </a:p>
        </p:txBody>
      </p:sp>
      <p:sp>
        <p:nvSpPr>
          <p:cNvPr id="42" name="Picture Placeholder 23">
            <a:extLst>
              <a:ext uri="{FF2B5EF4-FFF2-40B4-BE49-F238E27FC236}">
                <a16:creationId xmlns:a16="http://schemas.microsoft.com/office/drawing/2014/main" id="{6DD7CCE4-AD48-B64F-909E-F88961FBDFC5}"/>
              </a:ext>
            </a:extLst>
          </p:cNvPr>
          <p:cNvSpPr>
            <a:spLocks noGrp="1"/>
          </p:cNvSpPr>
          <p:nvPr>
            <p:ph type="pic" sz="quarter" idx="37"/>
          </p:nvPr>
        </p:nvSpPr>
        <p:spPr>
          <a:xfrm>
            <a:off x="750429" y="4118551"/>
            <a:ext cx="904987" cy="905641"/>
          </a:xfrm>
        </p:spPr>
        <p:txBody>
          <a:bodyPr rtlCol="0">
            <a:noAutofit/>
          </a:bodyPr>
          <a:lstStyle>
            <a:lvl1pPr marL="0" indent="0">
              <a:buNone/>
              <a:defRPr sz="1400">
                <a:solidFill>
                  <a:schemeClr val="tx1"/>
                </a:solidFill>
              </a:defRPr>
            </a:lvl1pPr>
          </a:lstStyle>
          <a:p>
            <a:pPr rtl="0"/>
            <a:r>
              <a:rPr lang="en-US" noProof="0"/>
              <a:t>Click icon to add picture</a:t>
            </a:r>
            <a:endParaRPr lang="en-GB" noProof="0"/>
          </a:p>
        </p:txBody>
      </p:sp>
      <p:sp>
        <p:nvSpPr>
          <p:cNvPr id="43" name="Text Placeholder 28">
            <a:extLst>
              <a:ext uri="{FF2B5EF4-FFF2-40B4-BE49-F238E27FC236}">
                <a16:creationId xmlns:a16="http://schemas.microsoft.com/office/drawing/2014/main" id="{C076E7E2-3D95-EA47-BF86-444615F1F141}"/>
              </a:ext>
            </a:extLst>
          </p:cNvPr>
          <p:cNvSpPr>
            <a:spLocks noGrp="1"/>
          </p:cNvSpPr>
          <p:nvPr>
            <p:ph type="body" sz="quarter" idx="38" hasCustomPrompt="1"/>
          </p:nvPr>
        </p:nvSpPr>
        <p:spPr>
          <a:xfrm>
            <a:off x="750430" y="5044362"/>
            <a:ext cx="2281237" cy="347662"/>
          </a:xfrm>
        </p:spPr>
        <p:txBody>
          <a:bodyPr lIns="0" tIns="0" rIns="0" bIns="0" rtlCol="0" anchor="b" anchorCtr="0">
            <a:noAutofit/>
          </a:bodyPr>
          <a:lstStyle>
            <a:lvl1pPr marL="0" indent="0" algn="l">
              <a:lnSpc>
                <a:spcPct val="100000"/>
              </a:lnSpc>
              <a:spcBef>
                <a:spcPts val="0"/>
              </a:spcBef>
              <a:buNone/>
              <a:defRPr lang="en-GB" sz="1800" b="1" kern="1200" spc="20" baseline="0" noProof="0">
                <a:solidFill>
                  <a:schemeClr val="tx1"/>
                </a:solidFill>
                <a:latin typeface="Century Gothic" panose="020B0502020202020204" pitchFamily="34" charset="0"/>
                <a:ea typeface="+mn-ea"/>
                <a:cs typeface="+mn-cs"/>
              </a:defRPr>
            </a:lvl1pPr>
          </a:lstStyle>
          <a:p>
            <a:pPr lvl="0" rtl="0"/>
            <a:r>
              <a:rPr lang="en-GB" noProof="0" dirty="0"/>
              <a:t>Name</a:t>
            </a:r>
          </a:p>
        </p:txBody>
      </p:sp>
      <p:sp>
        <p:nvSpPr>
          <p:cNvPr id="44" name="Text Placeholder 28">
            <a:extLst>
              <a:ext uri="{FF2B5EF4-FFF2-40B4-BE49-F238E27FC236}">
                <a16:creationId xmlns:a16="http://schemas.microsoft.com/office/drawing/2014/main" id="{612499D2-373C-3940-97A5-FCA8B245BE45}"/>
              </a:ext>
            </a:extLst>
          </p:cNvPr>
          <p:cNvSpPr>
            <a:spLocks noGrp="1"/>
          </p:cNvSpPr>
          <p:nvPr>
            <p:ph type="body" sz="quarter" idx="39" hasCustomPrompt="1"/>
          </p:nvPr>
        </p:nvSpPr>
        <p:spPr>
          <a:xfrm>
            <a:off x="750429" y="5429608"/>
            <a:ext cx="2281237" cy="347662"/>
          </a:xfrm>
        </p:spPr>
        <p:txBody>
          <a:bodyPr lIns="0" tIns="0" rIns="0" bIns="0" rtlCol="0">
            <a:noAutofit/>
          </a:bodyPr>
          <a:lstStyle>
            <a:lvl1pPr marL="0" indent="0" algn="l">
              <a:lnSpc>
                <a:spcPct val="100000"/>
              </a:lnSpc>
              <a:spcBef>
                <a:spcPts val="0"/>
              </a:spcBef>
              <a:buNone/>
              <a:defRPr lang="en-GB" sz="1400" b="0" kern="1200" spc="20" baseline="0" noProof="0">
                <a:solidFill>
                  <a:schemeClr val="tx1"/>
                </a:solidFill>
                <a:latin typeface="Century Gothic" panose="020B0502020202020204" pitchFamily="34" charset="0"/>
                <a:ea typeface="+mn-ea"/>
                <a:cs typeface="+mn-cs"/>
              </a:defRPr>
            </a:lvl1pPr>
          </a:lstStyle>
          <a:p>
            <a:pPr lvl="0" rtl="0"/>
            <a:r>
              <a:rPr lang="en-GB" noProof="0" dirty="0"/>
              <a:t>Title</a:t>
            </a:r>
          </a:p>
        </p:txBody>
      </p:sp>
      <p:sp>
        <p:nvSpPr>
          <p:cNvPr id="45" name="Picture Placeholder 23">
            <a:extLst>
              <a:ext uri="{FF2B5EF4-FFF2-40B4-BE49-F238E27FC236}">
                <a16:creationId xmlns:a16="http://schemas.microsoft.com/office/drawing/2014/main" id="{24B34D6D-4F7E-3942-B8D7-9970BDE53C10}"/>
              </a:ext>
            </a:extLst>
          </p:cNvPr>
          <p:cNvSpPr>
            <a:spLocks noGrp="1"/>
          </p:cNvSpPr>
          <p:nvPr>
            <p:ph type="pic" sz="quarter" idx="40"/>
          </p:nvPr>
        </p:nvSpPr>
        <p:spPr>
          <a:xfrm>
            <a:off x="3549397" y="4118551"/>
            <a:ext cx="904987" cy="905641"/>
          </a:xfrm>
        </p:spPr>
        <p:txBody>
          <a:bodyPr rtlCol="0">
            <a:noAutofit/>
          </a:bodyPr>
          <a:lstStyle>
            <a:lvl1pPr marL="0" indent="0">
              <a:buNone/>
              <a:defRPr sz="1400">
                <a:solidFill>
                  <a:schemeClr val="tx1"/>
                </a:solidFill>
              </a:defRPr>
            </a:lvl1pPr>
          </a:lstStyle>
          <a:p>
            <a:pPr rtl="0"/>
            <a:r>
              <a:rPr lang="en-US" noProof="0"/>
              <a:t>Click icon to add picture</a:t>
            </a:r>
            <a:endParaRPr lang="en-GB" noProof="0"/>
          </a:p>
        </p:txBody>
      </p:sp>
      <p:sp>
        <p:nvSpPr>
          <p:cNvPr id="46" name="Text Placeholder 28">
            <a:extLst>
              <a:ext uri="{FF2B5EF4-FFF2-40B4-BE49-F238E27FC236}">
                <a16:creationId xmlns:a16="http://schemas.microsoft.com/office/drawing/2014/main" id="{D34EDB1D-7E85-D242-B6AE-F6D6907D325A}"/>
              </a:ext>
            </a:extLst>
          </p:cNvPr>
          <p:cNvSpPr>
            <a:spLocks noGrp="1"/>
          </p:cNvSpPr>
          <p:nvPr>
            <p:ph type="body" sz="quarter" idx="41" hasCustomPrompt="1"/>
          </p:nvPr>
        </p:nvSpPr>
        <p:spPr>
          <a:xfrm>
            <a:off x="3549398" y="5044362"/>
            <a:ext cx="2281237" cy="347662"/>
          </a:xfrm>
        </p:spPr>
        <p:txBody>
          <a:bodyPr lIns="0" tIns="0" rIns="0" bIns="0" rtlCol="0" anchor="b" anchorCtr="0">
            <a:noAutofit/>
          </a:bodyPr>
          <a:lstStyle>
            <a:lvl1pPr marL="0" indent="0" algn="l">
              <a:lnSpc>
                <a:spcPct val="100000"/>
              </a:lnSpc>
              <a:spcBef>
                <a:spcPts val="0"/>
              </a:spcBef>
              <a:buNone/>
              <a:defRPr lang="en-GB" sz="1800" b="1" kern="1200" spc="20" baseline="0" noProof="0">
                <a:solidFill>
                  <a:schemeClr val="tx1"/>
                </a:solidFill>
                <a:latin typeface="Century Gothic" panose="020B0502020202020204" pitchFamily="34" charset="0"/>
                <a:ea typeface="+mn-ea"/>
                <a:cs typeface="+mn-cs"/>
              </a:defRPr>
            </a:lvl1pPr>
          </a:lstStyle>
          <a:p>
            <a:pPr lvl="0" rtl="0"/>
            <a:r>
              <a:rPr lang="en-GB" noProof="0" dirty="0"/>
              <a:t>Name</a:t>
            </a:r>
          </a:p>
        </p:txBody>
      </p:sp>
      <p:sp>
        <p:nvSpPr>
          <p:cNvPr id="47" name="Text Placeholder 28">
            <a:extLst>
              <a:ext uri="{FF2B5EF4-FFF2-40B4-BE49-F238E27FC236}">
                <a16:creationId xmlns:a16="http://schemas.microsoft.com/office/drawing/2014/main" id="{3E3BFFF0-114B-6D42-B5E0-8020AC2E26BF}"/>
              </a:ext>
            </a:extLst>
          </p:cNvPr>
          <p:cNvSpPr>
            <a:spLocks noGrp="1"/>
          </p:cNvSpPr>
          <p:nvPr>
            <p:ph type="body" sz="quarter" idx="42" hasCustomPrompt="1"/>
          </p:nvPr>
        </p:nvSpPr>
        <p:spPr>
          <a:xfrm>
            <a:off x="3549397" y="5429608"/>
            <a:ext cx="2281237" cy="347662"/>
          </a:xfrm>
        </p:spPr>
        <p:txBody>
          <a:bodyPr lIns="0" tIns="0" rIns="0" bIns="0" rtlCol="0">
            <a:noAutofit/>
          </a:bodyPr>
          <a:lstStyle>
            <a:lvl1pPr marL="0" indent="0" algn="l">
              <a:lnSpc>
                <a:spcPct val="100000"/>
              </a:lnSpc>
              <a:spcBef>
                <a:spcPts val="0"/>
              </a:spcBef>
              <a:buNone/>
              <a:defRPr lang="en-GB" sz="1400" b="0" kern="1200" spc="20" baseline="0" noProof="0">
                <a:solidFill>
                  <a:schemeClr val="tx1"/>
                </a:solidFill>
                <a:latin typeface="Century Gothic" panose="020B0502020202020204" pitchFamily="34" charset="0"/>
                <a:ea typeface="+mn-ea"/>
                <a:cs typeface="+mn-cs"/>
              </a:defRPr>
            </a:lvl1pPr>
          </a:lstStyle>
          <a:p>
            <a:pPr lvl="0" rtl="0"/>
            <a:r>
              <a:rPr lang="en-GB" noProof="0" dirty="0"/>
              <a:t>Title</a:t>
            </a:r>
          </a:p>
        </p:txBody>
      </p:sp>
      <p:sp>
        <p:nvSpPr>
          <p:cNvPr id="48" name="Picture Placeholder 23">
            <a:extLst>
              <a:ext uri="{FF2B5EF4-FFF2-40B4-BE49-F238E27FC236}">
                <a16:creationId xmlns:a16="http://schemas.microsoft.com/office/drawing/2014/main" id="{EB4488EE-E854-724E-95AE-B9943EE249EA}"/>
              </a:ext>
            </a:extLst>
          </p:cNvPr>
          <p:cNvSpPr>
            <a:spLocks noGrp="1"/>
          </p:cNvSpPr>
          <p:nvPr>
            <p:ph type="pic" sz="quarter" idx="43"/>
          </p:nvPr>
        </p:nvSpPr>
        <p:spPr>
          <a:xfrm>
            <a:off x="6348367" y="4118551"/>
            <a:ext cx="904987" cy="905641"/>
          </a:xfrm>
        </p:spPr>
        <p:txBody>
          <a:bodyPr rtlCol="0">
            <a:noAutofit/>
          </a:bodyPr>
          <a:lstStyle>
            <a:lvl1pPr marL="0" indent="0">
              <a:buNone/>
              <a:defRPr sz="1400">
                <a:solidFill>
                  <a:schemeClr val="tx1"/>
                </a:solidFill>
              </a:defRPr>
            </a:lvl1pPr>
          </a:lstStyle>
          <a:p>
            <a:pPr rtl="0"/>
            <a:r>
              <a:rPr lang="en-US" noProof="0"/>
              <a:t>Click icon to add picture</a:t>
            </a:r>
            <a:endParaRPr lang="en-GB" noProof="0"/>
          </a:p>
        </p:txBody>
      </p:sp>
      <p:sp>
        <p:nvSpPr>
          <p:cNvPr id="49" name="Text Placeholder 28">
            <a:extLst>
              <a:ext uri="{FF2B5EF4-FFF2-40B4-BE49-F238E27FC236}">
                <a16:creationId xmlns:a16="http://schemas.microsoft.com/office/drawing/2014/main" id="{C5551B4D-583E-D644-9069-EC096CE76F50}"/>
              </a:ext>
            </a:extLst>
          </p:cNvPr>
          <p:cNvSpPr>
            <a:spLocks noGrp="1"/>
          </p:cNvSpPr>
          <p:nvPr>
            <p:ph type="body" sz="quarter" idx="44" hasCustomPrompt="1"/>
          </p:nvPr>
        </p:nvSpPr>
        <p:spPr>
          <a:xfrm>
            <a:off x="6348368" y="5044362"/>
            <a:ext cx="2281237" cy="347662"/>
          </a:xfrm>
        </p:spPr>
        <p:txBody>
          <a:bodyPr lIns="0" tIns="0" rIns="0" bIns="0" rtlCol="0" anchor="b" anchorCtr="0">
            <a:noAutofit/>
          </a:bodyPr>
          <a:lstStyle>
            <a:lvl1pPr marL="0" indent="0" algn="l">
              <a:lnSpc>
                <a:spcPct val="100000"/>
              </a:lnSpc>
              <a:spcBef>
                <a:spcPts val="0"/>
              </a:spcBef>
              <a:buNone/>
              <a:defRPr lang="en-GB" sz="1800" b="1" kern="1200" spc="20" baseline="0" noProof="0">
                <a:solidFill>
                  <a:schemeClr val="tx1"/>
                </a:solidFill>
                <a:latin typeface="Century Gothic" panose="020B0502020202020204" pitchFamily="34" charset="0"/>
                <a:ea typeface="+mn-ea"/>
                <a:cs typeface="+mn-cs"/>
              </a:defRPr>
            </a:lvl1pPr>
          </a:lstStyle>
          <a:p>
            <a:pPr lvl="0" rtl="0"/>
            <a:r>
              <a:rPr lang="en-GB" noProof="0" dirty="0"/>
              <a:t>Name</a:t>
            </a:r>
          </a:p>
        </p:txBody>
      </p:sp>
      <p:sp>
        <p:nvSpPr>
          <p:cNvPr id="50" name="Text Placeholder 28">
            <a:extLst>
              <a:ext uri="{FF2B5EF4-FFF2-40B4-BE49-F238E27FC236}">
                <a16:creationId xmlns:a16="http://schemas.microsoft.com/office/drawing/2014/main" id="{E30C4783-1643-2243-BB4F-E99E04D9216B}"/>
              </a:ext>
            </a:extLst>
          </p:cNvPr>
          <p:cNvSpPr>
            <a:spLocks noGrp="1"/>
          </p:cNvSpPr>
          <p:nvPr>
            <p:ph type="body" sz="quarter" idx="45" hasCustomPrompt="1"/>
          </p:nvPr>
        </p:nvSpPr>
        <p:spPr>
          <a:xfrm>
            <a:off x="6348367" y="5429608"/>
            <a:ext cx="2281237" cy="347662"/>
          </a:xfrm>
        </p:spPr>
        <p:txBody>
          <a:bodyPr lIns="0" tIns="0" rIns="0" bIns="0" rtlCol="0">
            <a:noAutofit/>
          </a:bodyPr>
          <a:lstStyle>
            <a:lvl1pPr marL="0" indent="0" algn="l">
              <a:lnSpc>
                <a:spcPct val="100000"/>
              </a:lnSpc>
              <a:spcBef>
                <a:spcPts val="0"/>
              </a:spcBef>
              <a:buNone/>
              <a:defRPr lang="en-GB" sz="1400" b="0" kern="1200" spc="20" baseline="0" noProof="0">
                <a:solidFill>
                  <a:schemeClr val="tx1"/>
                </a:solidFill>
                <a:latin typeface="Century Gothic" panose="020B0502020202020204" pitchFamily="34" charset="0"/>
                <a:ea typeface="+mn-ea"/>
                <a:cs typeface="+mn-cs"/>
              </a:defRPr>
            </a:lvl1pPr>
          </a:lstStyle>
          <a:p>
            <a:pPr lvl="0" rtl="0"/>
            <a:r>
              <a:rPr lang="en-GB" noProof="0" dirty="0"/>
              <a:t>Title</a:t>
            </a:r>
          </a:p>
        </p:txBody>
      </p:sp>
      <p:sp>
        <p:nvSpPr>
          <p:cNvPr id="51" name="Picture Placeholder 23">
            <a:extLst>
              <a:ext uri="{FF2B5EF4-FFF2-40B4-BE49-F238E27FC236}">
                <a16:creationId xmlns:a16="http://schemas.microsoft.com/office/drawing/2014/main" id="{7BBADCE0-02E8-3249-8CBA-17D3783DFE70}"/>
              </a:ext>
            </a:extLst>
          </p:cNvPr>
          <p:cNvSpPr>
            <a:spLocks noGrp="1"/>
          </p:cNvSpPr>
          <p:nvPr>
            <p:ph type="pic" sz="quarter" idx="46"/>
          </p:nvPr>
        </p:nvSpPr>
        <p:spPr>
          <a:xfrm>
            <a:off x="9147335" y="4118551"/>
            <a:ext cx="904987" cy="905641"/>
          </a:xfrm>
        </p:spPr>
        <p:txBody>
          <a:bodyPr rtlCol="0">
            <a:noAutofit/>
          </a:bodyPr>
          <a:lstStyle>
            <a:lvl1pPr marL="0" indent="0">
              <a:buNone/>
              <a:defRPr sz="1400">
                <a:solidFill>
                  <a:schemeClr val="tx1"/>
                </a:solidFill>
              </a:defRPr>
            </a:lvl1pPr>
          </a:lstStyle>
          <a:p>
            <a:pPr rtl="0"/>
            <a:r>
              <a:rPr lang="en-US" noProof="0"/>
              <a:t>Click icon to add picture</a:t>
            </a:r>
            <a:endParaRPr lang="en-GB" noProof="0"/>
          </a:p>
        </p:txBody>
      </p:sp>
      <p:sp>
        <p:nvSpPr>
          <p:cNvPr id="52" name="Text Placeholder 28">
            <a:extLst>
              <a:ext uri="{FF2B5EF4-FFF2-40B4-BE49-F238E27FC236}">
                <a16:creationId xmlns:a16="http://schemas.microsoft.com/office/drawing/2014/main" id="{8D294C40-97E4-FF4F-8A02-10FC7D0EE8B0}"/>
              </a:ext>
            </a:extLst>
          </p:cNvPr>
          <p:cNvSpPr>
            <a:spLocks noGrp="1"/>
          </p:cNvSpPr>
          <p:nvPr>
            <p:ph type="body" sz="quarter" idx="47" hasCustomPrompt="1"/>
          </p:nvPr>
        </p:nvSpPr>
        <p:spPr>
          <a:xfrm>
            <a:off x="9147336" y="5044362"/>
            <a:ext cx="2281237" cy="347662"/>
          </a:xfrm>
        </p:spPr>
        <p:txBody>
          <a:bodyPr lIns="0" tIns="0" rIns="0" bIns="0" rtlCol="0" anchor="b" anchorCtr="0">
            <a:noAutofit/>
          </a:bodyPr>
          <a:lstStyle>
            <a:lvl1pPr marL="0" indent="0" algn="l">
              <a:lnSpc>
                <a:spcPct val="100000"/>
              </a:lnSpc>
              <a:spcBef>
                <a:spcPts val="0"/>
              </a:spcBef>
              <a:buNone/>
              <a:defRPr lang="en-GB" sz="1800" b="1" kern="1200" spc="20" baseline="0" noProof="0">
                <a:solidFill>
                  <a:schemeClr val="tx1"/>
                </a:solidFill>
                <a:latin typeface="Century Gothic" panose="020B0502020202020204" pitchFamily="34" charset="0"/>
                <a:ea typeface="+mn-ea"/>
                <a:cs typeface="+mn-cs"/>
              </a:defRPr>
            </a:lvl1pPr>
          </a:lstStyle>
          <a:p>
            <a:pPr lvl="0" rtl="0"/>
            <a:r>
              <a:rPr lang="en-GB" noProof="0" dirty="0"/>
              <a:t>Name</a:t>
            </a:r>
          </a:p>
        </p:txBody>
      </p:sp>
      <p:sp>
        <p:nvSpPr>
          <p:cNvPr id="53" name="Text Placeholder 28">
            <a:extLst>
              <a:ext uri="{FF2B5EF4-FFF2-40B4-BE49-F238E27FC236}">
                <a16:creationId xmlns:a16="http://schemas.microsoft.com/office/drawing/2014/main" id="{8B38241F-01B5-574C-A827-67C6352C463C}"/>
              </a:ext>
            </a:extLst>
          </p:cNvPr>
          <p:cNvSpPr>
            <a:spLocks noGrp="1"/>
          </p:cNvSpPr>
          <p:nvPr>
            <p:ph type="body" sz="quarter" idx="48" hasCustomPrompt="1"/>
          </p:nvPr>
        </p:nvSpPr>
        <p:spPr>
          <a:xfrm>
            <a:off x="9147335" y="5429608"/>
            <a:ext cx="2281237" cy="347662"/>
          </a:xfrm>
        </p:spPr>
        <p:txBody>
          <a:bodyPr lIns="0" tIns="0" rIns="0" bIns="0" rtlCol="0">
            <a:noAutofit/>
          </a:bodyPr>
          <a:lstStyle>
            <a:lvl1pPr marL="0" indent="0" algn="l">
              <a:lnSpc>
                <a:spcPct val="100000"/>
              </a:lnSpc>
              <a:spcBef>
                <a:spcPts val="0"/>
              </a:spcBef>
              <a:buNone/>
              <a:defRPr lang="en-GB" sz="1400" b="0" kern="1200" spc="20" baseline="0" noProof="0">
                <a:solidFill>
                  <a:schemeClr val="tx1"/>
                </a:solidFill>
                <a:latin typeface="Century Gothic" panose="020B0502020202020204" pitchFamily="34" charset="0"/>
                <a:ea typeface="+mn-ea"/>
                <a:cs typeface="+mn-cs"/>
              </a:defRPr>
            </a:lvl1pPr>
          </a:lstStyle>
          <a:p>
            <a:pPr lvl="0" rtl="0"/>
            <a:r>
              <a:rPr lang="en-GB" noProof="0" dirty="0"/>
              <a:t>Title</a:t>
            </a:r>
          </a:p>
        </p:txBody>
      </p:sp>
      <p:sp>
        <p:nvSpPr>
          <p:cNvPr id="23" name="Slide Number Placeholder 22">
            <a:extLst>
              <a:ext uri="{FF2B5EF4-FFF2-40B4-BE49-F238E27FC236}">
                <a16:creationId xmlns:a16="http://schemas.microsoft.com/office/drawing/2014/main" id="{CE9F02AC-6DFB-0C47-BC8E-4B0594007F33}"/>
              </a:ext>
            </a:extLst>
          </p:cNvPr>
          <p:cNvSpPr>
            <a:spLocks noGrp="1"/>
          </p:cNvSpPr>
          <p:nvPr>
            <p:ph type="sldNum" sz="quarter" idx="27"/>
          </p:nvPr>
        </p:nvSpPr>
        <p:spPr/>
        <p:txBody>
          <a:bodyPr rtlCol="0">
            <a:noAutofit/>
          </a:bodyPr>
          <a:lstStyle>
            <a:lvl1pPr>
              <a:defRPr>
                <a:solidFill>
                  <a:schemeClr val="accent3"/>
                </a:solidFill>
                <a:latin typeface="+mn-lt"/>
              </a:defRPr>
            </a:lvl1pPr>
          </a:lstStyle>
          <a:p>
            <a:pPr rtl="0"/>
            <a:fld id="{294A09A9-5501-47C1-A89A-A340965A2BE2}" type="slidenum">
              <a:rPr lang="en-GB" noProof="0" smtClean="0"/>
              <a:pPr rtl="0"/>
              <a:t>‹#›</a:t>
            </a:fld>
            <a:endParaRPr lang="en-GB" noProof="0"/>
          </a:p>
        </p:txBody>
      </p:sp>
    </p:spTree>
    <p:extLst>
      <p:ext uri="{BB962C8B-B14F-4D97-AF65-F5344CB8AC3E}">
        <p14:creationId xmlns:p14="http://schemas.microsoft.com/office/powerpoint/2010/main" val="2005721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8F9AA-2C87-421D-97C1-B4248DFDC2C2}"/>
              </a:ext>
            </a:extLst>
          </p:cNvPr>
          <p:cNvSpPr>
            <a:spLocks noGrp="1"/>
          </p:cNvSpPr>
          <p:nvPr>
            <p:ph type="title"/>
          </p:nvPr>
        </p:nvSpPr>
        <p:spPr>
          <a:xfrm>
            <a:off x="381000" y="381000"/>
            <a:ext cx="11430000" cy="1325563"/>
          </a:xfrm>
          <a:prstGeom prst="rect">
            <a:avLst/>
          </a:prstGeom>
        </p:spPr>
        <p:txBody>
          <a:bodyPr vert="horz" lIns="91440" tIns="45720" rIns="91440" bIns="45720" rtlCol="0" anchor="ctr">
            <a:noAutofit/>
          </a:bodyPr>
          <a:lstStyle/>
          <a:p>
            <a:pPr rtl="0"/>
            <a:r>
              <a:rPr lang="en-US" noProof="0" dirty="0"/>
              <a:t>Click to edit Master title style</a:t>
            </a:r>
            <a:endParaRPr lang="en-GB" noProof="0" dirty="0"/>
          </a:p>
        </p:txBody>
      </p:sp>
      <p:sp>
        <p:nvSpPr>
          <p:cNvPr id="3" name="Text Placeholder 2">
            <a:extLst>
              <a:ext uri="{FF2B5EF4-FFF2-40B4-BE49-F238E27FC236}">
                <a16:creationId xmlns:a16="http://schemas.microsoft.com/office/drawing/2014/main" id="{AE98FC63-C8D2-4CE6-A3F1-EE8ED24590C4}"/>
              </a:ext>
            </a:extLst>
          </p:cNvPr>
          <p:cNvSpPr>
            <a:spLocks noGrp="1"/>
          </p:cNvSpPr>
          <p:nvPr>
            <p:ph type="body" idx="1"/>
          </p:nvPr>
        </p:nvSpPr>
        <p:spPr>
          <a:xfrm>
            <a:off x="381000" y="1825625"/>
            <a:ext cx="11430000" cy="4351338"/>
          </a:xfrm>
          <a:prstGeom prst="rect">
            <a:avLst/>
          </a:prstGeom>
        </p:spPr>
        <p:txBody>
          <a:bodyPr vert="horz" lIns="91440" tIns="45720" rIns="91440" bIns="45720" rtlCol="0">
            <a:noAutofit/>
          </a:bodyPr>
          <a:lstStyle/>
          <a:p>
            <a:pPr lvl="0" rtl="0"/>
            <a:r>
              <a:rPr lang="en-US" noProof="0" dirty="0"/>
              <a:t>Click to edit Master text styles</a:t>
            </a:r>
          </a:p>
          <a:p>
            <a:pPr lvl="1" rtl="0"/>
            <a:r>
              <a:rPr lang="en-US" noProof="0" dirty="0"/>
              <a:t>Second level</a:t>
            </a:r>
          </a:p>
          <a:p>
            <a:pPr lvl="2" rtl="0"/>
            <a:r>
              <a:rPr lang="en-US" noProof="0" dirty="0"/>
              <a:t>Third level</a:t>
            </a:r>
          </a:p>
          <a:p>
            <a:pPr lvl="3" rtl="0"/>
            <a:r>
              <a:rPr lang="en-US" noProof="0" dirty="0"/>
              <a:t>Fourth level</a:t>
            </a:r>
          </a:p>
          <a:p>
            <a:pPr lvl="4" rtl="0"/>
            <a:r>
              <a:rPr lang="en-US" noProof="0" dirty="0"/>
              <a:t>Fifth level</a:t>
            </a:r>
            <a:endParaRPr lang="en-GB" noProof="0" dirty="0"/>
          </a:p>
        </p:txBody>
      </p:sp>
      <p:sp>
        <p:nvSpPr>
          <p:cNvPr id="6" name="Slide Number Placeholder 5">
            <a:extLst>
              <a:ext uri="{FF2B5EF4-FFF2-40B4-BE49-F238E27FC236}">
                <a16:creationId xmlns:a16="http://schemas.microsoft.com/office/drawing/2014/main" id="{CDC57CF0-034F-450D-937C-718D5AF1A059}"/>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noAutofit/>
          </a:bodyPr>
          <a:lstStyle>
            <a:lvl1pPr algn="r">
              <a:defRPr sz="1200">
                <a:solidFill>
                  <a:schemeClr val="tx2"/>
                </a:solidFill>
                <a:latin typeface="+mn-lt"/>
              </a:defRPr>
            </a:lvl1pPr>
          </a:lstStyle>
          <a:p>
            <a:pPr rtl="0"/>
            <a:fld id="{294A09A9-5501-47C1-A89A-A340965A2BE2}" type="slidenum">
              <a:rPr lang="en-GB" noProof="0" smtClean="0"/>
              <a:pPr rtl="0"/>
              <a:t>‹#›</a:t>
            </a:fld>
            <a:endParaRPr lang="en-GB" noProof="0"/>
          </a:p>
        </p:txBody>
      </p:sp>
    </p:spTree>
    <p:extLst>
      <p:ext uri="{BB962C8B-B14F-4D97-AF65-F5344CB8AC3E}">
        <p14:creationId xmlns:p14="http://schemas.microsoft.com/office/powerpoint/2010/main" val="1788353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9" r:id="rId4"/>
    <p:sldLayoutId id="2147483660" r:id="rId5"/>
    <p:sldLayoutId id="2147483661" r:id="rId6"/>
    <p:sldLayoutId id="2147483654" r:id="rId7"/>
    <p:sldLayoutId id="2147483658" r:id="rId8"/>
    <p:sldLayoutId id="2147483662" r:id="rId9"/>
    <p:sldLayoutId id="2147483663" r:id="rId10"/>
    <p:sldLayoutId id="2147483664" r:id="rId11"/>
    <p:sldLayoutId id="2147483665" r:id="rId12"/>
    <p:sldLayoutId id="2147483666" r:id="rId13"/>
  </p:sldLayoutIdLst>
  <p:hf hdr="0"/>
  <p:txStyles>
    <p:titleStyle>
      <a:lvl1pPr algn="l" defTabSz="914400" rtl="0" eaLnBrk="1" latinLnBrk="0" hangingPunct="1">
        <a:lnSpc>
          <a:spcPct val="90000"/>
        </a:lnSpc>
        <a:spcBef>
          <a:spcPct val="0"/>
        </a:spcBef>
        <a:buNone/>
        <a:defRPr sz="4400" kern="120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A4A3A4"/>
          </p15:clr>
        </p15:guide>
        <p15:guide id="2" pos="3840" userDrawn="1">
          <p15:clr>
            <a:srgbClr val="A4A3A4"/>
          </p15:clr>
        </p15:guide>
        <p15:guide id="3" pos="240" userDrawn="1">
          <p15:clr>
            <a:srgbClr val="547EBF"/>
          </p15:clr>
        </p15:guide>
        <p15:guide id="4" orient="horz" pos="240" userDrawn="1">
          <p15:clr>
            <a:srgbClr val="547EBF"/>
          </p15:clr>
        </p15:guide>
        <p15:guide id="5" pos="7440" userDrawn="1">
          <p15:clr>
            <a:srgbClr val="547EBF"/>
          </p15:clr>
        </p15:guide>
        <p15:guide id="6" orient="horz" pos="4080" userDrawn="1">
          <p15:clr>
            <a:srgbClr val="547EBF"/>
          </p15:clr>
        </p15:guide>
        <p15:guide id="7" pos="3960" userDrawn="1">
          <p15:clr>
            <a:srgbClr val="547EBF"/>
          </p15:clr>
        </p15:guide>
        <p15:guide id="8" pos="3720" userDrawn="1">
          <p15:clr>
            <a:srgbClr val="547EBF"/>
          </p15:clr>
        </p15:guide>
        <p15:guide id="9" pos="2112" userDrawn="1">
          <p15:clr>
            <a:srgbClr val="547EBF"/>
          </p15:clr>
        </p15:guide>
        <p15:guide id="10" pos="1848" userDrawn="1">
          <p15:clr>
            <a:srgbClr val="547EBF"/>
          </p15:clr>
        </p15:guide>
        <p15:guide id="11" pos="5568" userDrawn="1">
          <p15:clr>
            <a:srgbClr val="547EBF"/>
          </p15:clr>
        </p15:guide>
        <p15:guide id="12" pos="5832" userDrawn="1">
          <p15:clr>
            <a:srgbClr val="547EBF"/>
          </p15:clr>
        </p15:guide>
        <p15:guide id="13" pos="4968" userDrawn="1">
          <p15:clr>
            <a:srgbClr val="9FCC3B"/>
          </p15:clr>
        </p15:guide>
        <p15:guide id="14" pos="5208" userDrawn="1">
          <p15:clr>
            <a:srgbClr val="9FCC3B"/>
          </p15:clr>
        </p15:guide>
        <p15:guide id="15" pos="2712" userDrawn="1">
          <p15:clr>
            <a:srgbClr val="9FCC3B"/>
          </p15:clr>
        </p15:guide>
        <p15:guide id="16" pos="2472" userDrawn="1">
          <p15:clr>
            <a:srgbClr val="9FCC3B"/>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k.sang@hw.ac.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F3D98-3C30-4CFC-8643-C81E829C8C25}"/>
              </a:ext>
            </a:extLst>
          </p:cNvPr>
          <p:cNvSpPr>
            <a:spLocks noGrp="1"/>
          </p:cNvSpPr>
          <p:nvPr>
            <p:ph type="ctrTitle"/>
          </p:nvPr>
        </p:nvSpPr>
        <p:spPr>
          <a:xfrm>
            <a:off x="1167493" y="1122363"/>
            <a:ext cx="7096933" cy="2387600"/>
          </a:xfrm>
        </p:spPr>
        <p:txBody>
          <a:bodyPr rtlCol="0"/>
          <a:lstStyle/>
          <a:p>
            <a:pPr rtl="0"/>
            <a:r>
              <a:rPr lang="en-GB" sz="3600" b="0" i="0" u="sng" dirty="0">
                <a:solidFill>
                  <a:srgbClr val="666666"/>
                </a:solidFill>
                <a:effectLst/>
                <a:latin typeface="Arial" panose="020B0604020202020204" pitchFamily="34" charset="0"/>
              </a:rPr>
              <a:t>Navigating the choppy waters of academia: the experiences of disabled and neurodivergent academics. </a:t>
            </a:r>
            <a:endParaRPr lang="en-GB" sz="3600" dirty="0">
              <a:latin typeface="Century Gothic" panose="020B0502020202020204" pitchFamily="34" charset="0"/>
            </a:endParaRPr>
          </a:p>
        </p:txBody>
      </p:sp>
      <p:sp>
        <p:nvSpPr>
          <p:cNvPr id="3" name="Subtitle 2">
            <a:extLst>
              <a:ext uri="{FF2B5EF4-FFF2-40B4-BE49-F238E27FC236}">
                <a16:creationId xmlns:a16="http://schemas.microsoft.com/office/drawing/2014/main" id="{A068D447-28D3-4F5F-B2DC-FD67E9015868}"/>
              </a:ext>
            </a:extLst>
          </p:cNvPr>
          <p:cNvSpPr>
            <a:spLocks noGrp="1"/>
          </p:cNvSpPr>
          <p:nvPr>
            <p:ph type="subTitle" idx="1"/>
          </p:nvPr>
        </p:nvSpPr>
        <p:spPr>
          <a:xfrm>
            <a:off x="1167493" y="3602038"/>
            <a:ext cx="9500507" cy="806675"/>
          </a:xfrm>
        </p:spPr>
        <p:txBody>
          <a:bodyPr vert="horz" lIns="91440" tIns="45720" rIns="91440" bIns="45720" rtlCol="0" anchor="t">
            <a:noAutofit/>
          </a:bodyPr>
          <a:lstStyle/>
          <a:p>
            <a:pPr rtl="0"/>
            <a:r>
              <a:rPr lang="en-GB" sz="2400" dirty="0">
                <a:latin typeface="Century Gothic"/>
              </a:rPr>
              <a:t>Professor Kate Sang</a:t>
            </a:r>
          </a:p>
          <a:p>
            <a:pPr rtl="0"/>
            <a:r>
              <a:rPr lang="en-GB" sz="2400" dirty="0">
                <a:latin typeface="Century Gothic"/>
              </a:rPr>
              <a:t>Professor of Gender and Employment Studies</a:t>
            </a:r>
          </a:p>
          <a:p>
            <a:r>
              <a:rPr lang="en-GB" sz="2400" dirty="0">
                <a:latin typeface="Century Gothic"/>
              </a:rPr>
              <a:t>Heriot Watt University, Edinburgh</a:t>
            </a:r>
            <a:endParaRPr lang="en-GB" sz="2400"/>
          </a:p>
          <a:p>
            <a:r>
              <a:rPr lang="en-GB" sz="2400" dirty="0">
                <a:latin typeface="Century Gothic"/>
              </a:rPr>
              <a:t>Twitter @katesang email </a:t>
            </a:r>
            <a:r>
              <a:rPr lang="en-GB" sz="2400" dirty="0">
                <a:latin typeface="Century Gothic"/>
                <a:hlinkClick r:id="rId3"/>
              </a:rPr>
              <a:t>k.sang@hw.ac.uk</a:t>
            </a:r>
            <a:r>
              <a:rPr lang="en-GB" sz="2400" dirty="0">
                <a:latin typeface="Century Gothic"/>
              </a:rPr>
              <a:t> </a:t>
            </a:r>
            <a:endParaRPr lang="en-GB" sz="2400" dirty="0">
              <a:latin typeface="Century Gothic" panose="020B0502020202020204" pitchFamily="34" charset="0"/>
            </a:endParaRPr>
          </a:p>
        </p:txBody>
      </p:sp>
    </p:spTree>
    <p:extLst>
      <p:ext uri="{BB962C8B-B14F-4D97-AF65-F5344CB8AC3E}">
        <p14:creationId xmlns:p14="http://schemas.microsoft.com/office/powerpoint/2010/main" val="2259308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D0B6E-74E6-A9D7-F655-D21326EF52DC}"/>
              </a:ext>
            </a:extLst>
          </p:cNvPr>
          <p:cNvSpPr>
            <a:spLocks noGrp="1"/>
          </p:cNvSpPr>
          <p:nvPr>
            <p:ph type="title"/>
          </p:nvPr>
        </p:nvSpPr>
        <p:spPr/>
        <p:txBody>
          <a:bodyPr/>
          <a:lstStyle/>
          <a:p>
            <a:r>
              <a:rPr lang="en-US" dirty="0" err="1">
                <a:latin typeface="Century Gothic"/>
              </a:rPr>
              <a:t>Gynaecological</a:t>
            </a:r>
            <a:r>
              <a:rPr lang="en-US" dirty="0">
                <a:latin typeface="Century Gothic"/>
              </a:rPr>
              <a:t> health – wider findings</a:t>
            </a:r>
            <a:endParaRPr lang="en-US" dirty="0"/>
          </a:p>
        </p:txBody>
      </p:sp>
      <p:sp>
        <p:nvSpPr>
          <p:cNvPr id="3" name="Content Placeholder 2">
            <a:extLst>
              <a:ext uri="{FF2B5EF4-FFF2-40B4-BE49-F238E27FC236}">
                <a16:creationId xmlns:a16="http://schemas.microsoft.com/office/drawing/2014/main" id="{E0619E6E-9543-3088-0AB5-092B2EA7EFC2}"/>
              </a:ext>
            </a:extLst>
          </p:cNvPr>
          <p:cNvSpPr>
            <a:spLocks noGrp="1"/>
          </p:cNvSpPr>
          <p:nvPr>
            <p:ph idx="1"/>
          </p:nvPr>
        </p:nvSpPr>
        <p:spPr/>
        <p:txBody>
          <a:bodyPr vert="horz" lIns="91440" tIns="45720" rIns="91440" bIns="45720" rtlCol="0" anchor="t">
            <a:noAutofit/>
          </a:bodyPr>
          <a:lstStyle/>
          <a:p>
            <a:pPr marL="457200" indent="-457200">
              <a:buChar char="•"/>
            </a:pPr>
            <a:r>
              <a:rPr lang="en-US" dirty="0">
                <a:latin typeface="Century Gothic"/>
              </a:rPr>
              <a:t>Miscarriage at work</a:t>
            </a:r>
            <a:endParaRPr lang="en-US" dirty="0"/>
          </a:p>
          <a:p>
            <a:pPr marL="457200" indent="-457200">
              <a:buChar char="•"/>
            </a:pPr>
            <a:r>
              <a:rPr lang="en-US" dirty="0">
                <a:latin typeface="Century Gothic"/>
              </a:rPr>
              <a:t>Male dominated workplaces</a:t>
            </a:r>
          </a:p>
          <a:p>
            <a:pPr marL="457200" indent="-457200">
              <a:buChar char="•"/>
            </a:pPr>
            <a:r>
              <a:rPr lang="en-US" dirty="0">
                <a:latin typeface="Century Gothic"/>
              </a:rPr>
              <a:t>Activism</a:t>
            </a:r>
          </a:p>
          <a:p>
            <a:pPr marL="457200" indent="-457200">
              <a:buChar char="•"/>
            </a:pPr>
            <a:r>
              <a:rPr lang="en-US" dirty="0">
                <a:latin typeface="Century Gothic"/>
              </a:rPr>
              <a:t>Fear of students knowing(</a:t>
            </a:r>
            <a:r>
              <a:rPr lang="en-US" dirty="0" err="1">
                <a:latin typeface="Century Gothic"/>
              </a:rPr>
              <a:t>odour</a:t>
            </a:r>
            <a:r>
              <a:rPr lang="en-US" dirty="0">
                <a:latin typeface="Century Gothic"/>
              </a:rPr>
              <a:t>)</a:t>
            </a:r>
          </a:p>
        </p:txBody>
      </p:sp>
      <p:sp>
        <p:nvSpPr>
          <p:cNvPr id="4" name="Slide Number Placeholder 3">
            <a:extLst>
              <a:ext uri="{FF2B5EF4-FFF2-40B4-BE49-F238E27FC236}">
                <a16:creationId xmlns:a16="http://schemas.microsoft.com/office/drawing/2014/main" id="{7EF57798-C988-7DF6-88C2-377C4EF80BE1}"/>
              </a:ext>
            </a:extLst>
          </p:cNvPr>
          <p:cNvSpPr>
            <a:spLocks noGrp="1"/>
          </p:cNvSpPr>
          <p:nvPr>
            <p:ph type="sldNum" sz="quarter" idx="4"/>
          </p:nvPr>
        </p:nvSpPr>
        <p:spPr/>
        <p:txBody>
          <a:bodyPr/>
          <a:lstStyle/>
          <a:p>
            <a:fld id="{294A09A9-5501-47C1-A89A-A340965A2BE2}" type="slidenum">
              <a:rPr lang="en-GB" smtClean="0"/>
              <a:pPr/>
              <a:t>10</a:t>
            </a:fld>
            <a:endParaRPr lang="en-GB" dirty="0"/>
          </a:p>
          <a:p>
            <a:endParaRPr lang="en-GB" dirty="0"/>
          </a:p>
        </p:txBody>
      </p:sp>
    </p:spTree>
    <p:extLst>
      <p:ext uri="{BB962C8B-B14F-4D97-AF65-F5344CB8AC3E}">
        <p14:creationId xmlns:p14="http://schemas.microsoft.com/office/powerpoint/2010/main" val="14334689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004BFF7-9C94-D5E6-D239-69D4CA16DA65}"/>
              </a:ext>
            </a:extLst>
          </p:cNvPr>
          <p:cNvSpPr>
            <a:spLocks noGrp="1"/>
          </p:cNvSpPr>
          <p:nvPr>
            <p:ph type="title"/>
          </p:nvPr>
        </p:nvSpPr>
        <p:spPr/>
        <p:txBody>
          <a:bodyPr/>
          <a:lstStyle/>
          <a:p>
            <a:r>
              <a:rPr lang="en-US" dirty="0"/>
              <a:t>Key themes – university management and processes</a:t>
            </a:r>
          </a:p>
        </p:txBody>
      </p:sp>
      <p:sp>
        <p:nvSpPr>
          <p:cNvPr id="6" name="Content Placeholder 5">
            <a:extLst>
              <a:ext uri="{FF2B5EF4-FFF2-40B4-BE49-F238E27FC236}">
                <a16:creationId xmlns:a16="http://schemas.microsoft.com/office/drawing/2014/main" id="{E19AE155-5211-E70D-E8DE-E7C39173AFB8}"/>
              </a:ext>
            </a:extLst>
          </p:cNvPr>
          <p:cNvSpPr>
            <a:spLocks noGrp="1"/>
          </p:cNvSpPr>
          <p:nvPr>
            <p:ph idx="1"/>
          </p:nvPr>
        </p:nvSpPr>
        <p:spPr/>
        <p:txBody>
          <a:bodyPr/>
          <a:lstStyle/>
          <a:p>
            <a:r>
              <a:rPr lang="en-US" dirty="0">
                <a:ea typeface="Batang"/>
              </a:rPr>
              <a:t>Disabled people – sick/underperforming</a:t>
            </a:r>
          </a:p>
          <a:p>
            <a:r>
              <a:rPr lang="en-US" dirty="0">
                <a:ea typeface="Batang"/>
              </a:rPr>
              <a:t>Policies unhelpful </a:t>
            </a:r>
          </a:p>
          <a:p>
            <a:r>
              <a:rPr lang="en-US" dirty="0">
                <a:ea typeface="Batang"/>
              </a:rPr>
              <a:t>Distrust (is this a 'real' disability)</a:t>
            </a:r>
          </a:p>
          <a:p>
            <a:r>
              <a:rPr lang="en-US" dirty="0">
                <a:ea typeface="Batang"/>
              </a:rPr>
              <a:t>Poor understanding of disability</a:t>
            </a:r>
          </a:p>
          <a:p>
            <a:r>
              <a:rPr lang="en-US" dirty="0">
                <a:ea typeface="Batang"/>
              </a:rPr>
              <a:t>Medical validation</a:t>
            </a:r>
          </a:p>
          <a:p>
            <a:endParaRPr lang="en-US" dirty="0"/>
          </a:p>
        </p:txBody>
      </p:sp>
      <p:sp>
        <p:nvSpPr>
          <p:cNvPr id="4" name="Slide Number Placeholder 3">
            <a:extLst>
              <a:ext uri="{FF2B5EF4-FFF2-40B4-BE49-F238E27FC236}">
                <a16:creationId xmlns:a16="http://schemas.microsoft.com/office/drawing/2014/main" id="{FBC4A4C3-029F-015B-DF21-3FD4C677AB21}"/>
              </a:ext>
            </a:extLst>
          </p:cNvPr>
          <p:cNvSpPr>
            <a:spLocks noGrp="1"/>
          </p:cNvSpPr>
          <p:nvPr>
            <p:ph type="sldNum" sz="quarter" idx="4"/>
          </p:nvPr>
        </p:nvSpPr>
        <p:spPr/>
        <p:txBody>
          <a:bodyPr/>
          <a:lstStyle/>
          <a:p>
            <a:fld id="{294A09A9-5501-47C1-A89A-A340965A2BE2}" type="slidenum">
              <a:rPr lang="en-GB" smtClean="0"/>
              <a:pPr/>
              <a:t>11</a:t>
            </a:fld>
            <a:endParaRPr lang="en-GB"/>
          </a:p>
          <a:p>
            <a:endParaRPr lang="en-GB" dirty="0"/>
          </a:p>
        </p:txBody>
      </p:sp>
      <p:sp>
        <p:nvSpPr>
          <p:cNvPr id="7" name="Content Placeholder 6">
            <a:extLst>
              <a:ext uri="{FF2B5EF4-FFF2-40B4-BE49-F238E27FC236}">
                <a16:creationId xmlns:a16="http://schemas.microsoft.com/office/drawing/2014/main" id="{CF06E364-0A00-05A7-9939-37383FD25E28}"/>
              </a:ext>
            </a:extLst>
          </p:cNvPr>
          <p:cNvSpPr>
            <a:spLocks noGrp="1"/>
          </p:cNvSpPr>
          <p:nvPr>
            <p:ph idx="10"/>
          </p:nvPr>
        </p:nvSpPr>
        <p:spPr/>
        <p:txBody>
          <a:bodyPr/>
          <a:lstStyle/>
          <a:p>
            <a:r>
              <a:rPr lang="en-US" dirty="0">
                <a:ea typeface="Batang"/>
              </a:rPr>
              <a:t>Medical model of disability</a:t>
            </a:r>
            <a:endParaRPr lang="en-US" dirty="0"/>
          </a:p>
          <a:p>
            <a:r>
              <a:rPr lang="en-US" dirty="0">
                <a:ea typeface="Batang"/>
              </a:rPr>
              <a:t>Disabled people a problem</a:t>
            </a:r>
          </a:p>
          <a:p>
            <a:r>
              <a:rPr lang="en-US" dirty="0">
                <a:ea typeface="Batang"/>
              </a:rPr>
              <a:t>Positioned as under-performing</a:t>
            </a:r>
          </a:p>
          <a:p>
            <a:r>
              <a:rPr lang="en-US" dirty="0" err="1">
                <a:ea typeface="Batang"/>
              </a:rPr>
              <a:t>Individualised</a:t>
            </a:r>
            <a:r>
              <a:rPr lang="en-US" dirty="0">
                <a:ea typeface="Batang"/>
              </a:rPr>
              <a:t> adjustments requiring medical certification</a:t>
            </a:r>
          </a:p>
          <a:p>
            <a:endParaRPr lang="en-US" dirty="0"/>
          </a:p>
        </p:txBody>
      </p:sp>
      <p:sp>
        <p:nvSpPr>
          <p:cNvPr id="8" name="Content Placeholder 7">
            <a:extLst>
              <a:ext uri="{FF2B5EF4-FFF2-40B4-BE49-F238E27FC236}">
                <a16:creationId xmlns:a16="http://schemas.microsoft.com/office/drawing/2014/main" id="{260D72D4-F532-CB28-3E11-AEC2226DE0ED}"/>
              </a:ext>
            </a:extLst>
          </p:cNvPr>
          <p:cNvSpPr>
            <a:spLocks noGrp="1"/>
          </p:cNvSpPr>
          <p:nvPr>
            <p:ph idx="11"/>
          </p:nvPr>
        </p:nvSpPr>
        <p:spPr/>
        <p:txBody>
          <a:bodyPr/>
          <a:lstStyle/>
          <a:p>
            <a:r>
              <a:rPr lang="en-US" dirty="0"/>
              <a:t>Managers/HR/UCU reps</a:t>
            </a:r>
          </a:p>
        </p:txBody>
      </p:sp>
      <p:sp>
        <p:nvSpPr>
          <p:cNvPr id="9" name="Content Placeholder 8">
            <a:extLst>
              <a:ext uri="{FF2B5EF4-FFF2-40B4-BE49-F238E27FC236}">
                <a16:creationId xmlns:a16="http://schemas.microsoft.com/office/drawing/2014/main" id="{2E3EA58A-1ABF-647E-F3FD-94E8F80668A8}"/>
              </a:ext>
            </a:extLst>
          </p:cNvPr>
          <p:cNvSpPr>
            <a:spLocks noGrp="1"/>
          </p:cNvSpPr>
          <p:nvPr>
            <p:ph idx="12"/>
          </p:nvPr>
        </p:nvSpPr>
        <p:spPr/>
        <p:txBody>
          <a:bodyPr/>
          <a:lstStyle/>
          <a:p>
            <a:r>
              <a:rPr lang="en-US" dirty="0"/>
              <a:t>Policy</a:t>
            </a:r>
          </a:p>
        </p:txBody>
      </p:sp>
      <p:sp>
        <p:nvSpPr>
          <p:cNvPr id="2" name="TextBox 1">
            <a:extLst>
              <a:ext uri="{FF2B5EF4-FFF2-40B4-BE49-F238E27FC236}">
                <a16:creationId xmlns:a16="http://schemas.microsoft.com/office/drawing/2014/main" id="{340D9463-B96D-A17F-3204-13E6E07E5491}"/>
              </a:ext>
            </a:extLst>
          </p:cNvPr>
          <p:cNvSpPr txBox="1"/>
          <p:nvPr/>
        </p:nvSpPr>
        <p:spPr>
          <a:xfrm>
            <a:off x="1260389" y="4934464"/>
            <a:ext cx="438252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HR universally distrusted by disabled academics, line managers and union reps</a:t>
            </a:r>
          </a:p>
        </p:txBody>
      </p:sp>
    </p:spTree>
    <p:extLst>
      <p:ext uri="{BB962C8B-B14F-4D97-AF65-F5344CB8AC3E}">
        <p14:creationId xmlns:p14="http://schemas.microsoft.com/office/powerpoint/2010/main" val="2721858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883BB-5021-2B61-C5CD-6DC4BF4A8742}"/>
              </a:ext>
            </a:extLst>
          </p:cNvPr>
          <p:cNvSpPr>
            <a:spLocks noGrp="1"/>
          </p:cNvSpPr>
          <p:nvPr>
            <p:ph type="title"/>
          </p:nvPr>
        </p:nvSpPr>
        <p:spPr/>
        <p:txBody>
          <a:bodyPr/>
          <a:lstStyle/>
          <a:p>
            <a:r>
              <a:rPr lang="en-US" dirty="0">
                <a:latin typeface="Century Gothic"/>
              </a:rPr>
              <a:t>Hazel – HR director</a:t>
            </a:r>
            <a:endParaRPr lang="en-US" dirty="0"/>
          </a:p>
        </p:txBody>
      </p:sp>
      <p:sp>
        <p:nvSpPr>
          <p:cNvPr id="3" name="Content Placeholder 2">
            <a:extLst>
              <a:ext uri="{FF2B5EF4-FFF2-40B4-BE49-F238E27FC236}">
                <a16:creationId xmlns:a16="http://schemas.microsoft.com/office/drawing/2014/main" id="{6F5F5D6F-6A29-B254-CE96-1C45A2EBE15C}"/>
              </a:ext>
            </a:extLst>
          </p:cNvPr>
          <p:cNvSpPr>
            <a:spLocks noGrp="1"/>
          </p:cNvSpPr>
          <p:nvPr>
            <p:ph idx="1"/>
          </p:nvPr>
        </p:nvSpPr>
        <p:spPr/>
        <p:txBody>
          <a:bodyPr vert="horz" lIns="91440" tIns="45720" rIns="91440" bIns="45720" rtlCol="0" anchor="t">
            <a:noAutofit/>
          </a:bodyPr>
          <a:lstStyle/>
          <a:p>
            <a:r>
              <a:rPr lang="en-GB" sz="2000" dirty="0">
                <a:solidFill>
                  <a:srgbClr val="5B6770"/>
                </a:solidFill>
                <a:latin typeface="Century Gothic"/>
              </a:rPr>
              <a:t>Elizabeth is a </a:t>
            </a:r>
            <a:r>
              <a:rPr lang="en-GB" sz="2000" dirty="0">
                <a:solidFill>
                  <a:schemeClr val="accent1">
                    <a:lumMod val="75000"/>
                  </a:schemeClr>
                </a:solidFill>
                <a:latin typeface="Century Gothic"/>
              </a:rPr>
              <a:t>senior HR advisor</a:t>
            </a:r>
            <a:r>
              <a:rPr lang="en-GB" sz="2000" dirty="0">
                <a:solidFill>
                  <a:srgbClr val="5B6770"/>
                </a:solidFill>
                <a:latin typeface="Century Gothic"/>
              </a:rPr>
              <a:t> who has worked in HE for over ten years. She explained how across universities, less academics disclose being disabled or having a long term condition than professional services staff. </a:t>
            </a:r>
            <a:endParaRPr lang="en-US" sz="2000" dirty="0">
              <a:solidFill>
                <a:srgbClr val="5B6770"/>
              </a:solidFill>
              <a:latin typeface="Century Gothic"/>
            </a:endParaRPr>
          </a:p>
          <a:p>
            <a:pPr marL="285750" indent="-285750">
              <a:buFont typeface="Arial"/>
              <a:buChar char="•"/>
            </a:pPr>
            <a:endParaRPr lang="en-US" sz="2000" dirty="0">
              <a:solidFill>
                <a:srgbClr val="5B6770"/>
              </a:solidFill>
              <a:latin typeface="Arial"/>
              <a:cs typeface="Arial"/>
            </a:endParaRPr>
          </a:p>
          <a:p>
            <a:r>
              <a:rPr lang="en-GB" sz="2000" dirty="0">
                <a:solidFill>
                  <a:srgbClr val="5B6770"/>
                </a:solidFill>
                <a:latin typeface="Century Gothic"/>
              </a:rPr>
              <a:t>She explained that university </a:t>
            </a:r>
            <a:r>
              <a:rPr lang="en-GB" sz="2000" dirty="0">
                <a:solidFill>
                  <a:schemeClr val="accent1">
                    <a:lumMod val="75000"/>
                  </a:schemeClr>
                </a:solidFill>
                <a:latin typeface="Century Gothic"/>
              </a:rPr>
              <a:t>policies relating to disability are due to be reviewed</a:t>
            </a:r>
            <a:r>
              <a:rPr lang="en-GB" sz="2000" dirty="0">
                <a:solidFill>
                  <a:srgbClr val="5B6770"/>
                </a:solidFill>
                <a:latin typeface="Century Gothic"/>
              </a:rPr>
              <a:t>, but said it </a:t>
            </a:r>
            <a:r>
              <a:rPr lang="en-GB" sz="2000" dirty="0">
                <a:solidFill>
                  <a:schemeClr val="accent1">
                    <a:lumMod val="75000"/>
                  </a:schemeClr>
                </a:solidFill>
                <a:latin typeface="Century Gothic"/>
              </a:rPr>
              <a:t>wasn’t a priority</a:t>
            </a:r>
            <a:r>
              <a:rPr lang="en-GB" sz="2000" dirty="0">
                <a:solidFill>
                  <a:srgbClr val="5B6770"/>
                </a:solidFill>
                <a:latin typeface="Century Gothic"/>
              </a:rPr>
              <a:t> because other policies were more out of date. The relevant policies included </a:t>
            </a:r>
            <a:r>
              <a:rPr lang="en-GB" sz="2000" dirty="0">
                <a:solidFill>
                  <a:schemeClr val="accent1">
                    <a:lumMod val="75000"/>
                  </a:schemeClr>
                </a:solidFill>
                <a:latin typeface="Century Gothic"/>
              </a:rPr>
              <a:t>absence management, capability and performance management</a:t>
            </a:r>
            <a:r>
              <a:rPr lang="en-GB" sz="2000" dirty="0">
                <a:solidFill>
                  <a:srgbClr val="5B6770"/>
                </a:solidFill>
                <a:latin typeface="Century Gothic"/>
              </a:rPr>
              <a:t>. For Elizabeth it is important to treat everyone the same, and </a:t>
            </a:r>
            <a:r>
              <a:rPr lang="en-GB" sz="2000" dirty="0">
                <a:solidFill>
                  <a:schemeClr val="accent1">
                    <a:lumMod val="75000"/>
                  </a:schemeClr>
                </a:solidFill>
                <a:latin typeface="Century Gothic"/>
              </a:rPr>
              <a:t>not identify anyone as ‘special’.</a:t>
            </a:r>
            <a:r>
              <a:rPr lang="en-GB" sz="2000" dirty="0">
                <a:solidFill>
                  <a:srgbClr val="5B6770"/>
                </a:solidFill>
                <a:latin typeface="Century Gothic"/>
              </a:rPr>
              <a:t> To explain her point, she pointed out that people in the Deaf community do not consider themselves disabled. </a:t>
            </a:r>
            <a:endParaRPr lang="en-US" dirty="0">
              <a:latin typeface="Century Gothic"/>
            </a:endParaRPr>
          </a:p>
        </p:txBody>
      </p:sp>
      <p:sp>
        <p:nvSpPr>
          <p:cNvPr id="4" name="Slide Number Placeholder 3">
            <a:extLst>
              <a:ext uri="{FF2B5EF4-FFF2-40B4-BE49-F238E27FC236}">
                <a16:creationId xmlns:a16="http://schemas.microsoft.com/office/drawing/2014/main" id="{A5988D11-8A2C-29B2-0329-6C191E6789C1}"/>
              </a:ext>
            </a:extLst>
          </p:cNvPr>
          <p:cNvSpPr>
            <a:spLocks noGrp="1"/>
          </p:cNvSpPr>
          <p:nvPr>
            <p:ph type="sldNum" sz="quarter" idx="4"/>
          </p:nvPr>
        </p:nvSpPr>
        <p:spPr/>
        <p:txBody>
          <a:bodyPr/>
          <a:lstStyle/>
          <a:p>
            <a:fld id="{294A09A9-5501-47C1-A89A-A340965A2BE2}" type="slidenum">
              <a:rPr lang="en-GB" smtClean="0"/>
              <a:pPr/>
              <a:t>12</a:t>
            </a:fld>
            <a:endParaRPr lang="en-GB" dirty="0"/>
          </a:p>
        </p:txBody>
      </p:sp>
    </p:spTree>
    <p:extLst>
      <p:ext uri="{BB962C8B-B14F-4D97-AF65-F5344CB8AC3E}">
        <p14:creationId xmlns:p14="http://schemas.microsoft.com/office/powerpoint/2010/main" val="3640757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DA5484-515F-474D-820D-515421B944FF}"/>
              </a:ext>
            </a:extLst>
          </p:cNvPr>
          <p:cNvSpPr>
            <a:spLocks noGrp="1"/>
          </p:cNvSpPr>
          <p:nvPr>
            <p:ph idx="1"/>
          </p:nvPr>
        </p:nvSpPr>
        <p:spPr/>
        <p:txBody>
          <a:bodyPr vert="horz" lIns="91440" tIns="45720" rIns="91440" bIns="45720" rtlCol="0" anchor="t">
            <a:normAutofit/>
          </a:bodyPr>
          <a:lstStyle/>
          <a:p>
            <a:endParaRPr lang="en-US" dirty="0">
              <a:ea typeface="Batang"/>
            </a:endParaRPr>
          </a:p>
        </p:txBody>
      </p:sp>
      <p:sp>
        <p:nvSpPr>
          <p:cNvPr id="5" name="Title 4">
            <a:extLst>
              <a:ext uri="{FF2B5EF4-FFF2-40B4-BE49-F238E27FC236}">
                <a16:creationId xmlns:a16="http://schemas.microsoft.com/office/drawing/2014/main" id="{B2DF0408-E940-F06F-7DE6-354A6BD5B565}"/>
              </a:ext>
            </a:extLst>
          </p:cNvPr>
          <p:cNvSpPr>
            <a:spLocks noGrp="1"/>
          </p:cNvSpPr>
          <p:nvPr>
            <p:ph type="title"/>
          </p:nvPr>
        </p:nvSpPr>
        <p:spPr/>
        <p:txBody>
          <a:bodyPr/>
          <a:lstStyle/>
          <a:p>
            <a:endParaRPr lang="en-US"/>
          </a:p>
        </p:txBody>
      </p:sp>
      <p:pic>
        <p:nvPicPr>
          <p:cNvPr id="1026" name="Picture 2">
            <a:extLst>
              <a:ext uri="{FF2B5EF4-FFF2-40B4-BE49-F238E27FC236}">
                <a16:creationId xmlns:a16="http://schemas.microsoft.com/office/drawing/2014/main" id="{19161D66-BB99-6A37-5FB6-6E7486F0C3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113"/>
            <a:ext cx="12192000" cy="6835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4273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3C05B-9691-41A9-959A-4A9A55BAF169}"/>
              </a:ext>
            </a:extLst>
          </p:cNvPr>
          <p:cNvSpPr>
            <a:spLocks noGrp="1"/>
          </p:cNvSpPr>
          <p:nvPr>
            <p:ph type="title"/>
          </p:nvPr>
        </p:nvSpPr>
        <p:spPr/>
        <p:txBody>
          <a:bodyPr/>
          <a:lstStyle/>
          <a:p>
            <a:r>
              <a:rPr lang="en-US" dirty="0">
                <a:ea typeface="Batang"/>
              </a:rPr>
              <a:t>Disability in UK universities – the </a:t>
            </a:r>
            <a:r>
              <a:rPr lang="en-US">
                <a:ea typeface="Batang"/>
              </a:rPr>
              <a:t>social relational approach</a:t>
            </a:r>
            <a:endParaRPr lang="en-US"/>
          </a:p>
        </p:txBody>
      </p:sp>
      <p:sp>
        <p:nvSpPr>
          <p:cNvPr id="3" name="Content Placeholder 2">
            <a:extLst>
              <a:ext uri="{FF2B5EF4-FFF2-40B4-BE49-F238E27FC236}">
                <a16:creationId xmlns:a16="http://schemas.microsoft.com/office/drawing/2014/main" id="{0C5D265E-3856-4491-95BD-3626042DAAD9}"/>
              </a:ext>
            </a:extLst>
          </p:cNvPr>
          <p:cNvSpPr>
            <a:spLocks noGrp="1"/>
          </p:cNvSpPr>
          <p:nvPr>
            <p:ph idx="1"/>
          </p:nvPr>
        </p:nvSpPr>
        <p:spPr/>
        <p:txBody>
          <a:bodyPr vert="horz" lIns="91440" tIns="45720" rIns="91440" bIns="45720" rtlCol="0" anchor="t">
            <a:normAutofit fontScale="92500" lnSpcReduction="10000"/>
          </a:bodyPr>
          <a:lstStyle/>
          <a:p>
            <a:r>
              <a:rPr lang="en-US">
                <a:ea typeface="Batang"/>
              </a:rPr>
              <a:t>Across the 4 studies the data shows that</a:t>
            </a:r>
          </a:p>
          <a:p>
            <a:pPr lvl="1"/>
            <a:endParaRPr lang="en-US" dirty="0">
              <a:ea typeface="Batang"/>
            </a:endParaRPr>
          </a:p>
          <a:p>
            <a:pPr marL="560070" lvl="1" indent="-285750">
              <a:buFont typeface="Arial"/>
              <a:buChar char="•"/>
            </a:pPr>
            <a:r>
              <a:rPr lang="en-US">
                <a:ea typeface="Batang"/>
              </a:rPr>
              <a:t>Academics with 'impairments' are positioned as a problem/not the ideal academic – disabled by attitudes, policy, ableism, built environment, performance expectations</a:t>
            </a:r>
            <a:endParaRPr lang="en-US" dirty="0">
              <a:ea typeface="Batang"/>
            </a:endParaRPr>
          </a:p>
          <a:p>
            <a:pPr marL="560070" lvl="1" indent="-285750">
              <a:buFont typeface="Arial"/>
              <a:buChar char="•"/>
            </a:pPr>
            <a:r>
              <a:rPr lang="en-US">
                <a:ea typeface="Batang"/>
              </a:rPr>
              <a:t>Internalised ableism amongst academics</a:t>
            </a:r>
          </a:p>
          <a:p>
            <a:pPr marL="560070" lvl="1" indent="-285750">
              <a:buFont typeface="Arial"/>
              <a:buChar char="•"/>
            </a:pPr>
            <a:r>
              <a:rPr lang="en-US">
                <a:ea typeface="Batang"/>
              </a:rPr>
              <a:t>Neoliberal discourses of performance management other academics with impairments </a:t>
            </a:r>
            <a:endParaRPr lang="en-US" dirty="0">
              <a:ea typeface="Batang"/>
            </a:endParaRPr>
          </a:p>
          <a:p>
            <a:pPr marL="560070" lvl="1" indent="-285750">
              <a:buFont typeface="Arial"/>
              <a:buChar char="•"/>
            </a:pPr>
            <a:r>
              <a:rPr lang="en-US">
                <a:ea typeface="Batang"/>
              </a:rPr>
              <a:t>Impairment effects (neglected) </a:t>
            </a:r>
          </a:p>
          <a:p>
            <a:pPr marL="560070" lvl="1" indent="-285750">
              <a:buFont typeface="Arial"/>
              <a:buChar char="•"/>
            </a:pPr>
            <a:r>
              <a:rPr lang="en-US">
                <a:ea typeface="Batang"/>
              </a:rPr>
              <a:t>'I'm not disabled until I leave my home' </a:t>
            </a:r>
            <a:endParaRPr lang="en-US" dirty="0">
              <a:ea typeface="Batang"/>
            </a:endParaRPr>
          </a:p>
        </p:txBody>
      </p:sp>
    </p:spTree>
    <p:extLst>
      <p:ext uri="{BB962C8B-B14F-4D97-AF65-F5344CB8AC3E}">
        <p14:creationId xmlns:p14="http://schemas.microsoft.com/office/powerpoint/2010/main" val="30902731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22C40-0F59-2639-AE63-086D56549500}"/>
              </a:ext>
            </a:extLst>
          </p:cNvPr>
          <p:cNvSpPr>
            <a:spLocks noGrp="1"/>
          </p:cNvSpPr>
          <p:nvPr>
            <p:ph type="title"/>
          </p:nvPr>
        </p:nvSpPr>
        <p:spPr/>
        <p:txBody>
          <a:bodyPr/>
          <a:lstStyle/>
          <a:p>
            <a:r>
              <a:rPr lang="en-US" dirty="0"/>
              <a:t>Challenges to the audience</a:t>
            </a:r>
          </a:p>
        </p:txBody>
      </p:sp>
      <p:sp>
        <p:nvSpPr>
          <p:cNvPr id="3" name="Content Placeholder 2">
            <a:extLst>
              <a:ext uri="{FF2B5EF4-FFF2-40B4-BE49-F238E27FC236}">
                <a16:creationId xmlns:a16="http://schemas.microsoft.com/office/drawing/2014/main" id="{ACBB8EE5-69EB-60AE-E020-5387783121CE}"/>
              </a:ext>
            </a:extLst>
          </p:cNvPr>
          <p:cNvSpPr>
            <a:spLocks noGrp="1"/>
          </p:cNvSpPr>
          <p:nvPr>
            <p:ph idx="1"/>
          </p:nvPr>
        </p:nvSpPr>
        <p:spPr/>
        <p:txBody>
          <a:bodyPr vert="horz" lIns="91440" tIns="45720" rIns="91440" bIns="45720" rtlCol="0" anchor="t">
            <a:noAutofit/>
          </a:bodyPr>
          <a:lstStyle/>
          <a:p>
            <a:r>
              <a:rPr lang="en-US">
                <a:latin typeface="Century Gothic"/>
              </a:rPr>
              <a:t>Move away from person first language &amp; no euphemisms! </a:t>
            </a:r>
            <a:endParaRPr lang="en-US" dirty="0"/>
          </a:p>
          <a:p>
            <a:r>
              <a:rPr lang="en-US" dirty="0"/>
              <a:t>Move focus to changing oppressive and disabling workplaces</a:t>
            </a:r>
          </a:p>
          <a:p>
            <a:r>
              <a:rPr lang="en-US" dirty="0"/>
              <a:t>Do not </a:t>
            </a:r>
            <a:r>
              <a:rPr lang="en-US" dirty="0" err="1"/>
              <a:t>stigmatise</a:t>
            </a:r>
            <a:r>
              <a:rPr lang="en-US" dirty="0"/>
              <a:t> disability (or neurodiversity) nor position as a superpower</a:t>
            </a:r>
          </a:p>
          <a:p>
            <a:r>
              <a:rPr lang="en-US">
                <a:latin typeface="Century Gothic"/>
              </a:rPr>
              <a:t>Centre the social model of disability and the voices of disabled people </a:t>
            </a:r>
            <a:endParaRPr lang="en-US" dirty="0"/>
          </a:p>
        </p:txBody>
      </p:sp>
      <p:sp>
        <p:nvSpPr>
          <p:cNvPr id="4" name="Slide Number Placeholder 3">
            <a:extLst>
              <a:ext uri="{FF2B5EF4-FFF2-40B4-BE49-F238E27FC236}">
                <a16:creationId xmlns:a16="http://schemas.microsoft.com/office/drawing/2014/main" id="{0EB68544-741D-4764-BB3A-30BDFBD87D66}"/>
              </a:ext>
            </a:extLst>
          </p:cNvPr>
          <p:cNvSpPr>
            <a:spLocks noGrp="1"/>
          </p:cNvSpPr>
          <p:nvPr>
            <p:ph type="sldNum" sz="quarter" idx="4"/>
          </p:nvPr>
        </p:nvSpPr>
        <p:spPr/>
        <p:txBody>
          <a:bodyPr/>
          <a:lstStyle/>
          <a:p>
            <a:fld id="{294A09A9-5501-47C1-A89A-A340965A2BE2}" type="slidenum">
              <a:rPr lang="en-GB" smtClean="0"/>
              <a:pPr/>
              <a:t>15</a:t>
            </a:fld>
            <a:endParaRPr lang="en-GB"/>
          </a:p>
          <a:p>
            <a:endParaRPr lang="en-GB" dirty="0"/>
          </a:p>
        </p:txBody>
      </p:sp>
    </p:spTree>
    <p:extLst>
      <p:ext uri="{BB962C8B-B14F-4D97-AF65-F5344CB8AC3E}">
        <p14:creationId xmlns:p14="http://schemas.microsoft.com/office/powerpoint/2010/main" val="2135913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9D95E-F94A-EF83-CBF5-455508995964}"/>
              </a:ext>
            </a:extLst>
          </p:cNvPr>
          <p:cNvSpPr>
            <a:spLocks noGrp="1"/>
          </p:cNvSpPr>
          <p:nvPr>
            <p:ph type="title"/>
          </p:nvPr>
        </p:nvSpPr>
        <p:spPr>
          <a:xfrm>
            <a:off x="1167492" y="0"/>
            <a:ext cx="9779183" cy="1325563"/>
          </a:xfrm>
        </p:spPr>
        <p:txBody>
          <a:bodyPr/>
          <a:lstStyle/>
          <a:p>
            <a:r>
              <a:rPr lang="en-US" dirty="0"/>
              <a:t>Key publications</a:t>
            </a:r>
          </a:p>
        </p:txBody>
      </p:sp>
      <p:sp>
        <p:nvSpPr>
          <p:cNvPr id="3" name="Content Placeholder 2">
            <a:extLst>
              <a:ext uri="{FF2B5EF4-FFF2-40B4-BE49-F238E27FC236}">
                <a16:creationId xmlns:a16="http://schemas.microsoft.com/office/drawing/2014/main" id="{47FDD9B7-93B5-B164-8F7F-2B9B412949DE}"/>
              </a:ext>
            </a:extLst>
          </p:cNvPr>
          <p:cNvSpPr>
            <a:spLocks noGrp="1"/>
          </p:cNvSpPr>
          <p:nvPr>
            <p:ph idx="1"/>
          </p:nvPr>
        </p:nvSpPr>
        <p:spPr>
          <a:xfrm>
            <a:off x="1167492" y="1325563"/>
            <a:ext cx="9779182" cy="3366815"/>
          </a:xfrm>
        </p:spPr>
        <p:txBody>
          <a:bodyPr/>
          <a:lstStyle/>
          <a:p>
            <a:r>
              <a:rPr lang="en-GB" sz="1400" b="0" i="0" dirty="0">
                <a:solidFill>
                  <a:srgbClr val="222222"/>
                </a:solidFill>
                <a:effectLst/>
                <a:latin typeface="Arial" panose="020B0604020202020204" pitchFamily="34" charset="0"/>
              </a:rPr>
              <a:t>Sang, K., </a:t>
            </a:r>
            <a:r>
              <a:rPr lang="en-GB" sz="1400" b="0" i="0" dirty="0" err="1">
                <a:solidFill>
                  <a:srgbClr val="222222"/>
                </a:solidFill>
                <a:effectLst/>
                <a:latin typeface="Arial" panose="020B0604020202020204" pitchFamily="34" charset="0"/>
              </a:rPr>
              <a:t>Calvard</a:t>
            </a:r>
            <a:r>
              <a:rPr lang="en-GB" sz="1400" b="0" i="0" dirty="0">
                <a:solidFill>
                  <a:srgbClr val="222222"/>
                </a:solidFill>
                <a:effectLst/>
                <a:latin typeface="Arial" panose="020B0604020202020204" pitchFamily="34" charset="0"/>
              </a:rPr>
              <a:t>, T. and Remnant, J., 2022. Disability and academic careers: Using the social relational model to reveal the role of human resource management practices in creating disability. </a:t>
            </a:r>
            <a:r>
              <a:rPr lang="en-GB" sz="1400" b="0" i="1" dirty="0">
                <a:solidFill>
                  <a:srgbClr val="222222"/>
                </a:solidFill>
                <a:effectLst/>
                <a:latin typeface="Arial" panose="020B0604020202020204" pitchFamily="34" charset="0"/>
              </a:rPr>
              <a:t>Work, Employment and Society</a:t>
            </a:r>
            <a:r>
              <a:rPr lang="en-GB" sz="1400" b="0" i="0" dirty="0">
                <a:solidFill>
                  <a:srgbClr val="222222"/>
                </a:solidFill>
                <a:effectLst/>
                <a:latin typeface="Arial" panose="020B0604020202020204" pitchFamily="34" charset="0"/>
              </a:rPr>
              <a:t>, </a:t>
            </a:r>
            <a:r>
              <a:rPr lang="en-GB" sz="1400" b="0" i="1" dirty="0">
                <a:solidFill>
                  <a:srgbClr val="222222"/>
                </a:solidFill>
                <a:effectLst/>
                <a:latin typeface="Arial" panose="020B0604020202020204" pitchFamily="34" charset="0"/>
              </a:rPr>
              <a:t>36</a:t>
            </a:r>
            <a:r>
              <a:rPr lang="en-GB" sz="1400" b="0" i="0" dirty="0">
                <a:solidFill>
                  <a:srgbClr val="222222"/>
                </a:solidFill>
                <a:effectLst/>
                <a:latin typeface="Arial" panose="020B0604020202020204" pitchFamily="34" charset="0"/>
              </a:rPr>
              <a:t>(4), pp.722-740.</a:t>
            </a:r>
          </a:p>
          <a:p>
            <a:r>
              <a:rPr lang="en-GB" sz="1400" b="0" i="0" dirty="0">
                <a:solidFill>
                  <a:srgbClr val="222222"/>
                </a:solidFill>
                <a:effectLst/>
                <a:latin typeface="Arial" panose="020B0604020202020204" pitchFamily="34" charset="0"/>
              </a:rPr>
              <a:t>Sang, K., Remnant, J., </a:t>
            </a:r>
            <a:r>
              <a:rPr lang="en-GB" sz="1400" b="0" i="0" dirty="0" err="1">
                <a:solidFill>
                  <a:srgbClr val="222222"/>
                </a:solidFill>
                <a:effectLst/>
                <a:latin typeface="Arial" panose="020B0604020202020204" pitchFamily="34" charset="0"/>
              </a:rPr>
              <a:t>Calvard</a:t>
            </a:r>
            <a:r>
              <a:rPr lang="en-GB" sz="1400" b="0" i="0" dirty="0">
                <a:solidFill>
                  <a:srgbClr val="222222"/>
                </a:solidFill>
                <a:effectLst/>
                <a:latin typeface="Arial" panose="020B0604020202020204" pitchFamily="34" charset="0"/>
              </a:rPr>
              <a:t>, T. and </a:t>
            </a:r>
            <a:r>
              <a:rPr lang="en-GB" sz="1400" b="0" i="0" dirty="0" err="1">
                <a:solidFill>
                  <a:srgbClr val="222222"/>
                </a:solidFill>
                <a:effectLst/>
                <a:latin typeface="Arial" panose="020B0604020202020204" pitchFamily="34" charset="0"/>
              </a:rPr>
              <a:t>Myhill</a:t>
            </a:r>
            <a:r>
              <a:rPr lang="en-GB" sz="1400" b="0" i="0" dirty="0">
                <a:solidFill>
                  <a:srgbClr val="222222"/>
                </a:solidFill>
                <a:effectLst/>
                <a:latin typeface="Arial" panose="020B0604020202020204" pitchFamily="34" charset="0"/>
              </a:rPr>
              <a:t>, K., 2021. Blood work: Managing menstruation, menopause and gynaecological health conditions in the workplace. </a:t>
            </a:r>
            <a:r>
              <a:rPr lang="en-GB" sz="1400" b="0" i="1" dirty="0">
                <a:solidFill>
                  <a:srgbClr val="222222"/>
                </a:solidFill>
                <a:effectLst/>
                <a:latin typeface="Arial" panose="020B0604020202020204" pitchFamily="34" charset="0"/>
              </a:rPr>
              <a:t>International Journal of Environmental Research and Public Health</a:t>
            </a:r>
            <a:r>
              <a:rPr lang="en-GB" sz="1400" b="0" i="0" dirty="0">
                <a:solidFill>
                  <a:srgbClr val="222222"/>
                </a:solidFill>
                <a:effectLst/>
                <a:latin typeface="Arial" panose="020B0604020202020204" pitchFamily="34" charset="0"/>
              </a:rPr>
              <a:t>, </a:t>
            </a:r>
            <a:r>
              <a:rPr lang="en-GB" sz="1400" b="0" i="1" dirty="0">
                <a:solidFill>
                  <a:srgbClr val="222222"/>
                </a:solidFill>
                <a:effectLst/>
                <a:latin typeface="Arial" panose="020B0604020202020204" pitchFamily="34" charset="0"/>
              </a:rPr>
              <a:t>18</a:t>
            </a:r>
            <a:r>
              <a:rPr lang="en-GB" sz="1400" b="0" i="0" dirty="0">
                <a:solidFill>
                  <a:srgbClr val="222222"/>
                </a:solidFill>
                <a:effectLst/>
                <a:latin typeface="Arial" panose="020B0604020202020204" pitchFamily="34" charset="0"/>
              </a:rPr>
              <a:t>(4), p.1951.</a:t>
            </a:r>
            <a:endParaRPr lang="en-GB" sz="1400" dirty="0">
              <a:solidFill>
                <a:srgbClr val="222222"/>
              </a:solidFill>
              <a:latin typeface="Arial" panose="020B0604020202020204" pitchFamily="34" charset="0"/>
            </a:endParaRPr>
          </a:p>
          <a:p>
            <a:r>
              <a:rPr lang="en-GB" sz="1400" b="0" i="0" dirty="0">
                <a:solidFill>
                  <a:srgbClr val="222222"/>
                </a:solidFill>
                <a:effectLst/>
                <a:latin typeface="Arial" panose="020B0604020202020204" pitchFamily="34" charset="0"/>
              </a:rPr>
              <a:t>Remnant, J., Sang, K., </a:t>
            </a:r>
            <a:r>
              <a:rPr lang="en-GB" sz="1400" b="0" i="0" dirty="0" err="1">
                <a:solidFill>
                  <a:srgbClr val="222222"/>
                </a:solidFill>
                <a:effectLst/>
                <a:latin typeface="Arial" panose="020B0604020202020204" pitchFamily="34" charset="0"/>
              </a:rPr>
              <a:t>Myhill</a:t>
            </a:r>
            <a:r>
              <a:rPr lang="en-GB" sz="1400" b="0" i="0" dirty="0">
                <a:solidFill>
                  <a:srgbClr val="222222"/>
                </a:solidFill>
                <a:effectLst/>
                <a:latin typeface="Arial" panose="020B0604020202020204" pitchFamily="34" charset="0"/>
              </a:rPr>
              <a:t>, K., </a:t>
            </a:r>
            <a:r>
              <a:rPr lang="en-GB" sz="1400" b="0" i="0" dirty="0" err="1">
                <a:solidFill>
                  <a:srgbClr val="222222"/>
                </a:solidFill>
                <a:effectLst/>
                <a:latin typeface="Arial" panose="020B0604020202020204" pitchFamily="34" charset="0"/>
              </a:rPr>
              <a:t>Calvard</a:t>
            </a:r>
            <a:r>
              <a:rPr lang="en-GB" sz="1400" b="0" i="0" dirty="0">
                <a:solidFill>
                  <a:srgbClr val="222222"/>
                </a:solidFill>
                <a:effectLst/>
                <a:latin typeface="Arial" panose="020B0604020202020204" pitchFamily="34" charset="0"/>
              </a:rPr>
              <a:t>, T., </a:t>
            </a:r>
            <a:r>
              <a:rPr lang="en-GB" sz="1400" b="0" i="0" dirty="0" err="1">
                <a:solidFill>
                  <a:srgbClr val="222222"/>
                </a:solidFill>
                <a:effectLst/>
                <a:latin typeface="Arial" panose="020B0604020202020204" pitchFamily="34" charset="0"/>
              </a:rPr>
              <a:t>Chowdhry</a:t>
            </a:r>
            <a:r>
              <a:rPr lang="en-GB" sz="1400" b="0" i="0" dirty="0">
                <a:solidFill>
                  <a:srgbClr val="222222"/>
                </a:solidFill>
                <a:effectLst/>
                <a:latin typeface="Arial" panose="020B0604020202020204" pitchFamily="34" charset="0"/>
              </a:rPr>
              <a:t>, S. and Richards, J., 2022. Working it out: Will the improved management of leaky bodies in the workplace create a dialogue between medical sociology and disability studies?. </a:t>
            </a:r>
            <a:r>
              <a:rPr lang="en-GB" sz="1400" b="0" i="1" dirty="0">
                <a:solidFill>
                  <a:srgbClr val="222222"/>
                </a:solidFill>
                <a:effectLst/>
                <a:latin typeface="Arial" panose="020B0604020202020204" pitchFamily="34" charset="0"/>
              </a:rPr>
              <a:t>Sociology of Health &amp; Illness</a:t>
            </a:r>
            <a:r>
              <a:rPr lang="en-GB" sz="1400" b="0" i="0" dirty="0">
                <a:solidFill>
                  <a:srgbClr val="222222"/>
                </a:solidFill>
                <a:effectLst/>
                <a:latin typeface="Arial" panose="020B0604020202020204" pitchFamily="34" charset="0"/>
              </a:rPr>
              <a:t>.</a:t>
            </a:r>
          </a:p>
          <a:p>
            <a:r>
              <a:rPr lang="en-GB" sz="1400" b="0" i="0" dirty="0">
                <a:solidFill>
                  <a:srgbClr val="222222"/>
                </a:solidFill>
                <a:effectLst/>
                <a:latin typeface="Arial" panose="020B0604020202020204" pitchFamily="34" charset="0"/>
              </a:rPr>
              <a:t>Remnant, J., Sang, K., </a:t>
            </a:r>
            <a:r>
              <a:rPr lang="en-GB" sz="1400" b="0" i="0" dirty="0" err="1">
                <a:solidFill>
                  <a:srgbClr val="222222"/>
                </a:solidFill>
                <a:effectLst/>
                <a:latin typeface="Arial" panose="020B0604020202020204" pitchFamily="34" charset="0"/>
              </a:rPr>
              <a:t>Calvard</a:t>
            </a:r>
            <a:r>
              <a:rPr lang="en-GB" sz="1400" b="0" i="0" dirty="0">
                <a:solidFill>
                  <a:srgbClr val="222222"/>
                </a:solidFill>
                <a:effectLst/>
                <a:latin typeface="Arial" panose="020B0604020202020204" pitchFamily="34" charset="0"/>
              </a:rPr>
              <a:t>, T., Richards, J. and </a:t>
            </a:r>
            <a:r>
              <a:rPr lang="en-GB" sz="1400" b="0" i="0" dirty="0" err="1">
                <a:solidFill>
                  <a:srgbClr val="222222"/>
                </a:solidFill>
                <a:effectLst/>
                <a:latin typeface="Arial" panose="020B0604020202020204" pitchFamily="34" charset="0"/>
              </a:rPr>
              <a:t>Babajide</a:t>
            </a:r>
            <a:r>
              <a:rPr lang="en-GB" sz="1400" b="0" i="0" dirty="0">
                <a:solidFill>
                  <a:srgbClr val="222222"/>
                </a:solidFill>
                <a:effectLst/>
                <a:latin typeface="Arial" panose="020B0604020202020204" pitchFamily="34" charset="0"/>
              </a:rPr>
              <a:t>, O., 2023. Exclusionary logics: constructing disability and disadvantaging disabled academics in the neoliberal university. </a:t>
            </a:r>
            <a:r>
              <a:rPr lang="en-GB" sz="1400" b="0" i="1" dirty="0">
                <a:solidFill>
                  <a:srgbClr val="222222"/>
                </a:solidFill>
                <a:effectLst/>
                <a:latin typeface="Arial" panose="020B0604020202020204" pitchFamily="34" charset="0"/>
              </a:rPr>
              <a:t>Sociology</a:t>
            </a:r>
            <a:r>
              <a:rPr lang="en-GB" sz="1400" b="0" i="0" dirty="0">
                <a:solidFill>
                  <a:srgbClr val="222222"/>
                </a:solidFill>
                <a:effectLst/>
                <a:latin typeface="Arial" panose="020B0604020202020204" pitchFamily="34" charset="0"/>
              </a:rPr>
              <a:t>, p.00380385231162570.</a:t>
            </a:r>
            <a:endParaRPr lang="en-GB" sz="1400" dirty="0">
              <a:solidFill>
                <a:srgbClr val="222222"/>
              </a:solidFill>
              <a:latin typeface="Arial" panose="020B0604020202020204" pitchFamily="34" charset="0"/>
            </a:endParaRPr>
          </a:p>
          <a:p>
            <a:r>
              <a:rPr lang="en-GB" sz="1400" b="0" i="0" dirty="0">
                <a:solidFill>
                  <a:srgbClr val="222222"/>
                </a:solidFill>
                <a:effectLst/>
                <a:latin typeface="Arial" panose="020B0604020202020204" pitchFamily="34" charset="0"/>
              </a:rPr>
              <a:t>Sang, K.J., Richards, J. and Marks, A., 2016. Gender and disability in male‐dominated occupations: A social relational model. </a:t>
            </a:r>
            <a:r>
              <a:rPr lang="en-GB" sz="1400" b="0" i="1" dirty="0">
                <a:solidFill>
                  <a:srgbClr val="222222"/>
                </a:solidFill>
                <a:effectLst/>
                <a:latin typeface="Arial" panose="020B0604020202020204" pitchFamily="34" charset="0"/>
              </a:rPr>
              <a:t>Gender, Work &amp; Organization</a:t>
            </a:r>
            <a:r>
              <a:rPr lang="en-GB" sz="1400" b="0" i="0" dirty="0">
                <a:solidFill>
                  <a:srgbClr val="222222"/>
                </a:solidFill>
                <a:effectLst/>
                <a:latin typeface="Arial" panose="020B0604020202020204" pitchFamily="34" charset="0"/>
              </a:rPr>
              <a:t>, </a:t>
            </a:r>
            <a:r>
              <a:rPr lang="en-GB" sz="1400" b="0" i="1" dirty="0">
                <a:solidFill>
                  <a:srgbClr val="222222"/>
                </a:solidFill>
                <a:effectLst/>
                <a:latin typeface="Arial" panose="020B0604020202020204" pitchFamily="34" charset="0"/>
              </a:rPr>
              <a:t>23</a:t>
            </a:r>
            <a:r>
              <a:rPr lang="en-GB" sz="1400" b="0" i="0" dirty="0">
                <a:solidFill>
                  <a:srgbClr val="222222"/>
                </a:solidFill>
                <a:effectLst/>
                <a:latin typeface="Arial" panose="020B0604020202020204" pitchFamily="34" charset="0"/>
              </a:rPr>
              <a:t>(6), pp.566-581.</a:t>
            </a:r>
          </a:p>
          <a:p>
            <a:r>
              <a:rPr lang="en-GB" sz="1400" b="0" i="0" dirty="0">
                <a:solidFill>
                  <a:srgbClr val="222222"/>
                </a:solidFill>
                <a:effectLst/>
                <a:latin typeface="Arial" panose="020B0604020202020204" pitchFamily="34" charset="0"/>
              </a:rPr>
              <a:t>Richards, J. and Sang, K., 2016. Trade unions as employment facilitators for disabled employees. </a:t>
            </a:r>
            <a:r>
              <a:rPr lang="en-GB" sz="1400" b="0" i="1" dirty="0">
                <a:solidFill>
                  <a:srgbClr val="222222"/>
                </a:solidFill>
                <a:effectLst/>
                <a:latin typeface="Arial" panose="020B0604020202020204" pitchFamily="34" charset="0"/>
              </a:rPr>
              <a:t>The International Journal of Human Resource Management</a:t>
            </a:r>
            <a:r>
              <a:rPr lang="en-GB" sz="1400" b="0" i="0" dirty="0">
                <a:solidFill>
                  <a:srgbClr val="222222"/>
                </a:solidFill>
                <a:effectLst/>
                <a:latin typeface="Arial" panose="020B0604020202020204" pitchFamily="34" charset="0"/>
              </a:rPr>
              <a:t>, </a:t>
            </a:r>
            <a:r>
              <a:rPr lang="en-GB" sz="1400" b="0" i="1" dirty="0">
                <a:solidFill>
                  <a:srgbClr val="222222"/>
                </a:solidFill>
                <a:effectLst/>
                <a:latin typeface="Arial" panose="020B0604020202020204" pitchFamily="34" charset="0"/>
              </a:rPr>
              <a:t>27</a:t>
            </a:r>
            <a:r>
              <a:rPr lang="en-GB" sz="1400" b="0" i="0" dirty="0">
                <a:solidFill>
                  <a:srgbClr val="222222"/>
                </a:solidFill>
                <a:effectLst/>
                <a:latin typeface="Arial" panose="020B0604020202020204" pitchFamily="34" charset="0"/>
              </a:rPr>
              <a:t>(14), pp.1642-1661.</a:t>
            </a:r>
            <a:endParaRPr lang="en-GB" sz="1400" dirty="0">
              <a:solidFill>
                <a:srgbClr val="222222"/>
              </a:solidFill>
              <a:latin typeface="Arial" panose="020B0604020202020204" pitchFamily="34" charset="0"/>
            </a:endParaRPr>
          </a:p>
          <a:p>
            <a:r>
              <a:rPr lang="en-GB" sz="1400" b="0" i="0" dirty="0">
                <a:solidFill>
                  <a:srgbClr val="222222"/>
                </a:solidFill>
                <a:effectLst/>
                <a:latin typeface="Arial" panose="020B0604020202020204" pitchFamily="34" charset="0"/>
              </a:rPr>
              <a:t>Richards, J. and Sang, K., 2021. Socially </a:t>
            </a:r>
            <a:r>
              <a:rPr lang="en-GB" sz="1400" b="0" i="0" dirty="0" err="1">
                <a:solidFill>
                  <a:srgbClr val="222222"/>
                </a:solidFill>
                <a:effectLst/>
                <a:latin typeface="Arial" panose="020B0604020202020204" pitchFamily="34" charset="0"/>
              </a:rPr>
              <a:t>ir</a:t>
            </a:r>
            <a:r>
              <a:rPr lang="en-GB" sz="1400" b="0" i="0" dirty="0">
                <a:solidFill>
                  <a:srgbClr val="222222"/>
                </a:solidFill>
                <a:effectLst/>
                <a:latin typeface="Arial" panose="020B0604020202020204" pitchFamily="34" charset="0"/>
              </a:rPr>
              <a:t> responsible human resource management? Conceptualising HRM practice and philosophy in relation to in-work poverty in the UK. </a:t>
            </a:r>
            <a:r>
              <a:rPr lang="en-GB" sz="1400" b="0" i="1" dirty="0">
                <a:solidFill>
                  <a:srgbClr val="222222"/>
                </a:solidFill>
                <a:effectLst/>
                <a:latin typeface="Arial" panose="020B0604020202020204" pitchFamily="34" charset="0"/>
              </a:rPr>
              <a:t>The International Journal of Human Resource Management</a:t>
            </a:r>
            <a:r>
              <a:rPr lang="en-GB" sz="1400" b="0" i="0" dirty="0">
                <a:solidFill>
                  <a:srgbClr val="222222"/>
                </a:solidFill>
                <a:effectLst/>
                <a:latin typeface="Arial" panose="020B0604020202020204" pitchFamily="34" charset="0"/>
              </a:rPr>
              <a:t>, </a:t>
            </a:r>
            <a:r>
              <a:rPr lang="en-GB" sz="1400" b="0" i="1" dirty="0">
                <a:solidFill>
                  <a:srgbClr val="222222"/>
                </a:solidFill>
                <a:effectLst/>
                <a:latin typeface="Arial" panose="020B0604020202020204" pitchFamily="34" charset="0"/>
              </a:rPr>
              <a:t>32</a:t>
            </a:r>
            <a:r>
              <a:rPr lang="en-GB" sz="1400" b="0" i="0" dirty="0">
                <a:solidFill>
                  <a:srgbClr val="222222"/>
                </a:solidFill>
                <a:effectLst/>
                <a:latin typeface="Arial" panose="020B0604020202020204" pitchFamily="34" charset="0"/>
              </a:rPr>
              <a:t>(10), pp.2185-2212.</a:t>
            </a:r>
          </a:p>
          <a:p>
            <a:r>
              <a:rPr lang="en-GB" sz="1400" b="0" i="0" dirty="0">
                <a:solidFill>
                  <a:srgbClr val="222222"/>
                </a:solidFill>
                <a:effectLst/>
                <a:latin typeface="Arial" panose="020B0604020202020204" pitchFamily="34" charset="0"/>
              </a:rPr>
              <a:t>Richards, J. and Sang, K., 2019. The intersection of disability and in-work poverty in an advanced industrial nation: The lived experience of multiple disadvantage in a post-financial crisis UK. </a:t>
            </a:r>
            <a:r>
              <a:rPr lang="en-GB" sz="1400" b="0" i="1" dirty="0">
                <a:solidFill>
                  <a:srgbClr val="222222"/>
                </a:solidFill>
                <a:effectLst/>
                <a:latin typeface="Arial" panose="020B0604020202020204" pitchFamily="34" charset="0"/>
              </a:rPr>
              <a:t>Economic and Industrial Democracy</a:t>
            </a:r>
            <a:r>
              <a:rPr lang="en-GB" sz="1400" b="0" i="0" dirty="0">
                <a:solidFill>
                  <a:srgbClr val="222222"/>
                </a:solidFill>
                <a:effectLst/>
                <a:latin typeface="Arial" panose="020B0604020202020204" pitchFamily="34" charset="0"/>
              </a:rPr>
              <a:t>, </a:t>
            </a:r>
            <a:r>
              <a:rPr lang="en-GB" sz="1400" b="0" i="1" dirty="0">
                <a:solidFill>
                  <a:srgbClr val="222222"/>
                </a:solidFill>
                <a:effectLst/>
                <a:latin typeface="Arial" panose="020B0604020202020204" pitchFamily="34" charset="0"/>
              </a:rPr>
              <a:t>40</a:t>
            </a:r>
            <a:r>
              <a:rPr lang="en-GB" sz="1400" b="0" i="0" dirty="0">
                <a:solidFill>
                  <a:srgbClr val="222222"/>
                </a:solidFill>
                <a:effectLst/>
                <a:latin typeface="Arial" panose="020B0604020202020204" pitchFamily="34" charset="0"/>
              </a:rPr>
              <a:t>(3), pp.636-659.</a:t>
            </a:r>
          </a:p>
          <a:p>
            <a:endParaRPr lang="en-US" dirty="0"/>
          </a:p>
        </p:txBody>
      </p:sp>
      <p:sp>
        <p:nvSpPr>
          <p:cNvPr id="4" name="Slide Number Placeholder 3">
            <a:extLst>
              <a:ext uri="{FF2B5EF4-FFF2-40B4-BE49-F238E27FC236}">
                <a16:creationId xmlns:a16="http://schemas.microsoft.com/office/drawing/2014/main" id="{A66E26C2-C44D-0033-306A-96725AD58D08}"/>
              </a:ext>
            </a:extLst>
          </p:cNvPr>
          <p:cNvSpPr>
            <a:spLocks noGrp="1"/>
          </p:cNvSpPr>
          <p:nvPr>
            <p:ph type="sldNum" sz="quarter" idx="4"/>
          </p:nvPr>
        </p:nvSpPr>
        <p:spPr/>
        <p:txBody>
          <a:bodyPr/>
          <a:lstStyle/>
          <a:p>
            <a:fld id="{294A09A9-5501-47C1-A89A-A340965A2BE2}" type="slidenum">
              <a:rPr lang="en-GB" smtClean="0"/>
              <a:pPr/>
              <a:t>16</a:t>
            </a:fld>
            <a:endParaRPr lang="en-GB"/>
          </a:p>
          <a:p>
            <a:endParaRPr lang="en-GB" dirty="0"/>
          </a:p>
        </p:txBody>
      </p:sp>
    </p:spTree>
    <p:extLst>
      <p:ext uri="{BB962C8B-B14F-4D97-AF65-F5344CB8AC3E}">
        <p14:creationId xmlns:p14="http://schemas.microsoft.com/office/powerpoint/2010/main" val="5876260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EF515-7BA5-400A-80C5-5D046A75DBFF}"/>
              </a:ext>
            </a:extLst>
          </p:cNvPr>
          <p:cNvSpPr>
            <a:spLocks noGrp="1"/>
          </p:cNvSpPr>
          <p:nvPr>
            <p:ph type="title"/>
          </p:nvPr>
        </p:nvSpPr>
        <p:spPr/>
        <p:txBody>
          <a:bodyPr/>
          <a:lstStyle/>
          <a:p>
            <a:r>
              <a:rPr lang="en-US">
                <a:ea typeface="Batang"/>
              </a:rPr>
              <a:t>Any questions?</a:t>
            </a:r>
            <a:endParaRPr lang="en-US"/>
          </a:p>
        </p:txBody>
      </p:sp>
      <p:sp>
        <p:nvSpPr>
          <p:cNvPr id="3" name="Content Placeholder 2">
            <a:extLst>
              <a:ext uri="{FF2B5EF4-FFF2-40B4-BE49-F238E27FC236}">
                <a16:creationId xmlns:a16="http://schemas.microsoft.com/office/drawing/2014/main" id="{157EFA35-B438-41EA-90BF-EBEECF51009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099079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DF434-28DB-4621-A497-D62C41CE0419}"/>
              </a:ext>
            </a:extLst>
          </p:cNvPr>
          <p:cNvSpPr>
            <a:spLocks noGrp="1"/>
          </p:cNvSpPr>
          <p:nvPr>
            <p:ph type="title"/>
          </p:nvPr>
        </p:nvSpPr>
        <p:spPr>
          <a:xfrm>
            <a:off x="1167492" y="381000"/>
            <a:ext cx="9779183" cy="1325563"/>
          </a:xfrm>
        </p:spPr>
        <p:txBody>
          <a:bodyPr rtlCol="0"/>
          <a:lstStyle/>
          <a:p>
            <a:pPr rtl="0"/>
            <a:r>
              <a:rPr lang="en-GB" dirty="0">
                <a:latin typeface="Century Gothic" panose="020B0502020202020204" pitchFamily="34" charset="0"/>
              </a:rPr>
              <a:t>Outline of talk</a:t>
            </a:r>
          </a:p>
        </p:txBody>
      </p:sp>
      <p:sp>
        <p:nvSpPr>
          <p:cNvPr id="3" name="Content Placeholder 2">
            <a:extLst>
              <a:ext uri="{FF2B5EF4-FFF2-40B4-BE49-F238E27FC236}">
                <a16:creationId xmlns:a16="http://schemas.microsoft.com/office/drawing/2014/main" id="{22788C46-D0BC-4307-AE55-7601A139E7CB}"/>
              </a:ext>
            </a:extLst>
          </p:cNvPr>
          <p:cNvSpPr>
            <a:spLocks noGrp="1"/>
          </p:cNvSpPr>
          <p:nvPr>
            <p:ph idx="1"/>
          </p:nvPr>
        </p:nvSpPr>
        <p:spPr>
          <a:xfrm>
            <a:off x="1167493" y="2017467"/>
            <a:ext cx="9779182" cy="3366815"/>
          </a:xfrm>
        </p:spPr>
        <p:txBody>
          <a:bodyPr vert="horz" lIns="91440" tIns="45720" rIns="91440" bIns="45720" rtlCol="0" anchor="t">
            <a:normAutofit lnSpcReduction="10000"/>
          </a:bodyPr>
          <a:lstStyle/>
          <a:p>
            <a:pPr rtl="0"/>
            <a:r>
              <a:rPr lang="en-GB" dirty="0">
                <a:latin typeface="Century Gothic" panose="020B0502020202020204" pitchFamily="34" charset="0"/>
              </a:rPr>
              <a:t>Disability inclusion in universities</a:t>
            </a:r>
          </a:p>
          <a:p>
            <a:pPr rtl="0"/>
            <a:r>
              <a:rPr lang="en-GB" dirty="0"/>
              <a:t>Theoretical underpinning – social relational model of disability</a:t>
            </a:r>
          </a:p>
          <a:p>
            <a:pPr rtl="0"/>
            <a:r>
              <a:rPr lang="en-GB" dirty="0">
                <a:latin typeface="Century Gothic" panose="020B0502020202020204" pitchFamily="34" charset="0"/>
              </a:rPr>
              <a:t>Empirical studies</a:t>
            </a:r>
          </a:p>
          <a:p>
            <a:pPr rtl="0"/>
            <a:r>
              <a:rPr lang="en-GB" dirty="0"/>
              <a:t>Key themes</a:t>
            </a:r>
          </a:p>
          <a:p>
            <a:pPr rtl="0"/>
            <a:r>
              <a:rPr lang="en-GB" dirty="0">
                <a:latin typeface="Century Gothic" panose="020B0502020202020204" pitchFamily="34" charset="0"/>
              </a:rPr>
              <a:t>Challenges to the audience</a:t>
            </a:r>
          </a:p>
          <a:p>
            <a:pPr rtl="0"/>
            <a:r>
              <a:rPr lang="en-GB" dirty="0"/>
              <a:t>Q&amp;A</a:t>
            </a:r>
            <a:endParaRPr lang="en-GB" dirty="0">
              <a:latin typeface="Century Gothic" panose="020B0502020202020204" pitchFamily="34" charset="0"/>
            </a:endParaRPr>
          </a:p>
        </p:txBody>
      </p:sp>
      <p:sp>
        <p:nvSpPr>
          <p:cNvPr id="6" name="Slide Number Placeholder 5">
            <a:extLst>
              <a:ext uri="{FF2B5EF4-FFF2-40B4-BE49-F238E27FC236}">
                <a16:creationId xmlns:a16="http://schemas.microsoft.com/office/drawing/2014/main" id="{60D470D0-6D64-5E42-9515-048F8779CD5E}"/>
              </a:ext>
            </a:extLst>
          </p:cNvPr>
          <p:cNvSpPr>
            <a:spLocks noGrp="1"/>
          </p:cNvSpPr>
          <p:nvPr>
            <p:ph type="sldNum" sz="quarter" idx="4"/>
          </p:nvPr>
        </p:nvSpPr>
        <p:spPr>
          <a:xfrm>
            <a:off x="10153276" y="6356350"/>
            <a:ext cx="1657723" cy="365125"/>
          </a:xfrm>
        </p:spPr>
        <p:txBody>
          <a:bodyPr rtlCol="0"/>
          <a:lstStyle/>
          <a:p>
            <a:pPr rtl="0"/>
            <a:fld id="{294A09A9-5501-47C1-A89A-A340965A2BE2}" type="slidenum">
              <a:rPr lang="en-GB" smtClean="0"/>
              <a:pPr rtl="0"/>
              <a:t>2</a:t>
            </a:fld>
            <a:endParaRPr lang="en-GB"/>
          </a:p>
        </p:txBody>
      </p:sp>
      <p:sp>
        <p:nvSpPr>
          <p:cNvPr id="7" name="Title 1">
            <a:extLst>
              <a:ext uri="{FF2B5EF4-FFF2-40B4-BE49-F238E27FC236}">
                <a16:creationId xmlns:a16="http://schemas.microsoft.com/office/drawing/2014/main" id="{9CC85B18-1196-D3B9-7EF0-79BA093BFE3E}"/>
              </a:ext>
            </a:extLst>
          </p:cNvPr>
          <p:cNvSpPr txBox="1">
            <a:spLocks/>
          </p:cNvSpPr>
          <p:nvPr/>
        </p:nvSpPr>
        <p:spPr>
          <a:xfrm>
            <a:off x="10772915" y="5357678"/>
            <a:ext cx="1594280" cy="182563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2800" dirty="0" err="1">
                <a:latin typeface="Century Gothic" panose="020B0502020202020204" pitchFamily="34" charset="0"/>
              </a:rPr>
              <a:t>EDI</a:t>
            </a:r>
            <a:r>
              <a:rPr lang="en-GB" sz="2800" dirty="0" err="1">
                <a:solidFill>
                  <a:schemeClr val="accent1"/>
                </a:solidFill>
                <a:latin typeface="Century Gothic" panose="020B0502020202020204" pitchFamily="34" charset="0"/>
              </a:rPr>
              <a:t>Ca</a:t>
            </a:r>
            <a:endParaRPr lang="en-GB" sz="2800" dirty="0">
              <a:solidFill>
                <a:schemeClr val="accent1"/>
              </a:solidFill>
              <a:latin typeface="Century Gothic" panose="020B0502020202020204" pitchFamily="34" charset="0"/>
            </a:endParaRPr>
          </a:p>
        </p:txBody>
      </p:sp>
      <p:sp>
        <p:nvSpPr>
          <p:cNvPr id="8" name="Oval 7">
            <a:extLst>
              <a:ext uri="{FF2B5EF4-FFF2-40B4-BE49-F238E27FC236}">
                <a16:creationId xmlns:a16="http://schemas.microsoft.com/office/drawing/2014/main" id="{058ED538-85F6-001A-4984-5A3425311234}"/>
              </a:ext>
            </a:extLst>
          </p:cNvPr>
          <p:cNvSpPr/>
          <p:nvPr/>
        </p:nvSpPr>
        <p:spPr>
          <a:xfrm>
            <a:off x="10946675" y="5682993"/>
            <a:ext cx="1217509" cy="117500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256085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E303B-6A2C-2F05-3077-990B64B107B6}"/>
              </a:ext>
            </a:extLst>
          </p:cNvPr>
          <p:cNvSpPr>
            <a:spLocks noGrp="1"/>
          </p:cNvSpPr>
          <p:nvPr>
            <p:ph type="title"/>
          </p:nvPr>
        </p:nvSpPr>
        <p:spPr/>
        <p:txBody>
          <a:bodyPr/>
          <a:lstStyle/>
          <a:p>
            <a:r>
              <a:rPr lang="en-US" dirty="0"/>
              <a:t>The wider research team</a:t>
            </a:r>
          </a:p>
        </p:txBody>
      </p:sp>
      <p:sp>
        <p:nvSpPr>
          <p:cNvPr id="3" name="Content Placeholder 2">
            <a:extLst>
              <a:ext uri="{FF2B5EF4-FFF2-40B4-BE49-F238E27FC236}">
                <a16:creationId xmlns:a16="http://schemas.microsoft.com/office/drawing/2014/main" id="{8BE7F65C-7CF3-592B-1297-941827E5A817}"/>
              </a:ext>
            </a:extLst>
          </p:cNvPr>
          <p:cNvSpPr>
            <a:spLocks noGrp="1"/>
          </p:cNvSpPr>
          <p:nvPr>
            <p:ph idx="1"/>
          </p:nvPr>
        </p:nvSpPr>
        <p:spPr>
          <a:xfrm>
            <a:off x="1167493" y="2017467"/>
            <a:ext cx="3173279" cy="3366815"/>
          </a:xfrm>
        </p:spPr>
        <p:txBody>
          <a:bodyPr vert="horz" lIns="91440" tIns="45720" rIns="91440" bIns="45720" rtlCol="0" anchor="t">
            <a:noAutofit/>
          </a:bodyPr>
          <a:lstStyle/>
          <a:p>
            <a:pPr algn="ctr" rtl="0" fontAlgn="base"/>
            <a:r>
              <a:rPr lang="en-US" sz="1800" b="0" i="0" u="none" strike="noStrike" dirty="0">
                <a:solidFill>
                  <a:srgbClr val="262626"/>
                </a:solidFill>
                <a:effectLst/>
                <a:latin typeface="Bembo" panose="020F0502020204030204" pitchFamily="34" charset="0"/>
              </a:rPr>
              <a:t>Dr Jennifer Remnant </a:t>
            </a:r>
            <a:r>
              <a:rPr lang="en-US" sz="1800" b="0" i="0" dirty="0">
                <a:solidFill>
                  <a:srgbClr val="262626"/>
                </a:solidFill>
                <a:effectLst/>
                <a:latin typeface="Bembo" panose="020F0502020204030204" pitchFamily="34" charset="0"/>
              </a:rPr>
              <a:t>​</a:t>
            </a:r>
            <a:endParaRPr lang="en-US" dirty="0">
              <a:solidFill>
                <a:srgbClr val="000000"/>
              </a:solidFill>
              <a:latin typeface="Segoe UI" panose="020B0502040204020203" pitchFamily="34" charset="0"/>
            </a:endParaRPr>
          </a:p>
          <a:p>
            <a:pPr algn="ctr" rtl="0" fontAlgn="base"/>
            <a:r>
              <a:rPr lang="en-US" sz="1800" b="0" i="0" u="none" strike="noStrike" dirty="0">
                <a:solidFill>
                  <a:srgbClr val="262626"/>
                </a:solidFill>
                <a:effectLst/>
                <a:latin typeface="Bembo"/>
              </a:rPr>
              <a:t>Dr Thomas Calvard </a:t>
            </a:r>
            <a:r>
              <a:rPr lang="en-US" sz="1800" b="0" i="0" dirty="0">
                <a:solidFill>
                  <a:srgbClr val="262626"/>
                </a:solidFill>
                <a:effectLst/>
                <a:latin typeface="Bembo"/>
              </a:rPr>
              <a:t>​</a:t>
            </a:r>
            <a:endParaRPr lang="en-US" b="0" i="0" dirty="0">
              <a:solidFill>
                <a:srgbClr val="000000"/>
              </a:solidFill>
              <a:effectLst/>
              <a:latin typeface="Bembo"/>
            </a:endParaRPr>
          </a:p>
          <a:p>
            <a:pPr algn="ctr" rtl="0" fontAlgn="base"/>
            <a:r>
              <a:rPr lang="en-US" sz="1800" b="0" i="0" u="none" strike="noStrike" dirty="0">
                <a:solidFill>
                  <a:srgbClr val="262626"/>
                </a:solidFill>
                <a:effectLst/>
                <a:latin typeface="Bembo"/>
              </a:rPr>
              <a:t>Dr Katriona Myhill</a:t>
            </a:r>
            <a:r>
              <a:rPr lang="en-US" sz="1800" b="0" i="0" dirty="0">
                <a:solidFill>
                  <a:srgbClr val="262626"/>
                </a:solidFill>
                <a:effectLst/>
                <a:latin typeface="Bembo"/>
              </a:rPr>
              <a:t>​</a:t>
            </a:r>
            <a:endParaRPr lang="en-US" b="0" i="0" dirty="0">
              <a:solidFill>
                <a:srgbClr val="000000"/>
              </a:solidFill>
              <a:effectLst/>
              <a:latin typeface="Bembo"/>
            </a:endParaRPr>
          </a:p>
          <a:p>
            <a:pPr algn="ctr" rtl="0" fontAlgn="base"/>
            <a:r>
              <a:rPr lang="en-US" sz="1800" b="0" i="0" u="none" strike="noStrike" dirty="0">
                <a:solidFill>
                  <a:srgbClr val="262626"/>
                </a:solidFill>
                <a:effectLst/>
                <a:latin typeface="Bembo" panose="020F0502020204030204" pitchFamily="34" charset="0"/>
              </a:rPr>
              <a:t>Dr James Richards</a:t>
            </a:r>
            <a:r>
              <a:rPr lang="en-US" sz="1800" b="0" i="0" dirty="0">
                <a:solidFill>
                  <a:srgbClr val="262626"/>
                </a:solidFill>
                <a:effectLst/>
                <a:latin typeface="Bembo" panose="020F0502020204030204" pitchFamily="34" charset="0"/>
              </a:rPr>
              <a:t>​</a:t>
            </a:r>
            <a:endParaRPr lang="en-US" b="0" i="0" dirty="0">
              <a:solidFill>
                <a:srgbClr val="000000"/>
              </a:solidFill>
              <a:effectLst/>
              <a:latin typeface="Segoe UI" panose="020B0502040204020203" pitchFamily="34" charset="0"/>
            </a:endParaRPr>
          </a:p>
          <a:p>
            <a:pPr algn="ctr" rtl="0" fontAlgn="base"/>
            <a:r>
              <a:rPr lang="en-US" sz="1800" b="0" i="0" u="none" strike="noStrike" dirty="0">
                <a:solidFill>
                  <a:srgbClr val="262626"/>
                </a:solidFill>
                <a:effectLst/>
                <a:latin typeface="Bembo"/>
              </a:rPr>
              <a:t>Abraham Babajide </a:t>
            </a:r>
            <a:endParaRPr lang="en-US" b="0" i="0" dirty="0">
              <a:solidFill>
                <a:srgbClr val="000000"/>
              </a:solidFill>
              <a:effectLst/>
              <a:latin typeface="Bembo"/>
            </a:endParaRPr>
          </a:p>
          <a:p>
            <a:pPr algn="ctr"/>
            <a:r>
              <a:rPr lang="en-US" sz="1800" dirty="0" err="1">
                <a:solidFill>
                  <a:srgbClr val="262626"/>
                </a:solidFill>
                <a:latin typeface="Bembo"/>
              </a:rPr>
              <a:t>Mrs</a:t>
            </a:r>
            <a:r>
              <a:rPr lang="en-US" sz="1800" dirty="0">
                <a:solidFill>
                  <a:srgbClr val="262626"/>
                </a:solidFill>
                <a:latin typeface="Bembo"/>
              </a:rPr>
              <a:t> Chiara Cocco</a:t>
            </a:r>
          </a:p>
          <a:p>
            <a:pPr algn="ctr"/>
            <a:r>
              <a:rPr lang="en-US" sz="1800" dirty="0">
                <a:solidFill>
                  <a:srgbClr val="262626"/>
                </a:solidFill>
                <a:latin typeface="Bembo"/>
              </a:rPr>
              <a:t>Dr Frederick Bosche</a:t>
            </a:r>
          </a:p>
          <a:p>
            <a:pPr algn="ctr"/>
            <a:r>
              <a:rPr lang="en-US" sz="1800" dirty="0">
                <a:solidFill>
                  <a:srgbClr val="262626"/>
                </a:solidFill>
                <a:latin typeface="Bembo"/>
              </a:rPr>
              <a:t>Professor Garry Pender </a:t>
            </a:r>
          </a:p>
          <a:p>
            <a:pPr algn="ctr"/>
            <a:r>
              <a:rPr lang="en-US" sz="1800" dirty="0">
                <a:solidFill>
                  <a:srgbClr val="262626"/>
                </a:solidFill>
                <a:latin typeface="Bembo"/>
              </a:rPr>
              <a:t>Dr Sara Shinton </a:t>
            </a:r>
          </a:p>
          <a:p>
            <a:endParaRPr lang="en-US" dirty="0"/>
          </a:p>
        </p:txBody>
      </p:sp>
      <p:sp>
        <p:nvSpPr>
          <p:cNvPr id="4" name="Slide Number Placeholder 3">
            <a:extLst>
              <a:ext uri="{FF2B5EF4-FFF2-40B4-BE49-F238E27FC236}">
                <a16:creationId xmlns:a16="http://schemas.microsoft.com/office/drawing/2014/main" id="{37869E0F-EEEA-BCFB-BF69-0776A8738656}"/>
              </a:ext>
            </a:extLst>
          </p:cNvPr>
          <p:cNvSpPr>
            <a:spLocks noGrp="1"/>
          </p:cNvSpPr>
          <p:nvPr>
            <p:ph type="sldNum" sz="quarter" idx="4"/>
          </p:nvPr>
        </p:nvSpPr>
        <p:spPr/>
        <p:txBody>
          <a:bodyPr/>
          <a:lstStyle/>
          <a:p>
            <a:fld id="{294A09A9-5501-47C1-A89A-A340965A2BE2}" type="slidenum">
              <a:rPr lang="en-GB" smtClean="0"/>
              <a:pPr/>
              <a:t>3</a:t>
            </a:fld>
            <a:endParaRPr lang="en-GB"/>
          </a:p>
          <a:p>
            <a:endParaRPr lang="en-GB" dirty="0"/>
          </a:p>
        </p:txBody>
      </p:sp>
      <p:sp>
        <p:nvSpPr>
          <p:cNvPr id="5" name="TextBox 4">
            <a:extLst>
              <a:ext uri="{FF2B5EF4-FFF2-40B4-BE49-F238E27FC236}">
                <a16:creationId xmlns:a16="http://schemas.microsoft.com/office/drawing/2014/main" id="{F19F93AE-CFD0-E46B-E335-32E6A06697E0}"/>
              </a:ext>
            </a:extLst>
          </p:cNvPr>
          <p:cNvSpPr txBox="1"/>
          <p:nvPr/>
        </p:nvSpPr>
        <p:spPr>
          <a:xfrm>
            <a:off x="5354594" y="2117124"/>
            <a:ext cx="3805881"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Bembo"/>
              </a:rPr>
              <a:t>Dr Cat Morgan</a:t>
            </a:r>
          </a:p>
          <a:p>
            <a:r>
              <a:rPr lang="en-US" dirty="0">
                <a:latin typeface="Bembo"/>
              </a:rPr>
              <a:t>Dr Lena </a:t>
            </a:r>
            <a:r>
              <a:rPr lang="en-US" err="1">
                <a:latin typeface="Bembo"/>
              </a:rPr>
              <a:t>Wanggren</a:t>
            </a:r>
            <a:endParaRPr lang="en-US">
              <a:latin typeface="Bembo"/>
            </a:endParaRPr>
          </a:p>
          <a:p>
            <a:r>
              <a:rPr lang="en-US" dirty="0">
                <a:latin typeface="Bembo"/>
              </a:rPr>
              <a:t>Dr Clayton Magill</a:t>
            </a:r>
          </a:p>
          <a:p>
            <a:r>
              <a:rPr lang="en-US" dirty="0">
                <a:latin typeface="Bembo"/>
              </a:rPr>
              <a:t>Dr David Woolf</a:t>
            </a:r>
          </a:p>
          <a:p>
            <a:r>
              <a:rPr lang="en-US" dirty="0">
                <a:latin typeface="Bembo"/>
              </a:rPr>
              <a:t>Professor Teresa Fernandes</a:t>
            </a:r>
          </a:p>
          <a:p>
            <a:r>
              <a:rPr lang="en-US" err="1">
                <a:latin typeface="Bembo"/>
              </a:rPr>
              <a:t>Mrs</a:t>
            </a:r>
            <a:r>
              <a:rPr lang="en-US" dirty="0">
                <a:latin typeface="Bembo"/>
              </a:rPr>
              <a:t> Fenella Watson </a:t>
            </a:r>
          </a:p>
        </p:txBody>
      </p:sp>
    </p:spTree>
    <p:extLst>
      <p:ext uri="{BB962C8B-B14F-4D97-AF65-F5344CB8AC3E}">
        <p14:creationId xmlns:p14="http://schemas.microsoft.com/office/powerpoint/2010/main" val="598996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3E96B-16C2-4DA2-A693-BBB47108CF53}"/>
              </a:ext>
            </a:extLst>
          </p:cNvPr>
          <p:cNvSpPr>
            <a:spLocks noGrp="1"/>
          </p:cNvSpPr>
          <p:nvPr>
            <p:ph type="title"/>
          </p:nvPr>
        </p:nvSpPr>
        <p:spPr/>
        <p:txBody>
          <a:bodyPr/>
          <a:lstStyle/>
          <a:p>
            <a:r>
              <a:rPr lang="en-US" dirty="0">
                <a:ea typeface="Batang"/>
              </a:rPr>
              <a:t>Disability inclusion in universities</a:t>
            </a:r>
            <a:endParaRPr lang="en-US" dirty="0"/>
          </a:p>
        </p:txBody>
      </p:sp>
      <p:sp>
        <p:nvSpPr>
          <p:cNvPr id="3" name="Content Placeholder 2">
            <a:extLst>
              <a:ext uri="{FF2B5EF4-FFF2-40B4-BE49-F238E27FC236}">
                <a16:creationId xmlns:a16="http://schemas.microsoft.com/office/drawing/2014/main" id="{89664074-2B3E-4EBD-970E-D777E92093D7}"/>
              </a:ext>
            </a:extLst>
          </p:cNvPr>
          <p:cNvSpPr>
            <a:spLocks noGrp="1"/>
          </p:cNvSpPr>
          <p:nvPr>
            <p:ph idx="1"/>
          </p:nvPr>
        </p:nvSpPr>
        <p:spPr/>
        <p:txBody>
          <a:bodyPr vert="horz" lIns="91440" tIns="45720" rIns="91440" bIns="45720" rtlCol="0" anchor="t">
            <a:normAutofit/>
          </a:bodyPr>
          <a:lstStyle/>
          <a:p>
            <a:r>
              <a:rPr lang="en-US" dirty="0">
                <a:ea typeface="Batang"/>
              </a:rPr>
              <a:t>Student focus (Equality Act, 2010) - staff 'cliff edge' </a:t>
            </a:r>
          </a:p>
          <a:p>
            <a:r>
              <a:rPr lang="en-US" dirty="0">
                <a:ea typeface="Batang"/>
              </a:rPr>
              <a:t>Gender (in)equality well-established (and stubborn)</a:t>
            </a:r>
          </a:p>
          <a:p>
            <a:r>
              <a:rPr lang="en-US">
                <a:ea typeface="Batang"/>
              </a:rPr>
              <a:t>Very low disclosure rate (neoliberal university, marketisation and managerialism) </a:t>
            </a:r>
            <a:endParaRPr lang="en-US" dirty="0"/>
          </a:p>
          <a:p>
            <a:r>
              <a:rPr lang="en-US">
                <a:ea typeface="Batang"/>
              </a:rPr>
              <a:t>Low representation in senior positions</a:t>
            </a:r>
            <a:endParaRPr lang="en-US" dirty="0"/>
          </a:p>
          <a:p>
            <a:r>
              <a:rPr lang="en-US">
                <a:ea typeface="Batang"/>
              </a:rPr>
              <a:t>Othered in universities </a:t>
            </a:r>
            <a:endParaRPr lang="en-US" dirty="0"/>
          </a:p>
          <a:p>
            <a:endParaRPr lang="en-US" dirty="0"/>
          </a:p>
        </p:txBody>
      </p:sp>
    </p:spTree>
    <p:extLst>
      <p:ext uri="{BB962C8B-B14F-4D97-AF65-F5344CB8AC3E}">
        <p14:creationId xmlns:p14="http://schemas.microsoft.com/office/powerpoint/2010/main" val="660364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A5853-2E7F-4B6F-BF4E-543C06D8DFE8}"/>
              </a:ext>
            </a:extLst>
          </p:cNvPr>
          <p:cNvSpPr>
            <a:spLocks noGrp="1"/>
          </p:cNvSpPr>
          <p:nvPr>
            <p:ph type="title"/>
          </p:nvPr>
        </p:nvSpPr>
        <p:spPr/>
        <p:txBody>
          <a:bodyPr/>
          <a:lstStyle/>
          <a:p>
            <a:r>
              <a:rPr lang="en-US" dirty="0">
                <a:ea typeface="Batang"/>
              </a:rPr>
              <a:t>Theoretical underpinning</a:t>
            </a:r>
            <a:endParaRPr lang="en-US" dirty="0"/>
          </a:p>
        </p:txBody>
      </p:sp>
      <p:sp>
        <p:nvSpPr>
          <p:cNvPr id="3" name="Content Placeholder 2">
            <a:extLst>
              <a:ext uri="{FF2B5EF4-FFF2-40B4-BE49-F238E27FC236}">
                <a16:creationId xmlns:a16="http://schemas.microsoft.com/office/drawing/2014/main" id="{9183392C-DD0D-4C11-8088-8919C3ECFD3D}"/>
              </a:ext>
            </a:extLst>
          </p:cNvPr>
          <p:cNvSpPr>
            <a:spLocks noGrp="1"/>
          </p:cNvSpPr>
          <p:nvPr>
            <p:ph idx="1"/>
          </p:nvPr>
        </p:nvSpPr>
        <p:spPr/>
        <p:txBody>
          <a:bodyPr vert="horz" lIns="91440" tIns="45720" rIns="91440" bIns="45720" rtlCol="0" anchor="t">
            <a:normAutofit fontScale="85000" lnSpcReduction="20000"/>
          </a:bodyPr>
          <a:lstStyle/>
          <a:p>
            <a:r>
              <a:rPr lang="en-US" dirty="0">
                <a:latin typeface="Century Gothic"/>
                <a:ea typeface="Batang"/>
              </a:rPr>
              <a:t>The social relational model of disability – Carol Thomas.</a:t>
            </a:r>
            <a:endParaRPr lang="en-US" dirty="0"/>
          </a:p>
          <a:p>
            <a:endParaRPr lang="en-US" dirty="0">
              <a:ea typeface="Batang"/>
            </a:endParaRPr>
          </a:p>
          <a:p>
            <a:r>
              <a:rPr lang="en-US" dirty="0">
                <a:ea typeface="Batang"/>
              </a:rPr>
              <a:t>Medical model (disability resides in the individual, and needs to be resolved or removed)</a:t>
            </a:r>
          </a:p>
          <a:p>
            <a:r>
              <a:rPr lang="en-US" dirty="0">
                <a:ea typeface="Batang"/>
              </a:rPr>
              <a:t>Social model (impairment is distinct from disability, which is social oppression that occurs as a result of interacting with an ableist world)</a:t>
            </a:r>
          </a:p>
          <a:p>
            <a:r>
              <a:rPr lang="en-US" dirty="0">
                <a:ea typeface="Batang"/>
              </a:rPr>
              <a:t>Social relational model (disability and impairment are distinct, disability is social oppression rooted in unequal social relationships. Impairment effects)</a:t>
            </a:r>
            <a:endParaRPr lang="en-US" dirty="0"/>
          </a:p>
        </p:txBody>
      </p:sp>
      <p:sp>
        <p:nvSpPr>
          <p:cNvPr id="5" name="Content Placeholder 4">
            <a:extLst>
              <a:ext uri="{FF2B5EF4-FFF2-40B4-BE49-F238E27FC236}">
                <a16:creationId xmlns:a16="http://schemas.microsoft.com/office/drawing/2014/main" id="{150C7888-6605-E2B8-BA6A-CCCE1B01E1A7}"/>
              </a:ext>
            </a:extLst>
          </p:cNvPr>
          <p:cNvSpPr>
            <a:spLocks noGrp="1"/>
          </p:cNvSpPr>
          <p:nvPr>
            <p:ph idx="10"/>
          </p:nvPr>
        </p:nvSpPr>
        <p:spPr/>
        <p:txBody>
          <a:bodyPr vert="horz" lIns="91440" tIns="45720" rIns="91440" bIns="45720" rtlCol="0" anchor="t">
            <a:noAutofit/>
          </a:bodyPr>
          <a:lstStyle/>
          <a:p>
            <a:r>
              <a:rPr lang="en-US" dirty="0"/>
              <a:t>Disability does not reside within an individual.</a:t>
            </a:r>
          </a:p>
          <a:p>
            <a:endParaRPr lang="en-US" dirty="0"/>
          </a:p>
          <a:p>
            <a:r>
              <a:rPr lang="en-US" dirty="0"/>
              <a:t>We are disabled by working in ableist and neurotypical workplaces. Identify and remove disabling barriers</a:t>
            </a:r>
          </a:p>
          <a:p>
            <a:endParaRPr lang="en-US" dirty="0"/>
          </a:p>
          <a:p>
            <a:r>
              <a:rPr lang="en-US" dirty="0"/>
              <a:t>Disabled person not person with a disability. </a:t>
            </a:r>
          </a:p>
        </p:txBody>
      </p:sp>
    </p:spTree>
    <p:extLst>
      <p:ext uri="{BB962C8B-B14F-4D97-AF65-F5344CB8AC3E}">
        <p14:creationId xmlns:p14="http://schemas.microsoft.com/office/powerpoint/2010/main" val="3586126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F2BC2-1A40-4890-BCF3-5740961C70C9}"/>
              </a:ext>
            </a:extLst>
          </p:cNvPr>
          <p:cNvSpPr>
            <a:spLocks noGrp="1"/>
          </p:cNvSpPr>
          <p:nvPr>
            <p:ph type="title"/>
          </p:nvPr>
        </p:nvSpPr>
        <p:spPr>
          <a:xfrm>
            <a:off x="1050879" y="609601"/>
            <a:ext cx="9810604" cy="1216024"/>
          </a:xfrm>
        </p:spPr>
        <p:txBody>
          <a:bodyPr>
            <a:normAutofit/>
          </a:bodyPr>
          <a:lstStyle/>
          <a:p>
            <a:r>
              <a:rPr lang="en-US">
                <a:ea typeface="Batang"/>
              </a:rPr>
              <a:t>Studies </a:t>
            </a:r>
            <a:endParaRPr lang="en-US" dirty="0"/>
          </a:p>
        </p:txBody>
      </p:sp>
      <p:sp>
        <p:nvSpPr>
          <p:cNvPr id="3" name="Content Placeholder 2">
            <a:extLst>
              <a:ext uri="{FF2B5EF4-FFF2-40B4-BE49-F238E27FC236}">
                <a16:creationId xmlns:a16="http://schemas.microsoft.com/office/drawing/2014/main" id="{4BF84074-334C-462D-A8E1-8294E7EFE63C}"/>
              </a:ext>
            </a:extLst>
          </p:cNvPr>
          <p:cNvSpPr>
            <a:spLocks noGrp="1"/>
          </p:cNvSpPr>
          <p:nvPr>
            <p:ph idx="1"/>
          </p:nvPr>
        </p:nvSpPr>
        <p:spPr>
          <a:xfrm>
            <a:off x="1015691" y="1972301"/>
            <a:ext cx="9880979" cy="3567373"/>
          </a:xfrm>
        </p:spPr>
        <p:txBody>
          <a:bodyPr vert="horz" lIns="91440" tIns="45720" rIns="91440" bIns="45720" rtlCol="0" anchor="ctr">
            <a:normAutofit fontScale="92500" lnSpcReduction="20000"/>
          </a:bodyPr>
          <a:lstStyle/>
          <a:p>
            <a:r>
              <a:rPr lang="en-US" dirty="0">
                <a:ea typeface="Batang"/>
              </a:rPr>
              <a:t>EPSRC &amp; Heriot Watt funded career acceleration grant in 2017 – experiences of disabled academics</a:t>
            </a:r>
          </a:p>
          <a:p>
            <a:r>
              <a:rPr lang="en-US" dirty="0">
                <a:ea typeface="Batang"/>
              </a:rPr>
              <a:t>Survey – menstruation, </a:t>
            </a:r>
            <a:r>
              <a:rPr lang="en-US" dirty="0" err="1">
                <a:ea typeface="Batang"/>
              </a:rPr>
              <a:t>gynaecological</a:t>
            </a:r>
            <a:r>
              <a:rPr lang="en-US" dirty="0">
                <a:ea typeface="Batang"/>
              </a:rPr>
              <a:t> health and menopause in university careers </a:t>
            </a:r>
          </a:p>
          <a:p>
            <a:r>
              <a:rPr lang="en-US" dirty="0">
                <a:ea typeface="Batang"/>
              </a:rPr>
              <a:t>Heriot Watt funded research 2019 – lived experiences of </a:t>
            </a:r>
            <a:r>
              <a:rPr lang="en-US" dirty="0" err="1">
                <a:ea typeface="Batang"/>
              </a:rPr>
              <a:t>gynaecological</a:t>
            </a:r>
            <a:r>
              <a:rPr lang="en-US" dirty="0">
                <a:ea typeface="Batang"/>
              </a:rPr>
              <a:t> health in UK academia</a:t>
            </a:r>
          </a:p>
          <a:p>
            <a:r>
              <a:rPr lang="en-US" dirty="0">
                <a:ea typeface="Batang"/>
              </a:rPr>
              <a:t>EPSRC funded Inclusion Matters project 2019-2021</a:t>
            </a:r>
          </a:p>
          <a:p>
            <a:r>
              <a:rPr lang="en-US" dirty="0">
                <a:ea typeface="Batang"/>
              </a:rPr>
              <a:t>NERC Enabling Neurodiverse Inclusive Science Careers 2022</a:t>
            </a:r>
          </a:p>
          <a:p>
            <a:r>
              <a:rPr lang="en-US" dirty="0">
                <a:ea typeface="Batang"/>
              </a:rPr>
              <a:t>Equality, Diversity and Inclusion Caucus 2023 onwards</a:t>
            </a:r>
            <a:endParaRPr lang="en-US" dirty="0"/>
          </a:p>
        </p:txBody>
      </p:sp>
    </p:spTree>
    <p:extLst>
      <p:ext uri="{BB962C8B-B14F-4D97-AF65-F5344CB8AC3E}">
        <p14:creationId xmlns:p14="http://schemas.microsoft.com/office/powerpoint/2010/main" val="26063770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D9262-0EC1-40BC-99C9-C57BAB456FCE}"/>
              </a:ext>
            </a:extLst>
          </p:cNvPr>
          <p:cNvSpPr>
            <a:spLocks noGrp="1"/>
          </p:cNvSpPr>
          <p:nvPr>
            <p:ph type="title"/>
          </p:nvPr>
        </p:nvSpPr>
        <p:spPr/>
        <p:txBody>
          <a:bodyPr/>
          <a:lstStyle/>
          <a:p>
            <a:r>
              <a:rPr lang="en-US">
                <a:ea typeface="Batang"/>
              </a:rPr>
              <a:t>Key themes - academics</a:t>
            </a:r>
            <a:endParaRPr lang="en-US"/>
          </a:p>
        </p:txBody>
      </p:sp>
      <p:sp>
        <p:nvSpPr>
          <p:cNvPr id="3" name="Content Placeholder 2">
            <a:extLst>
              <a:ext uri="{FF2B5EF4-FFF2-40B4-BE49-F238E27FC236}">
                <a16:creationId xmlns:a16="http://schemas.microsoft.com/office/drawing/2014/main" id="{C1DA5484-515F-474D-820D-515421B944FF}"/>
              </a:ext>
            </a:extLst>
          </p:cNvPr>
          <p:cNvSpPr>
            <a:spLocks noGrp="1"/>
          </p:cNvSpPr>
          <p:nvPr>
            <p:ph idx="1"/>
          </p:nvPr>
        </p:nvSpPr>
        <p:spPr/>
        <p:txBody>
          <a:bodyPr vert="horz" lIns="91440" tIns="45720" rIns="91440" bIns="45720" rtlCol="0" anchor="t">
            <a:normAutofit fontScale="77500" lnSpcReduction="20000"/>
          </a:bodyPr>
          <a:lstStyle/>
          <a:p>
            <a:r>
              <a:rPr lang="en-US" dirty="0">
                <a:latin typeface="Century Gothic"/>
                <a:ea typeface="Batang"/>
              </a:rPr>
              <a:t>Performance management</a:t>
            </a:r>
          </a:p>
          <a:p>
            <a:r>
              <a:rPr lang="en-US" dirty="0">
                <a:latin typeface="Century Gothic"/>
                <a:ea typeface="Batang"/>
              </a:rPr>
              <a:t>Career progression</a:t>
            </a:r>
          </a:p>
          <a:p>
            <a:r>
              <a:rPr lang="en-US" dirty="0" err="1">
                <a:latin typeface="Century Gothic"/>
                <a:ea typeface="Batang"/>
              </a:rPr>
              <a:t>Internalised</a:t>
            </a:r>
            <a:r>
              <a:rPr lang="en-US" dirty="0">
                <a:latin typeface="Century Gothic"/>
                <a:ea typeface="Batang"/>
              </a:rPr>
              <a:t> ableism</a:t>
            </a:r>
          </a:p>
          <a:p>
            <a:r>
              <a:rPr lang="en-US" dirty="0">
                <a:latin typeface="Century Gothic"/>
                <a:ea typeface="Batang"/>
              </a:rPr>
              <a:t>Distrust of HR</a:t>
            </a:r>
          </a:p>
          <a:p>
            <a:r>
              <a:rPr lang="en-US" dirty="0">
                <a:latin typeface="Century Gothic"/>
                <a:ea typeface="Batang"/>
              </a:rPr>
              <a:t>Ill-informed line management </a:t>
            </a:r>
          </a:p>
          <a:p>
            <a:r>
              <a:rPr lang="en-US" dirty="0">
                <a:latin typeface="Century Gothic"/>
                <a:ea typeface="Batang"/>
              </a:rPr>
              <a:t>Stigma/shame </a:t>
            </a:r>
            <a:endParaRPr lang="en-US" dirty="0">
              <a:latin typeface="Century Gothic"/>
            </a:endParaRPr>
          </a:p>
          <a:p>
            <a:r>
              <a:rPr lang="en-US" dirty="0">
                <a:latin typeface="Century Gothic"/>
                <a:ea typeface="Batang"/>
              </a:rPr>
              <a:t>Incompatibility of the body with an academic career</a:t>
            </a:r>
          </a:p>
          <a:p>
            <a:r>
              <a:rPr lang="en-US" dirty="0">
                <a:latin typeface="Century Gothic"/>
                <a:ea typeface="Batang"/>
              </a:rPr>
              <a:t>Disciplinary differences</a:t>
            </a:r>
          </a:p>
          <a:p>
            <a:r>
              <a:rPr lang="en-US" dirty="0">
                <a:ea typeface="Batang"/>
              </a:rPr>
              <a:t>Intersectionality</a:t>
            </a:r>
          </a:p>
        </p:txBody>
      </p:sp>
    </p:spTree>
    <p:extLst>
      <p:ext uri="{BB962C8B-B14F-4D97-AF65-F5344CB8AC3E}">
        <p14:creationId xmlns:p14="http://schemas.microsoft.com/office/powerpoint/2010/main" val="2794250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9C2B7-5C3E-E808-B5FB-D35DA4E699D0}"/>
              </a:ext>
            </a:extLst>
          </p:cNvPr>
          <p:cNvSpPr>
            <a:spLocks noGrp="1"/>
          </p:cNvSpPr>
          <p:nvPr>
            <p:ph type="title"/>
          </p:nvPr>
        </p:nvSpPr>
        <p:spPr/>
        <p:txBody>
          <a:bodyPr/>
          <a:lstStyle/>
          <a:p>
            <a:r>
              <a:rPr lang="en-US" dirty="0">
                <a:latin typeface="Century Gothic"/>
              </a:rPr>
              <a:t>Alex - PGR</a:t>
            </a:r>
            <a:endParaRPr lang="en-US" dirty="0"/>
          </a:p>
        </p:txBody>
      </p:sp>
      <p:sp>
        <p:nvSpPr>
          <p:cNvPr id="3" name="Content Placeholder 2">
            <a:extLst>
              <a:ext uri="{FF2B5EF4-FFF2-40B4-BE49-F238E27FC236}">
                <a16:creationId xmlns:a16="http://schemas.microsoft.com/office/drawing/2014/main" id="{34F0F4CF-2DD3-06AA-A177-3EE3531BE8D4}"/>
              </a:ext>
            </a:extLst>
          </p:cNvPr>
          <p:cNvSpPr>
            <a:spLocks noGrp="1"/>
          </p:cNvSpPr>
          <p:nvPr>
            <p:ph idx="1"/>
          </p:nvPr>
        </p:nvSpPr>
        <p:spPr>
          <a:xfrm>
            <a:off x="747363" y="1655002"/>
            <a:ext cx="9779182" cy="3366815"/>
          </a:xfrm>
        </p:spPr>
        <p:txBody>
          <a:bodyPr vert="horz" lIns="91440" tIns="45720" rIns="91440" bIns="45720" rtlCol="0" anchor="t">
            <a:noAutofit/>
          </a:bodyPr>
          <a:lstStyle/>
          <a:p>
            <a:r>
              <a:rPr lang="en-GB" sz="1800" dirty="0">
                <a:solidFill>
                  <a:srgbClr val="5B6770"/>
                </a:solidFill>
                <a:latin typeface="Century Gothic"/>
              </a:rPr>
              <a:t>Alex is gender non-binary. They experience </a:t>
            </a:r>
            <a:r>
              <a:rPr lang="en-GB" sz="1800" dirty="0">
                <a:solidFill>
                  <a:schemeClr val="accent1">
                    <a:lumMod val="75000"/>
                  </a:schemeClr>
                </a:solidFill>
                <a:latin typeface="Century Gothic"/>
              </a:rPr>
              <a:t>endometriosis, heavy periods, a respiratory condition and have been diagnosed with mental health issues</a:t>
            </a:r>
            <a:r>
              <a:rPr lang="en-GB" sz="1800" dirty="0">
                <a:solidFill>
                  <a:srgbClr val="5B6770"/>
                </a:solidFill>
                <a:latin typeface="Century Gothic"/>
              </a:rPr>
              <a:t>. They have also been diagnosed with </a:t>
            </a:r>
            <a:r>
              <a:rPr lang="en-GB" sz="1800" dirty="0">
                <a:solidFill>
                  <a:schemeClr val="accent1">
                    <a:lumMod val="75000"/>
                  </a:schemeClr>
                </a:solidFill>
                <a:latin typeface="Century Gothic"/>
              </a:rPr>
              <a:t>autism but do not consider that diagnosis a disability.</a:t>
            </a:r>
            <a:r>
              <a:rPr lang="en-GB" sz="1800" dirty="0">
                <a:solidFill>
                  <a:srgbClr val="5B6770"/>
                </a:solidFill>
                <a:latin typeface="Century Gothic"/>
              </a:rPr>
              <a:t> They often use a wheelchair. They are completing a PhD in Geosciences. Alex’s colleagues know that they are disabled, and </a:t>
            </a:r>
            <a:r>
              <a:rPr lang="en-GB" sz="1800" dirty="0">
                <a:solidFill>
                  <a:schemeClr val="accent1">
                    <a:lumMod val="75000"/>
                  </a:schemeClr>
                </a:solidFill>
                <a:latin typeface="Century Gothic"/>
              </a:rPr>
              <a:t>they have disclosed their mental health issues</a:t>
            </a:r>
            <a:r>
              <a:rPr lang="en-GB" sz="1800" dirty="0">
                <a:solidFill>
                  <a:srgbClr val="5B6770"/>
                </a:solidFill>
                <a:latin typeface="Century Gothic"/>
              </a:rPr>
              <a:t> to their line manager.</a:t>
            </a:r>
            <a:endParaRPr lang="en-US" sz="1800" dirty="0">
              <a:solidFill>
                <a:srgbClr val="5B6770"/>
              </a:solidFill>
              <a:latin typeface="Century Gothic"/>
            </a:endParaRPr>
          </a:p>
          <a:p>
            <a:pPr marL="285750" indent="-285750">
              <a:buFont typeface="Arial"/>
              <a:buChar char="•"/>
            </a:pPr>
            <a:endParaRPr lang="en-US" sz="1800" dirty="0">
              <a:solidFill>
                <a:srgbClr val="5B6770"/>
              </a:solidFill>
              <a:latin typeface="Arial"/>
              <a:cs typeface="Arial"/>
            </a:endParaRPr>
          </a:p>
          <a:p>
            <a:r>
              <a:rPr lang="en-GB" sz="1800" dirty="0">
                <a:solidFill>
                  <a:srgbClr val="5B6770"/>
                </a:solidFill>
                <a:latin typeface="Century Gothic"/>
              </a:rPr>
              <a:t>During their PhD they took a substantial leave of absence and have formal agreement in place to complete their PhD part time. </a:t>
            </a:r>
            <a:r>
              <a:rPr lang="en-GB" sz="1800" dirty="0">
                <a:solidFill>
                  <a:schemeClr val="accent1">
                    <a:lumMod val="75000"/>
                  </a:schemeClr>
                </a:solidFill>
                <a:latin typeface="Century Gothic"/>
              </a:rPr>
              <a:t>They have informal arrangements with their line manager regarding their use of the lab and flexible hours</a:t>
            </a:r>
            <a:r>
              <a:rPr lang="en-GB" sz="1800" dirty="0">
                <a:solidFill>
                  <a:srgbClr val="5B6770"/>
                </a:solidFill>
                <a:latin typeface="Century Gothic"/>
              </a:rPr>
              <a:t>. To enter the workplace, Alex passes through an area where people congregate to smoke </a:t>
            </a:r>
            <a:r>
              <a:rPr lang="en-GB" sz="1800" dirty="0">
                <a:solidFill>
                  <a:schemeClr val="accent1">
                    <a:lumMod val="75000"/>
                  </a:schemeClr>
                </a:solidFill>
                <a:latin typeface="Century Gothic"/>
              </a:rPr>
              <a:t>causing them discomfort.</a:t>
            </a:r>
            <a:r>
              <a:rPr lang="en-GB" sz="1800" dirty="0">
                <a:solidFill>
                  <a:srgbClr val="5B6770"/>
                </a:solidFill>
                <a:latin typeface="Century Gothic"/>
              </a:rPr>
              <a:t> The lift in their workplace is </a:t>
            </a:r>
            <a:r>
              <a:rPr lang="en-GB" sz="1800" dirty="0">
                <a:solidFill>
                  <a:schemeClr val="accent1">
                    <a:lumMod val="75000"/>
                  </a:schemeClr>
                </a:solidFill>
                <a:latin typeface="Century Gothic"/>
              </a:rPr>
              <a:t>regularly out of service</a:t>
            </a:r>
            <a:r>
              <a:rPr lang="en-GB" sz="1800" dirty="0">
                <a:solidFill>
                  <a:srgbClr val="5B6770"/>
                </a:solidFill>
                <a:latin typeface="Century Gothic"/>
              </a:rPr>
              <a:t>. They work in an open plan office, which makes them uncomfortable as </a:t>
            </a:r>
            <a:r>
              <a:rPr lang="en-GB" sz="1800" dirty="0">
                <a:solidFill>
                  <a:schemeClr val="accent1">
                    <a:lumMod val="75000"/>
                  </a:schemeClr>
                </a:solidFill>
                <a:latin typeface="Century Gothic"/>
              </a:rPr>
              <a:t>they like to be able to see who is coming and going.</a:t>
            </a:r>
            <a:r>
              <a:rPr lang="en-GB" sz="1800" dirty="0">
                <a:solidFill>
                  <a:srgbClr val="5B6770"/>
                </a:solidFill>
                <a:latin typeface="Century Gothic"/>
              </a:rPr>
              <a:t> They also work in </a:t>
            </a:r>
            <a:r>
              <a:rPr lang="en-GB" sz="1800" dirty="0">
                <a:solidFill>
                  <a:schemeClr val="accent1">
                    <a:lumMod val="75000"/>
                  </a:schemeClr>
                </a:solidFill>
                <a:latin typeface="Century Gothic"/>
              </a:rPr>
              <a:t>a lab that requires specific cleanliness conditions.</a:t>
            </a:r>
            <a:r>
              <a:rPr lang="en-GB" sz="1800" dirty="0">
                <a:solidFill>
                  <a:srgbClr val="5B6770"/>
                </a:solidFill>
                <a:latin typeface="Century Gothic"/>
              </a:rPr>
              <a:t> Conferences are often </a:t>
            </a:r>
            <a:r>
              <a:rPr lang="en-GB" sz="1800" dirty="0">
                <a:solidFill>
                  <a:schemeClr val="accent1">
                    <a:lumMod val="75000"/>
                  </a:schemeClr>
                </a:solidFill>
                <a:latin typeface="Century Gothic"/>
              </a:rPr>
              <a:t>inaccessible</a:t>
            </a:r>
            <a:r>
              <a:rPr lang="en-GB" sz="1800" dirty="0">
                <a:solidFill>
                  <a:srgbClr val="5B6770"/>
                </a:solidFill>
                <a:latin typeface="Century Gothic"/>
              </a:rPr>
              <a:t> to Alex, as are their institution’s teaching rooms, meaning </a:t>
            </a:r>
            <a:r>
              <a:rPr lang="en-GB" sz="1800" dirty="0">
                <a:solidFill>
                  <a:schemeClr val="accent1">
                    <a:lumMod val="75000"/>
                  </a:schemeClr>
                </a:solidFill>
                <a:latin typeface="Century Gothic"/>
              </a:rPr>
              <a:t>they can’t teach</a:t>
            </a:r>
            <a:r>
              <a:rPr lang="en-GB" sz="1800" dirty="0">
                <a:solidFill>
                  <a:srgbClr val="5B6770"/>
                </a:solidFill>
                <a:latin typeface="Century Gothic"/>
              </a:rPr>
              <a:t>.</a:t>
            </a:r>
            <a:endParaRPr lang="en-US" sz="1800" dirty="0">
              <a:solidFill>
                <a:srgbClr val="5B6770"/>
              </a:solidFill>
              <a:latin typeface="Century Gothic"/>
            </a:endParaRPr>
          </a:p>
          <a:p>
            <a:pPr marL="285750" indent="-285750">
              <a:buFont typeface="Arial"/>
              <a:buChar char="•"/>
            </a:pPr>
            <a:endParaRPr lang="en-US" sz="2000" dirty="0">
              <a:solidFill>
                <a:srgbClr val="5B6770"/>
              </a:solidFill>
              <a:latin typeface="Arial"/>
              <a:cs typeface="Arial"/>
            </a:endParaRPr>
          </a:p>
          <a:p>
            <a:endParaRPr lang="en-GB" sz="1800" dirty="0">
              <a:solidFill>
                <a:srgbClr val="5B6770"/>
              </a:solidFill>
              <a:latin typeface="Century Gothic"/>
            </a:endParaRPr>
          </a:p>
        </p:txBody>
      </p:sp>
      <p:sp>
        <p:nvSpPr>
          <p:cNvPr id="4" name="Slide Number Placeholder 3">
            <a:extLst>
              <a:ext uri="{FF2B5EF4-FFF2-40B4-BE49-F238E27FC236}">
                <a16:creationId xmlns:a16="http://schemas.microsoft.com/office/drawing/2014/main" id="{FDADC7CE-3D0B-4D2B-B222-EBE83AD946CC}"/>
              </a:ext>
            </a:extLst>
          </p:cNvPr>
          <p:cNvSpPr>
            <a:spLocks noGrp="1"/>
          </p:cNvSpPr>
          <p:nvPr>
            <p:ph type="sldNum" sz="quarter" idx="4"/>
          </p:nvPr>
        </p:nvSpPr>
        <p:spPr/>
        <p:txBody>
          <a:bodyPr/>
          <a:lstStyle/>
          <a:p>
            <a:fld id="{294A09A9-5501-47C1-A89A-A340965A2BE2}" type="slidenum">
              <a:rPr lang="en-GB" smtClean="0"/>
              <a:pPr/>
              <a:t>8</a:t>
            </a:fld>
            <a:endParaRPr lang="en-GB" dirty="0"/>
          </a:p>
          <a:p>
            <a:endParaRPr lang="en-GB" dirty="0"/>
          </a:p>
        </p:txBody>
      </p:sp>
    </p:spTree>
    <p:extLst>
      <p:ext uri="{BB962C8B-B14F-4D97-AF65-F5344CB8AC3E}">
        <p14:creationId xmlns:p14="http://schemas.microsoft.com/office/powerpoint/2010/main" val="1546125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B0CDF-4948-2271-AA22-C36DCEA3D981}"/>
              </a:ext>
            </a:extLst>
          </p:cNvPr>
          <p:cNvSpPr>
            <a:spLocks noGrp="1"/>
          </p:cNvSpPr>
          <p:nvPr>
            <p:ph type="title"/>
          </p:nvPr>
        </p:nvSpPr>
        <p:spPr/>
        <p:txBody>
          <a:bodyPr/>
          <a:lstStyle/>
          <a:p>
            <a:r>
              <a:rPr lang="en-US" dirty="0">
                <a:latin typeface="Century Gothic"/>
              </a:rPr>
              <a:t>Management of problematic menstruation - blood</a:t>
            </a:r>
            <a:endParaRPr lang="en-US" dirty="0"/>
          </a:p>
        </p:txBody>
      </p:sp>
      <p:sp>
        <p:nvSpPr>
          <p:cNvPr id="3" name="Content Placeholder 2">
            <a:extLst>
              <a:ext uri="{FF2B5EF4-FFF2-40B4-BE49-F238E27FC236}">
                <a16:creationId xmlns:a16="http://schemas.microsoft.com/office/drawing/2014/main" id="{DA96A8DD-53DE-0C17-885D-20AC5F93E20C}"/>
              </a:ext>
            </a:extLst>
          </p:cNvPr>
          <p:cNvSpPr>
            <a:spLocks noGrp="1"/>
          </p:cNvSpPr>
          <p:nvPr>
            <p:ph idx="1"/>
          </p:nvPr>
        </p:nvSpPr>
        <p:spPr/>
        <p:txBody>
          <a:bodyPr vert="horz" lIns="91440" tIns="45720" rIns="91440" bIns="45720" rtlCol="0" anchor="t">
            <a:noAutofit/>
          </a:bodyPr>
          <a:lstStyle/>
          <a:p>
            <a:pPr>
              <a:lnSpc>
                <a:spcPct val="120000"/>
              </a:lnSpc>
            </a:pPr>
            <a:r>
              <a:rPr lang="en-GB" sz="1400" cap="all" dirty="0">
                <a:latin typeface="Century Gothic"/>
              </a:rPr>
              <a:t>'IT WAS LITERALLY SIT ON A PLASTIC BAG ON THE SEAT OF THE CAR. TWO LONG PADS, A SUPER PLUS TAMPON AND A CHANGE OF CLOTHES IN THE BOOT.'</a:t>
            </a:r>
            <a:endParaRPr lang="en-US" sz="1400" dirty="0">
              <a:latin typeface="Century Gothic"/>
            </a:endParaRPr>
          </a:p>
          <a:p>
            <a:pPr>
              <a:lnSpc>
                <a:spcPct val="120000"/>
              </a:lnSpc>
            </a:pPr>
            <a:endParaRPr lang="en-US" sz="1400" dirty="0"/>
          </a:p>
          <a:p>
            <a:pPr>
              <a:lnSpc>
                <a:spcPct val="120000"/>
              </a:lnSpc>
            </a:pPr>
            <a:r>
              <a:rPr lang="en-GB" sz="1400" cap="all" dirty="0">
                <a:latin typeface="Century Gothic"/>
              </a:rPr>
              <a:t>WHEN I FIRST STARTED GOING [HERE] I DIDN’T KNOW THE UNIVERSITY ONE OF THE FIRST THOUGHT WAS “OKAY, I’VE GOT A MEETING IN THIS BUILDING BUT WHERE’S THE NEAREST TOILET?” BECAUSE YOU HAVE TO BE… AND MEN DON’T HAVE TO THINK LIKE THAT, IN THE SAME WAY. AND IT’S JUST, IT JUST MADE ME KIND OF A BIT, DO YOU KNOW, YOU’RE ALWAYS AWARE OF IT WHEN YOU’VE GOT HEAVY PERIODS AND IT’S AN ISSUE. </a:t>
            </a:r>
            <a:endParaRPr lang="en-US" sz="1400" dirty="0">
              <a:latin typeface="Century Gothic"/>
            </a:endParaRPr>
          </a:p>
          <a:p>
            <a:pPr>
              <a:lnSpc>
                <a:spcPct val="120000"/>
              </a:lnSpc>
            </a:pPr>
            <a:endParaRPr lang="en-GB" sz="1400" dirty="0"/>
          </a:p>
          <a:p>
            <a:pPr>
              <a:lnSpc>
                <a:spcPct val="120000"/>
              </a:lnSpc>
            </a:pPr>
            <a:r>
              <a:rPr lang="en-GB" sz="1400" cap="all" dirty="0">
                <a:latin typeface="Century Gothic"/>
              </a:rPr>
              <a:t>ESPECIALLY WHEN YOU’RE SHARING A TOILET WITH PEOPLE OF AN OPPOSITE [sex]. AT THAT TIME WE WORKED IN KIND OF LIKE A TENEMENT BUILDING. SO ONE OF THE TOILETS, THERE WAS ONE MAN ON THE FLOOR AND HE USED THE SAME TOILET SO WE WERE ALWAYS KIND OF CONSCIOUS THAT, YOU KNOW, THERE WAS MAN COMING IN. THEY MIGHT HEAR YOU CLICK THE PEDAL BIN AS YOU’RE DISPOSING OF THINGS.</a:t>
            </a:r>
            <a:endParaRPr lang="en-US" dirty="0">
              <a:latin typeface="Century Gothic"/>
            </a:endParaRPr>
          </a:p>
        </p:txBody>
      </p:sp>
      <p:sp>
        <p:nvSpPr>
          <p:cNvPr id="4" name="Slide Number Placeholder 3">
            <a:extLst>
              <a:ext uri="{FF2B5EF4-FFF2-40B4-BE49-F238E27FC236}">
                <a16:creationId xmlns:a16="http://schemas.microsoft.com/office/drawing/2014/main" id="{979D76A2-FC4C-A443-6506-301CE86E7D69}"/>
              </a:ext>
            </a:extLst>
          </p:cNvPr>
          <p:cNvSpPr>
            <a:spLocks noGrp="1"/>
          </p:cNvSpPr>
          <p:nvPr>
            <p:ph type="sldNum" sz="quarter" idx="4"/>
          </p:nvPr>
        </p:nvSpPr>
        <p:spPr/>
        <p:txBody>
          <a:bodyPr/>
          <a:lstStyle/>
          <a:p>
            <a:fld id="{294A09A9-5501-47C1-A89A-A340965A2BE2}" type="slidenum">
              <a:rPr lang="en-GB" smtClean="0"/>
              <a:pPr/>
              <a:t>9</a:t>
            </a:fld>
            <a:endParaRPr lang="en-GB" dirty="0"/>
          </a:p>
          <a:p>
            <a:endParaRPr lang="en-GB" dirty="0"/>
          </a:p>
        </p:txBody>
      </p:sp>
    </p:spTree>
    <p:extLst>
      <p:ext uri="{BB962C8B-B14F-4D97-AF65-F5344CB8AC3E}">
        <p14:creationId xmlns:p14="http://schemas.microsoft.com/office/powerpoint/2010/main" val="1507077501"/>
      </p:ext>
    </p:extLst>
  </p:cSld>
  <p:clrMapOvr>
    <a:masterClrMapping/>
  </p:clrMapOvr>
</p:sld>
</file>

<file path=ppt/theme/theme1.xml><?xml version="1.0" encoding="utf-8"?>
<a:theme xmlns:a="http://schemas.openxmlformats.org/drawingml/2006/main" name="Office Theme">
  <a:themeElements>
    <a:clrScheme name="Universal Color Block">
      <a:dk1>
        <a:srgbClr val="000000"/>
      </a:dk1>
      <a:lt1>
        <a:srgbClr val="FFFFFF"/>
      </a:lt1>
      <a:dk2>
        <a:srgbClr val="44546A"/>
      </a:dk2>
      <a:lt2>
        <a:srgbClr val="E7E6E6"/>
      </a:lt2>
      <a:accent1>
        <a:srgbClr val="0068FF"/>
      </a:accent1>
      <a:accent2>
        <a:srgbClr val="DAE5EF"/>
      </a:accent2>
      <a:accent3>
        <a:srgbClr val="637183"/>
      </a:accent3>
      <a:accent4>
        <a:srgbClr val="434E5E"/>
      </a:accent4>
      <a:accent5>
        <a:srgbClr val="5B9BD5"/>
      </a:accent5>
      <a:accent6>
        <a:srgbClr val="70AD47"/>
      </a:accent6>
      <a:hlink>
        <a:srgbClr val="0563C1"/>
      </a:hlink>
      <a:folHlink>
        <a:srgbClr val="954F72"/>
      </a:folHlink>
    </a:clrScheme>
    <a:fontScheme name="Custom 75">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59457595_TF45331398_Win32" id="{5659B9E0-3971-467D-9BA2-B20B39D641FE}" vid="{E6DA4EDB-46C2-4D45-9E99-6BB2FEEE47E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1" ma:contentTypeDescription="Create a new document." ma:contentTypeScope="" ma:versionID="64dfb1555687e0874b4304b796b5b0c7">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6e4c555b5e194d05b7203de9c4567b3"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Props1.xml><?xml version="1.0" encoding="utf-8"?>
<ds:datastoreItem xmlns:ds="http://schemas.openxmlformats.org/officeDocument/2006/customXml" ds:itemID="{85334180-0405-413B-834A-44FA9E05ADB7}">
  <ds:schemaRefs>
    <ds:schemaRef ds:uri="http://schemas.microsoft.com/sharepoint/v3/contenttype/forms"/>
  </ds:schemaRefs>
</ds:datastoreItem>
</file>

<file path=customXml/itemProps2.xml><?xml version="1.0" encoding="utf-8"?>
<ds:datastoreItem xmlns:ds="http://schemas.openxmlformats.org/officeDocument/2006/customXml" ds:itemID="{4A615295-94F6-4CE2-A1B1-6B7E1DAA5AD6}">
  <ds:schemaRefs>
    <ds:schemaRef ds:uri="16c05727-aa75-4e4a-9b5f-8a80a1165891"/>
    <ds:schemaRef ds:uri="230e9df3-be65-4c73-a93b-d1236ebd677e"/>
    <ds:schemaRef ds:uri="71af3243-3dd4-4a8d-8c0d-dd76da1f02a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D5BAB77-79E1-4739-AA51-10C9079186D6}">
  <ds:schemaRefs>
    <ds:schemaRef ds:uri="230e9df3-be65-4c73-a93b-d1236ebd677e"/>
    <ds:schemaRef ds:uri="71af3243-3dd4-4a8d-8c0d-dd76da1f02a5"/>
    <ds:schemaRef ds:uri="http://schemas.microsoft.com/office/2006/metadata/properties"/>
    <ds:schemaRef ds:uri="http://schemas.microsoft.com/office/infopath/2007/PartnerControls"/>
    <ds:schemaRef ds:uri="http://schemas.microsoft.com/sharepoint/v3"/>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{82161DF7-8794-4AB0-9C72-621470BA3338}tf45331398_win32</Template>
  <TotalTime>269</TotalTime>
  <Words>838</Words>
  <Application>Microsoft Office PowerPoint</Application>
  <PresentationFormat>Widescreen</PresentationFormat>
  <Paragraphs>89</Paragraphs>
  <Slides>17</Slides>
  <Notes>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Navigating the choppy waters of academia: the experiences of disabled and neurodivergent academics. </vt:lpstr>
      <vt:lpstr>Outline of talk</vt:lpstr>
      <vt:lpstr>The wider research team</vt:lpstr>
      <vt:lpstr>Disability inclusion in universities</vt:lpstr>
      <vt:lpstr>Theoretical underpinning</vt:lpstr>
      <vt:lpstr>Studies </vt:lpstr>
      <vt:lpstr>Key themes - academics</vt:lpstr>
      <vt:lpstr>Alex - PGR</vt:lpstr>
      <vt:lpstr>Management of problematic menstruation - blood</vt:lpstr>
      <vt:lpstr>Gynaecological health – wider findings</vt:lpstr>
      <vt:lpstr>Key themes – university management and processes</vt:lpstr>
      <vt:lpstr>Hazel – HR director</vt:lpstr>
      <vt:lpstr>PowerPoint Presentation</vt:lpstr>
      <vt:lpstr>Disability in UK universities – the social relational approach</vt:lpstr>
      <vt:lpstr>Challenges to the audience</vt:lpstr>
      <vt:lpstr>Key publications</vt:lpstr>
      <vt:lpstr>Any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Watson, Fenella</dc:creator>
  <cp:lastModifiedBy>Sang, Kate</cp:lastModifiedBy>
  <cp:revision>65</cp:revision>
  <dcterms:created xsi:type="dcterms:W3CDTF">2023-05-21T21:50:37Z</dcterms:created>
  <dcterms:modified xsi:type="dcterms:W3CDTF">2023-07-10T14:26:11Z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