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5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Wider research community access to underrepresented researchers</a:t>
            </a: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lvl="5" algn="l" defTabSz="914377">
              <a:spcBef>
                <a:spcPts val="1000"/>
              </a:spcBef>
            </a:pPr>
            <a:r>
              <a:rPr lang="en-GB" sz="1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Dr Anita Khadka, WMG</a:t>
            </a:r>
          </a:p>
          <a:p>
            <a:pPr lvl="5" algn="l" defTabSz="914377">
              <a:spcBef>
                <a:spcPts val="1000"/>
              </a:spcBef>
            </a:pPr>
            <a:r>
              <a:rPr lang="en-GB" sz="1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Prof Carsten Maple, WMG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6" y="1108356"/>
            <a:ext cx="10298239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provide excellent networking exposure of female researchers to academics and personals who are leaders in their fields. </a:t>
            </a:r>
          </a:p>
          <a:p>
            <a:pPr marL="812789" lvl="1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Under-represented ethnic minority researchers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provide support and opportunities to early career female researchers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9474" y="1091055"/>
            <a:ext cx="10468827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Gathered participants from University of Warwick via a survey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20 participants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Organised seminars twice a month till March 2023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Organised a challenge fund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Participants submitted research proposals.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Five research proposals were granted the award.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Winning proposals are supported with research assistants’ hours.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20 hours per week for 2 months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11709400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FontTx/>
              <a:buChar char="-"/>
            </a:pPr>
            <a:r>
              <a:rPr lang="en-GB" dirty="0"/>
              <a:t>Proud to support five more female researchers and their research assistants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FontTx/>
              <a:buChar char="-"/>
            </a:pPr>
            <a:r>
              <a:rPr lang="en-GB" dirty="0"/>
              <a:t>Enhanced networking exposure to researchers from different background and level</a:t>
            </a:r>
          </a:p>
          <a:p>
            <a:pPr lvl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FontTx/>
              <a:buChar char="-"/>
            </a:pPr>
            <a:r>
              <a:rPr lang="en-GB" dirty="0"/>
              <a:t>From professor to early career researchers who won prestigious awards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FontTx/>
              <a:buChar char="-"/>
            </a:pPr>
            <a:r>
              <a:rPr lang="en-GB" dirty="0"/>
              <a:t>Opportunities to learn from our distinguished seminar speakers.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10464182" cy="32511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Continue with the work and expand the group </a:t>
            </a:r>
          </a:p>
          <a:p>
            <a:r>
              <a:rPr lang="en-GB" dirty="0"/>
              <a:t>Welcome collaboration for further enhancing the supporting culture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2041</TotalTime>
  <Words>174</Words>
  <Application>Microsoft Office PowerPoint</Application>
  <PresentationFormat>Widescreen</PresentationFormat>
  <Paragraphs>32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Khadka, Anita</cp:lastModifiedBy>
  <cp:revision>150</cp:revision>
  <dcterms:created xsi:type="dcterms:W3CDTF">2020-11-19T10:17:42Z</dcterms:created>
  <dcterms:modified xsi:type="dcterms:W3CDTF">2023-04-26T09:52:11Z</dcterms:modified>
</cp:coreProperties>
</file>