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71" r:id="rId3"/>
    <p:sldId id="285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75983" autoAdjust="0"/>
  </p:normalViewPr>
  <p:slideViewPr>
    <p:cSldViewPr snapToGrid="0">
      <p:cViewPr varScale="1">
        <p:scale>
          <a:sx n="113" d="100"/>
          <a:sy n="113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Rigour – appropriate methods used, SOPs, data interpretation, ensuring high quality data and reproducibility</a:t>
            </a:r>
          </a:p>
          <a:p>
            <a:endParaRPr lang="en-GB" dirty="0"/>
          </a:p>
          <a:p>
            <a:r>
              <a:rPr lang="en-GB" dirty="0"/>
              <a:t>Transparency – full methods shared, all results available (including negative results), share materials, declaring conflicts of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26/04/2023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-200025"/>
            <a:ext cx="4045280" cy="339032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92049" y="130492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Creating and supporting shared scientific resources</a:t>
            </a:r>
          </a:p>
          <a:p>
            <a:pPr defTabSz="914377">
              <a:spcBef>
                <a:spcPts val="1000"/>
              </a:spcBef>
            </a:pPr>
            <a:endParaRPr lang="en-GB" sz="22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 sz="22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Sarah Bennett, Chris de Wolf, Steven Servin, Richard Napier and John McCarthy - SLS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6" y="1108356"/>
            <a:ext cx="11175093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Remove barriers that inhibit equipment sharing (financial and technical)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Provide an environment for equipment sharing that promotes open research practices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Improve technical support for shared instrumentation to ensure greater data integrity (rigour and transparency)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Improve recognition and respect of technicians within the university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Encourage equipment sharing as a means to be more environmentally sustainable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4" y="1091055"/>
            <a:ext cx="10717175" cy="40429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We reached out to SLS academics to identify instruments that could benefit from being in a shared resource laboratory</a:t>
            </a:r>
            <a:endParaRPr lang="en-GB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Engagement was low.  By examining the asset list, we identified academics to approach directly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We brought 4 instruments into the SRL 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Servicing / training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We issued a call for pilot projects, which was more positively received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Ongoing – pilot project implementation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endParaRPr lang="en-GB" sz="1800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In addition – Initiated an </a:t>
            </a:r>
            <a:r>
              <a:rPr lang="en-GB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RTProf</a:t>
            </a: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 Forum at Gibbet Hill</a:t>
            </a: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11709400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800" dirty="0"/>
              <a:t>Need to lay the ground work and reputation of Shared Resource Laboratories at Warwick (i.e. an RTP with less specialised technologies)</a:t>
            </a:r>
          </a:p>
          <a:p>
            <a:pPr lvl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400" dirty="0"/>
              <a:t>Apprehension : loss of control and access to their instruments, costs when accessing the instruments once in the SRL </a:t>
            </a:r>
            <a:endParaRPr lang="en-GB" sz="1800" dirty="0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800" dirty="0"/>
              <a:t>More likely to attract new rather than current instruments (e.g. UKRI grants)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800" dirty="0"/>
              <a:t>Ensure SRLs are underwritten and that technical specialist support is retained and increased with increasing demands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800" dirty="0"/>
              <a:t>Provide support and encouragement to technicians to lead such initiatives, increasing their recognition and respect in the University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endParaRPr lang="en-GB" sz="1800" dirty="0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1800" dirty="0"/>
              <a:t>Continue to develop better collaboration amongst technical specialists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3" y="1178287"/>
            <a:ext cx="11022879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1800" dirty="0"/>
              <a:t>Collaboration - Roll out the SRL model in other scientific departments?</a:t>
            </a:r>
          </a:p>
          <a:p>
            <a:pPr lvl="1">
              <a:spcAft>
                <a:spcPts val="600"/>
              </a:spcAft>
            </a:pPr>
            <a:r>
              <a:rPr lang="en-GB" sz="1600" dirty="0"/>
              <a:t>Model ensures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training and application support, management, financial oversight and quality standards to a wider, non-restricted, scientific community</a:t>
            </a:r>
            <a:r>
              <a:rPr lang="en-GB" sz="1600" dirty="0"/>
              <a:t> </a:t>
            </a:r>
          </a:p>
          <a:p>
            <a:pPr lvl="1">
              <a:spcAft>
                <a:spcPts val="600"/>
              </a:spcAft>
            </a:pPr>
            <a:r>
              <a:rPr lang="en-GB" sz="1600" dirty="0"/>
              <a:t>Instruments become financially sustainable, by ensuring that users include DA instrument costs in their grants</a:t>
            </a:r>
          </a:p>
          <a:p>
            <a:pPr lvl="1">
              <a:spcAft>
                <a:spcPts val="600"/>
              </a:spcAft>
            </a:pPr>
            <a:r>
              <a:rPr lang="en-GB" sz="1600" dirty="0"/>
              <a:t>DA costs are significantly less that TRAC, ensuring that instrument access remains financially viable</a:t>
            </a:r>
          </a:p>
          <a:p>
            <a:pPr marL="457189" lvl="1" indent="0">
              <a:spcAft>
                <a:spcPts val="600"/>
              </a:spcAft>
              <a:buNone/>
            </a:pPr>
            <a:endParaRPr lang="en-GB" sz="1800" dirty="0"/>
          </a:p>
          <a:p>
            <a:pPr>
              <a:spcAft>
                <a:spcPts val="600"/>
              </a:spcAft>
            </a:pPr>
            <a:r>
              <a:rPr lang="en-GB" sz="2000" dirty="0"/>
              <a:t>Equipment sharing policy?  </a:t>
            </a:r>
          </a:p>
          <a:p>
            <a:pPr lvl="1">
              <a:spcAft>
                <a:spcPts val="600"/>
              </a:spcAft>
            </a:pPr>
            <a:r>
              <a:rPr lang="en-GB" sz="1600" dirty="0"/>
              <a:t>Default: equipment is a shared resource and supported as such.  </a:t>
            </a:r>
          </a:p>
          <a:p>
            <a:pPr lvl="1">
              <a:spcAft>
                <a:spcPts val="600"/>
              </a:spcAft>
            </a:pPr>
            <a:r>
              <a:rPr lang="en-GB" sz="1600" dirty="0"/>
              <a:t>Academics would need to provide valid reasons why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402</Words>
  <Application>Microsoft Office PowerPoint</Application>
  <PresentationFormat>Widescreen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Aims</vt:lpstr>
      <vt:lpstr>Activities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Bennett, Sarah</cp:lastModifiedBy>
  <cp:revision>153</cp:revision>
  <dcterms:created xsi:type="dcterms:W3CDTF">2020-11-19T10:17:42Z</dcterms:created>
  <dcterms:modified xsi:type="dcterms:W3CDTF">2023-04-26T11:38:21Z</dcterms:modified>
</cp:coreProperties>
</file>