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7"/>
  </p:notesMasterIdLst>
  <p:sldIdLst>
    <p:sldId id="288" r:id="rId2"/>
    <p:sldId id="271" r:id="rId3"/>
    <p:sldId id="289" r:id="rId4"/>
    <p:sldId id="285" r:id="rId5"/>
    <p:sldId id="258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D116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83" autoAdjust="0"/>
    <p:restoredTop sz="93979" autoAdjust="0"/>
  </p:normalViewPr>
  <p:slideViewPr>
    <p:cSldViewPr snapToGrid="0">
      <p:cViewPr varScale="1">
        <p:scale>
          <a:sx n="110" d="100"/>
          <a:sy n="110" d="100"/>
        </p:scale>
        <p:origin x="672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828BB8-0594-4C9F-AE1B-418D3792C7DA}" type="datetimeFigureOut">
              <a:rPr lang="en-GB" smtClean="0"/>
              <a:t>25/04/2023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022622B-E8B4-45F1-9E92-7EBFFFC669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21341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08B6ED8-9D91-5E4C-8236-27D5494AAD9C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3677536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22622B-E8B4-45F1-9E92-7EBFFFC6690A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6296600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22622B-E8B4-45F1-9E92-7EBFFFC6690A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2658272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22622B-E8B4-45F1-9E92-7EBFFFC6690A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521025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1"/>
            <a:ext cx="12192000" cy="6857999"/>
          </a:xfrm>
          <a:prstGeom prst="rect">
            <a:avLst/>
          </a:prstGeom>
          <a:solidFill>
            <a:srgbClr val="7ECBB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sp>
        <p:nvSpPr>
          <p:cNvPr id="7" name="Title 1"/>
          <p:cNvSpPr>
            <a:spLocks noGrp="1"/>
          </p:cNvSpPr>
          <p:nvPr>
            <p:ph type="ctrTitle" hasCustomPrompt="1"/>
          </p:nvPr>
        </p:nvSpPr>
        <p:spPr>
          <a:xfrm>
            <a:off x="804671" y="954765"/>
            <a:ext cx="9323244" cy="1497288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ct val="80000"/>
              </a:lnSpc>
              <a:defRPr sz="7200" b="1" i="0" baseline="0">
                <a:solidFill>
                  <a:schemeClr val="bg1"/>
                </a:solidFill>
                <a:latin typeface="+mn-lt"/>
                <a:ea typeface="Avenir Next" charset="0"/>
                <a:cs typeface="Avenir Next" charset="0"/>
              </a:defRPr>
            </a:lvl1pPr>
          </a:lstStyle>
          <a:p>
            <a:r>
              <a:rPr lang="en-US" dirty="0"/>
              <a:t>TITLE GOES HERE IN CAPS</a:t>
            </a:r>
          </a:p>
        </p:txBody>
      </p:sp>
      <p:sp>
        <p:nvSpPr>
          <p:cNvPr id="8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804672" y="3087899"/>
            <a:ext cx="9144000" cy="445707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3200" b="0" i="0" baseline="0">
                <a:solidFill>
                  <a:schemeClr val="bg1"/>
                </a:solidFill>
                <a:latin typeface="+mn-lt"/>
                <a:ea typeface="Avenir Next Medium" charset="0"/>
                <a:cs typeface="Avenir Next Medium" charset="0"/>
              </a:defRPr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 dirty="0"/>
              <a:t>Sub title goes here</a:t>
            </a:r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899605" y="3765276"/>
            <a:ext cx="10274423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 Placeholder 15"/>
          <p:cNvSpPr>
            <a:spLocks noGrp="1"/>
          </p:cNvSpPr>
          <p:nvPr>
            <p:ph type="body" sz="quarter" idx="12" hasCustomPrompt="1"/>
          </p:nvPr>
        </p:nvSpPr>
        <p:spPr>
          <a:xfrm>
            <a:off x="804334" y="4196465"/>
            <a:ext cx="8189940" cy="450849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000" b="0" i="0">
                <a:solidFill>
                  <a:schemeClr val="bg1"/>
                </a:solidFill>
                <a:latin typeface="+mn-lt"/>
                <a:ea typeface="Avenir Next" charset="0"/>
                <a:cs typeface="Avenir Next" charset="0"/>
              </a:defRPr>
            </a:lvl1pPr>
          </a:lstStyle>
          <a:p>
            <a:pPr lvl="0"/>
            <a:r>
              <a:rPr lang="en-US" dirty="0"/>
              <a:t>Date / location / additional info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54961" y="5078501"/>
            <a:ext cx="12496684" cy="1933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87578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1"/>
            <a:ext cx="12192000" cy="6857999"/>
          </a:xfrm>
          <a:prstGeom prst="rect">
            <a:avLst/>
          </a:prstGeom>
          <a:solidFill>
            <a:srgbClr val="7ECBB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899605" y="3765276"/>
            <a:ext cx="10274423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54961" y="5078501"/>
            <a:ext cx="12496684" cy="1933001"/>
          </a:xfrm>
          <a:prstGeom prst="rect">
            <a:avLst/>
          </a:prstGeom>
        </p:spPr>
      </p:pic>
      <p:sp>
        <p:nvSpPr>
          <p:cNvPr id="9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899605" y="5594636"/>
            <a:ext cx="1677828" cy="876304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10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2846047" y="5594636"/>
            <a:ext cx="1677828" cy="876304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12" name="Title 1"/>
          <p:cNvSpPr>
            <a:spLocks noGrp="1"/>
          </p:cNvSpPr>
          <p:nvPr>
            <p:ph type="ctrTitle" hasCustomPrompt="1"/>
          </p:nvPr>
        </p:nvSpPr>
        <p:spPr>
          <a:xfrm>
            <a:off x="804671" y="954765"/>
            <a:ext cx="9323244" cy="1497288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ct val="80000"/>
              </a:lnSpc>
              <a:defRPr sz="7200" b="1" i="0" baseline="0">
                <a:solidFill>
                  <a:schemeClr val="bg1"/>
                </a:solidFill>
                <a:latin typeface="+mn-lt"/>
                <a:ea typeface="Avenir Next" charset="0"/>
                <a:cs typeface="Avenir Next" charset="0"/>
              </a:defRPr>
            </a:lvl1pPr>
          </a:lstStyle>
          <a:p>
            <a:r>
              <a:rPr lang="en-US" dirty="0"/>
              <a:t>TITLE GOES HERE IN CAPS</a:t>
            </a:r>
          </a:p>
        </p:txBody>
      </p:sp>
      <p:sp>
        <p:nvSpPr>
          <p:cNvPr id="14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804672" y="3087899"/>
            <a:ext cx="9144000" cy="445707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3200" b="0" i="0" baseline="0">
                <a:solidFill>
                  <a:schemeClr val="bg1"/>
                </a:solidFill>
                <a:latin typeface="+mn-lt"/>
                <a:ea typeface="Avenir Next Medium" charset="0"/>
                <a:cs typeface="Avenir Next Medium" charset="0"/>
              </a:defRPr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 dirty="0"/>
              <a:t>Sub title goes here</a:t>
            </a:r>
          </a:p>
        </p:txBody>
      </p:sp>
      <p:sp>
        <p:nvSpPr>
          <p:cNvPr id="15" name="Text Placeholder 15"/>
          <p:cNvSpPr>
            <a:spLocks noGrp="1"/>
          </p:cNvSpPr>
          <p:nvPr>
            <p:ph type="body" sz="quarter" idx="12" hasCustomPrompt="1"/>
          </p:nvPr>
        </p:nvSpPr>
        <p:spPr>
          <a:xfrm>
            <a:off x="804334" y="4196465"/>
            <a:ext cx="8189940" cy="450849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000" b="0" i="0">
                <a:solidFill>
                  <a:schemeClr val="bg1"/>
                </a:solidFill>
                <a:latin typeface="+mn-lt"/>
                <a:ea typeface="Avenir Next" charset="0"/>
                <a:cs typeface="Avenir Next" charset="0"/>
              </a:defRPr>
            </a:lvl1pPr>
          </a:lstStyle>
          <a:p>
            <a:pPr lvl="0"/>
            <a:r>
              <a:rPr lang="en-US" dirty="0"/>
              <a:t>Date / location / additional info</a:t>
            </a:r>
          </a:p>
        </p:txBody>
      </p:sp>
    </p:spTree>
    <p:extLst>
      <p:ext uri="{BB962C8B-B14F-4D97-AF65-F5344CB8AC3E}">
        <p14:creationId xmlns:p14="http://schemas.microsoft.com/office/powerpoint/2010/main" val="168846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473257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Straight Connector 10"/>
          <p:cNvCxnSpPr/>
          <p:nvPr userDrawn="1"/>
        </p:nvCxnSpPr>
        <p:spPr>
          <a:xfrm>
            <a:off x="899605" y="3765276"/>
            <a:ext cx="10274423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7293" y="-89728"/>
            <a:ext cx="12485589" cy="1931285"/>
          </a:xfrm>
          <a:prstGeom prst="rect">
            <a:avLst/>
          </a:prstGeom>
        </p:spPr>
      </p:pic>
      <p:sp>
        <p:nvSpPr>
          <p:cNvPr id="6" name="Text Placeholder 3"/>
          <p:cNvSpPr>
            <a:spLocks noGrp="1"/>
          </p:cNvSpPr>
          <p:nvPr>
            <p:ph type="body" sz="quarter" idx="4294967295"/>
          </p:nvPr>
        </p:nvSpPr>
        <p:spPr>
          <a:xfrm>
            <a:off x="1178989" y="2351436"/>
            <a:ext cx="8147119" cy="3665541"/>
          </a:xfrm>
          <a:prstGeom prst="rect">
            <a:avLst/>
          </a:prstGeom>
        </p:spPr>
        <p:txBody>
          <a:bodyPr/>
          <a:lstStyle/>
          <a:p>
            <a:pPr>
              <a:buClr>
                <a:srgbClr val="511C6C"/>
              </a:buClr>
            </a:pPr>
            <a:r>
              <a:rPr lang="en-US" dirty="0">
                <a:latin typeface="+mn-lt"/>
              </a:rPr>
              <a:t>Important parts of the text can be </a:t>
            </a:r>
            <a:r>
              <a:rPr lang="en-US" b="1" dirty="0">
                <a:latin typeface="+mn-lt"/>
                <a:ea typeface="Avenir Next Demi Bold" charset="0"/>
                <a:cs typeface="Avenir Next Demi Bold" charset="0"/>
              </a:rPr>
              <a:t>highlighted in demi bold weight</a:t>
            </a:r>
            <a:r>
              <a:rPr lang="en-US" dirty="0">
                <a:latin typeface="+mn-lt"/>
              </a:rPr>
              <a:t> for added impact.</a:t>
            </a:r>
          </a:p>
          <a:p>
            <a:pPr>
              <a:buClr>
                <a:srgbClr val="511C6C"/>
              </a:buClr>
            </a:pPr>
            <a:r>
              <a:rPr lang="en-US" dirty="0" err="1">
                <a:latin typeface="+mn-lt"/>
              </a:rPr>
              <a:t>Nunc</a:t>
            </a:r>
            <a:r>
              <a:rPr lang="en-US" dirty="0">
                <a:latin typeface="+mn-lt"/>
              </a:rPr>
              <a:t> a </a:t>
            </a:r>
            <a:r>
              <a:rPr lang="en-US" dirty="0" err="1">
                <a:latin typeface="+mn-lt"/>
              </a:rPr>
              <a:t>nisl</a:t>
            </a:r>
            <a:r>
              <a:rPr lang="en-US" dirty="0">
                <a:latin typeface="+mn-lt"/>
              </a:rPr>
              <a:t> vitae </a:t>
            </a:r>
            <a:r>
              <a:rPr lang="en-US" b="1" dirty="0" err="1">
                <a:latin typeface="+mn-lt"/>
                <a:ea typeface="Avenir Next Demi Bold" charset="0"/>
                <a:cs typeface="Avenir Next Demi Bold" charset="0"/>
              </a:rPr>
              <a:t>massa</a:t>
            </a:r>
            <a:r>
              <a:rPr lang="en-US" b="1" dirty="0">
                <a:latin typeface="+mn-lt"/>
                <a:ea typeface="Avenir Next Demi Bold" charset="0"/>
                <a:cs typeface="Avenir Next Demi Bold" charset="0"/>
              </a:rPr>
              <a:t> </a:t>
            </a:r>
            <a:r>
              <a:rPr lang="en-US" b="1" dirty="0" err="1">
                <a:latin typeface="+mn-lt"/>
                <a:ea typeface="Avenir Next Demi Bold" charset="0"/>
                <a:cs typeface="Avenir Next Demi Bold" charset="0"/>
              </a:rPr>
              <a:t>volutpat</a:t>
            </a:r>
            <a:r>
              <a:rPr lang="en-US" b="1" dirty="0">
                <a:latin typeface="+mn-lt"/>
                <a:ea typeface="Avenir Next Demi Bold" charset="0"/>
                <a:cs typeface="Avenir Next Demi Bold" charset="0"/>
              </a:rPr>
              <a:t> </a:t>
            </a:r>
            <a:r>
              <a:rPr lang="en-US" b="1" dirty="0" err="1">
                <a:latin typeface="+mn-lt"/>
                <a:ea typeface="Avenir Next Demi Bold" charset="0"/>
                <a:cs typeface="Avenir Next Demi Bold" charset="0"/>
              </a:rPr>
              <a:t>volutpat</a:t>
            </a:r>
            <a:r>
              <a:rPr lang="en-US" dirty="0">
                <a:latin typeface="+mn-lt"/>
              </a:rPr>
              <a:t>. </a:t>
            </a:r>
            <a:r>
              <a:rPr lang="en-US" dirty="0" err="1">
                <a:latin typeface="+mn-lt"/>
              </a:rPr>
              <a:t>Sed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bibendum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mauris</a:t>
            </a:r>
            <a:r>
              <a:rPr lang="en-US" dirty="0">
                <a:latin typeface="+mn-lt"/>
              </a:rPr>
              <a:t> id </a:t>
            </a:r>
            <a:r>
              <a:rPr lang="en-US" dirty="0" err="1">
                <a:latin typeface="+mn-lt"/>
              </a:rPr>
              <a:t>rutrum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feugiat</a:t>
            </a:r>
            <a:r>
              <a:rPr lang="en-US" dirty="0">
                <a:latin typeface="+mn-lt"/>
              </a:rPr>
              <a:t>.</a:t>
            </a:r>
          </a:p>
          <a:p>
            <a:pPr>
              <a:buClr>
                <a:srgbClr val="511C6C"/>
              </a:buClr>
            </a:pPr>
            <a:r>
              <a:rPr lang="en-US" b="1" dirty="0">
                <a:latin typeface="+mn-lt"/>
                <a:ea typeface="Avenir Next Demi Bold" charset="0"/>
                <a:cs typeface="Avenir Next Demi Bold" charset="0"/>
              </a:rPr>
              <a:t>Or every bullet point can be in demi bold</a:t>
            </a:r>
            <a:r>
              <a:rPr lang="en-US" dirty="0">
                <a:latin typeface="+mn-lt"/>
              </a:rPr>
              <a:t>.</a:t>
            </a:r>
          </a:p>
          <a:p>
            <a:pPr>
              <a:buClr>
                <a:srgbClr val="511C6C"/>
              </a:buClr>
            </a:pPr>
            <a:r>
              <a:rPr lang="en-US" dirty="0" err="1"/>
              <a:t>Nunc</a:t>
            </a:r>
            <a:r>
              <a:rPr lang="en-US" dirty="0"/>
              <a:t> a </a:t>
            </a:r>
            <a:r>
              <a:rPr lang="en-US" dirty="0" err="1"/>
              <a:t>nisl</a:t>
            </a:r>
            <a:r>
              <a:rPr lang="en-US" dirty="0"/>
              <a:t> vitae </a:t>
            </a:r>
            <a:r>
              <a:rPr lang="en-US" b="1" dirty="0" err="1">
                <a:ea typeface="Avenir Next Demi Bold" charset="0"/>
                <a:cs typeface="Avenir Next Demi Bold" charset="0"/>
              </a:rPr>
              <a:t>massa</a:t>
            </a:r>
            <a:r>
              <a:rPr lang="en-US" b="1" dirty="0">
                <a:ea typeface="Avenir Next Demi Bold" charset="0"/>
                <a:cs typeface="Avenir Next Demi Bold" charset="0"/>
              </a:rPr>
              <a:t> </a:t>
            </a:r>
            <a:r>
              <a:rPr lang="en-US" b="1" dirty="0" err="1">
                <a:ea typeface="Avenir Next Demi Bold" charset="0"/>
                <a:cs typeface="Avenir Next Demi Bold" charset="0"/>
              </a:rPr>
              <a:t>volutpat</a:t>
            </a:r>
            <a:r>
              <a:rPr lang="en-US" b="1" dirty="0">
                <a:ea typeface="Avenir Next Demi Bold" charset="0"/>
                <a:cs typeface="Avenir Next Demi Bold" charset="0"/>
              </a:rPr>
              <a:t> </a:t>
            </a:r>
            <a:r>
              <a:rPr lang="en-US" b="1" dirty="0" err="1">
                <a:ea typeface="Avenir Next Demi Bold" charset="0"/>
                <a:cs typeface="Avenir Next Demi Bold" charset="0"/>
              </a:rPr>
              <a:t>volutpat</a:t>
            </a:r>
            <a:r>
              <a:rPr lang="en-US" dirty="0"/>
              <a:t>. </a:t>
            </a:r>
            <a:r>
              <a:rPr lang="en-US" dirty="0" err="1"/>
              <a:t>Sed</a:t>
            </a:r>
            <a:r>
              <a:rPr lang="en-US" dirty="0"/>
              <a:t> </a:t>
            </a:r>
            <a:r>
              <a:rPr lang="en-US" dirty="0" err="1"/>
              <a:t>bibendum</a:t>
            </a:r>
            <a:r>
              <a:rPr lang="en-US" dirty="0"/>
              <a:t> </a:t>
            </a:r>
            <a:r>
              <a:rPr lang="en-US" dirty="0" err="1"/>
              <a:t>mauris</a:t>
            </a:r>
            <a:r>
              <a:rPr lang="en-US" dirty="0"/>
              <a:t> id </a:t>
            </a:r>
            <a:r>
              <a:rPr lang="en-US" dirty="0" err="1"/>
              <a:t>rutrum</a:t>
            </a:r>
            <a:r>
              <a:rPr lang="en-US" dirty="0"/>
              <a:t> </a:t>
            </a:r>
            <a:r>
              <a:rPr lang="en-US" dirty="0" err="1"/>
              <a:t>feugiat</a:t>
            </a:r>
            <a:r>
              <a:rPr lang="en-US" dirty="0"/>
              <a:t>.</a:t>
            </a:r>
          </a:p>
          <a:p>
            <a:pPr>
              <a:buClr>
                <a:srgbClr val="00B2DD"/>
              </a:buClr>
            </a:pPr>
            <a:endParaRPr lang="en-US" dirty="0">
              <a:latin typeface="+mn-lt"/>
            </a:endParaRPr>
          </a:p>
          <a:p>
            <a:pPr>
              <a:buClr>
                <a:srgbClr val="00B2DD"/>
              </a:buClr>
            </a:pPr>
            <a:endParaRPr lang="en-US" dirty="0">
              <a:latin typeface="+mn-lt"/>
            </a:endParaRP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4294967295"/>
          </p:nvPr>
        </p:nvSpPr>
        <p:spPr>
          <a:xfrm>
            <a:off x="1178989" y="1620934"/>
            <a:ext cx="7164912" cy="50782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pPr marL="0" indent="0">
              <a:buNone/>
            </a:pPr>
            <a:r>
              <a:rPr lang="en-US" dirty="0">
                <a:solidFill>
                  <a:srgbClr val="511C6C"/>
                </a:solidFill>
                <a:latin typeface="+mn-lt"/>
              </a:rPr>
              <a:t>Page title (more bullet points)</a:t>
            </a:r>
          </a:p>
          <a:p>
            <a:endParaRPr lang="en-US" dirty="0">
              <a:solidFill>
                <a:srgbClr val="00B2DD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2500272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7"/>
            <a:ext cx="9144000" cy="165576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fld id="{87C4B184-9C68-4418-9578-F5E6F1C9A3ED}" type="datetimeFigureOut">
              <a:rPr lang="en-GB" smtClean="0"/>
              <a:t>25/04/2023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fld id="{C3A80BDE-B7F5-42E2-A699-FCFBD59B018A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465111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 bwMode="auto">
          <a:xfrm>
            <a:off x="2" y="5661248"/>
            <a:ext cx="12206199" cy="100811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377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914400" y="1550980"/>
            <a:ext cx="10363200" cy="1362075"/>
          </a:xfrm>
        </p:spPr>
        <p:txBody>
          <a:bodyPr anchor="t"/>
          <a:lstStyle>
            <a:lvl1pPr algn="l">
              <a:defRPr sz="4000" b="1" cap="none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189" indent="0">
              <a:buNone/>
              <a:defRPr sz="1800"/>
            </a:lvl2pPr>
            <a:lvl3pPr marL="914377" indent="0">
              <a:buNone/>
              <a:defRPr sz="1600"/>
            </a:lvl3pPr>
            <a:lvl4pPr marL="1371566" indent="0">
              <a:buNone/>
              <a:defRPr sz="1400"/>
            </a:lvl4pPr>
            <a:lvl5pPr marL="1828754" indent="0">
              <a:buNone/>
              <a:defRPr sz="1400"/>
            </a:lvl5pPr>
            <a:lvl6pPr marL="2285943" indent="0">
              <a:buNone/>
              <a:defRPr sz="1400"/>
            </a:lvl6pPr>
            <a:lvl7pPr marL="2743131" indent="0">
              <a:buNone/>
              <a:defRPr sz="1400"/>
            </a:lvl7pPr>
            <a:lvl8pPr marL="3200320" indent="0">
              <a:buNone/>
              <a:defRPr sz="1400"/>
            </a:lvl8pPr>
            <a:lvl9pPr marL="3657509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F8B94E-925D-4A32-90AE-A4FAA5B8065E}" type="slidenum">
              <a:rPr lang="en-GB" altLang="en-US"/>
              <a:pPr>
                <a:defRPr/>
              </a:pPr>
              <a:t>‹#›</a:t>
            </a:fld>
            <a:endParaRPr lang="en-GB" altLang="en-US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2"/>
            <a:ext cx="12192000" cy="13773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64974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" y="1"/>
            <a:ext cx="12191545" cy="6857999"/>
          </a:xfrm>
          <a:prstGeom prst="rect">
            <a:avLst/>
          </a:prstGeom>
        </p:spPr>
      </p:pic>
      <p:sp>
        <p:nvSpPr>
          <p:cNvPr id="22" name="Text Placeholder 21"/>
          <p:cNvSpPr>
            <a:spLocks noGrp="1"/>
          </p:cNvSpPr>
          <p:nvPr>
            <p:ph type="body" sz="quarter" idx="13" hasCustomPrompt="1"/>
          </p:nvPr>
        </p:nvSpPr>
        <p:spPr>
          <a:xfrm>
            <a:off x="1178989" y="3099144"/>
            <a:ext cx="10189521" cy="3283944"/>
          </a:xfrm>
          <a:prstGeom prst="rect">
            <a:avLst/>
          </a:prstGeom>
        </p:spPr>
        <p:txBody>
          <a:bodyPr/>
          <a:lstStyle>
            <a:lvl1pPr marL="228594" marR="0" indent="-228594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600"/>
              </a:spcAft>
              <a:buClr>
                <a:srgbClr val="511C6C"/>
              </a:buClr>
              <a:buSzPct val="120000"/>
              <a:buFont typeface="Arial" charset="0"/>
              <a:buChar char="•"/>
              <a:tabLst/>
              <a:defRPr sz="2667" b="0" i="0" baseline="0">
                <a:latin typeface="+mn-lt"/>
                <a:ea typeface="Avenir Next" charset="0"/>
                <a:cs typeface="Avenir Next" charset="0"/>
              </a:defRPr>
            </a:lvl1pPr>
            <a:lvl2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2pPr>
            <a:lvl3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3pPr>
            <a:lvl4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4pPr>
            <a:lvl5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5pPr>
          </a:lstStyle>
          <a:p>
            <a:pPr lvl="0"/>
            <a:r>
              <a:rPr lang="en-US" dirty="0"/>
              <a:t>Important parts of the bullet can be highlighted in a bold weight for added impact.</a:t>
            </a:r>
          </a:p>
          <a:p>
            <a:pPr lvl="0"/>
            <a:r>
              <a:rPr lang="en-US" dirty="0"/>
              <a:t>Maecenas vitae quam et </a:t>
            </a:r>
            <a:r>
              <a:rPr lang="en-US" dirty="0" err="1"/>
              <a:t>leo</a:t>
            </a:r>
            <a:r>
              <a:rPr lang="en-US" dirty="0"/>
              <a:t> </a:t>
            </a:r>
            <a:r>
              <a:rPr lang="en-US" dirty="0" err="1"/>
              <a:t>vulputate</a:t>
            </a:r>
            <a:r>
              <a:rPr lang="en-US" dirty="0"/>
              <a:t> </a:t>
            </a:r>
            <a:r>
              <a:rPr lang="en-US" dirty="0" err="1"/>
              <a:t>maximus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a </a:t>
            </a:r>
            <a:r>
              <a:rPr lang="en-US" dirty="0" err="1"/>
              <a:t>tortor</a:t>
            </a:r>
            <a:r>
              <a:rPr lang="en-US" dirty="0"/>
              <a:t>. </a:t>
            </a:r>
            <a:r>
              <a:rPr lang="en-US" dirty="0" err="1"/>
              <a:t>Vivamus</a:t>
            </a:r>
            <a:r>
              <a:rPr lang="en-US" dirty="0"/>
              <a:t> </a:t>
            </a:r>
            <a:r>
              <a:rPr lang="en-US" dirty="0" err="1"/>
              <a:t>tincidunt</a:t>
            </a:r>
            <a:r>
              <a:rPr lang="en-US" dirty="0"/>
              <a:t> </a:t>
            </a:r>
            <a:r>
              <a:rPr lang="en-US" dirty="0" err="1"/>
              <a:t>lacinia</a:t>
            </a:r>
            <a:r>
              <a:rPr lang="en-US" dirty="0"/>
              <a:t> </a:t>
            </a:r>
            <a:r>
              <a:rPr lang="en-US" dirty="0" err="1"/>
              <a:t>tempor</a:t>
            </a:r>
            <a:r>
              <a:rPr lang="en-US" dirty="0"/>
              <a:t>.</a:t>
            </a:r>
          </a:p>
          <a:p>
            <a:pPr lvl="0"/>
            <a:r>
              <a:rPr lang="en-US" dirty="0" err="1"/>
              <a:t>Nunc</a:t>
            </a:r>
            <a:r>
              <a:rPr lang="en-US" dirty="0"/>
              <a:t> a </a:t>
            </a:r>
            <a:r>
              <a:rPr lang="en-US" dirty="0" err="1"/>
              <a:t>nisl</a:t>
            </a:r>
            <a:r>
              <a:rPr lang="en-US" dirty="0"/>
              <a:t> vitae </a:t>
            </a:r>
            <a:r>
              <a:rPr lang="en-US" dirty="0" err="1"/>
              <a:t>massa</a:t>
            </a:r>
            <a:r>
              <a:rPr lang="en-US" dirty="0"/>
              <a:t> </a:t>
            </a:r>
            <a:r>
              <a:rPr lang="en-US" dirty="0" err="1"/>
              <a:t>volutpat</a:t>
            </a:r>
            <a:r>
              <a:rPr lang="en-US" dirty="0"/>
              <a:t> </a:t>
            </a:r>
            <a:r>
              <a:rPr lang="en-US" dirty="0" err="1"/>
              <a:t>volutpat</a:t>
            </a:r>
            <a:r>
              <a:rPr lang="en-US" dirty="0"/>
              <a:t>. </a:t>
            </a:r>
            <a:r>
              <a:rPr lang="en-US" dirty="0" err="1"/>
              <a:t>Sed</a:t>
            </a:r>
            <a:r>
              <a:rPr lang="en-US" dirty="0"/>
              <a:t> </a:t>
            </a:r>
            <a:r>
              <a:rPr lang="en-US" dirty="0" err="1"/>
              <a:t>bibendum</a:t>
            </a:r>
            <a:r>
              <a:rPr lang="en-US" dirty="0"/>
              <a:t> </a:t>
            </a:r>
            <a:r>
              <a:rPr lang="en-US" dirty="0" err="1"/>
              <a:t>mauris</a:t>
            </a:r>
            <a:r>
              <a:rPr lang="en-US" dirty="0"/>
              <a:t> id </a:t>
            </a:r>
            <a:r>
              <a:rPr lang="en-US" dirty="0" err="1"/>
              <a:t>rutrum</a:t>
            </a:r>
            <a:r>
              <a:rPr lang="en-US" dirty="0"/>
              <a:t> </a:t>
            </a:r>
            <a:r>
              <a:rPr lang="en-US" dirty="0" err="1"/>
              <a:t>feugiat</a:t>
            </a:r>
            <a:r>
              <a:rPr lang="en-US" dirty="0"/>
              <a:t>.</a:t>
            </a:r>
          </a:p>
        </p:txBody>
      </p:sp>
      <p:sp>
        <p:nvSpPr>
          <p:cNvPr id="23" name="Text Placeholder 21"/>
          <p:cNvSpPr>
            <a:spLocks noGrp="1"/>
          </p:cNvSpPr>
          <p:nvPr>
            <p:ph type="body" sz="quarter" idx="14" hasCustomPrompt="1"/>
          </p:nvPr>
        </p:nvSpPr>
        <p:spPr>
          <a:xfrm>
            <a:off x="1178989" y="2188019"/>
            <a:ext cx="6707712" cy="507823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667" b="1" i="0" baseline="0">
                <a:solidFill>
                  <a:srgbClr val="511C6C"/>
                </a:solidFill>
                <a:latin typeface="+mn-lt"/>
                <a:ea typeface="Avenir Next Demi Bold" charset="0"/>
                <a:cs typeface="Avenir Next Demi Bold" charset="0"/>
              </a:defRPr>
            </a:lvl1pPr>
            <a:lvl2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2pPr>
            <a:lvl3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3pPr>
            <a:lvl4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4pPr>
            <a:lvl5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5pPr>
          </a:lstStyle>
          <a:p>
            <a:pPr lvl="0"/>
            <a:r>
              <a:rPr lang="en-US" dirty="0"/>
              <a:t>Page title (minimal text as bullet points)</a:t>
            </a:r>
          </a:p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00468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" y="2"/>
            <a:ext cx="12191543" cy="6857996"/>
          </a:xfrm>
          <a:prstGeom prst="rect">
            <a:avLst/>
          </a:prstGeom>
        </p:spPr>
      </p:pic>
      <p:sp>
        <p:nvSpPr>
          <p:cNvPr id="22" name="Text Placeholder 21"/>
          <p:cNvSpPr>
            <a:spLocks noGrp="1"/>
          </p:cNvSpPr>
          <p:nvPr>
            <p:ph type="body" sz="quarter" idx="13" hasCustomPrompt="1"/>
          </p:nvPr>
        </p:nvSpPr>
        <p:spPr>
          <a:xfrm>
            <a:off x="5285769" y="1140267"/>
            <a:ext cx="6082743" cy="3283944"/>
          </a:xfrm>
          <a:prstGeom prst="rect">
            <a:avLst/>
          </a:prstGeom>
        </p:spPr>
        <p:txBody>
          <a:bodyPr/>
          <a:lstStyle>
            <a:lvl1pPr marL="228589" marR="0" indent="-228589" algn="l" defTabSz="9143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600"/>
              </a:spcAft>
              <a:buClr>
                <a:srgbClr val="511C6C"/>
              </a:buClr>
              <a:buSzPct val="120000"/>
              <a:buFont typeface="Arial" charset="0"/>
              <a:buChar char="•"/>
              <a:tabLst/>
              <a:defRPr sz="2133" b="0" i="0" baseline="0">
                <a:latin typeface="+mn-lt"/>
                <a:ea typeface="Avenir Next" charset="0"/>
                <a:cs typeface="Avenir Next" charset="0"/>
              </a:defRPr>
            </a:lvl1pPr>
            <a:lvl2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2pPr>
            <a:lvl3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3pPr>
            <a:lvl4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4pPr>
            <a:lvl5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5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</a:t>
            </a:r>
          </a:p>
        </p:txBody>
      </p:sp>
      <p:sp>
        <p:nvSpPr>
          <p:cNvPr id="7" name="Text Placeholder 21"/>
          <p:cNvSpPr>
            <a:spLocks noGrp="1"/>
          </p:cNvSpPr>
          <p:nvPr>
            <p:ph type="body" sz="quarter" idx="14" hasCustomPrompt="1"/>
          </p:nvPr>
        </p:nvSpPr>
        <p:spPr>
          <a:xfrm>
            <a:off x="1178991" y="1140267"/>
            <a:ext cx="3954485" cy="3346364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80000"/>
              </a:lnSpc>
              <a:buFontTx/>
              <a:buNone/>
              <a:defRPr sz="4000" b="1" i="0" baseline="0">
                <a:solidFill>
                  <a:srgbClr val="511C6C"/>
                </a:solidFill>
                <a:latin typeface="+mn-lt"/>
                <a:ea typeface="Avenir Next" charset="0"/>
                <a:cs typeface="Avenir Next" charset="0"/>
              </a:defRPr>
            </a:lvl1pPr>
            <a:lvl2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2pPr>
            <a:lvl3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3pPr>
            <a:lvl4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4pPr>
            <a:lvl5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5pPr>
          </a:lstStyle>
          <a:p>
            <a:pPr lvl="0"/>
            <a:r>
              <a:rPr lang="en-US" dirty="0"/>
              <a:t>PAGE TITLE (DYNAMIC TITLE OPTION CAPS AND BOLD)</a:t>
            </a:r>
          </a:p>
        </p:txBody>
      </p:sp>
    </p:spTree>
    <p:extLst>
      <p:ext uri="{BB962C8B-B14F-4D97-AF65-F5344CB8AC3E}">
        <p14:creationId xmlns:p14="http://schemas.microsoft.com/office/powerpoint/2010/main" val="30481199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" y="0"/>
            <a:ext cx="12191543" cy="6857997"/>
          </a:xfrm>
          <a:prstGeom prst="rect">
            <a:avLst/>
          </a:prstGeom>
        </p:spPr>
      </p:pic>
      <p:sp>
        <p:nvSpPr>
          <p:cNvPr id="22" name="Text Placeholder 21"/>
          <p:cNvSpPr>
            <a:spLocks noGrp="1"/>
          </p:cNvSpPr>
          <p:nvPr>
            <p:ph type="body" sz="quarter" idx="13" hasCustomPrompt="1"/>
          </p:nvPr>
        </p:nvSpPr>
        <p:spPr>
          <a:xfrm>
            <a:off x="1178990" y="2111583"/>
            <a:ext cx="4692421" cy="2021964"/>
          </a:xfrm>
          <a:prstGeom prst="rect">
            <a:avLst/>
          </a:prstGeom>
        </p:spPr>
        <p:txBody>
          <a:bodyPr/>
          <a:lstStyle>
            <a:lvl1pPr marL="228594" marR="0" indent="-228594" algn="l" defTabSz="914377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Clr>
                <a:srgbClr val="7ECBB6"/>
              </a:buClr>
              <a:buSzPct val="120000"/>
              <a:buFont typeface="Arial" charset="0"/>
              <a:buChar char="•"/>
              <a:tabLst/>
              <a:defRPr sz="1333" b="0" i="0" baseline="0">
                <a:latin typeface="+mn-lt"/>
                <a:ea typeface="Avenir Next" charset="0"/>
                <a:cs typeface="Avenir Next" charset="0"/>
              </a:defRPr>
            </a:lvl1pPr>
            <a:lvl2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2pPr>
            <a:lvl3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3pPr>
            <a:lvl4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4pPr>
            <a:lvl5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5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Morbi</a:t>
            </a:r>
            <a:r>
              <a:rPr lang="en-US" dirty="0"/>
              <a:t> vitae </a:t>
            </a:r>
            <a:r>
              <a:rPr lang="en-US" dirty="0" err="1"/>
              <a:t>nibh</a:t>
            </a:r>
            <a:r>
              <a:rPr lang="en-US" dirty="0"/>
              <a:t> est.</a:t>
            </a:r>
          </a:p>
          <a:p>
            <a:pPr lvl="0"/>
            <a:r>
              <a:rPr lang="en-US" dirty="0"/>
              <a:t>Maecenas vitae quam et </a:t>
            </a:r>
            <a:r>
              <a:rPr lang="en-US" dirty="0" err="1"/>
              <a:t>leo</a:t>
            </a:r>
            <a:r>
              <a:rPr lang="en-US" dirty="0"/>
              <a:t> </a:t>
            </a:r>
            <a:r>
              <a:rPr lang="en-US" dirty="0" err="1"/>
              <a:t>vulputate</a:t>
            </a:r>
            <a:r>
              <a:rPr lang="en-US" dirty="0"/>
              <a:t> </a:t>
            </a:r>
            <a:r>
              <a:rPr lang="en-US" dirty="0" err="1"/>
              <a:t>maximus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a </a:t>
            </a:r>
            <a:r>
              <a:rPr lang="en-US" dirty="0" err="1"/>
              <a:t>tortor</a:t>
            </a:r>
            <a:r>
              <a:rPr lang="en-US" dirty="0"/>
              <a:t>. </a:t>
            </a:r>
            <a:r>
              <a:rPr lang="en-US" dirty="0" err="1"/>
              <a:t>Vivamus</a:t>
            </a:r>
            <a:r>
              <a:rPr lang="en-US" dirty="0"/>
              <a:t> </a:t>
            </a:r>
            <a:r>
              <a:rPr lang="en-US" dirty="0" err="1"/>
              <a:t>tincidunt</a:t>
            </a:r>
            <a:r>
              <a:rPr lang="en-US" dirty="0"/>
              <a:t> </a:t>
            </a:r>
            <a:r>
              <a:rPr lang="en-US" dirty="0" err="1"/>
              <a:t>lacinia</a:t>
            </a:r>
            <a:r>
              <a:rPr lang="en-US" dirty="0"/>
              <a:t> </a:t>
            </a:r>
            <a:r>
              <a:rPr lang="en-US" dirty="0" err="1"/>
              <a:t>tempor</a:t>
            </a:r>
            <a:r>
              <a:rPr lang="en-US" dirty="0"/>
              <a:t>.</a:t>
            </a:r>
          </a:p>
          <a:p>
            <a:pPr lvl="0"/>
            <a:r>
              <a:rPr lang="en-US" dirty="0" err="1"/>
              <a:t>Nunc</a:t>
            </a:r>
            <a:r>
              <a:rPr lang="en-US" dirty="0"/>
              <a:t> a </a:t>
            </a:r>
            <a:r>
              <a:rPr lang="en-US" dirty="0" err="1"/>
              <a:t>nisl</a:t>
            </a:r>
            <a:r>
              <a:rPr lang="en-US" dirty="0"/>
              <a:t> vitae </a:t>
            </a:r>
            <a:r>
              <a:rPr lang="en-US" dirty="0" err="1"/>
              <a:t>massa</a:t>
            </a:r>
            <a:r>
              <a:rPr lang="en-US" dirty="0"/>
              <a:t> </a:t>
            </a:r>
            <a:r>
              <a:rPr lang="en-US" dirty="0" err="1"/>
              <a:t>volutpat</a:t>
            </a:r>
            <a:r>
              <a:rPr lang="en-US" dirty="0"/>
              <a:t> </a:t>
            </a:r>
            <a:r>
              <a:rPr lang="en-US" dirty="0" err="1"/>
              <a:t>volutpat</a:t>
            </a:r>
            <a:r>
              <a:rPr lang="en-US" dirty="0"/>
              <a:t>. </a:t>
            </a:r>
            <a:r>
              <a:rPr lang="en-US" dirty="0" err="1"/>
              <a:t>Sed</a:t>
            </a:r>
            <a:r>
              <a:rPr lang="en-US" dirty="0"/>
              <a:t> </a:t>
            </a:r>
            <a:r>
              <a:rPr lang="en-US" dirty="0" err="1"/>
              <a:t>bibendum</a:t>
            </a:r>
            <a:r>
              <a:rPr lang="en-US" dirty="0"/>
              <a:t> </a:t>
            </a:r>
            <a:r>
              <a:rPr lang="en-US" dirty="0" err="1"/>
              <a:t>mauris</a:t>
            </a:r>
            <a:r>
              <a:rPr lang="en-US" dirty="0"/>
              <a:t> id </a:t>
            </a:r>
            <a:r>
              <a:rPr lang="en-US" dirty="0" err="1"/>
              <a:t>rutrum</a:t>
            </a:r>
            <a:r>
              <a:rPr lang="en-US" dirty="0"/>
              <a:t> </a:t>
            </a:r>
            <a:r>
              <a:rPr lang="en-US" dirty="0" err="1"/>
              <a:t>feugiat</a:t>
            </a:r>
            <a:r>
              <a:rPr lang="en-US" dirty="0"/>
              <a:t>.</a:t>
            </a:r>
          </a:p>
        </p:txBody>
      </p:sp>
      <p:sp>
        <p:nvSpPr>
          <p:cNvPr id="23" name="Text Placeholder 21"/>
          <p:cNvSpPr>
            <a:spLocks noGrp="1"/>
          </p:cNvSpPr>
          <p:nvPr>
            <p:ph type="body" sz="quarter" idx="14" hasCustomPrompt="1"/>
          </p:nvPr>
        </p:nvSpPr>
        <p:spPr>
          <a:xfrm>
            <a:off x="1178989" y="606869"/>
            <a:ext cx="10189521" cy="507823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667" b="1" i="0" baseline="0">
                <a:solidFill>
                  <a:srgbClr val="7ECBB6"/>
                </a:solidFill>
                <a:latin typeface="+mn-lt"/>
                <a:ea typeface="Avenir Next Demi Bold" charset="0"/>
                <a:cs typeface="Avenir Next Demi Bold" charset="0"/>
              </a:defRPr>
            </a:lvl1pPr>
            <a:lvl2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2pPr>
            <a:lvl3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3pPr>
            <a:lvl4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4pPr>
            <a:lvl5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5pPr>
          </a:lstStyle>
          <a:p>
            <a:pPr lvl="0"/>
            <a:r>
              <a:rPr lang="en-US" dirty="0"/>
              <a:t>Page title (2 column)</a:t>
            </a:r>
          </a:p>
          <a:p>
            <a:pPr lvl="0"/>
            <a:endParaRPr lang="en-US" dirty="0"/>
          </a:p>
        </p:txBody>
      </p:sp>
      <p:sp>
        <p:nvSpPr>
          <p:cNvPr id="15" name="Text Placeholder 21"/>
          <p:cNvSpPr>
            <a:spLocks noGrp="1"/>
          </p:cNvSpPr>
          <p:nvPr>
            <p:ph type="body" sz="quarter" idx="15" hasCustomPrompt="1"/>
          </p:nvPr>
        </p:nvSpPr>
        <p:spPr>
          <a:xfrm>
            <a:off x="1178990" y="1286475"/>
            <a:ext cx="4692421" cy="825108"/>
          </a:xfrm>
          <a:prstGeom prst="rect">
            <a:avLst/>
          </a:prstGeom>
        </p:spPr>
        <p:txBody>
          <a:bodyPr/>
          <a:lstStyle>
            <a:lvl1pPr marL="0" marR="0" indent="0" algn="l" defTabSz="914377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Clr>
                <a:srgbClr val="F47920"/>
              </a:buClr>
              <a:buSzPct val="120000"/>
              <a:buFontTx/>
              <a:buNone/>
              <a:tabLst/>
              <a:defRPr sz="1600" b="1" i="0" baseline="0">
                <a:latin typeface="+mn-lt"/>
                <a:ea typeface="Avenir Next Demi Bold" charset="0"/>
                <a:cs typeface="Avenir Next Demi Bold" charset="0"/>
              </a:defRPr>
            </a:lvl1pPr>
            <a:lvl2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2pPr>
            <a:lvl3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3pPr>
            <a:lvl4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4pPr>
            <a:lvl5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5pPr>
          </a:lstStyle>
          <a:p>
            <a:r>
              <a:rPr lang="en-US" dirty="0" err="1">
                <a:latin typeface="+mn-lt"/>
              </a:rPr>
              <a:t>Lorem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ipsum</a:t>
            </a:r>
            <a:r>
              <a:rPr lang="en-US" dirty="0">
                <a:latin typeface="+mn-lt"/>
              </a:rPr>
              <a:t> dolor sit </a:t>
            </a:r>
            <a:r>
              <a:rPr lang="en-US" dirty="0" err="1">
                <a:latin typeface="+mn-lt"/>
              </a:rPr>
              <a:t>amet</a:t>
            </a:r>
            <a:r>
              <a:rPr lang="en-US" dirty="0">
                <a:latin typeface="+mn-lt"/>
              </a:rPr>
              <a:t>, </a:t>
            </a:r>
            <a:r>
              <a:rPr lang="en-US" dirty="0" err="1">
                <a:latin typeface="+mn-lt"/>
              </a:rPr>
              <a:t>consectetur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adipiscing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elit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morbi</a:t>
            </a:r>
            <a:r>
              <a:rPr lang="en-US" dirty="0">
                <a:latin typeface="+mn-lt"/>
              </a:rPr>
              <a:t> vitae.</a:t>
            </a:r>
          </a:p>
        </p:txBody>
      </p:sp>
      <p:sp>
        <p:nvSpPr>
          <p:cNvPr id="16" name="Text Placeholder 21"/>
          <p:cNvSpPr>
            <a:spLocks noGrp="1"/>
          </p:cNvSpPr>
          <p:nvPr>
            <p:ph type="body" sz="quarter" idx="16" hasCustomPrompt="1"/>
          </p:nvPr>
        </p:nvSpPr>
        <p:spPr>
          <a:xfrm>
            <a:off x="6387328" y="2111583"/>
            <a:ext cx="4692421" cy="2021964"/>
          </a:xfrm>
          <a:prstGeom prst="rect">
            <a:avLst/>
          </a:prstGeom>
        </p:spPr>
        <p:txBody>
          <a:bodyPr/>
          <a:lstStyle>
            <a:lvl1pPr marL="228594" marR="0" indent="-228594" algn="l" defTabSz="914377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Clr>
                <a:srgbClr val="7ECBB6"/>
              </a:buClr>
              <a:buSzPct val="120000"/>
              <a:buFont typeface="Arial" charset="0"/>
              <a:buChar char="•"/>
              <a:tabLst/>
              <a:defRPr sz="1333" b="0" i="0" baseline="0">
                <a:latin typeface="+mn-lt"/>
                <a:ea typeface="Avenir Next" charset="0"/>
                <a:cs typeface="Avenir Next" charset="0"/>
              </a:defRPr>
            </a:lvl1pPr>
            <a:lvl2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2pPr>
            <a:lvl3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3pPr>
            <a:lvl4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4pPr>
            <a:lvl5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5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Morbi</a:t>
            </a:r>
            <a:r>
              <a:rPr lang="en-US" dirty="0"/>
              <a:t> vitae </a:t>
            </a:r>
            <a:r>
              <a:rPr lang="en-US" dirty="0" err="1"/>
              <a:t>nibh</a:t>
            </a:r>
            <a:r>
              <a:rPr lang="en-US" dirty="0"/>
              <a:t> est.</a:t>
            </a:r>
          </a:p>
          <a:p>
            <a:pPr lvl="0"/>
            <a:r>
              <a:rPr lang="en-US" dirty="0"/>
              <a:t>Maecenas vitae quam et </a:t>
            </a:r>
            <a:r>
              <a:rPr lang="en-US" dirty="0" err="1"/>
              <a:t>leo</a:t>
            </a:r>
            <a:r>
              <a:rPr lang="en-US" dirty="0"/>
              <a:t> </a:t>
            </a:r>
            <a:r>
              <a:rPr lang="en-US" dirty="0" err="1"/>
              <a:t>vulputate</a:t>
            </a:r>
            <a:r>
              <a:rPr lang="en-US" dirty="0"/>
              <a:t> </a:t>
            </a:r>
            <a:r>
              <a:rPr lang="en-US" dirty="0" err="1"/>
              <a:t>maximus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a </a:t>
            </a:r>
            <a:r>
              <a:rPr lang="en-US" dirty="0" err="1"/>
              <a:t>tortor</a:t>
            </a:r>
            <a:r>
              <a:rPr lang="en-US" dirty="0"/>
              <a:t>. </a:t>
            </a:r>
            <a:r>
              <a:rPr lang="en-US" dirty="0" err="1"/>
              <a:t>Vivamus</a:t>
            </a:r>
            <a:r>
              <a:rPr lang="en-US" dirty="0"/>
              <a:t> </a:t>
            </a:r>
            <a:r>
              <a:rPr lang="en-US" dirty="0" err="1"/>
              <a:t>tincidunt</a:t>
            </a:r>
            <a:r>
              <a:rPr lang="en-US" dirty="0"/>
              <a:t> </a:t>
            </a:r>
            <a:r>
              <a:rPr lang="en-US" dirty="0" err="1"/>
              <a:t>lacinia</a:t>
            </a:r>
            <a:r>
              <a:rPr lang="en-US" dirty="0"/>
              <a:t> </a:t>
            </a:r>
            <a:r>
              <a:rPr lang="en-US" dirty="0" err="1"/>
              <a:t>tempor</a:t>
            </a:r>
            <a:r>
              <a:rPr lang="en-US" dirty="0"/>
              <a:t>.</a:t>
            </a:r>
          </a:p>
          <a:p>
            <a:pPr lvl="0"/>
            <a:r>
              <a:rPr lang="en-US" dirty="0" err="1"/>
              <a:t>Nunc</a:t>
            </a:r>
            <a:r>
              <a:rPr lang="en-US" dirty="0"/>
              <a:t> a </a:t>
            </a:r>
            <a:r>
              <a:rPr lang="en-US" dirty="0" err="1"/>
              <a:t>nisl</a:t>
            </a:r>
            <a:r>
              <a:rPr lang="en-US" dirty="0"/>
              <a:t> vitae </a:t>
            </a:r>
            <a:r>
              <a:rPr lang="en-US" dirty="0" err="1"/>
              <a:t>massa</a:t>
            </a:r>
            <a:r>
              <a:rPr lang="en-US" dirty="0"/>
              <a:t> </a:t>
            </a:r>
            <a:r>
              <a:rPr lang="en-US" dirty="0" err="1"/>
              <a:t>volutpat</a:t>
            </a:r>
            <a:r>
              <a:rPr lang="en-US" dirty="0"/>
              <a:t> </a:t>
            </a:r>
            <a:r>
              <a:rPr lang="en-US" dirty="0" err="1"/>
              <a:t>volutpat</a:t>
            </a:r>
            <a:r>
              <a:rPr lang="en-US" dirty="0"/>
              <a:t>. </a:t>
            </a:r>
            <a:r>
              <a:rPr lang="en-US" dirty="0" err="1"/>
              <a:t>Sed</a:t>
            </a:r>
            <a:r>
              <a:rPr lang="en-US" dirty="0"/>
              <a:t> </a:t>
            </a:r>
            <a:r>
              <a:rPr lang="en-US" dirty="0" err="1"/>
              <a:t>bibendum</a:t>
            </a:r>
            <a:r>
              <a:rPr lang="en-US" dirty="0"/>
              <a:t> </a:t>
            </a:r>
            <a:r>
              <a:rPr lang="en-US" dirty="0" err="1"/>
              <a:t>mauris</a:t>
            </a:r>
            <a:r>
              <a:rPr lang="en-US" dirty="0"/>
              <a:t> id </a:t>
            </a:r>
            <a:r>
              <a:rPr lang="en-US" dirty="0" err="1"/>
              <a:t>rutrum</a:t>
            </a:r>
            <a:r>
              <a:rPr lang="en-US" dirty="0"/>
              <a:t> </a:t>
            </a:r>
            <a:r>
              <a:rPr lang="en-US" dirty="0" err="1"/>
              <a:t>feugiat</a:t>
            </a:r>
            <a:r>
              <a:rPr lang="en-US" dirty="0"/>
              <a:t>.</a:t>
            </a:r>
          </a:p>
        </p:txBody>
      </p:sp>
      <p:sp>
        <p:nvSpPr>
          <p:cNvPr id="17" name="Text Placeholder 21"/>
          <p:cNvSpPr>
            <a:spLocks noGrp="1"/>
          </p:cNvSpPr>
          <p:nvPr>
            <p:ph type="body" sz="quarter" idx="17" hasCustomPrompt="1"/>
          </p:nvPr>
        </p:nvSpPr>
        <p:spPr>
          <a:xfrm>
            <a:off x="6387328" y="1286475"/>
            <a:ext cx="4692421" cy="825108"/>
          </a:xfrm>
          <a:prstGeom prst="rect">
            <a:avLst/>
          </a:prstGeom>
        </p:spPr>
        <p:txBody>
          <a:bodyPr/>
          <a:lstStyle>
            <a:lvl1pPr marL="0" marR="0" indent="0" algn="l" defTabSz="914377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Clr>
                <a:srgbClr val="F47920"/>
              </a:buClr>
              <a:buSzPct val="120000"/>
              <a:buFontTx/>
              <a:buNone/>
              <a:tabLst/>
              <a:defRPr lang="en-US" dirty="0"/>
            </a:lvl1pPr>
            <a:lvl2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2pPr>
            <a:lvl3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3pPr>
            <a:lvl4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4pPr>
            <a:lvl5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5pPr>
          </a:lstStyle>
          <a:p>
            <a:r>
              <a:rPr lang="en-US" dirty="0" err="1">
                <a:latin typeface="+mn-lt"/>
              </a:rPr>
              <a:t>Lorem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ipsum</a:t>
            </a:r>
            <a:r>
              <a:rPr lang="en-US" dirty="0">
                <a:latin typeface="+mn-lt"/>
              </a:rPr>
              <a:t> dolor sit </a:t>
            </a:r>
            <a:r>
              <a:rPr lang="en-US" dirty="0" err="1">
                <a:latin typeface="+mn-lt"/>
              </a:rPr>
              <a:t>amet</a:t>
            </a:r>
            <a:r>
              <a:rPr lang="en-US" dirty="0">
                <a:latin typeface="+mn-lt"/>
              </a:rPr>
              <a:t>, </a:t>
            </a:r>
            <a:r>
              <a:rPr lang="en-US" dirty="0" err="1">
                <a:latin typeface="+mn-lt"/>
              </a:rPr>
              <a:t>consectetur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adipiscing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elit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morbi</a:t>
            </a:r>
            <a:r>
              <a:rPr lang="en-US" dirty="0">
                <a:latin typeface="+mn-lt"/>
              </a:rPr>
              <a:t> vitae.</a:t>
            </a:r>
          </a:p>
        </p:txBody>
      </p:sp>
    </p:spTree>
    <p:extLst>
      <p:ext uri="{BB962C8B-B14F-4D97-AF65-F5344CB8AC3E}">
        <p14:creationId xmlns:p14="http://schemas.microsoft.com/office/powerpoint/2010/main" val="27754771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872038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</p:sldLayoutIdLst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94" indent="-228594" algn="l" defTabSz="914377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8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1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0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49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-1267008"/>
            <a:ext cx="12191999" cy="8125007"/>
          </a:xfrm>
          <a:prstGeom prst="rect">
            <a:avLst/>
          </a:prstGeom>
          <a:solidFill>
            <a:schemeClr val="tx1"/>
          </a:solidFill>
        </p:spPr>
      </p:pic>
      <p:sp>
        <p:nvSpPr>
          <p:cNvPr id="10" name="Rectangle 9"/>
          <p:cNvSpPr/>
          <p:nvPr/>
        </p:nvSpPr>
        <p:spPr>
          <a:xfrm>
            <a:off x="757691" y="-298537"/>
            <a:ext cx="4219944" cy="4427620"/>
          </a:xfrm>
          <a:prstGeom prst="rect">
            <a:avLst/>
          </a:prstGeom>
          <a:solidFill>
            <a:srgbClr val="511C6C"/>
          </a:solidFill>
          <a:ln>
            <a:noFill/>
          </a:ln>
          <a:effectLst>
            <a:outerShdw blurRad="508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7"/>
            <a:endParaRPr lang="en-US" dirty="0">
              <a:solidFill>
                <a:prstClr val="white"/>
              </a:solidFill>
              <a:latin typeface="Calibri"/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54961" y="5078501"/>
            <a:ext cx="12496684" cy="1933001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932355" y="83394"/>
            <a:ext cx="4045280" cy="3106902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i="0" kern="1200">
                <a:solidFill>
                  <a:schemeClr val="bg1"/>
                </a:solidFill>
                <a:latin typeface="Avenir Next" charset="0"/>
                <a:ea typeface="Avenir Next" charset="0"/>
                <a:cs typeface="Avenir Next" charset="0"/>
              </a:defRPr>
            </a:lvl1pPr>
          </a:lstStyle>
          <a:p>
            <a:pPr defTabSz="914377">
              <a:lnSpc>
                <a:spcPct val="120000"/>
              </a:lnSpc>
            </a:pPr>
            <a:r>
              <a:rPr lang="en-GB" sz="2800" dirty="0">
                <a:solidFill>
                  <a:prstClr val="white"/>
                </a:solidFill>
                <a:latin typeface="Calibri"/>
              </a:rPr>
              <a:t>Enhancing Research Culture at Warwick</a:t>
            </a:r>
            <a:endParaRPr lang="en-US" sz="2800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3" name="Subtitle 2"/>
          <p:cNvSpPr txBox="1">
            <a:spLocks/>
          </p:cNvSpPr>
          <p:nvPr/>
        </p:nvSpPr>
        <p:spPr>
          <a:xfrm>
            <a:off x="932355" y="1438275"/>
            <a:ext cx="3925891" cy="2560411"/>
          </a:xfrm>
          <a:prstGeom prst="rect">
            <a:avLst/>
          </a:prstGeom>
        </p:spPr>
        <p:txBody>
          <a:bodyPr vert="horz" lIns="121920" tIns="60960" rIns="121920" bIns="60960" rtlCol="0">
            <a:noAutofit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2000" b="0" i="0" kern="1200">
                <a:solidFill>
                  <a:schemeClr val="tx1"/>
                </a:solidFill>
                <a:latin typeface="Avenir Next Medium" charset="0"/>
                <a:ea typeface="Avenir Next Medium" charset="0"/>
                <a:cs typeface="Avenir Next Medium" charset="0"/>
              </a:defRPr>
            </a:lvl1pPr>
            <a:lvl2pPr marL="3429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377">
              <a:spcBef>
                <a:spcPts val="1000"/>
              </a:spcBef>
            </a:pPr>
            <a:r>
              <a:rPr lang="en-GB" sz="2400" dirty="0">
                <a:solidFill>
                  <a:prstClr val="white"/>
                </a:solidFill>
                <a:latin typeface="Calibri"/>
                <a:ea typeface="Avenir Next" charset="0"/>
                <a:cs typeface="Avenir Next" charset="0"/>
              </a:rPr>
              <a:t>NextGen </a:t>
            </a:r>
            <a:r>
              <a:rPr lang="en-GB" sz="2400" dirty="0" err="1">
                <a:solidFill>
                  <a:prstClr val="white"/>
                </a:solidFill>
                <a:latin typeface="Calibri"/>
                <a:ea typeface="Avenir Next" charset="0"/>
                <a:cs typeface="Avenir Next" charset="0"/>
              </a:rPr>
              <a:t>PostDoc</a:t>
            </a:r>
            <a:r>
              <a:rPr lang="en-GB" sz="2400" dirty="0">
                <a:solidFill>
                  <a:prstClr val="white"/>
                </a:solidFill>
                <a:latin typeface="Calibri"/>
                <a:ea typeface="Avenir Next" charset="0"/>
                <a:cs typeface="Avenir Next" charset="0"/>
              </a:rPr>
              <a:t> – Creating sustainable high-quality postdoctoral training at Warwick</a:t>
            </a:r>
            <a:endParaRPr lang="en-GB" dirty="0">
              <a:solidFill>
                <a:prstClr val="white"/>
              </a:solidFill>
              <a:latin typeface="Calibri"/>
              <a:ea typeface="Avenir Next" charset="0"/>
              <a:cs typeface="Avenir Next" charset="0"/>
            </a:endParaRPr>
          </a:p>
          <a:p>
            <a:pPr defTabSz="914377">
              <a:spcBef>
                <a:spcPts val="1000"/>
              </a:spcBef>
            </a:pPr>
            <a:r>
              <a:rPr lang="en-GB" i="1" dirty="0">
                <a:solidFill>
                  <a:prstClr val="white"/>
                </a:solidFill>
                <a:latin typeface="Calibri"/>
                <a:ea typeface="Avenir Next" charset="0"/>
                <a:cs typeface="Avenir Next" charset="0"/>
              </a:rPr>
              <a:t>Dr Fiona Fisher (IAS), Dr Jacob Barker (Psychology/IAS), Dr Katie Reynolds (IAS) and Dr Charlotte Hills(External)</a:t>
            </a:r>
          </a:p>
        </p:txBody>
      </p:sp>
    </p:spTree>
    <p:extLst>
      <p:ext uri="{BB962C8B-B14F-4D97-AF65-F5344CB8AC3E}">
        <p14:creationId xmlns:p14="http://schemas.microsoft.com/office/powerpoint/2010/main" val="37008343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159657" y="275318"/>
            <a:ext cx="11074400" cy="1325563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en-GB" sz="4200" b="1" dirty="0">
                <a:solidFill>
                  <a:srgbClr val="2D1165"/>
                </a:solidFill>
                <a:latin typeface="+mn-lt"/>
              </a:rPr>
              <a:t>Aims</a:t>
            </a:r>
            <a:endParaRPr lang="en-GB" sz="4200" b="1" dirty="0">
              <a:latin typeface="+mn-lt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4294967295"/>
          </p:nvPr>
        </p:nvSpPr>
        <p:spPr>
          <a:xfrm>
            <a:off x="577100" y="1174750"/>
            <a:ext cx="11292114" cy="450850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>
                <a:srgbClr val="2D1165"/>
              </a:buClr>
              <a:buSzPct val="105000"/>
              <a:buNone/>
            </a:pPr>
            <a:r>
              <a:rPr lang="en-GB" dirty="0"/>
              <a:t>To review the content and delivery of our Accolade postdoctoral training programme and to explore models for delivering this IAS training programme across the entire Warwick PD community and as a means to address some of the issues raised by our previous Research Culture project “</a:t>
            </a:r>
            <a:r>
              <a:rPr lang="en-GB" b="0" i="1" u="none" strike="noStrike" dirty="0">
                <a:effectLst/>
                <a:latin typeface="Calibri" panose="020F0502020204030204" pitchFamily="34" charset="0"/>
              </a:rPr>
              <a:t>Enhancing the Postdoc Research Culture with a User-Centred Design Approach”</a:t>
            </a:r>
            <a:endParaRPr lang="en-GB" dirty="0"/>
          </a:p>
          <a:p>
            <a:pPr marL="355600" indent="-35560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>
                <a:srgbClr val="2D1165"/>
              </a:buClr>
              <a:buSzPct val="105000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256330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46C3023-DC88-FA95-EC2B-5BA71A3993FA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474514" y="1284384"/>
            <a:ext cx="3954485" cy="2626663"/>
          </a:xfrm>
          <a:ln w="15875">
            <a:solidFill>
              <a:schemeClr val="accent1"/>
            </a:solidFill>
          </a:ln>
        </p:spPr>
        <p:txBody>
          <a:bodyPr/>
          <a:lstStyle/>
          <a:p>
            <a:pPr algn="l" rtl="0" fontAlgn="base"/>
            <a:endParaRPr lang="en-GB" sz="2000" b="0" i="0" u="none" strike="noStrike" dirty="0">
              <a:solidFill>
                <a:schemeClr val="tx1"/>
              </a:solidFill>
              <a:effectLst/>
              <a:latin typeface="Segoe UI" panose="020B0502040204020203" pitchFamily="34" charset="0"/>
            </a:endParaRPr>
          </a:p>
          <a:p>
            <a:pPr algn="l" rtl="0" fontAlgn="base"/>
            <a:r>
              <a:rPr lang="en-GB" sz="2000" i="0" u="sng" strike="noStrike" dirty="0"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Highlights</a:t>
            </a:r>
            <a:r>
              <a:rPr lang="en-GB" sz="2000" b="0" i="0" u="none" strike="noStrike" dirty="0"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 reported by PDs were:  </a:t>
            </a:r>
            <a:endParaRPr lang="en-GB" sz="2000" b="0" i="0" u="none" strike="noStrike" dirty="0">
              <a:solidFill>
                <a:schemeClr val="tx1"/>
              </a:solidFill>
              <a:effectLst/>
              <a:latin typeface="Segoe UI" panose="020B0502040204020203" pitchFamily="34" charset="0"/>
            </a:endParaRPr>
          </a:p>
          <a:p>
            <a:pPr algn="l" rtl="0" fontAlgn="base">
              <a:buFont typeface="Arial" panose="020B0604020202020204" pitchFamily="34" charset="0"/>
              <a:buChar char="•"/>
            </a:pPr>
            <a:r>
              <a:rPr lang="en-GB" sz="2000" b="0" i="0" u="none" strike="noStrike" dirty="0"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freedom of research topic  </a:t>
            </a:r>
          </a:p>
          <a:p>
            <a:pPr algn="l" rtl="0" fontAlgn="base">
              <a:buFont typeface="Arial" panose="020B0604020202020204" pitchFamily="34" charset="0"/>
              <a:buChar char="•"/>
            </a:pPr>
            <a:r>
              <a:rPr lang="en-GB" sz="2000" b="0" i="0" u="none" strike="noStrike" dirty="0"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flexibility of workstyle  </a:t>
            </a:r>
          </a:p>
          <a:p>
            <a:pPr algn="l" rtl="0" fontAlgn="base">
              <a:buFont typeface="Arial" panose="020B0604020202020204" pitchFamily="34" charset="0"/>
              <a:buChar char="•"/>
            </a:pPr>
            <a:r>
              <a:rPr lang="en-GB" sz="2000" i="0" u="sng" strike="noStrike" dirty="0"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varied opportunities   </a:t>
            </a:r>
          </a:p>
          <a:p>
            <a:pPr algn="l" rtl="0" fontAlgn="base">
              <a:buFont typeface="Arial" panose="020B0604020202020204" pitchFamily="34" charset="0"/>
              <a:buChar char="•"/>
            </a:pPr>
            <a:r>
              <a:rPr lang="en-GB" sz="2000" i="0" u="sng" strike="noStrike" dirty="0"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a supportive environment</a:t>
            </a:r>
            <a:endParaRPr lang="en-GB" sz="2000" u="sng" dirty="0">
              <a:solidFill>
                <a:schemeClr val="tx1"/>
              </a:solidFill>
            </a:endParaRP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979A2E1E-DA44-8AA6-2863-0E6882D7A637}"/>
              </a:ext>
            </a:extLst>
          </p:cNvPr>
          <p:cNvSpPr txBox="1">
            <a:spLocks/>
          </p:cNvSpPr>
          <p:nvPr/>
        </p:nvSpPr>
        <p:spPr>
          <a:xfrm>
            <a:off x="6358528" y="1284384"/>
            <a:ext cx="3954485" cy="2626663"/>
          </a:xfrm>
          <a:prstGeom prst="rect">
            <a:avLst/>
          </a:prstGeom>
          <a:ln w="15875">
            <a:solidFill>
              <a:schemeClr val="accent1"/>
            </a:solidFill>
          </a:ln>
        </p:spPr>
        <p:txBody>
          <a:bodyPr/>
          <a:lstStyle>
            <a:lvl1pPr marL="0" indent="0" algn="l" defTabSz="914377" rtl="0" eaLnBrk="1" latinLnBrk="0" hangingPunct="1">
              <a:lnSpc>
                <a:spcPct val="80000"/>
              </a:lnSpc>
              <a:spcBef>
                <a:spcPts val="1000"/>
              </a:spcBef>
              <a:buFontTx/>
              <a:buNone/>
              <a:defRPr sz="4000" b="1" i="0" kern="1200" baseline="0">
                <a:solidFill>
                  <a:srgbClr val="511C6C"/>
                </a:solidFill>
                <a:latin typeface="+mn-lt"/>
                <a:ea typeface="Avenir Next" charset="0"/>
                <a:cs typeface="Avenir Next" charset="0"/>
              </a:defRPr>
            </a:lvl1pPr>
            <a:lvl2pPr marL="68578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b="1" i="0" kern="1200">
                <a:solidFill>
                  <a:schemeClr val="tx1"/>
                </a:solidFill>
                <a:latin typeface="Avenir Next Demi Bold" charset="0"/>
                <a:ea typeface="Avenir Next Demi Bold" charset="0"/>
                <a:cs typeface="Avenir Next Demi Bold" charset="0"/>
              </a:defRPr>
            </a:lvl2pPr>
            <a:lvl3pPr marL="1142971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b="1" i="0" kern="1200">
                <a:solidFill>
                  <a:schemeClr val="tx1"/>
                </a:solidFill>
                <a:latin typeface="Avenir Next Demi Bold" charset="0"/>
                <a:ea typeface="Avenir Next Demi Bold" charset="0"/>
                <a:cs typeface="Avenir Next Demi Bold" charset="0"/>
              </a:defRPr>
            </a:lvl3pPr>
            <a:lvl4pPr marL="1600160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1" i="0" kern="1200">
                <a:solidFill>
                  <a:schemeClr val="tx1"/>
                </a:solidFill>
                <a:latin typeface="Avenir Next Demi Bold" charset="0"/>
                <a:ea typeface="Avenir Next Demi Bold" charset="0"/>
                <a:cs typeface="Avenir Next Demi Bold" charset="0"/>
              </a:defRPr>
            </a:lvl4pPr>
            <a:lvl5pPr marL="2057349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1" i="0" kern="1200">
                <a:solidFill>
                  <a:schemeClr val="tx1"/>
                </a:solidFill>
                <a:latin typeface="Avenir Next Demi Bold" charset="0"/>
                <a:ea typeface="Avenir Next Demi Bold" charset="0"/>
                <a:cs typeface="Avenir Next Demi Bold" charset="0"/>
              </a:defRPr>
            </a:lvl5pPr>
            <a:lvl6pPr marL="2514537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base"/>
            <a:endParaRPr lang="en-GB" sz="2000" b="0" dirty="0">
              <a:solidFill>
                <a:schemeClr val="tx1"/>
              </a:solidFill>
              <a:latin typeface="Segoe UI" panose="020B0502040204020203" pitchFamily="34" charset="0"/>
            </a:endParaRPr>
          </a:p>
          <a:p>
            <a:pPr fontAlgn="base"/>
            <a:r>
              <a:rPr lang="en-GB" sz="2000" u="sng" dirty="0">
                <a:solidFill>
                  <a:schemeClr val="tx1"/>
                </a:solidFill>
                <a:latin typeface="Calibri" panose="020F0502020204030204" pitchFamily="34" charset="0"/>
              </a:rPr>
              <a:t>Challenges </a:t>
            </a:r>
            <a:r>
              <a:rPr lang="en-GB" sz="2000" b="0" dirty="0">
                <a:solidFill>
                  <a:schemeClr val="tx1"/>
                </a:solidFill>
                <a:latin typeface="Calibri" panose="020F0502020204030204" pitchFamily="34" charset="0"/>
              </a:rPr>
              <a:t>reported by PDs were:  </a:t>
            </a:r>
          </a:p>
          <a:p>
            <a:pPr marL="342900" indent="-342900" fontAlgn="base">
              <a:buFont typeface="Arial" panose="020B0604020202020204" pitchFamily="34" charset="0"/>
              <a:buChar char="•"/>
            </a:pPr>
            <a:r>
              <a:rPr lang="en-GB" sz="2000" b="0" dirty="0">
                <a:solidFill>
                  <a:schemeClr val="tx1"/>
                </a:solidFill>
                <a:latin typeface="Calibri" panose="020F0502020204030204" pitchFamily="34" charset="0"/>
              </a:rPr>
              <a:t>bullying  </a:t>
            </a:r>
          </a:p>
          <a:p>
            <a:pPr marL="342900" indent="-342900" fontAlgn="base">
              <a:buFont typeface="Arial" panose="020B0604020202020204" pitchFamily="34" charset="0"/>
              <a:buChar char="•"/>
            </a:pPr>
            <a:r>
              <a:rPr lang="en-GB" sz="2000" b="0" dirty="0">
                <a:solidFill>
                  <a:schemeClr val="tx1"/>
                </a:solidFill>
                <a:latin typeface="Calibri" panose="020F0502020204030204" pitchFamily="34" charset="0"/>
              </a:rPr>
              <a:t>non-permanent contracts  </a:t>
            </a:r>
          </a:p>
          <a:p>
            <a:pPr marL="342900" indent="-342900" fontAlgn="base">
              <a:buFont typeface="Arial" panose="020B0604020202020204" pitchFamily="34" charset="0"/>
              <a:buChar char="•"/>
            </a:pPr>
            <a:r>
              <a:rPr lang="en-GB" sz="2000" b="0" dirty="0">
                <a:solidFill>
                  <a:schemeClr val="tx1"/>
                </a:solidFill>
                <a:latin typeface="Calibri" panose="020F0502020204030204" pitchFamily="34" charset="0"/>
              </a:rPr>
              <a:t>hierarchy and lack of inclusion  </a:t>
            </a:r>
          </a:p>
          <a:p>
            <a:pPr marL="342900" indent="-342900" fontAlgn="base">
              <a:buFont typeface="Arial" panose="020B0604020202020204" pitchFamily="34" charset="0"/>
              <a:buChar char="•"/>
            </a:pPr>
            <a:r>
              <a:rPr lang="en-GB" sz="2000" b="0" dirty="0">
                <a:solidFill>
                  <a:schemeClr val="tx1"/>
                </a:solidFill>
                <a:latin typeface="Calibri" panose="020F0502020204030204" pitchFamily="34" charset="0"/>
              </a:rPr>
              <a:t>high workloads    </a:t>
            </a:r>
          </a:p>
          <a:p>
            <a:pPr fontAlgn="base"/>
            <a:endParaRPr lang="en-GB" sz="2000" u="sng" dirty="0">
              <a:solidFill>
                <a:schemeClr val="tx1"/>
              </a:solidFill>
              <a:latin typeface="Calibri" panose="020F050202020403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C265AF0-91DC-65D8-B6BD-4F7A811C4CAA}"/>
              </a:ext>
            </a:extLst>
          </p:cNvPr>
          <p:cNvSpPr txBox="1"/>
          <p:nvPr/>
        </p:nvSpPr>
        <p:spPr>
          <a:xfrm>
            <a:off x="890016" y="365760"/>
            <a:ext cx="101559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u="sng" dirty="0"/>
              <a:t>Enhancing the Postdoc Research Culture with a User-Centred Design Approach – The Power of Postdocs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F350090-AE9D-16C2-AA46-31D42E8829D2}"/>
              </a:ext>
            </a:extLst>
          </p:cNvPr>
          <p:cNvSpPr txBox="1"/>
          <p:nvPr/>
        </p:nvSpPr>
        <p:spPr>
          <a:xfrm>
            <a:off x="1030624" y="4137173"/>
            <a:ext cx="106558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0" i="0" u="none" strike="noStrike" dirty="0">
                <a:effectLst/>
                <a:latin typeface="Calibri" panose="020F0502020204030204" pitchFamily="34" charset="0"/>
              </a:rPr>
              <a:t>IAS associated PDs widely cited the institute as facilitators of the last two highlights and the importance of the cross-campus peer network created in the IAS – Can we make this experience available across campus?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612793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510363" y="275487"/>
            <a:ext cx="11074400" cy="1325563"/>
          </a:xfrm>
          <a:prstGeom prst="rect">
            <a:avLst/>
          </a:prstGeom>
        </p:spPr>
        <p:txBody>
          <a:bodyPr/>
          <a:lstStyle/>
          <a:p>
            <a:r>
              <a:rPr lang="en-GB" sz="4200" b="1" dirty="0">
                <a:solidFill>
                  <a:srgbClr val="2D1165"/>
                </a:solidFill>
                <a:latin typeface="+mn-lt"/>
              </a:rPr>
              <a:t>Activities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4294967295"/>
          </p:nvPr>
        </p:nvSpPr>
        <p:spPr>
          <a:xfrm>
            <a:off x="607237" y="802821"/>
            <a:ext cx="11102162" cy="4508500"/>
          </a:xfrm>
          <a:prstGeom prst="rect">
            <a:avLst/>
          </a:prstGeom>
        </p:spPr>
        <p:txBody>
          <a:bodyPr>
            <a:normAutofit fontScale="92500"/>
          </a:bodyPr>
          <a:lstStyle/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GB" dirty="0"/>
              <a:t>Map out IAS existing offerings against PD community needs, identify gaps and in existing IAS offerings and develop new offerings to fill any gaps identified.  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GB" dirty="0"/>
              <a:t>Establish measures of success for PD training programmes – what makes Accolade work?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GB" dirty="0"/>
              <a:t>Broadly survey departments/Faculties to understand the existing provision, capacity and appetite to deliver PD Training programmes.  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GB" dirty="0"/>
              <a:t>Create a design for a toolkit which would allow departments and faculties to take the IAS training model and implement it for their PD communities.  </a:t>
            </a:r>
          </a:p>
        </p:txBody>
      </p:sp>
    </p:spTree>
    <p:extLst>
      <p:ext uri="{BB962C8B-B14F-4D97-AF65-F5344CB8AC3E}">
        <p14:creationId xmlns:p14="http://schemas.microsoft.com/office/powerpoint/2010/main" val="11365627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1433417" y="1446511"/>
            <a:ext cx="9228292" cy="4579582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en-GB" dirty="0"/>
              <a:t>Identify the key elements of the Accolade programme </a:t>
            </a:r>
          </a:p>
          <a:p>
            <a:r>
              <a:rPr lang="en-GB" dirty="0"/>
              <a:t>Develop a tool kit for departments or faculties to implement their own bespoke version of Accolade</a:t>
            </a:r>
          </a:p>
          <a:p>
            <a:r>
              <a:rPr lang="en-GB" dirty="0"/>
              <a:t>Pilot implementation with selected Departments</a:t>
            </a:r>
          </a:p>
          <a:p>
            <a:endParaRPr lang="en-GB" dirty="0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510363" y="275487"/>
            <a:ext cx="11074400" cy="1325563"/>
          </a:xfrm>
          <a:prstGeom prst="rect">
            <a:avLst/>
          </a:prstGeom>
        </p:spPr>
        <p:txBody>
          <a:bodyPr/>
          <a:lstStyle>
            <a:lvl1pPr algn="l" defTabSz="914377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200" b="1" dirty="0">
                <a:solidFill>
                  <a:srgbClr val="2D1165"/>
                </a:solidFill>
                <a:latin typeface="+mn-lt"/>
              </a:rPr>
              <a:t>Next Steps</a:t>
            </a:r>
          </a:p>
        </p:txBody>
      </p:sp>
    </p:spTree>
    <p:extLst>
      <p:ext uri="{BB962C8B-B14F-4D97-AF65-F5344CB8AC3E}">
        <p14:creationId xmlns:p14="http://schemas.microsoft.com/office/powerpoint/2010/main" val="2719073803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1662</TotalTime>
  <Words>309</Words>
  <Application>Microsoft Macintosh PowerPoint</Application>
  <PresentationFormat>Widescreen</PresentationFormat>
  <Paragraphs>32</Paragraphs>
  <Slides>5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2" baseType="lpstr">
      <vt:lpstr>Arial</vt:lpstr>
      <vt:lpstr>Avenir Next Demi Bold</vt:lpstr>
      <vt:lpstr>Calibri</vt:lpstr>
      <vt:lpstr>Calibri Light</vt:lpstr>
      <vt:lpstr>Segoe UI</vt:lpstr>
      <vt:lpstr>Times New Roman</vt:lpstr>
      <vt:lpstr>1_Office Theme</vt:lpstr>
      <vt:lpstr>PowerPoint Presentation</vt:lpstr>
      <vt:lpstr>Aims</vt:lpstr>
      <vt:lpstr>PowerPoint Presentation</vt:lpstr>
      <vt:lpstr>Activities</vt:lpstr>
      <vt:lpstr>PowerPoint Presentation</vt:lpstr>
    </vt:vector>
  </TitlesOfParts>
  <Company>University of Warwick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Harris, Carole</dc:creator>
  <cp:lastModifiedBy>Burden, John</cp:lastModifiedBy>
  <cp:revision>156</cp:revision>
  <dcterms:created xsi:type="dcterms:W3CDTF">2020-11-19T10:17:42Z</dcterms:created>
  <dcterms:modified xsi:type="dcterms:W3CDTF">2023-04-25T13:53:27Z</dcterms:modified>
</cp:coreProperties>
</file>