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88" r:id="rId5"/>
    <p:sldId id="271" r:id="rId6"/>
    <p:sldId id="285" r:id="rId7"/>
    <p:sldId id="272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59" d="100"/>
          <a:sy n="59" d="100"/>
        </p:scale>
        <p:origin x="8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25/04/2023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cross_fac/iatl/student-research/suppor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hyperlink" Target="mailto:g.messaoud@warwick.ac.uk" TargetMode="External"/><Relationship Id="rId4" Type="http://schemas.openxmlformats.org/officeDocument/2006/relationships/hyperlink" Target="https://warwick.ac.uk/fac/cross_fac/iatl/fund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Student Research Support</a:t>
            </a: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Institute for Advanced Teaching &amp; Learning (IATL)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733098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support the inclusion of UG students in research culture.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promote and support co-creation of research with researchers at all levels and stages of their careers.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dirty="0"/>
              <a:t>To promote student as researcher pedagogy.</a:t>
            </a:r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4" y="1091055"/>
            <a:ext cx="8061605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IATL Project Support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Reinvention Journal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International Conference of Student Research (ICUR)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Support the Supporter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World Congress on UG Research (WorldCUR) &amp; British Conference of UG Research (BCUR)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Posters </a:t>
            </a:r>
            <a:r>
              <a:rPr lang="en-GB"/>
              <a:t>in Parliament (PIP)</a:t>
            </a:r>
            <a:endParaRPr lang="en-GB" dirty="0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CC73E6A4-952F-46D7-344E-06BE30BDE4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203" y="924169"/>
            <a:ext cx="2384434" cy="4760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379CCA-5905-EF5B-B4D0-B5C653FA57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781" y="2738261"/>
            <a:ext cx="3419856" cy="398727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B9D7D65E-C858-16CD-7D3B-BD4F0AF985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541" y="3429000"/>
            <a:ext cx="1611985" cy="1268034"/>
          </a:xfrm>
          <a:prstGeom prst="rect">
            <a:avLst/>
          </a:prstGeom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A11D65B-CEAC-E029-F2B6-69801EBFA8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732" y="1684185"/>
            <a:ext cx="2320905" cy="79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11709400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Valuing student research, both course work and extracurricular, as research.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Inclusion of student researchers in research projects.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Promoting the benefits of student researcher inclusion and co-creation to the wider research culture.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None/>
            </a:pPr>
            <a:r>
              <a:rPr lang="en-GB" dirty="0"/>
              <a:t>Supporting student researchers to take their research to audiences, either conferences or publications.</a:t>
            </a:r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10886404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View Support the Supporter resources </a:t>
            </a:r>
            <a:r>
              <a:rPr lang="en-GB" dirty="0">
                <a:hlinkClick r:id="rId3"/>
              </a:rPr>
              <a:t>https://warwick.ac.uk/fac/cross_fac/iatl/student-research/support/</a:t>
            </a:r>
            <a:r>
              <a:rPr lang="en-GB" dirty="0"/>
              <a:t> </a:t>
            </a:r>
          </a:p>
          <a:p>
            <a:r>
              <a:rPr lang="en-GB" dirty="0"/>
              <a:t>IATL Project Support has an open call for student research projects, including co-creation projects </a:t>
            </a:r>
            <a:r>
              <a:rPr lang="en-GB" dirty="0">
                <a:hlinkClick r:id="rId4"/>
              </a:rPr>
              <a:t>https://warwick.ac.uk/fac/cross_fac/iatl/funding/</a:t>
            </a:r>
            <a:r>
              <a:rPr lang="en-GB" dirty="0"/>
              <a:t> </a:t>
            </a:r>
          </a:p>
          <a:p>
            <a:r>
              <a:rPr lang="en-GB" dirty="0"/>
              <a:t>To discuss any support that IATL can offer to foster the inclusion of student researchers into wider research culture, please email </a:t>
            </a:r>
            <a:r>
              <a:rPr lang="en-GB" dirty="0">
                <a:hlinkClick r:id="rId5"/>
              </a:rPr>
              <a:t>g.messaoud@warwick.ac.uk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22210DB8E83A4DA20FBBE53A5145FD" ma:contentTypeVersion="13" ma:contentTypeDescription="Create a new document." ma:contentTypeScope="" ma:versionID="f15ad6591a2d7fe381e7d716753c9536">
  <xsd:schema xmlns:xsd="http://www.w3.org/2001/XMLSchema" xmlns:xs="http://www.w3.org/2001/XMLSchema" xmlns:p="http://schemas.microsoft.com/office/2006/metadata/properties" xmlns:ns3="4b4986c4-65c3-4ffc-aa24-70505adc97e9" xmlns:ns4="27b26155-6817-4278-a765-de0362416a11" targetNamespace="http://schemas.microsoft.com/office/2006/metadata/properties" ma:root="true" ma:fieldsID="b51c47113052119380b30e1ecc6c2c5b" ns3:_="" ns4:_="">
    <xsd:import namespace="4b4986c4-65c3-4ffc-aa24-70505adc97e9"/>
    <xsd:import namespace="27b26155-6817-4278-a765-de0362416a1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986c4-65c3-4ffc-aa24-70505adc97e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b26155-6817-4278-a765-de0362416a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b26155-6817-4278-a765-de0362416a11" xsi:nil="true"/>
  </documentManagement>
</p:properties>
</file>

<file path=customXml/itemProps1.xml><?xml version="1.0" encoding="utf-8"?>
<ds:datastoreItem xmlns:ds="http://schemas.openxmlformats.org/officeDocument/2006/customXml" ds:itemID="{D4006896-E137-4DB8-97A4-F4882C1E46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986c4-65c3-4ffc-aa24-70505adc97e9"/>
    <ds:schemaRef ds:uri="27b26155-6817-4278-a765-de0362416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550E3F-235A-4762-A88E-DE4C7FC59E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888B85-6A74-4364-A1B9-927B23822784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27b26155-6817-4278-a765-de0362416a11"/>
    <ds:schemaRef ds:uri="http://schemas.openxmlformats.org/package/2006/metadata/core-properties"/>
    <ds:schemaRef ds:uri="4b4986c4-65c3-4ffc-aa24-70505adc97e9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242</Words>
  <Application>Microsoft Office PowerPoint</Application>
  <PresentationFormat>Widescreen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Messaoud, Gillian</cp:lastModifiedBy>
  <cp:revision>151</cp:revision>
  <dcterms:created xsi:type="dcterms:W3CDTF">2020-11-19T10:17:42Z</dcterms:created>
  <dcterms:modified xsi:type="dcterms:W3CDTF">2023-04-25T14:57:52Z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0x010100F922210DB8E83A4DA20FBBE53A5145FD</vt:lpwstr>
  </property>
</Properties>
</file>