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369A6-D49C-0F2C-0BD0-B5618534A122}" v="1" dt="2023-04-25T17:10:40.563"/>
    <p1510:client id="{6D12C189-2C60-491F-A24A-F5DE05F36381}" v="2" dt="2023-04-25T10:26:27.979"/>
    <p1510:client id="{7EC307D7-06C6-8A78-5E81-E1B701F34614}" v="220" dt="2023-04-24T14:34:15.176"/>
    <p1510:client id="{993D8C05-8700-67F1-E3E2-5813801E5EC1}" v="1323" dt="2023-04-24T11:52:47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er-Byfield, Sophia" userId="S::u2172842@live.warwick.ac.uk::b728332e-29ac-46b0-bd61-6f63251abfd0" providerId="AD" clId="Web-{310369A6-D49C-0F2C-0BD0-B5618534A122}"/>
    <pc:docChg chg="modSld">
      <pc:chgData name="Kier-Byfield, Sophia" userId="S::u2172842@live.warwick.ac.uk::b728332e-29ac-46b0-bd61-6f63251abfd0" providerId="AD" clId="Web-{310369A6-D49C-0F2C-0BD0-B5618534A122}" dt="2023-04-25T17:10:40.563" v="0" actId="20577"/>
      <pc:docMkLst>
        <pc:docMk/>
      </pc:docMkLst>
      <pc:sldChg chg="modSp">
        <pc:chgData name="Kier-Byfield, Sophia" userId="S::u2172842@live.warwick.ac.uk::b728332e-29ac-46b0-bd61-6f63251abfd0" providerId="AD" clId="Web-{310369A6-D49C-0F2C-0BD0-B5618534A122}" dt="2023-04-25T17:10:40.563" v="0" actId="20577"/>
        <pc:sldMkLst>
          <pc:docMk/>
          <pc:sldMk cId="1136562701" sldId="285"/>
        </pc:sldMkLst>
        <pc:spChg chg="mod">
          <ac:chgData name="Kier-Byfield, Sophia" userId="S::u2172842@live.warwick.ac.uk::b728332e-29ac-46b0-bd61-6f63251abfd0" providerId="AD" clId="Web-{310369A6-D49C-0F2C-0BD0-B5618534A122}" dt="2023-04-25T17:10:40.563" v="0" actId="20577"/>
          <ac:spMkLst>
            <pc:docMk/>
            <pc:sldMk cId="1136562701" sldId="285"/>
            <ac:spMk id="4" creationId="{00000000-0000-0000-0000-000000000000}"/>
          </ac:spMkLst>
        </pc:spChg>
      </pc:sldChg>
    </pc:docChg>
  </pc:docChgLst>
  <pc:docChgLst>
    <pc:chgData name="Kier-Byfield, Sophia" userId="S::u2172842@live.warwick.ac.uk::b728332e-29ac-46b0-bd61-6f63251abfd0" providerId="AD" clId="Web-{993D8C05-8700-67F1-E3E2-5813801E5EC1}"/>
    <pc:docChg chg="modSld">
      <pc:chgData name="Kier-Byfield, Sophia" userId="S::u2172842@live.warwick.ac.uk::b728332e-29ac-46b0-bd61-6f63251abfd0" providerId="AD" clId="Web-{993D8C05-8700-67F1-E3E2-5813801E5EC1}" dt="2023-04-24T11:52:47.114" v="1194" actId="20577"/>
      <pc:docMkLst>
        <pc:docMk/>
      </pc:docMkLst>
      <pc:sldChg chg="modSp">
        <pc:chgData name="Kier-Byfield, Sophia" userId="S::u2172842@live.warwick.ac.uk::b728332e-29ac-46b0-bd61-6f63251abfd0" providerId="AD" clId="Web-{993D8C05-8700-67F1-E3E2-5813801E5EC1}" dt="2023-04-24T11:52:47.114" v="1194" actId="20577"/>
        <pc:sldMkLst>
          <pc:docMk/>
          <pc:sldMk cId="2719073803" sldId="258"/>
        </pc:sldMkLst>
        <pc:spChg chg="mod">
          <ac:chgData name="Kier-Byfield, Sophia" userId="S::u2172842@live.warwick.ac.uk::b728332e-29ac-46b0-bd61-6f63251abfd0" providerId="AD" clId="Web-{993D8C05-8700-67F1-E3E2-5813801E5EC1}" dt="2023-04-24T11:52:47.114" v="1194" actId="20577"/>
          <ac:spMkLst>
            <pc:docMk/>
            <pc:sldMk cId="2719073803" sldId="258"/>
            <ac:spMk id="3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993D8C05-8700-67F1-E3E2-5813801E5EC1}" dt="2023-04-24T11:44:45.710" v="937" actId="20577"/>
        <pc:sldMkLst>
          <pc:docMk/>
          <pc:sldMk cId="3725633047" sldId="271"/>
        </pc:sldMkLst>
        <pc:spChg chg="mod">
          <ac:chgData name="Kier-Byfield, Sophia" userId="S::u2172842@live.warwick.ac.uk::b728332e-29ac-46b0-bd61-6f63251abfd0" providerId="AD" clId="Web-{993D8C05-8700-67F1-E3E2-5813801E5EC1}" dt="2023-04-24T11:44:45.710" v="937" actId="20577"/>
          <ac:spMkLst>
            <pc:docMk/>
            <pc:sldMk cId="3725633047" sldId="271"/>
            <ac:spMk id="4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993D8C05-8700-67F1-E3E2-5813801E5EC1}" dt="2023-04-24T11:52:22.410" v="1188" actId="20577"/>
        <pc:sldMkLst>
          <pc:docMk/>
          <pc:sldMk cId="1120808507" sldId="272"/>
        </pc:sldMkLst>
        <pc:spChg chg="mod">
          <ac:chgData name="Kier-Byfield, Sophia" userId="S::u2172842@live.warwick.ac.uk::b728332e-29ac-46b0-bd61-6f63251abfd0" providerId="AD" clId="Web-{993D8C05-8700-67F1-E3E2-5813801E5EC1}" dt="2023-04-24T11:52:22.410" v="1188" actId="20577"/>
          <ac:spMkLst>
            <pc:docMk/>
            <pc:sldMk cId="1120808507" sldId="272"/>
            <ac:spMk id="3" creationId="{00000000-0000-0000-0000-000000000000}"/>
          </ac:spMkLst>
        </pc:spChg>
      </pc:sldChg>
      <pc:sldChg chg="addSp delSp modSp">
        <pc:chgData name="Kier-Byfield, Sophia" userId="S::u2172842@live.warwick.ac.uk::b728332e-29ac-46b0-bd61-6f63251abfd0" providerId="AD" clId="Web-{993D8C05-8700-67F1-E3E2-5813801E5EC1}" dt="2023-04-24T11:35:01.554" v="386" actId="20577"/>
        <pc:sldMkLst>
          <pc:docMk/>
          <pc:sldMk cId="1136562701" sldId="285"/>
        </pc:sldMkLst>
        <pc:spChg chg="add del mod">
          <ac:chgData name="Kier-Byfield, Sophia" userId="S::u2172842@live.warwick.ac.uk::b728332e-29ac-46b0-bd61-6f63251abfd0" providerId="AD" clId="Web-{993D8C05-8700-67F1-E3E2-5813801E5EC1}" dt="2023-04-24T11:34:40.600" v="382"/>
          <ac:spMkLst>
            <pc:docMk/>
            <pc:sldMk cId="1136562701" sldId="285"/>
            <ac:spMk id="3" creationId="{3483E39F-1553-883B-D189-7E12F9AF83F4}"/>
          </ac:spMkLst>
        </pc:spChg>
        <pc:spChg chg="mod">
          <ac:chgData name="Kier-Byfield, Sophia" userId="S::u2172842@live.warwick.ac.uk::b728332e-29ac-46b0-bd61-6f63251abfd0" providerId="AD" clId="Web-{993D8C05-8700-67F1-E3E2-5813801E5EC1}" dt="2023-04-24T11:35:01.554" v="386" actId="20577"/>
          <ac:spMkLst>
            <pc:docMk/>
            <pc:sldMk cId="1136562701" sldId="285"/>
            <ac:spMk id="4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993D8C05-8700-67F1-E3E2-5813801E5EC1}" dt="2023-04-24T11:51:03.986" v="1120" actId="20577"/>
        <pc:sldMkLst>
          <pc:docMk/>
          <pc:sldMk cId="3700834392" sldId="288"/>
        </pc:sldMkLst>
        <pc:spChg chg="mod">
          <ac:chgData name="Kier-Byfield, Sophia" userId="S::u2172842@live.warwick.ac.uk::b728332e-29ac-46b0-bd61-6f63251abfd0" providerId="AD" clId="Web-{993D8C05-8700-67F1-E3E2-5813801E5EC1}" dt="2023-04-24T11:33:48.708" v="360" actId="1076"/>
          <ac:spMkLst>
            <pc:docMk/>
            <pc:sldMk cId="3700834392" sldId="288"/>
            <ac:spMk id="10" creationId="{00000000-0000-0000-0000-000000000000}"/>
          </ac:spMkLst>
        </pc:spChg>
        <pc:spChg chg="mod">
          <ac:chgData name="Kier-Byfield, Sophia" userId="S::u2172842@live.warwick.ac.uk::b728332e-29ac-46b0-bd61-6f63251abfd0" providerId="AD" clId="Web-{993D8C05-8700-67F1-E3E2-5813801E5EC1}" dt="2023-04-24T11:51:03.986" v="1120" actId="20577"/>
          <ac:spMkLst>
            <pc:docMk/>
            <pc:sldMk cId="3700834392" sldId="288"/>
            <ac:spMk id="13" creationId="{00000000-0000-0000-0000-000000000000}"/>
          </ac:spMkLst>
        </pc:spChg>
      </pc:sldChg>
    </pc:docChg>
  </pc:docChgLst>
  <pc:docChgLst>
    <pc:chgData name="Burford, James" userId="bd385f0c-4074-4a86-be84-1b463e2a543f" providerId="ADAL" clId="{6D12C189-2C60-491F-A24A-F5DE05F36381}"/>
    <pc:docChg chg="custSel modSld">
      <pc:chgData name="Burford, James" userId="bd385f0c-4074-4a86-be84-1b463e2a543f" providerId="ADAL" clId="{6D12C189-2C60-491F-A24A-F5DE05F36381}" dt="2023-04-25T10:26:39.661" v="1766" actId="5793"/>
      <pc:docMkLst>
        <pc:docMk/>
      </pc:docMkLst>
      <pc:sldChg chg="modSp mod">
        <pc:chgData name="Burford, James" userId="bd385f0c-4074-4a86-be84-1b463e2a543f" providerId="ADAL" clId="{6D12C189-2C60-491F-A24A-F5DE05F36381}" dt="2023-04-25T10:26:39.661" v="1766" actId="5793"/>
        <pc:sldMkLst>
          <pc:docMk/>
          <pc:sldMk cId="2719073803" sldId="258"/>
        </pc:sldMkLst>
        <pc:spChg chg="mod">
          <ac:chgData name="Burford, James" userId="bd385f0c-4074-4a86-be84-1b463e2a543f" providerId="ADAL" clId="{6D12C189-2C60-491F-A24A-F5DE05F36381}" dt="2023-04-25T10:26:39.661" v="1766" actId="5793"/>
          <ac:spMkLst>
            <pc:docMk/>
            <pc:sldMk cId="2719073803" sldId="258"/>
            <ac:spMk id="3" creationId="{00000000-0000-0000-0000-000000000000}"/>
          </ac:spMkLst>
        </pc:spChg>
      </pc:sldChg>
      <pc:sldChg chg="modSp mod">
        <pc:chgData name="Burford, James" userId="bd385f0c-4074-4a86-be84-1b463e2a543f" providerId="ADAL" clId="{6D12C189-2C60-491F-A24A-F5DE05F36381}" dt="2023-04-25T10:19:45.495" v="1075" actId="6549"/>
        <pc:sldMkLst>
          <pc:docMk/>
          <pc:sldMk cId="3725633047" sldId="271"/>
        </pc:sldMkLst>
        <pc:spChg chg="mod">
          <ac:chgData name="Burford, James" userId="bd385f0c-4074-4a86-be84-1b463e2a543f" providerId="ADAL" clId="{6D12C189-2C60-491F-A24A-F5DE05F36381}" dt="2023-04-25T10:19:45.495" v="1075" actId="6549"/>
          <ac:spMkLst>
            <pc:docMk/>
            <pc:sldMk cId="3725633047" sldId="271"/>
            <ac:spMk id="4" creationId="{00000000-0000-0000-0000-000000000000}"/>
          </ac:spMkLst>
        </pc:spChg>
      </pc:sldChg>
      <pc:sldChg chg="modSp mod">
        <pc:chgData name="Burford, James" userId="bd385f0c-4074-4a86-be84-1b463e2a543f" providerId="ADAL" clId="{6D12C189-2C60-491F-A24A-F5DE05F36381}" dt="2023-04-25T10:20:41.481" v="1214" actId="20577"/>
        <pc:sldMkLst>
          <pc:docMk/>
          <pc:sldMk cId="1120808507" sldId="272"/>
        </pc:sldMkLst>
        <pc:spChg chg="mod">
          <ac:chgData name="Burford, James" userId="bd385f0c-4074-4a86-be84-1b463e2a543f" providerId="ADAL" clId="{6D12C189-2C60-491F-A24A-F5DE05F36381}" dt="2023-04-25T10:20:41.481" v="1214" actId="20577"/>
          <ac:spMkLst>
            <pc:docMk/>
            <pc:sldMk cId="1120808507" sldId="272"/>
            <ac:spMk id="3" creationId="{00000000-0000-0000-0000-000000000000}"/>
          </ac:spMkLst>
        </pc:spChg>
      </pc:sldChg>
      <pc:sldChg chg="modSp mod">
        <pc:chgData name="Burford, James" userId="bd385f0c-4074-4a86-be84-1b463e2a543f" providerId="ADAL" clId="{6D12C189-2C60-491F-A24A-F5DE05F36381}" dt="2023-04-25T10:13:22.063" v="298" actId="20577"/>
        <pc:sldMkLst>
          <pc:docMk/>
          <pc:sldMk cId="1136562701" sldId="285"/>
        </pc:sldMkLst>
        <pc:spChg chg="mod">
          <ac:chgData name="Burford, James" userId="bd385f0c-4074-4a86-be84-1b463e2a543f" providerId="ADAL" clId="{6D12C189-2C60-491F-A24A-F5DE05F36381}" dt="2023-04-25T10:13:22.063" v="298" actId="20577"/>
          <ac:spMkLst>
            <pc:docMk/>
            <pc:sldMk cId="1136562701" sldId="285"/>
            <ac:spMk id="4" creationId="{00000000-0000-0000-0000-000000000000}"/>
          </ac:spMkLst>
        </pc:spChg>
      </pc:sldChg>
      <pc:sldChg chg="modSp mod">
        <pc:chgData name="Burford, James" userId="bd385f0c-4074-4a86-be84-1b463e2a543f" providerId="ADAL" clId="{6D12C189-2C60-491F-A24A-F5DE05F36381}" dt="2023-04-25T10:10:17.182" v="28" actId="20577"/>
        <pc:sldMkLst>
          <pc:docMk/>
          <pc:sldMk cId="3700834392" sldId="288"/>
        </pc:sldMkLst>
        <pc:spChg chg="mod">
          <ac:chgData name="Burford, James" userId="bd385f0c-4074-4a86-be84-1b463e2a543f" providerId="ADAL" clId="{6D12C189-2C60-491F-A24A-F5DE05F36381}" dt="2023-04-25T10:10:17.182" v="28" actId="20577"/>
          <ac:spMkLst>
            <pc:docMk/>
            <pc:sldMk cId="3700834392" sldId="288"/>
            <ac:spMk id="13" creationId="{00000000-0000-0000-0000-000000000000}"/>
          </ac:spMkLst>
        </pc:spChg>
      </pc:sldChg>
    </pc:docChg>
  </pc:docChgLst>
  <pc:docChgLst>
    <pc:chgData name="Kier-Byfield, Sophia" userId="S::u2172842@live.warwick.ac.uk::b728332e-29ac-46b0-bd61-6f63251abfd0" providerId="AD" clId="Web-{7EC307D7-06C6-8A78-5E81-E1B701F34614}"/>
    <pc:docChg chg="modSld">
      <pc:chgData name="Kier-Byfield, Sophia" userId="S::u2172842@live.warwick.ac.uk::b728332e-29ac-46b0-bd61-6f63251abfd0" providerId="AD" clId="Web-{7EC307D7-06C6-8A78-5E81-E1B701F34614}" dt="2023-04-24T14:34:12.582" v="215" actId="20577"/>
      <pc:docMkLst>
        <pc:docMk/>
      </pc:docMkLst>
      <pc:sldChg chg="modSp">
        <pc:chgData name="Kier-Byfield, Sophia" userId="S::u2172842@live.warwick.ac.uk::b728332e-29ac-46b0-bd61-6f63251abfd0" providerId="AD" clId="Web-{7EC307D7-06C6-8A78-5E81-E1B701F34614}" dt="2023-04-24T14:34:12.582" v="215" actId="20577"/>
        <pc:sldMkLst>
          <pc:docMk/>
          <pc:sldMk cId="2719073803" sldId="258"/>
        </pc:sldMkLst>
        <pc:spChg chg="mod">
          <ac:chgData name="Kier-Byfield, Sophia" userId="S::u2172842@live.warwick.ac.uk::b728332e-29ac-46b0-bd61-6f63251abfd0" providerId="AD" clId="Web-{7EC307D7-06C6-8A78-5E81-E1B701F34614}" dt="2023-04-24T14:34:12.582" v="215" actId="20577"/>
          <ac:spMkLst>
            <pc:docMk/>
            <pc:sldMk cId="2719073803" sldId="258"/>
            <ac:spMk id="3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7EC307D7-06C6-8A78-5E81-E1B701F34614}" dt="2023-04-24T14:31:02.648" v="85" actId="20577"/>
        <pc:sldMkLst>
          <pc:docMk/>
          <pc:sldMk cId="3725633047" sldId="271"/>
        </pc:sldMkLst>
        <pc:spChg chg="mod">
          <ac:chgData name="Kier-Byfield, Sophia" userId="S::u2172842@live.warwick.ac.uk::b728332e-29ac-46b0-bd61-6f63251abfd0" providerId="AD" clId="Web-{7EC307D7-06C6-8A78-5E81-E1B701F34614}" dt="2023-04-24T14:31:02.648" v="85" actId="20577"/>
          <ac:spMkLst>
            <pc:docMk/>
            <pc:sldMk cId="3725633047" sldId="271"/>
            <ac:spMk id="4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7EC307D7-06C6-8A78-5E81-E1B701F34614}" dt="2023-04-24T14:31:48.994" v="165" actId="1076"/>
        <pc:sldMkLst>
          <pc:docMk/>
          <pc:sldMk cId="1120808507" sldId="272"/>
        </pc:sldMkLst>
        <pc:spChg chg="mod">
          <ac:chgData name="Kier-Byfield, Sophia" userId="S::u2172842@live.warwick.ac.uk::b728332e-29ac-46b0-bd61-6f63251abfd0" providerId="AD" clId="Web-{7EC307D7-06C6-8A78-5E81-E1B701F34614}" dt="2023-04-24T14:31:48.994" v="165" actId="1076"/>
          <ac:spMkLst>
            <pc:docMk/>
            <pc:sldMk cId="1120808507" sldId="272"/>
            <ac:spMk id="3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7EC307D7-06C6-8A78-5E81-E1B701F34614}" dt="2023-04-24T14:31:06.820" v="86" actId="1076"/>
        <pc:sldMkLst>
          <pc:docMk/>
          <pc:sldMk cId="1136562701" sldId="285"/>
        </pc:sldMkLst>
        <pc:spChg chg="mod">
          <ac:chgData name="Kier-Byfield, Sophia" userId="S::u2172842@live.warwick.ac.uk::b728332e-29ac-46b0-bd61-6f63251abfd0" providerId="AD" clId="Web-{7EC307D7-06C6-8A78-5E81-E1B701F34614}" dt="2023-04-24T14:31:06.820" v="86" actId="1076"/>
          <ac:spMkLst>
            <pc:docMk/>
            <pc:sldMk cId="1136562701" sldId="285"/>
            <ac:spMk id="4" creationId="{00000000-0000-0000-0000-000000000000}"/>
          </ac:spMkLst>
        </pc:spChg>
      </pc:sldChg>
      <pc:sldChg chg="modSp">
        <pc:chgData name="Kier-Byfield, Sophia" userId="S::u2172842@live.warwick.ac.uk::b728332e-29ac-46b0-bd61-6f63251abfd0" providerId="AD" clId="Web-{7EC307D7-06C6-8A78-5E81-E1B701F34614}" dt="2023-04-24T14:28:41.967" v="36" actId="20577"/>
        <pc:sldMkLst>
          <pc:docMk/>
          <pc:sldMk cId="3700834392" sldId="288"/>
        </pc:sldMkLst>
        <pc:spChg chg="mod">
          <ac:chgData name="Kier-Byfield, Sophia" userId="S::u2172842@live.warwick.ac.uk::b728332e-29ac-46b0-bd61-6f63251abfd0" providerId="AD" clId="Web-{7EC307D7-06C6-8A78-5E81-E1B701F34614}" dt="2023-04-24T14:28:33.810" v="33" actId="1076"/>
          <ac:spMkLst>
            <pc:docMk/>
            <pc:sldMk cId="3700834392" sldId="288"/>
            <ac:spMk id="10" creationId="{00000000-0000-0000-0000-000000000000}"/>
          </ac:spMkLst>
        </pc:spChg>
        <pc:spChg chg="mod">
          <ac:chgData name="Kier-Byfield, Sophia" userId="S::u2172842@live.warwick.ac.uk::b728332e-29ac-46b0-bd61-6f63251abfd0" providerId="AD" clId="Web-{7EC307D7-06C6-8A78-5E81-E1B701F34614}" dt="2023-04-24T14:28:41.967" v="36" actId="20577"/>
          <ac:spMkLst>
            <pc:docMk/>
            <pc:sldMk cId="3700834392" sldId="288"/>
            <ac:spMk id="1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25/04/2023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400" i="1" dirty="0">
                <a:solidFill>
                  <a:schemeClr val="bg1"/>
                </a:solidFill>
                <a:latin typeface="Calibri"/>
                <a:ea typeface="Avenir Next" charset="0"/>
                <a:cs typeface="Avenir Next" charset="0"/>
              </a:rPr>
              <a:t>Searching for a Supervisor</a:t>
            </a:r>
          </a:p>
          <a:p>
            <a:pPr defTabSz="914377">
              <a:spcBef>
                <a:spcPts val="1000"/>
              </a:spcBef>
            </a:pPr>
            <a:endParaRPr lang="en-GB" sz="2400" dirty="0">
              <a:solidFill>
                <a:schemeClr val="bg1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1600" dirty="0">
                <a:solidFill>
                  <a:schemeClr val="bg1"/>
                </a:solidFill>
                <a:latin typeface="Calibri"/>
                <a:ea typeface="Avenir Next" charset="0"/>
                <a:cs typeface="Avenir Next" charset="0"/>
              </a:rPr>
              <a:t>PI: Dr James Burford</a:t>
            </a:r>
          </a:p>
          <a:p>
            <a:pPr defTabSz="914377">
              <a:spcBef>
                <a:spcPts val="1000"/>
              </a:spcBef>
            </a:pPr>
            <a:r>
              <a:rPr lang="en-GB" sz="1600" dirty="0">
                <a:solidFill>
                  <a:schemeClr val="bg1"/>
                </a:solidFill>
                <a:latin typeface="Calibri"/>
                <a:ea typeface="Avenir Next" charset="0"/>
                <a:cs typeface="Avenir Next" charset="0"/>
              </a:rPr>
              <a:t>CO-I: Dr Emily Henderson</a:t>
            </a:r>
          </a:p>
          <a:p>
            <a:pPr defTabSz="914377">
              <a:spcBef>
                <a:spcPts val="1000"/>
              </a:spcBef>
            </a:pPr>
            <a:r>
              <a:rPr lang="en-GB" sz="1600" dirty="0">
                <a:solidFill>
                  <a:schemeClr val="bg1"/>
                </a:solidFill>
                <a:latin typeface="Calibri"/>
                <a:ea typeface="Avenir Next" charset="0"/>
                <a:cs typeface="Avenir Next" charset="0"/>
              </a:rPr>
              <a:t>Postdoc: Dr Sophia Kier-Byfield </a:t>
            </a:r>
          </a:p>
          <a:p>
            <a:pPr defTabSz="914377">
              <a:spcBef>
                <a:spcPts val="1000"/>
              </a:spcBef>
            </a:pPr>
            <a:r>
              <a:rPr lang="en-GB" sz="1600" dirty="0">
                <a:solidFill>
                  <a:schemeClr val="bg1"/>
                </a:solidFill>
                <a:latin typeface="Calibri"/>
                <a:ea typeface="Avenir Next" charset="0"/>
                <a:cs typeface="Avenir Next" charset="0"/>
              </a:rPr>
              <a:t>Department of Education Studies</a:t>
            </a:r>
            <a:endParaRPr lang="en-GB" sz="1600" dirty="0">
              <a:solidFill>
                <a:schemeClr val="bg1"/>
              </a:solidFill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1600" dirty="0">
                <a:solidFill>
                  <a:schemeClr val="bg1"/>
                </a:solidFill>
                <a:latin typeface="Calibri"/>
              </a:rPr>
              <a:t>Project website: warwick.ac.uk/</a:t>
            </a:r>
            <a:r>
              <a:rPr lang="en-GB" sz="1600" dirty="0" err="1">
                <a:solidFill>
                  <a:schemeClr val="bg1"/>
                </a:solidFill>
                <a:latin typeface="Calibri"/>
              </a:rPr>
              <a:t>padc</a:t>
            </a:r>
            <a:r>
              <a:rPr lang="en-GB" sz="1600" dirty="0">
                <a:solidFill>
                  <a:schemeClr val="bg1"/>
                </a:solidFill>
                <a:latin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11391764" cy="4508500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/>
          <a:p>
            <a:pPr marL="0" indent="0">
              <a:buClr>
                <a:srgbClr val="2D1165"/>
              </a:buClr>
              <a:buSzPct val="105000"/>
              <a:buNone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This project grows out of a 2022 ERCF project, </a:t>
            </a:r>
            <a:r>
              <a:rPr lang="en-GB" sz="2000" i="1" dirty="0">
                <a:solidFill>
                  <a:srgbClr val="383838"/>
                </a:solidFill>
                <a:latin typeface="Calibri"/>
                <a:ea typeface="Calibri"/>
                <a:cs typeface="Calibri"/>
              </a:rPr>
              <a:t>Opening up the Black Box of Pre-Application Doctoral Communications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Calibri"/>
                <a:cs typeface="Calibri"/>
              </a:rPr>
              <a:t> (PADC) and aims to: </a:t>
            </a:r>
            <a:endParaRPr lang="en-GB" sz="2000" dirty="0">
              <a:solidFill>
                <a:srgbClr val="383838"/>
              </a:solidFill>
              <a:latin typeface="Calibri"/>
              <a:ea typeface="Lato"/>
              <a:cs typeface="Lato"/>
            </a:endParaRPr>
          </a:p>
          <a:p>
            <a:pPr marL="227965" indent="-227965">
              <a:buClr>
                <a:srgbClr val="2D1165"/>
              </a:buClr>
              <a:buSzPct val="105000"/>
            </a:pPr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Undertake empirical research at Warwick to understand how current doctoral students who are members of </a:t>
            </a:r>
            <a:r>
              <a:rPr lang="en-GB" sz="2000" b="1" dirty="0" err="1">
                <a:solidFill>
                  <a:srgbClr val="383838"/>
                </a:solidFill>
                <a:latin typeface="Calibri"/>
                <a:ea typeface="Lato"/>
                <a:cs typeface="Lato"/>
              </a:rPr>
              <a:t>minoritised</a:t>
            </a:r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 social groups navigated locating a doctoral supervisor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, identifying potential barriers and obstacles in the process as well as enabling factors. To identify recommendations for change based on these findings.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227965" indent="-227965"/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Undertake a review of existing video resources which inform students about how to approach a supervisor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, both at the institutional level and more widely across the global HE sector.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227965" indent="-227965"/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Create a video resource which seeks to demystify the process of finding a supervisor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 which takes applicants from </a:t>
            </a:r>
            <a:r>
              <a:rPr lang="en-GB" sz="2000" dirty="0" err="1">
                <a:solidFill>
                  <a:srgbClr val="383838"/>
                </a:solidFill>
                <a:latin typeface="Calibri"/>
                <a:ea typeface="Lato"/>
                <a:cs typeface="Lato"/>
              </a:rPr>
              <a:t>minoritised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 social groups as its primary target audience. This video resource will bring together findings from both last year and this year.</a:t>
            </a:r>
          </a:p>
          <a:p>
            <a:pPr marL="227965" indent="-227965"/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Deliver previously piloted workshops to supervisors, DPGRs and POs across Warwick faculties. </a:t>
            </a:r>
            <a:endParaRPr lang="en-GB" sz="2000" b="1" dirty="0">
              <a:latin typeface="Calibri"/>
              <a:ea typeface="Calibri"/>
              <a:cs typeface="Calibri"/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309399" y="1062118"/>
            <a:ext cx="11270466" cy="408409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</a:pPr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Data collection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 with </a:t>
            </a:r>
            <a:r>
              <a:rPr lang="en-GB" sz="2000" dirty="0" err="1">
                <a:solidFill>
                  <a:srgbClr val="383838"/>
                </a:solidFill>
                <a:latin typeface="Calibri"/>
                <a:ea typeface="Lato"/>
                <a:cs typeface="Lato"/>
              </a:rPr>
              <a:t>minoritised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 Warwick doctoral students: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15 interviews with current Warwick doctoral students from </a:t>
            </a:r>
            <a:r>
              <a:rPr lang="en-GB" sz="2000" dirty="0" err="1">
                <a:solidFill>
                  <a:srgbClr val="383838"/>
                </a:solidFill>
                <a:latin typeface="Calibri"/>
                <a:ea typeface="Lato"/>
                <a:cs typeface="Lato"/>
              </a:rPr>
              <a:t>minoritised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 backgrounds who had to seek out a supervisor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Recruitment through relevant student networks 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Narrative approach to centre the applicant journey 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227965" indent="-227965">
              <a:buFont typeface="Arial"/>
              <a:buChar char="•"/>
            </a:pPr>
            <a:r>
              <a:rPr lang="en-GB" sz="2000" b="1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YouTube video analysis </a:t>
            </a: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of advice videos about finding a doctoral supervisor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Compile a corpus of advice videos  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What advice is actually given? Is it helpful? To what extent is disadvantage addressed?  </a:t>
            </a:r>
          </a:p>
          <a:p>
            <a:pPr marL="970915" lvl="1" indent="-285750">
              <a:buFont typeface="Arial"/>
              <a:buChar char="•"/>
            </a:pPr>
            <a:r>
              <a:rPr lang="en-GB" sz="2000" dirty="0">
                <a:solidFill>
                  <a:srgbClr val="383838"/>
                </a:solidFill>
                <a:latin typeface="Calibri"/>
                <a:ea typeface="Lato"/>
                <a:cs typeface="Lato"/>
              </a:rPr>
              <a:t>Do minoritized students use these videos to help them navigate the supervisor search?</a:t>
            </a:r>
            <a:endParaRPr lang="en-GB" sz="2000" dirty="0">
              <a:latin typeface="Calibri"/>
              <a:ea typeface="Calibri"/>
              <a:cs typeface="Calibri"/>
            </a:endParaRPr>
          </a:p>
          <a:p>
            <a:pPr marL="970915" lvl="1" indent="-285750">
              <a:buFont typeface="Arial"/>
              <a:buChar char="•"/>
            </a:pPr>
            <a:endParaRPr lang="en-GB" sz="2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685165" lvl="1" indent="0">
              <a:buNone/>
            </a:pPr>
            <a:endParaRPr lang="en-GB" sz="1200" dirty="0">
              <a:solidFill>
                <a:srgbClr val="383838"/>
              </a:solidFill>
              <a:latin typeface="Lato"/>
              <a:ea typeface="Lato"/>
              <a:cs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3463" y="997822"/>
            <a:ext cx="11709400" cy="4244975"/>
          </a:xfrm>
          <a:prstGeom prst="rect">
            <a:avLst/>
          </a:prstGeom>
        </p:spPr>
        <p:txBody>
          <a:bodyPr lIns="91440" tIns="45720" rIns="91440" bIns="45720" anchor="t">
            <a:normAutofit fontScale="92500"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>
                <a:ea typeface="Calibri"/>
                <a:cs typeface="Calibri"/>
              </a:rPr>
              <a:t>Emerging findings suggest that...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Pre-application communication space is highly varied, unregulated and personal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There needs to be more transparency about what doctoral study is for minority students, who may rule themselves out of consideration because of a lack of information/awareness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There needs to be more conversation around the informal aspects of admissions</a:t>
            </a:r>
            <a:endParaRPr lang="en-GB" dirty="0">
              <a:ea typeface="Calibri"/>
              <a:cs typeface="Calibri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Existing connections and familiarity are highly beneficial for support and opportunities on the doctoral pathway 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Research experiences early in the university journey are highly beneficial, and minority students need more access to these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Calibri"/>
                <a:cs typeface="Calibri"/>
              </a:rPr>
              <a:t>Advice texts are helpful but also often lack context and clarity and so can mislead applicants 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endParaRPr lang="en-GB" dirty="0">
              <a:ea typeface="Calibri"/>
              <a:cs typeface="Calibri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1454" y="840692"/>
            <a:ext cx="11498122" cy="4579582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/>
          <a:p>
            <a:pPr marL="285750" indent="-285750"/>
            <a:r>
              <a:rPr lang="en-US" sz="1400" dirty="0">
                <a:ea typeface="Calibri"/>
                <a:cs typeface="Calibri"/>
              </a:rPr>
              <a:t>In conversation with Doctoral College and Academic Development Centre about the implementation of project findings into practice and linking with development contexts at Warwick (e.g. APP TE). </a:t>
            </a:r>
            <a:endParaRPr lang="en-GB" sz="2000" dirty="0">
              <a:ea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en-US" sz="1400" dirty="0">
                <a:ea typeface="Calibri"/>
                <a:cs typeface="Calibri"/>
              </a:rPr>
              <a:t>Planning for the advice video production based on evidence emerging from study. Preparing for upcoming round of department workshops.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en-US" sz="1400" dirty="0">
                <a:ea typeface="Calibri"/>
                <a:cs typeface="Calibri"/>
              </a:rPr>
              <a:t>Publications 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en-US" sz="1400" dirty="0">
                <a:ea typeface="Calibri"/>
                <a:cs typeface="Calibri"/>
              </a:rPr>
              <a:t>Reports 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•"/>
            </a:pPr>
            <a:r>
              <a:rPr lang="en-US" sz="1400" dirty="0">
                <a:ea typeface="Calibri"/>
                <a:cs typeface="Calibri"/>
              </a:rPr>
              <a:t>Academic publications (under consideration) 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•"/>
            </a:pPr>
            <a:r>
              <a:rPr lang="en-US" sz="1400" dirty="0">
                <a:ea typeface="Calibri"/>
                <a:cs typeface="Calibri"/>
              </a:rPr>
              <a:t>Blogs</a:t>
            </a:r>
            <a:r>
              <a:rPr lang="en-US" sz="1200" dirty="0">
                <a:ea typeface="Calibri"/>
                <a:cs typeface="Calibri"/>
              </a:rPr>
              <a:t> 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•"/>
            </a:pPr>
            <a:r>
              <a:rPr lang="en-US" sz="1400" dirty="0">
                <a:ea typeface="Calibri"/>
                <a:cs typeface="Calibri"/>
              </a:rPr>
              <a:t>Upcoming conference presentations, e.g. EARLI, SRHE, REDs Conference. Also i</a:t>
            </a:r>
            <a:r>
              <a:rPr lang="en-US" sz="1400" dirty="0">
                <a:solidFill>
                  <a:srgbClr val="000000"/>
                </a:solidFill>
                <a:ea typeface="Calibri"/>
                <a:cs typeface="Calibri"/>
              </a:rPr>
              <a:t>nvited to present our work nationally (e.g. at the University of Nottingham) and internationally (SIG 24 webinar; invited to join </a:t>
            </a:r>
            <a:r>
              <a:rPr lang="en-GB" sz="1400" dirty="0">
                <a:solidFill>
                  <a:srgbClr val="000000"/>
                </a:solidFill>
                <a:ea typeface="Calibri"/>
                <a:cs typeface="Calibri"/>
              </a:rPr>
              <a:t>Equity in Graduate Education (EGE) Consortium</a:t>
            </a:r>
            <a:r>
              <a:rPr lang="en-US" sz="1400" dirty="0">
                <a:solidFill>
                  <a:srgbClr val="000000"/>
                </a:solidFill>
                <a:ea typeface="Calibri"/>
                <a:cs typeface="Calibri"/>
              </a:rPr>
              <a:t>).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endParaRPr lang="en-US" sz="1400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en-US" sz="1400" dirty="0">
                <a:solidFill>
                  <a:srgbClr val="000000"/>
                </a:solidFill>
                <a:ea typeface="Calibri"/>
                <a:cs typeface="Calibri"/>
              </a:rPr>
              <a:t>Exploring potential for wider impact – this week consulting with representatives of Deakin University in Australia who are re-designing their doctoral admissions process using our Phase 1 findings.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ea typeface="Calibri"/>
              <a:cs typeface="Calibri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en-US" sz="1400" dirty="0">
                <a:ea typeface="Calibri"/>
                <a:cs typeface="Calibri"/>
              </a:rPr>
              <a:t>Applying for further large-scale funding to enable national/international comparative work in the EDI and doctoral admissions area.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ea typeface="Calibri"/>
              <a:cs typeface="Calibri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  <a:buChar char="•"/>
            </a:pPr>
            <a:endParaRPr lang="en-US" sz="1000" dirty="0">
              <a:ea typeface="Calibri"/>
              <a:cs typeface="Calibri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>
                <a:ea typeface="Calibri"/>
                <a:cs typeface="Calibri"/>
              </a:rPr>
              <a:t>Please reach out if this work is of interest to you or would be relevant to your department! 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583</Words>
  <Application>Microsoft Office PowerPoint</Application>
  <PresentationFormat>Widescreen</PresentationFormat>
  <Paragraphs>54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Burford, James</cp:lastModifiedBy>
  <cp:revision>352</cp:revision>
  <dcterms:created xsi:type="dcterms:W3CDTF">2020-11-19T10:17:42Z</dcterms:created>
  <dcterms:modified xsi:type="dcterms:W3CDTF">2023-04-25T17:10:41Z</dcterms:modified>
</cp:coreProperties>
</file>