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88" r:id="rId2"/>
    <p:sldId id="271" r:id="rId3"/>
    <p:sldId id="285" r:id="rId4"/>
    <p:sldId id="272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1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3979" autoAdjust="0"/>
  </p:normalViewPr>
  <p:slideViewPr>
    <p:cSldViewPr snapToGrid="0">
      <p:cViewPr varScale="1">
        <p:scale>
          <a:sx n="107" d="100"/>
          <a:sy n="107" d="100"/>
        </p:scale>
        <p:origin x="138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28BB8-0594-4C9F-AE1B-418D3792C7DA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2622B-E8B4-45F1-9E92-7EBFFFC6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13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775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66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82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499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102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57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99605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46047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6884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73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93" y="-89728"/>
            <a:ext cx="12485589" cy="1931285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178989" y="2351436"/>
            <a:ext cx="8147119" cy="3665541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178989" y="1620934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02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7C4B184-9C68-4418-9578-F5E6F1C9A3ED}" type="datetimeFigureOut">
              <a:rPr lang="en-GB" smtClean="0"/>
              <a:t>24/04/2023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3A80BDE-B7F5-42E2-A699-FCFBD59B01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51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2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"/>
            <a:ext cx="12192000" cy="137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9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545" cy="68579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099144"/>
            <a:ext cx="10189521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188019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04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2"/>
            <a:ext cx="12191543" cy="6857996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85769" y="1140267"/>
            <a:ext cx="6082743" cy="3283944"/>
          </a:xfrm>
          <a:prstGeom prst="rect">
            <a:avLst/>
          </a:prstGeom>
        </p:spPr>
        <p:txBody>
          <a:bodyPr/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1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91" y="1140267"/>
            <a:ext cx="3954485" cy="334636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4000" b="1" i="0" baseline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304811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543" cy="68579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90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606869"/>
            <a:ext cx="10189521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(2 column)</a:t>
            </a:r>
          </a:p>
          <a:p>
            <a:pPr lvl="0"/>
            <a:endParaRPr lang="en-US" dirty="0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1178990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sz="16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6387328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6387328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77547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2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267008"/>
            <a:ext cx="12191999" cy="812500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Rectangle 9"/>
          <p:cNvSpPr/>
          <p:nvPr/>
        </p:nvSpPr>
        <p:spPr>
          <a:xfrm>
            <a:off x="757691" y="-298537"/>
            <a:ext cx="4219944" cy="4427620"/>
          </a:xfrm>
          <a:prstGeom prst="rect">
            <a:avLst/>
          </a:prstGeom>
          <a:solidFill>
            <a:srgbClr val="511C6C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932355" y="83394"/>
            <a:ext cx="4045280" cy="310690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defTabSz="914377">
              <a:lnSpc>
                <a:spcPct val="120000"/>
              </a:lnSpc>
            </a:pPr>
            <a:r>
              <a:rPr lang="en-GB" sz="2800" dirty="0">
                <a:solidFill>
                  <a:prstClr val="white"/>
                </a:solidFill>
                <a:latin typeface="Calibri"/>
              </a:rPr>
              <a:t>Enhancing Research Culture at Warwick</a:t>
            </a:r>
            <a:endParaRPr lang="en-US" sz="2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32355" y="1438275"/>
            <a:ext cx="3925891" cy="2560411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spcBef>
                <a:spcPts val="1000"/>
              </a:spcBef>
            </a:pPr>
            <a:r>
              <a:rPr lang="en-GB" sz="2800" dirty="0" smtClean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Showcasing Physics research</a:t>
            </a:r>
            <a:endParaRPr lang="en-GB" sz="2800" dirty="0">
              <a:solidFill>
                <a:prstClr val="white"/>
              </a:solidFill>
              <a:latin typeface="Calibri"/>
              <a:ea typeface="Avenir Next" charset="0"/>
              <a:cs typeface="Avenir Next" charset="0"/>
            </a:endParaRPr>
          </a:p>
          <a:p>
            <a:pPr defTabSz="914377">
              <a:spcBef>
                <a:spcPts val="1000"/>
              </a:spcBef>
            </a:pPr>
            <a:endParaRPr lang="en-GB" sz="2200" dirty="0">
              <a:solidFill>
                <a:prstClr val="white"/>
              </a:solidFill>
              <a:latin typeface="Calibri"/>
              <a:ea typeface="Avenir Next" charset="0"/>
              <a:cs typeface="Avenir Next" charset="0"/>
            </a:endParaRPr>
          </a:p>
          <a:p>
            <a:pPr defTabSz="914377">
              <a:spcBef>
                <a:spcPts val="1000"/>
              </a:spcBef>
            </a:pPr>
            <a:r>
              <a:rPr lang="en-GB" sz="2200" dirty="0" smtClean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Susan Burrows, Reza </a:t>
            </a:r>
            <a:r>
              <a:rPr lang="en-GB" sz="2200" dirty="0" err="1" smtClean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Kashtiban</a:t>
            </a:r>
            <a:r>
              <a:rPr lang="en-GB" sz="2200" dirty="0" smtClean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 Physics</a:t>
            </a:r>
            <a:endParaRPr lang="en-GB" sz="2200" dirty="0">
              <a:solidFill>
                <a:prstClr val="white"/>
              </a:solidFill>
              <a:latin typeface="Calibri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834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9657" y="275318"/>
            <a:ext cx="11074400" cy="13255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Aims</a:t>
            </a:r>
            <a:endParaRPr lang="en-GB" sz="4200" b="1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159657" y="1108356"/>
            <a:ext cx="8311990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US" dirty="0" smtClean="0"/>
              <a:t>To show the wide range of physics research being undertaken at Warwick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US" dirty="0" smtClean="0"/>
              <a:t>To encourage under-represented groups to consider a career in physics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US" dirty="0" smtClean="0"/>
              <a:t>To foster a sense of community in researchers within the physics department 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US" dirty="0" smtClean="0"/>
              <a:t>To boost confidence in media skills 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563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Activities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10363" y="1171737"/>
            <a:ext cx="7677020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A professionally made set of ~2 minute videos will be made featuring 12 different researchers of different backgrounds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These will feature interviews plus b-footage showing the researchers at work in their laboratories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9624" y="1921334"/>
            <a:ext cx="3450956" cy="258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562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0497" y="191387"/>
            <a:ext cx="10515600" cy="808074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4172" y="1084632"/>
            <a:ext cx="5511522" cy="42449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US" dirty="0" smtClean="0"/>
              <a:t>Keep on schedule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US" dirty="0" smtClean="0"/>
              <a:t>Keep momentum going – it has been a great opportunity for researchers to meet each other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endParaRPr lang="en-US" dirty="0" smtClean="0"/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529" y="999461"/>
            <a:ext cx="4518212" cy="338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808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181" y="618594"/>
            <a:ext cx="3072806" cy="17642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15673" y="1142428"/>
            <a:ext cx="6434198" cy="45795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 smtClean="0"/>
              <a:t>Filming and editing on-going</a:t>
            </a:r>
          </a:p>
          <a:p>
            <a:r>
              <a:rPr lang="en-US" dirty="0"/>
              <a:t>The videos will be shown as part of a research staff network forum event</a:t>
            </a:r>
            <a:endParaRPr lang="en-GB" dirty="0"/>
          </a:p>
          <a:p>
            <a:r>
              <a:rPr lang="en-US" dirty="0" smtClean="0"/>
              <a:t>Create a webpage to show the </a:t>
            </a:r>
            <a:r>
              <a:rPr lang="en-US" dirty="0" smtClean="0"/>
              <a:t>videos</a:t>
            </a:r>
          </a:p>
          <a:p>
            <a:r>
              <a:rPr lang="en-US" dirty="0" smtClean="0"/>
              <a:t>Disseminate to the </a:t>
            </a:r>
            <a:r>
              <a:rPr lang="en-US" smtClean="0"/>
              <a:t>wider community</a:t>
            </a:r>
            <a:endParaRPr lang="en-US" dirty="0" smtClean="0"/>
          </a:p>
          <a:p>
            <a:r>
              <a:rPr lang="en-US" dirty="0" smtClean="0"/>
              <a:t>Gain feedback from participants</a:t>
            </a:r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Next Steps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132" y="3164541"/>
            <a:ext cx="3089744" cy="18491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3718" y="1931880"/>
            <a:ext cx="3316584" cy="191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0738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2922</TotalTime>
  <Words>150</Words>
  <Application>Microsoft Office PowerPoint</Application>
  <PresentationFormat>Widescreen</PresentationFormat>
  <Paragraphs>26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Avenir Next</vt:lpstr>
      <vt:lpstr>Avenir Next Demi Bold</vt:lpstr>
      <vt:lpstr>Avenir Next Medium</vt:lpstr>
      <vt:lpstr>Calibri</vt:lpstr>
      <vt:lpstr>Calibri Light</vt:lpstr>
      <vt:lpstr>Times New Roman</vt:lpstr>
      <vt:lpstr>1_Office Theme</vt:lpstr>
      <vt:lpstr>PowerPoint Presentation</vt:lpstr>
      <vt:lpstr>Aims</vt:lpstr>
      <vt:lpstr>Activities</vt:lpstr>
      <vt:lpstr>Recommendations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Harris, Carole</dc:creator>
  <cp:lastModifiedBy>Burrows, Susan</cp:lastModifiedBy>
  <cp:revision>156</cp:revision>
  <dcterms:created xsi:type="dcterms:W3CDTF">2020-11-19T10:17:42Z</dcterms:created>
  <dcterms:modified xsi:type="dcterms:W3CDTF">2023-04-24T09:40:49Z</dcterms:modified>
</cp:coreProperties>
</file>