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88" r:id="rId2"/>
    <p:sldId id="271" r:id="rId3"/>
    <p:sldId id="285" r:id="rId4"/>
    <p:sldId id="411" r:id="rId5"/>
    <p:sldId id="27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1F83001D-57E4-4B41-BD8F-F92456F96C38}" type="datetimeFigureOut">
              <a:rPr lang="en-GB" smtClean="0"/>
              <a:t>27/04/2023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E898C783-0C24-4EB0-9138-01909CE08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1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27/04/2023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The Social Mobility Student Research Hub</a:t>
            </a: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Tammy Thiele and Vicki Hill, Widening Participation 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733098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800" dirty="0"/>
              <a:t>The principal aim of the project was to create a ‘Social Mobility Student Research Hub’ to improve access to, and participation in, research, for students from currently underrepresented groups, including those of low socioeconomic backgrounds. 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5" y="1091055"/>
            <a:ext cx="5762846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Funding from the ‘Enhancing Research Culture Fund 2022-2023’ was allocated to student researchers and PGR student mentors.</a:t>
            </a:r>
          </a:p>
          <a:p>
            <a:pPr marL="0" indent="0">
              <a:buNone/>
            </a:pPr>
            <a:r>
              <a:rPr lang="en-GB" sz="1600" dirty="0"/>
              <a:t>Student researchers given a stipend (£1,600 – spread over three instalments), PGR mentors are paid an hourly rate. </a:t>
            </a:r>
          </a:p>
          <a:p>
            <a:pPr marL="0" indent="0">
              <a:buNone/>
            </a:pPr>
            <a:r>
              <a:rPr lang="en-GB" sz="1600" dirty="0"/>
              <a:t>External collaborators engaged with an invested interest in social mobility supporting on a voluntary basis.</a:t>
            </a:r>
          </a:p>
          <a:p>
            <a:pPr marL="0" indent="0">
              <a:buNone/>
            </a:pPr>
            <a:r>
              <a:rPr lang="en-GB" sz="1600" dirty="0"/>
              <a:t>Student researchers are being supported by PGR mentors and the project team to carry out research projects in themes related to Widening Participation, social mobilities, inequalities … </a:t>
            </a:r>
          </a:p>
          <a:p>
            <a:pPr marL="0" indent="0">
              <a:buNone/>
            </a:pPr>
            <a:r>
              <a:rPr lang="en-GB" sz="1600" dirty="0"/>
              <a:t>Events include workshops, seminars and conferences where students have opportunities to meet each other, learn new skills and share findings. </a:t>
            </a: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8554B3C-8E66-4BA4-8D39-F7077A952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 lIns="91440" tIns="45720" rIns="91440" bIns="45720" anchor="t"/>
          <a:lstStyle/>
          <a:p>
            <a:pPr algn="l"/>
            <a:r>
              <a:rPr lang="en-US" b="1" dirty="0"/>
              <a:t>Types of outputs?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4C01395-F0B5-4C12-B882-BD6836090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9542" y="1981984"/>
            <a:ext cx="5384800" cy="3315880"/>
          </a:xfrm>
        </p:spPr>
        <p:txBody>
          <a:bodyPr lIns="91440" tIns="45720" rIns="91440" bIns="45720" anchor="t">
            <a:normAutofit fontScale="77500" lnSpcReduction="20000"/>
          </a:bodyPr>
          <a:lstStyle/>
          <a:p>
            <a:r>
              <a:rPr lang="en-GB" dirty="0"/>
              <a:t>Written reports</a:t>
            </a:r>
          </a:p>
          <a:p>
            <a:endParaRPr lang="en-GB" dirty="0"/>
          </a:p>
          <a:p>
            <a:r>
              <a:rPr lang="en-GB" dirty="0"/>
              <a:t>Literature reviews</a:t>
            </a:r>
          </a:p>
          <a:p>
            <a:endParaRPr lang="en-GB" dirty="0"/>
          </a:p>
          <a:p>
            <a:r>
              <a:rPr lang="en-GB" dirty="0"/>
              <a:t>Podcasts</a:t>
            </a:r>
          </a:p>
          <a:p>
            <a:endParaRPr lang="en-GB" dirty="0"/>
          </a:p>
          <a:p>
            <a:r>
              <a:rPr lang="en-GB" dirty="0">
                <a:cs typeface="Calibri"/>
              </a:rPr>
              <a:t>Documentary videos</a:t>
            </a: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Posters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2408F3-AC78-A1C1-D8F2-A5DDA6359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18" t="12568" r="23354" b="3757"/>
          <a:stretch/>
        </p:blipFill>
        <p:spPr>
          <a:xfrm>
            <a:off x="7581297" y="370443"/>
            <a:ext cx="3886802" cy="2762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F370CE-D2F4-C2F3-B7F5-DBAA858E6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75" t="12237" r="40469" b="4088"/>
          <a:stretch/>
        </p:blipFill>
        <p:spPr>
          <a:xfrm>
            <a:off x="8832916" y="3023156"/>
            <a:ext cx="2097856" cy="3032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A3DA27-8E26-C6EC-BCEB-CBD32345C1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06" t="18330" r="55812" b="7368"/>
          <a:stretch/>
        </p:blipFill>
        <p:spPr>
          <a:xfrm rot="21254842">
            <a:off x="5321600" y="942415"/>
            <a:ext cx="1964724" cy="25436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0D12C4-87A7-1F38-3643-39B1020F92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99" t="19966" r="45685" b="20320"/>
          <a:stretch/>
        </p:blipFill>
        <p:spPr>
          <a:xfrm rot="330530">
            <a:off x="5130571" y="3541160"/>
            <a:ext cx="3196846" cy="231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30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11709400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Enable UG and PGT students from underrepresented groups to take part in research in areas related to their lived experiences, whilst gaining research skills, meeting others, and sharing their views!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Give them opportunities to meet staff from interdisciplinary fields to shape practices and research related to Widening Participation. </a:t>
            </a:r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6434198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000" dirty="0"/>
              <a:t>Student researchers are completing their ethics applications. </a:t>
            </a:r>
          </a:p>
          <a:p>
            <a:r>
              <a:rPr lang="en-GB" sz="2000" dirty="0"/>
              <a:t>Formalising collaboration opportunities, with external partnerships as additional mentors. </a:t>
            </a:r>
          </a:p>
          <a:p>
            <a:r>
              <a:rPr lang="en-GB" sz="2000" dirty="0"/>
              <a:t>Students will be encouraged to put abstracts in for consideration at conferences and to share their projects/findings both internally and externally. </a:t>
            </a:r>
          </a:p>
          <a:p>
            <a:r>
              <a:rPr lang="en-GB" sz="2000" dirty="0"/>
              <a:t>Evaluation of the SMSRH 2.0 includes surveys, and interviews.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300</Words>
  <Application>Microsoft Office PowerPoint</Application>
  <PresentationFormat>Widescreen</PresentationFormat>
  <Paragraphs>35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Types of outputs? 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Nair, Rika</cp:lastModifiedBy>
  <cp:revision>151</cp:revision>
  <dcterms:created xsi:type="dcterms:W3CDTF">2020-11-19T10:17:42Z</dcterms:created>
  <dcterms:modified xsi:type="dcterms:W3CDTF">2023-04-27T10:25:41Z</dcterms:modified>
</cp:coreProperties>
</file>