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3.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4.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5.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6.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theme/theme7.xml" ContentType="application/vnd.openxmlformats-officedocument.theme+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comments/modernComment_100_4BA83890.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648" r:id="rId4"/>
    <p:sldMasterId id="2147483798" r:id="rId5"/>
    <p:sldMasterId id="2147483813" r:id="rId6"/>
    <p:sldMasterId id="2147483828" r:id="rId7"/>
    <p:sldMasterId id="2147483843" r:id="rId8"/>
    <p:sldMasterId id="2147483858" r:id="rId9"/>
    <p:sldMasterId id="2147483873" r:id="rId10"/>
    <p:sldMasterId id="2147483888" r:id="rId11"/>
  </p:sldMasterIdLst>
  <p:notesMasterIdLst>
    <p:notesMasterId r:id="rId20"/>
  </p:notesMasterIdLst>
  <p:handoutMasterIdLst>
    <p:handoutMasterId r:id="rId21"/>
  </p:handoutMasterIdLst>
  <p:sldIdLst>
    <p:sldId id="262" r:id="rId12"/>
    <p:sldId id="266" r:id="rId13"/>
    <p:sldId id="264" r:id="rId14"/>
    <p:sldId id="265" r:id="rId15"/>
    <p:sldId id="263" r:id="rId16"/>
    <p:sldId id="260" r:id="rId17"/>
    <p:sldId id="256" r:id="rId18"/>
    <p:sldId id="25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Lavender" id="{DF27C7D5-B301-0F4B-AA0B-9F4B850547A4}">
          <p14:sldIdLst>
            <p14:sldId id="262"/>
          </p14:sldIdLst>
        </p14:section>
        <p14:section name="Blue" id="{E71AD5FB-737A-EE40-BC96-7F117B9C97FE}">
          <p14:sldIdLst>
            <p14:sldId id="266"/>
          </p14:sldIdLst>
        </p14:section>
        <p14:section name="Green" id="{3D352DFF-B416-D346-BAA5-C4A1A502E74F}">
          <p14:sldIdLst>
            <p14:sldId id="264"/>
          </p14:sldIdLst>
        </p14:section>
        <p14:section name="Yellow" id="{45827EED-3254-2D48-B20C-27FF2F0542F5}">
          <p14:sldIdLst>
            <p14:sldId id="265"/>
          </p14:sldIdLst>
        </p14:section>
        <p14:section name="Coral" id="{6F808D31-5624-5543-A22F-BFDC3869E295}">
          <p14:sldIdLst>
            <p14:sldId id="263"/>
          </p14:sldIdLst>
        </p14:section>
        <p14:section name="Purple" id="{A3F9A47D-752D-DC41-9132-53AC10FA915F}">
          <p14:sldIdLst>
            <p14:sldId id="260"/>
          </p14:sldIdLst>
        </p14:section>
        <p14:section name="White" id="{6DB83866-5AAC-FC4C-94F2-B98DE37EED89}">
          <p14:sldIdLst>
            <p14:sldId id="256"/>
          </p14:sldIdLst>
        </p14:section>
        <p14:section name="Black" id="{AED667F0-7735-E04F-A613-085AB7E22BD8}">
          <p14:sldIdLst>
            <p14:sldId id="25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42B6F1D-ED99-5349-7F51-0CB9D3AA4303}" name="Kelleher, Lucy" initials="KL" userId="S::u1774172@live.warwick.ac.uk::a7d460b6-a904-4b89-9e64-58119e2e7618" providerId="AD"/>
  <p188:author id="{FC9FCF26-F0F8-4972-3715-BDE043EC4023}" name="Lawson, Holly" initials="LH" userId="S::u2271473@live.warwick.ac.uk::0de7dddd-20ce-43a4-8d85-02704f67e7b2" providerId="AD"/>
  <p188:author id="{5BBFBA2F-4E7D-8488-8FAF-D7BAAFD26836}" name="Bellamy, Luke" initials="LB" userId="S::u4115489@live.warwick.ac.uk::716c979b-d32c-4cf9-b63f-a056e01b0abc" providerId="AD"/>
  <p188:author id="{F73A01AF-3AAF-8A96-B34A-4ECD0F6DD2D2}" name="Bodely, Ana" initials="BA" userId="S::u2172734@live.warwick.ac.uk::08ec00ae-aea7-4bf9-9869-9b75fae083f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0C0C0C"/>
    <a:srgbClr val="FDFC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7A36D6-8138-45FD-AC63-46E606C9762B}" v="44" dt="2026-07-14T16:24:31.826"/>
  </p1510:revLst>
</p1510:revInfo>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719"/>
  </p:normalViewPr>
  <p:slideViewPr>
    <p:cSldViewPr snapToGrid="0">
      <p:cViewPr>
        <p:scale>
          <a:sx n="111" d="100"/>
          <a:sy n="111" d="100"/>
        </p:scale>
        <p:origin x="2226" y="98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2.xml"/><Relationship Id="rId18" Type="http://schemas.openxmlformats.org/officeDocument/2006/relationships/slide" Target="slides/slide7.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Master" Target="slideMasters/slideMaster4.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Master" Target="slideMasters/slideMaster7.xml"/><Relationship Id="rId19" Type="http://schemas.openxmlformats.org/officeDocument/2006/relationships/slide" Target="slides/slide8.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llamy, Luke" userId="716c979b-d32c-4cf9-b63f-a056e01b0abc" providerId="ADAL" clId="{77A08064-2DF2-46DD-B642-C6A4A62AD6F2}"/>
    <pc:docChg chg="undo custSel delSld modSld sldOrd modSection">
      <pc:chgData name="Bellamy, Luke" userId="716c979b-d32c-4cf9-b63f-a056e01b0abc" providerId="ADAL" clId="{77A08064-2DF2-46DD-B642-C6A4A62AD6F2}" dt="2026-07-14T16:26:57.474" v="1499" actId="22"/>
      <pc:docMkLst>
        <pc:docMk/>
      </pc:docMkLst>
      <pc:sldChg chg="addSp delSp modSp mod">
        <pc:chgData name="Bellamy, Luke" userId="716c979b-d32c-4cf9-b63f-a056e01b0abc" providerId="ADAL" clId="{77A08064-2DF2-46DD-B642-C6A4A62AD6F2}" dt="2026-07-14T16:26:07.890" v="1482" actId="1076"/>
        <pc:sldMkLst>
          <pc:docMk/>
          <pc:sldMk cId="1269315728" sldId="256"/>
        </pc:sldMkLst>
        <pc:spChg chg="add mod">
          <ac:chgData name="Bellamy, Luke" userId="716c979b-d32c-4cf9-b63f-a056e01b0abc" providerId="ADAL" clId="{77A08064-2DF2-46DD-B642-C6A4A62AD6F2}" dt="2026-07-14T16:20:28.237" v="1067" actId="478"/>
          <ac:spMkLst>
            <pc:docMk/>
            <pc:sldMk cId="1269315728" sldId="256"/>
            <ac:spMk id="3" creationId="{91F2DC80-5374-0E13-B046-23209278D42E}"/>
          </ac:spMkLst>
        </pc:spChg>
        <pc:spChg chg="add mod">
          <ac:chgData name="Bellamy, Luke" userId="716c979b-d32c-4cf9-b63f-a056e01b0abc" providerId="ADAL" clId="{77A08064-2DF2-46DD-B642-C6A4A62AD6F2}" dt="2026-07-14T16:26:07.890" v="1482" actId="1076"/>
          <ac:spMkLst>
            <pc:docMk/>
            <pc:sldMk cId="1269315728" sldId="256"/>
            <ac:spMk id="7" creationId="{F64FE5ED-6EB6-4482-A2D4-7CB03B01F17C}"/>
          </ac:spMkLst>
        </pc:spChg>
        <pc:spChg chg="add mod">
          <ac:chgData name="Bellamy, Luke" userId="716c979b-d32c-4cf9-b63f-a056e01b0abc" providerId="ADAL" clId="{77A08064-2DF2-46DD-B642-C6A4A62AD6F2}" dt="2026-07-14T16:25:50.961" v="1481" actId="1076"/>
          <ac:spMkLst>
            <pc:docMk/>
            <pc:sldMk cId="1269315728" sldId="256"/>
            <ac:spMk id="8" creationId="{9097BB37-84BF-4F4C-3406-C830D42D0010}"/>
          </ac:spMkLst>
        </pc:spChg>
        <pc:spChg chg="del">
          <ac:chgData name="Bellamy, Luke" userId="716c979b-d32c-4cf9-b63f-a056e01b0abc" providerId="ADAL" clId="{77A08064-2DF2-46DD-B642-C6A4A62AD6F2}" dt="2026-07-14T16:20:28.237" v="1067" actId="478"/>
          <ac:spMkLst>
            <pc:docMk/>
            <pc:sldMk cId="1269315728" sldId="256"/>
            <ac:spMk id="12" creationId="{303F4157-55B0-FE86-3580-E331778EFA54}"/>
          </ac:spMkLst>
        </pc:spChg>
        <pc:spChg chg="del">
          <ac:chgData name="Bellamy, Luke" userId="716c979b-d32c-4cf9-b63f-a056e01b0abc" providerId="ADAL" clId="{77A08064-2DF2-46DD-B642-C6A4A62AD6F2}" dt="2026-07-14T16:20:28.237" v="1067" actId="478"/>
          <ac:spMkLst>
            <pc:docMk/>
            <pc:sldMk cId="1269315728" sldId="256"/>
            <ac:spMk id="14" creationId="{974AB4BE-A300-D67C-1EEE-23535A37FE5E}"/>
          </ac:spMkLst>
        </pc:spChg>
        <pc:graphicFrameChg chg="add mod">
          <ac:chgData name="Bellamy, Luke" userId="716c979b-d32c-4cf9-b63f-a056e01b0abc" providerId="ADAL" clId="{77A08064-2DF2-46DD-B642-C6A4A62AD6F2}" dt="2026-07-14T16:20:28.556" v="1068"/>
          <ac:graphicFrameMkLst>
            <pc:docMk/>
            <pc:sldMk cId="1269315728" sldId="256"/>
            <ac:graphicFrameMk id="6" creationId="{B0B757AF-399E-9211-F5AD-6DBC8C5E0397}"/>
          </ac:graphicFrameMkLst>
        </pc:graphicFrameChg>
        <pc:graphicFrameChg chg="add mod modGraphic">
          <ac:chgData name="Bellamy, Luke" userId="716c979b-d32c-4cf9-b63f-a056e01b0abc" providerId="ADAL" clId="{77A08064-2DF2-46DD-B642-C6A4A62AD6F2}" dt="2026-07-14T16:25:28.318" v="1469" actId="20577"/>
          <ac:graphicFrameMkLst>
            <pc:docMk/>
            <pc:sldMk cId="1269315728" sldId="256"/>
            <ac:graphicFrameMk id="9" creationId="{D89CC21D-B6E2-6FED-21C6-451858D73ABF}"/>
          </ac:graphicFrameMkLst>
        </pc:graphicFrameChg>
        <pc:graphicFrameChg chg="add mod">
          <ac:chgData name="Bellamy, Luke" userId="716c979b-d32c-4cf9-b63f-a056e01b0abc" providerId="ADAL" clId="{77A08064-2DF2-46DD-B642-C6A4A62AD6F2}" dt="2026-07-14T16:20:28.556" v="1068"/>
          <ac:graphicFrameMkLst>
            <pc:docMk/>
            <pc:sldMk cId="1269315728" sldId="256"/>
            <ac:graphicFrameMk id="10" creationId="{DC4F45EE-4F9C-BFC3-2ED8-BD884A0807DE}"/>
          </ac:graphicFrameMkLst>
        </pc:graphicFrameChg>
        <pc:picChg chg="add mod">
          <ac:chgData name="Bellamy, Luke" userId="716c979b-d32c-4cf9-b63f-a056e01b0abc" providerId="ADAL" clId="{77A08064-2DF2-46DD-B642-C6A4A62AD6F2}" dt="2026-07-14T16:20:28.556" v="1068"/>
          <ac:picMkLst>
            <pc:docMk/>
            <pc:sldMk cId="1269315728" sldId="256"/>
            <ac:picMk id="4" creationId="{6785A77E-ACFE-EB9C-841B-407B3DD88FA5}"/>
          </ac:picMkLst>
        </pc:picChg>
        <pc:picChg chg="del">
          <ac:chgData name="Bellamy, Luke" userId="716c979b-d32c-4cf9-b63f-a056e01b0abc" providerId="ADAL" clId="{77A08064-2DF2-46DD-B642-C6A4A62AD6F2}" dt="2026-07-14T16:20:28.237" v="1067" actId="478"/>
          <ac:picMkLst>
            <pc:docMk/>
            <pc:sldMk cId="1269315728" sldId="256"/>
            <ac:picMk id="5" creationId="{7777F397-80EC-AE42-2DE9-719C3E3DFA21}"/>
          </ac:picMkLst>
        </pc:picChg>
      </pc:sldChg>
      <pc:sldChg chg="addSp delSp modSp mod">
        <pc:chgData name="Bellamy, Luke" userId="716c979b-d32c-4cf9-b63f-a056e01b0abc" providerId="ADAL" clId="{77A08064-2DF2-46DD-B642-C6A4A62AD6F2}" dt="2026-07-14T16:26:57.474" v="1499" actId="22"/>
        <pc:sldMkLst>
          <pc:docMk/>
          <pc:sldMk cId="3932763966" sldId="257"/>
        </pc:sldMkLst>
        <pc:spChg chg="add mod">
          <ac:chgData name="Bellamy, Luke" userId="716c979b-d32c-4cf9-b63f-a056e01b0abc" providerId="ADAL" clId="{77A08064-2DF2-46DD-B642-C6A4A62AD6F2}" dt="2026-07-14T16:20:32.213" v="1069" actId="478"/>
          <ac:spMkLst>
            <pc:docMk/>
            <pc:sldMk cId="3932763966" sldId="257"/>
            <ac:spMk id="3" creationId="{BCD3382C-0DCA-A3BA-40EE-D9C8D7AB7CBA}"/>
          </ac:spMkLst>
        </pc:spChg>
        <pc:spChg chg="del">
          <ac:chgData name="Bellamy, Luke" userId="716c979b-d32c-4cf9-b63f-a056e01b0abc" providerId="ADAL" clId="{77A08064-2DF2-46DD-B642-C6A4A62AD6F2}" dt="2026-07-14T16:20:32.213" v="1069" actId="478"/>
          <ac:spMkLst>
            <pc:docMk/>
            <pc:sldMk cId="3932763966" sldId="257"/>
            <ac:spMk id="7" creationId="{811F3900-E87F-AB46-3CAA-2626A4ABB9FA}"/>
          </ac:spMkLst>
        </pc:spChg>
        <pc:spChg chg="add del mod">
          <ac:chgData name="Bellamy, Luke" userId="716c979b-d32c-4cf9-b63f-a056e01b0abc" providerId="ADAL" clId="{77A08064-2DF2-46DD-B642-C6A4A62AD6F2}" dt="2026-07-14T16:26:57.182" v="1498" actId="478"/>
          <ac:spMkLst>
            <pc:docMk/>
            <pc:sldMk cId="3932763966" sldId="257"/>
            <ac:spMk id="8" creationId="{F3D4A739-4235-83DE-97D1-5314CF613CC2}"/>
          </ac:spMkLst>
        </pc:spChg>
        <pc:spChg chg="add del mod">
          <ac:chgData name="Bellamy, Luke" userId="716c979b-d32c-4cf9-b63f-a056e01b0abc" providerId="ADAL" clId="{77A08064-2DF2-46DD-B642-C6A4A62AD6F2}" dt="2026-07-14T16:26:57.182" v="1498" actId="478"/>
          <ac:spMkLst>
            <pc:docMk/>
            <pc:sldMk cId="3932763966" sldId="257"/>
            <ac:spMk id="9" creationId="{383B38AB-5342-320E-05F6-838C58226A78}"/>
          </ac:spMkLst>
        </pc:spChg>
        <pc:spChg chg="del">
          <ac:chgData name="Bellamy, Luke" userId="716c979b-d32c-4cf9-b63f-a056e01b0abc" providerId="ADAL" clId="{77A08064-2DF2-46DD-B642-C6A4A62AD6F2}" dt="2026-07-14T16:20:32.213" v="1069" actId="478"/>
          <ac:spMkLst>
            <pc:docMk/>
            <pc:sldMk cId="3932763966" sldId="257"/>
            <ac:spMk id="10" creationId="{55D559BD-386D-9F13-8951-43A59CD91273}"/>
          </ac:spMkLst>
        </pc:spChg>
        <pc:spChg chg="add">
          <ac:chgData name="Bellamy, Luke" userId="716c979b-d32c-4cf9-b63f-a056e01b0abc" providerId="ADAL" clId="{77A08064-2DF2-46DD-B642-C6A4A62AD6F2}" dt="2026-07-14T16:26:57.474" v="1499" actId="22"/>
          <ac:spMkLst>
            <pc:docMk/>
            <pc:sldMk cId="3932763966" sldId="257"/>
            <ac:spMk id="14" creationId="{8A44AFB0-6689-806B-6E52-BDCDA18F2AFA}"/>
          </ac:spMkLst>
        </pc:spChg>
        <pc:spChg chg="add">
          <ac:chgData name="Bellamy, Luke" userId="716c979b-d32c-4cf9-b63f-a056e01b0abc" providerId="ADAL" clId="{77A08064-2DF2-46DD-B642-C6A4A62AD6F2}" dt="2026-07-14T16:26:57.474" v="1499" actId="22"/>
          <ac:spMkLst>
            <pc:docMk/>
            <pc:sldMk cId="3932763966" sldId="257"/>
            <ac:spMk id="16" creationId="{2893CB0F-010E-CD4D-D8A0-ADE5C2B35191}"/>
          </ac:spMkLst>
        </pc:spChg>
        <pc:graphicFrameChg chg="add mod modGraphic">
          <ac:chgData name="Bellamy, Luke" userId="716c979b-d32c-4cf9-b63f-a056e01b0abc" providerId="ADAL" clId="{77A08064-2DF2-46DD-B642-C6A4A62AD6F2}" dt="2026-07-14T16:20:38.584" v="1071" actId="207"/>
          <ac:graphicFrameMkLst>
            <pc:docMk/>
            <pc:sldMk cId="3932763966" sldId="257"/>
            <ac:graphicFrameMk id="6" creationId="{EB173701-6B49-9642-C993-76F06E80274D}"/>
          </ac:graphicFrameMkLst>
        </pc:graphicFrameChg>
        <pc:graphicFrameChg chg="add del mod modGraphic">
          <ac:chgData name="Bellamy, Luke" userId="716c979b-d32c-4cf9-b63f-a056e01b0abc" providerId="ADAL" clId="{77A08064-2DF2-46DD-B642-C6A4A62AD6F2}" dt="2026-07-14T16:26:57.182" v="1498" actId="478"/>
          <ac:graphicFrameMkLst>
            <pc:docMk/>
            <pc:sldMk cId="3932763966" sldId="257"/>
            <ac:graphicFrameMk id="11" creationId="{C556A7F3-847E-1610-89B7-69C28420D39E}"/>
          </ac:graphicFrameMkLst>
        </pc:graphicFrameChg>
        <pc:graphicFrameChg chg="add mod">
          <ac:chgData name="Bellamy, Luke" userId="716c979b-d32c-4cf9-b63f-a056e01b0abc" providerId="ADAL" clId="{77A08064-2DF2-46DD-B642-C6A4A62AD6F2}" dt="2026-07-14T16:20:32.503" v="1070"/>
          <ac:graphicFrameMkLst>
            <pc:docMk/>
            <pc:sldMk cId="3932763966" sldId="257"/>
            <ac:graphicFrameMk id="12" creationId="{37E8DD28-FC22-4686-1863-F09537C17687}"/>
          </ac:graphicFrameMkLst>
        </pc:graphicFrameChg>
        <pc:graphicFrameChg chg="add">
          <ac:chgData name="Bellamy, Luke" userId="716c979b-d32c-4cf9-b63f-a056e01b0abc" providerId="ADAL" clId="{77A08064-2DF2-46DD-B642-C6A4A62AD6F2}" dt="2026-07-14T16:26:57.474" v="1499" actId="22"/>
          <ac:graphicFrameMkLst>
            <pc:docMk/>
            <pc:sldMk cId="3932763966" sldId="257"/>
            <ac:graphicFrameMk id="18" creationId="{D6DAADEE-2ED0-A8D5-612F-D592F4328233}"/>
          </ac:graphicFrameMkLst>
        </pc:graphicFrameChg>
        <pc:picChg chg="add mod">
          <ac:chgData name="Bellamy, Luke" userId="716c979b-d32c-4cf9-b63f-a056e01b0abc" providerId="ADAL" clId="{77A08064-2DF2-46DD-B642-C6A4A62AD6F2}" dt="2026-07-14T16:20:32.503" v="1070"/>
          <ac:picMkLst>
            <pc:docMk/>
            <pc:sldMk cId="3932763966" sldId="257"/>
            <ac:picMk id="4" creationId="{AF0B4E21-0C85-AD1C-FF56-45C41E393928}"/>
          </ac:picMkLst>
        </pc:picChg>
        <pc:picChg chg="del">
          <ac:chgData name="Bellamy, Luke" userId="716c979b-d32c-4cf9-b63f-a056e01b0abc" providerId="ADAL" clId="{77A08064-2DF2-46DD-B642-C6A4A62AD6F2}" dt="2026-07-14T16:20:32.213" v="1069" actId="478"/>
          <ac:picMkLst>
            <pc:docMk/>
            <pc:sldMk cId="3932763966" sldId="257"/>
            <ac:picMk id="5" creationId="{88B3B56B-0165-8313-A9F0-AAC696AD262A}"/>
          </ac:picMkLst>
        </pc:picChg>
      </pc:sldChg>
      <pc:sldChg chg="del">
        <pc:chgData name="Bellamy, Luke" userId="716c979b-d32c-4cf9-b63f-a056e01b0abc" providerId="ADAL" clId="{77A08064-2DF2-46DD-B642-C6A4A62AD6F2}" dt="2026-07-14T15:33:54.419" v="4" actId="47"/>
        <pc:sldMkLst>
          <pc:docMk/>
          <pc:sldMk cId="1322225142" sldId="258"/>
        </pc:sldMkLst>
      </pc:sldChg>
      <pc:sldChg chg="addSp delSp modSp mod">
        <pc:chgData name="Bellamy, Luke" userId="716c979b-d32c-4cf9-b63f-a056e01b0abc" providerId="ADAL" clId="{77A08064-2DF2-46DD-B642-C6A4A62AD6F2}" dt="2026-07-14T16:26:49.587" v="1497" actId="207"/>
        <pc:sldMkLst>
          <pc:docMk/>
          <pc:sldMk cId="1850527962" sldId="260"/>
        </pc:sldMkLst>
        <pc:spChg chg="del">
          <ac:chgData name="Bellamy, Luke" userId="716c979b-d32c-4cf9-b63f-a056e01b0abc" providerId="ADAL" clId="{77A08064-2DF2-46DD-B642-C6A4A62AD6F2}" dt="2026-07-14T16:20:08.886" v="1061" actId="478"/>
          <ac:spMkLst>
            <pc:docMk/>
            <pc:sldMk cId="1850527962" sldId="260"/>
            <ac:spMk id="3" creationId="{6EEE61E9-75EE-D644-0A5F-817E47289EB1}"/>
          </ac:spMkLst>
        </pc:spChg>
        <pc:spChg chg="del">
          <ac:chgData name="Bellamy, Luke" userId="716c979b-d32c-4cf9-b63f-a056e01b0abc" providerId="ADAL" clId="{77A08064-2DF2-46DD-B642-C6A4A62AD6F2}" dt="2026-07-14T16:20:08.886" v="1061" actId="478"/>
          <ac:spMkLst>
            <pc:docMk/>
            <pc:sldMk cId="1850527962" sldId="260"/>
            <ac:spMk id="4" creationId="{5B215025-445E-7CE6-C35A-5221DD493E98}"/>
          </ac:spMkLst>
        </pc:spChg>
        <pc:spChg chg="add mod">
          <ac:chgData name="Bellamy, Luke" userId="716c979b-d32c-4cf9-b63f-a056e01b0abc" providerId="ADAL" clId="{77A08064-2DF2-46DD-B642-C6A4A62AD6F2}" dt="2026-07-14T16:20:08.886" v="1061" actId="478"/>
          <ac:spMkLst>
            <pc:docMk/>
            <pc:sldMk cId="1850527962" sldId="260"/>
            <ac:spMk id="5" creationId="{F52EBFAC-CF8F-68B5-5686-111975C2611F}"/>
          </ac:spMkLst>
        </pc:spChg>
        <pc:spChg chg="add del mod">
          <ac:chgData name="Bellamy, Luke" userId="716c979b-d32c-4cf9-b63f-a056e01b0abc" providerId="ADAL" clId="{77A08064-2DF2-46DD-B642-C6A4A62AD6F2}" dt="2026-07-14T16:26:35.891" v="1495" actId="478"/>
          <ac:spMkLst>
            <pc:docMk/>
            <pc:sldMk cId="1850527962" sldId="260"/>
            <ac:spMk id="9" creationId="{19EDD38E-0F1A-0E4C-FB4E-22AC411F42FA}"/>
          </ac:spMkLst>
        </pc:spChg>
        <pc:spChg chg="add del mod">
          <ac:chgData name="Bellamy, Luke" userId="716c979b-d32c-4cf9-b63f-a056e01b0abc" providerId="ADAL" clId="{77A08064-2DF2-46DD-B642-C6A4A62AD6F2}" dt="2026-07-14T16:26:35.891" v="1495" actId="478"/>
          <ac:spMkLst>
            <pc:docMk/>
            <pc:sldMk cId="1850527962" sldId="260"/>
            <ac:spMk id="10" creationId="{5F20D6E4-B760-25D9-BD0E-D51071C8C6EC}"/>
          </ac:spMkLst>
        </pc:spChg>
        <pc:spChg chg="add">
          <ac:chgData name="Bellamy, Luke" userId="716c979b-d32c-4cf9-b63f-a056e01b0abc" providerId="ADAL" clId="{77A08064-2DF2-46DD-B642-C6A4A62AD6F2}" dt="2026-07-14T16:26:36.422" v="1496" actId="22"/>
          <ac:spMkLst>
            <pc:docMk/>
            <pc:sldMk cId="1850527962" sldId="260"/>
            <ac:spMk id="14" creationId="{3FA85904-8CF3-D06A-F538-D70394C40EE1}"/>
          </ac:spMkLst>
        </pc:spChg>
        <pc:spChg chg="add">
          <ac:chgData name="Bellamy, Luke" userId="716c979b-d32c-4cf9-b63f-a056e01b0abc" providerId="ADAL" clId="{77A08064-2DF2-46DD-B642-C6A4A62AD6F2}" dt="2026-07-14T16:26:36.422" v="1496" actId="22"/>
          <ac:spMkLst>
            <pc:docMk/>
            <pc:sldMk cId="1850527962" sldId="260"/>
            <ac:spMk id="16" creationId="{AF02BD08-7375-6E92-339A-8DC779FD37A2}"/>
          </ac:spMkLst>
        </pc:spChg>
        <pc:graphicFrameChg chg="add mod modGraphic">
          <ac:chgData name="Bellamy, Luke" userId="716c979b-d32c-4cf9-b63f-a056e01b0abc" providerId="ADAL" clId="{77A08064-2DF2-46DD-B642-C6A4A62AD6F2}" dt="2026-07-14T16:20:21.245" v="1065" actId="207"/>
          <ac:graphicFrameMkLst>
            <pc:docMk/>
            <pc:sldMk cId="1850527962" sldId="260"/>
            <ac:graphicFrameMk id="7" creationId="{7EA99C99-484D-74F6-F63A-0137949042DC}"/>
          </ac:graphicFrameMkLst>
        </pc:graphicFrameChg>
        <pc:graphicFrameChg chg="add del mod modGraphic">
          <ac:chgData name="Bellamy, Luke" userId="716c979b-d32c-4cf9-b63f-a056e01b0abc" providerId="ADAL" clId="{77A08064-2DF2-46DD-B642-C6A4A62AD6F2}" dt="2026-07-14T16:26:35.891" v="1495" actId="478"/>
          <ac:graphicFrameMkLst>
            <pc:docMk/>
            <pc:sldMk cId="1850527962" sldId="260"/>
            <ac:graphicFrameMk id="11" creationId="{C2C5E766-11CE-8432-8B9C-4830871B0E42}"/>
          </ac:graphicFrameMkLst>
        </pc:graphicFrameChg>
        <pc:graphicFrameChg chg="add mod">
          <ac:chgData name="Bellamy, Luke" userId="716c979b-d32c-4cf9-b63f-a056e01b0abc" providerId="ADAL" clId="{77A08064-2DF2-46DD-B642-C6A4A62AD6F2}" dt="2026-07-14T16:20:09.155" v="1062"/>
          <ac:graphicFrameMkLst>
            <pc:docMk/>
            <pc:sldMk cId="1850527962" sldId="260"/>
            <ac:graphicFrameMk id="12" creationId="{DAC93DF2-23DD-918C-31DB-48A4AE008268}"/>
          </ac:graphicFrameMkLst>
        </pc:graphicFrameChg>
        <pc:graphicFrameChg chg="add modGraphic">
          <ac:chgData name="Bellamy, Luke" userId="716c979b-d32c-4cf9-b63f-a056e01b0abc" providerId="ADAL" clId="{77A08064-2DF2-46DD-B642-C6A4A62AD6F2}" dt="2026-07-14T16:26:49.587" v="1497" actId="207"/>
          <ac:graphicFrameMkLst>
            <pc:docMk/>
            <pc:sldMk cId="1850527962" sldId="260"/>
            <ac:graphicFrameMk id="18" creationId="{CA3ADACE-522D-7CA8-7982-3D79F7B37703}"/>
          </ac:graphicFrameMkLst>
        </pc:graphicFrameChg>
        <pc:picChg chg="add mod">
          <ac:chgData name="Bellamy, Luke" userId="716c979b-d32c-4cf9-b63f-a056e01b0abc" providerId="ADAL" clId="{77A08064-2DF2-46DD-B642-C6A4A62AD6F2}" dt="2026-07-14T16:20:09.155" v="1062"/>
          <ac:picMkLst>
            <pc:docMk/>
            <pc:sldMk cId="1850527962" sldId="260"/>
            <ac:picMk id="6" creationId="{3BB6F234-1A71-4D60-C26A-9E7808B45CC3}"/>
          </ac:picMkLst>
        </pc:picChg>
        <pc:picChg chg="del">
          <ac:chgData name="Bellamy, Luke" userId="716c979b-d32c-4cf9-b63f-a056e01b0abc" providerId="ADAL" clId="{77A08064-2DF2-46DD-B642-C6A4A62AD6F2}" dt="2026-07-14T16:20:08.886" v="1061" actId="478"/>
          <ac:picMkLst>
            <pc:docMk/>
            <pc:sldMk cId="1850527962" sldId="260"/>
            <ac:picMk id="8" creationId="{CE1AE5D0-C1B4-7D74-FCF5-CDF0CB655D4F}"/>
          </ac:picMkLst>
        </pc:picChg>
      </pc:sldChg>
      <pc:sldChg chg="del">
        <pc:chgData name="Bellamy, Luke" userId="716c979b-d32c-4cf9-b63f-a056e01b0abc" providerId="ADAL" clId="{77A08064-2DF2-46DD-B642-C6A4A62AD6F2}" dt="2026-07-14T15:34:10.532" v="6" actId="47"/>
        <pc:sldMkLst>
          <pc:docMk/>
          <pc:sldMk cId="1126154734" sldId="261"/>
        </pc:sldMkLst>
      </pc:sldChg>
      <pc:sldChg chg="addSp delSp modSp mod">
        <pc:chgData name="Bellamy, Luke" userId="716c979b-d32c-4cf9-b63f-a056e01b0abc" providerId="ADAL" clId="{77A08064-2DF2-46DD-B642-C6A4A62AD6F2}" dt="2026-07-14T16:19:45.073" v="1050" actId="20577"/>
        <pc:sldMkLst>
          <pc:docMk/>
          <pc:sldMk cId="1079536978" sldId="262"/>
        </pc:sldMkLst>
        <pc:spChg chg="add del mod">
          <ac:chgData name="Bellamy, Luke" userId="716c979b-d32c-4cf9-b63f-a056e01b0abc" providerId="ADAL" clId="{77A08064-2DF2-46DD-B642-C6A4A62AD6F2}" dt="2026-07-14T15:44:56.671" v="333" actId="478"/>
          <ac:spMkLst>
            <pc:docMk/>
            <pc:sldMk cId="1079536978" sldId="262"/>
            <ac:spMk id="2" creationId="{8B7997B8-BF3B-C33B-BCF2-300B492E2A5A}"/>
          </ac:spMkLst>
        </pc:spChg>
        <pc:spChg chg="add del mod">
          <ac:chgData name="Bellamy, Luke" userId="716c979b-d32c-4cf9-b63f-a056e01b0abc" providerId="ADAL" clId="{77A08064-2DF2-46DD-B642-C6A4A62AD6F2}" dt="2026-07-14T15:44:54.866" v="332"/>
          <ac:spMkLst>
            <pc:docMk/>
            <pc:sldMk cId="1079536978" sldId="262"/>
            <ac:spMk id="3" creationId="{D217D81F-3934-661E-476E-139398E30B53}"/>
          </ac:spMkLst>
        </pc:spChg>
        <pc:spChg chg="add del mod">
          <ac:chgData name="Bellamy, Luke" userId="716c979b-d32c-4cf9-b63f-a056e01b0abc" providerId="ADAL" clId="{77A08064-2DF2-46DD-B642-C6A4A62AD6F2}" dt="2026-07-14T15:43:28.489" v="284"/>
          <ac:spMkLst>
            <pc:docMk/>
            <pc:sldMk cId="1079536978" sldId="262"/>
            <ac:spMk id="4" creationId="{11146B87-45AF-5022-45EF-DE99A2A39F84}"/>
          </ac:spMkLst>
        </pc:spChg>
        <pc:spChg chg="del">
          <ac:chgData name="Bellamy, Luke" userId="716c979b-d32c-4cf9-b63f-a056e01b0abc" providerId="ADAL" clId="{77A08064-2DF2-46DD-B642-C6A4A62AD6F2}" dt="2026-07-14T15:34:45.982" v="11" actId="478"/>
          <ac:spMkLst>
            <pc:docMk/>
            <pc:sldMk cId="1079536978" sldId="262"/>
            <ac:spMk id="6" creationId="{C35D1BC9-819A-F4BC-F31F-3EA2C416829E}"/>
          </ac:spMkLst>
        </pc:spChg>
        <pc:spChg chg="del">
          <ac:chgData name="Bellamy, Luke" userId="716c979b-d32c-4cf9-b63f-a056e01b0abc" providerId="ADAL" clId="{77A08064-2DF2-46DD-B642-C6A4A62AD6F2}" dt="2026-07-14T15:34:48.359" v="12" actId="478"/>
          <ac:spMkLst>
            <pc:docMk/>
            <pc:sldMk cId="1079536978" sldId="262"/>
            <ac:spMk id="7" creationId="{BB0161F2-D84D-EB79-CC8F-875101556867}"/>
          </ac:spMkLst>
        </pc:spChg>
        <pc:spChg chg="add mod">
          <ac:chgData name="Bellamy, Luke" userId="716c979b-d32c-4cf9-b63f-a056e01b0abc" providerId="ADAL" clId="{77A08064-2DF2-46DD-B642-C6A4A62AD6F2}" dt="2026-07-14T16:18:22.707" v="1037" actId="1076"/>
          <ac:spMkLst>
            <pc:docMk/>
            <pc:sldMk cId="1079536978" sldId="262"/>
            <ac:spMk id="9" creationId="{7C598327-6601-0850-0968-F56A2CDC894B}"/>
          </ac:spMkLst>
        </pc:spChg>
        <pc:spChg chg="add mod">
          <ac:chgData name="Bellamy, Luke" userId="716c979b-d32c-4cf9-b63f-a056e01b0abc" providerId="ADAL" clId="{77A08064-2DF2-46DD-B642-C6A4A62AD6F2}" dt="2026-07-14T16:19:45.073" v="1050" actId="20577"/>
          <ac:spMkLst>
            <pc:docMk/>
            <pc:sldMk cId="1079536978" sldId="262"/>
            <ac:spMk id="11" creationId="{070B80A8-8BCB-475A-1EAB-4A64CCA264B6}"/>
          </ac:spMkLst>
        </pc:spChg>
        <pc:graphicFrameChg chg="add mod modGraphic">
          <ac:chgData name="Bellamy, Luke" userId="716c979b-d32c-4cf9-b63f-a056e01b0abc" providerId="ADAL" clId="{77A08064-2DF2-46DD-B642-C6A4A62AD6F2}" dt="2026-07-14T16:18:18.306" v="1036" actId="14100"/>
          <ac:graphicFrameMkLst>
            <pc:docMk/>
            <pc:sldMk cId="1079536978" sldId="262"/>
            <ac:graphicFrameMk id="8" creationId="{1A2E8366-658A-6952-8D52-3509B0C5E778}"/>
          </ac:graphicFrameMkLst>
        </pc:graphicFrameChg>
        <pc:graphicFrameChg chg="add mod modGraphic">
          <ac:chgData name="Bellamy, Luke" userId="716c979b-d32c-4cf9-b63f-a056e01b0abc" providerId="ADAL" clId="{77A08064-2DF2-46DD-B642-C6A4A62AD6F2}" dt="2026-07-14T16:18:30.458" v="1039" actId="1076"/>
          <ac:graphicFrameMkLst>
            <pc:docMk/>
            <pc:sldMk cId="1079536978" sldId="262"/>
            <ac:graphicFrameMk id="13" creationId="{5A1AD93B-C135-5666-EED6-116BED28E2D0}"/>
          </ac:graphicFrameMkLst>
        </pc:graphicFrameChg>
        <pc:graphicFrameChg chg="add mod modGraphic">
          <ac:chgData name="Bellamy, Luke" userId="716c979b-d32c-4cf9-b63f-a056e01b0abc" providerId="ADAL" clId="{77A08064-2DF2-46DD-B642-C6A4A62AD6F2}" dt="2026-07-14T16:13:12.153" v="813" actId="20577"/>
          <ac:graphicFrameMkLst>
            <pc:docMk/>
            <pc:sldMk cId="1079536978" sldId="262"/>
            <ac:graphicFrameMk id="14" creationId="{B71A3BBB-079D-E439-941E-B1CC5CD58246}"/>
          </ac:graphicFrameMkLst>
        </pc:graphicFrameChg>
        <pc:picChg chg="mod">
          <ac:chgData name="Bellamy, Luke" userId="716c979b-d32c-4cf9-b63f-a056e01b0abc" providerId="ADAL" clId="{77A08064-2DF2-46DD-B642-C6A4A62AD6F2}" dt="2026-07-14T15:35:49.616" v="16" actId="14826"/>
          <ac:picMkLst>
            <pc:docMk/>
            <pc:sldMk cId="1079536978" sldId="262"/>
            <ac:picMk id="5" creationId="{ED411A6D-3956-0E15-DF63-74E094939C24}"/>
          </ac:picMkLst>
        </pc:picChg>
      </pc:sldChg>
      <pc:sldChg chg="addSp delSp modSp mod">
        <pc:chgData name="Bellamy, Luke" userId="716c979b-d32c-4cf9-b63f-a056e01b0abc" providerId="ADAL" clId="{77A08064-2DF2-46DD-B642-C6A4A62AD6F2}" dt="2026-07-14T16:26:32.395" v="1494" actId="22"/>
        <pc:sldMkLst>
          <pc:docMk/>
          <pc:sldMk cId="3963572928" sldId="263"/>
        </pc:sldMkLst>
        <pc:spChg chg="add mod">
          <ac:chgData name="Bellamy, Luke" userId="716c979b-d32c-4cf9-b63f-a056e01b0abc" providerId="ADAL" clId="{77A08064-2DF2-46DD-B642-C6A4A62AD6F2}" dt="2026-07-14T16:20:05.177" v="1059" actId="478"/>
          <ac:spMkLst>
            <pc:docMk/>
            <pc:sldMk cId="3963572928" sldId="263"/>
            <ac:spMk id="3" creationId="{AE781C43-DE09-3F75-254A-DC65E9B20F5F}"/>
          </ac:spMkLst>
        </pc:spChg>
        <pc:spChg chg="del">
          <ac:chgData name="Bellamy, Luke" userId="716c979b-d32c-4cf9-b63f-a056e01b0abc" providerId="ADAL" clId="{77A08064-2DF2-46DD-B642-C6A4A62AD6F2}" dt="2026-07-14T16:20:05.177" v="1059" actId="478"/>
          <ac:spMkLst>
            <pc:docMk/>
            <pc:sldMk cId="3963572928" sldId="263"/>
            <ac:spMk id="6" creationId="{7BAD94A2-22B1-DE4C-5836-189D7CF11029}"/>
          </ac:spMkLst>
        </pc:spChg>
        <pc:spChg chg="del">
          <ac:chgData name="Bellamy, Luke" userId="716c979b-d32c-4cf9-b63f-a056e01b0abc" providerId="ADAL" clId="{77A08064-2DF2-46DD-B642-C6A4A62AD6F2}" dt="2026-07-14T16:20:05.177" v="1059" actId="478"/>
          <ac:spMkLst>
            <pc:docMk/>
            <pc:sldMk cId="3963572928" sldId="263"/>
            <ac:spMk id="7" creationId="{F3C711FA-A916-291F-605B-3F728281B30F}"/>
          </ac:spMkLst>
        </pc:spChg>
        <pc:spChg chg="add del mod">
          <ac:chgData name="Bellamy, Luke" userId="716c979b-d32c-4cf9-b63f-a056e01b0abc" providerId="ADAL" clId="{77A08064-2DF2-46DD-B642-C6A4A62AD6F2}" dt="2026-07-14T16:26:29.599" v="1491" actId="478"/>
          <ac:spMkLst>
            <pc:docMk/>
            <pc:sldMk cId="3963572928" sldId="263"/>
            <ac:spMk id="8" creationId="{0322E879-D78D-5EF4-4AFB-E0AE69FF773B}"/>
          </ac:spMkLst>
        </pc:spChg>
        <pc:spChg chg="add del mod">
          <ac:chgData name="Bellamy, Luke" userId="716c979b-d32c-4cf9-b63f-a056e01b0abc" providerId="ADAL" clId="{77A08064-2DF2-46DD-B642-C6A4A62AD6F2}" dt="2026-07-14T16:26:31.506" v="1493" actId="478"/>
          <ac:spMkLst>
            <pc:docMk/>
            <pc:sldMk cId="3963572928" sldId="263"/>
            <ac:spMk id="10" creationId="{32B3B9CE-AF76-229A-4468-35394DEF3F2D}"/>
          </ac:spMkLst>
        </pc:spChg>
        <pc:spChg chg="add">
          <ac:chgData name="Bellamy, Luke" userId="716c979b-d32c-4cf9-b63f-a056e01b0abc" providerId="ADAL" clId="{77A08064-2DF2-46DD-B642-C6A4A62AD6F2}" dt="2026-07-14T16:26:32.395" v="1494" actId="22"/>
          <ac:spMkLst>
            <pc:docMk/>
            <pc:sldMk cId="3963572928" sldId="263"/>
            <ac:spMk id="14" creationId="{821A25BD-663B-3C82-29B0-CD18BBF1EE54}"/>
          </ac:spMkLst>
        </pc:spChg>
        <pc:spChg chg="add">
          <ac:chgData name="Bellamy, Luke" userId="716c979b-d32c-4cf9-b63f-a056e01b0abc" providerId="ADAL" clId="{77A08064-2DF2-46DD-B642-C6A4A62AD6F2}" dt="2026-07-14T16:26:32.395" v="1494" actId="22"/>
          <ac:spMkLst>
            <pc:docMk/>
            <pc:sldMk cId="3963572928" sldId="263"/>
            <ac:spMk id="16" creationId="{82E92D1D-04F6-0F28-98C4-5729F34BCA09}"/>
          </ac:spMkLst>
        </pc:spChg>
        <pc:graphicFrameChg chg="add mod">
          <ac:chgData name="Bellamy, Luke" userId="716c979b-d32c-4cf9-b63f-a056e01b0abc" providerId="ADAL" clId="{77A08064-2DF2-46DD-B642-C6A4A62AD6F2}" dt="2026-07-14T16:20:05.418" v="1060"/>
          <ac:graphicFrameMkLst>
            <pc:docMk/>
            <pc:sldMk cId="3963572928" sldId="263"/>
            <ac:graphicFrameMk id="5" creationId="{4F6738F9-18E1-54C7-3FA4-3BFDB6351A44}"/>
          </ac:graphicFrameMkLst>
        </pc:graphicFrameChg>
        <pc:graphicFrameChg chg="add del mod">
          <ac:chgData name="Bellamy, Luke" userId="716c979b-d32c-4cf9-b63f-a056e01b0abc" providerId="ADAL" clId="{77A08064-2DF2-46DD-B642-C6A4A62AD6F2}" dt="2026-07-14T16:26:30.592" v="1492" actId="478"/>
          <ac:graphicFrameMkLst>
            <pc:docMk/>
            <pc:sldMk cId="3963572928" sldId="263"/>
            <ac:graphicFrameMk id="11" creationId="{E3BD2DAC-9DC6-BB78-00FC-A731F547A89F}"/>
          </ac:graphicFrameMkLst>
        </pc:graphicFrameChg>
        <pc:graphicFrameChg chg="add mod">
          <ac:chgData name="Bellamy, Luke" userId="716c979b-d32c-4cf9-b63f-a056e01b0abc" providerId="ADAL" clId="{77A08064-2DF2-46DD-B642-C6A4A62AD6F2}" dt="2026-07-14T16:20:05.418" v="1060"/>
          <ac:graphicFrameMkLst>
            <pc:docMk/>
            <pc:sldMk cId="3963572928" sldId="263"/>
            <ac:graphicFrameMk id="12" creationId="{8DFC902F-7524-E75C-03B0-A98BE05B10B7}"/>
          </ac:graphicFrameMkLst>
        </pc:graphicFrameChg>
        <pc:graphicFrameChg chg="add">
          <ac:chgData name="Bellamy, Luke" userId="716c979b-d32c-4cf9-b63f-a056e01b0abc" providerId="ADAL" clId="{77A08064-2DF2-46DD-B642-C6A4A62AD6F2}" dt="2026-07-14T16:26:32.395" v="1494" actId="22"/>
          <ac:graphicFrameMkLst>
            <pc:docMk/>
            <pc:sldMk cId="3963572928" sldId="263"/>
            <ac:graphicFrameMk id="18" creationId="{6806F51A-4DBB-D4BE-C84E-90720F362042}"/>
          </ac:graphicFrameMkLst>
        </pc:graphicFrameChg>
        <pc:picChg chg="add mod">
          <ac:chgData name="Bellamy, Luke" userId="716c979b-d32c-4cf9-b63f-a056e01b0abc" providerId="ADAL" clId="{77A08064-2DF2-46DD-B642-C6A4A62AD6F2}" dt="2026-07-14T16:20:05.418" v="1060"/>
          <ac:picMkLst>
            <pc:docMk/>
            <pc:sldMk cId="3963572928" sldId="263"/>
            <ac:picMk id="4" creationId="{A7A8368B-3281-E1F7-C777-557FB391690F}"/>
          </ac:picMkLst>
        </pc:picChg>
        <pc:picChg chg="del">
          <ac:chgData name="Bellamy, Luke" userId="716c979b-d32c-4cf9-b63f-a056e01b0abc" providerId="ADAL" clId="{77A08064-2DF2-46DD-B642-C6A4A62AD6F2}" dt="2026-07-14T16:20:05.177" v="1059" actId="478"/>
          <ac:picMkLst>
            <pc:docMk/>
            <pc:sldMk cId="3963572928" sldId="263"/>
            <ac:picMk id="9" creationId="{C837AD0E-689A-9707-2000-6A8F690028C8}"/>
          </ac:picMkLst>
        </pc:picChg>
      </pc:sldChg>
      <pc:sldChg chg="addSp delSp modSp mod">
        <pc:chgData name="Bellamy, Luke" userId="716c979b-d32c-4cf9-b63f-a056e01b0abc" providerId="ADAL" clId="{77A08064-2DF2-46DD-B642-C6A4A62AD6F2}" dt="2026-07-14T16:26:18.190" v="1486" actId="22"/>
        <pc:sldMkLst>
          <pc:docMk/>
          <pc:sldMk cId="3198271945" sldId="264"/>
        </pc:sldMkLst>
        <pc:spChg chg="add mod">
          <ac:chgData name="Bellamy, Luke" userId="716c979b-d32c-4cf9-b63f-a056e01b0abc" providerId="ADAL" clId="{77A08064-2DF2-46DD-B642-C6A4A62AD6F2}" dt="2026-07-14T16:19:58.657" v="1055" actId="478"/>
          <ac:spMkLst>
            <pc:docMk/>
            <pc:sldMk cId="3198271945" sldId="264"/>
            <ac:spMk id="3" creationId="{0D3B0266-EB58-AC86-BDF4-5CF1727F1D5D}"/>
          </ac:spMkLst>
        </pc:spChg>
        <pc:spChg chg="del">
          <ac:chgData name="Bellamy, Luke" userId="716c979b-d32c-4cf9-b63f-a056e01b0abc" providerId="ADAL" clId="{77A08064-2DF2-46DD-B642-C6A4A62AD6F2}" dt="2026-07-14T16:19:58.657" v="1055" actId="478"/>
          <ac:spMkLst>
            <pc:docMk/>
            <pc:sldMk cId="3198271945" sldId="264"/>
            <ac:spMk id="7" creationId="{77A87946-5EF7-ED56-2DE9-B2194609A139}"/>
          </ac:spMkLst>
        </pc:spChg>
        <pc:spChg chg="del">
          <ac:chgData name="Bellamy, Luke" userId="716c979b-d32c-4cf9-b63f-a056e01b0abc" providerId="ADAL" clId="{77A08064-2DF2-46DD-B642-C6A4A62AD6F2}" dt="2026-07-14T16:19:58.657" v="1055" actId="478"/>
          <ac:spMkLst>
            <pc:docMk/>
            <pc:sldMk cId="3198271945" sldId="264"/>
            <ac:spMk id="8" creationId="{2195A119-000B-9A0E-A681-40D341A235BA}"/>
          </ac:spMkLst>
        </pc:spChg>
        <pc:spChg chg="add del mod">
          <ac:chgData name="Bellamy, Luke" userId="716c979b-d32c-4cf9-b63f-a056e01b0abc" providerId="ADAL" clId="{77A08064-2DF2-46DD-B642-C6A4A62AD6F2}" dt="2026-07-14T16:26:14.716" v="1483" actId="478"/>
          <ac:spMkLst>
            <pc:docMk/>
            <pc:sldMk cId="3198271945" sldId="264"/>
            <ac:spMk id="9" creationId="{6BDE4493-CC4B-851C-62E8-F71B51628064}"/>
          </ac:spMkLst>
        </pc:spChg>
        <pc:spChg chg="add del mod">
          <ac:chgData name="Bellamy, Luke" userId="716c979b-d32c-4cf9-b63f-a056e01b0abc" providerId="ADAL" clId="{77A08064-2DF2-46DD-B642-C6A4A62AD6F2}" dt="2026-07-14T16:26:17.319" v="1485" actId="478"/>
          <ac:spMkLst>
            <pc:docMk/>
            <pc:sldMk cId="3198271945" sldId="264"/>
            <ac:spMk id="10" creationId="{0A470F45-EE76-22E2-6E87-EF9E53B38508}"/>
          </ac:spMkLst>
        </pc:spChg>
        <pc:spChg chg="add">
          <ac:chgData name="Bellamy, Luke" userId="716c979b-d32c-4cf9-b63f-a056e01b0abc" providerId="ADAL" clId="{77A08064-2DF2-46DD-B642-C6A4A62AD6F2}" dt="2026-07-14T16:26:18.190" v="1486" actId="22"/>
          <ac:spMkLst>
            <pc:docMk/>
            <pc:sldMk cId="3198271945" sldId="264"/>
            <ac:spMk id="14" creationId="{D969250C-72EC-420A-0CF7-8B9676297827}"/>
          </ac:spMkLst>
        </pc:spChg>
        <pc:spChg chg="add">
          <ac:chgData name="Bellamy, Luke" userId="716c979b-d32c-4cf9-b63f-a056e01b0abc" providerId="ADAL" clId="{77A08064-2DF2-46DD-B642-C6A4A62AD6F2}" dt="2026-07-14T16:26:18.190" v="1486" actId="22"/>
          <ac:spMkLst>
            <pc:docMk/>
            <pc:sldMk cId="3198271945" sldId="264"/>
            <ac:spMk id="16" creationId="{FA258463-1A9A-AFE3-CB23-99032960B23C}"/>
          </ac:spMkLst>
        </pc:spChg>
        <pc:graphicFrameChg chg="add mod">
          <ac:chgData name="Bellamy, Luke" userId="716c979b-d32c-4cf9-b63f-a056e01b0abc" providerId="ADAL" clId="{77A08064-2DF2-46DD-B642-C6A4A62AD6F2}" dt="2026-07-14T16:19:58.946" v="1056"/>
          <ac:graphicFrameMkLst>
            <pc:docMk/>
            <pc:sldMk cId="3198271945" sldId="264"/>
            <ac:graphicFrameMk id="5" creationId="{EB24F113-7C69-1A1D-8578-6404D2C53C4D}"/>
          </ac:graphicFrameMkLst>
        </pc:graphicFrameChg>
        <pc:graphicFrameChg chg="add del mod">
          <ac:chgData name="Bellamy, Luke" userId="716c979b-d32c-4cf9-b63f-a056e01b0abc" providerId="ADAL" clId="{77A08064-2DF2-46DD-B642-C6A4A62AD6F2}" dt="2026-07-14T16:26:16.060" v="1484" actId="478"/>
          <ac:graphicFrameMkLst>
            <pc:docMk/>
            <pc:sldMk cId="3198271945" sldId="264"/>
            <ac:graphicFrameMk id="11" creationId="{4A30972B-6736-EA6E-9105-4A9BC0B3F8FF}"/>
          </ac:graphicFrameMkLst>
        </pc:graphicFrameChg>
        <pc:graphicFrameChg chg="add mod">
          <ac:chgData name="Bellamy, Luke" userId="716c979b-d32c-4cf9-b63f-a056e01b0abc" providerId="ADAL" clId="{77A08064-2DF2-46DD-B642-C6A4A62AD6F2}" dt="2026-07-14T16:19:58.946" v="1056"/>
          <ac:graphicFrameMkLst>
            <pc:docMk/>
            <pc:sldMk cId="3198271945" sldId="264"/>
            <ac:graphicFrameMk id="12" creationId="{835BF419-10ED-E4C2-2E96-395F93D08D97}"/>
          </ac:graphicFrameMkLst>
        </pc:graphicFrameChg>
        <pc:graphicFrameChg chg="add">
          <ac:chgData name="Bellamy, Luke" userId="716c979b-d32c-4cf9-b63f-a056e01b0abc" providerId="ADAL" clId="{77A08064-2DF2-46DD-B642-C6A4A62AD6F2}" dt="2026-07-14T16:26:18.190" v="1486" actId="22"/>
          <ac:graphicFrameMkLst>
            <pc:docMk/>
            <pc:sldMk cId="3198271945" sldId="264"/>
            <ac:graphicFrameMk id="18" creationId="{D306A0E3-FE1E-8151-67EE-6916B2156FFC}"/>
          </ac:graphicFrameMkLst>
        </pc:graphicFrameChg>
        <pc:picChg chg="add mod">
          <ac:chgData name="Bellamy, Luke" userId="716c979b-d32c-4cf9-b63f-a056e01b0abc" providerId="ADAL" clId="{77A08064-2DF2-46DD-B642-C6A4A62AD6F2}" dt="2026-07-14T16:19:58.946" v="1056"/>
          <ac:picMkLst>
            <pc:docMk/>
            <pc:sldMk cId="3198271945" sldId="264"/>
            <ac:picMk id="4" creationId="{F6ABBCFA-00E4-F170-7FC0-32B8A6017B20}"/>
          </ac:picMkLst>
        </pc:picChg>
        <pc:picChg chg="del">
          <ac:chgData name="Bellamy, Luke" userId="716c979b-d32c-4cf9-b63f-a056e01b0abc" providerId="ADAL" clId="{77A08064-2DF2-46DD-B642-C6A4A62AD6F2}" dt="2026-07-14T16:19:58.657" v="1055" actId="478"/>
          <ac:picMkLst>
            <pc:docMk/>
            <pc:sldMk cId="3198271945" sldId="264"/>
            <ac:picMk id="6" creationId="{75B095EA-AB35-027E-BF22-296CC3817D7A}"/>
          </ac:picMkLst>
        </pc:picChg>
      </pc:sldChg>
      <pc:sldChg chg="addSp delSp modSp mod">
        <pc:chgData name="Bellamy, Luke" userId="716c979b-d32c-4cf9-b63f-a056e01b0abc" providerId="ADAL" clId="{77A08064-2DF2-46DD-B642-C6A4A62AD6F2}" dt="2026-07-14T16:26:26.529" v="1490" actId="22"/>
        <pc:sldMkLst>
          <pc:docMk/>
          <pc:sldMk cId="3317110926" sldId="265"/>
        </pc:sldMkLst>
        <pc:spChg chg="del">
          <ac:chgData name="Bellamy, Luke" userId="716c979b-d32c-4cf9-b63f-a056e01b0abc" providerId="ADAL" clId="{77A08064-2DF2-46DD-B642-C6A4A62AD6F2}" dt="2026-07-14T16:20:01.979" v="1057" actId="478"/>
          <ac:spMkLst>
            <pc:docMk/>
            <pc:sldMk cId="3317110926" sldId="265"/>
            <ac:spMk id="3" creationId="{F926F25D-EC5E-3B3B-B3AA-ABE614EA3099}"/>
          </ac:spMkLst>
        </pc:spChg>
        <pc:spChg chg="del">
          <ac:chgData name="Bellamy, Luke" userId="716c979b-d32c-4cf9-b63f-a056e01b0abc" providerId="ADAL" clId="{77A08064-2DF2-46DD-B642-C6A4A62AD6F2}" dt="2026-07-14T16:20:01.979" v="1057" actId="478"/>
          <ac:spMkLst>
            <pc:docMk/>
            <pc:sldMk cId="3317110926" sldId="265"/>
            <ac:spMk id="4" creationId="{D9FCA4B0-E9A2-FB9D-72E9-83E1D42DB836}"/>
          </ac:spMkLst>
        </pc:spChg>
        <pc:spChg chg="add mod">
          <ac:chgData name="Bellamy, Luke" userId="716c979b-d32c-4cf9-b63f-a056e01b0abc" providerId="ADAL" clId="{77A08064-2DF2-46DD-B642-C6A4A62AD6F2}" dt="2026-07-14T16:20:01.979" v="1057" actId="478"/>
          <ac:spMkLst>
            <pc:docMk/>
            <pc:sldMk cId="3317110926" sldId="265"/>
            <ac:spMk id="5" creationId="{972F49BB-7D72-D3BC-EDFB-5BC3A85B7420}"/>
          </ac:spMkLst>
        </pc:spChg>
        <pc:spChg chg="add del mod">
          <ac:chgData name="Bellamy, Luke" userId="716c979b-d32c-4cf9-b63f-a056e01b0abc" providerId="ADAL" clId="{77A08064-2DF2-46DD-B642-C6A4A62AD6F2}" dt="2026-07-14T16:26:21.280" v="1487" actId="478"/>
          <ac:spMkLst>
            <pc:docMk/>
            <pc:sldMk cId="3317110926" sldId="265"/>
            <ac:spMk id="8" creationId="{132D2AC2-83AC-09E5-88A1-FED382F42F89}"/>
          </ac:spMkLst>
        </pc:spChg>
        <pc:spChg chg="add del mod">
          <ac:chgData name="Bellamy, Luke" userId="716c979b-d32c-4cf9-b63f-a056e01b0abc" providerId="ADAL" clId="{77A08064-2DF2-46DD-B642-C6A4A62AD6F2}" dt="2026-07-14T16:26:25.903" v="1489" actId="478"/>
          <ac:spMkLst>
            <pc:docMk/>
            <pc:sldMk cId="3317110926" sldId="265"/>
            <ac:spMk id="9" creationId="{50617A8B-AD54-EBFD-61FC-1051A41CBEB7}"/>
          </ac:spMkLst>
        </pc:spChg>
        <pc:spChg chg="add">
          <ac:chgData name="Bellamy, Luke" userId="716c979b-d32c-4cf9-b63f-a056e01b0abc" providerId="ADAL" clId="{77A08064-2DF2-46DD-B642-C6A4A62AD6F2}" dt="2026-07-14T16:26:26.529" v="1490" actId="22"/>
          <ac:spMkLst>
            <pc:docMk/>
            <pc:sldMk cId="3317110926" sldId="265"/>
            <ac:spMk id="14" creationId="{379480AA-2985-576A-5EF7-2F5E1D012D5B}"/>
          </ac:spMkLst>
        </pc:spChg>
        <pc:spChg chg="add">
          <ac:chgData name="Bellamy, Luke" userId="716c979b-d32c-4cf9-b63f-a056e01b0abc" providerId="ADAL" clId="{77A08064-2DF2-46DD-B642-C6A4A62AD6F2}" dt="2026-07-14T16:26:26.529" v="1490" actId="22"/>
          <ac:spMkLst>
            <pc:docMk/>
            <pc:sldMk cId="3317110926" sldId="265"/>
            <ac:spMk id="16" creationId="{31B429E7-D68B-2B14-89B2-BC2DD7455592}"/>
          </ac:spMkLst>
        </pc:spChg>
        <pc:graphicFrameChg chg="add mod">
          <ac:chgData name="Bellamy, Luke" userId="716c979b-d32c-4cf9-b63f-a056e01b0abc" providerId="ADAL" clId="{77A08064-2DF2-46DD-B642-C6A4A62AD6F2}" dt="2026-07-14T16:20:02.221" v="1058"/>
          <ac:graphicFrameMkLst>
            <pc:docMk/>
            <pc:sldMk cId="3317110926" sldId="265"/>
            <ac:graphicFrameMk id="7" creationId="{9A452203-556C-E578-C855-523AAA9C2F85}"/>
          </ac:graphicFrameMkLst>
        </pc:graphicFrameChg>
        <pc:graphicFrameChg chg="add del mod">
          <ac:chgData name="Bellamy, Luke" userId="716c979b-d32c-4cf9-b63f-a056e01b0abc" providerId="ADAL" clId="{77A08064-2DF2-46DD-B642-C6A4A62AD6F2}" dt="2026-07-14T16:26:24.299" v="1488" actId="478"/>
          <ac:graphicFrameMkLst>
            <pc:docMk/>
            <pc:sldMk cId="3317110926" sldId="265"/>
            <ac:graphicFrameMk id="10" creationId="{E61E5951-6C9F-FF79-F89B-01F3279990E9}"/>
          </ac:graphicFrameMkLst>
        </pc:graphicFrameChg>
        <pc:graphicFrameChg chg="add mod">
          <ac:chgData name="Bellamy, Luke" userId="716c979b-d32c-4cf9-b63f-a056e01b0abc" providerId="ADAL" clId="{77A08064-2DF2-46DD-B642-C6A4A62AD6F2}" dt="2026-07-14T16:20:02.221" v="1058"/>
          <ac:graphicFrameMkLst>
            <pc:docMk/>
            <pc:sldMk cId="3317110926" sldId="265"/>
            <ac:graphicFrameMk id="11" creationId="{5D067006-D7FE-5D84-AF65-91461FED9ACB}"/>
          </ac:graphicFrameMkLst>
        </pc:graphicFrameChg>
        <pc:graphicFrameChg chg="add">
          <ac:chgData name="Bellamy, Luke" userId="716c979b-d32c-4cf9-b63f-a056e01b0abc" providerId="ADAL" clId="{77A08064-2DF2-46DD-B642-C6A4A62AD6F2}" dt="2026-07-14T16:26:26.529" v="1490" actId="22"/>
          <ac:graphicFrameMkLst>
            <pc:docMk/>
            <pc:sldMk cId="3317110926" sldId="265"/>
            <ac:graphicFrameMk id="18" creationId="{A3C86B56-A29B-8519-3AC1-691965D32E32}"/>
          </ac:graphicFrameMkLst>
        </pc:graphicFrameChg>
        <pc:picChg chg="add mod">
          <ac:chgData name="Bellamy, Luke" userId="716c979b-d32c-4cf9-b63f-a056e01b0abc" providerId="ADAL" clId="{77A08064-2DF2-46DD-B642-C6A4A62AD6F2}" dt="2026-07-14T16:20:02.221" v="1058"/>
          <ac:picMkLst>
            <pc:docMk/>
            <pc:sldMk cId="3317110926" sldId="265"/>
            <ac:picMk id="6" creationId="{4484D3B0-87FA-49B3-B942-2878AC05F159}"/>
          </ac:picMkLst>
        </pc:picChg>
        <pc:picChg chg="del">
          <ac:chgData name="Bellamy, Luke" userId="716c979b-d32c-4cf9-b63f-a056e01b0abc" providerId="ADAL" clId="{77A08064-2DF2-46DD-B642-C6A4A62AD6F2}" dt="2026-07-14T16:20:01.979" v="1057" actId="478"/>
          <ac:picMkLst>
            <pc:docMk/>
            <pc:sldMk cId="3317110926" sldId="265"/>
            <ac:picMk id="12" creationId="{AAB306F5-53EE-0934-CB17-5184A02F0F10}"/>
          </ac:picMkLst>
        </pc:picChg>
      </pc:sldChg>
      <pc:sldChg chg="addSp delSp modSp mod">
        <pc:chgData name="Bellamy, Luke" userId="716c979b-d32c-4cf9-b63f-a056e01b0abc" providerId="ADAL" clId="{77A08064-2DF2-46DD-B642-C6A4A62AD6F2}" dt="2026-07-14T16:19:55.365" v="1054"/>
        <pc:sldMkLst>
          <pc:docMk/>
          <pc:sldMk cId="1968998679" sldId="266"/>
        </pc:sldMkLst>
        <pc:spChg chg="add mod">
          <ac:chgData name="Bellamy, Luke" userId="716c979b-d32c-4cf9-b63f-a056e01b0abc" providerId="ADAL" clId="{77A08064-2DF2-46DD-B642-C6A4A62AD6F2}" dt="2026-07-14T16:19:51.563" v="1051"/>
          <ac:spMkLst>
            <pc:docMk/>
            <pc:sldMk cId="1968998679" sldId="266"/>
            <ac:spMk id="4" creationId="{913C4EF7-D861-470E-7086-3D0FB0E0C24B}"/>
          </ac:spMkLst>
        </pc:spChg>
        <pc:spChg chg="del">
          <ac:chgData name="Bellamy, Luke" userId="716c979b-d32c-4cf9-b63f-a056e01b0abc" providerId="ADAL" clId="{77A08064-2DF2-46DD-B642-C6A4A62AD6F2}" dt="2026-07-14T16:19:54.866" v="1053" actId="478"/>
          <ac:spMkLst>
            <pc:docMk/>
            <pc:sldMk cId="1968998679" sldId="266"/>
            <ac:spMk id="6" creationId="{A89B7705-1B71-6EBB-9B36-A832EED6696B}"/>
          </ac:spMkLst>
        </pc:spChg>
        <pc:spChg chg="del">
          <ac:chgData name="Bellamy, Luke" userId="716c979b-d32c-4cf9-b63f-a056e01b0abc" providerId="ADAL" clId="{77A08064-2DF2-46DD-B642-C6A4A62AD6F2}" dt="2026-07-14T16:19:54.866" v="1053" actId="478"/>
          <ac:spMkLst>
            <pc:docMk/>
            <pc:sldMk cId="1968998679" sldId="266"/>
            <ac:spMk id="7" creationId="{0986D243-9B45-3A23-216E-AD6B34DBA505}"/>
          </ac:spMkLst>
        </pc:spChg>
        <pc:spChg chg="add mod">
          <ac:chgData name="Bellamy, Luke" userId="716c979b-d32c-4cf9-b63f-a056e01b0abc" providerId="ADAL" clId="{77A08064-2DF2-46DD-B642-C6A4A62AD6F2}" dt="2026-07-14T16:19:51.563" v="1051"/>
          <ac:spMkLst>
            <pc:docMk/>
            <pc:sldMk cId="1968998679" sldId="266"/>
            <ac:spMk id="8" creationId="{C32DECAF-4761-089A-43E5-E187AB9F1850}"/>
          </ac:spMkLst>
        </pc:spChg>
        <pc:spChg chg="add mod">
          <ac:chgData name="Bellamy, Luke" userId="716c979b-d32c-4cf9-b63f-a056e01b0abc" providerId="ADAL" clId="{77A08064-2DF2-46DD-B642-C6A4A62AD6F2}" dt="2026-07-14T16:19:54.866" v="1053" actId="478"/>
          <ac:spMkLst>
            <pc:docMk/>
            <pc:sldMk cId="1968998679" sldId="266"/>
            <ac:spMk id="12" creationId="{2658C70D-2113-C291-3C15-D139A30E9592}"/>
          </ac:spMkLst>
        </pc:spChg>
        <pc:spChg chg="add mod">
          <ac:chgData name="Bellamy, Luke" userId="716c979b-d32c-4cf9-b63f-a056e01b0abc" providerId="ADAL" clId="{77A08064-2DF2-46DD-B642-C6A4A62AD6F2}" dt="2026-07-14T16:19:55.365" v="1054"/>
          <ac:spMkLst>
            <pc:docMk/>
            <pc:sldMk cId="1968998679" sldId="266"/>
            <ac:spMk id="15" creationId="{1ECF7076-ECD5-E51B-46BA-4B065D6786C5}"/>
          </ac:spMkLst>
        </pc:spChg>
        <pc:spChg chg="add mod">
          <ac:chgData name="Bellamy, Luke" userId="716c979b-d32c-4cf9-b63f-a056e01b0abc" providerId="ADAL" clId="{77A08064-2DF2-46DD-B642-C6A4A62AD6F2}" dt="2026-07-14T16:19:55.365" v="1054"/>
          <ac:spMkLst>
            <pc:docMk/>
            <pc:sldMk cId="1968998679" sldId="266"/>
            <ac:spMk id="16" creationId="{9FD921BD-B73B-2B4C-9C1F-14BDF0161308}"/>
          </ac:spMkLst>
        </pc:spChg>
        <pc:graphicFrameChg chg="add mod">
          <ac:chgData name="Bellamy, Luke" userId="716c979b-d32c-4cf9-b63f-a056e01b0abc" providerId="ADAL" clId="{77A08064-2DF2-46DD-B642-C6A4A62AD6F2}" dt="2026-07-14T16:19:51.563" v="1051"/>
          <ac:graphicFrameMkLst>
            <pc:docMk/>
            <pc:sldMk cId="1968998679" sldId="266"/>
            <ac:graphicFrameMk id="3" creationId="{DCEF5041-9A61-3EC3-6CE9-E0E25D418D68}"/>
          </ac:graphicFrameMkLst>
        </pc:graphicFrameChg>
        <pc:graphicFrameChg chg="add mod">
          <ac:chgData name="Bellamy, Luke" userId="716c979b-d32c-4cf9-b63f-a056e01b0abc" providerId="ADAL" clId="{77A08064-2DF2-46DD-B642-C6A4A62AD6F2}" dt="2026-07-14T16:19:51.563" v="1051"/>
          <ac:graphicFrameMkLst>
            <pc:docMk/>
            <pc:sldMk cId="1968998679" sldId="266"/>
            <ac:graphicFrameMk id="9" creationId="{2A4320A8-79C5-1FDC-20CF-3FEB41D626AC}"/>
          </ac:graphicFrameMkLst>
        </pc:graphicFrameChg>
        <pc:graphicFrameChg chg="add mod">
          <ac:chgData name="Bellamy, Luke" userId="716c979b-d32c-4cf9-b63f-a056e01b0abc" providerId="ADAL" clId="{77A08064-2DF2-46DD-B642-C6A4A62AD6F2}" dt="2026-07-14T16:19:51.563" v="1051"/>
          <ac:graphicFrameMkLst>
            <pc:docMk/>
            <pc:sldMk cId="1968998679" sldId="266"/>
            <ac:graphicFrameMk id="10" creationId="{C655379F-FECB-77F8-BBFB-64EB2A58BD9D}"/>
          </ac:graphicFrameMkLst>
        </pc:graphicFrameChg>
        <pc:graphicFrameChg chg="add mod">
          <ac:chgData name="Bellamy, Luke" userId="716c979b-d32c-4cf9-b63f-a056e01b0abc" providerId="ADAL" clId="{77A08064-2DF2-46DD-B642-C6A4A62AD6F2}" dt="2026-07-14T16:19:55.365" v="1054"/>
          <ac:graphicFrameMkLst>
            <pc:docMk/>
            <pc:sldMk cId="1968998679" sldId="266"/>
            <ac:graphicFrameMk id="14" creationId="{BE7A3C74-063D-BEEA-0BD5-CEAC8FE93EC0}"/>
          </ac:graphicFrameMkLst>
        </pc:graphicFrameChg>
        <pc:graphicFrameChg chg="add mod">
          <ac:chgData name="Bellamy, Luke" userId="716c979b-d32c-4cf9-b63f-a056e01b0abc" providerId="ADAL" clId="{77A08064-2DF2-46DD-B642-C6A4A62AD6F2}" dt="2026-07-14T16:19:55.365" v="1054"/>
          <ac:graphicFrameMkLst>
            <pc:docMk/>
            <pc:sldMk cId="1968998679" sldId="266"/>
            <ac:graphicFrameMk id="17" creationId="{9947772D-D391-1326-DC1C-7A37342119F5}"/>
          </ac:graphicFrameMkLst>
        </pc:graphicFrameChg>
        <pc:graphicFrameChg chg="add mod">
          <ac:chgData name="Bellamy, Luke" userId="716c979b-d32c-4cf9-b63f-a056e01b0abc" providerId="ADAL" clId="{77A08064-2DF2-46DD-B642-C6A4A62AD6F2}" dt="2026-07-14T16:19:55.365" v="1054"/>
          <ac:graphicFrameMkLst>
            <pc:docMk/>
            <pc:sldMk cId="1968998679" sldId="266"/>
            <ac:graphicFrameMk id="18" creationId="{425EB05D-78C3-CDB6-D212-9953AD5279B9}"/>
          </ac:graphicFrameMkLst>
        </pc:graphicFrameChg>
        <pc:picChg chg="add mod">
          <ac:chgData name="Bellamy, Luke" userId="716c979b-d32c-4cf9-b63f-a056e01b0abc" providerId="ADAL" clId="{77A08064-2DF2-46DD-B642-C6A4A62AD6F2}" dt="2026-07-14T16:19:52.919" v="1052"/>
          <ac:picMkLst>
            <pc:docMk/>
            <pc:sldMk cId="1968998679" sldId="266"/>
            <ac:picMk id="2" creationId="{79E856B2-C9A7-AE1A-8A23-187854661EBA}"/>
          </ac:picMkLst>
        </pc:picChg>
        <pc:picChg chg="del">
          <ac:chgData name="Bellamy, Luke" userId="716c979b-d32c-4cf9-b63f-a056e01b0abc" providerId="ADAL" clId="{77A08064-2DF2-46DD-B642-C6A4A62AD6F2}" dt="2026-07-14T16:19:54.866" v="1053" actId="478"/>
          <ac:picMkLst>
            <pc:docMk/>
            <pc:sldMk cId="1968998679" sldId="266"/>
            <ac:picMk id="5" creationId="{5A106160-D9A2-EA5A-F3FD-D1D129242CD3}"/>
          </ac:picMkLst>
        </pc:picChg>
        <pc:picChg chg="add mod">
          <ac:chgData name="Bellamy, Luke" userId="716c979b-d32c-4cf9-b63f-a056e01b0abc" providerId="ADAL" clId="{77A08064-2DF2-46DD-B642-C6A4A62AD6F2}" dt="2026-07-14T16:19:55.365" v="1054"/>
          <ac:picMkLst>
            <pc:docMk/>
            <pc:sldMk cId="1968998679" sldId="266"/>
            <ac:picMk id="13" creationId="{D8560300-7B1F-AADC-F2E9-A52E7380CD1C}"/>
          </ac:picMkLst>
        </pc:picChg>
      </pc:sldChg>
      <pc:sldChg chg="del">
        <pc:chgData name="Bellamy, Luke" userId="716c979b-d32c-4cf9-b63f-a056e01b0abc" providerId="ADAL" clId="{77A08064-2DF2-46DD-B642-C6A4A62AD6F2}" dt="2026-07-14T15:33:44.797" v="1" actId="47"/>
        <pc:sldMkLst>
          <pc:docMk/>
          <pc:sldMk cId="3951729347" sldId="267"/>
        </pc:sldMkLst>
      </pc:sldChg>
      <pc:sldChg chg="del">
        <pc:chgData name="Bellamy, Luke" userId="716c979b-d32c-4cf9-b63f-a056e01b0abc" providerId="ADAL" clId="{77A08064-2DF2-46DD-B642-C6A4A62AD6F2}" dt="2026-07-14T15:34:18.497" v="7" actId="47"/>
        <pc:sldMkLst>
          <pc:docMk/>
          <pc:sldMk cId="863679125" sldId="268"/>
        </pc:sldMkLst>
      </pc:sldChg>
      <pc:sldChg chg="del">
        <pc:chgData name="Bellamy, Luke" userId="716c979b-d32c-4cf9-b63f-a056e01b0abc" providerId="ADAL" clId="{77A08064-2DF2-46DD-B642-C6A4A62AD6F2}" dt="2026-07-14T15:34:34.287" v="9" actId="47"/>
        <pc:sldMkLst>
          <pc:docMk/>
          <pc:sldMk cId="2593021157" sldId="269"/>
        </pc:sldMkLst>
      </pc:sldChg>
      <pc:sldChg chg="del">
        <pc:chgData name="Bellamy, Luke" userId="716c979b-d32c-4cf9-b63f-a056e01b0abc" providerId="ADAL" clId="{77A08064-2DF2-46DD-B642-C6A4A62AD6F2}" dt="2026-07-14T15:34:26.734" v="8" actId="47"/>
        <pc:sldMkLst>
          <pc:docMk/>
          <pc:sldMk cId="2557896770" sldId="270"/>
        </pc:sldMkLst>
      </pc:sldChg>
      <pc:sldChg chg="del ord">
        <pc:chgData name="Bellamy, Luke" userId="716c979b-d32c-4cf9-b63f-a056e01b0abc" providerId="ADAL" clId="{77A08064-2DF2-46DD-B642-C6A4A62AD6F2}" dt="2026-07-14T15:33:48.124" v="3" actId="47"/>
        <pc:sldMkLst>
          <pc:docMk/>
          <pc:sldMk cId="547557625" sldId="271"/>
        </pc:sldMkLst>
      </pc:sldChg>
      <pc:sldChg chg="del">
        <pc:chgData name="Bellamy, Luke" userId="716c979b-d32c-4cf9-b63f-a056e01b0abc" providerId="ADAL" clId="{77A08064-2DF2-46DD-B642-C6A4A62AD6F2}" dt="2026-07-14T15:34:04.141" v="5" actId="47"/>
        <pc:sldMkLst>
          <pc:docMk/>
          <pc:sldMk cId="3235041163" sldId="272"/>
        </pc:sldMkLst>
      </pc:sldChg>
      <pc:sldChg chg="del">
        <pc:chgData name="Bellamy, Luke" userId="716c979b-d32c-4cf9-b63f-a056e01b0abc" providerId="ADAL" clId="{77A08064-2DF2-46DD-B642-C6A4A62AD6F2}" dt="2026-07-14T15:34:10.532" v="6" actId="47"/>
        <pc:sldMkLst>
          <pc:docMk/>
          <pc:sldMk cId="1313686402" sldId="273"/>
        </pc:sldMkLst>
      </pc:sldChg>
      <pc:sldChg chg="del">
        <pc:chgData name="Bellamy, Luke" userId="716c979b-d32c-4cf9-b63f-a056e01b0abc" providerId="ADAL" clId="{77A08064-2DF2-46DD-B642-C6A4A62AD6F2}" dt="2026-07-14T15:33:42.139" v="0" actId="47"/>
        <pc:sldMkLst>
          <pc:docMk/>
          <pc:sldMk cId="3257939322" sldId="274"/>
        </pc:sldMkLst>
      </pc:sldChg>
      <pc:sldChg chg="del">
        <pc:chgData name="Bellamy, Luke" userId="716c979b-d32c-4cf9-b63f-a056e01b0abc" providerId="ADAL" clId="{77A08064-2DF2-46DD-B642-C6A4A62AD6F2}" dt="2026-07-14T15:34:18.497" v="7" actId="47"/>
        <pc:sldMkLst>
          <pc:docMk/>
          <pc:sldMk cId="4125413804" sldId="275"/>
        </pc:sldMkLst>
      </pc:sldChg>
      <pc:sldChg chg="del">
        <pc:chgData name="Bellamy, Luke" userId="716c979b-d32c-4cf9-b63f-a056e01b0abc" providerId="ADAL" clId="{77A08064-2DF2-46DD-B642-C6A4A62AD6F2}" dt="2026-07-14T15:34:34.287" v="9" actId="47"/>
        <pc:sldMkLst>
          <pc:docMk/>
          <pc:sldMk cId="1373424310" sldId="276"/>
        </pc:sldMkLst>
      </pc:sldChg>
      <pc:sldChg chg="del">
        <pc:chgData name="Bellamy, Luke" userId="716c979b-d32c-4cf9-b63f-a056e01b0abc" providerId="ADAL" clId="{77A08064-2DF2-46DD-B642-C6A4A62AD6F2}" dt="2026-07-14T15:34:26.734" v="8" actId="47"/>
        <pc:sldMkLst>
          <pc:docMk/>
          <pc:sldMk cId="2880290609" sldId="277"/>
        </pc:sldMkLst>
      </pc:sldChg>
      <pc:sldChg chg="del">
        <pc:chgData name="Bellamy, Luke" userId="716c979b-d32c-4cf9-b63f-a056e01b0abc" providerId="ADAL" clId="{77A08064-2DF2-46DD-B642-C6A4A62AD6F2}" dt="2026-07-14T15:34:39.572" v="10" actId="47"/>
        <pc:sldMkLst>
          <pc:docMk/>
          <pc:sldMk cId="2364351074" sldId="278"/>
        </pc:sldMkLst>
      </pc:sldChg>
      <pc:sldChg chg="del">
        <pc:chgData name="Bellamy, Luke" userId="716c979b-d32c-4cf9-b63f-a056e01b0abc" providerId="ADAL" clId="{77A08064-2DF2-46DD-B642-C6A4A62AD6F2}" dt="2026-07-14T15:33:54.419" v="4" actId="47"/>
        <pc:sldMkLst>
          <pc:docMk/>
          <pc:sldMk cId="2400078403" sldId="279"/>
        </pc:sldMkLst>
      </pc:sldChg>
      <pc:sldChg chg="del">
        <pc:chgData name="Bellamy, Luke" userId="716c979b-d32c-4cf9-b63f-a056e01b0abc" providerId="ADAL" clId="{77A08064-2DF2-46DD-B642-C6A4A62AD6F2}" dt="2026-07-14T15:34:04.141" v="5" actId="47"/>
        <pc:sldMkLst>
          <pc:docMk/>
          <pc:sldMk cId="2249664936" sldId="280"/>
        </pc:sldMkLst>
      </pc:sldChg>
      <pc:sldChg chg="del">
        <pc:chgData name="Bellamy, Luke" userId="716c979b-d32c-4cf9-b63f-a056e01b0abc" providerId="ADAL" clId="{77A08064-2DF2-46DD-B642-C6A4A62AD6F2}" dt="2026-07-14T15:33:42.139" v="0" actId="47"/>
        <pc:sldMkLst>
          <pc:docMk/>
          <pc:sldMk cId="1536147890" sldId="281"/>
        </pc:sldMkLst>
      </pc:sldChg>
      <pc:sldChg chg="del">
        <pc:chgData name="Bellamy, Luke" userId="716c979b-d32c-4cf9-b63f-a056e01b0abc" providerId="ADAL" clId="{77A08064-2DF2-46DD-B642-C6A4A62AD6F2}" dt="2026-07-14T15:34:18.497" v="7" actId="47"/>
        <pc:sldMkLst>
          <pc:docMk/>
          <pc:sldMk cId="2933482653" sldId="282"/>
        </pc:sldMkLst>
      </pc:sldChg>
      <pc:sldChg chg="del">
        <pc:chgData name="Bellamy, Luke" userId="716c979b-d32c-4cf9-b63f-a056e01b0abc" providerId="ADAL" clId="{77A08064-2DF2-46DD-B642-C6A4A62AD6F2}" dt="2026-07-14T15:34:34.287" v="9" actId="47"/>
        <pc:sldMkLst>
          <pc:docMk/>
          <pc:sldMk cId="4145837256" sldId="283"/>
        </pc:sldMkLst>
      </pc:sldChg>
      <pc:sldChg chg="del">
        <pc:chgData name="Bellamy, Luke" userId="716c979b-d32c-4cf9-b63f-a056e01b0abc" providerId="ADAL" clId="{77A08064-2DF2-46DD-B642-C6A4A62AD6F2}" dt="2026-07-14T15:34:26.734" v="8" actId="47"/>
        <pc:sldMkLst>
          <pc:docMk/>
          <pc:sldMk cId="3918419208" sldId="284"/>
        </pc:sldMkLst>
      </pc:sldChg>
      <pc:sldChg chg="del">
        <pc:chgData name="Bellamy, Luke" userId="716c979b-d32c-4cf9-b63f-a056e01b0abc" providerId="ADAL" clId="{77A08064-2DF2-46DD-B642-C6A4A62AD6F2}" dt="2026-07-14T15:34:39.572" v="10" actId="47"/>
        <pc:sldMkLst>
          <pc:docMk/>
          <pc:sldMk cId="1412024345" sldId="285"/>
        </pc:sldMkLst>
      </pc:sldChg>
      <pc:sldChg chg="del">
        <pc:chgData name="Bellamy, Luke" userId="716c979b-d32c-4cf9-b63f-a056e01b0abc" providerId="ADAL" clId="{77A08064-2DF2-46DD-B642-C6A4A62AD6F2}" dt="2026-07-14T15:33:54.419" v="4" actId="47"/>
        <pc:sldMkLst>
          <pc:docMk/>
          <pc:sldMk cId="1497923741" sldId="286"/>
        </pc:sldMkLst>
      </pc:sldChg>
      <pc:sldChg chg="del">
        <pc:chgData name="Bellamy, Luke" userId="716c979b-d32c-4cf9-b63f-a056e01b0abc" providerId="ADAL" clId="{77A08064-2DF2-46DD-B642-C6A4A62AD6F2}" dt="2026-07-14T15:34:10.532" v="6" actId="47"/>
        <pc:sldMkLst>
          <pc:docMk/>
          <pc:sldMk cId="3200573643" sldId="287"/>
        </pc:sldMkLst>
      </pc:sldChg>
      <pc:sldChg chg="del">
        <pc:chgData name="Bellamy, Luke" userId="716c979b-d32c-4cf9-b63f-a056e01b0abc" providerId="ADAL" clId="{77A08064-2DF2-46DD-B642-C6A4A62AD6F2}" dt="2026-07-14T15:34:04.141" v="5" actId="47"/>
        <pc:sldMkLst>
          <pc:docMk/>
          <pc:sldMk cId="4157294036" sldId="288"/>
        </pc:sldMkLst>
      </pc:sldChg>
      <pc:sldChg chg="del">
        <pc:chgData name="Bellamy, Luke" userId="716c979b-d32c-4cf9-b63f-a056e01b0abc" providerId="ADAL" clId="{77A08064-2DF2-46DD-B642-C6A4A62AD6F2}" dt="2026-07-14T15:33:54.419" v="4" actId="47"/>
        <pc:sldMkLst>
          <pc:docMk/>
          <pc:sldMk cId="3485042094" sldId="289"/>
        </pc:sldMkLst>
      </pc:sldChg>
      <pc:sldChg chg="del">
        <pc:chgData name="Bellamy, Luke" userId="716c979b-d32c-4cf9-b63f-a056e01b0abc" providerId="ADAL" clId="{77A08064-2DF2-46DD-B642-C6A4A62AD6F2}" dt="2026-07-14T15:34:10.532" v="6" actId="47"/>
        <pc:sldMkLst>
          <pc:docMk/>
          <pc:sldMk cId="1174190746" sldId="290"/>
        </pc:sldMkLst>
      </pc:sldChg>
      <pc:sldChg chg="del">
        <pc:chgData name="Bellamy, Luke" userId="716c979b-d32c-4cf9-b63f-a056e01b0abc" providerId="ADAL" clId="{77A08064-2DF2-46DD-B642-C6A4A62AD6F2}" dt="2026-07-14T15:33:42.139" v="0" actId="47"/>
        <pc:sldMkLst>
          <pc:docMk/>
          <pc:sldMk cId="3288516831" sldId="291"/>
        </pc:sldMkLst>
      </pc:sldChg>
      <pc:sldChg chg="del">
        <pc:chgData name="Bellamy, Luke" userId="716c979b-d32c-4cf9-b63f-a056e01b0abc" providerId="ADAL" clId="{77A08064-2DF2-46DD-B642-C6A4A62AD6F2}" dt="2026-07-14T15:34:18.497" v="7" actId="47"/>
        <pc:sldMkLst>
          <pc:docMk/>
          <pc:sldMk cId="2340034163" sldId="292"/>
        </pc:sldMkLst>
      </pc:sldChg>
      <pc:sldChg chg="del">
        <pc:chgData name="Bellamy, Luke" userId="716c979b-d32c-4cf9-b63f-a056e01b0abc" providerId="ADAL" clId="{77A08064-2DF2-46DD-B642-C6A4A62AD6F2}" dt="2026-07-14T15:34:34.287" v="9" actId="47"/>
        <pc:sldMkLst>
          <pc:docMk/>
          <pc:sldMk cId="229450821" sldId="293"/>
        </pc:sldMkLst>
      </pc:sldChg>
      <pc:sldChg chg="del">
        <pc:chgData name="Bellamy, Luke" userId="716c979b-d32c-4cf9-b63f-a056e01b0abc" providerId="ADAL" clId="{77A08064-2DF2-46DD-B642-C6A4A62AD6F2}" dt="2026-07-14T15:34:26.734" v="8" actId="47"/>
        <pc:sldMkLst>
          <pc:docMk/>
          <pc:sldMk cId="1319167814" sldId="294"/>
        </pc:sldMkLst>
      </pc:sldChg>
      <pc:sldChg chg="del">
        <pc:chgData name="Bellamy, Luke" userId="716c979b-d32c-4cf9-b63f-a056e01b0abc" providerId="ADAL" clId="{77A08064-2DF2-46DD-B642-C6A4A62AD6F2}" dt="2026-07-14T15:34:39.572" v="10" actId="47"/>
        <pc:sldMkLst>
          <pc:docMk/>
          <pc:sldMk cId="3586228365" sldId="295"/>
        </pc:sldMkLst>
      </pc:sldChg>
      <pc:sldChg chg="del">
        <pc:chgData name="Bellamy, Luke" userId="716c979b-d32c-4cf9-b63f-a056e01b0abc" providerId="ADAL" clId="{77A08064-2DF2-46DD-B642-C6A4A62AD6F2}" dt="2026-07-14T15:34:04.141" v="5" actId="47"/>
        <pc:sldMkLst>
          <pc:docMk/>
          <pc:sldMk cId="3998304564" sldId="296"/>
        </pc:sldMkLst>
      </pc:sldChg>
      <pc:sldChg chg="del">
        <pc:chgData name="Bellamy, Luke" userId="716c979b-d32c-4cf9-b63f-a056e01b0abc" providerId="ADAL" clId="{77A08064-2DF2-46DD-B642-C6A4A62AD6F2}" dt="2026-07-14T15:34:04.141" v="5" actId="47"/>
        <pc:sldMkLst>
          <pc:docMk/>
          <pc:sldMk cId="2774310989" sldId="297"/>
        </pc:sldMkLst>
      </pc:sldChg>
      <pc:sldChg chg="del">
        <pc:chgData name="Bellamy, Luke" userId="716c979b-d32c-4cf9-b63f-a056e01b0abc" providerId="ADAL" clId="{77A08064-2DF2-46DD-B642-C6A4A62AD6F2}" dt="2026-07-14T15:34:04.141" v="5" actId="47"/>
        <pc:sldMkLst>
          <pc:docMk/>
          <pc:sldMk cId="2968936995" sldId="298"/>
        </pc:sldMkLst>
      </pc:sldChg>
      <pc:sldChg chg="del">
        <pc:chgData name="Bellamy, Luke" userId="716c979b-d32c-4cf9-b63f-a056e01b0abc" providerId="ADAL" clId="{77A08064-2DF2-46DD-B642-C6A4A62AD6F2}" dt="2026-07-14T15:34:04.141" v="5" actId="47"/>
        <pc:sldMkLst>
          <pc:docMk/>
          <pc:sldMk cId="2785223628" sldId="320"/>
        </pc:sldMkLst>
      </pc:sldChg>
      <pc:sldChg chg="del">
        <pc:chgData name="Bellamy, Luke" userId="716c979b-d32c-4cf9-b63f-a056e01b0abc" providerId="ADAL" clId="{77A08064-2DF2-46DD-B642-C6A4A62AD6F2}" dt="2026-07-14T15:33:54.419" v="4" actId="47"/>
        <pc:sldMkLst>
          <pc:docMk/>
          <pc:sldMk cId="152236450" sldId="321"/>
        </pc:sldMkLst>
      </pc:sldChg>
      <pc:sldChg chg="del">
        <pc:chgData name="Bellamy, Luke" userId="716c979b-d32c-4cf9-b63f-a056e01b0abc" providerId="ADAL" clId="{77A08064-2DF2-46DD-B642-C6A4A62AD6F2}" dt="2026-07-14T15:34:10.532" v="6" actId="47"/>
        <pc:sldMkLst>
          <pc:docMk/>
          <pc:sldMk cId="2142647224" sldId="322"/>
        </pc:sldMkLst>
      </pc:sldChg>
      <pc:sldChg chg="del">
        <pc:chgData name="Bellamy, Luke" userId="716c979b-d32c-4cf9-b63f-a056e01b0abc" providerId="ADAL" clId="{77A08064-2DF2-46DD-B642-C6A4A62AD6F2}" dt="2026-07-14T15:33:42.139" v="0" actId="47"/>
        <pc:sldMkLst>
          <pc:docMk/>
          <pc:sldMk cId="2213898398" sldId="323"/>
        </pc:sldMkLst>
      </pc:sldChg>
      <pc:sldChg chg="del">
        <pc:chgData name="Bellamy, Luke" userId="716c979b-d32c-4cf9-b63f-a056e01b0abc" providerId="ADAL" clId="{77A08064-2DF2-46DD-B642-C6A4A62AD6F2}" dt="2026-07-14T15:34:18.497" v="7" actId="47"/>
        <pc:sldMkLst>
          <pc:docMk/>
          <pc:sldMk cId="907534299" sldId="324"/>
        </pc:sldMkLst>
      </pc:sldChg>
      <pc:sldChg chg="del">
        <pc:chgData name="Bellamy, Luke" userId="716c979b-d32c-4cf9-b63f-a056e01b0abc" providerId="ADAL" clId="{77A08064-2DF2-46DD-B642-C6A4A62AD6F2}" dt="2026-07-14T15:34:34.287" v="9" actId="47"/>
        <pc:sldMkLst>
          <pc:docMk/>
          <pc:sldMk cId="4182758474" sldId="325"/>
        </pc:sldMkLst>
      </pc:sldChg>
      <pc:sldChg chg="del">
        <pc:chgData name="Bellamy, Luke" userId="716c979b-d32c-4cf9-b63f-a056e01b0abc" providerId="ADAL" clId="{77A08064-2DF2-46DD-B642-C6A4A62AD6F2}" dt="2026-07-14T15:34:26.734" v="8" actId="47"/>
        <pc:sldMkLst>
          <pc:docMk/>
          <pc:sldMk cId="3625585578" sldId="326"/>
        </pc:sldMkLst>
      </pc:sldChg>
      <pc:sldChg chg="del">
        <pc:chgData name="Bellamy, Luke" userId="716c979b-d32c-4cf9-b63f-a056e01b0abc" providerId="ADAL" clId="{77A08064-2DF2-46DD-B642-C6A4A62AD6F2}" dt="2026-07-14T15:34:39.572" v="10" actId="47"/>
        <pc:sldMkLst>
          <pc:docMk/>
          <pc:sldMk cId="630364479" sldId="327"/>
        </pc:sldMkLst>
      </pc:sldChg>
      <pc:sldChg chg="del">
        <pc:chgData name="Bellamy, Luke" userId="716c979b-d32c-4cf9-b63f-a056e01b0abc" providerId="ADAL" clId="{77A08064-2DF2-46DD-B642-C6A4A62AD6F2}" dt="2026-07-14T15:34:04.141" v="5" actId="47"/>
        <pc:sldMkLst>
          <pc:docMk/>
          <pc:sldMk cId="119906067" sldId="328"/>
        </pc:sldMkLst>
      </pc:sldChg>
      <pc:sldChg chg="del">
        <pc:chgData name="Bellamy, Luke" userId="716c979b-d32c-4cf9-b63f-a056e01b0abc" providerId="ADAL" clId="{77A08064-2DF2-46DD-B642-C6A4A62AD6F2}" dt="2026-07-14T15:33:54.419" v="4" actId="47"/>
        <pc:sldMkLst>
          <pc:docMk/>
          <pc:sldMk cId="503479370" sldId="329"/>
        </pc:sldMkLst>
      </pc:sldChg>
      <pc:sldChg chg="del">
        <pc:chgData name="Bellamy, Luke" userId="716c979b-d32c-4cf9-b63f-a056e01b0abc" providerId="ADAL" clId="{77A08064-2DF2-46DD-B642-C6A4A62AD6F2}" dt="2026-07-14T15:34:10.532" v="6" actId="47"/>
        <pc:sldMkLst>
          <pc:docMk/>
          <pc:sldMk cId="3817854485" sldId="330"/>
        </pc:sldMkLst>
      </pc:sldChg>
      <pc:sldChg chg="del">
        <pc:chgData name="Bellamy, Luke" userId="716c979b-d32c-4cf9-b63f-a056e01b0abc" providerId="ADAL" clId="{77A08064-2DF2-46DD-B642-C6A4A62AD6F2}" dt="2026-07-14T15:33:42.139" v="0" actId="47"/>
        <pc:sldMkLst>
          <pc:docMk/>
          <pc:sldMk cId="2347093408" sldId="331"/>
        </pc:sldMkLst>
      </pc:sldChg>
      <pc:sldChg chg="del">
        <pc:chgData name="Bellamy, Luke" userId="716c979b-d32c-4cf9-b63f-a056e01b0abc" providerId="ADAL" clId="{77A08064-2DF2-46DD-B642-C6A4A62AD6F2}" dt="2026-07-14T15:34:18.497" v="7" actId="47"/>
        <pc:sldMkLst>
          <pc:docMk/>
          <pc:sldMk cId="1028491164" sldId="332"/>
        </pc:sldMkLst>
      </pc:sldChg>
      <pc:sldChg chg="del">
        <pc:chgData name="Bellamy, Luke" userId="716c979b-d32c-4cf9-b63f-a056e01b0abc" providerId="ADAL" clId="{77A08064-2DF2-46DD-B642-C6A4A62AD6F2}" dt="2026-07-14T15:34:34.287" v="9" actId="47"/>
        <pc:sldMkLst>
          <pc:docMk/>
          <pc:sldMk cId="1026202325" sldId="333"/>
        </pc:sldMkLst>
      </pc:sldChg>
      <pc:sldChg chg="del">
        <pc:chgData name="Bellamy, Luke" userId="716c979b-d32c-4cf9-b63f-a056e01b0abc" providerId="ADAL" clId="{77A08064-2DF2-46DD-B642-C6A4A62AD6F2}" dt="2026-07-14T15:34:26.734" v="8" actId="47"/>
        <pc:sldMkLst>
          <pc:docMk/>
          <pc:sldMk cId="541913936" sldId="334"/>
        </pc:sldMkLst>
      </pc:sldChg>
      <pc:sldChg chg="del">
        <pc:chgData name="Bellamy, Luke" userId="716c979b-d32c-4cf9-b63f-a056e01b0abc" providerId="ADAL" clId="{77A08064-2DF2-46DD-B642-C6A4A62AD6F2}" dt="2026-07-14T15:34:39.572" v="10" actId="47"/>
        <pc:sldMkLst>
          <pc:docMk/>
          <pc:sldMk cId="1640350132" sldId="335"/>
        </pc:sldMkLst>
      </pc:sldChg>
      <pc:sldChg chg="del">
        <pc:chgData name="Bellamy, Luke" userId="716c979b-d32c-4cf9-b63f-a056e01b0abc" providerId="ADAL" clId="{77A08064-2DF2-46DD-B642-C6A4A62AD6F2}" dt="2026-07-14T15:33:42.139" v="0" actId="47"/>
        <pc:sldMkLst>
          <pc:docMk/>
          <pc:sldMk cId="2740951733" sldId="336"/>
        </pc:sldMkLst>
      </pc:sldChg>
      <pc:sldChg chg="del">
        <pc:chgData name="Bellamy, Luke" userId="716c979b-d32c-4cf9-b63f-a056e01b0abc" providerId="ADAL" clId="{77A08064-2DF2-46DD-B642-C6A4A62AD6F2}" dt="2026-07-14T15:34:10.532" v="6" actId="47"/>
        <pc:sldMkLst>
          <pc:docMk/>
          <pc:sldMk cId="2610501247" sldId="337"/>
        </pc:sldMkLst>
      </pc:sldChg>
      <pc:sldChg chg="del">
        <pc:chgData name="Bellamy, Luke" userId="716c979b-d32c-4cf9-b63f-a056e01b0abc" providerId="ADAL" clId="{77A08064-2DF2-46DD-B642-C6A4A62AD6F2}" dt="2026-07-14T15:34:04.141" v="5" actId="47"/>
        <pc:sldMkLst>
          <pc:docMk/>
          <pc:sldMk cId="2338975401" sldId="338"/>
        </pc:sldMkLst>
      </pc:sldChg>
      <pc:sldChg chg="del">
        <pc:chgData name="Bellamy, Luke" userId="716c979b-d32c-4cf9-b63f-a056e01b0abc" providerId="ADAL" clId="{77A08064-2DF2-46DD-B642-C6A4A62AD6F2}" dt="2026-07-14T15:33:54.419" v="4" actId="47"/>
        <pc:sldMkLst>
          <pc:docMk/>
          <pc:sldMk cId="1094445542" sldId="339"/>
        </pc:sldMkLst>
      </pc:sldChg>
      <pc:sldChg chg="del">
        <pc:chgData name="Bellamy, Luke" userId="716c979b-d32c-4cf9-b63f-a056e01b0abc" providerId="ADAL" clId="{77A08064-2DF2-46DD-B642-C6A4A62AD6F2}" dt="2026-07-14T15:34:18.497" v="7" actId="47"/>
        <pc:sldMkLst>
          <pc:docMk/>
          <pc:sldMk cId="1171850627" sldId="340"/>
        </pc:sldMkLst>
      </pc:sldChg>
      <pc:sldChg chg="del">
        <pc:chgData name="Bellamy, Luke" userId="716c979b-d32c-4cf9-b63f-a056e01b0abc" providerId="ADAL" clId="{77A08064-2DF2-46DD-B642-C6A4A62AD6F2}" dt="2026-07-14T15:34:34.287" v="9" actId="47"/>
        <pc:sldMkLst>
          <pc:docMk/>
          <pc:sldMk cId="223688188" sldId="342"/>
        </pc:sldMkLst>
      </pc:sldChg>
      <pc:sldChg chg="del">
        <pc:chgData name="Bellamy, Luke" userId="716c979b-d32c-4cf9-b63f-a056e01b0abc" providerId="ADAL" clId="{77A08064-2DF2-46DD-B642-C6A4A62AD6F2}" dt="2026-07-14T15:34:26.734" v="8" actId="47"/>
        <pc:sldMkLst>
          <pc:docMk/>
          <pc:sldMk cId="2618045281" sldId="345"/>
        </pc:sldMkLst>
      </pc:sldChg>
      <pc:sldChg chg="del">
        <pc:chgData name="Bellamy, Luke" userId="716c979b-d32c-4cf9-b63f-a056e01b0abc" providerId="ADAL" clId="{77A08064-2DF2-46DD-B642-C6A4A62AD6F2}" dt="2026-07-14T15:34:39.572" v="10" actId="47"/>
        <pc:sldMkLst>
          <pc:docMk/>
          <pc:sldMk cId="4088301378" sldId="347"/>
        </pc:sldMkLst>
      </pc:sldChg>
      <pc:sldChg chg="del">
        <pc:chgData name="Bellamy, Luke" userId="716c979b-d32c-4cf9-b63f-a056e01b0abc" providerId="ADAL" clId="{77A08064-2DF2-46DD-B642-C6A4A62AD6F2}" dt="2026-07-14T15:34:04.141" v="5" actId="47"/>
        <pc:sldMkLst>
          <pc:docMk/>
          <pc:sldMk cId="3058293448" sldId="348"/>
        </pc:sldMkLst>
      </pc:sldChg>
      <pc:sldChg chg="del">
        <pc:chgData name="Bellamy, Luke" userId="716c979b-d32c-4cf9-b63f-a056e01b0abc" providerId="ADAL" clId="{77A08064-2DF2-46DD-B642-C6A4A62AD6F2}" dt="2026-07-14T15:33:54.419" v="4" actId="47"/>
        <pc:sldMkLst>
          <pc:docMk/>
          <pc:sldMk cId="4017192181" sldId="349"/>
        </pc:sldMkLst>
      </pc:sldChg>
      <pc:sldChg chg="del">
        <pc:chgData name="Bellamy, Luke" userId="716c979b-d32c-4cf9-b63f-a056e01b0abc" providerId="ADAL" clId="{77A08064-2DF2-46DD-B642-C6A4A62AD6F2}" dt="2026-07-14T15:34:10.532" v="6" actId="47"/>
        <pc:sldMkLst>
          <pc:docMk/>
          <pc:sldMk cId="4282205033" sldId="350"/>
        </pc:sldMkLst>
      </pc:sldChg>
      <pc:sldChg chg="del">
        <pc:chgData name="Bellamy, Luke" userId="716c979b-d32c-4cf9-b63f-a056e01b0abc" providerId="ADAL" clId="{77A08064-2DF2-46DD-B642-C6A4A62AD6F2}" dt="2026-07-14T15:33:42.139" v="0" actId="47"/>
        <pc:sldMkLst>
          <pc:docMk/>
          <pc:sldMk cId="3783115008" sldId="351"/>
        </pc:sldMkLst>
      </pc:sldChg>
      <pc:sldChg chg="del">
        <pc:chgData name="Bellamy, Luke" userId="716c979b-d32c-4cf9-b63f-a056e01b0abc" providerId="ADAL" clId="{77A08064-2DF2-46DD-B642-C6A4A62AD6F2}" dt="2026-07-14T15:34:18.497" v="7" actId="47"/>
        <pc:sldMkLst>
          <pc:docMk/>
          <pc:sldMk cId="1035463415" sldId="352"/>
        </pc:sldMkLst>
      </pc:sldChg>
      <pc:sldChg chg="del">
        <pc:chgData name="Bellamy, Luke" userId="716c979b-d32c-4cf9-b63f-a056e01b0abc" providerId="ADAL" clId="{77A08064-2DF2-46DD-B642-C6A4A62AD6F2}" dt="2026-07-14T15:34:34.287" v="9" actId="47"/>
        <pc:sldMkLst>
          <pc:docMk/>
          <pc:sldMk cId="2408489485" sldId="353"/>
        </pc:sldMkLst>
      </pc:sldChg>
      <pc:sldChg chg="del">
        <pc:chgData name="Bellamy, Luke" userId="716c979b-d32c-4cf9-b63f-a056e01b0abc" providerId="ADAL" clId="{77A08064-2DF2-46DD-B642-C6A4A62AD6F2}" dt="2026-07-14T15:34:26.734" v="8" actId="47"/>
        <pc:sldMkLst>
          <pc:docMk/>
          <pc:sldMk cId="518746608" sldId="354"/>
        </pc:sldMkLst>
      </pc:sldChg>
      <pc:sldChg chg="del">
        <pc:chgData name="Bellamy, Luke" userId="716c979b-d32c-4cf9-b63f-a056e01b0abc" providerId="ADAL" clId="{77A08064-2DF2-46DD-B642-C6A4A62AD6F2}" dt="2026-07-14T15:34:39.572" v="10" actId="47"/>
        <pc:sldMkLst>
          <pc:docMk/>
          <pc:sldMk cId="4136871316" sldId="355"/>
        </pc:sldMkLst>
      </pc:sldChg>
      <pc:sldChg chg="del">
        <pc:chgData name="Bellamy, Luke" userId="716c979b-d32c-4cf9-b63f-a056e01b0abc" providerId="ADAL" clId="{77A08064-2DF2-46DD-B642-C6A4A62AD6F2}" dt="2026-07-14T15:33:54.419" v="4" actId="47"/>
        <pc:sldMkLst>
          <pc:docMk/>
          <pc:sldMk cId="137179807" sldId="356"/>
        </pc:sldMkLst>
      </pc:sldChg>
      <pc:sldChg chg="del">
        <pc:chgData name="Bellamy, Luke" userId="716c979b-d32c-4cf9-b63f-a056e01b0abc" providerId="ADAL" clId="{77A08064-2DF2-46DD-B642-C6A4A62AD6F2}" dt="2026-07-14T15:33:54.419" v="4" actId="47"/>
        <pc:sldMkLst>
          <pc:docMk/>
          <pc:sldMk cId="3123608573" sldId="357"/>
        </pc:sldMkLst>
      </pc:sldChg>
      <pc:sldChg chg="del">
        <pc:chgData name="Bellamy, Luke" userId="716c979b-d32c-4cf9-b63f-a056e01b0abc" providerId="ADAL" clId="{77A08064-2DF2-46DD-B642-C6A4A62AD6F2}" dt="2026-07-14T15:33:54.419" v="4" actId="47"/>
        <pc:sldMkLst>
          <pc:docMk/>
          <pc:sldMk cId="3568457391" sldId="358"/>
        </pc:sldMkLst>
      </pc:sldChg>
      <pc:sldChg chg="del">
        <pc:chgData name="Bellamy, Luke" userId="716c979b-d32c-4cf9-b63f-a056e01b0abc" providerId="ADAL" clId="{77A08064-2DF2-46DD-B642-C6A4A62AD6F2}" dt="2026-07-14T15:34:10.532" v="6" actId="47"/>
        <pc:sldMkLst>
          <pc:docMk/>
          <pc:sldMk cId="3510385803" sldId="359"/>
        </pc:sldMkLst>
      </pc:sldChg>
      <pc:sldChg chg="del">
        <pc:chgData name="Bellamy, Luke" userId="716c979b-d32c-4cf9-b63f-a056e01b0abc" providerId="ADAL" clId="{77A08064-2DF2-46DD-B642-C6A4A62AD6F2}" dt="2026-07-14T15:34:10.532" v="6" actId="47"/>
        <pc:sldMkLst>
          <pc:docMk/>
          <pc:sldMk cId="3013167059" sldId="360"/>
        </pc:sldMkLst>
      </pc:sldChg>
      <pc:sldChg chg="del">
        <pc:chgData name="Bellamy, Luke" userId="716c979b-d32c-4cf9-b63f-a056e01b0abc" providerId="ADAL" clId="{77A08064-2DF2-46DD-B642-C6A4A62AD6F2}" dt="2026-07-14T15:34:10.532" v="6" actId="47"/>
        <pc:sldMkLst>
          <pc:docMk/>
          <pc:sldMk cId="1487763840" sldId="361"/>
        </pc:sldMkLst>
      </pc:sldChg>
      <pc:sldChg chg="del">
        <pc:chgData name="Bellamy, Luke" userId="716c979b-d32c-4cf9-b63f-a056e01b0abc" providerId="ADAL" clId="{77A08064-2DF2-46DD-B642-C6A4A62AD6F2}" dt="2026-07-14T15:33:42.139" v="0" actId="47"/>
        <pc:sldMkLst>
          <pc:docMk/>
          <pc:sldMk cId="3904810817" sldId="362"/>
        </pc:sldMkLst>
      </pc:sldChg>
      <pc:sldChg chg="del">
        <pc:chgData name="Bellamy, Luke" userId="716c979b-d32c-4cf9-b63f-a056e01b0abc" providerId="ADAL" clId="{77A08064-2DF2-46DD-B642-C6A4A62AD6F2}" dt="2026-07-14T15:33:42.139" v="0" actId="47"/>
        <pc:sldMkLst>
          <pc:docMk/>
          <pc:sldMk cId="1378714646" sldId="363"/>
        </pc:sldMkLst>
      </pc:sldChg>
      <pc:sldChg chg="del">
        <pc:chgData name="Bellamy, Luke" userId="716c979b-d32c-4cf9-b63f-a056e01b0abc" providerId="ADAL" clId="{77A08064-2DF2-46DD-B642-C6A4A62AD6F2}" dt="2026-07-14T15:33:42.139" v="0" actId="47"/>
        <pc:sldMkLst>
          <pc:docMk/>
          <pc:sldMk cId="105954912" sldId="364"/>
        </pc:sldMkLst>
      </pc:sldChg>
      <pc:sldChg chg="del">
        <pc:chgData name="Bellamy, Luke" userId="716c979b-d32c-4cf9-b63f-a056e01b0abc" providerId="ADAL" clId="{77A08064-2DF2-46DD-B642-C6A4A62AD6F2}" dt="2026-07-14T15:34:39.572" v="10" actId="47"/>
        <pc:sldMkLst>
          <pc:docMk/>
          <pc:sldMk cId="1789953310" sldId="365"/>
        </pc:sldMkLst>
      </pc:sldChg>
      <pc:sldChg chg="del">
        <pc:chgData name="Bellamy, Luke" userId="716c979b-d32c-4cf9-b63f-a056e01b0abc" providerId="ADAL" clId="{77A08064-2DF2-46DD-B642-C6A4A62AD6F2}" dt="2026-07-14T15:34:39.572" v="10" actId="47"/>
        <pc:sldMkLst>
          <pc:docMk/>
          <pc:sldMk cId="2898874685" sldId="366"/>
        </pc:sldMkLst>
      </pc:sldChg>
      <pc:sldChg chg="del">
        <pc:chgData name="Bellamy, Luke" userId="716c979b-d32c-4cf9-b63f-a056e01b0abc" providerId="ADAL" clId="{77A08064-2DF2-46DD-B642-C6A4A62AD6F2}" dt="2026-07-14T15:34:39.572" v="10" actId="47"/>
        <pc:sldMkLst>
          <pc:docMk/>
          <pc:sldMk cId="379814831" sldId="367"/>
        </pc:sldMkLst>
      </pc:sldChg>
      <pc:sldChg chg="del">
        <pc:chgData name="Bellamy, Luke" userId="716c979b-d32c-4cf9-b63f-a056e01b0abc" providerId="ADAL" clId="{77A08064-2DF2-46DD-B642-C6A4A62AD6F2}" dt="2026-07-14T15:34:34.287" v="9" actId="47"/>
        <pc:sldMkLst>
          <pc:docMk/>
          <pc:sldMk cId="389377296" sldId="368"/>
        </pc:sldMkLst>
      </pc:sldChg>
      <pc:sldChg chg="del">
        <pc:chgData name="Bellamy, Luke" userId="716c979b-d32c-4cf9-b63f-a056e01b0abc" providerId="ADAL" clId="{77A08064-2DF2-46DD-B642-C6A4A62AD6F2}" dt="2026-07-14T15:34:34.287" v="9" actId="47"/>
        <pc:sldMkLst>
          <pc:docMk/>
          <pc:sldMk cId="566145400" sldId="369"/>
        </pc:sldMkLst>
      </pc:sldChg>
      <pc:sldChg chg="del">
        <pc:chgData name="Bellamy, Luke" userId="716c979b-d32c-4cf9-b63f-a056e01b0abc" providerId="ADAL" clId="{77A08064-2DF2-46DD-B642-C6A4A62AD6F2}" dt="2026-07-14T15:34:34.287" v="9" actId="47"/>
        <pc:sldMkLst>
          <pc:docMk/>
          <pc:sldMk cId="3814409110" sldId="370"/>
        </pc:sldMkLst>
      </pc:sldChg>
      <pc:sldChg chg="del">
        <pc:chgData name="Bellamy, Luke" userId="716c979b-d32c-4cf9-b63f-a056e01b0abc" providerId="ADAL" clId="{77A08064-2DF2-46DD-B642-C6A4A62AD6F2}" dt="2026-07-14T15:34:26.734" v="8" actId="47"/>
        <pc:sldMkLst>
          <pc:docMk/>
          <pc:sldMk cId="2559483424" sldId="371"/>
        </pc:sldMkLst>
      </pc:sldChg>
      <pc:sldChg chg="del">
        <pc:chgData name="Bellamy, Luke" userId="716c979b-d32c-4cf9-b63f-a056e01b0abc" providerId="ADAL" clId="{77A08064-2DF2-46DD-B642-C6A4A62AD6F2}" dt="2026-07-14T15:34:26.734" v="8" actId="47"/>
        <pc:sldMkLst>
          <pc:docMk/>
          <pc:sldMk cId="3834816611" sldId="372"/>
        </pc:sldMkLst>
      </pc:sldChg>
      <pc:sldChg chg="del">
        <pc:chgData name="Bellamy, Luke" userId="716c979b-d32c-4cf9-b63f-a056e01b0abc" providerId="ADAL" clId="{77A08064-2DF2-46DD-B642-C6A4A62AD6F2}" dt="2026-07-14T15:34:26.734" v="8" actId="47"/>
        <pc:sldMkLst>
          <pc:docMk/>
          <pc:sldMk cId="502806703" sldId="373"/>
        </pc:sldMkLst>
      </pc:sldChg>
      <pc:sldChg chg="del">
        <pc:chgData name="Bellamy, Luke" userId="716c979b-d32c-4cf9-b63f-a056e01b0abc" providerId="ADAL" clId="{77A08064-2DF2-46DD-B642-C6A4A62AD6F2}" dt="2026-07-14T15:34:18.497" v="7" actId="47"/>
        <pc:sldMkLst>
          <pc:docMk/>
          <pc:sldMk cId="3065701375" sldId="374"/>
        </pc:sldMkLst>
      </pc:sldChg>
      <pc:sldChg chg="del">
        <pc:chgData name="Bellamy, Luke" userId="716c979b-d32c-4cf9-b63f-a056e01b0abc" providerId="ADAL" clId="{77A08064-2DF2-46DD-B642-C6A4A62AD6F2}" dt="2026-07-14T15:34:18.497" v="7" actId="47"/>
        <pc:sldMkLst>
          <pc:docMk/>
          <pc:sldMk cId="1690482988" sldId="375"/>
        </pc:sldMkLst>
      </pc:sldChg>
      <pc:sldChg chg="del">
        <pc:chgData name="Bellamy, Luke" userId="716c979b-d32c-4cf9-b63f-a056e01b0abc" providerId="ADAL" clId="{77A08064-2DF2-46DD-B642-C6A4A62AD6F2}" dt="2026-07-14T15:34:18.497" v="7" actId="47"/>
        <pc:sldMkLst>
          <pc:docMk/>
          <pc:sldMk cId="1658808469" sldId="376"/>
        </pc:sldMkLst>
      </pc:sldChg>
      <pc:sldChg chg="del">
        <pc:chgData name="Bellamy, Luke" userId="716c979b-d32c-4cf9-b63f-a056e01b0abc" providerId="ADAL" clId="{77A08064-2DF2-46DD-B642-C6A4A62AD6F2}" dt="2026-07-14T15:34:04.141" v="5" actId="47"/>
        <pc:sldMkLst>
          <pc:docMk/>
          <pc:sldMk cId="3260383751" sldId="377"/>
        </pc:sldMkLst>
      </pc:sldChg>
      <pc:sldChg chg="del">
        <pc:chgData name="Bellamy, Luke" userId="716c979b-d32c-4cf9-b63f-a056e01b0abc" providerId="ADAL" clId="{77A08064-2DF2-46DD-B642-C6A4A62AD6F2}" dt="2026-07-14T15:33:54.419" v="4" actId="47"/>
        <pc:sldMkLst>
          <pc:docMk/>
          <pc:sldMk cId="269045233" sldId="378"/>
        </pc:sldMkLst>
      </pc:sldChg>
      <pc:sldChg chg="del">
        <pc:chgData name="Bellamy, Luke" userId="716c979b-d32c-4cf9-b63f-a056e01b0abc" providerId="ADAL" clId="{77A08064-2DF2-46DD-B642-C6A4A62AD6F2}" dt="2026-07-14T15:34:10.532" v="6" actId="47"/>
        <pc:sldMkLst>
          <pc:docMk/>
          <pc:sldMk cId="3161991703" sldId="379"/>
        </pc:sldMkLst>
      </pc:sldChg>
      <pc:sldChg chg="del">
        <pc:chgData name="Bellamy, Luke" userId="716c979b-d32c-4cf9-b63f-a056e01b0abc" providerId="ADAL" clId="{77A08064-2DF2-46DD-B642-C6A4A62AD6F2}" dt="2026-07-14T15:33:42.139" v="0" actId="47"/>
        <pc:sldMkLst>
          <pc:docMk/>
          <pc:sldMk cId="3445352705" sldId="380"/>
        </pc:sldMkLst>
      </pc:sldChg>
      <pc:sldChg chg="del">
        <pc:chgData name="Bellamy, Luke" userId="716c979b-d32c-4cf9-b63f-a056e01b0abc" providerId="ADAL" clId="{77A08064-2DF2-46DD-B642-C6A4A62AD6F2}" dt="2026-07-14T15:34:39.572" v="10" actId="47"/>
        <pc:sldMkLst>
          <pc:docMk/>
          <pc:sldMk cId="690205921" sldId="382"/>
        </pc:sldMkLst>
      </pc:sldChg>
      <pc:sldChg chg="del">
        <pc:chgData name="Bellamy, Luke" userId="716c979b-d32c-4cf9-b63f-a056e01b0abc" providerId="ADAL" clId="{77A08064-2DF2-46DD-B642-C6A4A62AD6F2}" dt="2026-07-14T15:34:34.287" v="9" actId="47"/>
        <pc:sldMkLst>
          <pc:docMk/>
          <pc:sldMk cId="1334887443" sldId="383"/>
        </pc:sldMkLst>
      </pc:sldChg>
      <pc:sldChg chg="del">
        <pc:chgData name="Bellamy, Luke" userId="716c979b-d32c-4cf9-b63f-a056e01b0abc" providerId="ADAL" clId="{77A08064-2DF2-46DD-B642-C6A4A62AD6F2}" dt="2026-07-14T15:34:26.734" v="8" actId="47"/>
        <pc:sldMkLst>
          <pc:docMk/>
          <pc:sldMk cId="2194257550" sldId="384"/>
        </pc:sldMkLst>
      </pc:sldChg>
      <pc:sldChg chg="del">
        <pc:chgData name="Bellamy, Luke" userId="716c979b-d32c-4cf9-b63f-a056e01b0abc" providerId="ADAL" clId="{77A08064-2DF2-46DD-B642-C6A4A62AD6F2}" dt="2026-07-14T15:34:18.497" v="7" actId="47"/>
        <pc:sldMkLst>
          <pc:docMk/>
          <pc:sldMk cId="853853158" sldId="385"/>
        </pc:sldMkLst>
      </pc:sldChg>
      <pc:sldChg chg="del">
        <pc:chgData name="Bellamy, Luke" userId="716c979b-d32c-4cf9-b63f-a056e01b0abc" providerId="ADAL" clId="{77A08064-2DF2-46DD-B642-C6A4A62AD6F2}" dt="2026-07-14T15:34:04.141" v="5" actId="47"/>
        <pc:sldMkLst>
          <pc:docMk/>
          <pc:sldMk cId="2146170820" sldId="386"/>
        </pc:sldMkLst>
      </pc:sldChg>
      <pc:sldChg chg="del">
        <pc:chgData name="Bellamy, Luke" userId="716c979b-d32c-4cf9-b63f-a056e01b0abc" providerId="ADAL" clId="{77A08064-2DF2-46DD-B642-C6A4A62AD6F2}" dt="2026-07-14T15:33:54.419" v="4" actId="47"/>
        <pc:sldMkLst>
          <pc:docMk/>
          <pc:sldMk cId="2819973099" sldId="387"/>
        </pc:sldMkLst>
      </pc:sldChg>
      <pc:sldChg chg="del">
        <pc:chgData name="Bellamy, Luke" userId="716c979b-d32c-4cf9-b63f-a056e01b0abc" providerId="ADAL" clId="{77A08064-2DF2-46DD-B642-C6A4A62AD6F2}" dt="2026-07-14T15:34:10.532" v="6" actId="47"/>
        <pc:sldMkLst>
          <pc:docMk/>
          <pc:sldMk cId="805716593" sldId="388"/>
        </pc:sldMkLst>
      </pc:sldChg>
      <pc:sldChg chg="del">
        <pc:chgData name="Bellamy, Luke" userId="716c979b-d32c-4cf9-b63f-a056e01b0abc" providerId="ADAL" clId="{77A08064-2DF2-46DD-B642-C6A4A62AD6F2}" dt="2026-07-14T15:33:42.139" v="0" actId="47"/>
        <pc:sldMkLst>
          <pc:docMk/>
          <pc:sldMk cId="1113251419" sldId="389"/>
        </pc:sldMkLst>
      </pc:sldChg>
      <pc:sldChg chg="del">
        <pc:chgData name="Bellamy, Luke" userId="716c979b-d32c-4cf9-b63f-a056e01b0abc" providerId="ADAL" clId="{77A08064-2DF2-46DD-B642-C6A4A62AD6F2}" dt="2026-07-14T15:34:39.572" v="10" actId="47"/>
        <pc:sldMkLst>
          <pc:docMk/>
          <pc:sldMk cId="904606961" sldId="390"/>
        </pc:sldMkLst>
      </pc:sldChg>
      <pc:sldChg chg="del">
        <pc:chgData name="Bellamy, Luke" userId="716c979b-d32c-4cf9-b63f-a056e01b0abc" providerId="ADAL" clId="{77A08064-2DF2-46DD-B642-C6A4A62AD6F2}" dt="2026-07-14T15:34:34.287" v="9" actId="47"/>
        <pc:sldMkLst>
          <pc:docMk/>
          <pc:sldMk cId="913247892" sldId="392"/>
        </pc:sldMkLst>
      </pc:sldChg>
      <pc:sldChg chg="del">
        <pc:chgData name="Bellamy, Luke" userId="716c979b-d32c-4cf9-b63f-a056e01b0abc" providerId="ADAL" clId="{77A08064-2DF2-46DD-B642-C6A4A62AD6F2}" dt="2026-07-14T15:34:26.734" v="8" actId="47"/>
        <pc:sldMkLst>
          <pc:docMk/>
          <pc:sldMk cId="1678445632" sldId="393"/>
        </pc:sldMkLst>
      </pc:sldChg>
      <pc:sldChg chg="del">
        <pc:chgData name="Bellamy, Luke" userId="716c979b-d32c-4cf9-b63f-a056e01b0abc" providerId="ADAL" clId="{77A08064-2DF2-46DD-B642-C6A4A62AD6F2}" dt="2026-07-14T15:34:18.497" v="7" actId="47"/>
        <pc:sldMkLst>
          <pc:docMk/>
          <pc:sldMk cId="3682391420" sldId="394"/>
        </pc:sldMkLst>
      </pc:sldChg>
      <pc:sldChg chg="del">
        <pc:chgData name="Bellamy, Luke" userId="716c979b-d32c-4cf9-b63f-a056e01b0abc" providerId="ADAL" clId="{77A08064-2DF2-46DD-B642-C6A4A62AD6F2}" dt="2026-07-14T15:34:04.141" v="5" actId="47"/>
        <pc:sldMkLst>
          <pc:docMk/>
          <pc:sldMk cId="399020159" sldId="397"/>
        </pc:sldMkLst>
      </pc:sldChg>
      <pc:sldChg chg="del">
        <pc:chgData name="Bellamy, Luke" userId="716c979b-d32c-4cf9-b63f-a056e01b0abc" providerId="ADAL" clId="{77A08064-2DF2-46DD-B642-C6A4A62AD6F2}" dt="2026-07-14T15:34:04.141" v="5" actId="47"/>
        <pc:sldMkLst>
          <pc:docMk/>
          <pc:sldMk cId="1792655141" sldId="398"/>
        </pc:sldMkLst>
      </pc:sldChg>
      <pc:sldChg chg="del">
        <pc:chgData name="Bellamy, Luke" userId="716c979b-d32c-4cf9-b63f-a056e01b0abc" providerId="ADAL" clId="{77A08064-2DF2-46DD-B642-C6A4A62AD6F2}" dt="2026-07-14T15:33:54.419" v="4" actId="47"/>
        <pc:sldMkLst>
          <pc:docMk/>
          <pc:sldMk cId="3639048852" sldId="399"/>
        </pc:sldMkLst>
      </pc:sldChg>
    </pc:docChg>
  </pc:docChgLst>
</pc:chgInfo>
</file>

<file path=ppt/comments/modernComment_100_4BA83890.xml><?xml version="1.0" encoding="utf-8"?>
<p188:cmLst xmlns:a="http://schemas.openxmlformats.org/drawingml/2006/main" xmlns:r="http://schemas.openxmlformats.org/officeDocument/2006/relationships" xmlns:p188="http://schemas.microsoft.com/office/powerpoint/2018/8/main">
  <p188:cm id="{030FD399-4E0B-454A-AC20-08E650569356}" authorId="{B42B6F1D-ED99-5349-7F51-0CB9D3AA4303}" created="2026-04-15T10:13:06.568">
    <ac:deMkLst xmlns:ac="http://schemas.microsoft.com/office/drawing/2013/main/command">
      <pc:docMk xmlns:pc="http://schemas.microsoft.com/office/powerpoint/2013/main/command"/>
      <pc:sldMk xmlns:pc="http://schemas.microsoft.com/office/powerpoint/2013/main/command" cId="1269315728" sldId="256"/>
      <ac:picMk id="7" creationId="{ADC764F6-F36E-503A-3587-2353F2655A0B}"/>
    </ac:deMkLst>
    <p188:replyLst>
      <p188:reply id="{9AAC8F34-3ED0-417B-9477-AB4AAC2387BB}" authorId="{B42B6F1D-ED99-5349-7F51-0CB9D3AA4303}" created="2026-04-15T11:01:40.710">
        <p188:txBody>
          <a:bodyPr/>
          <a:lstStyle/>
          <a:p>
            <a:r>
              <a:rPr lang="en-GB"/>
              <a:t>UoW_Do2_Fab_02_055</a:t>
            </a:r>
          </a:p>
        </p188:txBody>
        <p188:extLst>
          <p:ext xmlns:p="http://schemas.openxmlformats.org/presentationml/2006/main" uri="{57CB4572-C831-44C2-8A1C-0ADB6CCDFE69}">
            <p223:reactions xmlns:p223="http://schemas.microsoft.com/office/powerpoint/2022/03/main">
              <p223:rxn type="👍">
                <p223:instance time="2026-04-15T11:10:47.251" authorId="{B42B6F1D-ED99-5349-7F51-0CB9D3AA4303}"/>
              </p223:rxn>
            </p223:reactions>
          </p:ext>
        </p188:extLst>
      </p188:reply>
    </p188:replyLst>
    <p188:txBody>
      <a:bodyPr/>
      <a:lstStyle/>
      <a:p>
        <a:r>
          <a:rPr lang="en-GB"/>
          <a:t>Change this image</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1166225"/>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6818258"/>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GB"/>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AD8E2137-41E1-4346-A1D3-FC14883ECB30}" type="slidenum">
              <a:rPr lang="en-GB" smtClean="0"/>
              <a:t>1</a:t>
            </a:fld>
            <a:endParaRPr lang="en-GB"/>
          </a:p>
        </p:txBody>
      </p:sp>
      <p:sp>
        <p:nvSpPr>
          <p:cNvPr id="5" name="Footer Placeholder 4">
            <a:extLst>
              <a:ext uri="{FF2B5EF4-FFF2-40B4-BE49-F238E27FC236}">
                <a16:creationId xmlns:a16="http://schemas.microsoft.com/office/drawing/2014/main" id="{563CC7F7-0CB9-DA6D-2028-B059ECE3341C}"/>
              </a:ext>
            </a:extLst>
          </p:cNvPr>
          <p:cNvSpPr>
            <a:spLocks noGrp="1"/>
          </p:cNvSpPr>
          <p:nvPr>
            <p:ph type="ftr" sz="quarter" idx="4"/>
          </p:nvPr>
        </p:nvSpPr>
        <p:spPr>
          <a:xfrm>
            <a:off x="0" y="8685213"/>
            <a:ext cx="2971800" cy="458787"/>
          </a:xfrm>
          <a:prstGeom prst="rect">
            <a:avLst/>
          </a:prstGeom>
        </p:spPr>
        <p:txBody>
          <a:bodyPr/>
          <a:lstStyle/>
          <a:p>
            <a:endParaRPr lang="en-GB"/>
          </a:p>
        </p:txBody>
      </p:sp>
    </p:spTree>
    <p:extLst>
      <p:ext uri="{BB962C8B-B14F-4D97-AF65-F5344CB8AC3E}">
        <p14:creationId xmlns:p14="http://schemas.microsoft.com/office/powerpoint/2010/main" val="10252008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p:nvPr>
        </p:nvSpPr>
        <p:spPr>
          <a:xfrm>
            <a:off x="499733" y="3779224"/>
            <a:ext cx="6541200" cy="855299"/>
          </a:xfrm>
          <a:prstGeom prst="rect">
            <a:avLst/>
          </a:prstGeom>
        </p:spPr>
        <p:txBody>
          <a:bodyPr wrap="square">
            <a:noAutofit/>
          </a:bodyPr>
          <a:lstStyle>
            <a:lvl1pPr>
              <a:lnSpc>
                <a:spcPct val="104000"/>
              </a:lnSpc>
              <a:defRPr sz="1800" b="0" i="0" kern="1800" spc="-30" baseline="0"/>
            </a:lvl1pPr>
            <a:lvl2pPr>
              <a:defRPr sz="2000"/>
            </a:lvl2pPr>
            <a:lvl3pPr>
              <a:defRPr sz="2000"/>
            </a:lvl3pPr>
            <a:lvl4pPr>
              <a:defRPr sz="2000"/>
            </a:lvl4pPr>
            <a:lvl5pPr>
              <a:defRPr sz="2000"/>
            </a:lvl5pPr>
          </a:lstStyle>
          <a:p>
            <a:pPr lvl="0"/>
            <a:r>
              <a:rPr lang="en-US"/>
              <a:t>Click to edit Master text styles</a:t>
            </a:r>
          </a:p>
        </p:txBody>
      </p:sp>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1889950"/>
            <a:ext cx="6542513" cy="1806905"/>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7678168" y="0"/>
            <a:ext cx="4014099" cy="635445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2" name="Graphic 1">
            <a:extLst>
              <a:ext uri="{FF2B5EF4-FFF2-40B4-BE49-F238E27FC236}">
                <a16:creationId xmlns:a16="http://schemas.microsoft.com/office/drawing/2014/main" id="{9DA70695-2501-E77B-EFCA-F8982C3AF85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5813459"/>
            <a:ext cx="2047718" cy="540991"/>
          </a:xfrm>
          <a:prstGeom prst="rect">
            <a:avLst/>
          </a:prstGeom>
        </p:spPr>
      </p:pic>
      <p:pic>
        <p:nvPicPr>
          <p:cNvPr id="5" name="Graphic 4">
            <a:extLst>
              <a:ext uri="{FF2B5EF4-FFF2-40B4-BE49-F238E27FC236}">
                <a16:creationId xmlns:a16="http://schemas.microsoft.com/office/drawing/2014/main" id="{0573EA90-025A-92E5-9459-5C7BEE7EA5EC}"/>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99732" y="503550"/>
            <a:ext cx="651959" cy="936000"/>
          </a:xfrm>
          <a:prstGeom prst="rect">
            <a:avLst/>
          </a:prstGeom>
        </p:spPr>
      </p:pic>
    </p:spTree>
    <p:extLst>
      <p:ext uri="{BB962C8B-B14F-4D97-AF65-F5344CB8AC3E}">
        <p14:creationId xmlns:p14="http://schemas.microsoft.com/office/powerpoint/2010/main" val="14436100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ull page image or video">
    <p:bg>
      <p:bgPr>
        <a:solidFill>
          <a:schemeClr val="bg1"/>
        </a:solidFill>
        <a:effectLst/>
      </p:bgPr>
    </p:bg>
    <p:spTree>
      <p:nvGrpSpPr>
        <p:cNvPr id="1" name=""/>
        <p:cNvGrpSpPr/>
        <p:nvPr/>
      </p:nvGrpSpPr>
      <p:grpSpPr>
        <a:xfrm>
          <a:off x="0" y="0"/>
          <a:ext cx="0" cy="0"/>
          <a:chOff x="0" y="0"/>
          <a:chExt cx="0" cy="0"/>
        </a:xfrm>
      </p:grpSpPr>
      <p:sp>
        <p:nvSpPr>
          <p:cNvPr id="2" name="Content Placeholder 15">
            <a:extLst>
              <a:ext uri="{FF2B5EF4-FFF2-40B4-BE49-F238E27FC236}">
                <a16:creationId xmlns:a16="http://schemas.microsoft.com/office/drawing/2014/main" id="{3B91A3E3-F049-5B54-8336-88231750EE46}"/>
              </a:ext>
            </a:extLst>
          </p:cNvPr>
          <p:cNvSpPr>
            <a:spLocks noGrp="1"/>
          </p:cNvSpPr>
          <p:nvPr>
            <p:ph sz="quarter" idx="19"/>
          </p:nvPr>
        </p:nvSpPr>
        <p:spPr>
          <a:xfrm>
            <a:off x="0" y="0"/>
            <a:ext cx="12192000" cy="6858000"/>
          </a:xfrm>
          <a:prstGeom prst="rect">
            <a:avLst/>
          </a:prstGeom>
        </p:spPr>
        <p:txBody>
          <a:bodyPr anchor="ctr"/>
          <a:lstStyle>
            <a:lvl1pPr algn="ctr">
              <a:lnSpc>
                <a:spcPct val="104000"/>
              </a:lnSpc>
              <a:defRPr sz="1400" b="0" i="0">
                <a:noFill/>
              </a:defRPr>
            </a:lvl1pPr>
          </a:lstStyle>
          <a:p>
            <a:pPr lvl="0"/>
            <a:r>
              <a:rPr lang="en-US"/>
              <a:t>Click to edit Master text styles</a:t>
            </a:r>
          </a:p>
        </p:txBody>
      </p:sp>
    </p:spTree>
    <p:extLst>
      <p:ext uri="{BB962C8B-B14F-4D97-AF65-F5344CB8AC3E}">
        <p14:creationId xmlns:p14="http://schemas.microsoft.com/office/powerpoint/2010/main" val="154069823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85636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p:nvPr>
        </p:nvSpPr>
        <p:spPr>
          <a:xfrm>
            <a:off x="499733" y="3779224"/>
            <a:ext cx="6541200" cy="855299"/>
          </a:xfrm>
          <a:prstGeom prst="rect">
            <a:avLst/>
          </a:prstGeom>
        </p:spPr>
        <p:txBody>
          <a:bodyPr wrap="square">
            <a:noAutofit/>
          </a:bodyPr>
          <a:lstStyle>
            <a:lvl1pPr>
              <a:lnSpc>
                <a:spcPct val="104000"/>
              </a:lnSpc>
              <a:defRPr sz="1800" b="0" i="0" kern="1800" spc="-30" baseline="0"/>
            </a:lvl1pPr>
            <a:lvl2pPr>
              <a:defRPr sz="2000"/>
            </a:lvl2pPr>
            <a:lvl3pPr>
              <a:defRPr sz="2000"/>
            </a:lvl3pPr>
            <a:lvl4pPr>
              <a:defRPr sz="2000"/>
            </a:lvl4pPr>
            <a:lvl5pPr>
              <a:defRPr sz="2000"/>
            </a:lvl5pPr>
          </a:lstStyle>
          <a:p>
            <a:pPr lvl="0"/>
            <a:endParaRPr lang="en-US"/>
          </a:p>
        </p:txBody>
      </p:sp>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1889950"/>
            <a:ext cx="6542513" cy="1806905"/>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7678168" y="0"/>
            <a:ext cx="4014099" cy="635445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2" name="Graphic 1">
            <a:extLst>
              <a:ext uri="{FF2B5EF4-FFF2-40B4-BE49-F238E27FC236}">
                <a16:creationId xmlns:a16="http://schemas.microsoft.com/office/drawing/2014/main" id="{495D323A-2B78-EEBC-DA85-0E4EEC46D49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5813459"/>
            <a:ext cx="2047718" cy="540991"/>
          </a:xfrm>
          <a:prstGeom prst="rect">
            <a:avLst/>
          </a:prstGeom>
        </p:spPr>
      </p:pic>
      <p:pic>
        <p:nvPicPr>
          <p:cNvPr id="4" name="Graphic 3">
            <a:extLst>
              <a:ext uri="{FF2B5EF4-FFF2-40B4-BE49-F238E27FC236}">
                <a16:creationId xmlns:a16="http://schemas.microsoft.com/office/drawing/2014/main" id="{37E3B281-6DA1-3BF1-68F7-E4CBC8D2924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99732" y="503550"/>
            <a:ext cx="651959" cy="936000"/>
          </a:xfrm>
          <a:prstGeom prst="rect">
            <a:avLst/>
          </a:prstGeom>
        </p:spPr>
      </p:pic>
    </p:spTree>
    <p:extLst>
      <p:ext uri="{BB962C8B-B14F-4D97-AF65-F5344CB8AC3E}">
        <p14:creationId xmlns:p14="http://schemas.microsoft.com/office/powerpoint/2010/main" val="336509075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4" name="Text Placeholder 19">
            <a:extLst>
              <a:ext uri="{FF2B5EF4-FFF2-40B4-BE49-F238E27FC236}">
                <a16:creationId xmlns:a16="http://schemas.microsoft.com/office/drawing/2014/main" id="{079E73F8-37B5-57EE-3B98-2EA71E263B1A}"/>
              </a:ext>
            </a:extLst>
          </p:cNvPr>
          <p:cNvSpPr>
            <a:spLocks noGrp="1"/>
          </p:cNvSpPr>
          <p:nvPr>
            <p:ph type="body" sz="quarter" idx="13" hasCustomPrompt="1"/>
          </p:nvPr>
        </p:nvSpPr>
        <p:spPr>
          <a:xfrm>
            <a:off x="499733" y="1408773"/>
            <a:ext cx="496800" cy="493200"/>
          </a:xfrm>
          <a:prstGeom prst="rect">
            <a:avLst/>
          </a:prstGeom>
        </p:spPr>
        <p:txBody>
          <a:bodyPr>
            <a:noAutofit/>
          </a:bodyPr>
          <a:lstStyle>
            <a:lvl1pPr>
              <a:lnSpc>
                <a:spcPct val="104000"/>
              </a:lnSpc>
              <a:defRPr sz="1800" b="1" i="0"/>
            </a:lvl1pPr>
          </a:lstStyle>
          <a:p>
            <a:r>
              <a:rPr lang="en-GB"/>
              <a:t>01</a:t>
            </a:r>
          </a:p>
        </p:txBody>
      </p:sp>
      <p:sp>
        <p:nvSpPr>
          <p:cNvPr id="5" name="Text Placeholder 20">
            <a:extLst>
              <a:ext uri="{FF2B5EF4-FFF2-40B4-BE49-F238E27FC236}">
                <a16:creationId xmlns:a16="http://schemas.microsoft.com/office/drawing/2014/main" id="{C4E74264-E44F-0797-6D9B-9719118A5B4E}"/>
              </a:ext>
            </a:extLst>
          </p:cNvPr>
          <p:cNvSpPr>
            <a:spLocks noGrp="1"/>
          </p:cNvSpPr>
          <p:nvPr>
            <p:ph type="body" sz="quarter" idx="14" hasCustomPrompt="1"/>
          </p:nvPr>
        </p:nvSpPr>
        <p:spPr>
          <a:xfrm>
            <a:off x="1337481" y="140877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6" name="Text Placeholder 21">
            <a:extLst>
              <a:ext uri="{FF2B5EF4-FFF2-40B4-BE49-F238E27FC236}">
                <a16:creationId xmlns:a16="http://schemas.microsoft.com/office/drawing/2014/main" id="{474BFACF-A065-5599-4DA5-5613F6DC25E2}"/>
              </a:ext>
            </a:extLst>
          </p:cNvPr>
          <p:cNvSpPr>
            <a:spLocks noGrp="1"/>
          </p:cNvSpPr>
          <p:nvPr>
            <p:ph type="body" sz="quarter" idx="15" hasCustomPrompt="1"/>
          </p:nvPr>
        </p:nvSpPr>
        <p:spPr>
          <a:xfrm>
            <a:off x="499733" y="2113799"/>
            <a:ext cx="496800" cy="493200"/>
          </a:xfrm>
          <a:prstGeom prst="rect">
            <a:avLst/>
          </a:prstGeom>
        </p:spPr>
        <p:txBody>
          <a:bodyPr>
            <a:noAutofit/>
          </a:bodyPr>
          <a:lstStyle>
            <a:lvl1pPr>
              <a:defRPr sz="1800" b="1" i="0"/>
            </a:lvl1pPr>
          </a:lstStyle>
          <a:p>
            <a:r>
              <a:rPr lang="en-GB"/>
              <a:t>02</a:t>
            </a:r>
          </a:p>
        </p:txBody>
      </p:sp>
      <p:sp>
        <p:nvSpPr>
          <p:cNvPr id="9" name="Text Placeholder 23">
            <a:extLst>
              <a:ext uri="{FF2B5EF4-FFF2-40B4-BE49-F238E27FC236}">
                <a16:creationId xmlns:a16="http://schemas.microsoft.com/office/drawing/2014/main" id="{5691CC70-8DF2-EE6F-C40B-B6A831DFB18D}"/>
              </a:ext>
            </a:extLst>
          </p:cNvPr>
          <p:cNvSpPr>
            <a:spLocks noGrp="1"/>
          </p:cNvSpPr>
          <p:nvPr>
            <p:ph type="body" sz="quarter" idx="17" hasCustomPrompt="1"/>
          </p:nvPr>
        </p:nvSpPr>
        <p:spPr>
          <a:xfrm>
            <a:off x="499733" y="2818825"/>
            <a:ext cx="496800" cy="493200"/>
          </a:xfrm>
          <a:prstGeom prst="rect">
            <a:avLst/>
          </a:prstGeom>
        </p:spPr>
        <p:txBody>
          <a:bodyPr>
            <a:noAutofit/>
          </a:bodyPr>
          <a:lstStyle>
            <a:lvl1pPr>
              <a:lnSpc>
                <a:spcPct val="104000"/>
              </a:lnSpc>
              <a:defRPr sz="1800" b="1" i="0"/>
            </a:lvl1pPr>
          </a:lstStyle>
          <a:p>
            <a:r>
              <a:rPr lang="en-GB"/>
              <a:t>03</a:t>
            </a:r>
          </a:p>
        </p:txBody>
      </p:sp>
      <p:sp>
        <p:nvSpPr>
          <p:cNvPr id="11" name="Text Placeholder 25">
            <a:extLst>
              <a:ext uri="{FF2B5EF4-FFF2-40B4-BE49-F238E27FC236}">
                <a16:creationId xmlns:a16="http://schemas.microsoft.com/office/drawing/2014/main" id="{81241517-A93B-C884-00F7-1D76B026E7DE}"/>
              </a:ext>
            </a:extLst>
          </p:cNvPr>
          <p:cNvSpPr>
            <a:spLocks noGrp="1"/>
          </p:cNvSpPr>
          <p:nvPr>
            <p:ph type="body" sz="quarter" idx="19" hasCustomPrompt="1"/>
          </p:nvPr>
        </p:nvSpPr>
        <p:spPr>
          <a:xfrm>
            <a:off x="499733" y="3523851"/>
            <a:ext cx="496800" cy="493200"/>
          </a:xfrm>
          <a:prstGeom prst="rect">
            <a:avLst/>
          </a:prstGeom>
        </p:spPr>
        <p:txBody>
          <a:bodyPr>
            <a:noAutofit/>
          </a:bodyPr>
          <a:lstStyle>
            <a:lvl1pPr>
              <a:lnSpc>
                <a:spcPct val="104000"/>
              </a:lnSpc>
              <a:defRPr sz="1800" b="1" i="0"/>
            </a:lvl1pPr>
          </a:lstStyle>
          <a:p>
            <a:r>
              <a:rPr lang="en-GB"/>
              <a:t>04</a:t>
            </a:r>
          </a:p>
        </p:txBody>
      </p:sp>
      <p:sp>
        <p:nvSpPr>
          <p:cNvPr id="14" name="Text Placeholder 27">
            <a:extLst>
              <a:ext uri="{FF2B5EF4-FFF2-40B4-BE49-F238E27FC236}">
                <a16:creationId xmlns:a16="http://schemas.microsoft.com/office/drawing/2014/main" id="{623F1BAB-65D9-A5B4-E25B-18ED21C1E939}"/>
              </a:ext>
            </a:extLst>
          </p:cNvPr>
          <p:cNvSpPr>
            <a:spLocks noGrp="1"/>
          </p:cNvSpPr>
          <p:nvPr>
            <p:ph type="body" sz="quarter" idx="21" hasCustomPrompt="1"/>
          </p:nvPr>
        </p:nvSpPr>
        <p:spPr>
          <a:xfrm>
            <a:off x="499733" y="4228877"/>
            <a:ext cx="496800" cy="493200"/>
          </a:xfrm>
          <a:prstGeom prst="rect">
            <a:avLst/>
          </a:prstGeom>
        </p:spPr>
        <p:txBody>
          <a:bodyPr>
            <a:noAutofit/>
          </a:bodyPr>
          <a:lstStyle>
            <a:lvl1pPr>
              <a:lnSpc>
                <a:spcPct val="104000"/>
              </a:lnSpc>
              <a:defRPr sz="1800" b="1" i="0"/>
            </a:lvl1pPr>
          </a:lstStyle>
          <a:p>
            <a:r>
              <a:rPr lang="en-GB"/>
              <a:t>05</a:t>
            </a:r>
          </a:p>
        </p:txBody>
      </p:sp>
      <p:cxnSp>
        <p:nvCxnSpPr>
          <p:cNvPr id="24" name="Straight Connector 23">
            <a:extLst>
              <a:ext uri="{FF2B5EF4-FFF2-40B4-BE49-F238E27FC236}">
                <a16:creationId xmlns:a16="http://schemas.microsoft.com/office/drawing/2014/main" id="{9A622FF6-9443-30AD-C876-90BBC09B5850}"/>
              </a:ext>
            </a:extLst>
          </p:cNvPr>
          <p:cNvCxnSpPr>
            <a:cxnSpLocks/>
          </p:cNvCxnSpPr>
          <p:nvPr userDrawn="1"/>
        </p:nvCxnSpPr>
        <p:spPr>
          <a:xfrm>
            <a:off x="1139588" y="1431102"/>
            <a:ext cx="0" cy="399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itle Placeholder 1">
            <a:extLst>
              <a:ext uri="{FF2B5EF4-FFF2-40B4-BE49-F238E27FC236}">
                <a16:creationId xmlns:a16="http://schemas.microsoft.com/office/drawing/2014/main" id="{D325DC9D-2AA9-80B0-59CB-EB2A231584D3}"/>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Agenda slide</a:t>
            </a:r>
          </a:p>
        </p:txBody>
      </p:sp>
      <p:sp>
        <p:nvSpPr>
          <p:cNvPr id="38" name="Text Placeholder 20">
            <a:extLst>
              <a:ext uri="{FF2B5EF4-FFF2-40B4-BE49-F238E27FC236}">
                <a16:creationId xmlns:a16="http://schemas.microsoft.com/office/drawing/2014/main" id="{94FB1512-536B-3C06-8758-3BF64A3DF587}"/>
              </a:ext>
            </a:extLst>
          </p:cNvPr>
          <p:cNvSpPr>
            <a:spLocks noGrp="1"/>
          </p:cNvSpPr>
          <p:nvPr>
            <p:ph type="body" sz="quarter" idx="24" hasCustomPrompt="1"/>
          </p:nvPr>
        </p:nvSpPr>
        <p:spPr>
          <a:xfrm>
            <a:off x="1337481" y="2113798"/>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39" name="Text Placeholder 20">
            <a:extLst>
              <a:ext uri="{FF2B5EF4-FFF2-40B4-BE49-F238E27FC236}">
                <a16:creationId xmlns:a16="http://schemas.microsoft.com/office/drawing/2014/main" id="{E73858A2-79B0-D494-4400-BA3171AC2533}"/>
              </a:ext>
            </a:extLst>
          </p:cNvPr>
          <p:cNvSpPr>
            <a:spLocks noGrp="1"/>
          </p:cNvSpPr>
          <p:nvPr>
            <p:ph type="body" sz="quarter" idx="25" hasCustomPrompt="1"/>
          </p:nvPr>
        </p:nvSpPr>
        <p:spPr>
          <a:xfrm>
            <a:off x="1337481" y="2818824"/>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0" name="Text Placeholder 20">
            <a:extLst>
              <a:ext uri="{FF2B5EF4-FFF2-40B4-BE49-F238E27FC236}">
                <a16:creationId xmlns:a16="http://schemas.microsoft.com/office/drawing/2014/main" id="{316DF11A-F375-2621-E425-D254C2BFBDC2}"/>
              </a:ext>
            </a:extLst>
          </p:cNvPr>
          <p:cNvSpPr>
            <a:spLocks noGrp="1"/>
          </p:cNvSpPr>
          <p:nvPr>
            <p:ph type="body" sz="quarter" idx="26" hasCustomPrompt="1"/>
          </p:nvPr>
        </p:nvSpPr>
        <p:spPr>
          <a:xfrm>
            <a:off x="1337481" y="3523850"/>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1" name="Text Placeholder 20">
            <a:extLst>
              <a:ext uri="{FF2B5EF4-FFF2-40B4-BE49-F238E27FC236}">
                <a16:creationId xmlns:a16="http://schemas.microsoft.com/office/drawing/2014/main" id="{FB045E71-4D6C-C476-D364-81DB443EDF23}"/>
              </a:ext>
            </a:extLst>
          </p:cNvPr>
          <p:cNvSpPr>
            <a:spLocks noGrp="1"/>
          </p:cNvSpPr>
          <p:nvPr>
            <p:ph type="body" sz="quarter" idx="27" hasCustomPrompt="1"/>
          </p:nvPr>
        </p:nvSpPr>
        <p:spPr>
          <a:xfrm>
            <a:off x="1337481" y="4228876"/>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4" name="Text Placeholder 20">
            <a:extLst>
              <a:ext uri="{FF2B5EF4-FFF2-40B4-BE49-F238E27FC236}">
                <a16:creationId xmlns:a16="http://schemas.microsoft.com/office/drawing/2014/main" id="{6ACC28C5-8646-3B2E-4FDA-90CAAD6437E9}"/>
              </a:ext>
            </a:extLst>
          </p:cNvPr>
          <p:cNvSpPr>
            <a:spLocks noGrp="1"/>
          </p:cNvSpPr>
          <p:nvPr>
            <p:ph type="body" sz="quarter" idx="30" hasCustomPrompt="1"/>
          </p:nvPr>
        </p:nvSpPr>
        <p:spPr>
          <a:xfrm>
            <a:off x="1337481" y="493390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9" name="Text Placeholder 29">
            <a:extLst>
              <a:ext uri="{FF2B5EF4-FFF2-40B4-BE49-F238E27FC236}">
                <a16:creationId xmlns:a16="http://schemas.microsoft.com/office/drawing/2014/main" id="{CE07A932-8579-47D4-C90C-297D44DE4342}"/>
              </a:ext>
            </a:extLst>
          </p:cNvPr>
          <p:cNvSpPr>
            <a:spLocks noGrp="1"/>
          </p:cNvSpPr>
          <p:nvPr>
            <p:ph type="body" sz="quarter" idx="32" hasCustomPrompt="1"/>
          </p:nvPr>
        </p:nvSpPr>
        <p:spPr>
          <a:xfrm>
            <a:off x="499733" y="4933903"/>
            <a:ext cx="496800" cy="493200"/>
          </a:xfrm>
          <a:prstGeom prst="rect">
            <a:avLst/>
          </a:prstGeom>
        </p:spPr>
        <p:txBody>
          <a:bodyPr>
            <a:noAutofit/>
          </a:bodyPr>
          <a:lstStyle>
            <a:lvl1pPr>
              <a:defRPr sz="1800" b="1" i="0"/>
            </a:lvl1pPr>
          </a:lstStyle>
          <a:p>
            <a:r>
              <a:rPr lang="en-GB"/>
              <a:t>06</a:t>
            </a:r>
          </a:p>
        </p:txBody>
      </p:sp>
      <p:sp>
        <p:nvSpPr>
          <p:cNvPr id="2" name="Footer Placeholder 4">
            <a:extLst>
              <a:ext uri="{FF2B5EF4-FFF2-40B4-BE49-F238E27FC236}">
                <a16:creationId xmlns:a16="http://schemas.microsoft.com/office/drawing/2014/main" id="{3AE35719-FA44-A163-BB88-1B8A4A445375}"/>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3" name="Slide Number Placeholder 5">
            <a:extLst>
              <a:ext uri="{FF2B5EF4-FFF2-40B4-BE49-F238E27FC236}">
                <a16:creationId xmlns:a16="http://schemas.microsoft.com/office/drawing/2014/main" id="{CC09AF1F-D92E-6A9B-3F0C-EFF7A5E31731}"/>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89743948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0" y="0"/>
            <a:ext cx="12192000" cy="3445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hasCustomPrompt="1"/>
          </p:nvPr>
        </p:nvSpPr>
        <p:spPr>
          <a:xfrm>
            <a:off x="499733" y="1580118"/>
            <a:ext cx="8208000" cy="855299"/>
          </a:xfrm>
          <a:prstGeom prst="rect">
            <a:avLst/>
          </a:prstGeom>
        </p:spPr>
        <p:txBody>
          <a:bodyPr wrap="square">
            <a:noAutofit/>
          </a:bodyPr>
          <a:lstStyle>
            <a:lvl1pPr>
              <a:lnSpc>
                <a:spcPct val="105000"/>
              </a:lnSpc>
              <a:defRPr sz="6000" b="1" i="0" kern="1800" spc="-30" baseline="0"/>
            </a:lvl1pPr>
            <a:lvl2pPr>
              <a:defRPr sz="2000"/>
            </a:lvl2pPr>
            <a:lvl3pPr>
              <a:defRPr sz="2000"/>
            </a:lvl3pPr>
            <a:lvl4pPr>
              <a:defRPr sz="2000"/>
            </a:lvl4pPr>
            <a:lvl5pPr>
              <a:defRPr sz="2000"/>
            </a:lvl5pPr>
          </a:lstStyle>
          <a:p>
            <a:pPr lvl="0"/>
            <a:r>
              <a:rPr lang="en-US"/>
              <a:t>Chapter #</a:t>
            </a:r>
          </a:p>
        </p:txBody>
      </p:sp>
      <p:sp>
        <p:nvSpPr>
          <p:cNvPr id="2" name="Title Placeholder 1">
            <a:extLst>
              <a:ext uri="{FF2B5EF4-FFF2-40B4-BE49-F238E27FC236}">
                <a16:creationId xmlns:a16="http://schemas.microsoft.com/office/drawing/2014/main" id="{48FCD2B1-D684-AD84-2649-CD4B7D8A9D75}"/>
              </a:ext>
            </a:extLst>
          </p:cNvPr>
          <p:cNvSpPr>
            <a:spLocks noGrp="1"/>
          </p:cNvSpPr>
          <p:nvPr>
            <p:ph type="title" hasCustomPrompt="1"/>
          </p:nvPr>
        </p:nvSpPr>
        <p:spPr>
          <a:xfrm>
            <a:off x="499733" y="2791790"/>
            <a:ext cx="8208000" cy="1743682"/>
          </a:xfrm>
          <a:prstGeom prst="rect">
            <a:avLst/>
          </a:prstGeom>
        </p:spPr>
        <p:txBody>
          <a:bodyPr vert="horz" wrap="square" lIns="0" tIns="0" rIns="0" bIns="0" rtlCol="0" anchor="t">
            <a:no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pic>
        <p:nvPicPr>
          <p:cNvPr id="3" name="Graphic 2">
            <a:extLst>
              <a:ext uri="{FF2B5EF4-FFF2-40B4-BE49-F238E27FC236}">
                <a16:creationId xmlns:a16="http://schemas.microsoft.com/office/drawing/2014/main" id="{00B8516D-47D9-14C7-8A37-4D8EBA2DA18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rot="16200000">
            <a:off x="10397913" y="5057790"/>
            <a:ext cx="2047718" cy="540991"/>
          </a:xfrm>
          <a:prstGeom prst="rect">
            <a:avLst/>
          </a:prstGeom>
        </p:spPr>
      </p:pic>
      <p:pic>
        <p:nvPicPr>
          <p:cNvPr id="5" name="Graphic 4">
            <a:extLst>
              <a:ext uri="{FF2B5EF4-FFF2-40B4-BE49-F238E27FC236}">
                <a16:creationId xmlns:a16="http://schemas.microsoft.com/office/drawing/2014/main" id="{6CD01A2E-B837-A6F6-D4AB-D9E7B4711084}"/>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0065" y="5418450"/>
            <a:ext cx="651959" cy="936000"/>
          </a:xfrm>
          <a:prstGeom prst="rect">
            <a:avLst/>
          </a:prstGeom>
        </p:spPr>
      </p:pic>
    </p:spTree>
    <p:extLst>
      <p:ext uri="{BB962C8B-B14F-4D97-AF65-F5344CB8AC3E}">
        <p14:creationId xmlns:p14="http://schemas.microsoft.com/office/powerpoint/2010/main" val="413167088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EEA4A-9A60-48E7-C783-1DF04B063848}"/>
              </a:ext>
            </a:extLst>
          </p:cNvPr>
          <p:cNvSpPr>
            <a:spLocks noGrp="1"/>
          </p:cNvSpPr>
          <p:nvPr>
            <p:ph type="title" hasCustomPrompt="1"/>
          </p:nvPr>
        </p:nvSpPr>
        <p:spPr/>
        <p:txBody>
          <a:bodyPr/>
          <a:lstStyle/>
          <a:p>
            <a:r>
              <a:rPr lang="en-GB"/>
              <a:t>Click here to insert title</a:t>
            </a:r>
          </a:p>
        </p:txBody>
      </p:sp>
      <p:sp>
        <p:nvSpPr>
          <p:cNvPr id="3" name="Slide Number Placeholder 2">
            <a:extLst>
              <a:ext uri="{FF2B5EF4-FFF2-40B4-BE49-F238E27FC236}">
                <a16:creationId xmlns:a16="http://schemas.microsoft.com/office/drawing/2014/main" id="{3CF2F90A-D115-B139-91F8-349D3090A69A}"/>
              </a:ext>
            </a:extLst>
          </p:cNvPr>
          <p:cNvSpPr>
            <a:spLocks noGrp="1"/>
          </p:cNvSpPr>
          <p:nvPr>
            <p:ph type="sldNum" sz="quarter" idx="10"/>
          </p:nvPr>
        </p:nvSpPr>
        <p:spPr>
          <a:xfrm>
            <a:off x="499733" y="5994450"/>
            <a:ext cx="360000" cy="360000"/>
          </a:xfrm>
          <a:prstGeom prst="rect">
            <a:avLst/>
          </a:prstGeom>
        </p:spPr>
        <p:txBody>
          <a:bodyPr/>
          <a:lstStyle/>
          <a:p>
            <a:fld id="{E8F1A65C-595C-4736-BF40-F7D31E789466}" type="slidenum">
              <a:rPr lang="en-GB" smtClean="0"/>
              <a:pPr/>
              <a:t>‹#›</a:t>
            </a:fld>
            <a:endParaRPr lang="en-GB"/>
          </a:p>
        </p:txBody>
      </p:sp>
      <p:sp>
        <p:nvSpPr>
          <p:cNvPr id="4" name="Footer Placeholder 3">
            <a:extLst>
              <a:ext uri="{FF2B5EF4-FFF2-40B4-BE49-F238E27FC236}">
                <a16:creationId xmlns:a16="http://schemas.microsoft.com/office/drawing/2014/main" id="{EF2C6D58-B907-2304-3A73-FE43477E1871}"/>
              </a:ext>
            </a:extLst>
          </p:cNvPr>
          <p:cNvSpPr>
            <a:spLocks noGrp="1"/>
          </p:cNvSpPr>
          <p:nvPr>
            <p:ph type="ftr" sz="quarter" idx="11"/>
          </p:nvPr>
        </p:nvSpPr>
        <p:spPr>
          <a:xfrm>
            <a:off x="1039733" y="5994450"/>
            <a:ext cx="10652534" cy="360000"/>
          </a:xfrm>
          <a:prstGeom prst="rect">
            <a:avLst/>
          </a:prstGeom>
        </p:spPr>
        <p:txBody>
          <a:bodyPr/>
          <a:lstStyle/>
          <a:p>
            <a:endParaRPr lang="en-GB"/>
          </a:p>
        </p:txBody>
      </p:sp>
    </p:spTree>
    <p:extLst>
      <p:ext uri="{BB962C8B-B14F-4D97-AF65-F5344CB8AC3E}">
        <p14:creationId xmlns:p14="http://schemas.microsoft.com/office/powerpoint/2010/main" val="73939499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766BFCA1-3D8D-4284-C24E-E3DA1F699571}"/>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itle Placeholder 1">
            <a:extLst>
              <a:ext uri="{FF2B5EF4-FFF2-40B4-BE49-F238E27FC236}">
                <a16:creationId xmlns:a16="http://schemas.microsoft.com/office/drawing/2014/main" id="{310189C7-0533-C5A5-2053-64B64A4AE60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4" name="Text Placeholder 2">
            <a:extLst>
              <a:ext uri="{FF2B5EF4-FFF2-40B4-BE49-F238E27FC236}">
                <a16:creationId xmlns:a16="http://schemas.microsoft.com/office/drawing/2014/main" id="{AFBC0A28-AEB8-D9B8-A0EC-71E62E27106D}"/>
              </a:ext>
            </a:extLst>
          </p:cNvPr>
          <p:cNvSpPr>
            <a:spLocks noGrp="1"/>
          </p:cNvSpPr>
          <p:nvPr>
            <p:ph idx="1"/>
          </p:nvPr>
        </p:nvSpPr>
        <p:spPr>
          <a:xfrm>
            <a:off x="499733" y="1888476"/>
            <a:ext cx="11192534" cy="3567600"/>
          </a:xfrm>
          <a:prstGeom prst="rect">
            <a:avLst/>
          </a:prstGeom>
        </p:spPr>
        <p:txBody>
          <a:bodyPr vert="horz" lIns="0" tIns="0" rIns="0" bIns="0" rtlCol="0">
            <a:noAutofit/>
          </a:bodyPr>
          <a:lstStyle>
            <a:lvl1pPr>
              <a:defRPr sz="1600" b="0" i="0"/>
            </a:lvl1pPr>
          </a:lstStyle>
          <a:p>
            <a:pPr lvl="0"/>
            <a:endParaRPr lang="en-GB"/>
          </a:p>
        </p:txBody>
      </p:sp>
      <p:sp>
        <p:nvSpPr>
          <p:cNvPr id="5" name="Footer Placeholder 4">
            <a:extLst>
              <a:ext uri="{FF2B5EF4-FFF2-40B4-BE49-F238E27FC236}">
                <a16:creationId xmlns:a16="http://schemas.microsoft.com/office/drawing/2014/main" id="{426B6548-23BD-98E4-9CD2-2878F478E76D}"/>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9E927592-F46C-B92A-942C-96C668B8F3D0}"/>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78950752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wo column slide">
    <p:spTree>
      <p:nvGrpSpPr>
        <p:cNvPr id="1" name=""/>
        <p:cNvGrpSpPr/>
        <p:nvPr/>
      </p:nvGrpSpPr>
      <p:grpSpPr>
        <a:xfrm>
          <a:off x="0" y="0"/>
          <a:ext cx="0" cy="0"/>
          <a:chOff x="0" y="0"/>
          <a:chExt cx="0" cy="0"/>
        </a:xfrm>
      </p:grpSpPr>
      <p:sp>
        <p:nvSpPr>
          <p:cNvPr id="3" name="Text Placeholder 12">
            <a:extLst>
              <a:ext uri="{FF2B5EF4-FFF2-40B4-BE49-F238E27FC236}">
                <a16:creationId xmlns:a16="http://schemas.microsoft.com/office/drawing/2014/main" id="{8901B2BF-B146-18AA-D1AC-C11BF13456D3}"/>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8" name="Content Placeholder 15">
            <a:extLst>
              <a:ext uri="{FF2B5EF4-FFF2-40B4-BE49-F238E27FC236}">
                <a16:creationId xmlns:a16="http://schemas.microsoft.com/office/drawing/2014/main" id="{36F623F4-4EF9-C441-6445-BE83736EA377}"/>
              </a:ext>
            </a:extLst>
          </p:cNvPr>
          <p:cNvSpPr>
            <a:spLocks noGrp="1"/>
          </p:cNvSpPr>
          <p:nvPr>
            <p:ph sz="quarter" idx="17"/>
          </p:nvPr>
        </p:nvSpPr>
        <p:spPr>
          <a:xfrm>
            <a:off x="499733" y="2589800"/>
            <a:ext cx="5076000" cy="2866276"/>
          </a:xfrm>
          <a:prstGeom prst="rect">
            <a:avLst/>
          </a:prstGeom>
        </p:spPr>
        <p:txBody>
          <a:bodyPr/>
          <a:lstStyle>
            <a:lvl1pPr>
              <a:lnSpc>
                <a:spcPct val="104000"/>
              </a:lnSpc>
              <a:defRPr sz="1400" b="0" i="0"/>
            </a:lvl1pPr>
          </a:lstStyle>
          <a:p>
            <a:endParaRPr lang="en-GB"/>
          </a:p>
        </p:txBody>
      </p:sp>
      <p:sp>
        <p:nvSpPr>
          <p:cNvPr id="12" name="Text Placeholder 13">
            <a:extLst>
              <a:ext uri="{FF2B5EF4-FFF2-40B4-BE49-F238E27FC236}">
                <a16:creationId xmlns:a16="http://schemas.microsoft.com/office/drawing/2014/main" id="{A80B7B62-049F-CC9E-9B73-4108CEF5DEFB}"/>
              </a:ext>
            </a:extLst>
          </p:cNvPr>
          <p:cNvSpPr>
            <a:spLocks noGrp="1"/>
          </p:cNvSpPr>
          <p:nvPr>
            <p:ph type="body" sz="quarter" idx="14" hasCustomPrompt="1"/>
          </p:nvPr>
        </p:nvSpPr>
        <p:spPr>
          <a:xfrm>
            <a:off x="499731" y="1888476"/>
            <a:ext cx="5076000" cy="564450"/>
          </a:xfrm>
          <a:prstGeom prst="rect">
            <a:avLst/>
          </a:prstGeom>
        </p:spPr>
        <p:txBody>
          <a:bodyPr anchor="t">
            <a:noAutofit/>
          </a:bodyPr>
          <a:lstStyle>
            <a:lvl1pPr>
              <a:lnSpc>
                <a:spcPct val="104000"/>
              </a:lnSpc>
              <a:defRPr sz="1600" b="0" i="0"/>
            </a:lvl1pPr>
          </a:lstStyle>
          <a:p>
            <a:r>
              <a:rPr lang="en-GB"/>
              <a:t>Add heading (two lines max)</a:t>
            </a:r>
          </a:p>
        </p:txBody>
      </p:sp>
      <p:sp>
        <p:nvSpPr>
          <p:cNvPr id="26" name="Content Placeholder 15">
            <a:extLst>
              <a:ext uri="{FF2B5EF4-FFF2-40B4-BE49-F238E27FC236}">
                <a16:creationId xmlns:a16="http://schemas.microsoft.com/office/drawing/2014/main" id="{1E648676-8FD7-02E8-7716-297A4F374120}"/>
              </a:ext>
            </a:extLst>
          </p:cNvPr>
          <p:cNvSpPr>
            <a:spLocks noGrp="1"/>
          </p:cNvSpPr>
          <p:nvPr>
            <p:ph sz="quarter" idx="18"/>
          </p:nvPr>
        </p:nvSpPr>
        <p:spPr>
          <a:xfrm>
            <a:off x="6619166" y="2589800"/>
            <a:ext cx="5073091" cy="2866276"/>
          </a:xfrm>
          <a:prstGeom prst="rect">
            <a:avLst/>
          </a:prstGeom>
        </p:spPr>
        <p:txBody>
          <a:bodyPr/>
          <a:lstStyle>
            <a:lvl1pPr>
              <a:lnSpc>
                <a:spcPct val="104000"/>
              </a:lnSpc>
              <a:defRPr sz="1400" b="0" i="0"/>
            </a:lvl1pPr>
          </a:lstStyle>
          <a:p>
            <a:endParaRPr lang="en-GB"/>
          </a:p>
        </p:txBody>
      </p:sp>
      <p:sp>
        <p:nvSpPr>
          <p:cNvPr id="27" name="Text Placeholder 13">
            <a:extLst>
              <a:ext uri="{FF2B5EF4-FFF2-40B4-BE49-F238E27FC236}">
                <a16:creationId xmlns:a16="http://schemas.microsoft.com/office/drawing/2014/main" id="{5854E95A-9CE6-D1AA-8A64-A9F487ACB88F}"/>
              </a:ext>
            </a:extLst>
          </p:cNvPr>
          <p:cNvSpPr>
            <a:spLocks noGrp="1"/>
          </p:cNvSpPr>
          <p:nvPr>
            <p:ph type="body" sz="quarter" idx="19" hasCustomPrompt="1"/>
          </p:nvPr>
        </p:nvSpPr>
        <p:spPr>
          <a:xfrm>
            <a:off x="6619167" y="1888476"/>
            <a:ext cx="5073099" cy="564450"/>
          </a:xfrm>
          <a:prstGeom prst="rect">
            <a:avLst/>
          </a:prstGeom>
        </p:spPr>
        <p:txBody>
          <a:bodyPr anchor="t">
            <a:noAutofit/>
          </a:bodyPr>
          <a:lstStyle>
            <a:lvl1pPr>
              <a:lnSpc>
                <a:spcPct val="104000"/>
              </a:lnSpc>
              <a:defRPr sz="1600" b="0" i="0"/>
            </a:lvl1pPr>
          </a:lstStyle>
          <a:p>
            <a:r>
              <a:rPr lang="en-GB"/>
              <a:t>Add heading(two lines max)</a:t>
            </a:r>
          </a:p>
        </p:txBody>
      </p:sp>
      <p:cxnSp>
        <p:nvCxnSpPr>
          <p:cNvPr id="28" name="Straight Connector 27">
            <a:extLst>
              <a:ext uri="{FF2B5EF4-FFF2-40B4-BE49-F238E27FC236}">
                <a16:creationId xmlns:a16="http://schemas.microsoft.com/office/drawing/2014/main" id="{C2664B76-E093-0A2A-B5BC-50B49610644F}"/>
              </a:ext>
            </a:extLst>
          </p:cNvPr>
          <p:cNvCxnSpPr>
            <a:cxnSpLocks/>
          </p:cNvCxnSpPr>
          <p:nvPr userDrawn="1"/>
        </p:nvCxnSpPr>
        <p:spPr>
          <a:xfrm>
            <a:off x="6096000" y="1830466"/>
            <a:ext cx="0" cy="363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itle Placeholder 1">
            <a:extLst>
              <a:ext uri="{FF2B5EF4-FFF2-40B4-BE49-F238E27FC236}">
                <a16:creationId xmlns:a16="http://schemas.microsoft.com/office/drawing/2014/main" id="{1E67C38B-51DC-8901-ABF7-E4536FB0811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5" name="Footer Placeholder 4">
            <a:extLst>
              <a:ext uri="{FF2B5EF4-FFF2-40B4-BE49-F238E27FC236}">
                <a16:creationId xmlns:a16="http://schemas.microsoft.com/office/drawing/2014/main" id="{2C96D373-250A-B2CA-1130-B203D8FB427C}"/>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F93A7372-2C15-57D9-2B2B-79BD2F774041}"/>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17330053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ext and chart slide">
    <p:spTree>
      <p:nvGrpSpPr>
        <p:cNvPr id="1" name=""/>
        <p:cNvGrpSpPr/>
        <p:nvPr/>
      </p:nvGrpSpPr>
      <p:grpSpPr>
        <a:xfrm>
          <a:off x="0" y="0"/>
          <a:ext cx="0" cy="0"/>
          <a:chOff x="0" y="0"/>
          <a:chExt cx="0" cy="0"/>
        </a:xfrm>
      </p:grpSpPr>
      <p:sp>
        <p:nvSpPr>
          <p:cNvPr id="15" name="Content Placeholder 15">
            <a:extLst>
              <a:ext uri="{FF2B5EF4-FFF2-40B4-BE49-F238E27FC236}">
                <a16:creationId xmlns:a16="http://schemas.microsoft.com/office/drawing/2014/main" id="{6B843F2C-A45A-02E0-0AFF-23B4732E852F}"/>
              </a:ext>
            </a:extLst>
          </p:cNvPr>
          <p:cNvSpPr>
            <a:spLocks noGrp="1"/>
          </p:cNvSpPr>
          <p:nvPr>
            <p:ph sz="quarter" idx="18"/>
          </p:nvPr>
        </p:nvSpPr>
        <p:spPr>
          <a:xfrm>
            <a:off x="7667466" y="1408770"/>
            <a:ext cx="4024801" cy="4047306"/>
          </a:xfrm>
          <a:prstGeom prst="rect">
            <a:avLst/>
          </a:prstGeom>
        </p:spPr>
        <p:txBody>
          <a:bodyPr/>
          <a:lstStyle>
            <a:lvl1pPr>
              <a:defRPr sz="1400" b="0" i="0"/>
            </a:lvl1pPr>
          </a:lstStyle>
          <a:p>
            <a:endParaRPr lang="en-GB"/>
          </a:p>
        </p:txBody>
      </p:sp>
      <p:sp>
        <p:nvSpPr>
          <p:cNvPr id="2" name="Title Placeholder 1">
            <a:extLst>
              <a:ext uri="{FF2B5EF4-FFF2-40B4-BE49-F238E27FC236}">
                <a16:creationId xmlns:a16="http://schemas.microsoft.com/office/drawing/2014/main" id="{7064F26B-8803-9659-C0F8-9ABB6BA873C7}"/>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8" name="Content Placeholder 15">
            <a:extLst>
              <a:ext uri="{FF2B5EF4-FFF2-40B4-BE49-F238E27FC236}">
                <a16:creationId xmlns:a16="http://schemas.microsoft.com/office/drawing/2014/main" id="{6F560808-D843-CD45-7AB0-37D202E7B9F2}"/>
              </a:ext>
            </a:extLst>
          </p:cNvPr>
          <p:cNvSpPr>
            <a:spLocks noGrp="1"/>
          </p:cNvSpPr>
          <p:nvPr>
            <p:ph sz="quarter" idx="19"/>
          </p:nvPr>
        </p:nvSpPr>
        <p:spPr>
          <a:xfrm>
            <a:off x="499733" y="2138376"/>
            <a:ext cx="6542090" cy="3317700"/>
          </a:xfrm>
          <a:prstGeom prst="rect">
            <a:avLst/>
          </a:prstGeom>
        </p:spPr>
        <p:txBody>
          <a:bodyPr/>
          <a:lstStyle>
            <a:lvl1pPr>
              <a:lnSpc>
                <a:spcPct val="104000"/>
              </a:lnSpc>
              <a:defRPr sz="1400" b="0" i="0"/>
            </a:lvl1pPr>
          </a:lstStyle>
          <a:p>
            <a:endParaRPr lang="en-GB"/>
          </a:p>
        </p:txBody>
      </p:sp>
      <p:sp>
        <p:nvSpPr>
          <p:cNvPr id="9" name="Text Placeholder 13">
            <a:extLst>
              <a:ext uri="{FF2B5EF4-FFF2-40B4-BE49-F238E27FC236}">
                <a16:creationId xmlns:a16="http://schemas.microsoft.com/office/drawing/2014/main" id="{B75E58B9-86FE-9082-F516-B5221DE85A4E}"/>
              </a:ext>
            </a:extLst>
          </p:cNvPr>
          <p:cNvSpPr>
            <a:spLocks noGrp="1"/>
          </p:cNvSpPr>
          <p:nvPr>
            <p:ph type="body" sz="quarter" idx="20" hasCustomPrompt="1"/>
          </p:nvPr>
        </p:nvSpPr>
        <p:spPr>
          <a:xfrm>
            <a:off x="499731" y="1408771"/>
            <a:ext cx="654209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5" name="Footer Placeholder 4">
            <a:extLst>
              <a:ext uri="{FF2B5EF4-FFF2-40B4-BE49-F238E27FC236}">
                <a16:creationId xmlns:a16="http://schemas.microsoft.com/office/drawing/2014/main" id="{65F8172A-3973-112E-D77F-1638E34FBE76}"/>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58A971DC-1654-C4EA-4403-B24156FCC379}"/>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41724071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ext and graph slid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AE7A2C40-535F-5F7E-F1C3-491FC3950458}"/>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9" name="Content Placeholder 15">
            <a:extLst>
              <a:ext uri="{FF2B5EF4-FFF2-40B4-BE49-F238E27FC236}">
                <a16:creationId xmlns:a16="http://schemas.microsoft.com/office/drawing/2014/main" id="{761E740E-CE5D-3F96-EF1B-74C269D86486}"/>
              </a:ext>
            </a:extLst>
          </p:cNvPr>
          <p:cNvSpPr>
            <a:spLocks noGrp="1"/>
          </p:cNvSpPr>
          <p:nvPr>
            <p:ph sz="quarter" idx="19"/>
          </p:nvPr>
        </p:nvSpPr>
        <p:spPr>
          <a:xfrm>
            <a:off x="499733" y="2138376"/>
            <a:ext cx="5269471" cy="3317700"/>
          </a:xfrm>
          <a:prstGeom prst="rect">
            <a:avLst/>
          </a:prstGeom>
        </p:spPr>
        <p:txBody>
          <a:bodyPr/>
          <a:lstStyle>
            <a:lvl1pPr>
              <a:lnSpc>
                <a:spcPct val="104000"/>
              </a:lnSpc>
              <a:defRPr sz="1400" b="0" i="0"/>
            </a:lvl1pPr>
          </a:lstStyle>
          <a:p>
            <a:endParaRPr lang="en-GB"/>
          </a:p>
        </p:txBody>
      </p:sp>
      <p:sp>
        <p:nvSpPr>
          <p:cNvPr id="10" name="Text Placeholder 13">
            <a:extLst>
              <a:ext uri="{FF2B5EF4-FFF2-40B4-BE49-F238E27FC236}">
                <a16:creationId xmlns:a16="http://schemas.microsoft.com/office/drawing/2014/main" id="{6EE7FA59-16CE-C00E-EC88-A43E3E27FD7B}"/>
              </a:ext>
            </a:extLst>
          </p:cNvPr>
          <p:cNvSpPr>
            <a:spLocks noGrp="1"/>
          </p:cNvSpPr>
          <p:nvPr>
            <p:ph type="body" sz="quarter" idx="20" hasCustomPrompt="1"/>
          </p:nvPr>
        </p:nvSpPr>
        <p:spPr>
          <a:xfrm>
            <a:off x="499731" y="1408771"/>
            <a:ext cx="526947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6" name="Content Placeholder 15">
            <a:extLst>
              <a:ext uri="{FF2B5EF4-FFF2-40B4-BE49-F238E27FC236}">
                <a16:creationId xmlns:a16="http://schemas.microsoft.com/office/drawing/2014/main" id="{D4650F6D-1E8E-4387-3E83-A43623850CE6}"/>
              </a:ext>
            </a:extLst>
          </p:cNvPr>
          <p:cNvSpPr>
            <a:spLocks noGrp="1"/>
          </p:cNvSpPr>
          <p:nvPr>
            <p:ph sz="quarter" idx="18"/>
          </p:nvPr>
        </p:nvSpPr>
        <p:spPr>
          <a:xfrm>
            <a:off x="6422796" y="1408770"/>
            <a:ext cx="5269471"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7A7F04A8-0659-0BC0-1F60-0CA4207222E6}"/>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5112AB3F-B3C5-4D72-D499-17479169CD8F}"/>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5624113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ext and table slide">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FE7F2E16-67F1-F1D0-06B5-F587DD51CE6D}"/>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Content Placeholder 15">
            <a:extLst>
              <a:ext uri="{FF2B5EF4-FFF2-40B4-BE49-F238E27FC236}">
                <a16:creationId xmlns:a16="http://schemas.microsoft.com/office/drawing/2014/main" id="{56ECBFE5-B633-02D4-A1CC-32F1A77792C4}"/>
              </a:ext>
            </a:extLst>
          </p:cNvPr>
          <p:cNvSpPr>
            <a:spLocks noGrp="1"/>
          </p:cNvSpPr>
          <p:nvPr>
            <p:ph sz="quarter" idx="19"/>
          </p:nvPr>
        </p:nvSpPr>
        <p:spPr>
          <a:xfrm>
            <a:off x="499733" y="2138376"/>
            <a:ext cx="2950477" cy="3317700"/>
          </a:xfrm>
          <a:prstGeom prst="rect">
            <a:avLst/>
          </a:prstGeom>
        </p:spPr>
        <p:txBody>
          <a:bodyPr/>
          <a:lstStyle>
            <a:lvl1pPr>
              <a:lnSpc>
                <a:spcPct val="104000"/>
              </a:lnSpc>
              <a:defRPr sz="1400" b="0" i="0"/>
            </a:lvl1pPr>
          </a:lstStyle>
          <a:p>
            <a:endParaRPr lang="en-GB"/>
          </a:p>
        </p:txBody>
      </p:sp>
      <p:sp>
        <p:nvSpPr>
          <p:cNvPr id="11" name="Text Placeholder 13">
            <a:extLst>
              <a:ext uri="{FF2B5EF4-FFF2-40B4-BE49-F238E27FC236}">
                <a16:creationId xmlns:a16="http://schemas.microsoft.com/office/drawing/2014/main" id="{B3A3145E-319C-A021-10D8-F9A8ADC5ED1B}"/>
              </a:ext>
            </a:extLst>
          </p:cNvPr>
          <p:cNvSpPr>
            <a:spLocks noGrp="1"/>
          </p:cNvSpPr>
          <p:nvPr>
            <p:ph type="body" sz="quarter" idx="20" hasCustomPrompt="1"/>
          </p:nvPr>
        </p:nvSpPr>
        <p:spPr>
          <a:xfrm>
            <a:off x="499731" y="1408771"/>
            <a:ext cx="2950477"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5" name="Content Placeholder 15">
            <a:extLst>
              <a:ext uri="{FF2B5EF4-FFF2-40B4-BE49-F238E27FC236}">
                <a16:creationId xmlns:a16="http://schemas.microsoft.com/office/drawing/2014/main" id="{C6BED69E-9C6C-0FCA-B691-851E4ECE40E4}"/>
              </a:ext>
            </a:extLst>
          </p:cNvPr>
          <p:cNvSpPr>
            <a:spLocks noGrp="1"/>
          </p:cNvSpPr>
          <p:nvPr>
            <p:ph sz="quarter" idx="18"/>
          </p:nvPr>
        </p:nvSpPr>
        <p:spPr>
          <a:xfrm>
            <a:off x="4091234" y="1408770"/>
            <a:ext cx="7601034"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6CC283C8-455F-B22C-BEA9-755168596951}"/>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10A80B36-076B-4AA7-3AB4-F70EB30729B6}"/>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16655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and text v1">
    <p:bg>
      <p:bgPr>
        <a:solidFill>
          <a:schemeClr val="bg1"/>
        </a:solidFill>
        <a:effectLst/>
      </p:bgPr>
    </p:bg>
    <p:spTree>
      <p:nvGrpSpPr>
        <p:cNvPr id="1" name=""/>
        <p:cNvGrpSpPr/>
        <p:nvPr/>
      </p:nvGrpSpPr>
      <p:grpSpPr>
        <a:xfrm>
          <a:off x="0" y="0"/>
          <a:ext cx="0" cy="0"/>
          <a:chOff x="0" y="0"/>
          <a:chExt cx="0" cy="0"/>
        </a:xfrm>
      </p:grpSpPr>
      <p:sp>
        <p:nvSpPr>
          <p:cNvPr id="5" name="Picture Placeholder 11">
            <a:extLst>
              <a:ext uri="{FF2B5EF4-FFF2-40B4-BE49-F238E27FC236}">
                <a16:creationId xmlns:a16="http://schemas.microsoft.com/office/drawing/2014/main" id="{2CACF877-98EB-C504-2170-B2D84E90BF7D}"/>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3" name="Graphic 2">
            <a:extLst>
              <a:ext uri="{FF2B5EF4-FFF2-40B4-BE49-F238E27FC236}">
                <a16:creationId xmlns:a16="http://schemas.microsoft.com/office/drawing/2014/main" id="{6B27849B-CB10-F1E0-A5A8-5B05A3F3F9EA}"/>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4" name="Graphic 3">
            <a:extLst>
              <a:ext uri="{FF2B5EF4-FFF2-40B4-BE49-F238E27FC236}">
                <a16:creationId xmlns:a16="http://schemas.microsoft.com/office/drawing/2014/main" id="{F4178E48-5E26-7133-CEE5-105663E56BA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7" name="Title Placeholder 1">
            <a:extLst>
              <a:ext uri="{FF2B5EF4-FFF2-40B4-BE49-F238E27FC236}">
                <a16:creationId xmlns:a16="http://schemas.microsoft.com/office/drawing/2014/main" id="{59933AFB-C5B9-05B3-AA63-1283AF192037}"/>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8" name="Content Placeholder 15">
            <a:extLst>
              <a:ext uri="{FF2B5EF4-FFF2-40B4-BE49-F238E27FC236}">
                <a16:creationId xmlns:a16="http://schemas.microsoft.com/office/drawing/2014/main" id="{BE189048-A4DC-8194-6856-2E45B35726CC}"/>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pPr lvl="0"/>
            <a:r>
              <a:rPr lang="en-US"/>
              <a:t>Click to edit Master text styles</a:t>
            </a:r>
          </a:p>
        </p:txBody>
      </p:sp>
      <p:sp>
        <p:nvSpPr>
          <p:cNvPr id="11" name="Text Placeholder 13">
            <a:extLst>
              <a:ext uri="{FF2B5EF4-FFF2-40B4-BE49-F238E27FC236}">
                <a16:creationId xmlns:a16="http://schemas.microsoft.com/office/drawing/2014/main" id="{C0D125F2-CF42-C81F-11C5-AAA95CDA9FA9}"/>
              </a:ext>
            </a:extLst>
          </p:cNvPr>
          <p:cNvSpPr>
            <a:spLocks noGrp="1"/>
          </p:cNvSpPr>
          <p:nvPr>
            <p:ph type="body" sz="quarter" idx="22"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2" name="Footer Placeholder 4">
            <a:extLst>
              <a:ext uri="{FF2B5EF4-FFF2-40B4-BE49-F238E27FC236}">
                <a16:creationId xmlns:a16="http://schemas.microsoft.com/office/drawing/2014/main" id="{10375886-2AF5-4107-AE31-D263FB07CDDA}"/>
              </a:ext>
            </a:extLst>
          </p:cNvPr>
          <p:cNvSpPr>
            <a:spLocks noGrp="1"/>
          </p:cNvSpPr>
          <p:nvPr>
            <p:ph type="ftr" sz="quarter" idx="3"/>
          </p:nvPr>
        </p:nvSpPr>
        <p:spPr>
          <a:xfrm>
            <a:off x="1039733" y="5994450"/>
            <a:ext cx="4320001"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3" name="Slide Number Placeholder 5">
            <a:extLst>
              <a:ext uri="{FF2B5EF4-FFF2-40B4-BE49-F238E27FC236}">
                <a16:creationId xmlns:a16="http://schemas.microsoft.com/office/drawing/2014/main" id="{32CB9AFF-7FE6-A460-A0CB-BB9914948941}"/>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08713144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Full page image or video">
    <p:spTree>
      <p:nvGrpSpPr>
        <p:cNvPr id="1" name=""/>
        <p:cNvGrpSpPr/>
        <p:nvPr/>
      </p:nvGrpSpPr>
      <p:grpSpPr>
        <a:xfrm>
          <a:off x="0" y="0"/>
          <a:ext cx="0" cy="0"/>
          <a:chOff x="0" y="0"/>
          <a:chExt cx="0" cy="0"/>
        </a:xfrm>
      </p:grpSpPr>
      <p:sp>
        <p:nvSpPr>
          <p:cNvPr id="2" name="Content Placeholder 15">
            <a:extLst>
              <a:ext uri="{FF2B5EF4-FFF2-40B4-BE49-F238E27FC236}">
                <a16:creationId xmlns:a16="http://schemas.microsoft.com/office/drawing/2014/main" id="{8AAB078F-C61F-F400-75D1-C0E650759B7F}"/>
              </a:ext>
            </a:extLst>
          </p:cNvPr>
          <p:cNvSpPr>
            <a:spLocks noGrp="1"/>
          </p:cNvSpPr>
          <p:nvPr>
            <p:ph sz="quarter" idx="19"/>
          </p:nvPr>
        </p:nvSpPr>
        <p:spPr>
          <a:xfrm>
            <a:off x="0" y="0"/>
            <a:ext cx="12192000" cy="6858000"/>
          </a:xfrm>
          <a:prstGeom prst="rect">
            <a:avLst/>
          </a:prstGeom>
        </p:spPr>
        <p:txBody>
          <a:bodyPr anchor="ctr"/>
          <a:lstStyle>
            <a:lvl1pPr algn="ctr">
              <a:lnSpc>
                <a:spcPct val="104000"/>
              </a:lnSpc>
              <a:defRPr sz="1400" b="0" i="0">
                <a:noFill/>
              </a:defRPr>
            </a:lvl1pPr>
          </a:lstStyle>
          <a:p>
            <a:endParaRPr lang="en-GB"/>
          </a:p>
        </p:txBody>
      </p:sp>
    </p:spTree>
    <p:extLst>
      <p:ext uri="{BB962C8B-B14F-4D97-AF65-F5344CB8AC3E}">
        <p14:creationId xmlns:p14="http://schemas.microsoft.com/office/powerpoint/2010/main" val="304748025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Image and text v1">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7D8562E8-8EE1-F707-0B55-391E672885F3}"/>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7" name="Graphic 6">
            <a:extLst>
              <a:ext uri="{FF2B5EF4-FFF2-40B4-BE49-F238E27FC236}">
                <a16:creationId xmlns:a16="http://schemas.microsoft.com/office/drawing/2014/main" id="{ADBE6469-5230-F5E7-5350-4413AD46255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8" name="Graphic 7">
            <a:extLst>
              <a:ext uri="{FF2B5EF4-FFF2-40B4-BE49-F238E27FC236}">
                <a16:creationId xmlns:a16="http://schemas.microsoft.com/office/drawing/2014/main" id="{0FCAD50C-5473-7D00-E9F5-402EEA37672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1" name="Title Placeholder 1">
            <a:extLst>
              <a:ext uri="{FF2B5EF4-FFF2-40B4-BE49-F238E27FC236}">
                <a16:creationId xmlns:a16="http://schemas.microsoft.com/office/drawing/2014/main" id="{19888C3B-D4C0-FCF9-B65B-9548EC0BCB7A}"/>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2" name="Content Placeholder 15">
            <a:extLst>
              <a:ext uri="{FF2B5EF4-FFF2-40B4-BE49-F238E27FC236}">
                <a16:creationId xmlns:a16="http://schemas.microsoft.com/office/drawing/2014/main" id="{31283586-8F79-3E56-6709-FA9D1E6159B4}"/>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13" name="Text Placeholder 13">
            <a:extLst>
              <a:ext uri="{FF2B5EF4-FFF2-40B4-BE49-F238E27FC236}">
                <a16:creationId xmlns:a16="http://schemas.microsoft.com/office/drawing/2014/main" id="{2D49DF9A-7E25-18BB-6501-FA58CEF9F928}"/>
              </a:ext>
            </a:extLst>
          </p:cNvPr>
          <p:cNvSpPr>
            <a:spLocks noGrp="1"/>
          </p:cNvSpPr>
          <p:nvPr>
            <p:ph type="body" sz="quarter" idx="22"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4" name="Footer Placeholder 4">
            <a:extLst>
              <a:ext uri="{FF2B5EF4-FFF2-40B4-BE49-F238E27FC236}">
                <a16:creationId xmlns:a16="http://schemas.microsoft.com/office/drawing/2014/main" id="{101B4DAC-4FDE-E171-9C79-FF47ACD4B769}"/>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93C7CB9D-FF0F-140C-45B7-E43A53DB6C4B}"/>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71778950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Image and text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DF92AAE4-E1DF-DFF2-3A75-00998EF265CE}"/>
              </a:ext>
            </a:extLst>
          </p:cNvPr>
          <p:cNvSpPr>
            <a:spLocks noGrp="1"/>
          </p:cNvSpPr>
          <p:nvPr>
            <p:ph type="title" hasCustomPrompt="1"/>
          </p:nvPr>
        </p:nvSpPr>
        <p:spPr>
          <a:xfrm>
            <a:off x="499734"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Text Placeholder 12">
            <a:extLst>
              <a:ext uri="{FF2B5EF4-FFF2-40B4-BE49-F238E27FC236}">
                <a16:creationId xmlns:a16="http://schemas.microsoft.com/office/drawing/2014/main" id="{BA977D85-B4DF-47E5-6C71-68A171043B93}"/>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2" name="Content Placeholder 15">
            <a:extLst>
              <a:ext uri="{FF2B5EF4-FFF2-40B4-BE49-F238E27FC236}">
                <a16:creationId xmlns:a16="http://schemas.microsoft.com/office/drawing/2014/main" id="{AA1373D1-1158-3D20-DC3D-0FA72752B9E2}"/>
              </a:ext>
            </a:extLst>
          </p:cNvPr>
          <p:cNvSpPr>
            <a:spLocks noGrp="1"/>
          </p:cNvSpPr>
          <p:nvPr>
            <p:ph sz="quarter" idx="20"/>
          </p:nvPr>
        </p:nvSpPr>
        <p:spPr>
          <a:xfrm>
            <a:off x="499733" y="1888476"/>
            <a:ext cx="4860000" cy="3567600"/>
          </a:xfrm>
          <a:prstGeom prst="rect">
            <a:avLst/>
          </a:prstGeom>
        </p:spPr>
        <p:txBody>
          <a:bodyPr/>
          <a:lstStyle>
            <a:lvl1pPr>
              <a:lnSpc>
                <a:spcPct val="104000"/>
              </a:lnSpc>
              <a:defRPr sz="1400" b="0" i="0"/>
            </a:lvl1pPr>
          </a:lstStyle>
          <a:p>
            <a:endParaRPr lang="en-GB"/>
          </a:p>
        </p:txBody>
      </p:sp>
      <p:sp>
        <p:nvSpPr>
          <p:cNvPr id="13" name="Picture Placeholder 11">
            <a:extLst>
              <a:ext uri="{FF2B5EF4-FFF2-40B4-BE49-F238E27FC236}">
                <a16:creationId xmlns:a16="http://schemas.microsoft.com/office/drawing/2014/main" id="{E908BB2D-E9C9-5813-EBA4-18F79E8EB064}"/>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14" name="Graphic 13">
            <a:extLst>
              <a:ext uri="{FF2B5EF4-FFF2-40B4-BE49-F238E27FC236}">
                <a16:creationId xmlns:a16="http://schemas.microsoft.com/office/drawing/2014/main" id="{62E33571-634F-C20F-9F05-D717F78D32B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15" name="Graphic 14">
            <a:extLst>
              <a:ext uri="{FF2B5EF4-FFF2-40B4-BE49-F238E27FC236}">
                <a16:creationId xmlns:a16="http://schemas.microsoft.com/office/drawing/2014/main" id="{5511362B-B5AD-3EE7-533E-A4F1F576E268}"/>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6" name="Footer Placeholder 4">
            <a:extLst>
              <a:ext uri="{FF2B5EF4-FFF2-40B4-BE49-F238E27FC236}">
                <a16:creationId xmlns:a16="http://schemas.microsoft.com/office/drawing/2014/main" id="{77B9D4EA-0328-4677-CC9B-EAD14819EB5F}"/>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26430A9F-7417-2F65-0374-C906EBF00F4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57825614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hree image and text slide v1">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52A05B-734C-023B-C15D-942D9867BAB4}"/>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Content Placeholder 15">
            <a:extLst>
              <a:ext uri="{FF2B5EF4-FFF2-40B4-BE49-F238E27FC236}">
                <a16:creationId xmlns:a16="http://schemas.microsoft.com/office/drawing/2014/main" id="{67BD0C26-0FB8-E001-81BA-5EA844A0C914}"/>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8" name="Text Placeholder 13">
            <a:extLst>
              <a:ext uri="{FF2B5EF4-FFF2-40B4-BE49-F238E27FC236}">
                <a16:creationId xmlns:a16="http://schemas.microsoft.com/office/drawing/2014/main" id="{548710A7-36AA-7701-8CF8-E2BC3CD3543E}"/>
              </a:ext>
            </a:extLst>
          </p:cNvPr>
          <p:cNvSpPr>
            <a:spLocks noGrp="1"/>
          </p:cNvSpPr>
          <p:nvPr>
            <p:ph type="body" sz="quarter" idx="21"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9" name="Picture Placeholder 11">
            <a:extLst>
              <a:ext uri="{FF2B5EF4-FFF2-40B4-BE49-F238E27FC236}">
                <a16:creationId xmlns:a16="http://schemas.microsoft.com/office/drawing/2014/main" id="{A79BFDA6-F32E-B996-4892-27B8AF51E8DB}"/>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10" name="Picture Placeholder 11">
            <a:extLst>
              <a:ext uri="{FF2B5EF4-FFF2-40B4-BE49-F238E27FC236}">
                <a16:creationId xmlns:a16="http://schemas.microsoft.com/office/drawing/2014/main" id="{4D64FC78-7634-6352-7B43-68A85F785653}"/>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Picture Placeholder 11">
            <a:extLst>
              <a:ext uri="{FF2B5EF4-FFF2-40B4-BE49-F238E27FC236}">
                <a16:creationId xmlns:a16="http://schemas.microsoft.com/office/drawing/2014/main" id="{2AD944FB-0179-DD12-A466-F07875F378A2}"/>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4" name="Footer Placeholder 4">
            <a:extLst>
              <a:ext uri="{FF2B5EF4-FFF2-40B4-BE49-F238E27FC236}">
                <a16:creationId xmlns:a16="http://schemas.microsoft.com/office/drawing/2014/main" id="{B9A33BE5-B184-D376-8DF7-2B1964933F70}"/>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1" name="Slide Number Placeholder 5">
            <a:extLst>
              <a:ext uri="{FF2B5EF4-FFF2-40B4-BE49-F238E27FC236}">
                <a16:creationId xmlns:a16="http://schemas.microsoft.com/office/drawing/2014/main" id="{DF793601-8B4C-CFE5-553C-99E510782D8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32549315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hree image and text slide v2">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219DC3A-1FF1-7859-D599-6F9DCD54E592}"/>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3" name="Picture Placeholder 11">
            <a:extLst>
              <a:ext uri="{FF2B5EF4-FFF2-40B4-BE49-F238E27FC236}">
                <a16:creationId xmlns:a16="http://schemas.microsoft.com/office/drawing/2014/main" id="{34A33B83-0498-6D8B-C355-16BE0BBD49C8}"/>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Title Placeholder 1">
            <a:extLst>
              <a:ext uri="{FF2B5EF4-FFF2-40B4-BE49-F238E27FC236}">
                <a16:creationId xmlns:a16="http://schemas.microsoft.com/office/drawing/2014/main" id="{D7993DE8-5ABE-40D9-B897-DAF1B332870F}"/>
              </a:ext>
            </a:extLst>
          </p:cNvPr>
          <p:cNvSpPr>
            <a:spLocks noGrp="1"/>
          </p:cNvSpPr>
          <p:nvPr>
            <p:ph type="title" hasCustomPrompt="1"/>
          </p:nvPr>
        </p:nvSpPr>
        <p:spPr>
          <a:xfrm>
            <a:off x="499733"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Text Placeholder 12">
            <a:extLst>
              <a:ext uri="{FF2B5EF4-FFF2-40B4-BE49-F238E27FC236}">
                <a16:creationId xmlns:a16="http://schemas.microsoft.com/office/drawing/2014/main" id="{1F382238-B715-064C-9E79-D94A425E35B6}"/>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ext Placeholder 2">
            <a:extLst>
              <a:ext uri="{FF2B5EF4-FFF2-40B4-BE49-F238E27FC236}">
                <a16:creationId xmlns:a16="http://schemas.microsoft.com/office/drawing/2014/main" id="{78D2F36A-F968-C38D-8923-0F341E76FAD7}"/>
              </a:ext>
            </a:extLst>
          </p:cNvPr>
          <p:cNvSpPr>
            <a:spLocks noGrp="1"/>
          </p:cNvSpPr>
          <p:nvPr>
            <p:ph idx="1"/>
          </p:nvPr>
        </p:nvSpPr>
        <p:spPr>
          <a:xfrm>
            <a:off x="499734" y="1888476"/>
            <a:ext cx="4860000" cy="3567600"/>
          </a:xfrm>
          <a:prstGeom prst="rect">
            <a:avLst/>
          </a:prstGeom>
        </p:spPr>
        <p:txBody>
          <a:bodyPr vert="horz" lIns="0" tIns="0" rIns="0" bIns="0" rtlCol="0">
            <a:noAutofit/>
          </a:bodyPr>
          <a:lstStyle>
            <a:lvl1pPr>
              <a:defRPr sz="1600" b="0" i="0"/>
            </a:lvl1pPr>
          </a:lstStyle>
          <a:p>
            <a:pPr lvl="0"/>
            <a:endParaRPr lang="en-GB"/>
          </a:p>
        </p:txBody>
      </p:sp>
      <p:sp>
        <p:nvSpPr>
          <p:cNvPr id="2" name="Picture Placeholder 11">
            <a:extLst>
              <a:ext uri="{FF2B5EF4-FFF2-40B4-BE49-F238E27FC236}">
                <a16:creationId xmlns:a16="http://schemas.microsoft.com/office/drawing/2014/main" id="{EE8C31F9-4188-ABD5-E59C-BFECC762CDEB}"/>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5" name="Footer Placeholder 4">
            <a:extLst>
              <a:ext uri="{FF2B5EF4-FFF2-40B4-BE49-F238E27FC236}">
                <a16:creationId xmlns:a16="http://schemas.microsoft.com/office/drawing/2014/main" id="{B6D199E5-97A7-BECE-B5FB-AA0E589FBF3B}"/>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610623F9-0289-6176-39D6-A10C7311DA4A}"/>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64576215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Statement or quote slide">
    <p:spTree>
      <p:nvGrpSpPr>
        <p:cNvPr id="1" name=""/>
        <p:cNvGrpSpPr/>
        <p:nvPr/>
      </p:nvGrpSpPr>
      <p:grpSpPr>
        <a:xfrm>
          <a:off x="0" y="0"/>
          <a:ext cx="0" cy="0"/>
          <a:chOff x="0" y="0"/>
          <a:chExt cx="0" cy="0"/>
        </a:xfrm>
      </p:grpSpPr>
      <p:sp>
        <p:nvSpPr>
          <p:cNvPr id="22" name="Title Placeholder 1">
            <a:extLst>
              <a:ext uri="{FF2B5EF4-FFF2-40B4-BE49-F238E27FC236}">
                <a16:creationId xmlns:a16="http://schemas.microsoft.com/office/drawing/2014/main" id="{06DF862D-15E0-ACDB-80CE-697EB1AC1CE0}"/>
              </a:ext>
            </a:extLst>
          </p:cNvPr>
          <p:cNvSpPr>
            <a:spLocks noGrp="1"/>
          </p:cNvSpPr>
          <p:nvPr>
            <p:ph type="title" hasCustomPrompt="1"/>
          </p:nvPr>
        </p:nvSpPr>
        <p:spPr>
          <a:xfrm>
            <a:off x="499734" y="2539978"/>
            <a:ext cx="4860000" cy="2235622"/>
          </a:xfrm>
          <a:prstGeom prst="rect">
            <a:avLst/>
          </a:prstGeom>
        </p:spPr>
        <p:txBody>
          <a:bodyPr vert="horz" wrap="square" lIns="0" tIns="0" rIns="0" bIns="0" rtlCol="0" anchor="t">
            <a:noAutofit/>
          </a:bodyPr>
          <a:lstStyle>
            <a:lvl1pPr>
              <a:defRPr sz="2400" b="0" i="0"/>
            </a:lvl1pPr>
          </a:lstStyle>
          <a:p>
            <a:r>
              <a:rPr lang="en-GB"/>
              <a:t>Add quote</a:t>
            </a:r>
          </a:p>
        </p:txBody>
      </p:sp>
      <p:sp>
        <p:nvSpPr>
          <p:cNvPr id="23" name="Text Placeholder 12">
            <a:extLst>
              <a:ext uri="{FF2B5EF4-FFF2-40B4-BE49-F238E27FC236}">
                <a16:creationId xmlns:a16="http://schemas.microsoft.com/office/drawing/2014/main" id="{A9898A81-6C3F-17C9-B449-3FE9B4C929FF}"/>
              </a:ext>
            </a:extLst>
          </p:cNvPr>
          <p:cNvSpPr>
            <a:spLocks noGrp="1"/>
          </p:cNvSpPr>
          <p:nvPr>
            <p:ph type="body" sz="quarter" idx="14" hasCustomPrompt="1"/>
          </p:nvPr>
        </p:nvSpPr>
        <p:spPr>
          <a:xfrm>
            <a:off x="499734" y="4866805"/>
            <a:ext cx="4859999" cy="501740"/>
          </a:xfrm>
          <a:prstGeom prst="rect">
            <a:avLst/>
          </a:prstGeom>
        </p:spPr>
        <p:txBody>
          <a:bodyPr wrap="square">
            <a:noAutofit/>
          </a:bodyPr>
          <a:lstStyle>
            <a:lvl1pPr>
              <a:defRPr sz="12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source</a:t>
            </a:r>
          </a:p>
        </p:txBody>
      </p:sp>
      <p:sp>
        <p:nvSpPr>
          <p:cNvPr id="24" name="Picture Placeholder 11">
            <a:extLst>
              <a:ext uri="{FF2B5EF4-FFF2-40B4-BE49-F238E27FC236}">
                <a16:creationId xmlns:a16="http://schemas.microsoft.com/office/drawing/2014/main" id="{1E8A19FE-64F8-6DAE-5D3D-84BA47F15825}"/>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5" name="Picture Placeholder 11">
            <a:extLst>
              <a:ext uri="{FF2B5EF4-FFF2-40B4-BE49-F238E27FC236}">
                <a16:creationId xmlns:a16="http://schemas.microsoft.com/office/drawing/2014/main" id="{2630A848-805F-B52C-DAB6-56E569C2CAE6}"/>
              </a:ext>
            </a:extLst>
          </p:cNvPr>
          <p:cNvSpPr>
            <a:spLocks noGrp="1"/>
          </p:cNvSpPr>
          <p:nvPr>
            <p:ph type="pic" sz="quarter" idx="15" hasCustomPrompt="1"/>
          </p:nvPr>
        </p:nvSpPr>
        <p:spPr>
          <a:xfrm>
            <a:off x="10536000" y="1897275"/>
            <a:ext cx="1656000" cy="4978653"/>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6" name="Title Placeholder 1">
            <a:extLst>
              <a:ext uri="{FF2B5EF4-FFF2-40B4-BE49-F238E27FC236}">
                <a16:creationId xmlns:a16="http://schemas.microsoft.com/office/drawing/2014/main" id="{A522FB30-D98F-CA6D-A898-E533909FFF18}"/>
              </a:ext>
            </a:extLst>
          </p:cNvPr>
          <p:cNvSpPr txBox="1">
            <a:spLocks/>
          </p:cNvSpPr>
          <p:nvPr userDrawn="1"/>
        </p:nvSpPr>
        <p:spPr>
          <a:xfrm>
            <a:off x="448797" y="1882098"/>
            <a:ext cx="562655" cy="1221488"/>
          </a:xfrm>
          <a:prstGeom prst="rect">
            <a:avLst/>
          </a:prstGeom>
        </p:spPr>
        <p:txBody>
          <a:bodyPr vert="horz" wrap="none" lIns="0" tIns="0" rIns="0" bIns="0" rtlCol="0" anchor="t">
            <a:noAutofit/>
          </a:bodyPr>
          <a:lstStyle>
            <a:lvl1pPr algn="l" defTabSz="914400" rtl="0" eaLnBrk="1" latinLnBrk="0" hangingPunct="1">
              <a:lnSpc>
                <a:spcPct val="78000"/>
              </a:lnSpc>
              <a:spcBef>
                <a:spcPct val="0"/>
              </a:spcBef>
              <a:buNone/>
              <a:defRPr sz="2400" b="1" kern="1200">
                <a:solidFill>
                  <a:schemeClr val="tx1"/>
                </a:solidFill>
                <a:latin typeface="Neue Haas Grotesk Text Pro" panose="020B0504020202020204" pitchFamily="34" charset="77"/>
                <a:ea typeface="+mj-ea"/>
                <a:cs typeface="Calibri" panose="020F0502020204030204" pitchFamily="34" charset="0"/>
              </a:defRPr>
            </a:lvl1pPr>
          </a:lstStyle>
          <a:p>
            <a:r>
              <a:rPr lang="en-GB" sz="10000" b="0" i="0">
                <a:latin typeface="Aptos" panose="020B0004020202020204" pitchFamily="34" charset="0"/>
              </a:rPr>
              <a:t>“</a:t>
            </a:r>
          </a:p>
        </p:txBody>
      </p:sp>
      <p:pic>
        <p:nvPicPr>
          <p:cNvPr id="6" name="Graphic 5">
            <a:extLst>
              <a:ext uri="{FF2B5EF4-FFF2-40B4-BE49-F238E27FC236}">
                <a16:creationId xmlns:a16="http://schemas.microsoft.com/office/drawing/2014/main" id="{F15CC809-C0C6-1AEE-518D-145A35C3DF6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2C4C8669-4406-D169-EC0D-D6A27A2F23C3}"/>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685867"/>
            <a:ext cx="2047718" cy="540991"/>
          </a:xfrm>
          <a:prstGeom prst="rect">
            <a:avLst/>
          </a:prstGeom>
        </p:spPr>
      </p:pic>
      <p:sp>
        <p:nvSpPr>
          <p:cNvPr id="5" name="Footer Placeholder 4">
            <a:extLst>
              <a:ext uri="{FF2B5EF4-FFF2-40B4-BE49-F238E27FC236}">
                <a16:creationId xmlns:a16="http://schemas.microsoft.com/office/drawing/2014/main" id="{A0E0C231-FE73-E51A-3F12-69B193BBFE49}"/>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7" name="Slide Number Placeholder 5">
            <a:extLst>
              <a:ext uri="{FF2B5EF4-FFF2-40B4-BE49-F238E27FC236}">
                <a16:creationId xmlns:a16="http://schemas.microsoft.com/office/drawing/2014/main" id="{1DCE1066-E500-2767-8998-5A150A7EC352}"/>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11541296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Partner Logo v1">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6D03EE39-10B2-73D2-1393-27923655DBD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88D327CD-3202-365A-43EA-E7A1F8E96B36}"/>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D08E20F9-2E66-AE56-346F-E4B145573C26}"/>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cxnSp>
        <p:nvCxnSpPr>
          <p:cNvPr id="6" name="Straight Connector 5">
            <a:extLst>
              <a:ext uri="{FF2B5EF4-FFF2-40B4-BE49-F238E27FC236}">
                <a16:creationId xmlns:a16="http://schemas.microsoft.com/office/drawing/2014/main" id="{CEEA7794-4B4F-F598-A175-44B2B16E0EE9}"/>
              </a:ext>
            </a:extLst>
          </p:cNvPr>
          <p:cNvCxnSpPr>
            <a:cxnSpLocks/>
          </p:cNvCxnSpPr>
          <p:nvPr userDrawn="1"/>
        </p:nvCxnSpPr>
        <p:spPr>
          <a:xfrm>
            <a:off x="4479196"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7" name="Picture Placeholder 11">
            <a:extLst>
              <a:ext uri="{FF2B5EF4-FFF2-40B4-BE49-F238E27FC236}">
                <a16:creationId xmlns:a16="http://schemas.microsoft.com/office/drawing/2014/main" id="{2977DE28-957E-B147-E156-648406ABC738}"/>
              </a:ext>
            </a:extLst>
          </p:cNvPr>
          <p:cNvSpPr>
            <a:spLocks noGrp="1"/>
          </p:cNvSpPr>
          <p:nvPr>
            <p:ph type="pic" sz="quarter" idx="13" hasCustomPrompt="1"/>
          </p:nvPr>
        </p:nvSpPr>
        <p:spPr>
          <a:xfrm>
            <a:off x="4678830" y="5813493"/>
            <a:ext cx="54000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logo</a:t>
            </a:r>
          </a:p>
        </p:txBody>
      </p:sp>
    </p:spTree>
    <p:extLst>
      <p:ext uri="{BB962C8B-B14F-4D97-AF65-F5344CB8AC3E}">
        <p14:creationId xmlns:p14="http://schemas.microsoft.com/office/powerpoint/2010/main" val="83765525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Partner Logo v2">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DABEBCFA-51F6-E69F-BE22-155AFF9542B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229AB000-5357-40B7-095A-4090EA2B73B7}"/>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F0A8F6F1-9EB1-1E30-5F3D-4D45417E41A0}"/>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spTree>
    <p:extLst>
      <p:ext uri="{BB962C8B-B14F-4D97-AF65-F5344CB8AC3E}">
        <p14:creationId xmlns:p14="http://schemas.microsoft.com/office/powerpoint/2010/main" val="274570594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hank you v1">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pic>
        <p:nvPicPr>
          <p:cNvPr id="2" name="Graphic 1">
            <a:extLst>
              <a:ext uri="{FF2B5EF4-FFF2-40B4-BE49-F238E27FC236}">
                <a16:creationId xmlns:a16="http://schemas.microsoft.com/office/drawing/2014/main" id="{D51D06E0-59F9-89D6-ACF8-6C5311E802C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4" name="Graphic 3">
            <a:extLst>
              <a:ext uri="{FF2B5EF4-FFF2-40B4-BE49-F238E27FC236}">
                <a16:creationId xmlns:a16="http://schemas.microsoft.com/office/drawing/2014/main" id="{21D1B6CD-BEBA-A389-2AF7-B83C17ED8B1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26564238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hank you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716971"/>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sp>
        <p:nvSpPr>
          <p:cNvPr id="7" name="Picture Placeholder 11">
            <a:extLst>
              <a:ext uri="{FF2B5EF4-FFF2-40B4-BE49-F238E27FC236}">
                <a16:creationId xmlns:a16="http://schemas.microsoft.com/office/drawing/2014/main" id="{1CE9F832-37B0-8AE8-FEAB-E13F26BE46BF}"/>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9" name="Graphic 8">
            <a:extLst>
              <a:ext uri="{FF2B5EF4-FFF2-40B4-BE49-F238E27FC236}">
                <a16:creationId xmlns:a16="http://schemas.microsoft.com/office/drawing/2014/main" id="{61AC94D6-81C3-78DC-5AFA-1BD3B5E45F8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10" name="Graphic 9">
            <a:extLst>
              <a:ext uri="{FF2B5EF4-FFF2-40B4-BE49-F238E27FC236}">
                <a16:creationId xmlns:a16="http://schemas.microsoft.com/office/drawing/2014/main" id="{BFD63378-1B60-1C80-BEA9-4CEFF7D16C9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19325105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 and text v2">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7040CE-A94D-AA9F-2647-AFA5B8425771}"/>
              </a:ext>
            </a:extLst>
          </p:cNvPr>
          <p:cNvSpPr>
            <a:spLocks noGrp="1"/>
          </p:cNvSpPr>
          <p:nvPr>
            <p:ph type="title" hasCustomPrompt="1"/>
          </p:nvPr>
        </p:nvSpPr>
        <p:spPr>
          <a:xfrm>
            <a:off x="499734"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3" name="Text Placeholder 12">
            <a:extLst>
              <a:ext uri="{FF2B5EF4-FFF2-40B4-BE49-F238E27FC236}">
                <a16:creationId xmlns:a16="http://schemas.microsoft.com/office/drawing/2014/main" id="{20F49C91-0553-D74D-2497-E699C5393217}"/>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4" name="Content Placeholder 15">
            <a:extLst>
              <a:ext uri="{FF2B5EF4-FFF2-40B4-BE49-F238E27FC236}">
                <a16:creationId xmlns:a16="http://schemas.microsoft.com/office/drawing/2014/main" id="{D63F3000-138E-2A82-B6ED-0E923DAF35BA}"/>
              </a:ext>
            </a:extLst>
          </p:cNvPr>
          <p:cNvSpPr>
            <a:spLocks noGrp="1"/>
          </p:cNvSpPr>
          <p:nvPr>
            <p:ph sz="quarter" idx="20"/>
          </p:nvPr>
        </p:nvSpPr>
        <p:spPr>
          <a:xfrm>
            <a:off x="499733" y="1888476"/>
            <a:ext cx="4860000" cy="3567600"/>
          </a:xfrm>
          <a:prstGeom prst="rect">
            <a:avLst/>
          </a:prstGeom>
        </p:spPr>
        <p:txBody>
          <a:bodyPr/>
          <a:lstStyle>
            <a:lvl1pPr>
              <a:lnSpc>
                <a:spcPct val="104000"/>
              </a:lnSpc>
              <a:defRPr sz="1400" b="0" i="0"/>
            </a:lvl1pPr>
          </a:lstStyle>
          <a:p>
            <a:pPr lvl="0"/>
            <a:r>
              <a:rPr lang="en-US"/>
              <a:t>Click to edit Master text styles</a:t>
            </a:r>
          </a:p>
        </p:txBody>
      </p:sp>
      <p:sp>
        <p:nvSpPr>
          <p:cNvPr id="6" name="Picture Placeholder 11">
            <a:extLst>
              <a:ext uri="{FF2B5EF4-FFF2-40B4-BE49-F238E27FC236}">
                <a16:creationId xmlns:a16="http://schemas.microsoft.com/office/drawing/2014/main" id="{2230340E-87C8-BAF7-89D1-25433C9E30BA}"/>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7" name="Graphic 6">
            <a:extLst>
              <a:ext uri="{FF2B5EF4-FFF2-40B4-BE49-F238E27FC236}">
                <a16:creationId xmlns:a16="http://schemas.microsoft.com/office/drawing/2014/main" id="{E02E724E-A288-EFC3-E3BB-BE3CABCA3ACC}"/>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11" name="Graphic 10">
            <a:extLst>
              <a:ext uri="{FF2B5EF4-FFF2-40B4-BE49-F238E27FC236}">
                <a16:creationId xmlns:a16="http://schemas.microsoft.com/office/drawing/2014/main" id="{C2BB48BA-E4D7-01A5-235A-B675AB141423}"/>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2" name="Footer Placeholder 4">
            <a:extLst>
              <a:ext uri="{FF2B5EF4-FFF2-40B4-BE49-F238E27FC236}">
                <a16:creationId xmlns:a16="http://schemas.microsoft.com/office/drawing/2014/main" id="{EDC605D0-8A67-116B-F38D-738685542D77}"/>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4" name="Slide Number Placeholder 5">
            <a:extLst>
              <a:ext uri="{FF2B5EF4-FFF2-40B4-BE49-F238E27FC236}">
                <a16:creationId xmlns:a16="http://schemas.microsoft.com/office/drawing/2014/main" id="{79C74E85-CCD9-756F-E57A-188000714F01}"/>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9741752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476755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p:nvPr>
        </p:nvSpPr>
        <p:spPr>
          <a:xfrm>
            <a:off x="499733" y="3779224"/>
            <a:ext cx="6541200" cy="855299"/>
          </a:xfrm>
          <a:prstGeom prst="rect">
            <a:avLst/>
          </a:prstGeom>
        </p:spPr>
        <p:txBody>
          <a:bodyPr wrap="square">
            <a:noAutofit/>
          </a:bodyPr>
          <a:lstStyle>
            <a:lvl1pPr>
              <a:lnSpc>
                <a:spcPct val="104000"/>
              </a:lnSpc>
              <a:defRPr sz="1800" b="0" i="0" kern="1800" spc="-30" baseline="0"/>
            </a:lvl1pPr>
            <a:lvl2pPr>
              <a:defRPr sz="2000"/>
            </a:lvl2pPr>
            <a:lvl3pPr>
              <a:defRPr sz="2000"/>
            </a:lvl3pPr>
            <a:lvl4pPr>
              <a:defRPr sz="2000"/>
            </a:lvl4pPr>
            <a:lvl5pPr>
              <a:defRPr sz="2000"/>
            </a:lvl5pPr>
          </a:lstStyle>
          <a:p>
            <a:pPr lvl="0"/>
            <a:endParaRPr lang="en-US"/>
          </a:p>
        </p:txBody>
      </p:sp>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1889950"/>
            <a:ext cx="6542513" cy="1806905"/>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7678168" y="0"/>
            <a:ext cx="4014099" cy="635445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2" name="Graphic 1">
            <a:extLst>
              <a:ext uri="{FF2B5EF4-FFF2-40B4-BE49-F238E27FC236}">
                <a16:creationId xmlns:a16="http://schemas.microsoft.com/office/drawing/2014/main" id="{48D9EEB7-B7AB-1C64-A605-EF36D3FFBBF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5813459"/>
            <a:ext cx="2047718" cy="540991"/>
          </a:xfrm>
          <a:prstGeom prst="rect">
            <a:avLst/>
          </a:prstGeom>
        </p:spPr>
      </p:pic>
      <p:pic>
        <p:nvPicPr>
          <p:cNvPr id="4" name="Graphic 3">
            <a:extLst>
              <a:ext uri="{FF2B5EF4-FFF2-40B4-BE49-F238E27FC236}">
                <a16:creationId xmlns:a16="http://schemas.microsoft.com/office/drawing/2014/main" id="{98ACCD27-71CC-F356-2FBD-08588D559CB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99732" y="503550"/>
            <a:ext cx="651959" cy="936000"/>
          </a:xfrm>
          <a:prstGeom prst="rect">
            <a:avLst/>
          </a:prstGeom>
        </p:spPr>
      </p:pic>
    </p:spTree>
    <p:extLst>
      <p:ext uri="{BB962C8B-B14F-4D97-AF65-F5344CB8AC3E}">
        <p14:creationId xmlns:p14="http://schemas.microsoft.com/office/powerpoint/2010/main" val="293426466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4" name="Text Placeholder 19">
            <a:extLst>
              <a:ext uri="{FF2B5EF4-FFF2-40B4-BE49-F238E27FC236}">
                <a16:creationId xmlns:a16="http://schemas.microsoft.com/office/drawing/2014/main" id="{079E73F8-37B5-57EE-3B98-2EA71E263B1A}"/>
              </a:ext>
            </a:extLst>
          </p:cNvPr>
          <p:cNvSpPr>
            <a:spLocks noGrp="1"/>
          </p:cNvSpPr>
          <p:nvPr>
            <p:ph type="body" sz="quarter" idx="13" hasCustomPrompt="1"/>
          </p:nvPr>
        </p:nvSpPr>
        <p:spPr>
          <a:xfrm>
            <a:off x="499733" y="1408773"/>
            <a:ext cx="496800" cy="493200"/>
          </a:xfrm>
          <a:prstGeom prst="rect">
            <a:avLst/>
          </a:prstGeom>
        </p:spPr>
        <p:txBody>
          <a:bodyPr>
            <a:noAutofit/>
          </a:bodyPr>
          <a:lstStyle>
            <a:lvl1pPr>
              <a:lnSpc>
                <a:spcPct val="104000"/>
              </a:lnSpc>
              <a:defRPr sz="1800" b="1" i="0"/>
            </a:lvl1pPr>
          </a:lstStyle>
          <a:p>
            <a:r>
              <a:rPr lang="en-GB"/>
              <a:t>01</a:t>
            </a:r>
          </a:p>
        </p:txBody>
      </p:sp>
      <p:sp>
        <p:nvSpPr>
          <p:cNvPr id="5" name="Text Placeholder 20">
            <a:extLst>
              <a:ext uri="{FF2B5EF4-FFF2-40B4-BE49-F238E27FC236}">
                <a16:creationId xmlns:a16="http://schemas.microsoft.com/office/drawing/2014/main" id="{C4E74264-E44F-0797-6D9B-9719118A5B4E}"/>
              </a:ext>
            </a:extLst>
          </p:cNvPr>
          <p:cNvSpPr>
            <a:spLocks noGrp="1"/>
          </p:cNvSpPr>
          <p:nvPr>
            <p:ph type="body" sz="quarter" idx="14" hasCustomPrompt="1"/>
          </p:nvPr>
        </p:nvSpPr>
        <p:spPr>
          <a:xfrm>
            <a:off x="1337481" y="140877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6" name="Text Placeholder 21">
            <a:extLst>
              <a:ext uri="{FF2B5EF4-FFF2-40B4-BE49-F238E27FC236}">
                <a16:creationId xmlns:a16="http://schemas.microsoft.com/office/drawing/2014/main" id="{474BFACF-A065-5599-4DA5-5613F6DC25E2}"/>
              </a:ext>
            </a:extLst>
          </p:cNvPr>
          <p:cNvSpPr>
            <a:spLocks noGrp="1"/>
          </p:cNvSpPr>
          <p:nvPr>
            <p:ph type="body" sz="quarter" idx="15" hasCustomPrompt="1"/>
          </p:nvPr>
        </p:nvSpPr>
        <p:spPr>
          <a:xfrm>
            <a:off x="499733" y="2113799"/>
            <a:ext cx="496800" cy="493200"/>
          </a:xfrm>
          <a:prstGeom prst="rect">
            <a:avLst/>
          </a:prstGeom>
        </p:spPr>
        <p:txBody>
          <a:bodyPr>
            <a:noAutofit/>
          </a:bodyPr>
          <a:lstStyle>
            <a:lvl1pPr>
              <a:defRPr sz="1800" b="1" i="0"/>
            </a:lvl1pPr>
          </a:lstStyle>
          <a:p>
            <a:r>
              <a:rPr lang="en-GB"/>
              <a:t>02</a:t>
            </a:r>
          </a:p>
        </p:txBody>
      </p:sp>
      <p:sp>
        <p:nvSpPr>
          <p:cNvPr id="9" name="Text Placeholder 23">
            <a:extLst>
              <a:ext uri="{FF2B5EF4-FFF2-40B4-BE49-F238E27FC236}">
                <a16:creationId xmlns:a16="http://schemas.microsoft.com/office/drawing/2014/main" id="{5691CC70-8DF2-EE6F-C40B-B6A831DFB18D}"/>
              </a:ext>
            </a:extLst>
          </p:cNvPr>
          <p:cNvSpPr>
            <a:spLocks noGrp="1"/>
          </p:cNvSpPr>
          <p:nvPr>
            <p:ph type="body" sz="quarter" idx="17" hasCustomPrompt="1"/>
          </p:nvPr>
        </p:nvSpPr>
        <p:spPr>
          <a:xfrm>
            <a:off x="499733" y="2818825"/>
            <a:ext cx="496800" cy="493200"/>
          </a:xfrm>
          <a:prstGeom prst="rect">
            <a:avLst/>
          </a:prstGeom>
        </p:spPr>
        <p:txBody>
          <a:bodyPr>
            <a:noAutofit/>
          </a:bodyPr>
          <a:lstStyle>
            <a:lvl1pPr>
              <a:lnSpc>
                <a:spcPct val="104000"/>
              </a:lnSpc>
              <a:defRPr sz="1800" b="1" i="0"/>
            </a:lvl1pPr>
          </a:lstStyle>
          <a:p>
            <a:r>
              <a:rPr lang="en-GB"/>
              <a:t>03</a:t>
            </a:r>
          </a:p>
        </p:txBody>
      </p:sp>
      <p:sp>
        <p:nvSpPr>
          <p:cNvPr id="11" name="Text Placeholder 25">
            <a:extLst>
              <a:ext uri="{FF2B5EF4-FFF2-40B4-BE49-F238E27FC236}">
                <a16:creationId xmlns:a16="http://schemas.microsoft.com/office/drawing/2014/main" id="{81241517-A93B-C884-00F7-1D76B026E7DE}"/>
              </a:ext>
            </a:extLst>
          </p:cNvPr>
          <p:cNvSpPr>
            <a:spLocks noGrp="1"/>
          </p:cNvSpPr>
          <p:nvPr>
            <p:ph type="body" sz="quarter" idx="19" hasCustomPrompt="1"/>
          </p:nvPr>
        </p:nvSpPr>
        <p:spPr>
          <a:xfrm>
            <a:off x="499733" y="3523851"/>
            <a:ext cx="496800" cy="493200"/>
          </a:xfrm>
          <a:prstGeom prst="rect">
            <a:avLst/>
          </a:prstGeom>
        </p:spPr>
        <p:txBody>
          <a:bodyPr>
            <a:noAutofit/>
          </a:bodyPr>
          <a:lstStyle>
            <a:lvl1pPr>
              <a:lnSpc>
                <a:spcPct val="104000"/>
              </a:lnSpc>
              <a:defRPr sz="1800" b="1" i="0"/>
            </a:lvl1pPr>
          </a:lstStyle>
          <a:p>
            <a:r>
              <a:rPr lang="en-GB"/>
              <a:t>04</a:t>
            </a:r>
          </a:p>
        </p:txBody>
      </p:sp>
      <p:sp>
        <p:nvSpPr>
          <p:cNvPr id="14" name="Text Placeholder 27">
            <a:extLst>
              <a:ext uri="{FF2B5EF4-FFF2-40B4-BE49-F238E27FC236}">
                <a16:creationId xmlns:a16="http://schemas.microsoft.com/office/drawing/2014/main" id="{623F1BAB-65D9-A5B4-E25B-18ED21C1E939}"/>
              </a:ext>
            </a:extLst>
          </p:cNvPr>
          <p:cNvSpPr>
            <a:spLocks noGrp="1"/>
          </p:cNvSpPr>
          <p:nvPr>
            <p:ph type="body" sz="quarter" idx="21" hasCustomPrompt="1"/>
          </p:nvPr>
        </p:nvSpPr>
        <p:spPr>
          <a:xfrm>
            <a:off x="499733" y="4228877"/>
            <a:ext cx="496800" cy="493200"/>
          </a:xfrm>
          <a:prstGeom prst="rect">
            <a:avLst/>
          </a:prstGeom>
        </p:spPr>
        <p:txBody>
          <a:bodyPr>
            <a:noAutofit/>
          </a:bodyPr>
          <a:lstStyle>
            <a:lvl1pPr>
              <a:lnSpc>
                <a:spcPct val="104000"/>
              </a:lnSpc>
              <a:defRPr sz="1800" b="1" i="0"/>
            </a:lvl1pPr>
          </a:lstStyle>
          <a:p>
            <a:r>
              <a:rPr lang="en-GB"/>
              <a:t>05</a:t>
            </a:r>
          </a:p>
        </p:txBody>
      </p:sp>
      <p:cxnSp>
        <p:nvCxnSpPr>
          <p:cNvPr id="24" name="Straight Connector 23">
            <a:extLst>
              <a:ext uri="{FF2B5EF4-FFF2-40B4-BE49-F238E27FC236}">
                <a16:creationId xmlns:a16="http://schemas.microsoft.com/office/drawing/2014/main" id="{9A622FF6-9443-30AD-C876-90BBC09B5850}"/>
              </a:ext>
            </a:extLst>
          </p:cNvPr>
          <p:cNvCxnSpPr>
            <a:cxnSpLocks/>
          </p:cNvCxnSpPr>
          <p:nvPr userDrawn="1"/>
        </p:nvCxnSpPr>
        <p:spPr>
          <a:xfrm>
            <a:off x="1139588" y="1431102"/>
            <a:ext cx="0" cy="399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itle Placeholder 1">
            <a:extLst>
              <a:ext uri="{FF2B5EF4-FFF2-40B4-BE49-F238E27FC236}">
                <a16:creationId xmlns:a16="http://schemas.microsoft.com/office/drawing/2014/main" id="{D325DC9D-2AA9-80B0-59CB-EB2A231584D3}"/>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Agenda slide</a:t>
            </a:r>
          </a:p>
        </p:txBody>
      </p:sp>
      <p:sp>
        <p:nvSpPr>
          <p:cNvPr id="38" name="Text Placeholder 20">
            <a:extLst>
              <a:ext uri="{FF2B5EF4-FFF2-40B4-BE49-F238E27FC236}">
                <a16:creationId xmlns:a16="http://schemas.microsoft.com/office/drawing/2014/main" id="{94FB1512-536B-3C06-8758-3BF64A3DF587}"/>
              </a:ext>
            </a:extLst>
          </p:cNvPr>
          <p:cNvSpPr>
            <a:spLocks noGrp="1"/>
          </p:cNvSpPr>
          <p:nvPr>
            <p:ph type="body" sz="quarter" idx="24" hasCustomPrompt="1"/>
          </p:nvPr>
        </p:nvSpPr>
        <p:spPr>
          <a:xfrm>
            <a:off x="1337481" y="2113798"/>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39" name="Text Placeholder 20">
            <a:extLst>
              <a:ext uri="{FF2B5EF4-FFF2-40B4-BE49-F238E27FC236}">
                <a16:creationId xmlns:a16="http://schemas.microsoft.com/office/drawing/2014/main" id="{E73858A2-79B0-D494-4400-BA3171AC2533}"/>
              </a:ext>
            </a:extLst>
          </p:cNvPr>
          <p:cNvSpPr>
            <a:spLocks noGrp="1"/>
          </p:cNvSpPr>
          <p:nvPr>
            <p:ph type="body" sz="quarter" idx="25" hasCustomPrompt="1"/>
          </p:nvPr>
        </p:nvSpPr>
        <p:spPr>
          <a:xfrm>
            <a:off x="1337481" y="2818824"/>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0" name="Text Placeholder 20">
            <a:extLst>
              <a:ext uri="{FF2B5EF4-FFF2-40B4-BE49-F238E27FC236}">
                <a16:creationId xmlns:a16="http://schemas.microsoft.com/office/drawing/2014/main" id="{316DF11A-F375-2621-E425-D254C2BFBDC2}"/>
              </a:ext>
            </a:extLst>
          </p:cNvPr>
          <p:cNvSpPr>
            <a:spLocks noGrp="1"/>
          </p:cNvSpPr>
          <p:nvPr>
            <p:ph type="body" sz="quarter" idx="26" hasCustomPrompt="1"/>
          </p:nvPr>
        </p:nvSpPr>
        <p:spPr>
          <a:xfrm>
            <a:off x="1337481" y="3523850"/>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1" name="Text Placeholder 20">
            <a:extLst>
              <a:ext uri="{FF2B5EF4-FFF2-40B4-BE49-F238E27FC236}">
                <a16:creationId xmlns:a16="http://schemas.microsoft.com/office/drawing/2014/main" id="{FB045E71-4D6C-C476-D364-81DB443EDF23}"/>
              </a:ext>
            </a:extLst>
          </p:cNvPr>
          <p:cNvSpPr>
            <a:spLocks noGrp="1"/>
          </p:cNvSpPr>
          <p:nvPr>
            <p:ph type="body" sz="quarter" idx="27" hasCustomPrompt="1"/>
          </p:nvPr>
        </p:nvSpPr>
        <p:spPr>
          <a:xfrm>
            <a:off x="1337481" y="4228876"/>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4" name="Text Placeholder 20">
            <a:extLst>
              <a:ext uri="{FF2B5EF4-FFF2-40B4-BE49-F238E27FC236}">
                <a16:creationId xmlns:a16="http://schemas.microsoft.com/office/drawing/2014/main" id="{6ACC28C5-8646-3B2E-4FDA-90CAAD6437E9}"/>
              </a:ext>
            </a:extLst>
          </p:cNvPr>
          <p:cNvSpPr>
            <a:spLocks noGrp="1"/>
          </p:cNvSpPr>
          <p:nvPr>
            <p:ph type="body" sz="quarter" idx="30" hasCustomPrompt="1"/>
          </p:nvPr>
        </p:nvSpPr>
        <p:spPr>
          <a:xfrm>
            <a:off x="1337481" y="493390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9" name="Text Placeholder 29">
            <a:extLst>
              <a:ext uri="{FF2B5EF4-FFF2-40B4-BE49-F238E27FC236}">
                <a16:creationId xmlns:a16="http://schemas.microsoft.com/office/drawing/2014/main" id="{CE07A932-8579-47D4-C90C-297D44DE4342}"/>
              </a:ext>
            </a:extLst>
          </p:cNvPr>
          <p:cNvSpPr>
            <a:spLocks noGrp="1"/>
          </p:cNvSpPr>
          <p:nvPr>
            <p:ph type="body" sz="quarter" idx="32" hasCustomPrompt="1"/>
          </p:nvPr>
        </p:nvSpPr>
        <p:spPr>
          <a:xfrm>
            <a:off x="499733" y="4933903"/>
            <a:ext cx="496800" cy="493200"/>
          </a:xfrm>
          <a:prstGeom prst="rect">
            <a:avLst/>
          </a:prstGeom>
        </p:spPr>
        <p:txBody>
          <a:bodyPr>
            <a:noAutofit/>
          </a:bodyPr>
          <a:lstStyle>
            <a:lvl1pPr>
              <a:defRPr sz="1800" b="1" i="0"/>
            </a:lvl1pPr>
          </a:lstStyle>
          <a:p>
            <a:r>
              <a:rPr lang="en-GB"/>
              <a:t>06</a:t>
            </a:r>
          </a:p>
        </p:txBody>
      </p:sp>
      <p:sp>
        <p:nvSpPr>
          <p:cNvPr id="2" name="Footer Placeholder 4">
            <a:extLst>
              <a:ext uri="{FF2B5EF4-FFF2-40B4-BE49-F238E27FC236}">
                <a16:creationId xmlns:a16="http://schemas.microsoft.com/office/drawing/2014/main" id="{917D1B03-4E4C-6186-9FF9-B3CE964321A6}"/>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3" name="Slide Number Placeholder 5">
            <a:extLst>
              <a:ext uri="{FF2B5EF4-FFF2-40B4-BE49-F238E27FC236}">
                <a16:creationId xmlns:a16="http://schemas.microsoft.com/office/drawing/2014/main" id="{4E928B4F-3265-2263-5059-1418E9ED8E45}"/>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04261962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0" y="0"/>
            <a:ext cx="12192000" cy="3445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hasCustomPrompt="1"/>
          </p:nvPr>
        </p:nvSpPr>
        <p:spPr>
          <a:xfrm>
            <a:off x="499733" y="1580118"/>
            <a:ext cx="8208000" cy="855299"/>
          </a:xfrm>
          <a:prstGeom prst="rect">
            <a:avLst/>
          </a:prstGeom>
        </p:spPr>
        <p:txBody>
          <a:bodyPr wrap="square">
            <a:noAutofit/>
          </a:bodyPr>
          <a:lstStyle>
            <a:lvl1pPr>
              <a:lnSpc>
                <a:spcPct val="105000"/>
              </a:lnSpc>
              <a:defRPr sz="6000" b="1" i="0" kern="1800" spc="-30" baseline="0">
                <a:effectLst/>
              </a:defRPr>
            </a:lvl1pPr>
            <a:lvl2pPr>
              <a:defRPr sz="2000"/>
            </a:lvl2pPr>
            <a:lvl3pPr>
              <a:defRPr sz="2000"/>
            </a:lvl3pPr>
            <a:lvl4pPr>
              <a:defRPr sz="2000"/>
            </a:lvl4pPr>
            <a:lvl5pPr>
              <a:defRPr sz="2000"/>
            </a:lvl5pPr>
          </a:lstStyle>
          <a:p>
            <a:pPr lvl="0"/>
            <a:r>
              <a:rPr lang="en-US"/>
              <a:t>Chapter #</a:t>
            </a:r>
          </a:p>
        </p:txBody>
      </p:sp>
      <p:sp>
        <p:nvSpPr>
          <p:cNvPr id="2" name="Title Placeholder 1">
            <a:extLst>
              <a:ext uri="{FF2B5EF4-FFF2-40B4-BE49-F238E27FC236}">
                <a16:creationId xmlns:a16="http://schemas.microsoft.com/office/drawing/2014/main" id="{48FCD2B1-D684-AD84-2649-CD4B7D8A9D75}"/>
              </a:ext>
            </a:extLst>
          </p:cNvPr>
          <p:cNvSpPr>
            <a:spLocks noGrp="1"/>
          </p:cNvSpPr>
          <p:nvPr>
            <p:ph type="title" hasCustomPrompt="1"/>
          </p:nvPr>
        </p:nvSpPr>
        <p:spPr>
          <a:xfrm>
            <a:off x="499733" y="2791790"/>
            <a:ext cx="8208000" cy="1743682"/>
          </a:xfrm>
          <a:prstGeom prst="rect">
            <a:avLst/>
          </a:prstGeom>
        </p:spPr>
        <p:txBody>
          <a:bodyPr vert="horz" wrap="square" lIns="0" tIns="0" rIns="0" bIns="0" rtlCol="0" anchor="t">
            <a:noAutofit/>
          </a:bodyPr>
          <a:lstStyle>
            <a:lvl1pPr>
              <a:lnSpc>
                <a:spcPct val="80000"/>
              </a:lnSpc>
              <a:defRPr sz="7200" b="1" i="0">
                <a:solidFill>
                  <a:schemeClr val="tx1"/>
                </a:solidFill>
                <a:effectLst/>
                <a:latin typeface="Aptos" panose="020B0004020202020204" pitchFamily="34" charset="0"/>
              </a:defRPr>
            </a:lvl1pPr>
          </a:lstStyle>
          <a:p>
            <a:r>
              <a:rPr lang="en-GB"/>
              <a:t>Click here </a:t>
            </a:r>
            <a:br>
              <a:rPr lang="en-GB"/>
            </a:br>
            <a:r>
              <a:rPr lang="en-GB"/>
              <a:t>to insert title</a:t>
            </a:r>
          </a:p>
        </p:txBody>
      </p:sp>
      <p:pic>
        <p:nvPicPr>
          <p:cNvPr id="90" name="Graphic 89">
            <a:extLst>
              <a:ext uri="{FF2B5EF4-FFF2-40B4-BE49-F238E27FC236}">
                <a16:creationId xmlns:a16="http://schemas.microsoft.com/office/drawing/2014/main" id="{DEABD41F-F2D1-68DD-A891-4162D21E5E59}"/>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0065" y="5418450"/>
            <a:ext cx="651959" cy="936000"/>
          </a:xfrm>
          <a:prstGeom prst="rect">
            <a:avLst/>
          </a:prstGeom>
        </p:spPr>
      </p:pic>
      <p:pic>
        <p:nvPicPr>
          <p:cNvPr id="3" name="Graphic 2">
            <a:extLst>
              <a:ext uri="{FF2B5EF4-FFF2-40B4-BE49-F238E27FC236}">
                <a16:creationId xmlns:a16="http://schemas.microsoft.com/office/drawing/2014/main" id="{B91F82F2-0A6F-6A9F-373C-171253D5E9AC}"/>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157668504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7C52-1CB5-33E3-B149-EAB127291756}"/>
              </a:ext>
            </a:extLst>
          </p:cNvPr>
          <p:cNvSpPr>
            <a:spLocks noGrp="1"/>
          </p:cNvSpPr>
          <p:nvPr>
            <p:ph type="title" hasCustomPrompt="1"/>
          </p:nvPr>
        </p:nvSpPr>
        <p:spPr/>
        <p:txBody>
          <a:bodyPr/>
          <a:lstStyle/>
          <a:p>
            <a:r>
              <a:rPr lang="en-GB"/>
              <a:t>Click here to insert title</a:t>
            </a:r>
          </a:p>
        </p:txBody>
      </p:sp>
      <p:sp>
        <p:nvSpPr>
          <p:cNvPr id="3" name="Slide Number Placeholder 2">
            <a:extLst>
              <a:ext uri="{FF2B5EF4-FFF2-40B4-BE49-F238E27FC236}">
                <a16:creationId xmlns:a16="http://schemas.microsoft.com/office/drawing/2014/main" id="{9784F17C-6E19-B547-2E5A-436DE8D943B1}"/>
              </a:ext>
            </a:extLst>
          </p:cNvPr>
          <p:cNvSpPr>
            <a:spLocks noGrp="1"/>
          </p:cNvSpPr>
          <p:nvPr>
            <p:ph type="sldNum" sz="quarter" idx="10"/>
          </p:nvPr>
        </p:nvSpPr>
        <p:spPr>
          <a:xfrm>
            <a:off x="499733" y="5994450"/>
            <a:ext cx="360000" cy="360000"/>
          </a:xfrm>
          <a:prstGeom prst="rect">
            <a:avLst/>
          </a:prstGeom>
        </p:spPr>
        <p:txBody>
          <a:bodyPr/>
          <a:lstStyle/>
          <a:p>
            <a:fld id="{E8F1A65C-595C-4736-BF40-F7D31E789466}" type="slidenum">
              <a:rPr lang="en-GB" smtClean="0"/>
              <a:pPr/>
              <a:t>‹#›</a:t>
            </a:fld>
            <a:endParaRPr lang="en-GB"/>
          </a:p>
        </p:txBody>
      </p:sp>
      <p:sp>
        <p:nvSpPr>
          <p:cNvPr id="4" name="Footer Placeholder 3">
            <a:extLst>
              <a:ext uri="{FF2B5EF4-FFF2-40B4-BE49-F238E27FC236}">
                <a16:creationId xmlns:a16="http://schemas.microsoft.com/office/drawing/2014/main" id="{7DEB4A28-AC6D-EC48-BC79-45434858BABC}"/>
              </a:ext>
            </a:extLst>
          </p:cNvPr>
          <p:cNvSpPr>
            <a:spLocks noGrp="1"/>
          </p:cNvSpPr>
          <p:nvPr>
            <p:ph type="ftr" sz="quarter" idx="11"/>
          </p:nvPr>
        </p:nvSpPr>
        <p:spPr>
          <a:xfrm>
            <a:off x="1039733" y="5994450"/>
            <a:ext cx="10652534" cy="360000"/>
          </a:xfrm>
          <a:prstGeom prst="rect">
            <a:avLst/>
          </a:prstGeom>
        </p:spPr>
        <p:txBody>
          <a:bodyPr/>
          <a:lstStyle/>
          <a:p>
            <a:endParaRPr lang="en-GB"/>
          </a:p>
        </p:txBody>
      </p:sp>
    </p:spTree>
    <p:extLst>
      <p:ext uri="{BB962C8B-B14F-4D97-AF65-F5344CB8AC3E}">
        <p14:creationId xmlns:p14="http://schemas.microsoft.com/office/powerpoint/2010/main" val="386883805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766BFCA1-3D8D-4284-C24E-E3DA1F699571}"/>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itle Placeholder 1">
            <a:extLst>
              <a:ext uri="{FF2B5EF4-FFF2-40B4-BE49-F238E27FC236}">
                <a16:creationId xmlns:a16="http://schemas.microsoft.com/office/drawing/2014/main" id="{310189C7-0533-C5A5-2053-64B64A4AE60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4" name="Text Placeholder 2">
            <a:extLst>
              <a:ext uri="{FF2B5EF4-FFF2-40B4-BE49-F238E27FC236}">
                <a16:creationId xmlns:a16="http://schemas.microsoft.com/office/drawing/2014/main" id="{AFBC0A28-AEB8-D9B8-A0EC-71E62E27106D}"/>
              </a:ext>
            </a:extLst>
          </p:cNvPr>
          <p:cNvSpPr>
            <a:spLocks noGrp="1"/>
          </p:cNvSpPr>
          <p:nvPr>
            <p:ph idx="1"/>
          </p:nvPr>
        </p:nvSpPr>
        <p:spPr>
          <a:xfrm>
            <a:off x="499733" y="1888476"/>
            <a:ext cx="11192534" cy="3567600"/>
          </a:xfrm>
          <a:prstGeom prst="rect">
            <a:avLst/>
          </a:prstGeom>
        </p:spPr>
        <p:txBody>
          <a:bodyPr vert="horz" lIns="0" tIns="0" rIns="0" bIns="0" rtlCol="0">
            <a:noAutofit/>
          </a:bodyPr>
          <a:lstStyle>
            <a:lvl1pPr>
              <a:defRPr sz="1600" b="0" i="0"/>
            </a:lvl1pPr>
          </a:lstStyle>
          <a:p>
            <a:pPr lvl="0"/>
            <a:endParaRPr lang="en-GB"/>
          </a:p>
        </p:txBody>
      </p:sp>
      <p:sp>
        <p:nvSpPr>
          <p:cNvPr id="5" name="Footer Placeholder 4">
            <a:extLst>
              <a:ext uri="{FF2B5EF4-FFF2-40B4-BE49-F238E27FC236}">
                <a16:creationId xmlns:a16="http://schemas.microsoft.com/office/drawing/2014/main" id="{4AFD773E-2150-96AA-393D-A238DD62DBD9}"/>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9DB4E834-52E2-2CB9-48D2-3F87AFD2BE39}"/>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3190149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wo column slide">
    <p:spTree>
      <p:nvGrpSpPr>
        <p:cNvPr id="1" name=""/>
        <p:cNvGrpSpPr/>
        <p:nvPr/>
      </p:nvGrpSpPr>
      <p:grpSpPr>
        <a:xfrm>
          <a:off x="0" y="0"/>
          <a:ext cx="0" cy="0"/>
          <a:chOff x="0" y="0"/>
          <a:chExt cx="0" cy="0"/>
        </a:xfrm>
      </p:grpSpPr>
      <p:sp>
        <p:nvSpPr>
          <p:cNvPr id="3" name="Text Placeholder 12">
            <a:extLst>
              <a:ext uri="{FF2B5EF4-FFF2-40B4-BE49-F238E27FC236}">
                <a16:creationId xmlns:a16="http://schemas.microsoft.com/office/drawing/2014/main" id="{8901B2BF-B146-18AA-D1AC-C11BF13456D3}"/>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8" name="Content Placeholder 15">
            <a:extLst>
              <a:ext uri="{FF2B5EF4-FFF2-40B4-BE49-F238E27FC236}">
                <a16:creationId xmlns:a16="http://schemas.microsoft.com/office/drawing/2014/main" id="{36F623F4-4EF9-C441-6445-BE83736EA377}"/>
              </a:ext>
            </a:extLst>
          </p:cNvPr>
          <p:cNvSpPr>
            <a:spLocks noGrp="1"/>
          </p:cNvSpPr>
          <p:nvPr>
            <p:ph sz="quarter" idx="17"/>
          </p:nvPr>
        </p:nvSpPr>
        <p:spPr>
          <a:xfrm>
            <a:off x="499733" y="2589800"/>
            <a:ext cx="5076000" cy="2866276"/>
          </a:xfrm>
          <a:prstGeom prst="rect">
            <a:avLst/>
          </a:prstGeom>
        </p:spPr>
        <p:txBody>
          <a:bodyPr/>
          <a:lstStyle>
            <a:lvl1pPr>
              <a:lnSpc>
                <a:spcPct val="104000"/>
              </a:lnSpc>
              <a:defRPr sz="1400" b="0" i="0"/>
            </a:lvl1pPr>
          </a:lstStyle>
          <a:p>
            <a:endParaRPr lang="en-GB"/>
          </a:p>
        </p:txBody>
      </p:sp>
      <p:sp>
        <p:nvSpPr>
          <p:cNvPr id="12" name="Text Placeholder 13">
            <a:extLst>
              <a:ext uri="{FF2B5EF4-FFF2-40B4-BE49-F238E27FC236}">
                <a16:creationId xmlns:a16="http://schemas.microsoft.com/office/drawing/2014/main" id="{A80B7B62-049F-CC9E-9B73-4108CEF5DEFB}"/>
              </a:ext>
            </a:extLst>
          </p:cNvPr>
          <p:cNvSpPr>
            <a:spLocks noGrp="1"/>
          </p:cNvSpPr>
          <p:nvPr>
            <p:ph type="body" sz="quarter" idx="14" hasCustomPrompt="1"/>
          </p:nvPr>
        </p:nvSpPr>
        <p:spPr>
          <a:xfrm>
            <a:off x="499731" y="1888476"/>
            <a:ext cx="507600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26" name="Content Placeholder 15">
            <a:extLst>
              <a:ext uri="{FF2B5EF4-FFF2-40B4-BE49-F238E27FC236}">
                <a16:creationId xmlns:a16="http://schemas.microsoft.com/office/drawing/2014/main" id="{1E648676-8FD7-02E8-7716-297A4F374120}"/>
              </a:ext>
            </a:extLst>
          </p:cNvPr>
          <p:cNvSpPr>
            <a:spLocks noGrp="1"/>
          </p:cNvSpPr>
          <p:nvPr>
            <p:ph sz="quarter" idx="18"/>
          </p:nvPr>
        </p:nvSpPr>
        <p:spPr>
          <a:xfrm>
            <a:off x="6619166" y="2589800"/>
            <a:ext cx="5073091" cy="2866276"/>
          </a:xfrm>
          <a:prstGeom prst="rect">
            <a:avLst/>
          </a:prstGeom>
        </p:spPr>
        <p:txBody>
          <a:bodyPr/>
          <a:lstStyle>
            <a:lvl1pPr>
              <a:lnSpc>
                <a:spcPct val="104000"/>
              </a:lnSpc>
              <a:defRPr sz="1400" b="0" i="0"/>
            </a:lvl1pPr>
          </a:lstStyle>
          <a:p>
            <a:endParaRPr lang="en-GB"/>
          </a:p>
        </p:txBody>
      </p:sp>
      <p:sp>
        <p:nvSpPr>
          <p:cNvPr id="27" name="Text Placeholder 13">
            <a:extLst>
              <a:ext uri="{FF2B5EF4-FFF2-40B4-BE49-F238E27FC236}">
                <a16:creationId xmlns:a16="http://schemas.microsoft.com/office/drawing/2014/main" id="{5854E95A-9CE6-D1AA-8A64-A9F487ACB88F}"/>
              </a:ext>
            </a:extLst>
          </p:cNvPr>
          <p:cNvSpPr>
            <a:spLocks noGrp="1"/>
          </p:cNvSpPr>
          <p:nvPr>
            <p:ph type="body" sz="quarter" idx="19" hasCustomPrompt="1"/>
          </p:nvPr>
        </p:nvSpPr>
        <p:spPr>
          <a:xfrm>
            <a:off x="6619167" y="1888476"/>
            <a:ext cx="5073099" cy="564450"/>
          </a:xfrm>
          <a:prstGeom prst="rect">
            <a:avLst/>
          </a:prstGeom>
        </p:spPr>
        <p:txBody>
          <a:bodyPr anchor="t">
            <a:noAutofit/>
          </a:bodyPr>
          <a:lstStyle>
            <a:lvl1pPr>
              <a:lnSpc>
                <a:spcPct val="104000"/>
              </a:lnSpc>
              <a:defRPr sz="1600" b="1" i="0"/>
            </a:lvl1pPr>
          </a:lstStyle>
          <a:p>
            <a:r>
              <a:rPr lang="en-GB"/>
              <a:t>Add heading(two lines max)</a:t>
            </a:r>
          </a:p>
        </p:txBody>
      </p:sp>
      <p:cxnSp>
        <p:nvCxnSpPr>
          <p:cNvPr id="28" name="Straight Connector 27">
            <a:extLst>
              <a:ext uri="{FF2B5EF4-FFF2-40B4-BE49-F238E27FC236}">
                <a16:creationId xmlns:a16="http://schemas.microsoft.com/office/drawing/2014/main" id="{C2664B76-E093-0A2A-B5BC-50B49610644F}"/>
              </a:ext>
            </a:extLst>
          </p:cNvPr>
          <p:cNvCxnSpPr>
            <a:cxnSpLocks/>
          </p:cNvCxnSpPr>
          <p:nvPr userDrawn="1"/>
        </p:nvCxnSpPr>
        <p:spPr>
          <a:xfrm>
            <a:off x="6096000" y="1830466"/>
            <a:ext cx="0" cy="363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itle Placeholder 1">
            <a:extLst>
              <a:ext uri="{FF2B5EF4-FFF2-40B4-BE49-F238E27FC236}">
                <a16:creationId xmlns:a16="http://schemas.microsoft.com/office/drawing/2014/main" id="{1E67C38B-51DC-8901-ABF7-E4536FB0811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5" name="Footer Placeholder 4">
            <a:extLst>
              <a:ext uri="{FF2B5EF4-FFF2-40B4-BE49-F238E27FC236}">
                <a16:creationId xmlns:a16="http://schemas.microsoft.com/office/drawing/2014/main" id="{DF77387A-CEA4-C08B-EBCD-990ADDEEAEE7}"/>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F00FB76A-7C7D-A6E7-84B4-B4D0176FE5F1}"/>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419602168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ext and chart slide">
    <p:spTree>
      <p:nvGrpSpPr>
        <p:cNvPr id="1" name=""/>
        <p:cNvGrpSpPr/>
        <p:nvPr/>
      </p:nvGrpSpPr>
      <p:grpSpPr>
        <a:xfrm>
          <a:off x="0" y="0"/>
          <a:ext cx="0" cy="0"/>
          <a:chOff x="0" y="0"/>
          <a:chExt cx="0" cy="0"/>
        </a:xfrm>
      </p:grpSpPr>
      <p:sp>
        <p:nvSpPr>
          <p:cNvPr id="15" name="Content Placeholder 15">
            <a:extLst>
              <a:ext uri="{FF2B5EF4-FFF2-40B4-BE49-F238E27FC236}">
                <a16:creationId xmlns:a16="http://schemas.microsoft.com/office/drawing/2014/main" id="{6B843F2C-A45A-02E0-0AFF-23B4732E852F}"/>
              </a:ext>
            </a:extLst>
          </p:cNvPr>
          <p:cNvSpPr>
            <a:spLocks noGrp="1"/>
          </p:cNvSpPr>
          <p:nvPr>
            <p:ph sz="quarter" idx="18"/>
          </p:nvPr>
        </p:nvSpPr>
        <p:spPr>
          <a:xfrm>
            <a:off x="7667466" y="1408770"/>
            <a:ext cx="4024801" cy="4047306"/>
          </a:xfrm>
          <a:prstGeom prst="rect">
            <a:avLst/>
          </a:prstGeom>
        </p:spPr>
        <p:txBody>
          <a:bodyPr/>
          <a:lstStyle>
            <a:lvl1pPr>
              <a:defRPr sz="1400" b="0" i="0"/>
            </a:lvl1pPr>
          </a:lstStyle>
          <a:p>
            <a:endParaRPr lang="en-GB"/>
          </a:p>
        </p:txBody>
      </p:sp>
      <p:sp>
        <p:nvSpPr>
          <p:cNvPr id="2" name="Title Placeholder 1">
            <a:extLst>
              <a:ext uri="{FF2B5EF4-FFF2-40B4-BE49-F238E27FC236}">
                <a16:creationId xmlns:a16="http://schemas.microsoft.com/office/drawing/2014/main" id="{7064F26B-8803-9659-C0F8-9ABB6BA873C7}"/>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8" name="Content Placeholder 15">
            <a:extLst>
              <a:ext uri="{FF2B5EF4-FFF2-40B4-BE49-F238E27FC236}">
                <a16:creationId xmlns:a16="http://schemas.microsoft.com/office/drawing/2014/main" id="{6F560808-D843-CD45-7AB0-37D202E7B9F2}"/>
              </a:ext>
            </a:extLst>
          </p:cNvPr>
          <p:cNvSpPr>
            <a:spLocks noGrp="1"/>
          </p:cNvSpPr>
          <p:nvPr>
            <p:ph sz="quarter" idx="19"/>
          </p:nvPr>
        </p:nvSpPr>
        <p:spPr>
          <a:xfrm>
            <a:off x="499733" y="2138376"/>
            <a:ext cx="6542090" cy="3317700"/>
          </a:xfrm>
          <a:prstGeom prst="rect">
            <a:avLst/>
          </a:prstGeom>
        </p:spPr>
        <p:txBody>
          <a:bodyPr/>
          <a:lstStyle>
            <a:lvl1pPr>
              <a:lnSpc>
                <a:spcPct val="104000"/>
              </a:lnSpc>
              <a:defRPr sz="1400" b="0" i="0"/>
            </a:lvl1pPr>
          </a:lstStyle>
          <a:p>
            <a:endParaRPr lang="en-GB"/>
          </a:p>
        </p:txBody>
      </p:sp>
      <p:sp>
        <p:nvSpPr>
          <p:cNvPr id="9" name="Text Placeholder 13">
            <a:extLst>
              <a:ext uri="{FF2B5EF4-FFF2-40B4-BE49-F238E27FC236}">
                <a16:creationId xmlns:a16="http://schemas.microsoft.com/office/drawing/2014/main" id="{B75E58B9-86FE-9082-F516-B5221DE85A4E}"/>
              </a:ext>
            </a:extLst>
          </p:cNvPr>
          <p:cNvSpPr>
            <a:spLocks noGrp="1"/>
          </p:cNvSpPr>
          <p:nvPr>
            <p:ph type="body" sz="quarter" idx="20" hasCustomPrompt="1"/>
          </p:nvPr>
        </p:nvSpPr>
        <p:spPr>
          <a:xfrm>
            <a:off x="499731" y="1408771"/>
            <a:ext cx="654209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5" name="Footer Placeholder 4">
            <a:extLst>
              <a:ext uri="{FF2B5EF4-FFF2-40B4-BE49-F238E27FC236}">
                <a16:creationId xmlns:a16="http://schemas.microsoft.com/office/drawing/2014/main" id="{01FE00DE-C468-A7DC-57DA-3D7B609B9F27}"/>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9E836C09-33F0-7683-FC8A-7E3AA4F10945}"/>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44825036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ext and graph slid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AE7A2C40-535F-5F7E-F1C3-491FC3950458}"/>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9" name="Content Placeholder 15">
            <a:extLst>
              <a:ext uri="{FF2B5EF4-FFF2-40B4-BE49-F238E27FC236}">
                <a16:creationId xmlns:a16="http://schemas.microsoft.com/office/drawing/2014/main" id="{761E740E-CE5D-3F96-EF1B-74C269D86486}"/>
              </a:ext>
            </a:extLst>
          </p:cNvPr>
          <p:cNvSpPr>
            <a:spLocks noGrp="1"/>
          </p:cNvSpPr>
          <p:nvPr>
            <p:ph sz="quarter" idx="19"/>
          </p:nvPr>
        </p:nvSpPr>
        <p:spPr>
          <a:xfrm>
            <a:off x="499733" y="2138376"/>
            <a:ext cx="5269471" cy="3317700"/>
          </a:xfrm>
          <a:prstGeom prst="rect">
            <a:avLst/>
          </a:prstGeom>
        </p:spPr>
        <p:txBody>
          <a:bodyPr/>
          <a:lstStyle>
            <a:lvl1pPr>
              <a:lnSpc>
                <a:spcPct val="104000"/>
              </a:lnSpc>
              <a:defRPr sz="1400" b="0" i="0"/>
            </a:lvl1pPr>
          </a:lstStyle>
          <a:p>
            <a:endParaRPr lang="en-GB"/>
          </a:p>
        </p:txBody>
      </p:sp>
      <p:sp>
        <p:nvSpPr>
          <p:cNvPr id="10" name="Text Placeholder 13">
            <a:extLst>
              <a:ext uri="{FF2B5EF4-FFF2-40B4-BE49-F238E27FC236}">
                <a16:creationId xmlns:a16="http://schemas.microsoft.com/office/drawing/2014/main" id="{6EE7FA59-16CE-C00E-EC88-A43E3E27FD7B}"/>
              </a:ext>
            </a:extLst>
          </p:cNvPr>
          <p:cNvSpPr>
            <a:spLocks noGrp="1"/>
          </p:cNvSpPr>
          <p:nvPr>
            <p:ph type="body" sz="quarter" idx="20" hasCustomPrompt="1"/>
          </p:nvPr>
        </p:nvSpPr>
        <p:spPr>
          <a:xfrm>
            <a:off x="499731" y="1408771"/>
            <a:ext cx="526947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6" name="Content Placeholder 15">
            <a:extLst>
              <a:ext uri="{FF2B5EF4-FFF2-40B4-BE49-F238E27FC236}">
                <a16:creationId xmlns:a16="http://schemas.microsoft.com/office/drawing/2014/main" id="{D4650F6D-1E8E-4387-3E83-A43623850CE6}"/>
              </a:ext>
            </a:extLst>
          </p:cNvPr>
          <p:cNvSpPr>
            <a:spLocks noGrp="1"/>
          </p:cNvSpPr>
          <p:nvPr>
            <p:ph sz="quarter" idx="18"/>
          </p:nvPr>
        </p:nvSpPr>
        <p:spPr>
          <a:xfrm>
            <a:off x="6422796" y="1408770"/>
            <a:ext cx="5269471"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068BB6DF-82DA-20B1-861B-A213B26A0566}"/>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4D5341A7-FDFF-1392-D929-D43A7017E551}"/>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16378052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ext and table slide">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FE7F2E16-67F1-F1D0-06B5-F587DD51CE6D}"/>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Content Placeholder 15">
            <a:extLst>
              <a:ext uri="{FF2B5EF4-FFF2-40B4-BE49-F238E27FC236}">
                <a16:creationId xmlns:a16="http://schemas.microsoft.com/office/drawing/2014/main" id="{56ECBFE5-B633-02D4-A1CC-32F1A77792C4}"/>
              </a:ext>
            </a:extLst>
          </p:cNvPr>
          <p:cNvSpPr>
            <a:spLocks noGrp="1"/>
          </p:cNvSpPr>
          <p:nvPr>
            <p:ph sz="quarter" idx="19"/>
          </p:nvPr>
        </p:nvSpPr>
        <p:spPr>
          <a:xfrm>
            <a:off x="499733" y="2138376"/>
            <a:ext cx="2950477" cy="3317700"/>
          </a:xfrm>
          <a:prstGeom prst="rect">
            <a:avLst/>
          </a:prstGeom>
        </p:spPr>
        <p:txBody>
          <a:bodyPr/>
          <a:lstStyle>
            <a:lvl1pPr>
              <a:lnSpc>
                <a:spcPct val="104000"/>
              </a:lnSpc>
              <a:defRPr sz="1400" b="0" i="0"/>
            </a:lvl1pPr>
          </a:lstStyle>
          <a:p>
            <a:endParaRPr lang="en-GB"/>
          </a:p>
        </p:txBody>
      </p:sp>
      <p:sp>
        <p:nvSpPr>
          <p:cNvPr id="11" name="Text Placeholder 13">
            <a:extLst>
              <a:ext uri="{FF2B5EF4-FFF2-40B4-BE49-F238E27FC236}">
                <a16:creationId xmlns:a16="http://schemas.microsoft.com/office/drawing/2014/main" id="{B3A3145E-319C-A021-10D8-F9A8ADC5ED1B}"/>
              </a:ext>
            </a:extLst>
          </p:cNvPr>
          <p:cNvSpPr>
            <a:spLocks noGrp="1"/>
          </p:cNvSpPr>
          <p:nvPr>
            <p:ph type="body" sz="quarter" idx="20" hasCustomPrompt="1"/>
          </p:nvPr>
        </p:nvSpPr>
        <p:spPr>
          <a:xfrm>
            <a:off x="499731" y="1408771"/>
            <a:ext cx="2950477"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5" name="Content Placeholder 15">
            <a:extLst>
              <a:ext uri="{FF2B5EF4-FFF2-40B4-BE49-F238E27FC236}">
                <a16:creationId xmlns:a16="http://schemas.microsoft.com/office/drawing/2014/main" id="{C6BED69E-9C6C-0FCA-B691-851E4ECE40E4}"/>
              </a:ext>
            </a:extLst>
          </p:cNvPr>
          <p:cNvSpPr>
            <a:spLocks noGrp="1"/>
          </p:cNvSpPr>
          <p:nvPr>
            <p:ph sz="quarter" idx="18"/>
          </p:nvPr>
        </p:nvSpPr>
        <p:spPr>
          <a:xfrm>
            <a:off x="4091234" y="1408770"/>
            <a:ext cx="7601034"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67CA6640-69D1-E70A-2655-F0B4DAED05F7}"/>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3EF20949-F19A-616C-68AF-17C31119633E}"/>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8516092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ree image and text v1">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52A05B-734C-023B-C15D-942D9867BAB4}"/>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Content Placeholder 15">
            <a:extLst>
              <a:ext uri="{FF2B5EF4-FFF2-40B4-BE49-F238E27FC236}">
                <a16:creationId xmlns:a16="http://schemas.microsoft.com/office/drawing/2014/main" id="{67BD0C26-0FB8-E001-81BA-5EA844A0C914}"/>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pPr lvl="0"/>
            <a:r>
              <a:rPr lang="en-US"/>
              <a:t>Click to edit Master text styles</a:t>
            </a:r>
          </a:p>
        </p:txBody>
      </p:sp>
      <p:sp>
        <p:nvSpPr>
          <p:cNvPr id="8" name="Text Placeholder 13">
            <a:extLst>
              <a:ext uri="{FF2B5EF4-FFF2-40B4-BE49-F238E27FC236}">
                <a16:creationId xmlns:a16="http://schemas.microsoft.com/office/drawing/2014/main" id="{548710A7-36AA-7701-8CF8-E2BC3CD3543E}"/>
              </a:ext>
            </a:extLst>
          </p:cNvPr>
          <p:cNvSpPr>
            <a:spLocks noGrp="1"/>
          </p:cNvSpPr>
          <p:nvPr>
            <p:ph type="body" sz="quarter" idx="21"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9" name="Picture Placeholder 11">
            <a:extLst>
              <a:ext uri="{FF2B5EF4-FFF2-40B4-BE49-F238E27FC236}">
                <a16:creationId xmlns:a16="http://schemas.microsoft.com/office/drawing/2014/main" id="{A79BFDA6-F32E-B996-4892-27B8AF51E8DB}"/>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10" name="Picture Placeholder 11">
            <a:extLst>
              <a:ext uri="{FF2B5EF4-FFF2-40B4-BE49-F238E27FC236}">
                <a16:creationId xmlns:a16="http://schemas.microsoft.com/office/drawing/2014/main" id="{4D64FC78-7634-6352-7B43-68A85F785653}"/>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11" name="Picture Placeholder 11">
            <a:extLst>
              <a:ext uri="{FF2B5EF4-FFF2-40B4-BE49-F238E27FC236}">
                <a16:creationId xmlns:a16="http://schemas.microsoft.com/office/drawing/2014/main" id="{2CB57F59-3C57-C85A-4795-3FD9AD5D8486}"/>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Footer Placeholder 4">
            <a:extLst>
              <a:ext uri="{FF2B5EF4-FFF2-40B4-BE49-F238E27FC236}">
                <a16:creationId xmlns:a16="http://schemas.microsoft.com/office/drawing/2014/main" id="{D0BE81EC-17A2-AF37-8B15-8B6D9CEC691B}"/>
              </a:ext>
            </a:extLst>
          </p:cNvPr>
          <p:cNvSpPr>
            <a:spLocks noGrp="1"/>
          </p:cNvSpPr>
          <p:nvPr>
            <p:ph type="ftr" sz="quarter" idx="3"/>
          </p:nvPr>
        </p:nvSpPr>
        <p:spPr>
          <a:xfrm>
            <a:off x="1039733" y="5994450"/>
            <a:ext cx="4320001"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4" name="Slide Number Placeholder 5">
            <a:extLst>
              <a:ext uri="{FF2B5EF4-FFF2-40B4-BE49-F238E27FC236}">
                <a16:creationId xmlns:a16="http://schemas.microsoft.com/office/drawing/2014/main" id="{7D633C40-011D-9E95-0EE5-FEDBCC39FE1A}"/>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5026721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Full page image or video">
    <p:spTree>
      <p:nvGrpSpPr>
        <p:cNvPr id="1" name=""/>
        <p:cNvGrpSpPr/>
        <p:nvPr/>
      </p:nvGrpSpPr>
      <p:grpSpPr>
        <a:xfrm>
          <a:off x="0" y="0"/>
          <a:ext cx="0" cy="0"/>
          <a:chOff x="0" y="0"/>
          <a:chExt cx="0" cy="0"/>
        </a:xfrm>
      </p:grpSpPr>
      <p:sp>
        <p:nvSpPr>
          <p:cNvPr id="2" name="Content Placeholder 15">
            <a:extLst>
              <a:ext uri="{FF2B5EF4-FFF2-40B4-BE49-F238E27FC236}">
                <a16:creationId xmlns:a16="http://schemas.microsoft.com/office/drawing/2014/main" id="{9F8F3E0F-50EB-D7D9-1094-CBFCDE3AA38F}"/>
              </a:ext>
            </a:extLst>
          </p:cNvPr>
          <p:cNvSpPr>
            <a:spLocks noGrp="1"/>
          </p:cNvSpPr>
          <p:nvPr>
            <p:ph sz="quarter" idx="19"/>
          </p:nvPr>
        </p:nvSpPr>
        <p:spPr>
          <a:xfrm>
            <a:off x="0" y="0"/>
            <a:ext cx="12192000" cy="6858000"/>
          </a:xfrm>
          <a:prstGeom prst="rect">
            <a:avLst/>
          </a:prstGeom>
        </p:spPr>
        <p:txBody>
          <a:bodyPr anchor="ctr"/>
          <a:lstStyle>
            <a:lvl1pPr algn="ctr">
              <a:lnSpc>
                <a:spcPct val="104000"/>
              </a:lnSpc>
              <a:defRPr sz="1400" b="0" i="0">
                <a:noFill/>
              </a:defRPr>
            </a:lvl1pPr>
          </a:lstStyle>
          <a:p>
            <a:endParaRPr lang="en-GB"/>
          </a:p>
        </p:txBody>
      </p:sp>
    </p:spTree>
    <p:extLst>
      <p:ext uri="{BB962C8B-B14F-4D97-AF65-F5344CB8AC3E}">
        <p14:creationId xmlns:p14="http://schemas.microsoft.com/office/powerpoint/2010/main" val="29466298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Image and text v1">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46FD188F-21FA-C8C6-3224-86E0C1A0984E}"/>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7" name="Graphic 6">
            <a:extLst>
              <a:ext uri="{FF2B5EF4-FFF2-40B4-BE49-F238E27FC236}">
                <a16:creationId xmlns:a16="http://schemas.microsoft.com/office/drawing/2014/main" id="{CC7FA05C-26C0-ABC7-F829-9277AFCB4F5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8" name="Graphic 7">
            <a:extLst>
              <a:ext uri="{FF2B5EF4-FFF2-40B4-BE49-F238E27FC236}">
                <a16:creationId xmlns:a16="http://schemas.microsoft.com/office/drawing/2014/main" id="{D9449682-B281-CE89-4793-ABF5A537F33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1" name="Title Placeholder 1">
            <a:extLst>
              <a:ext uri="{FF2B5EF4-FFF2-40B4-BE49-F238E27FC236}">
                <a16:creationId xmlns:a16="http://schemas.microsoft.com/office/drawing/2014/main" id="{B16841A6-ADBE-FF46-5903-3F2515996B6A}"/>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2" name="Content Placeholder 15">
            <a:extLst>
              <a:ext uri="{FF2B5EF4-FFF2-40B4-BE49-F238E27FC236}">
                <a16:creationId xmlns:a16="http://schemas.microsoft.com/office/drawing/2014/main" id="{500C2E1B-96D9-6987-FD2D-4DD6C85E6B78}"/>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13" name="Text Placeholder 13">
            <a:extLst>
              <a:ext uri="{FF2B5EF4-FFF2-40B4-BE49-F238E27FC236}">
                <a16:creationId xmlns:a16="http://schemas.microsoft.com/office/drawing/2014/main" id="{1FE950B5-7673-85AA-4B5D-328A2464DAFE}"/>
              </a:ext>
            </a:extLst>
          </p:cNvPr>
          <p:cNvSpPr>
            <a:spLocks noGrp="1"/>
          </p:cNvSpPr>
          <p:nvPr>
            <p:ph type="body" sz="quarter" idx="22"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4" name="Footer Placeholder 4">
            <a:extLst>
              <a:ext uri="{FF2B5EF4-FFF2-40B4-BE49-F238E27FC236}">
                <a16:creationId xmlns:a16="http://schemas.microsoft.com/office/drawing/2014/main" id="{9ABC8A8A-E3E4-EAE3-E338-CA0EC14D710F}"/>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C74A7B0C-79A2-5881-24CD-81CB8D23A529}"/>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73849828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Image and text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2A2BBA4F-C36D-F323-4D63-166E891C6958}"/>
              </a:ext>
            </a:extLst>
          </p:cNvPr>
          <p:cNvSpPr>
            <a:spLocks noGrp="1"/>
          </p:cNvSpPr>
          <p:nvPr>
            <p:ph type="title" hasCustomPrompt="1"/>
          </p:nvPr>
        </p:nvSpPr>
        <p:spPr>
          <a:xfrm>
            <a:off x="499734"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Text Placeholder 12">
            <a:extLst>
              <a:ext uri="{FF2B5EF4-FFF2-40B4-BE49-F238E27FC236}">
                <a16:creationId xmlns:a16="http://schemas.microsoft.com/office/drawing/2014/main" id="{3EF9C6BA-D1C2-C4AA-F310-A6CF2F037836}"/>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2" name="Content Placeholder 15">
            <a:extLst>
              <a:ext uri="{FF2B5EF4-FFF2-40B4-BE49-F238E27FC236}">
                <a16:creationId xmlns:a16="http://schemas.microsoft.com/office/drawing/2014/main" id="{F4A69417-9EB9-4AB5-1760-4866F51D6699}"/>
              </a:ext>
            </a:extLst>
          </p:cNvPr>
          <p:cNvSpPr>
            <a:spLocks noGrp="1"/>
          </p:cNvSpPr>
          <p:nvPr>
            <p:ph sz="quarter" idx="20"/>
          </p:nvPr>
        </p:nvSpPr>
        <p:spPr>
          <a:xfrm>
            <a:off x="499733" y="1888476"/>
            <a:ext cx="4860000" cy="3567600"/>
          </a:xfrm>
          <a:prstGeom prst="rect">
            <a:avLst/>
          </a:prstGeom>
        </p:spPr>
        <p:txBody>
          <a:bodyPr/>
          <a:lstStyle>
            <a:lvl1pPr>
              <a:lnSpc>
                <a:spcPct val="104000"/>
              </a:lnSpc>
              <a:defRPr sz="1400" b="0" i="0"/>
            </a:lvl1pPr>
          </a:lstStyle>
          <a:p>
            <a:endParaRPr lang="en-GB"/>
          </a:p>
        </p:txBody>
      </p:sp>
      <p:sp>
        <p:nvSpPr>
          <p:cNvPr id="13" name="Picture Placeholder 11">
            <a:extLst>
              <a:ext uri="{FF2B5EF4-FFF2-40B4-BE49-F238E27FC236}">
                <a16:creationId xmlns:a16="http://schemas.microsoft.com/office/drawing/2014/main" id="{349A9E11-872C-1A48-5919-42AD1003B991}"/>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14" name="Graphic 13">
            <a:extLst>
              <a:ext uri="{FF2B5EF4-FFF2-40B4-BE49-F238E27FC236}">
                <a16:creationId xmlns:a16="http://schemas.microsoft.com/office/drawing/2014/main" id="{88527B8A-DFCB-809E-5EF8-489A4F74AF6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15" name="Graphic 14">
            <a:extLst>
              <a:ext uri="{FF2B5EF4-FFF2-40B4-BE49-F238E27FC236}">
                <a16:creationId xmlns:a16="http://schemas.microsoft.com/office/drawing/2014/main" id="{6578ED61-F222-E36E-4434-172A03EA82D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6" name="Footer Placeholder 4">
            <a:extLst>
              <a:ext uri="{FF2B5EF4-FFF2-40B4-BE49-F238E27FC236}">
                <a16:creationId xmlns:a16="http://schemas.microsoft.com/office/drawing/2014/main" id="{2E7AE6D1-96FE-506D-672C-C342A426D8DB}"/>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30AF7C1B-AF7C-0268-014E-B3408A958024}"/>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70709528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hree image and text slide v1">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52A05B-734C-023B-C15D-942D9867BAB4}"/>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Content Placeholder 15">
            <a:extLst>
              <a:ext uri="{FF2B5EF4-FFF2-40B4-BE49-F238E27FC236}">
                <a16:creationId xmlns:a16="http://schemas.microsoft.com/office/drawing/2014/main" id="{67BD0C26-0FB8-E001-81BA-5EA844A0C914}"/>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8" name="Text Placeholder 13">
            <a:extLst>
              <a:ext uri="{FF2B5EF4-FFF2-40B4-BE49-F238E27FC236}">
                <a16:creationId xmlns:a16="http://schemas.microsoft.com/office/drawing/2014/main" id="{548710A7-36AA-7701-8CF8-E2BC3CD3543E}"/>
              </a:ext>
            </a:extLst>
          </p:cNvPr>
          <p:cNvSpPr>
            <a:spLocks noGrp="1"/>
          </p:cNvSpPr>
          <p:nvPr>
            <p:ph type="body" sz="quarter" idx="21"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9" name="Picture Placeholder 11">
            <a:extLst>
              <a:ext uri="{FF2B5EF4-FFF2-40B4-BE49-F238E27FC236}">
                <a16:creationId xmlns:a16="http://schemas.microsoft.com/office/drawing/2014/main" id="{A79BFDA6-F32E-B996-4892-27B8AF51E8DB}"/>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10" name="Picture Placeholder 11">
            <a:extLst>
              <a:ext uri="{FF2B5EF4-FFF2-40B4-BE49-F238E27FC236}">
                <a16:creationId xmlns:a16="http://schemas.microsoft.com/office/drawing/2014/main" id="{4D64FC78-7634-6352-7B43-68A85F785653}"/>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4" name="Picture Placeholder 11">
            <a:extLst>
              <a:ext uri="{FF2B5EF4-FFF2-40B4-BE49-F238E27FC236}">
                <a16:creationId xmlns:a16="http://schemas.microsoft.com/office/drawing/2014/main" id="{234864E0-2D0C-04DE-49AD-1E08E6C28070}"/>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Footer Placeholder 4">
            <a:extLst>
              <a:ext uri="{FF2B5EF4-FFF2-40B4-BE49-F238E27FC236}">
                <a16:creationId xmlns:a16="http://schemas.microsoft.com/office/drawing/2014/main" id="{86C77142-FD44-791C-459E-0233791EEC06}"/>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1" name="Slide Number Placeholder 5">
            <a:extLst>
              <a:ext uri="{FF2B5EF4-FFF2-40B4-BE49-F238E27FC236}">
                <a16:creationId xmlns:a16="http://schemas.microsoft.com/office/drawing/2014/main" id="{BA412CDE-5708-F6B5-F4F8-FE0BC50FCA30}"/>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07948467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hree image and text slide v2">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219DC3A-1FF1-7859-D599-6F9DCD54E592}"/>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3" name="Picture Placeholder 11">
            <a:extLst>
              <a:ext uri="{FF2B5EF4-FFF2-40B4-BE49-F238E27FC236}">
                <a16:creationId xmlns:a16="http://schemas.microsoft.com/office/drawing/2014/main" id="{34A33B83-0498-6D8B-C355-16BE0BBD49C8}"/>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Title Placeholder 1">
            <a:extLst>
              <a:ext uri="{FF2B5EF4-FFF2-40B4-BE49-F238E27FC236}">
                <a16:creationId xmlns:a16="http://schemas.microsoft.com/office/drawing/2014/main" id="{D7993DE8-5ABE-40D9-B897-DAF1B332870F}"/>
              </a:ext>
            </a:extLst>
          </p:cNvPr>
          <p:cNvSpPr>
            <a:spLocks noGrp="1"/>
          </p:cNvSpPr>
          <p:nvPr>
            <p:ph type="title" hasCustomPrompt="1"/>
          </p:nvPr>
        </p:nvSpPr>
        <p:spPr>
          <a:xfrm>
            <a:off x="499733"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Text Placeholder 12">
            <a:extLst>
              <a:ext uri="{FF2B5EF4-FFF2-40B4-BE49-F238E27FC236}">
                <a16:creationId xmlns:a16="http://schemas.microsoft.com/office/drawing/2014/main" id="{1F382238-B715-064C-9E79-D94A425E35B6}"/>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ext Placeholder 2">
            <a:extLst>
              <a:ext uri="{FF2B5EF4-FFF2-40B4-BE49-F238E27FC236}">
                <a16:creationId xmlns:a16="http://schemas.microsoft.com/office/drawing/2014/main" id="{78D2F36A-F968-C38D-8923-0F341E76FAD7}"/>
              </a:ext>
            </a:extLst>
          </p:cNvPr>
          <p:cNvSpPr>
            <a:spLocks noGrp="1"/>
          </p:cNvSpPr>
          <p:nvPr>
            <p:ph idx="1"/>
          </p:nvPr>
        </p:nvSpPr>
        <p:spPr>
          <a:xfrm>
            <a:off x="499734" y="1888476"/>
            <a:ext cx="4860000" cy="3567600"/>
          </a:xfrm>
          <a:prstGeom prst="rect">
            <a:avLst/>
          </a:prstGeom>
        </p:spPr>
        <p:txBody>
          <a:bodyPr vert="horz" lIns="0" tIns="0" rIns="0" bIns="0" rtlCol="0">
            <a:noAutofit/>
          </a:bodyPr>
          <a:lstStyle>
            <a:lvl1pPr>
              <a:defRPr sz="1600" b="0" i="0"/>
            </a:lvl1pPr>
          </a:lstStyle>
          <a:p>
            <a:pPr lvl="0"/>
            <a:endParaRPr lang="en-GB"/>
          </a:p>
        </p:txBody>
      </p:sp>
      <p:sp>
        <p:nvSpPr>
          <p:cNvPr id="2" name="Picture Placeholder 11">
            <a:extLst>
              <a:ext uri="{FF2B5EF4-FFF2-40B4-BE49-F238E27FC236}">
                <a16:creationId xmlns:a16="http://schemas.microsoft.com/office/drawing/2014/main" id="{2AFA8F0D-AE72-0FE4-8BB8-4E4CE972E7E1}"/>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5" name="Footer Placeholder 4">
            <a:extLst>
              <a:ext uri="{FF2B5EF4-FFF2-40B4-BE49-F238E27FC236}">
                <a16:creationId xmlns:a16="http://schemas.microsoft.com/office/drawing/2014/main" id="{CABF7C28-6C88-F213-D23A-E4C9BF929CB3}"/>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63F81DB3-B63A-FF1F-74C0-2D30FDEDAAE5}"/>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66888772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Statement or quote slide">
    <p:spTree>
      <p:nvGrpSpPr>
        <p:cNvPr id="1" name=""/>
        <p:cNvGrpSpPr/>
        <p:nvPr/>
      </p:nvGrpSpPr>
      <p:grpSpPr>
        <a:xfrm>
          <a:off x="0" y="0"/>
          <a:ext cx="0" cy="0"/>
          <a:chOff x="0" y="0"/>
          <a:chExt cx="0" cy="0"/>
        </a:xfrm>
      </p:grpSpPr>
      <p:sp>
        <p:nvSpPr>
          <p:cNvPr id="22" name="Title Placeholder 1">
            <a:extLst>
              <a:ext uri="{FF2B5EF4-FFF2-40B4-BE49-F238E27FC236}">
                <a16:creationId xmlns:a16="http://schemas.microsoft.com/office/drawing/2014/main" id="{06DF862D-15E0-ACDB-80CE-697EB1AC1CE0}"/>
              </a:ext>
            </a:extLst>
          </p:cNvPr>
          <p:cNvSpPr>
            <a:spLocks noGrp="1"/>
          </p:cNvSpPr>
          <p:nvPr>
            <p:ph type="title" hasCustomPrompt="1"/>
          </p:nvPr>
        </p:nvSpPr>
        <p:spPr>
          <a:xfrm>
            <a:off x="499734" y="2539978"/>
            <a:ext cx="4860000" cy="2235622"/>
          </a:xfrm>
          <a:prstGeom prst="rect">
            <a:avLst/>
          </a:prstGeom>
        </p:spPr>
        <p:txBody>
          <a:bodyPr vert="horz" wrap="square" lIns="0" tIns="0" rIns="0" bIns="0" rtlCol="0" anchor="t">
            <a:noAutofit/>
          </a:bodyPr>
          <a:lstStyle>
            <a:lvl1pPr>
              <a:defRPr sz="2400" b="0" i="0"/>
            </a:lvl1pPr>
          </a:lstStyle>
          <a:p>
            <a:r>
              <a:rPr lang="en-GB"/>
              <a:t>Add quote</a:t>
            </a:r>
          </a:p>
        </p:txBody>
      </p:sp>
      <p:sp>
        <p:nvSpPr>
          <p:cNvPr id="23" name="Text Placeholder 12">
            <a:extLst>
              <a:ext uri="{FF2B5EF4-FFF2-40B4-BE49-F238E27FC236}">
                <a16:creationId xmlns:a16="http://schemas.microsoft.com/office/drawing/2014/main" id="{A9898A81-6C3F-17C9-B449-3FE9B4C929FF}"/>
              </a:ext>
            </a:extLst>
          </p:cNvPr>
          <p:cNvSpPr>
            <a:spLocks noGrp="1"/>
          </p:cNvSpPr>
          <p:nvPr>
            <p:ph type="body" sz="quarter" idx="14" hasCustomPrompt="1"/>
          </p:nvPr>
        </p:nvSpPr>
        <p:spPr>
          <a:xfrm>
            <a:off x="499734" y="4866805"/>
            <a:ext cx="4859999" cy="501740"/>
          </a:xfrm>
          <a:prstGeom prst="rect">
            <a:avLst/>
          </a:prstGeom>
        </p:spPr>
        <p:txBody>
          <a:bodyPr wrap="square">
            <a:noAutofit/>
          </a:bodyPr>
          <a:lstStyle>
            <a:lvl1pPr>
              <a:defRPr sz="12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source</a:t>
            </a:r>
          </a:p>
        </p:txBody>
      </p:sp>
      <p:sp>
        <p:nvSpPr>
          <p:cNvPr id="24" name="Picture Placeholder 11">
            <a:extLst>
              <a:ext uri="{FF2B5EF4-FFF2-40B4-BE49-F238E27FC236}">
                <a16:creationId xmlns:a16="http://schemas.microsoft.com/office/drawing/2014/main" id="{1E8A19FE-64F8-6DAE-5D3D-84BA47F15825}"/>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5" name="Picture Placeholder 11">
            <a:extLst>
              <a:ext uri="{FF2B5EF4-FFF2-40B4-BE49-F238E27FC236}">
                <a16:creationId xmlns:a16="http://schemas.microsoft.com/office/drawing/2014/main" id="{2630A848-805F-B52C-DAB6-56E569C2CAE6}"/>
              </a:ext>
            </a:extLst>
          </p:cNvPr>
          <p:cNvSpPr>
            <a:spLocks noGrp="1"/>
          </p:cNvSpPr>
          <p:nvPr>
            <p:ph type="pic" sz="quarter" idx="15" hasCustomPrompt="1"/>
          </p:nvPr>
        </p:nvSpPr>
        <p:spPr>
          <a:xfrm>
            <a:off x="10536000" y="1897275"/>
            <a:ext cx="1656000" cy="4978653"/>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6" name="Title Placeholder 1">
            <a:extLst>
              <a:ext uri="{FF2B5EF4-FFF2-40B4-BE49-F238E27FC236}">
                <a16:creationId xmlns:a16="http://schemas.microsoft.com/office/drawing/2014/main" id="{A522FB30-D98F-CA6D-A898-E533909FFF18}"/>
              </a:ext>
            </a:extLst>
          </p:cNvPr>
          <p:cNvSpPr txBox="1">
            <a:spLocks/>
          </p:cNvSpPr>
          <p:nvPr userDrawn="1"/>
        </p:nvSpPr>
        <p:spPr>
          <a:xfrm>
            <a:off x="448797" y="1882098"/>
            <a:ext cx="562655" cy="1221488"/>
          </a:xfrm>
          <a:prstGeom prst="rect">
            <a:avLst/>
          </a:prstGeom>
        </p:spPr>
        <p:txBody>
          <a:bodyPr vert="horz" wrap="none" lIns="0" tIns="0" rIns="0" bIns="0" rtlCol="0" anchor="t">
            <a:noAutofit/>
          </a:bodyPr>
          <a:lstStyle>
            <a:lvl1pPr algn="l" defTabSz="914400" rtl="0" eaLnBrk="1" latinLnBrk="0" hangingPunct="1">
              <a:lnSpc>
                <a:spcPct val="78000"/>
              </a:lnSpc>
              <a:spcBef>
                <a:spcPct val="0"/>
              </a:spcBef>
              <a:buNone/>
              <a:defRPr sz="2400" b="1" kern="1200">
                <a:solidFill>
                  <a:schemeClr val="tx1"/>
                </a:solidFill>
                <a:latin typeface="Neue Haas Grotesk Text Pro" panose="020B0504020202020204" pitchFamily="34" charset="77"/>
                <a:ea typeface="+mj-ea"/>
                <a:cs typeface="Calibri" panose="020F0502020204030204" pitchFamily="34" charset="0"/>
              </a:defRPr>
            </a:lvl1pPr>
          </a:lstStyle>
          <a:p>
            <a:r>
              <a:rPr lang="en-GB" sz="10000" b="0" i="0">
                <a:latin typeface="Aptos" panose="020B0004020202020204" pitchFamily="34" charset="0"/>
              </a:rPr>
              <a:t>“</a:t>
            </a:r>
          </a:p>
        </p:txBody>
      </p:sp>
      <p:pic>
        <p:nvPicPr>
          <p:cNvPr id="6" name="Graphic 5">
            <a:extLst>
              <a:ext uri="{FF2B5EF4-FFF2-40B4-BE49-F238E27FC236}">
                <a16:creationId xmlns:a16="http://schemas.microsoft.com/office/drawing/2014/main" id="{F15CC809-C0C6-1AEE-518D-145A35C3DF6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194AA410-AD0C-3427-D1EA-96A87F50BBB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685867"/>
            <a:ext cx="2047718" cy="540991"/>
          </a:xfrm>
          <a:prstGeom prst="rect">
            <a:avLst/>
          </a:prstGeom>
        </p:spPr>
      </p:pic>
      <p:sp>
        <p:nvSpPr>
          <p:cNvPr id="5" name="Footer Placeholder 4">
            <a:extLst>
              <a:ext uri="{FF2B5EF4-FFF2-40B4-BE49-F238E27FC236}">
                <a16:creationId xmlns:a16="http://schemas.microsoft.com/office/drawing/2014/main" id="{37502F48-F88D-F6C0-5AB1-ADAC63DAAB94}"/>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7" name="Slide Number Placeholder 5">
            <a:extLst>
              <a:ext uri="{FF2B5EF4-FFF2-40B4-BE49-F238E27FC236}">
                <a16:creationId xmlns:a16="http://schemas.microsoft.com/office/drawing/2014/main" id="{0BDB20B8-FE68-934B-C748-AC5CD51698ED}"/>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419232995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Partner Logo v1">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F5D07C09-A3CF-199A-4C35-C21D40729DC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2B023360-2D40-9E30-AF64-F725792B25FD}"/>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42A38A2A-5040-F852-AAFD-179D3B4A07A9}"/>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cxnSp>
        <p:nvCxnSpPr>
          <p:cNvPr id="6" name="Straight Connector 5">
            <a:extLst>
              <a:ext uri="{FF2B5EF4-FFF2-40B4-BE49-F238E27FC236}">
                <a16:creationId xmlns:a16="http://schemas.microsoft.com/office/drawing/2014/main" id="{1B567259-CC7A-9907-9C5C-ED340D7F1A12}"/>
              </a:ext>
            </a:extLst>
          </p:cNvPr>
          <p:cNvCxnSpPr>
            <a:cxnSpLocks/>
          </p:cNvCxnSpPr>
          <p:nvPr userDrawn="1"/>
        </p:nvCxnSpPr>
        <p:spPr>
          <a:xfrm>
            <a:off x="4479196"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7" name="Picture Placeholder 11">
            <a:extLst>
              <a:ext uri="{FF2B5EF4-FFF2-40B4-BE49-F238E27FC236}">
                <a16:creationId xmlns:a16="http://schemas.microsoft.com/office/drawing/2014/main" id="{1846CAEF-979B-73A3-E5AC-BA314E4CDD7D}"/>
              </a:ext>
            </a:extLst>
          </p:cNvPr>
          <p:cNvSpPr>
            <a:spLocks noGrp="1"/>
          </p:cNvSpPr>
          <p:nvPr>
            <p:ph type="pic" sz="quarter" idx="13" hasCustomPrompt="1"/>
          </p:nvPr>
        </p:nvSpPr>
        <p:spPr>
          <a:xfrm>
            <a:off x="4678830" y="5813493"/>
            <a:ext cx="54000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logo</a:t>
            </a:r>
          </a:p>
        </p:txBody>
      </p:sp>
    </p:spTree>
    <p:extLst>
      <p:ext uri="{BB962C8B-B14F-4D97-AF65-F5344CB8AC3E}">
        <p14:creationId xmlns:p14="http://schemas.microsoft.com/office/powerpoint/2010/main" val="123665714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Partner Logo v2">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25B82023-1872-0B29-989D-7CBF191A9A64}"/>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68DFA1E0-4D75-34F7-6C42-F43C7C3062E1}"/>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70A74EAE-B58D-D189-4BBA-8A2F041A7919}"/>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spTree>
    <p:extLst>
      <p:ext uri="{BB962C8B-B14F-4D97-AF65-F5344CB8AC3E}">
        <p14:creationId xmlns:p14="http://schemas.microsoft.com/office/powerpoint/2010/main" val="263076403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hank you v1">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pic>
        <p:nvPicPr>
          <p:cNvPr id="2" name="Graphic 1">
            <a:extLst>
              <a:ext uri="{FF2B5EF4-FFF2-40B4-BE49-F238E27FC236}">
                <a16:creationId xmlns:a16="http://schemas.microsoft.com/office/drawing/2014/main" id="{D51D06E0-59F9-89D6-ACF8-6C5311E802C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4" name="Graphic 3">
            <a:extLst>
              <a:ext uri="{FF2B5EF4-FFF2-40B4-BE49-F238E27FC236}">
                <a16:creationId xmlns:a16="http://schemas.microsoft.com/office/drawing/2014/main" id="{21D1B6CD-BEBA-A389-2AF7-B83C17ED8B1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31014965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Thank you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716971"/>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sp>
        <p:nvSpPr>
          <p:cNvPr id="7" name="Picture Placeholder 11">
            <a:extLst>
              <a:ext uri="{FF2B5EF4-FFF2-40B4-BE49-F238E27FC236}">
                <a16:creationId xmlns:a16="http://schemas.microsoft.com/office/drawing/2014/main" id="{1CE9F832-37B0-8AE8-FEAB-E13F26BE46BF}"/>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9" name="Graphic 8">
            <a:extLst>
              <a:ext uri="{FF2B5EF4-FFF2-40B4-BE49-F238E27FC236}">
                <a16:creationId xmlns:a16="http://schemas.microsoft.com/office/drawing/2014/main" id="{61AC94D6-81C3-78DC-5AFA-1BD3B5E45F8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10" name="Graphic 9">
            <a:extLst>
              <a:ext uri="{FF2B5EF4-FFF2-40B4-BE49-F238E27FC236}">
                <a16:creationId xmlns:a16="http://schemas.microsoft.com/office/drawing/2014/main" id="{BFD63378-1B60-1C80-BEA9-4CEFF7D16C9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10612161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 image and text v2">
    <p:bg>
      <p:bgPr>
        <a:solidFill>
          <a:schemeClr val="bg1"/>
        </a:solidFill>
        <a:effectLst/>
      </p:bgPr>
    </p:bg>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219DC3A-1FF1-7859-D599-6F9DCD54E592}"/>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3" name="Picture Placeholder 11">
            <a:extLst>
              <a:ext uri="{FF2B5EF4-FFF2-40B4-BE49-F238E27FC236}">
                <a16:creationId xmlns:a16="http://schemas.microsoft.com/office/drawing/2014/main" id="{34A33B83-0498-6D8B-C355-16BE0BBD49C8}"/>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Title Placeholder 1">
            <a:extLst>
              <a:ext uri="{FF2B5EF4-FFF2-40B4-BE49-F238E27FC236}">
                <a16:creationId xmlns:a16="http://schemas.microsoft.com/office/drawing/2014/main" id="{D7993DE8-5ABE-40D9-B897-DAF1B332870F}"/>
              </a:ext>
            </a:extLst>
          </p:cNvPr>
          <p:cNvSpPr>
            <a:spLocks noGrp="1"/>
          </p:cNvSpPr>
          <p:nvPr>
            <p:ph type="title" hasCustomPrompt="1"/>
          </p:nvPr>
        </p:nvSpPr>
        <p:spPr>
          <a:xfrm>
            <a:off x="499733"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Text Placeholder 12">
            <a:extLst>
              <a:ext uri="{FF2B5EF4-FFF2-40B4-BE49-F238E27FC236}">
                <a16:creationId xmlns:a16="http://schemas.microsoft.com/office/drawing/2014/main" id="{1F382238-B715-064C-9E79-D94A425E35B6}"/>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4" name="Picture Placeholder 11">
            <a:extLst>
              <a:ext uri="{FF2B5EF4-FFF2-40B4-BE49-F238E27FC236}">
                <a16:creationId xmlns:a16="http://schemas.microsoft.com/office/drawing/2014/main" id="{BC30E919-61CD-A0E3-FBE6-8B10FDC911ED}"/>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15" name="Content Placeholder 15">
            <a:extLst>
              <a:ext uri="{FF2B5EF4-FFF2-40B4-BE49-F238E27FC236}">
                <a16:creationId xmlns:a16="http://schemas.microsoft.com/office/drawing/2014/main" id="{FB6437F4-92A5-139A-A9C4-A697581FC02F}"/>
              </a:ext>
            </a:extLst>
          </p:cNvPr>
          <p:cNvSpPr>
            <a:spLocks noGrp="1"/>
          </p:cNvSpPr>
          <p:nvPr>
            <p:ph sz="quarter" idx="20"/>
          </p:nvPr>
        </p:nvSpPr>
        <p:spPr>
          <a:xfrm>
            <a:off x="499733" y="1888476"/>
            <a:ext cx="4860000" cy="3567600"/>
          </a:xfrm>
          <a:prstGeom prst="rect">
            <a:avLst/>
          </a:prstGeom>
        </p:spPr>
        <p:txBody>
          <a:bodyPr/>
          <a:lstStyle>
            <a:lvl1pPr>
              <a:lnSpc>
                <a:spcPct val="104000"/>
              </a:lnSpc>
              <a:defRPr sz="1400" b="0" i="0"/>
            </a:lvl1pPr>
          </a:lstStyle>
          <a:p>
            <a:pPr lvl="0"/>
            <a:r>
              <a:rPr lang="en-US"/>
              <a:t>Click to edit Master text styles</a:t>
            </a:r>
          </a:p>
        </p:txBody>
      </p:sp>
      <p:sp>
        <p:nvSpPr>
          <p:cNvPr id="2" name="Footer Placeholder 4">
            <a:extLst>
              <a:ext uri="{FF2B5EF4-FFF2-40B4-BE49-F238E27FC236}">
                <a16:creationId xmlns:a16="http://schemas.microsoft.com/office/drawing/2014/main" id="{F2B071D6-2E80-5842-B9C1-E84C09937430}"/>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5266678E-B6BC-A6EA-D020-113EF97B1000}"/>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96369369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4701792"/>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p:nvPr>
        </p:nvSpPr>
        <p:spPr>
          <a:xfrm>
            <a:off x="499733" y="3779224"/>
            <a:ext cx="6541200" cy="855299"/>
          </a:xfrm>
          <a:prstGeom prst="rect">
            <a:avLst/>
          </a:prstGeom>
        </p:spPr>
        <p:txBody>
          <a:bodyPr wrap="square">
            <a:noAutofit/>
          </a:bodyPr>
          <a:lstStyle>
            <a:lvl1pPr>
              <a:lnSpc>
                <a:spcPct val="104000"/>
              </a:lnSpc>
              <a:defRPr sz="1800" b="0" i="0" kern="1800" spc="-30" baseline="0"/>
            </a:lvl1pPr>
            <a:lvl2pPr>
              <a:defRPr sz="2000"/>
            </a:lvl2pPr>
            <a:lvl3pPr>
              <a:defRPr sz="2000"/>
            </a:lvl3pPr>
            <a:lvl4pPr>
              <a:defRPr sz="2000"/>
            </a:lvl4pPr>
            <a:lvl5pPr>
              <a:defRPr sz="2000"/>
            </a:lvl5pPr>
          </a:lstStyle>
          <a:p>
            <a:pPr lvl="0"/>
            <a:endParaRPr lang="en-US"/>
          </a:p>
        </p:txBody>
      </p:sp>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1889950"/>
            <a:ext cx="6542513" cy="1806905"/>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7678168" y="0"/>
            <a:ext cx="4014099" cy="635445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9" name="Graphic 8">
            <a:extLst>
              <a:ext uri="{FF2B5EF4-FFF2-40B4-BE49-F238E27FC236}">
                <a16:creationId xmlns:a16="http://schemas.microsoft.com/office/drawing/2014/main" id="{C7892703-6721-2E42-D1D5-E3F3D9E6E706}"/>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5813459"/>
            <a:ext cx="2047718" cy="540991"/>
          </a:xfrm>
          <a:prstGeom prst="rect">
            <a:avLst/>
          </a:prstGeom>
        </p:spPr>
      </p:pic>
      <p:pic>
        <p:nvPicPr>
          <p:cNvPr id="2" name="Graphic 1">
            <a:extLst>
              <a:ext uri="{FF2B5EF4-FFF2-40B4-BE49-F238E27FC236}">
                <a16:creationId xmlns:a16="http://schemas.microsoft.com/office/drawing/2014/main" id="{BAE741EF-635A-4E59-4403-5B55187D38B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99732" y="503550"/>
            <a:ext cx="651959" cy="936000"/>
          </a:xfrm>
          <a:prstGeom prst="rect">
            <a:avLst/>
          </a:prstGeom>
        </p:spPr>
      </p:pic>
    </p:spTree>
    <p:extLst>
      <p:ext uri="{BB962C8B-B14F-4D97-AF65-F5344CB8AC3E}">
        <p14:creationId xmlns:p14="http://schemas.microsoft.com/office/powerpoint/2010/main" val="279706292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4" name="Text Placeholder 19">
            <a:extLst>
              <a:ext uri="{FF2B5EF4-FFF2-40B4-BE49-F238E27FC236}">
                <a16:creationId xmlns:a16="http://schemas.microsoft.com/office/drawing/2014/main" id="{079E73F8-37B5-57EE-3B98-2EA71E263B1A}"/>
              </a:ext>
            </a:extLst>
          </p:cNvPr>
          <p:cNvSpPr>
            <a:spLocks noGrp="1"/>
          </p:cNvSpPr>
          <p:nvPr>
            <p:ph type="body" sz="quarter" idx="13" hasCustomPrompt="1"/>
          </p:nvPr>
        </p:nvSpPr>
        <p:spPr>
          <a:xfrm>
            <a:off x="499733" y="1408773"/>
            <a:ext cx="496800" cy="493200"/>
          </a:xfrm>
          <a:prstGeom prst="rect">
            <a:avLst/>
          </a:prstGeom>
        </p:spPr>
        <p:txBody>
          <a:bodyPr>
            <a:noAutofit/>
          </a:bodyPr>
          <a:lstStyle>
            <a:lvl1pPr>
              <a:lnSpc>
                <a:spcPct val="104000"/>
              </a:lnSpc>
              <a:defRPr sz="1800" b="1" i="0"/>
            </a:lvl1pPr>
          </a:lstStyle>
          <a:p>
            <a:r>
              <a:rPr lang="en-GB"/>
              <a:t>01</a:t>
            </a:r>
          </a:p>
        </p:txBody>
      </p:sp>
      <p:sp>
        <p:nvSpPr>
          <p:cNvPr id="5" name="Text Placeholder 20">
            <a:extLst>
              <a:ext uri="{FF2B5EF4-FFF2-40B4-BE49-F238E27FC236}">
                <a16:creationId xmlns:a16="http://schemas.microsoft.com/office/drawing/2014/main" id="{C4E74264-E44F-0797-6D9B-9719118A5B4E}"/>
              </a:ext>
            </a:extLst>
          </p:cNvPr>
          <p:cNvSpPr>
            <a:spLocks noGrp="1"/>
          </p:cNvSpPr>
          <p:nvPr>
            <p:ph type="body" sz="quarter" idx="14" hasCustomPrompt="1"/>
          </p:nvPr>
        </p:nvSpPr>
        <p:spPr>
          <a:xfrm>
            <a:off x="1337481" y="140877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6" name="Text Placeholder 21">
            <a:extLst>
              <a:ext uri="{FF2B5EF4-FFF2-40B4-BE49-F238E27FC236}">
                <a16:creationId xmlns:a16="http://schemas.microsoft.com/office/drawing/2014/main" id="{474BFACF-A065-5599-4DA5-5613F6DC25E2}"/>
              </a:ext>
            </a:extLst>
          </p:cNvPr>
          <p:cNvSpPr>
            <a:spLocks noGrp="1"/>
          </p:cNvSpPr>
          <p:nvPr>
            <p:ph type="body" sz="quarter" idx="15" hasCustomPrompt="1"/>
          </p:nvPr>
        </p:nvSpPr>
        <p:spPr>
          <a:xfrm>
            <a:off x="499733" y="2113799"/>
            <a:ext cx="496800" cy="493200"/>
          </a:xfrm>
          <a:prstGeom prst="rect">
            <a:avLst/>
          </a:prstGeom>
        </p:spPr>
        <p:txBody>
          <a:bodyPr>
            <a:noAutofit/>
          </a:bodyPr>
          <a:lstStyle>
            <a:lvl1pPr>
              <a:defRPr sz="1800" b="1" i="0"/>
            </a:lvl1pPr>
          </a:lstStyle>
          <a:p>
            <a:r>
              <a:rPr lang="en-GB"/>
              <a:t>02</a:t>
            </a:r>
          </a:p>
        </p:txBody>
      </p:sp>
      <p:sp>
        <p:nvSpPr>
          <p:cNvPr id="9" name="Text Placeholder 23">
            <a:extLst>
              <a:ext uri="{FF2B5EF4-FFF2-40B4-BE49-F238E27FC236}">
                <a16:creationId xmlns:a16="http://schemas.microsoft.com/office/drawing/2014/main" id="{5691CC70-8DF2-EE6F-C40B-B6A831DFB18D}"/>
              </a:ext>
            </a:extLst>
          </p:cNvPr>
          <p:cNvSpPr>
            <a:spLocks noGrp="1"/>
          </p:cNvSpPr>
          <p:nvPr>
            <p:ph type="body" sz="quarter" idx="17" hasCustomPrompt="1"/>
          </p:nvPr>
        </p:nvSpPr>
        <p:spPr>
          <a:xfrm>
            <a:off x="499733" y="2818825"/>
            <a:ext cx="496800" cy="493200"/>
          </a:xfrm>
          <a:prstGeom prst="rect">
            <a:avLst/>
          </a:prstGeom>
        </p:spPr>
        <p:txBody>
          <a:bodyPr>
            <a:noAutofit/>
          </a:bodyPr>
          <a:lstStyle>
            <a:lvl1pPr>
              <a:lnSpc>
                <a:spcPct val="104000"/>
              </a:lnSpc>
              <a:defRPr sz="1800" b="1" i="0"/>
            </a:lvl1pPr>
          </a:lstStyle>
          <a:p>
            <a:r>
              <a:rPr lang="en-GB"/>
              <a:t>03</a:t>
            </a:r>
          </a:p>
        </p:txBody>
      </p:sp>
      <p:sp>
        <p:nvSpPr>
          <p:cNvPr id="11" name="Text Placeholder 25">
            <a:extLst>
              <a:ext uri="{FF2B5EF4-FFF2-40B4-BE49-F238E27FC236}">
                <a16:creationId xmlns:a16="http://schemas.microsoft.com/office/drawing/2014/main" id="{81241517-A93B-C884-00F7-1D76B026E7DE}"/>
              </a:ext>
            </a:extLst>
          </p:cNvPr>
          <p:cNvSpPr>
            <a:spLocks noGrp="1"/>
          </p:cNvSpPr>
          <p:nvPr>
            <p:ph type="body" sz="quarter" idx="19" hasCustomPrompt="1"/>
          </p:nvPr>
        </p:nvSpPr>
        <p:spPr>
          <a:xfrm>
            <a:off x="499733" y="3523851"/>
            <a:ext cx="496800" cy="493200"/>
          </a:xfrm>
          <a:prstGeom prst="rect">
            <a:avLst/>
          </a:prstGeom>
        </p:spPr>
        <p:txBody>
          <a:bodyPr>
            <a:noAutofit/>
          </a:bodyPr>
          <a:lstStyle>
            <a:lvl1pPr>
              <a:lnSpc>
                <a:spcPct val="104000"/>
              </a:lnSpc>
              <a:defRPr sz="1800" b="1" i="0"/>
            </a:lvl1pPr>
          </a:lstStyle>
          <a:p>
            <a:r>
              <a:rPr lang="en-GB"/>
              <a:t>04</a:t>
            </a:r>
          </a:p>
        </p:txBody>
      </p:sp>
      <p:sp>
        <p:nvSpPr>
          <p:cNvPr id="14" name="Text Placeholder 27">
            <a:extLst>
              <a:ext uri="{FF2B5EF4-FFF2-40B4-BE49-F238E27FC236}">
                <a16:creationId xmlns:a16="http://schemas.microsoft.com/office/drawing/2014/main" id="{623F1BAB-65D9-A5B4-E25B-18ED21C1E939}"/>
              </a:ext>
            </a:extLst>
          </p:cNvPr>
          <p:cNvSpPr>
            <a:spLocks noGrp="1"/>
          </p:cNvSpPr>
          <p:nvPr>
            <p:ph type="body" sz="quarter" idx="21" hasCustomPrompt="1"/>
          </p:nvPr>
        </p:nvSpPr>
        <p:spPr>
          <a:xfrm>
            <a:off x="499733" y="4228877"/>
            <a:ext cx="496800" cy="493200"/>
          </a:xfrm>
          <a:prstGeom prst="rect">
            <a:avLst/>
          </a:prstGeom>
        </p:spPr>
        <p:txBody>
          <a:bodyPr>
            <a:noAutofit/>
          </a:bodyPr>
          <a:lstStyle>
            <a:lvl1pPr>
              <a:lnSpc>
                <a:spcPct val="104000"/>
              </a:lnSpc>
              <a:defRPr sz="1800" b="1" i="0"/>
            </a:lvl1pPr>
          </a:lstStyle>
          <a:p>
            <a:r>
              <a:rPr lang="en-GB"/>
              <a:t>05</a:t>
            </a:r>
          </a:p>
        </p:txBody>
      </p:sp>
      <p:cxnSp>
        <p:nvCxnSpPr>
          <p:cNvPr id="24" name="Straight Connector 23">
            <a:extLst>
              <a:ext uri="{FF2B5EF4-FFF2-40B4-BE49-F238E27FC236}">
                <a16:creationId xmlns:a16="http://schemas.microsoft.com/office/drawing/2014/main" id="{9A622FF6-9443-30AD-C876-90BBC09B5850}"/>
              </a:ext>
            </a:extLst>
          </p:cNvPr>
          <p:cNvCxnSpPr>
            <a:cxnSpLocks/>
          </p:cNvCxnSpPr>
          <p:nvPr userDrawn="1"/>
        </p:nvCxnSpPr>
        <p:spPr>
          <a:xfrm>
            <a:off x="1139588" y="1431102"/>
            <a:ext cx="0" cy="399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itle Placeholder 1">
            <a:extLst>
              <a:ext uri="{FF2B5EF4-FFF2-40B4-BE49-F238E27FC236}">
                <a16:creationId xmlns:a16="http://schemas.microsoft.com/office/drawing/2014/main" id="{D325DC9D-2AA9-80B0-59CB-EB2A231584D3}"/>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Agenda slide</a:t>
            </a:r>
          </a:p>
        </p:txBody>
      </p:sp>
      <p:sp>
        <p:nvSpPr>
          <p:cNvPr id="38" name="Text Placeholder 20">
            <a:extLst>
              <a:ext uri="{FF2B5EF4-FFF2-40B4-BE49-F238E27FC236}">
                <a16:creationId xmlns:a16="http://schemas.microsoft.com/office/drawing/2014/main" id="{94FB1512-536B-3C06-8758-3BF64A3DF587}"/>
              </a:ext>
            </a:extLst>
          </p:cNvPr>
          <p:cNvSpPr>
            <a:spLocks noGrp="1"/>
          </p:cNvSpPr>
          <p:nvPr>
            <p:ph type="body" sz="quarter" idx="24" hasCustomPrompt="1"/>
          </p:nvPr>
        </p:nvSpPr>
        <p:spPr>
          <a:xfrm>
            <a:off x="1337481" y="2113798"/>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39" name="Text Placeholder 20">
            <a:extLst>
              <a:ext uri="{FF2B5EF4-FFF2-40B4-BE49-F238E27FC236}">
                <a16:creationId xmlns:a16="http://schemas.microsoft.com/office/drawing/2014/main" id="{E73858A2-79B0-D494-4400-BA3171AC2533}"/>
              </a:ext>
            </a:extLst>
          </p:cNvPr>
          <p:cNvSpPr>
            <a:spLocks noGrp="1"/>
          </p:cNvSpPr>
          <p:nvPr>
            <p:ph type="body" sz="quarter" idx="25" hasCustomPrompt="1"/>
          </p:nvPr>
        </p:nvSpPr>
        <p:spPr>
          <a:xfrm>
            <a:off x="1337481" y="2818824"/>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0" name="Text Placeholder 20">
            <a:extLst>
              <a:ext uri="{FF2B5EF4-FFF2-40B4-BE49-F238E27FC236}">
                <a16:creationId xmlns:a16="http://schemas.microsoft.com/office/drawing/2014/main" id="{316DF11A-F375-2621-E425-D254C2BFBDC2}"/>
              </a:ext>
            </a:extLst>
          </p:cNvPr>
          <p:cNvSpPr>
            <a:spLocks noGrp="1"/>
          </p:cNvSpPr>
          <p:nvPr>
            <p:ph type="body" sz="quarter" idx="26" hasCustomPrompt="1"/>
          </p:nvPr>
        </p:nvSpPr>
        <p:spPr>
          <a:xfrm>
            <a:off x="1337481" y="3523850"/>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1" name="Text Placeholder 20">
            <a:extLst>
              <a:ext uri="{FF2B5EF4-FFF2-40B4-BE49-F238E27FC236}">
                <a16:creationId xmlns:a16="http://schemas.microsoft.com/office/drawing/2014/main" id="{FB045E71-4D6C-C476-D364-81DB443EDF23}"/>
              </a:ext>
            </a:extLst>
          </p:cNvPr>
          <p:cNvSpPr>
            <a:spLocks noGrp="1"/>
          </p:cNvSpPr>
          <p:nvPr>
            <p:ph type="body" sz="quarter" idx="27" hasCustomPrompt="1"/>
          </p:nvPr>
        </p:nvSpPr>
        <p:spPr>
          <a:xfrm>
            <a:off x="1337481" y="4228876"/>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4" name="Text Placeholder 20">
            <a:extLst>
              <a:ext uri="{FF2B5EF4-FFF2-40B4-BE49-F238E27FC236}">
                <a16:creationId xmlns:a16="http://schemas.microsoft.com/office/drawing/2014/main" id="{6ACC28C5-8646-3B2E-4FDA-90CAAD6437E9}"/>
              </a:ext>
            </a:extLst>
          </p:cNvPr>
          <p:cNvSpPr>
            <a:spLocks noGrp="1"/>
          </p:cNvSpPr>
          <p:nvPr>
            <p:ph type="body" sz="quarter" idx="30" hasCustomPrompt="1"/>
          </p:nvPr>
        </p:nvSpPr>
        <p:spPr>
          <a:xfrm>
            <a:off x="1337481" y="493390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9" name="Text Placeholder 29">
            <a:extLst>
              <a:ext uri="{FF2B5EF4-FFF2-40B4-BE49-F238E27FC236}">
                <a16:creationId xmlns:a16="http://schemas.microsoft.com/office/drawing/2014/main" id="{CE07A932-8579-47D4-C90C-297D44DE4342}"/>
              </a:ext>
            </a:extLst>
          </p:cNvPr>
          <p:cNvSpPr>
            <a:spLocks noGrp="1"/>
          </p:cNvSpPr>
          <p:nvPr>
            <p:ph type="body" sz="quarter" idx="32" hasCustomPrompt="1"/>
          </p:nvPr>
        </p:nvSpPr>
        <p:spPr>
          <a:xfrm>
            <a:off x="499733" y="4933903"/>
            <a:ext cx="496800" cy="493200"/>
          </a:xfrm>
          <a:prstGeom prst="rect">
            <a:avLst/>
          </a:prstGeom>
        </p:spPr>
        <p:txBody>
          <a:bodyPr>
            <a:noAutofit/>
          </a:bodyPr>
          <a:lstStyle>
            <a:lvl1pPr>
              <a:defRPr sz="1800" b="1" i="0"/>
            </a:lvl1pPr>
          </a:lstStyle>
          <a:p>
            <a:r>
              <a:rPr lang="en-GB"/>
              <a:t>06</a:t>
            </a:r>
          </a:p>
        </p:txBody>
      </p:sp>
      <p:sp>
        <p:nvSpPr>
          <p:cNvPr id="7" name="Footer Placeholder 4">
            <a:extLst>
              <a:ext uri="{FF2B5EF4-FFF2-40B4-BE49-F238E27FC236}">
                <a16:creationId xmlns:a16="http://schemas.microsoft.com/office/drawing/2014/main" id="{8EE6A203-953B-F765-6783-29C1BD92380A}"/>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8" name="Slide Number Placeholder 5">
            <a:extLst>
              <a:ext uri="{FF2B5EF4-FFF2-40B4-BE49-F238E27FC236}">
                <a16:creationId xmlns:a16="http://schemas.microsoft.com/office/drawing/2014/main" id="{8445A163-7644-9D8A-EB2E-28984EDD30CC}"/>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32684328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0" y="0"/>
            <a:ext cx="12192000" cy="3445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hasCustomPrompt="1"/>
          </p:nvPr>
        </p:nvSpPr>
        <p:spPr>
          <a:xfrm>
            <a:off x="499733" y="1580118"/>
            <a:ext cx="8208000" cy="855299"/>
          </a:xfrm>
          <a:prstGeom prst="rect">
            <a:avLst/>
          </a:prstGeom>
        </p:spPr>
        <p:txBody>
          <a:bodyPr wrap="square">
            <a:noAutofit/>
          </a:bodyPr>
          <a:lstStyle>
            <a:lvl1pPr>
              <a:lnSpc>
                <a:spcPct val="105000"/>
              </a:lnSpc>
              <a:defRPr sz="6000" b="1" i="0" kern="1800" spc="-30" baseline="0"/>
            </a:lvl1pPr>
            <a:lvl2pPr>
              <a:defRPr sz="2000"/>
            </a:lvl2pPr>
            <a:lvl3pPr>
              <a:defRPr sz="2000"/>
            </a:lvl3pPr>
            <a:lvl4pPr>
              <a:defRPr sz="2000"/>
            </a:lvl4pPr>
            <a:lvl5pPr>
              <a:defRPr sz="2000"/>
            </a:lvl5pPr>
          </a:lstStyle>
          <a:p>
            <a:pPr lvl="0"/>
            <a:r>
              <a:rPr lang="en-US"/>
              <a:t>Chapter #</a:t>
            </a:r>
          </a:p>
        </p:txBody>
      </p:sp>
      <p:sp>
        <p:nvSpPr>
          <p:cNvPr id="2" name="Title Placeholder 1">
            <a:extLst>
              <a:ext uri="{FF2B5EF4-FFF2-40B4-BE49-F238E27FC236}">
                <a16:creationId xmlns:a16="http://schemas.microsoft.com/office/drawing/2014/main" id="{48FCD2B1-D684-AD84-2649-CD4B7D8A9D75}"/>
              </a:ext>
            </a:extLst>
          </p:cNvPr>
          <p:cNvSpPr>
            <a:spLocks noGrp="1"/>
          </p:cNvSpPr>
          <p:nvPr>
            <p:ph type="title" hasCustomPrompt="1"/>
          </p:nvPr>
        </p:nvSpPr>
        <p:spPr>
          <a:xfrm>
            <a:off x="499733" y="2791790"/>
            <a:ext cx="8208000" cy="1743682"/>
          </a:xfrm>
          <a:prstGeom prst="rect">
            <a:avLst/>
          </a:prstGeom>
        </p:spPr>
        <p:txBody>
          <a:bodyPr vert="horz" wrap="square" lIns="0" tIns="0" rIns="0" bIns="0" rtlCol="0" anchor="t">
            <a:no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pic>
        <p:nvPicPr>
          <p:cNvPr id="90" name="Graphic 89">
            <a:extLst>
              <a:ext uri="{FF2B5EF4-FFF2-40B4-BE49-F238E27FC236}">
                <a16:creationId xmlns:a16="http://schemas.microsoft.com/office/drawing/2014/main" id="{DEABD41F-F2D1-68DD-A891-4162D21E5E59}"/>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0065" y="5418450"/>
            <a:ext cx="651959" cy="936000"/>
          </a:xfrm>
          <a:prstGeom prst="rect">
            <a:avLst/>
          </a:prstGeom>
        </p:spPr>
      </p:pic>
      <p:pic>
        <p:nvPicPr>
          <p:cNvPr id="3" name="Graphic 2">
            <a:extLst>
              <a:ext uri="{FF2B5EF4-FFF2-40B4-BE49-F238E27FC236}">
                <a16:creationId xmlns:a16="http://schemas.microsoft.com/office/drawing/2014/main" id="{E0CCC095-955B-D9F3-283A-32753ECE893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158489760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D4781-1C8C-B937-E1C2-FCEDE435CA4B}"/>
              </a:ext>
            </a:extLst>
          </p:cNvPr>
          <p:cNvSpPr>
            <a:spLocks noGrp="1"/>
          </p:cNvSpPr>
          <p:nvPr>
            <p:ph type="title" hasCustomPrompt="1"/>
          </p:nvPr>
        </p:nvSpPr>
        <p:spPr/>
        <p:txBody>
          <a:bodyPr/>
          <a:lstStyle/>
          <a:p>
            <a:r>
              <a:rPr lang="en-GB"/>
              <a:t>Click here to insert title</a:t>
            </a:r>
          </a:p>
        </p:txBody>
      </p:sp>
      <p:sp>
        <p:nvSpPr>
          <p:cNvPr id="3" name="Slide Number Placeholder 2">
            <a:extLst>
              <a:ext uri="{FF2B5EF4-FFF2-40B4-BE49-F238E27FC236}">
                <a16:creationId xmlns:a16="http://schemas.microsoft.com/office/drawing/2014/main" id="{E1ACB45A-9CCC-6722-54ED-52BA6BABC369}"/>
              </a:ext>
            </a:extLst>
          </p:cNvPr>
          <p:cNvSpPr>
            <a:spLocks noGrp="1"/>
          </p:cNvSpPr>
          <p:nvPr>
            <p:ph type="sldNum" sz="quarter" idx="10"/>
          </p:nvPr>
        </p:nvSpPr>
        <p:spPr>
          <a:xfrm>
            <a:off x="499733" y="5994450"/>
            <a:ext cx="360000" cy="360000"/>
          </a:xfrm>
          <a:prstGeom prst="rect">
            <a:avLst/>
          </a:prstGeom>
        </p:spPr>
        <p:txBody>
          <a:bodyPr/>
          <a:lstStyle/>
          <a:p>
            <a:fld id="{E8F1A65C-595C-4736-BF40-F7D31E789466}" type="slidenum">
              <a:rPr lang="en-GB" smtClean="0"/>
              <a:pPr/>
              <a:t>‹#›</a:t>
            </a:fld>
            <a:endParaRPr lang="en-GB"/>
          </a:p>
        </p:txBody>
      </p:sp>
      <p:sp>
        <p:nvSpPr>
          <p:cNvPr id="4" name="Footer Placeholder 3">
            <a:extLst>
              <a:ext uri="{FF2B5EF4-FFF2-40B4-BE49-F238E27FC236}">
                <a16:creationId xmlns:a16="http://schemas.microsoft.com/office/drawing/2014/main" id="{B9572808-1082-6FB6-DCD6-6F1E6E85F4C3}"/>
              </a:ext>
            </a:extLst>
          </p:cNvPr>
          <p:cNvSpPr>
            <a:spLocks noGrp="1"/>
          </p:cNvSpPr>
          <p:nvPr>
            <p:ph type="ftr" sz="quarter" idx="11"/>
          </p:nvPr>
        </p:nvSpPr>
        <p:spPr>
          <a:xfrm>
            <a:off x="1039733" y="5994450"/>
            <a:ext cx="10652534" cy="360000"/>
          </a:xfrm>
          <a:prstGeom prst="rect">
            <a:avLst/>
          </a:prstGeom>
        </p:spPr>
        <p:txBody>
          <a:bodyPr/>
          <a:lstStyle/>
          <a:p>
            <a:endParaRPr lang="en-GB"/>
          </a:p>
        </p:txBody>
      </p:sp>
    </p:spTree>
    <p:extLst>
      <p:ext uri="{BB962C8B-B14F-4D97-AF65-F5344CB8AC3E}">
        <p14:creationId xmlns:p14="http://schemas.microsoft.com/office/powerpoint/2010/main" val="397079059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766BFCA1-3D8D-4284-C24E-E3DA1F699571}"/>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itle Placeholder 1">
            <a:extLst>
              <a:ext uri="{FF2B5EF4-FFF2-40B4-BE49-F238E27FC236}">
                <a16:creationId xmlns:a16="http://schemas.microsoft.com/office/drawing/2014/main" id="{310189C7-0533-C5A5-2053-64B64A4AE60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4" name="Text Placeholder 2">
            <a:extLst>
              <a:ext uri="{FF2B5EF4-FFF2-40B4-BE49-F238E27FC236}">
                <a16:creationId xmlns:a16="http://schemas.microsoft.com/office/drawing/2014/main" id="{AFBC0A28-AEB8-D9B8-A0EC-71E62E27106D}"/>
              </a:ext>
            </a:extLst>
          </p:cNvPr>
          <p:cNvSpPr>
            <a:spLocks noGrp="1"/>
          </p:cNvSpPr>
          <p:nvPr>
            <p:ph idx="1"/>
          </p:nvPr>
        </p:nvSpPr>
        <p:spPr>
          <a:xfrm>
            <a:off x="499733" y="1888476"/>
            <a:ext cx="11192534" cy="3567600"/>
          </a:xfrm>
          <a:prstGeom prst="rect">
            <a:avLst/>
          </a:prstGeom>
        </p:spPr>
        <p:txBody>
          <a:bodyPr vert="horz" lIns="0" tIns="0" rIns="0" bIns="0" rtlCol="0">
            <a:noAutofit/>
          </a:bodyPr>
          <a:lstStyle>
            <a:lvl1pPr>
              <a:defRPr sz="1600" b="0" i="0"/>
            </a:lvl1pPr>
          </a:lstStyle>
          <a:p>
            <a:pPr lvl="0"/>
            <a:endParaRPr lang="en-GB"/>
          </a:p>
        </p:txBody>
      </p:sp>
      <p:sp>
        <p:nvSpPr>
          <p:cNvPr id="5" name="Footer Placeholder 4">
            <a:extLst>
              <a:ext uri="{FF2B5EF4-FFF2-40B4-BE49-F238E27FC236}">
                <a16:creationId xmlns:a16="http://schemas.microsoft.com/office/drawing/2014/main" id="{4D2B6D9E-78DC-4BD7-99DC-AC97577D2272}"/>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67F3B840-7876-ED52-62F7-51A72E3AEBCF}"/>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73983683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wo column slide">
    <p:spTree>
      <p:nvGrpSpPr>
        <p:cNvPr id="1" name=""/>
        <p:cNvGrpSpPr/>
        <p:nvPr/>
      </p:nvGrpSpPr>
      <p:grpSpPr>
        <a:xfrm>
          <a:off x="0" y="0"/>
          <a:ext cx="0" cy="0"/>
          <a:chOff x="0" y="0"/>
          <a:chExt cx="0" cy="0"/>
        </a:xfrm>
      </p:grpSpPr>
      <p:sp>
        <p:nvSpPr>
          <p:cNvPr id="3" name="Text Placeholder 12">
            <a:extLst>
              <a:ext uri="{FF2B5EF4-FFF2-40B4-BE49-F238E27FC236}">
                <a16:creationId xmlns:a16="http://schemas.microsoft.com/office/drawing/2014/main" id="{8901B2BF-B146-18AA-D1AC-C11BF13456D3}"/>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8" name="Content Placeholder 15">
            <a:extLst>
              <a:ext uri="{FF2B5EF4-FFF2-40B4-BE49-F238E27FC236}">
                <a16:creationId xmlns:a16="http://schemas.microsoft.com/office/drawing/2014/main" id="{36F623F4-4EF9-C441-6445-BE83736EA377}"/>
              </a:ext>
            </a:extLst>
          </p:cNvPr>
          <p:cNvSpPr>
            <a:spLocks noGrp="1"/>
          </p:cNvSpPr>
          <p:nvPr>
            <p:ph sz="quarter" idx="17"/>
          </p:nvPr>
        </p:nvSpPr>
        <p:spPr>
          <a:xfrm>
            <a:off x="499733" y="2589800"/>
            <a:ext cx="5076000" cy="2866276"/>
          </a:xfrm>
          <a:prstGeom prst="rect">
            <a:avLst/>
          </a:prstGeom>
        </p:spPr>
        <p:txBody>
          <a:bodyPr/>
          <a:lstStyle>
            <a:lvl1pPr>
              <a:lnSpc>
                <a:spcPct val="104000"/>
              </a:lnSpc>
              <a:defRPr sz="1400" b="0" i="0"/>
            </a:lvl1pPr>
          </a:lstStyle>
          <a:p>
            <a:endParaRPr lang="en-GB"/>
          </a:p>
        </p:txBody>
      </p:sp>
      <p:sp>
        <p:nvSpPr>
          <p:cNvPr id="12" name="Text Placeholder 13">
            <a:extLst>
              <a:ext uri="{FF2B5EF4-FFF2-40B4-BE49-F238E27FC236}">
                <a16:creationId xmlns:a16="http://schemas.microsoft.com/office/drawing/2014/main" id="{A80B7B62-049F-CC9E-9B73-4108CEF5DEFB}"/>
              </a:ext>
            </a:extLst>
          </p:cNvPr>
          <p:cNvSpPr>
            <a:spLocks noGrp="1"/>
          </p:cNvSpPr>
          <p:nvPr>
            <p:ph type="body" sz="quarter" idx="14" hasCustomPrompt="1"/>
          </p:nvPr>
        </p:nvSpPr>
        <p:spPr>
          <a:xfrm>
            <a:off x="499731" y="1888476"/>
            <a:ext cx="507600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26" name="Content Placeholder 15">
            <a:extLst>
              <a:ext uri="{FF2B5EF4-FFF2-40B4-BE49-F238E27FC236}">
                <a16:creationId xmlns:a16="http://schemas.microsoft.com/office/drawing/2014/main" id="{1E648676-8FD7-02E8-7716-297A4F374120}"/>
              </a:ext>
            </a:extLst>
          </p:cNvPr>
          <p:cNvSpPr>
            <a:spLocks noGrp="1"/>
          </p:cNvSpPr>
          <p:nvPr>
            <p:ph sz="quarter" idx="18"/>
          </p:nvPr>
        </p:nvSpPr>
        <p:spPr>
          <a:xfrm>
            <a:off x="6619166" y="2589800"/>
            <a:ext cx="5073091" cy="2866276"/>
          </a:xfrm>
          <a:prstGeom prst="rect">
            <a:avLst/>
          </a:prstGeom>
        </p:spPr>
        <p:txBody>
          <a:bodyPr/>
          <a:lstStyle>
            <a:lvl1pPr>
              <a:lnSpc>
                <a:spcPct val="104000"/>
              </a:lnSpc>
              <a:defRPr sz="1400" b="0" i="0"/>
            </a:lvl1pPr>
          </a:lstStyle>
          <a:p>
            <a:endParaRPr lang="en-GB"/>
          </a:p>
        </p:txBody>
      </p:sp>
      <p:sp>
        <p:nvSpPr>
          <p:cNvPr id="27" name="Text Placeholder 13">
            <a:extLst>
              <a:ext uri="{FF2B5EF4-FFF2-40B4-BE49-F238E27FC236}">
                <a16:creationId xmlns:a16="http://schemas.microsoft.com/office/drawing/2014/main" id="{5854E95A-9CE6-D1AA-8A64-A9F487ACB88F}"/>
              </a:ext>
            </a:extLst>
          </p:cNvPr>
          <p:cNvSpPr>
            <a:spLocks noGrp="1"/>
          </p:cNvSpPr>
          <p:nvPr>
            <p:ph type="body" sz="quarter" idx="19" hasCustomPrompt="1"/>
          </p:nvPr>
        </p:nvSpPr>
        <p:spPr>
          <a:xfrm>
            <a:off x="6619167" y="1888476"/>
            <a:ext cx="5073099" cy="564450"/>
          </a:xfrm>
          <a:prstGeom prst="rect">
            <a:avLst/>
          </a:prstGeom>
        </p:spPr>
        <p:txBody>
          <a:bodyPr anchor="t">
            <a:noAutofit/>
          </a:bodyPr>
          <a:lstStyle>
            <a:lvl1pPr>
              <a:lnSpc>
                <a:spcPct val="104000"/>
              </a:lnSpc>
              <a:defRPr sz="1600" b="1" i="0"/>
            </a:lvl1pPr>
          </a:lstStyle>
          <a:p>
            <a:r>
              <a:rPr lang="en-GB"/>
              <a:t>Add heading(two lines max)</a:t>
            </a:r>
          </a:p>
        </p:txBody>
      </p:sp>
      <p:cxnSp>
        <p:nvCxnSpPr>
          <p:cNvPr id="28" name="Straight Connector 27">
            <a:extLst>
              <a:ext uri="{FF2B5EF4-FFF2-40B4-BE49-F238E27FC236}">
                <a16:creationId xmlns:a16="http://schemas.microsoft.com/office/drawing/2014/main" id="{C2664B76-E093-0A2A-B5BC-50B49610644F}"/>
              </a:ext>
            </a:extLst>
          </p:cNvPr>
          <p:cNvCxnSpPr>
            <a:cxnSpLocks/>
          </p:cNvCxnSpPr>
          <p:nvPr userDrawn="1"/>
        </p:nvCxnSpPr>
        <p:spPr>
          <a:xfrm>
            <a:off x="6096000" y="1830466"/>
            <a:ext cx="0" cy="363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itle Placeholder 1">
            <a:extLst>
              <a:ext uri="{FF2B5EF4-FFF2-40B4-BE49-F238E27FC236}">
                <a16:creationId xmlns:a16="http://schemas.microsoft.com/office/drawing/2014/main" id="{1E67C38B-51DC-8901-ABF7-E4536FB0811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5" name="Footer Placeholder 4">
            <a:extLst>
              <a:ext uri="{FF2B5EF4-FFF2-40B4-BE49-F238E27FC236}">
                <a16:creationId xmlns:a16="http://schemas.microsoft.com/office/drawing/2014/main" id="{05619290-7131-DE45-ABC9-63620DD25978}"/>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4ADA537A-A761-3202-0BBF-1042C373A6EA}"/>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62167028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Text and chart slide">
    <p:spTree>
      <p:nvGrpSpPr>
        <p:cNvPr id="1" name=""/>
        <p:cNvGrpSpPr/>
        <p:nvPr/>
      </p:nvGrpSpPr>
      <p:grpSpPr>
        <a:xfrm>
          <a:off x="0" y="0"/>
          <a:ext cx="0" cy="0"/>
          <a:chOff x="0" y="0"/>
          <a:chExt cx="0" cy="0"/>
        </a:xfrm>
      </p:grpSpPr>
      <p:sp>
        <p:nvSpPr>
          <p:cNvPr id="15" name="Content Placeholder 15">
            <a:extLst>
              <a:ext uri="{FF2B5EF4-FFF2-40B4-BE49-F238E27FC236}">
                <a16:creationId xmlns:a16="http://schemas.microsoft.com/office/drawing/2014/main" id="{6B843F2C-A45A-02E0-0AFF-23B4732E852F}"/>
              </a:ext>
            </a:extLst>
          </p:cNvPr>
          <p:cNvSpPr>
            <a:spLocks noGrp="1"/>
          </p:cNvSpPr>
          <p:nvPr>
            <p:ph sz="quarter" idx="18"/>
          </p:nvPr>
        </p:nvSpPr>
        <p:spPr>
          <a:xfrm>
            <a:off x="7667466" y="1408770"/>
            <a:ext cx="4024801" cy="4047306"/>
          </a:xfrm>
          <a:prstGeom prst="rect">
            <a:avLst/>
          </a:prstGeom>
        </p:spPr>
        <p:txBody>
          <a:bodyPr/>
          <a:lstStyle>
            <a:lvl1pPr>
              <a:defRPr sz="1400" b="0" i="0"/>
            </a:lvl1pPr>
          </a:lstStyle>
          <a:p>
            <a:endParaRPr lang="en-GB"/>
          </a:p>
        </p:txBody>
      </p:sp>
      <p:sp>
        <p:nvSpPr>
          <p:cNvPr id="2" name="Title Placeholder 1">
            <a:extLst>
              <a:ext uri="{FF2B5EF4-FFF2-40B4-BE49-F238E27FC236}">
                <a16:creationId xmlns:a16="http://schemas.microsoft.com/office/drawing/2014/main" id="{7064F26B-8803-9659-C0F8-9ABB6BA873C7}"/>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8" name="Content Placeholder 15">
            <a:extLst>
              <a:ext uri="{FF2B5EF4-FFF2-40B4-BE49-F238E27FC236}">
                <a16:creationId xmlns:a16="http://schemas.microsoft.com/office/drawing/2014/main" id="{6F560808-D843-CD45-7AB0-37D202E7B9F2}"/>
              </a:ext>
            </a:extLst>
          </p:cNvPr>
          <p:cNvSpPr>
            <a:spLocks noGrp="1"/>
          </p:cNvSpPr>
          <p:nvPr>
            <p:ph sz="quarter" idx="19"/>
          </p:nvPr>
        </p:nvSpPr>
        <p:spPr>
          <a:xfrm>
            <a:off x="499733" y="2138376"/>
            <a:ext cx="6542090" cy="3317700"/>
          </a:xfrm>
          <a:prstGeom prst="rect">
            <a:avLst/>
          </a:prstGeom>
        </p:spPr>
        <p:txBody>
          <a:bodyPr/>
          <a:lstStyle>
            <a:lvl1pPr>
              <a:lnSpc>
                <a:spcPct val="104000"/>
              </a:lnSpc>
              <a:defRPr sz="1400" b="0" i="0"/>
            </a:lvl1pPr>
          </a:lstStyle>
          <a:p>
            <a:endParaRPr lang="en-GB"/>
          </a:p>
        </p:txBody>
      </p:sp>
      <p:sp>
        <p:nvSpPr>
          <p:cNvPr id="9" name="Text Placeholder 13">
            <a:extLst>
              <a:ext uri="{FF2B5EF4-FFF2-40B4-BE49-F238E27FC236}">
                <a16:creationId xmlns:a16="http://schemas.microsoft.com/office/drawing/2014/main" id="{B75E58B9-86FE-9082-F516-B5221DE85A4E}"/>
              </a:ext>
            </a:extLst>
          </p:cNvPr>
          <p:cNvSpPr>
            <a:spLocks noGrp="1"/>
          </p:cNvSpPr>
          <p:nvPr>
            <p:ph type="body" sz="quarter" idx="20" hasCustomPrompt="1"/>
          </p:nvPr>
        </p:nvSpPr>
        <p:spPr>
          <a:xfrm>
            <a:off x="499731" y="1408771"/>
            <a:ext cx="654209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5" name="Footer Placeholder 4">
            <a:extLst>
              <a:ext uri="{FF2B5EF4-FFF2-40B4-BE49-F238E27FC236}">
                <a16:creationId xmlns:a16="http://schemas.microsoft.com/office/drawing/2014/main" id="{EDC61929-8F81-8E3F-5B37-AC1E2370DBB0}"/>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6D62D4CB-7A56-0826-7F76-884D72498E58}"/>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11619755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ext and graph slid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AE7A2C40-535F-5F7E-F1C3-491FC3950458}"/>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9" name="Content Placeholder 15">
            <a:extLst>
              <a:ext uri="{FF2B5EF4-FFF2-40B4-BE49-F238E27FC236}">
                <a16:creationId xmlns:a16="http://schemas.microsoft.com/office/drawing/2014/main" id="{761E740E-CE5D-3F96-EF1B-74C269D86486}"/>
              </a:ext>
            </a:extLst>
          </p:cNvPr>
          <p:cNvSpPr>
            <a:spLocks noGrp="1"/>
          </p:cNvSpPr>
          <p:nvPr>
            <p:ph sz="quarter" idx="19"/>
          </p:nvPr>
        </p:nvSpPr>
        <p:spPr>
          <a:xfrm>
            <a:off x="499733" y="2138376"/>
            <a:ext cx="5269471" cy="3317700"/>
          </a:xfrm>
          <a:prstGeom prst="rect">
            <a:avLst/>
          </a:prstGeom>
        </p:spPr>
        <p:txBody>
          <a:bodyPr/>
          <a:lstStyle>
            <a:lvl1pPr>
              <a:lnSpc>
                <a:spcPct val="104000"/>
              </a:lnSpc>
              <a:defRPr sz="1400" b="0" i="0"/>
            </a:lvl1pPr>
          </a:lstStyle>
          <a:p>
            <a:endParaRPr lang="en-GB"/>
          </a:p>
        </p:txBody>
      </p:sp>
      <p:sp>
        <p:nvSpPr>
          <p:cNvPr id="10" name="Text Placeholder 13">
            <a:extLst>
              <a:ext uri="{FF2B5EF4-FFF2-40B4-BE49-F238E27FC236}">
                <a16:creationId xmlns:a16="http://schemas.microsoft.com/office/drawing/2014/main" id="{6EE7FA59-16CE-C00E-EC88-A43E3E27FD7B}"/>
              </a:ext>
            </a:extLst>
          </p:cNvPr>
          <p:cNvSpPr>
            <a:spLocks noGrp="1"/>
          </p:cNvSpPr>
          <p:nvPr>
            <p:ph type="body" sz="quarter" idx="20" hasCustomPrompt="1"/>
          </p:nvPr>
        </p:nvSpPr>
        <p:spPr>
          <a:xfrm>
            <a:off x="499731" y="1408771"/>
            <a:ext cx="526947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6" name="Content Placeholder 15">
            <a:extLst>
              <a:ext uri="{FF2B5EF4-FFF2-40B4-BE49-F238E27FC236}">
                <a16:creationId xmlns:a16="http://schemas.microsoft.com/office/drawing/2014/main" id="{D4650F6D-1E8E-4387-3E83-A43623850CE6}"/>
              </a:ext>
            </a:extLst>
          </p:cNvPr>
          <p:cNvSpPr>
            <a:spLocks noGrp="1"/>
          </p:cNvSpPr>
          <p:nvPr>
            <p:ph sz="quarter" idx="18"/>
          </p:nvPr>
        </p:nvSpPr>
        <p:spPr>
          <a:xfrm>
            <a:off x="6422796" y="1408770"/>
            <a:ext cx="5269471"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D3BE9F83-B8A7-9BDA-17F7-6020B9783151}"/>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77B933CD-FD5A-4ADC-D6B5-2E70E11D8F6E}"/>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62938822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ext and table slide">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FE7F2E16-67F1-F1D0-06B5-F587DD51CE6D}"/>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Content Placeholder 15">
            <a:extLst>
              <a:ext uri="{FF2B5EF4-FFF2-40B4-BE49-F238E27FC236}">
                <a16:creationId xmlns:a16="http://schemas.microsoft.com/office/drawing/2014/main" id="{56ECBFE5-B633-02D4-A1CC-32F1A77792C4}"/>
              </a:ext>
            </a:extLst>
          </p:cNvPr>
          <p:cNvSpPr>
            <a:spLocks noGrp="1"/>
          </p:cNvSpPr>
          <p:nvPr>
            <p:ph sz="quarter" idx="19"/>
          </p:nvPr>
        </p:nvSpPr>
        <p:spPr>
          <a:xfrm>
            <a:off x="499733" y="2138376"/>
            <a:ext cx="2950477" cy="3317700"/>
          </a:xfrm>
          <a:prstGeom prst="rect">
            <a:avLst/>
          </a:prstGeom>
        </p:spPr>
        <p:txBody>
          <a:bodyPr/>
          <a:lstStyle>
            <a:lvl1pPr>
              <a:lnSpc>
                <a:spcPct val="104000"/>
              </a:lnSpc>
              <a:defRPr sz="1400" b="0" i="0"/>
            </a:lvl1pPr>
          </a:lstStyle>
          <a:p>
            <a:endParaRPr lang="en-GB"/>
          </a:p>
        </p:txBody>
      </p:sp>
      <p:sp>
        <p:nvSpPr>
          <p:cNvPr id="11" name="Text Placeholder 13">
            <a:extLst>
              <a:ext uri="{FF2B5EF4-FFF2-40B4-BE49-F238E27FC236}">
                <a16:creationId xmlns:a16="http://schemas.microsoft.com/office/drawing/2014/main" id="{B3A3145E-319C-A021-10D8-F9A8ADC5ED1B}"/>
              </a:ext>
            </a:extLst>
          </p:cNvPr>
          <p:cNvSpPr>
            <a:spLocks noGrp="1"/>
          </p:cNvSpPr>
          <p:nvPr>
            <p:ph type="body" sz="quarter" idx="20" hasCustomPrompt="1"/>
          </p:nvPr>
        </p:nvSpPr>
        <p:spPr>
          <a:xfrm>
            <a:off x="499731" y="1408771"/>
            <a:ext cx="2950477"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5" name="Content Placeholder 15">
            <a:extLst>
              <a:ext uri="{FF2B5EF4-FFF2-40B4-BE49-F238E27FC236}">
                <a16:creationId xmlns:a16="http://schemas.microsoft.com/office/drawing/2014/main" id="{C6BED69E-9C6C-0FCA-B691-851E4ECE40E4}"/>
              </a:ext>
            </a:extLst>
          </p:cNvPr>
          <p:cNvSpPr>
            <a:spLocks noGrp="1"/>
          </p:cNvSpPr>
          <p:nvPr>
            <p:ph sz="quarter" idx="18"/>
          </p:nvPr>
        </p:nvSpPr>
        <p:spPr>
          <a:xfrm>
            <a:off x="4091234" y="1408770"/>
            <a:ext cx="7601034"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5BF1CF5D-732D-66D4-7289-6849D80691FF}"/>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2B42FBA9-DFD7-6B49-A916-BF71EF1E5BCA}"/>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7719527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tement or quote slide">
    <p:bg>
      <p:bgPr>
        <a:solidFill>
          <a:schemeClr val="bg1"/>
        </a:solidFill>
        <a:effectLst/>
      </p:bgPr>
    </p:bg>
    <p:spTree>
      <p:nvGrpSpPr>
        <p:cNvPr id="1" name=""/>
        <p:cNvGrpSpPr/>
        <p:nvPr/>
      </p:nvGrpSpPr>
      <p:grpSpPr>
        <a:xfrm>
          <a:off x="0" y="0"/>
          <a:ext cx="0" cy="0"/>
          <a:chOff x="0" y="0"/>
          <a:chExt cx="0" cy="0"/>
        </a:xfrm>
      </p:grpSpPr>
      <p:sp>
        <p:nvSpPr>
          <p:cNvPr id="22" name="Title Placeholder 1">
            <a:extLst>
              <a:ext uri="{FF2B5EF4-FFF2-40B4-BE49-F238E27FC236}">
                <a16:creationId xmlns:a16="http://schemas.microsoft.com/office/drawing/2014/main" id="{06DF862D-15E0-ACDB-80CE-697EB1AC1CE0}"/>
              </a:ext>
            </a:extLst>
          </p:cNvPr>
          <p:cNvSpPr>
            <a:spLocks noGrp="1"/>
          </p:cNvSpPr>
          <p:nvPr>
            <p:ph type="title" hasCustomPrompt="1"/>
          </p:nvPr>
        </p:nvSpPr>
        <p:spPr>
          <a:xfrm>
            <a:off x="499734" y="2539978"/>
            <a:ext cx="4860000" cy="2235622"/>
          </a:xfrm>
          <a:prstGeom prst="rect">
            <a:avLst/>
          </a:prstGeom>
        </p:spPr>
        <p:txBody>
          <a:bodyPr vert="horz" wrap="square" lIns="0" tIns="0" rIns="0" bIns="0" rtlCol="0" anchor="t">
            <a:noAutofit/>
          </a:bodyPr>
          <a:lstStyle>
            <a:lvl1pPr>
              <a:defRPr sz="2400" b="0" i="0"/>
            </a:lvl1pPr>
          </a:lstStyle>
          <a:p>
            <a:r>
              <a:rPr lang="en-GB"/>
              <a:t>Add quote</a:t>
            </a:r>
          </a:p>
        </p:txBody>
      </p:sp>
      <p:sp>
        <p:nvSpPr>
          <p:cNvPr id="23" name="Text Placeholder 12">
            <a:extLst>
              <a:ext uri="{FF2B5EF4-FFF2-40B4-BE49-F238E27FC236}">
                <a16:creationId xmlns:a16="http://schemas.microsoft.com/office/drawing/2014/main" id="{A9898A81-6C3F-17C9-B449-3FE9B4C929FF}"/>
              </a:ext>
            </a:extLst>
          </p:cNvPr>
          <p:cNvSpPr>
            <a:spLocks noGrp="1"/>
          </p:cNvSpPr>
          <p:nvPr>
            <p:ph type="body" sz="quarter" idx="14" hasCustomPrompt="1"/>
          </p:nvPr>
        </p:nvSpPr>
        <p:spPr>
          <a:xfrm>
            <a:off x="499734" y="4866805"/>
            <a:ext cx="4859999" cy="501740"/>
          </a:xfrm>
          <a:prstGeom prst="rect">
            <a:avLst/>
          </a:prstGeom>
        </p:spPr>
        <p:txBody>
          <a:bodyPr wrap="square">
            <a:noAutofit/>
          </a:bodyPr>
          <a:lstStyle>
            <a:lvl1pPr>
              <a:defRPr sz="12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source</a:t>
            </a:r>
          </a:p>
        </p:txBody>
      </p:sp>
      <p:sp>
        <p:nvSpPr>
          <p:cNvPr id="24" name="Picture Placeholder 11">
            <a:extLst>
              <a:ext uri="{FF2B5EF4-FFF2-40B4-BE49-F238E27FC236}">
                <a16:creationId xmlns:a16="http://schemas.microsoft.com/office/drawing/2014/main" id="{1E8A19FE-64F8-6DAE-5D3D-84BA47F15825}"/>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5" name="Picture Placeholder 11">
            <a:extLst>
              <a:ext uri="{FF2B5EF4-FFF2-40B4-BE49-F238E27FC236}">
                <a16:creationId xmlns:a16="http://schemas.microsoft.com/office/drawing/2014/main" id="{2630A848-805F-B52C-DAB6-56E569C2CAE6}"/>
              </a:ext>
            </a:extLst>
          </p:cNvPr>
          <p:cNvSpPr>
            <a:spLocks noGrp="1"/>
          </p:cNvSpPr>
          <p:nvPr>
            <p:ph type="pic" sz="quarter" idx="15" hasCustomPrompt="1"/>
          </p:nvPr>
        </p:nvSpPr>
        <p:spPr>
          <a:xfrm>
            <a:off x="10536000" y="1879347"/>
            <a:ext cx="1656000" cy="4978653"/>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6" name="Title Placeholder 1">
            <a:extLst>
              <a:ext uri="{FF2B5EF4-FFF2-40B4-BE49-F238E27FC236}">
                <a16:creationId xmlns:a16="http://schemas.microsoft.com/office/drawing/2014/main" id="{A522FB30-D98F-CA6D-A898-E533909FFF18}"/>
              </a:ext>
            </a:extLst>
          </p:cNvPr>
          <p:cNvSpPr txBox="1">
            <a:spLocks/>
          </p:cNvSpPr>
          <p:nvPr userDrawn="1"/>
        </p:nvSpPr>
        <p:spPr>
          <a:xfrm>
            <a:off x="448797" y="1882098"/>
            <a:ext cx="562655" cy="1221488"/>
          </a:xfrm>
          <a:prstGeom prst="rect">
            <a:avLst/>
          </a:prstGeom>
        </p:spPr>
        <p:txBody>
          <a:bodyPr vert="horz" wrap="none" lIns="0" tIns="0" rIns="0" bIns="0" rtlCol="0" anchor="t">
            <a:noAutofit/>
          </a:bodyPr>
          <a:lstStyle>
            <a:lvl1pPr algn="l" defTabSz="914400" rtl="0" eaLnBrk="1" latinLnBrk="0" hangingPunct="1">
              <a:lnSpc>
                <a:spcPct val="78000"/>
              </a:lnSpc>
              <a:spcBef>
                <a:spcPct val="0"/>
              </a:spcBef>
              <a:buNone/>
              <a:defRPr sz="2400" b="1" kern="1200">
                <a:solidFill>
                  <a:schemeClr val="tx1"/>
                </a:solidFill>
                <a:latin typeface="Neue Haas Grotesk Text Pro" panose="020B0504020202020204" pitchFamily="34" charset="77"/>
                <a:ea typeface="+mj-ea"/>
                <a:cs typeface="Calibri" panose="020F0502020204030204" pitchFamily="34" charset="0"/>
              </a:defRPr>
            </a:lvl1pPr>
          </a:lstStyle>
          <a:p>
            <a:r>
              <a:rPr lang="en-GB" sz="10000" b="0" i="0">
                <a:latin typeface="Aptos" panose="020B0004020202020204" pitchFamily="34" charset="0"/>
              </a:rPr>
              <a:t>“</a:t>
            </a:r>
          </a:p>
        </p:txBody>
      </p:sp>
      <p:pic>
        <p:nvPicPr>
          <p:cNvPr id="6" name="Graphic 5">
            <a:extLst>
              <a:ext uri="{FF2B5EF4-FFF2-40B4-BE49-F238E27FC236}">
                <a16:creationId xmlns:a16="http://schemas.microsoft.com/office/drawing/2014/main" id="{F15CC809-C0C6-1AEE-518D-145A35C3DF6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13FFC4DE-4136-486C-252C-5AD4A808106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685867"/>
            <a:ext cx="2047718" cy="540991"/>
          </a:xfrm>
          <a:prstGeom prst="rect">
            <a:avLst/>
          </a:prstGeom>
        </p:spPr>
      </p:pic>
      <p:sp>
        <p:nvSpPr>
          <p:cNvPr id="5" name="Footer Placeholder 4">
            <a:extLst>
              <a:ext uri="{FF2B5EF4-FFF2-40B4-BE49-F238E27FC236}">
                <a16:creationId xmlns:a16="http://schemas.microsoft.com/office/drawing/2014/main" id="{45C2996C-6DB5-A199-8218-F2160223F17B}"/>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7" name="Slide Number Placeholder 5">
            <a:extLst>
              <a:ext uri="{FF2B5EF4-FFF2-40B4-BE49-F238E27FC236}">
                <a16:creationId xmlns:a16="http://schemas.microsoft.com/office/drawing/2014/main" id="{8B3A5009-B28B-F2B8-8E32-188E9E05E153}"/>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755005321"/>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Full page image or video">
    <p:spTree>
      <p:nvGrpSpPr>
        <p:cNvPr id="1" name=""/>
        <p:cNvGrpSpPr/>
        <p:nvPr/>
      </p:nvGrpSpPr>
      <p:grpSpPr>
        <a:xfrm>
          <a:off x="0" y="0"/>
          <a:ext cx="0" cy="0"/>
          <a:chOff x="0" y="0"/>
          <a:chExt cx="0" cy="0"/>
        </a:xfrm>
      </p:grpSpPr>
      <p:sp>
        <p:nvSpPr>
          <p:cNvPr id="2" name="Content Placeholder 15">
            <a:extLst>
              <a:ext uri="{FF2B5EF4-FFF2-40B4-BE49-F238E27FC236}">
                <a16:creationId xmlns:a16="http://schemas.microsoft.com/office/drawing/2014/main" id="{F66DFE02-3922-DB47-CDA2-397BECDB411A}"/>
              </a:ext>
            </a:extLst>
          </p:cNvPr>
          <p:cNvSpPr>
            <a:spLocks noGrp="1"/>
          </p:cNvSpPr>
          <p:nvPr>
            <p:ph sz="quarter" idx="19"/>
          </p:nvPr>
        </p:nvSpPr>
        <p:spPr>
          <a:xfrm>
            <a:off x="0" y="0"/>
            <a:ext cx="12192000" cy="6858000"/>
          </a:xfrm>
          <a:prstGeom prst="rect">
            <a:avLst/>
          </a:prstGeom>
        </p:spPr>
        <p:txBody>
          <a:bodyPr anchor="ctr"/>
          <a:lstStyle>
            <a:lvl1pPr algn="ctr">
              <a:lnSpc>
                <a:spcPct val="104000"/>
              </a:lnSpc>
              <a:defRPr sz="1400" b="0" i="0">
                <a:noFill/>
              </a:defRPr>
            </a:lvl1pPr>
          </a:lstStyle>
          <a:p>
            <a:endParaRPr lang="en-GB"/>
          </a:p>
        </p:txBody>
      </p:sp>
    </p:spTree>
    <p:extLst>
      <p:ext uri="{BB962C8B-B14F-4D97-AF65-F5344CB8AC3E}">
        <p14:creationId xmlns:p14="http://schemas.microsoft.com/office/powerpoint/2010/main" val="65659395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Image and text v1">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30C5DD64-2FBA-3D50-B525-3B0F9FF669ED}"/>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7" name="Graphic 6">
            <a:extLst>
              <a:ext uri="{FF2B5EF4-FFF2-40B4-BE49-F238E27FC236}">
                <a16:creationId xmlns:a16="http://schemas.microsoft.com/office/drawing/2014/main" id="{96BFD3AA-01A6-8D07-F391-FBD97C3FD6E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8" name="Graphic 7">
            <a:extLst>
              <a:ext uri="{FF2B5EF4-FFF2-40B4-BE49-F238E27FC236}">
                <a16:creationId xmlns:a16="http://schemas.microsoft.com/office/drawing/2014/main" id="{3D53D977-2176-6777-0E68-DE82DCCB0E75}"/>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1" name="Title Placeholder 1">
            <a:extLst>
              <a:ext uri="{FF2B5EF4-FFF2-40B4-BE49-F238E27FC236}">
                <a16:creationId xmlns:a16="http://schemas.microsoft.com/office/drawing/2014/main" id="{E76CF5E8-FCC3-3384-753F-AE1743390CE2}"/>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2" name="Content Placeholder 15">
            <a:extLst>
              <a:ext uri="{FF2B5EF4-FFF2-40B4-BE49-F238E27FC236}">
                <a16:creationId xmlns:a16="http://schemas.microsoft.com/office/drawing/2014/main" id="{3387FE47-5CE4-76C2-401E-9B38A759E2FB}"/>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13" name="Text Placeholder 13">
            <a:extLst>
              <a:ext uri="{FF2B5EF4-FFF2-40B4-BE49-F238E27FC236}">
                <a16:creationId xmlns:a16="http://schemas.microsoft.com/office/drawing/2014/main" id="{415A27B3-E04F-BBBE-E564-AB652B3A073D}"/>
              </a:ext>
            </a:extLst>
          </p:cNvPr>
          <p:cNvSpPr>
            <a:spLocks noGrp="1"/>
          </p:cNvSpPr>
          <p:nvPr>
            <p:ph type="body" sz="quarter" idx="22"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4" name="Footer Placeholder 4">
            <a:extLst>
              <a:ext uri="{FF2B5EF4-FFF2-40B4-BE49-F238E27FC236}">
                <a16:creationId xmlns:a16="http://schemas.microsoft.com/office/drawing/2014/main" id="{F3C17ED6-A7B8-C6F3-C41A-0AD1A338ECA9}"/>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CF8E3EF6-8E6B-A779-2C5C-A1D5FD4950D8}"/>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2703479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Image and text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BA3A1727-81A1-4552-4F24-80C1424945A8}"/>
              </a:ext>
            </a:extLst>
          </p:cNvPr>
          <p:cNvSpPr>
            <a:spLocks noGrp="1"/>
          </p:cNvSpPr>
          <p:nvPr>
            <p:ph type="title" hasCustomPrompt="1"/>
          </p:nvPr>
        </p:nvSpPr>
        <p:spPr>
          <a:xfrm>
            <a:off x="499734"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Text Placeholder 12">
            <a:extLst>
              <a:ext uri="{FF2B5EF4-FFF2-40B4-BE49-F238E27FC236}">
                <a16:creationId xmlns:a16="http://schemas.microsoft.com/office/drawing/2014/main" id="{D83D3F35-FEC2-3BA5-3DC1-38337AD035EA}"/>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2" name="Content Placeholder 15">
            <a:extLst>
              <a:ext uri="{FF2B5EF4-FFF2-40B4-BE49-F238E27FC236}">
                <a16:creationId xmlns:a16="http://schemas.microsoft.com/office/drawing/2014/main" id="{197604C7-F06F-849B-20BD-46B562A01EB8}"/>
              </a:ext>
            </a:extLst>
          </p:cNvPr>
          <p:cNvSpPr>
            <a:spLocks noGrp="1"/>
          </p:cNvSpPr>
          <p:nvPr>
            <p:ph sz="quarter" idx="20"/>
          </p:nvPr>
        </p:nvSpPr>
        <p:spPr>
          <a:xfrm>
            <a:off x="499733" y="1888476"/>
            <a:ext cx="4860000" cy="3567600"/>
          </a:xfrm>
          <a:prstGeom prst="rect">
            <a:avLst/>
          </a:prstGeom>
        </p:spPr>
        <p:txBody>
          <a:bodyPr/>
          <a:lstStyle>
            <a:lvl1pPr>
              <a:lnSpc>
                <a:spcPct val="104000"/>
              </a:lnSpc>
              <a:defRPr sz="1400" b="0" i="0"/>
            </a:lvl1pPr>
          </a:lstStyle>
          <a:p>
            <a:endParaRPr lang="en-GB"/>
          </a:p>
        </p:txBody>
      </p:sp>
      <p:sp>
        <p:nvSpPr>
          <p:cNvPr id="13" name="Picture Placeholder 11">
            <a:extLst>
              <a:ext uri="{FF2B5EF4-FFF2-40B4-BE49-F238E27FC236}">
                <a16:creationId xmlns:a16="http://schemas.microsoft.com/office/drawing/2014/main" id="{5AA07DC2-5304-16B2-0B9E-0BB6EB668438}"/>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14" name="Graphic 13">
            <a:extLst>
              <a:ext uri="{FF2B5EF4-FFF2-40B4-BE49-F238E27FC236}">
                <a16:creationId xmlns:a16="http://schemas.microsoft.com/office/drawing/2014/main" id="{10BFA2E6-1EE5-77CD-0CD7-CA9E98BD5034}"/>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15" name="Graphic 14">
            <a:extLst>
              <a:ext uri="{FF2B5EF4-FFF2-40B4-BE49-F238E27FC236}">
                <a16:creationId xmlns:a16="http://schemas.microsoft.com/office/drawing/2014/main" id="{6D9D09C5-D351-4D31-17CE-13FBB135322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6" name="Footer Placeholder 4">
            <a:extLst>
              <a:ext uri="{FF2B5EF4-FFF2-40B4-BE49-F238E27FC236}">
                <a16:creationId xmlns:a16="http://schemas.microsoft.com/office/drawing/2014/main" id="{21EC6865-AD23-AEFF-4546-213FA1851B96}"/>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EBBC4821-2989-7761-E9AF-7EA0D1F34444}"/>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87052339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Three image and text slide v1">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52A05B-734C-023B-C15D-942D9867BAB4}"/>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Content Placeholder 15">
            <a:extLst>
              <a:ext uri="{FF2B5EF4-FFF2-40B4-BE49-F238E27FC236}">
                <a16:creationId xmlns:a16="http://schemas.microsoft.com/office/drawing/2014/main" id="{67BD0C26-0FB8-E001-81BA-5EA844A0C914}"/>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8" name="Text Placeholder 13">
            <a:extLst>
              <a:ext uri="{FF2B5EF4-FFF2-40B4-BE49-F238E27FC236}">
                <a16:creationId xmlns:a16="http://schemas.microsoft.com/office/drawing/2014/main" id="{548710A7-36AA-7701-8CF8-E2BC3CD3543E}"/>
              </a:ext>
            </a:extLst>
          </p:cNvPr>
          <p:cNvSpPr>
            <a:spLocks noGrp="1"/>
          </p:cNvSpPr>
          <p:nvPr>
            <p:ph type="body" sz="quarter" idx="21"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9" name="Picture Placeholder 11">
            <a:extLst>
              <a:ext uri="{FF2B5EF4-FFF2-40B4-BE49-F238E27FC236}">
                <a16:creationId xmlns:a16="http://schemas.microsoft.com/office/drawing/2014/main" id="{A79BFDA6-F32E-B996-4892-27B8AF51E8DB}"/>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10" name="Picture Placeholder 11">
            <a:extLst>
              <a:ext uri="{FF2B5EF4-FFF2-40B4-BE49-F238E27FC236}">
                <a16:creationId xmlns:a16="http://schemas.microsoft.com/office/drawing/2014/main" id="{4D64FC78-7634-6352-7B43-68A85F785653}"/>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Picture Placeholder 11">
            <a:extLst>
              <a:ext uri="{FF2B5EF4-FFF2-40B4-BE49-F238E27FC236}">
                <a16:creationId xmlns:a16="http://schemas.microsoft.com/office/drawing/2014/main" id="{42CD5777-D403-D912-494B-0905096EF3F6}"/>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4" name="Footer Placeholder 4">
            <a:extLst>
              <a:ext uri="{FF2B5EF4-FFF2-40B4-BE49-F238E27FC236}">
                <a16:creationId xmlns:a16="http://schemas.microsoft.com/office/drawing/2014/main" id="{DFD9431A-7D7E-AFBA-5505-9993405578DE}"/>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1" name="Slide Number Placeholder 5">
            <a:extLst>
              <a:ext uri="{FF2B5EF4-FFF2-40B4-BE49-F238E27FC236}">
                <a16:creationId xmlns:a16="http://schemas.microsoft.com/office/drawing/2014/main" id="{52577F9C-FD22-6936-3105-12AA090002B6}"/>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4207745456"/>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Three image and text slide v2">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219DC3A-1FF1-7859-D599-6F9DCD54E592}"/>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3" name="Picture Placeholder 11">
            <a:extLst>
              <a:ext uri="{FF2B5EF4-FFF2-40B4-BE49-F238E27FC236}">
                <a16:creationId xmlns:a16="http://schemas.microsoft.com/office/drawing/2014/main" id="{34A33B83-0498-6D8B-C355-16BE0BBD49C8}"/>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Title Placeholder 1">
            <a:extLst>
              <a:ext uri="{FF2B5EF4-FFF2-40B4-BE49-F238E27FC236}">
                <a16:creationId xmlns:a16="http://schemas.microsoft.com/office/drawing/2014/main" id="{D7993DE8-5ABE-40D9-B897-DAF1B332870F}"/>
              </a:ext>
            </a:extLst>
          </p:cNvPr>
          <p:cNvSpPr>
            <a:spLocks noGrp="1"/>
          </p:cNvSpPr>
          <p:nvPr>
            <p:ph type="title" hasCustomPrompt="1"/>
          </p:nvPr>
        </p:nvSpPr>
        <p:spPr>
          <a:xfrm>
            <a:off x="499733"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Text Placeholder 12">
            <a:extLst>
              <a:ext uri="{FF2B5EF4-FFF2-40B4-BE49-F238E27FC236}">
                <a16:creationId xmlns:a16="http://schemas.microsoft.com/office/drawing/2014/main" id="{1F382238-B715-064C-9E79-D94A425E35B6}"/>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ext Placeholder 2">
            <a:extLst>
              <a:ext uri="{FF2B5EF4-FFF2-40B4-BE49-F238E27FC236}">
                <a16:creationId xmlns:a16="http://schemas.microsoft.com/office/drawing/2014/main" id="{78D2F36A-F968-C38D-8923-0F341E76FAD7}"/>
              </a:ext>
            </a:extLst>
          </p:cNvPr>
          <p:cNvSpPr>
            <a:spLocks noGrp="1"/>
          </p:cNvSpPr>
          <p:nvPr>
            <p:ph idx="1"/>
          </p:nvPr>
        </p:nvSpPr>
        <p:spPr>
          <a:xfrm>
            <a:off x="499734" y="1888476"/>
            <a:ext cx="4860000" cy="3567600"/>
          </a:xfrm>
          <a:prstGeom prst="rect">
            <a:avLst/>
          </a:prstGeom>
        </p:spPr>
        <p:txBody>
          <a:bodyPr vert="horz" lIns="0" tIns="0" rIns="0" bIns="0" rtlCol="0">
            <a:noAutofit/>
          </a:bodyPr>
          <a:lstStyle>
            <a:lvl1pPr>
              <a:defRPr sz="1600" b="0" i="0"/>
            </a:lvl1pPr>
          </a:lstStyle>
          <a:p>
            <a:pPr lvl="0"/>
            <a:endParaRPr lang="en-GB"/>
          </a:p>
        </p:txBody>
      </p:sp>
      <p:sp>
        <p:nvSpPr>
          <p:cNvPr id="2" name="Picture Placeholder 11">
            <a:extLst>
              <a:ext uri="{FF2B5EF4-FFF2-40B4-BE49-F238E27FC236}">
                <a16:creationId xmlns:a16="http://schemas.microsoft.com/office/drawing/2014/main" id="{53796BA5-A70C-F0B3-9FE1-8681A2A23247}"/>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5" name="Footer Placeholder 4">
            <a:extLst>
              <a:ext uri="{FF2B5EF4-FFF2-40B4-BE49-F238E27FC236}">
                <a16:creationId xmlns:a16="http://schemas.microsoft.com/office/drawing/2014/main" id="{32AB0CF0-82F4-B496-9D61-A56C93B073B9}"/>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CA416B78-0B43-E22D-66BD-0B6774CEACC4}"/>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4088845355"/>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tatement or quote slide">
    <p:spTree>
      <p:nvGrpSpPr>
        <p:cNvPr id="1" name=""/>
        <p:cNvGrpSpPr/>
        <p:nvPr/>
      </p:nvGrpSpPr>
      <p:grpSpPr>
        <a:xfrm>
          <a:off x="0" y="0"/>
          <a:ext cx="0" cy="0"/>
          <a:chOff x="0" y="0"/>
          <a:chExt cx="0" cy="0"/>
        </a:xfrm>
      </p:grpSpPr>
      <p:sp>
        <p:nvSpPr>
          <p:cNvPr id="22" name="Title Placeholder 1">
            <a:extLst>
              <a:ext uri="{FF2B5EF4-FFF2-40B4-BE49-F238E27FC236}">
                <a16:creationId xmlns:a16="http://schemas.microsoft.com/office/drawing/2014/main" id="{06DF862D-15E0-ACDB-80CE-697EB1AC1CE0}"/>
              </a:ext>
            </a:extLst>
          </p:cNvPr>
          <p:cNvSpPr>
            <a:spLocks noGrp="1"/>
          </p:cNvSpPr>
          <p:nvPr>
            <p:ph type="title" hasCustomPrompt="1"/>
          </p:nvPr>
        </p:nvSpPr>
        <p:spPr>
          <a:xfrm>
            <a:off x="499734" y="2539978"/>
            <a:ext cx="4860000" cy="2235622"/>
          </a:xfrm>
          <a:prstGeom prst="rect">
            <a:avLst/>
          </a:prstGeom>
        </p:spPr>
        <p:txBody>
          <a:bodyPr vert="horz" wrap="square" lIns="0" tIns="0" rIns="0" bIns="0" rtlCol="0" anchor="t">
            <a:noAutofit/>
          </a:bodyPr>
          <a:lstStyle>
            <a:lvl1pPr>
              <a:defRPr sz="2400" b="0" i="0"/>
            </a:lvl1pPr>
          </a:lstStyle>
          <a:p>
            <a:r>
              <a:rPr lang="en-GB"/>
              <a:t>Add quote</a:t>
            </a:r>
          </a:p>
        </p:txBody>
      </p:sp>
      <p:sp>
        <p:nvSpPr>
          <p:cNvPr id="23" name="Text Placeholder 12">
            <a:extLst>
              <a:ext uri="{FF2B5EF4-FFF2-40B4-BE49-F238E27FC236}">
                <a16:creationId xmlns:a16="http://schemas.microsoft.com/office/drawing/2014/main" id="{A9898A81-6C3F-17C9-B449-3FE9B4C929FF}"/>
              </a:ext>
            </a:extLst>
          </p:cNvPr>
          <p:cNvSpPr>
            <a:spLocks noGrp="1"/>
          </p:cNvSpPr>
          <p:nvPr>
            <p:ph type="body" sz="quarter" idx="14" hasCustomPrompt="1"/>
          </p:nvPr>
        </p:nvSpPr>
        <p:spPr>
          <a:xfrm>
            <a:off x="499734" y="4866805"/>
            <a:ext cx="4859999" cy="501740"/>
          </a:xfrm>
          <a:prstGeom prst="rect">
            <a:avLst/>
          </a:prstGeom>
        </p:spPr>
        <p:txBody>
          <a:bodyPr wrap="square">
            <a:noAutofit/>
          </a:bodyPr>
          <a:lstStyle>
            <a:lvl1pPr>
              <a:defRPr sz="12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source</a:t>
            </a:r>
          </a:p>
        </p:txBody>
      </p:sp>
      <p:sp>
        <p:nvSpPr>
          <p:cNvPr id="24" name="Picture Placeholder 11">
            <a:extLst>
              <a:ext uri="{FF2B5EF4-FFF2-40B4-BE49-F238E27FC236}">
                <a16:creationId xmlns:a16="http://schemas.microsoft.com/office/drawing/2014/main" id="{1E8A19FE-64F8-6DAE-5D3D-84BA47F15825}"/>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5" name="Picture Placeholder 11">
            <a:extLst>
              <a:ext uri="{FF2B5EF4-FFF2-40B4-BE49-F238E27FC236}">
                <a16:creationId xmlns:a16="http://schemas.microsoft.com/office/drawing/2014/main" id="{2630A848-805F-B52C-DAB6-56E569C2CAE6}"/>
              </a:ext>
            </a:extLst>
          </p:cNvPr>
          <p:cNvSpPr>
            <a:spLocks noGrp="1"/>
          </p:cNvSpPr>
          <p:nvPr>
            <p:ph type="pic" sz="quarter" idx="15" hasCustomPrompt="1"/>
          </p:nvPr>
        </p:nvSpPr>
        <p:spPr>
          <a:xfrm>
            <a:off x="10536000" y="1897275"/>
            <a:ext cx="1656000" cy="4978653"/>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6" name="Title Placeholder 1">
            <a:extLst>
              <a:ext uri="{FF2B5EF4-FFF2-40B4-BE49-F238E27FC236}">
                <a16:creationId xmlns:a16="http://schemas.microsoft.com/office/drawing/2014/main" id="{A522FB30-D98F-CA6D-A898-E533909FFF18}"/>
              </a:ext>
            </a:extLst>
          </p:cNvPr>
          <p:cNvSpPr txBox="1">
            <a:spLocks/>
          </p:cNvSpPr>
          <p:nvPr userDrawn="1"/>
        </p:nvSpPr>
        <p:spPr>
          <a:xfrm>
            <a:off x="448797" y="1882098"/>
            <a:ext cx="562655" cy="1221488"/>
          </a:xfrm>
          <a:prstGeom prst="rect">
            <a:avLst/>
          </a:prstGeom>
        </p:spPr>
        <p:txBody>
          <a:bodyPr vert="horz" wrap="none" lIns="0" tIns="0" rIns="0" bIns="0" rtlCol="0" anchor="t">
            <a:noAutofit/>
          </a:bodyPr>
          <a:lstStyle>
            <a:lvl1pPr algn="l" defTabSz="914400" rtl="0" eaLnBrk="1" latinLnBrk="0" hangingPunct="1">
              <a:lnSpc>
                <a:spcPct val="78000"/>
              </a:lnSpc>
              <a:spcBef>
                <a:spcPct val="0"/>
              </a:spcBef>
              <a:buNone/>
              <a:defRPr sz="2400" b="1" kern="1200">
                <a:solidFill>
                  <a:schemeClr val="tx1"/>
                </a:solidFill>
                <a:latin typeface="Neue Haas Grotesk Text Pro" panose="020B0504020202020204" pitchFamily="34" charset="77"/>
                <a:ea typeface="+mj-ea"/>
                <a:cs typeface="Calibri" panose="020F0502020204030204" pitchFamily="34" charset="0"/>
              </a:defRPr>
            </a:lvl1pPr>
          </a:lstStyle>
          <a:p>
            <a:r>
              <a:rPr lang="en-GB" sz="10000" b="0" i="0">
                <a:latin typeface="Aptos" panose="020B0004020202020204" pitchFamily="34" charset="0"/>
              </a:rPr>
              <a:t>“</a:t>
            </a:r>
          </a:p>
        </p:txBody>
      </p:sp>
      <p:pic>
        <p:nvPicPr>
          <p:cNvPr id="5" name="Graphic 4">
            <a:extLst>
              <a:ext uri="{FF2B5EF4-FFF2-40B4-BE49-F238E27FC236}">
                <a16:creationId xmlns:a16="http://schemas.microsoft.com/office/drawing/2014/main" id="{E67B28CA-92CE-A2BE-6C8F-BE33A84BE9F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685867"/>
            <a:ext cx="2047718" cy="540991"/>
          </a:xfrm>
          <a:prstGeom prst="rect">
            <a:avLst/>
          </a:prstGeom>
        </p:spPr>
      </p:pic>
      <p:pic>
        <p:nvPicPr>
          <p:cNvPr id="6" name="Graphic 5">
            <a:extLst>
              <a:ext uri="{FF2B5EF4-FFF2-40B4-BE49-F238E27FC236}">
                <a16:creationId xmlns:a16="http://schemas.microsoft.com/office/drawing/2014/main" id="{F15CC809-C0C6-1AEE-518D-145A35C3DF68}"/>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1039976" y="503550"/>
            <a:ext cx="651959" cy="936000"/>
          </a:xfrm>
          <a:prstGeom prst="rect">
            <a:avLst/>
          </a:prstGeom>
        </p:spPr>
      </p:pic>
      <p:sp>
        <p:nvSpPr>
          <p:cNvPr id="2" name="Footer Placeholder 4">
            <a:extLst>
              <a:ext uri="{FF2B5EF4-FFF2-40B4-BE49-F238E27FC236}">
                <a16:creationId xmlns:a16="http://schemas.microsoft.com/office/drawing/2014/main" id="{59F9C20D-FEBF-C9AE-EA3D-C0B6DE6CE25A}"/>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7" name="Slide Number Placeholder 5">
            <a:extLst>
              <a:ext uri="{FF2B5EF4-FFF2-40B4-BE49-F238E27FC236}">
                <a16:creationId xmlns:a16="http://schemas.microsoft.com/office/drawing/2014/main" id="{B515C16E-2237-3D9A-42B4-89AFD6A64B88}"/>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81720398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Partner Logo v1">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66D3F15A-7755-86DE-90BB-0D71CDB936F8}"/>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5EC20356-2F46-1123-55FF-DFD2EB2FF300}"/>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C44EC55B-D7E4-4053-92B8-FB66A47B9325}"/>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cxnSp>
        <p:nvCxnSpPr>
          <p:cNvPr id="6" name="Straight Connector 5">
            <a:extLst>
              <a:ext uri="{FF2B5EF4-FFF2-40B4-BE49-F238E27FC236}">
                <a16:creationId xmlns:a16="http://schemas.microsoft.com/office/drawing/2014/main" id="{6E17B8E3-039A-9E03-CDB5-5927B8818E27}"/>
              </a:ext>
            </a:extLst>
          </p:cNvPr>
          <p:cNvCxnSpPr>
            <a:cxnSpLocks/>
          </p:cNvCxnSpPr>
          <p:nvPr userDrawn="1"/>
        </p:nvCxnSpPr>
        <p:spPr>
          <a:xfrm>
            <a:off x="4479196"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7" name="Picture Placeholder 11">
            <a:extLst>
              <a:ext uri="{FF2B5EF4-FFF2-40B4-BE49-F238E27FC236}">
                <a16:creationId xmlns:a16="http://schemas.microsoft.com/office/drawing/2014/main" id="{CBC1056B-5EA8-4877-62BF-4137149AD9B6}"/>
              </a:ext>
            </a:extLst>
          </p:cNvPr>
          <p:cNvSpPr>
            <a:spLocks noGrp="1"/>
          </p:cNvSpPr>
          <p:nvPr>
            <p:ph type="pic" sz="quarter" idx="13" hasCustomPrompt="1"/>
          </p:nvPr>
        </p:nvSpPr>
        <p:spPr>
          <a:xfrm>
            <a:off x="4678830" y="5813493"/>
            <a:ext cx="54000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logo</a:t>
            </a:r>
          </a:p>
        </p:txBody>
      </p:sp>
    </p:spTree>
    <p:extLst>
      <p:ext uri="{BB962C8B-B14F-4D97-AF65-F5344CB8AC3E}">
        <p14:creationId xmlns:p14="http://schemas.microsoft.com/office/powerpoint/2010/main" val="60520788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Partner Logo v2">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2705060B-5843-BB4A-6A03-62247147D958}"/>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5523E454-FB1D-0609-FC56-53FA95543E9D}"/>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57C9E13D-98B4-1488-C4A7-99C32395D8AA}"/>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spTree>
    <p:extLst>
      <p:ext uri="{BB962C8B-B14F-4D97-AF65-F5344CB8AC3E}">
        <p14:creationId xmlns:p14="http://schemas.microsoft.com/office/powerpoint/2010/main" val="165615071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Thank you v1">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pic>
        <p:nvPicPr>
          <p:cNvPr id="2" name="Graphic 1">
            <a:extLst>
              <a:ext uri="{FF2B5EF4-FFF2-40B4-BE49-F238E27FC236}">
                <a16:creationId xmlns:a16="http://schemas.microsoft.com/office/drawing/2014/main" id="{D51D06E0-59F9-89D6-ACF8-6C5311E802C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4" name="Graphic 3">
            <a:extLst>
              <a:ext uri="{FF2B5EF4-FFF2-40B4-BE49-F238E27FC236}">
                <a16:creationId xmlns:a16="http://schemas.microsoft.com/office/drawing/2014/main" id="{21D1B6CD-BEBA-A389-2AF7-B83C17ED8B1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99961803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Thank you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716971"/>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sp>
        <p:nvSpPr>
          <p:cNvPr id="7" name="Picture Placeholder 11">
            <a:extLst>
              <a:ext uri="{FF2B5EF4-FFF2-40B4-BE49-F238E27FC236}">
                <a16:creationId xmlns:a16="http://schemas.microsoft.com/office/drawing/2014/main" id="{1CE9F832-37B0-8AE8-FEAB-E13F26BE46BF}"/>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9" name="Graphic 8">
            <a:extLst>
              <a:ext uri="{FF2B5EF4-FFF2-40B4-BE49-F238E27FC236}">
                <a16:creationId xmlns:a16="http://schemas.microsoft.com/office/drawing/2014/main" id="{61AC94D6-81C3-78DC-5AFA-1BD3B5E45F8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10" name="Graphic 9">
            <a:extLst>
              <a:ext uri="{FF2B5EF4-FFF2-40B4-BE49-F238E27FC236}">
                <a16:creationId xmlns:a16="http://schemas.microsoft.com/office/drawing/2014/main" id="{BFD63378-1B60-1C80-BEA9-4CEFF7D16C9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39942830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artner Logo v1">
    <p:bg>
      <p:bgPr>
        <a:solidFill>
          <a:schemeClr val="bg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9A4667DD-C338-BED4-997B-55E10BCF384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5813459"/>
            <a:ext cx="2047718" cy="540991"/>
          </a:xfrm>
          <a:prstGeom prst="rect">
            <a:avLst/>
          </a:prstGeom>
        </p:spPr>
      </p:pic>
      <p:cxnSp>
        <p:nvCxnSpPr>
          <p:cNvPr id="13" name="Straight Connector 12">
            <a:extLst>
              <a:ext uri="{FF2B5EF4-FFF2-40B4-BE49-F238E27FC236}">
                <a16:creationId xmlns:a16="http://schemas.microsoft.com/office/drawing/2014/main" id="{6326FD46-2E55-87FF-F0B3-A17A0C3DF6F8}"/>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14" name="Picture Placeholder 11">
            <a:extLst>
              <a:ext uri="{FF2B5EF4-FFF2-40B4-BE49-F238E27FC236}">
                <a16:creationId xmlns:a16="http://schemas.microsoft.com/office/drawing/2014/main" id="{D282104C-1BBA-3D79-5319-A46C88E85C5C}"/>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cxnSp>
        <p:nvCxnSpPr>
          <p:cNvPr id="15" name="Straight Connector 14">
            <a:extLst>
              <a:ext uri="{FF2B5EF4-FFF2-40B4-BE49-F238E27FC236}">
                <a16:creationId xmlns:a16="http://schemas.microsoft.com/office/drawing/2014/main" id="{CE8D4A99-E1E1-3139-1236-6EA3B7C13551}"/>
              </a:ext>
            </a:extLst>
          </p:cNvPr>
          <p:cNvCxnSpPr>
            <a:cxnSpLocks/>
          </p:cNvCxnSpPr>
          <p:nvPr userDrawn="1"/>
        </p:nvCxnSpPr>
        <p:spPr>
          <a:xfrm>
            <a:off x="4479196"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16" name="Picture Placeholder 11">
            <a:extLst>
              <a:ext uri="{FF2B5EF4-FFF2-40B4-BE49-F238E27FC236}">
                <a16:creationId xmlns:a16="http://schemas.microsoft.com/office/drawing/2014/main" id="{B52B6039-B8A2-14D4-A5B5-B1C6596497BC}"/>
              </a:ext>
            </a:extLst>
          </p:cNvPr>
          <p:cNvSpPr>
            <a:spLocks noGrp="1"/>
          </p:cNvSpPr>
          <p:nvPr>
            <p:ph type="pic" sz="quarter" idx="13" hasCustomPrompt="1"/>
          </p:nvPr>
        </p:nvSpPr>
        <p:spPr>
          <a:xfrm>
            <a:off x="4678830" y="5813493"/>
            <a:ext cx="54000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logo</a:t>
            </a:r>
          </a:p>
        </p:txBody>
      </p:sp>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pPr lvl="0"/>
            <a:r>
              <a:rPr lang="en-US"/>
              <a:t>Click to edit Master text styles</a:t>
            </a:r>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1039976" y="503550"/>
            <a:ext cx="651959" cy="936000"/>
          </a:xfrm>
          <a:prstGeom prst="rect">
            <a:avLst/>
          </a:prstGeom>
        </p:spPr>
      </p:pic>
    </p:spTree>
    <p:extLst>
      <p:ext uri="{BB962C8B-B14F-4D97-AF65-F5344CB8AC3E}">
        <p14:creationId xmlns:p14="http://schemas.microsoft.com/office/powerpoint/2010/main" val="2134019111"/>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15029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artner Logo v2">
    <p:bg>
      <p:bgPr>
        <a:solidFill>
          <a:schemeClr val="bg1"/>
        </a:solidFill>
        <a:effectLst/>
      </p:bgPr>
    </p:bg>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pPr lvl="0"/>
            <a:r>
              <a:rPr lang="en-US"/>
              <a:t>Click to edit Master text styles</a:t>
            </a:r>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484AF844-7532-EA26-6DF9-7821D6DAAA23}"/>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FF3443A7-ED34-25B2-4D80-A6F4038F79F9}"/>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CE34DAB9-73AF-CCFF-D154-A20EF66F3EE5}"/>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spTree>
    <p:extLst>
      <p:ext uri="{BB962C8B-B14F-4D97-AF65-F5344CB8AC3E}">
        <p14:creationId xmlns:p14="http://schemas.microsoft.com/office/powerpoint/2010/main" val="31225717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ank you v1">
    <p:bg>
      <p:bgPr>
        <a:solidFill>
          <a:schemeClr val="bg1"/>
        </a:solidFill>
        <a:effectLst/>
      </p:bgPr>
    </p:bg>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pic>
        <p:nvPicPr>
          <p:cNvPr id="2" name="Graphic 1">
            <a:extLst>
              <a:ext uri="{FF2B5EF4-FFF2-40B4-BE49-F238E27FC236}">
                <a16:creationId xmlns:a16="http://schemas.microsoft.com/office/drawing/2014/main" id="{D51D06E0-59F9-89D6-ACF8-6C5311E802C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4" name="Graphic 3">
            <a:extLst>
              <a:ext uri="{FF2B5EF4-FFF2-40B4-BE49-F238E27FC236}">
                <a16:creationId xmlns:a16="http://schemas.microsoft.com/office/drawing/2014/main" id="{21D1B6CD-BEBA-A389-2AF7-B83C17ED8B1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8194210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ank you v2">
    <p:bg>
      <p:bgPr>
        <a:solidFill>
          <a:schemeClr val="bg1"/>
        </a:solidFill>
        <a:effectLst/>
      </p:bgPr>
    </p:bg>
    <p:spTree>
      <p:nvGrpSpPr>
        <p:cNvPr id="1" name=""/>
        <p:cNvGrpSpPr/>
        <p:nvPr/>
      </p:nvGrpSpPr>
      <p:grpSpPr>
        <a:xfrm>
          <a:off x="0" y="0"/>
          <a:ext cx="0" cy="0"/>
          <a:chOff x="0" y="0"/>
          <a:chExt cx="0" cy="0"/>
        </a:xfrm>
      </p:grpSpPr>
      <p:sp>
        <p:nvSpPr>
          <p:cNvPr id="7" name="Picture Placeholder 11">
            <a:extLst>
              <a:ext uri="{FF2B5EF4-FFF2-40B4-BE49-F238E27FC236}">
                <a16:creationId xmlns:a16="http://schemas.microsoft.com/office/drawing/2014/main" id="{1CE9F832-37B0-8AE8-FEAB-E13F26BE46BF}"/>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9" name="Graphic 8">
            <a:extLst>
              <a:ext uri="{FF2B5EF4-FFF2-40B4-BE49-F238E27FC236}">
                <a16:creationId xmlns:a16="http://schemas.microsoft.com/office/drawing/2014/main" id="{61AC94D6-81C3-78DC-5AFA-1BD3B5E45F8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10" name="Graphic 9">
            <a:extLst>
              <a:ext uri="{FF2B5EF4-FFF2-40B4-BE49-F238E27FC236}">
                <a16:creationId xmlns:a16="http://schemas.microsoft.com/office/drawing/2014/main" id="{BFD63378-1B60-1C80-BEA9-4CEFF7D16C9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
        <p:nvSpPr>
          <p:cNvPr id="11" name="Title Placeholder 1">
            <a:extLst>
              <a:ext uri="{FF2B5EF4-FFF2-40B4-BE49-F238E27FC236}">
                <a16:creationId xmlns:a16="http://schemas.microsoft.com/office/drawing/2014/main" id="{10B7C26A-DD06-48F4-6F84-2D4126BA4271}"/>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spTree>
    <p:extLst>
      <p:ext uri="{BB962C8B-B14F-4D97-AF65-F5344CB8AC3E}">
        <p14:creationId xmlns:p14="http://schemas.microsoft.com/office/powerpoint/2010/main" val="1003467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slide">
    <p:bg>
      <p:bgPr>
        <a:solidFill>
          <a:schemeClr val="bg1"/>
        </a:solidFill>
        <a:effectLst/>
      </p:bgPr>
    </p:bg>
    <p:spTree>
      <p:nvGrpSpPr>
        <p:cNvPr id="1" name=""/>
        <p:cNvGrpSpPr/>
        <p:nvPr/>
      </p:nvGrpSpPr>
      <p:grpSpPr>
        <a:xfrm>
          <a:off x="0" y="0"/>
          <a:ext cx="0" cy="0"/>
          <a:chOff x="0" y="0"/>
          <a:chExt cx="0" cy="0"/>
        </a:xfrm>
      </p:grpSpPr>
      <p:sp>
        <p:nvSpPr>
          <p:cNvPr id="4" name="Text Placeholder 19">
            <a:extLst>
              <a:ext uri="{FF2B5EF4-FFF2-40B4-BE49-F238E27FC236}">
                <a16:creationId xmlns:a16="http://schemas.microsoft.com/office/drawing/2014/main" id="{079E73F8-37B5-57EE-3B98-2EA71E263B1A}"/>
              </a:ext>
            </a:extLst>
          </p:cNvPr>
          <p:cNvSpPr>
            <a:spLocks noGrp="1"/>
          </p:cNvSpPr>
          <p:nvPr>
            <p:ph type="body" sz="quarter" idx="13" hasCustomPrompt="1"/>
          </p:nvPr>
        </p:nvSpPr>
        <p:spPr>
          <a:xfrm>
            <a:off x="499733" y="1408773"/>
            <a:ext cx="496800" cy="493200"/>
          </a:xfrm>
          <a:prstGeom prst="rect">
            <a:avLst/>
          </a:prstGeom>
        </p:spPr>
        <p:txBody>
          <a:bodyPr>
            <a:noAutofit/>
          </a:bodyPr>
          <a:lstStyle>
            <a:lvl1pPr>
              <a:lnSpc>
                <a:spcPct val="104000"/>
              </a:lnSpc>
              <a:defRPr sz="1800" b="1" i="0"/>
            </a:lvl1pPr>
          </a:lstStyle>
          <a:p>
            <a:r>
              <a:rPr lang="en-GB"/>
              <a:t>01</a:t>
            </a:r>
          </a:p>
        </p:txBody>
      </p:sp>
      <p:sp>
        <p:nvSpPr>
          <p:cNvPr id="5" name="Text Placeholder 20">
            <a:extLst>
              <a:ext uri="{FF2B5EF4-FFF2-40B4-BE49-F238E27FC236}">
                <a16:creationId xmlns:a16="http://schemas.microsoft.com/office/drawing/2014/main" id="{C4E74264-E44F-0797-6D9B-9719118A5B4E}"/>
              </a:ext>
            </a:extLst>
          </p:cNvPr>
          <p:cNvSpPr>
            <a:spLocks noGrp="1"/>
          </p:cNvSpPr>
          <p:nvPr>
            <p:ph type="body" sz="quarter" idx="14" hasCustomPrompt="1"/>
          </p:nvPr>
        </p:nvSpPr>
        <p:spPr>
          <a:xfrm>
            <a:off x="1337481" y="140877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6" name="Text Placeholder 21">
            <a:extLst>
              <a:ext uri="{FF2B5EF4-FFF2-40B4-BE49-F238E27FC236}">
                <a16:creationId xmlns:a16="http://schemas.microsoft.com/office/drawing/2014/main" id="{474BFACF-A065-5599-4DA5-5613F6DC25E2}"/>
              </a:ext>
            </a:extLst>
          </p:cNvPr>
          <p:cNvSpPr>
            <a:spLocks noGrp="1"/>
          </p:cNvSpPr>
          <p:nvPr>
            <p:ph type="body" sz="quarter" idx="15" hasCustomPrompt="1"/>
          </p:nvPr>
        </p:nvSpPr>
        <p:spPr>
          <a:xfrm>
            <a:off x="499733" y="2113799"/>
            <a:ext cx="496800" cy="493200"/>
          </a:xfrm>
          <a:prstGeom prst="rect">
            <a:avLst/>
          </a:prstGeom>
        </p:spPr>
        <p:txBody>
          <a:bodyPr>
            <a:noAutofit/>
          </a:bodyPr>
          <a:lstStyle>
            <a:lvl1pPr>
              <a:defRPr sz="1800" b="1" i="0"/>
            </a:lvl1pPr>
          </a:lstStyle>
          <a:p>
            <a:r>
              <a:rPr lang="en-GB"/>
              <a:t>02</a:t>
            </a:r>
          </a:p>
        </p:txBody>
      </p:sp>
      <p:sp>
        <p:nvSpPr>
          <p:cNvPr id="9" name="Text Placeholder 23">
            <a:extLst>
              <a:ext uri="{FF2B5EF4-FFF2-40B4-BE49-F238E27FC236}">
                <a16:creationId xmlns:a16="http://schemas.microsoft.com/office/drawing/2014/main" id="{5691CC70-8DF2-EE6F-C40B-B6A831DFB18D}"/>
              </a:ext>
            </a:extLst>
          </p:cNvPr>
          <p:cNvSpPr>
            <a:spLocks noGrp="1"/>
          </p:cNvSpPr>
          <p:nvPr>
            <p:ph type="body" sz="quarter" idx="17" hasCustomPrompt="1"/>
          </p:nvPr>
        </p:nvSpPr>
        <p:spPr>
          <a:xfrm>
            <a:off x="499733" y="2818825"/>
            <a:ext cx="496800" cy="493200"/>
          </a:xfrm>
          <a:prstGeom prst="rect">
            <a:avLst/>
          </a:prstGeom>
        </p:spPr>
        <p:txBody>
          <a:bodyPr>
            <a:noAutofit/>
          </a:bodyPr>
          <a:lstStyle>
            <a:lvl1pPr>
              <a:lnSpc>
                <a:spcPct val="104000"/>
              </a:lnSpc>
              <a:defRPr sz="1800" b="1" i="0"/>
            </a:lvl1pPr>
          </a:lstStyle>
          <a:p>
            <a:r>
              <a:rPr lang="en-GB"/>
              <a:t>03</a:t>
            </a:r>
          </a:p>
        </p:txBody>
      </p:sp>
      <p:sp>
        <p:nvSpPr>
          <p:cNvPr id="11" name="Text Placeholder 25">
            <a:extLst>
              <a:ext uri="{FF2B5EF4-FFF2-40B4-BE49-F238E27FC236}">
                <a16:creationId xmlns:a16="http://schemas.microsoft.com/office/drawing/2014/main" id="{81241517-A93B-C884-00F7-1D76B026E7DE}"/>
              </a:ext>
            </a:extLst>
          </p:cNvPr>
          <p:cNvSpPr>
            <a:spLocks noGrp="1"/>
          </p:cNvSpPr>
          <p:nvPr>
            <p:ph type="body" sz="quarter" idx="19" hasCustomPrompt="1"/>
          </p:nvPr>
        </p:nvSpPr>
        <p:spPr>
          <a:xfrm>
            <a:off x="499733" y="3523851"/>
            <a:ext cx="496800" cy="493200"/>
          </a:xfrm>
          <a:prstGeom prst="rect">
            <a:avLst/>
          </a:prstGeom>
        </p:spPr>
        <p:txBody>
          <a:bodyPr>
            <a:noAutofit/>
          </a:bodyPr>
          <a:lstStyle>
            <a:lvl1pPr>
              <a:lnSpc>
                <a:spcPct val="104000"/>
              </a:lnSpc>
              <a:defRPr sz="1800" b="1" i="0"/>
            </a:lvl1pPr>
          </a:lstStyle>
          <a:p>
            <a:r>
              <a:rPr lang="en-GB"/>
              <a:t>04</a:t>
            </a:r>
          </a:p>
        </p:txBody>
      </p:sp>
      <p:sp>
        <p:nvSpPr>
          <p:cNvPr id="14" name="Text Placeholder 27">
            <a:extLst>
              <a:ext uri="{FF2B5EF4-FFF2-40B4-BE49-F238E27FC236}">
                <a16:creationId xmlns:a16="http://schemas.microsoft.com/office/drawing/2014/main" id="{623F1BAB-65D9-A5B4-E25B-18ED21C1E939}"/>
              </a:ext>
            </a:extLst>
          </p:cNvPr>
          <p:cNvSpPr>
            <a:spLocks noGrp="1"/>
          </p:cNvSpPr>
          <p:nvPr>
            <p:ph type="body" sz="quarter" idx="21" hasCustomPrompt="1"/>
          </p:nvPr>
        </p:nvSpPr>
        <p:spPr>
          <a:xfrm>
            <a:off x="499733" y="4228877"/>
            <a:ext cx="496800" cy="493200"/>
          </a:xfrm>
          <a:prstGeom prst="rect">
            <a:avLst/>
          </a:prstGeom>
        </p:spPr>
        <p:txBody>
          <a:bodyPr>
            <a:noAutofit/>
          </a:bodyPr>
          <a:lstStyle>
            <a:lvl1pPr>
              <a:lnSpc>
                <a:spcPct val="104000"/>
              </a:lnSpc>
              <a:defRPr sz="1800" b="1" i="0"/>
            </a:lvl1pPr>
          </a:lstStyle>
          <a:p>
            <a:r>
              <a:rPr lang="en-GB"/>
              <a:t>05</a:t>
            </a:r>
          </a:p>
        </p:txBody>
      </p:sp>
      <p:cxnSp>
        <p:nvCxnSpPr>
          <p:cNvPr id="24" name="Straight Connector 23">
            <a:extLst>
              <a:ext uri="{FF2B5EF4-FFF2-40B4-BE49-F238E27FC236}">
                <a16:creationId xmlns:a16="http://schemas.microsoft.com/office/drawing/2014/main" id="{9A622FF6-9443-30AD-C876-90BBC09B5850}"/>
              </a:ext>
            </a:extLst>
          </p:cNvPr>
          <p:cNvCxnSpPr>
            <a:cxnSpLocks/>
          </p:cNvCxnSpPr>
          <p:nvPr userDrawn="1"/>
        </p:nvCxnSpPr>
        <p:spPr>
          <a:xfrm>
            <a:off x="1139588" y="1431102"/>
            <a:ext cx="0" cy="399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itle Placeholder 1">
            <a:extLst>
              <a:ext uri="{FF2B5EF4-FFF2-40B4-BE49-F238E27FC236}">
                <a16:creationId xmlns:a16="http://schemas.microsoft.com/office/drawing/2014/main" id="{D325DC9D-2AA9-80B0-59CB-EB2A231584D3}"/>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Agenda slide</a:t>
            </a:r>
          </a:p>
        </p:txBody>
      </p:sp>
      <p:sp>
        <p:nvSpPr>
          <p:cNvPr id="38" name="Text Placeholder 20">
            <a:extLst>
              <a:ext uri="{FF2B5EF4-FFF2-40B4-BE49-F238E27FC236}">
                <a16:creationId xmlns:a16="http://schemas.microsoft.com/office/drawing/2014/main" id="{94FB1512-536B-3C06-8758-3BF64A3DF587}"/>
              </a:ext>
            </a:extLst>
          </p:cNvPr>
          <p:cNvSpPr>
            <a:spLocks noGrp="1"/>
          </p:cNvSpPr>
          <p:nvPr>
            <p:ph type="body" sz="quarter" idx="24" hasCustomPrompt="1"/>
          </p:nvPr>
        </p:nvSpPr>
        <p:spPr>
          <a:xfrm>
            <a:off x="1337481" y="2113798"/>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39" name="Text Placeholder 20">
            <a:extLst>
              <a:ext uri="{FF2B5EF4-FFF2-40B4-BE49-F238E27FC236}">
                <a16:creationId xmlns:a16="http://schemas.microsoft.com/office/drawing/2014/main" id="{E73858A2-79B0-D494-4400-BA3171AC2533}"/>
              </a:ext>
            </a:extLst>
          </p:cNvPr>
          <p:cNvSpPr>
            <a:spLocks noGrp="1"/>
          </p:cNvSpPr>
          <p:nvPr>
            <p:ph type="body" sz="quarter" idx="25" hasCustomPrompt="1"/>
          </p:nvPr>
        </p:nvSpPr>
        <p:spPr>
          <a:xfrm>
            <a:off x="1337481" y="2818824"/>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0" name="Text Placeholder 20">
            <a:extLst>
              <a:ext uri="{FF2B5EF4-FFF2-40B4-BE49-F238E27FC236}">
                <a16:creationId xmlns:a16="http://schemas.microsoft.com/office/drawing/2014/main" id="{316DF11A-F375-2621-E425-D254C2BFBDC2}"/>
              </a:ext>
            </a:extLst>
          </p:cNvPr>
          <p:cNvSpPr>
            <a:spLocks noGrp="1"/>
          </p:cNvSpPr>
          <p:nvPr>
            <p:ph type="body" sz="quarter" idx="26" hasCustomPrompt="1"/>
          </p:nvPr>
        </p:nvSpPr>
        <p:spPr>
          <a:xfrm>
            <a:off x="1337481" y="3523850"/>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1" name="Text Placeholder 20">
            <a:extLst>
              <a:ext uri="{FF2B5EF4-FFF2-40B4-BE49-F238E27FC236}">
                <a16:creationId xmlns:a16="http://schemas.microsoft.com/office/drawing/2014/main" id="{FB045E71-4D6C-C476-D364-81DB443EDF23}"/>
              </a:ext>
            </a:extLst>
          </p:cNvPr>
          <p:cNvSpPr>
            <a:spLocks noGrp="1"/>
          </p:cNvSpPr>
          <p:nvPr>
            <p:ph type="body" sz="quarter" idx="27" hasCustomPrompt="1"/>
          </p:nvPr>
        </p:nvSpPr>
        <p:spPr>
          <a:xfrm>
            <a:off x="1337481" y="4228876"/>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4" name="Text Placeholder 20">
            <a:extLst>
              <a:ext uri="{FF2B5EF4-FFF2-40B4-BE49-F238E27FC236}">
                <a16:creationId xmlns:a16="http://schemas.microsoft.com/office/drawing/2014/main" id="{6ACC28C5-8646-3B2E-4FDA-90CAAD6437E9}"/>
              </a:ext>
            </a:extLst>
          </p:cNvPr>
          <p:cNvSpPr>
            <a:spLocks noGrp="1"/>
          </p:cNvSpPr>
          <p:nvPr>
            <p:ph type="body" sz="quarter" idx="30" hasCustomPrompt="1"/>
          </p:nvPr>
        </p:nvSpPr>
        <p:spPr>
          <a:xfrm>
            <a:off x="1337481" y="493390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9" name="Text Placeholder 29">
            <a:extLst>
              <a:ext uri="{FF2B5EF4-FFF2-40B4-BE49-F238E27FC236}">
                <a16:creationId xmlns:a16="http://schemas.microsoft.com/office/drawing/2014/main" id="{CE07A932-8579-47D4-C90C-297D44DE4342}"/>
              </a:ext>
            </a:extLst>
          </p:cNvPr>
          <p:cNvSpPr>
            <a:spLocks noGrp="1"/>
          </p:cNvSpPr>
          <p:nvPr>
            <p:ph type="body" sz="quarter" idx="32" hasCustomPrompt="1"/>
          </p:nvPr>
        </p:nvSpPr>
        <p:spPr>
          <a:xfrm>
            <a:off x="499733" y="4933903"/>
            <a:ext cx="496800" cy="493200"/>
          </a:xfrm>
          <a:prstGeom prst="rect">
            <a:avLst/>
          </a:prstGeom>
        </p:spPr>
        <p:txBody>
          <a:bodyPr>
            <a:noAutofit/>
          </a:bodyPr>
          <a:lstStyle>
            <a:lvl1pPr>
              <a:defRPr sz="1800" b="1" i="0"/>
            </a:lvl1pPr>
          </a:lstStyle>
          <a:p>
            <a:r>
              <a:rPr lang="en-GB"/>
              <a:t>06</a:t>
            </a:r>
          </a:p>
        </p:txBody>
      </p:sp>
      <p:sp>
        <p:nvSpPr>
          <p:cNvPr id="2" name="Footer Placeholder 4">
            <a:extLst>
              <a:ext uri="{FF2B5EF4-FFF2-40B4-BE49-F238E27FC236}">
                <a16:creationId xmlns:a16="http://schemas.microsoft.com/office/drawing/2014/main" id="{337AF688-F2F4-5A61-7DEC-E4536AC7662E}"/>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3" name="Slide Number Placeholder 5">
            <a:extLst>
              <a:ext uri="{FF2B5EF4-FFF2-40B4-BE49-F238E27FC236}">
                <a16:creationId xmlns:a16="http://schemas.microsoft.com/office/drawing/2014/main" id="{BA0E0DF3-0C51-3B21-3B96-9D21D6373794}"/>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2816583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833577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p:nvPr>
        </p:nvSpPr>
        <p:spPr>
          <a:xfrm>
            <a:off x="499733" y="3779224"/>
            <a:ext cx="6541200" cy="855299"/>
          </a:xfrm>
          <a:prstGeom prst="rect">
            <a:avLst/>
          </a:prstGeom>
        </p:spPr>
        <p:txBody>
          <a:bodyPr wrap="square">
            <a:noAutofit/>
          </a:bodyPr>
          <a:lstStyle>
            <a:lvl1pPr>
              <a:lnSpc>
                <a:spcPct val="104000"/>
              </a:lnSpc>
              <a:defRPr sz="1800" b="0" i="0" kern="1800" spc="-30" baseline="0"/>
            </a:lvl1pPr>
            <a:lvl2pPr>
              <a:defRPr sz="2000"/>
            </a:lvl2pPr>
            <a:lvl3pPr>
              <a:defRPr sz="2000"/>
            </a:lvl3pPr>
            <a:lvl4pPr>
              <a:defRPr sz="2000"/>
            </a:lvl4pPr>
            <a:lvl5pPr>
              <a:defRPr sz="2000"/>
            </a:lvl5pPr>
          </a:lstStyle>
          <a:p>
            <a:pPr lvl="0"/>
            <a:endParaRPr lang="en-US"/>
          </a:p>
        </p:txBody>
      </p:sp>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1889950"/>
            <a:ext cx="6542513" cy="1806905"/>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7678168" y="0"/>
            <a:ext cx="4014099" cy="635445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9" name="Graphic 8">
            <a:extLst>
              <a:ext uri="{FF2B5EF4-FFF2-40B4-BE49-F238E27FC236}">
                <a16:creationId xmlns:a16="http://schemas.microsoft.com/office/drawing/2014/main" id="{C7892703-6721-2E42-D1D5-E3F3D9E6E706}"/>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5813459"/>
            <a:ext cx="2047718" cy="540991"/>
          </a:xfrm>
          <a:prstGeom prst="rect">
            <a:avLst/>
          </a:prstGeom>
        </p:spPr>
      </p:pic>
      <p:pic>
        <p:nvPicPr>
          <p:cNvPr id="2" name="Graphic 1">
            <a:extLst>
              <a:ext uri="{FF2B5EF4-FFF2-40B4-BE49-F238E27FC236}">
                <a16:creationId xmlns:a16="http://schemas.microsoft.com/office/drawing/2014/main" id="{12D959CA-205F-61E0-E849-0515F946BCD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99732" y="503550"/>
            <a:ext cx="642655" cy="936000"/>
          </a:xfrm>
          <a:prstGeom prst="rect">
            <a:avLst/>
          </a:prstGeom>
        </p:spPr>
      </p:pic>
    </p:spTree>
    <p:extLst>
      <p:ext uri="{BB962C8B-B14F-4D97-AF65-F5344CB8AC3E}">
        <p14:creationId xmlns:p14="http://schemas.microsoft.com/office/powerpoint/2010/main" val="26984148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slide">
    <p:bg>
      <p:bgPr>
        <a:solidFill>
          <a:schemeClr val="bg1"/>
        </a:solidFill>
        <a:effectLst/>
      </p:bgPr>
    </p:bg>
    <p:spTree>
      <p:nvGrpSpPr>
        <p:cNvPr id="1" name=""/>
        <p:cNvGrpSpPr/>
        <p:nvPr/>
      </p:nvGrpSpPr>
      <p:grpSpPr>
        <a:xfrm>
          <a:off x="0" y="0"/>
          <a:ext cx="0" cy="0"/>
          <a:chOff x="0" y="0"/>
          <a:chExt cx="0" cy="0"/>
        </a:xfrm>
      </p:grpSpPr>
      <p:sp>
        <p:nvSpPr>
          <p:cNvPr id="4" name="Text Placeholder 19">
            <a:extLst>
              <a:ext uri="{FF2B5EF4-FFF2-40B4-BE49-F238E27FC236}">
                <a16:creationId xmlns:a16="http://schemas.microsoft.com/office/drawing/2014/main" id="{079E73F8-37B5-57EE-3B98-2EA71E263B1A}"/>
              </a:ext>
            </a:extLst>
          </p:cNvPr>
          <p:cNvSpPr>
            <a:spLocks noGrp="1"/>
          </p:cNvSpPr>
          <p:nvPr>
            <p:ph type="body" sz="quarter" idx="13" hasCustomPrompt="1"/>
          </p:nvPr>
        </p:nvSpPr>
        <p:spPr>
          <a:xfrm>
            <a:off x="499733" y="1408773"/>
            <a:ext cx="496800" cy="493200"/>
          </a:xfrm>
          <a:prstGeom prst="rect">
            <a:avLst/>
          </a:prstGeom>
        </p:spPr>
        <p:txBody>
          <a:bodyPr>
            <a:noAutofit/>
          </a:bodyPr>
          <a:lstStyle>
            <a:lvl1pPr>
              <a:lnSpc>
                <a:spcPct val="104000"/>
              </a:lnSpc>
              <a:defRPr sz="1800" b="1" i="0"/>
            </a:lvl1pPr>
          </a:lstStyle>
          <a:p>
            <a:r>
              <a:rPr lang="en-GB"/>
              <a:t>01</a:t>
            </a:r>
          </a:p>
        </p:txBody>
      </p:sp>
      <p:sp>
        <p:nvSpPr>
          <p:cNvPr id="5" name="Text Placeholder 20">
            <a:extLst>
              <a:ext uri="{FF2B5EF4-FFF2-40B4-BE49-F238E27FC236}">
                <a16:creationId xmlns:a16="http://schemas.microsoft.com/office/drawing/2014/main" id="{C4E74264-E44F-0797-6D9B-9719118A5B4E}"/>
              </a:ext>
            </a:extLst>
          </p:cNvPr>
          <p:cNvSpPr>
            <a:spLocks noGrp="1"/>
          </p:cNvSpPr>
          <p:nvPr>
            <p:ph type="body" sz="quarter" idx="14" hasCustomPrompt="1"/>
          </p:nvPr>
        </p:nvSpPr>
        <p:spPr>
          <a:xfrm>
            <a:off x="1337481" y="140877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6" name="Text Placeholder 21">
            <a:extLst>
              <a:ext uri="{FF2B5EF4-FFF2-40B4-BE49-F238E27FC236}">
                <a16:creationId xmlns:a16="http://schemas.microsoft.com/office/drawing/2014/main" id="{474BFACF-A065-5599-4DA5-5613F6DC25E2}"/>
              </a:ext>
            </a:extLst>
          </p:cNvPr>
          <p:cNvSpPr>
            <a:spLocks noGrp="1"/>
          </p:cNvSpPr>
          <p:nvPr>
            <p:ph type="body" sz="quarter" idx="15" hasCustomPrompt="1"/>
          </p:nvPr>
        </p:nvSpPr>
        <p:spPr>
          <a:xfrm>
            <a:off x="499733" y="2113799"/>
            <a:ext cx="496800" cy="493200"/>
          </a:xfrm>
          <a:prstGeom prst="rect">
            <a:avLst/>
          </a:prstGeom>
        </p:spPr>
        <p:txBody>
          <a:bodyPr>
            <a:noAutofit/>
          </a:bodyPr>
          <a:lstStyle>
            <a:lvl1pPr>
              <a:defRPr sz="1800" b="1" i="0"/>
            </a:lvl1pPr>
          </a:lstStyle>
          <a:p>
            <a:r>
              <a:rPr lang="en-GB"/>
              <a:t>02</a:t>
            </a:r>
          </a:p>
        </p:txBody>
      </p:sp>
      <p:sp>
        <p:nvSpPr>
          <p:cNvPr id="9" name="Text Placeholder 23">
            <a:extLst>
              <a:ext uri="{FF2B5EF4-FFF2-40B4-BE49-F238E27FC236}">
                <a16:creationId xmlns:a16="http://schemas.microsoft.com/office/drawing/2014/main" id="{5691CC70-8DF2-EE6F-C40B-B6A831DFB18D}"/>
              </a:ext>
            </a:extLst>
          </p:cNvPr>
          <p:cNvSpPr>
            <a:spLocks noGrp="1"/>
          </p:cNvSpPr>
          <p:nvPr>
            <p:ph type="body" sz="quarter" idx="17" hasCustomPrompt="1"/>
          </p:nvPr>
        </p:nvSpPr>
        <p:spPr>
          <a:xfrm>
            <a:off x="499733" y="2818825"/>
            <a:ext cx="496800" cy="493200"/>
          </a:xfrm>
          <a:prstGeom prst="rect">
            <a:avLst/>
          </a:prstGeom>
        </p:spPr>
        <p:txBody>
          <a:bodyPr>
            <a:noAutofit/>
          </a:bodyPr>
          <a:lstStyle>
            <a:lvl1pPr>
              <a:lnSpc>
                <a:spcPct val="104000"/>
              </a:lnSpc>
              <a:defRPr sz="1800" b="1" i="0"/>
            </a:lvl1pPr>
          </a:lstStyle>
          <a:p>
            <a:r>
              <a:rPr lang="en-GB"/>
              <a:t>03</a:t>
            </a:r>
          </a:p>
        </p:txBody>
      </p:sp>
      <p:sp>
        <p:nvSpPr>
          <p:cNvPr id="11" name="Text Placeholder 25">
            <a:extLst>
              <a:ext uri="{FF2B5EF4-FFF2-40B4-BE49-F238E27FC236}">
                <a16:creationId xmlns:a16="http://schemas.microsoft.com/office/drawing/2014/main" id="{81241517-A93B-C884-00F7-1D76B026E7DE}"/>
              </a:ext>
            </a:extLst>
          </p:cNvPr>
          <p:cNvSpPr>
            <a:spLocks noGrp="1"/>
          </p:cNvSpPr>
          <p:nvPr>
            <p:ph type="body" sz="quarter" idx="19" hasCustomPrompt="1"/>
          </p:nvPr>
        </p:nvSpPr>
        <p:spPr>
          <a:xfrm>
            <a:off x="499733" y="3523851"/>
            <a:ext cx="496800" cy="493200"/>
          </a:xfrm>
          <a:prstGeom prst="rect">
            <a:avLst/>
          </a:prstGeom>
        </p:spPr>
        <p:txBody>
          <a:bodyPr>
            <a:noAutofit/>
          </a:bodyPr>
          <a:lstStyle>
            <a:lvl1pPr>
              <a:lnSpc>
                <a:spcPct val="104000"/>
              </a:lnSpc>
              <a:defRPr sz="1800" b="1" i="0"/>
            </a:lvl1pPr>
          </a:lstStyle>
          <a:p>
            <a:r>
              <a:rPr lang="en-GB"/>
              <a:t>04</a:t>
            </a:r>
          </a:p>
        </p:txBody>
      </p:sp>
      <p:sp>
        <p:nvSpPr>
          <p:cNvPr id="14" name="Text Placeholder 27">
            <a:extLst>
              <a:ext uri="{FF2B5EF4-FFF2-40B4-BE49-F238E27FC236}">
                <a16:creationId xmlns:a16="http://schemas.microsoft.com/office/drawing/2014/main" id="{623F1BAB-65D9-A5B4-E25B-18ED21C1E939}"/>
              </a:ext>
            </a:extLst>
          </p:cNvPr>
          <p:cNvSpPr>
            <a:spLocks noGrp="1"/>
          </p:cNvSpPr>
          <p:nvPr>
            <p:ph type="body" sz="quarter" idx="21" hasCustomPrompt="1"/>
          </p:nvPr>
        </p:nvSpPr>
        <p:spPr>
          <a:xfrm>
            <a:off x="499733" y="4228877"/>
            <a:ext cx="496800" cy="493200"/>
          </a:xfrm>
          <a:prstGeom prst="rect">
            <a:avLst/>
          </a:prstGeom>
        </p:spPr>
        <p:txBody>
          <a:bodyPr>
            <a:noAutofit/>
          </a:bodyPr>
          <a:lstStyle>
            <a:lvl1pPr>
              <a:lnSpc>
                <a:spcPct val="104000"/>
              </a:lnSpc>
              <a:defRPr sz="1800" b="1" i="0"/>
            </a:lvl1pPr>
          </a:lstStyle>
          <a:p>
            <a:r>
              <a:rPr lang="en-GB"/>
              <a:t>05</a:t>
            </a:r>
          </a:p>
        </p:txBody>
      </p:sp>
      <p:cxnSp>
        <p:nvCxnSpPr>
          <p:cNvPr id="24" name="Straight Connector 23">
            <a:extLst>
              <a:ext uri="{FF2B5EF4-FFF2-40B4-BE49-F238E27FC236}">
                <a16:creationId xmlns:a16="http://schemas.microsoft.com/office/drawing/2014/main" id="{9A622FF6-9443-30AD-C876-90BBC09B5850}"/>
              </a:ext>
            </a:extLst>
          </p:cNvPr>
          <p:cNvCxnSpPr>
            <a:cxnSpLocks/>
          </p:cNvCxnSpPr>
          <p:nvPr userDrawn="1"/>
        </p:nvCxnSpPr>
        <p:spPr>
          <a:xfrm>
            <a:off x="1139588" y="1431102"/>
            <a:ext cx="0" cy="399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itle Placeholder 1">
            <a:extLst>
              <a:ext uri="{FF2B5EF4-FFF2-40B4-BE49-F238E27FC236}">
                <a16:creationId xmlns:a16="http://schemas.microsoft.com/office/drawing/2014/main" id="{D325DC9D-2AA9-80B0-59CB-EB2A231584D3}"/>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Agenda slide</a:t>
            </a:r>
          </a:p>
        </p:txBody>
      </p:sp>
      <p:sp>
        <p:nvSpPr>
          <p:cNvPr id="38" name="Text Placeholder 20">
            <a:extLst>
              <a:ext uri="{FF2B5EF4-FFF2-40B4-BE49-F238E27FC236}">
                <a16:creationId xmlns:a16="http://schemas.microsoft.com/office/drawing/2014/main" id="{94FB1512-536B-3C06-8758-3BF64A3DF587}"/>
              </a:ext>
            </a:extLst>
          </p:cNvPr>
          <p:cNvSpPr>
            <a:spLocks noGrp="1"/>
          </p:cNvSpPr>
          <p:nvPr>
            <p:ph type="body" sz="quarter" idx="24" hasCustomPrompt="1"/>
          </p:nvPr>
        </p:nvSpPr>
        <p:spPr>
          <a:xfrm>
            <a:off x="1337481" y="2113798"/>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39" name="Text Placeholder 20">
            <a:extLst>
              <a:ext uri="{FF2B5EF4-FFF2-40B4-BE49-F238E27FC236}">
                <a16:creationId xmlns:a16="http://schemas.microsoft.com/office/drawing/2014/main" id="{E73858A2-79B0-D494-4400-BA3171AC2533}"/>
              </a:ext>
            </a:extLst>
          </p:cNvPr>
          <p:cNvSpPr>
            <a:spLocks noGrp="1"/>
          </p:cNvSpPr>
          <p:nvPr>
            <p:ph type="body" sz="quarter" idx="25" hasCustomPrompt="1"/>
          </p:nvPr>
        </p:nvSpPr>
        <p:spPr>
          <a:xfrm>
            <a:off x="1337481" y="2818824"/>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0" name="Text Placeholder 20">
            <a:extLst>
              <a:ext uri="{FF2B5EF4-FFF2-40B4-BE49-F238E27FC236}">
                <a16:creationId xmlns:a16="http://schemas.microsoft.com/office/drawing/2014/main" id="{316DF11A-F375-2621-E425-D254C2BFBDC2}"/>
              </a:ext>
            </a:extLst>
          </p:cNvPr>
          <p:cNvSpPr>
            <a:spLocks noGrp="1"/>
          </p:cNvSpPr>
          <p:nvPr>
            <p:ph type="body" sz="quarter" idx="26" hasCustomPrompt="1"/>
          </p:nvPr>
        </p:nvSpPr>
        <p:spPr>
          <a:xfrm>
            <a:off x="1337481" y="3523850"/>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1" name="Text Placeholder 20">
            <a:extLst>
              <a:ext uri="{FF2B5EF4-FFF2-40B4-BE49-F238E27FC236}">
                <a16:creationId xmlns:a16="http://schemas.microsoft.com/office/drawing/2014/main" id="{FB045E71-4D6C-C476-D364-81DB443EDF23}"/>
              </a:ext>
            </a:extLst>
          </p:cNvPr>
          <p:cNvSpPr>
            <a:spLocks noGrp="1"/>
          </p:cNvSpPr>
          <p:nvPr>
            <p:ph type="body" sz="quarter" idx="27" hasCustomPrompt="1"/>
          </p:nvPr>
        </p:nvSpPr>
        <p:spPr>
          <a:xfrm>
            <a:off x="1337481" y="4228876"/>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4" name="Text Placeholder 20">
            <a:extLst>
              <a:ext uri="{FF2B5EF4-FFF2-40B4-BE49-F238E27FC236}">
                <a16:creationId xmlns:a16="http://schemas.microsoft.com/office/drawing/2014/main" id="{6ACC28C5-8646-3B2E-4FDA-90CAAD6437E9}"/>
              </a:ext>
            </a:extLst>
          </p:cNvPr>
          <p:cNvSpPr>
            <a:spLocks noGrp="1"/>
          </p:cNvSpPr>
          <p:nvPr>
            <p:ph type="body" sz="quarter" idx="30" hasCustomPrompt="1"/>
          </p:nvPr>
        </p:nvSpPr>
        <p:spPr>
          <a:xfrm>
            <a:off x="1337481" y="493390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9" name="Text Placeholder 29">
            <a:extLst>
              <a:ext uri="{FF2B5EF4-FFF2-40B4-BE49-F238E27FC236}">
                <a16:creationId xmlns:a16="http://schemas.microsoft.com/office/drawing/2014/main" id="{CE07A932-8579-47D4-C90C-297D44DE4342}"/>
              </a:ext>
            </a:extLst>
          </p:cNvPr>
          <p:cNvSpPr>
            <a:spLocks noGrp="1"/>
          </p:cNvSpPr>
          <p:nvPr>
            <p:ph type="body" sz="quarter" idx="32" hasCustomPrompt="1"/>
          </p:nvPr>
        </p:nvSpPr>
        <p:spPr>
          <a:xfrm>
            <a:off x="499733" y="4933903"/>
            <a:ext cx="496800" cy="493200"/>
          </a:xfrm>
          <a:prstGeom prst="rect">
            <a:avLst/>
          </a:prstGeom>
        </p:spPr>
        <p:txBody>
          <a:bodyPr>
            <a:noAutofit/>
          </a:bodyPr>
          <a:lstStyle>
            <a:lvl1pPr>
              <a:defRPr sz="1800" b="1" i="0"/>
            </a:lvl1pPr>
          </a:lstStyle>
          <a:p>
            <a:r>
              <a:rPr lang="en-GB"/>
              <a:t>06</a:t>
            </a:r>
          </a:p>
        </p:txBody>
      </p:sp>
      <p:sp>
        <p:nvSpPr>
          <p:cNvPr id="7" name="Footer Placeholder 4">
            <a:extLst>
              <a:ext uri="{FF2B5EF4-FFF2-40B4-BE49-F238E27FC236}">
                <a16:creationId xmlns:a16="http://schemas.microsoft.com/office/drawing/2014/main" id="{242DDC41-069C-6569-FD8D-DA3442F2A3D5}"/>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8" name="Slide Number Placeholder 5">
            <a:extLst>
              <a:ext uri="{FF2B5EF4-FFF2-40B4-BE49-F238E27FC236}">
                <a16:creationId xmlns:a16="http://schemas.microsoft.com/office/drawing/2014/main" id="{3FDC7C16-2B7D-58D4-01ED-D324386376CC}"/>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0487870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hapter slide">
    <p:bg>
      <p:bgPr>
        <a:solidFill>
          <a:schemeClr val="bg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0" y="0"/>
            <a:ext cx="12192000" cy="3445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hasCustomPrompt="1"/>
          </p:nvPr>
        </p:nvSpPr>
        <p:spPr>
          <a:xfrm>
            <a:off x="499733" y="1580118"/>
            <a:ext cx="8208000" cy="855299"/>
          </a:xfrm>
          <a:prstGeom prst="rect">
            <a:avLst/>
          </a:prstGeom>
        </p:spPr>
        <p:txBody>
          <a:bodyPr wrap="square">
            <a:noAutofit/>
          </a:bodyPr>
          <a:lstStyle>
            <a:lvl1pPr>
              <a:lnSpc>
                <a:spcPct val="105000"/>
              </a:lnSpc>
              <a:defRPr sz="6000" b="1" i="0" kern="1800" spc="-30" baseline="0"/>
            </a:lvl1pPr>
            <a:lvl2pPr>
              <a:defRPr sz="2000"/>
            </a:lvl2pPr>
            <a:lvl3pPr>
              <a:defRPr sz="2000"/>
            </a:lvl3pPr>
            <a:lvl4pPr>
              <a:defRPr sz="2000"/>
            </a:lvl4pPr>
            <a:lvl5pPr>
              <a:defRPr sz="2000"/>
            </a:lvl5pPr>
          </a:lstStyle>
          <a:p>
            <a:pPr lvl="0"/>
            <a:r>
              <a:rPr lang="en-US"/>
              <a:t>Chapter #</a:t>
            </a:r>
          </a:p>
        </p:txBody>
      </p:sp>
      <p:sp>
        <p:nvSpPr>
          <p:cNvPr id="2" name="Title Placeholder 1">
            <a:extLst>
              <a:ext uri="{FF2B5EF4-FFF2-40B4-BE49-F238E27FC236}">
                <a16:creationId xmlns:a16="http://schemas.microsoft.com/office/drawing/2014/main" id="{48FCD2B1-D684-AD84-2649-CD4B7D8A9D75}"/>
              </a:ext>
            </a:extLst>
          </p:cNvPr>
          <p:cNvSpPr>
            <a:spLocks noGrp="1"/>
          </p:cNvSpPr>
          <p:nvPr>
            <p:ph type="title" hasCustomPrompt="1"/>
          </p:nvPr>
        </p:nvSpPr>
        <p:spPr>
          <a:xfrm>
            <a:off x="499733" y="2791790"/>
            <a:ext cx="8208000" cy="1743682"/>
          </a:xfrm>
          <a:prstGeom prst="rect">
            <a:avLst/>
          </a:prstGeom>
        </p:spPr>
        <p:txBody>
          <a:bodyPr vert="horz" wrap="square" lIns="0" tIns="0" rIns="0" bIns="0" rtlCol="0" anchor="t">
            <a:no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pic>
        <p:nvPicPr>
          <p:cNvPr id="89" name="Graphic 88">
            <a:extLst>
              <a:ext uri="{FF2B5EF4-FFF2-40B4-BE49-F238E27FC236}">
                <a16:creationId xmlns:a16="http://schemas.microsoft.com/office/drawing/2014/main" id="{FEA88B7B-40B5-F7ED-7A03-0B1D9E89BC0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rot="16200000">
            <a:off x="10397913" y="5057790"/>
            <a:ext cx="2047718" cy="540991"/>
          </a:xfrm>
          <a:prstGeom prst="rect">
            <a:avLst/>
          </a:prstGeom>
        </p:spPr>
      </p:pic>
      <p:pic>
        <p:nvPicPr>
          <p:cNvPr id="4" name="Graphic 3">
            <a:extLst>
              <a:ext uri="{FF2B5EF4-FFF2-40B4-BE49-F238E27FC236}">
                <a16:creationId xmlns:a16="http://schemas.microsoft.com/office/drawing/2014/main" id="{60EBCC2F-EDD1-E408-9592-63B405EF41C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4717" y="5421625"/>
            <a:ext cx="642655" cy="936000"/>
          </a:xfrm>
          <a:prstGeom prst="rect">
            <a:avLst/>
          </a:prstGeom>
        </p:spPr>
      </p:pic>
    </p:spTree>
    <p:extLst>
      <p:ext uri="{BB962C8B-B14F-4D97-AF65-F5344CB8AC3E}">
        <p14:creationId xmlns:p14="http://schemas.microsoft.com/office/powerpoint/2010/main" val="37325653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C878F-115A-2E4B-2DD5-883A8478AE77}"/>
              </a:ext>
            </a:extLst>
          </p:cNvPr>
          <p:cNvSpPr>
            <a:spLocks noGrp="1"/>
          </p:cNvSpPr>
          <p:nvPr>
            <p:ph type="title" hasCustomPrompt="1"/>
          </p:nvPr>
        </p:nvSpPr>
        <p:spPr/>
        <p:txBody>
          <a:bodyPr/>
          <a:lstStyle/>
          <a:p>
            <a:r>
              <a:rPr lang="en-GB"/>
              <a:t>Click here to insert title</a:t>
            </a:r>
          </a:p>
        </p:txBody>
      </p:sp>
      <p:sp>
        <p:nvSpPr>
          <p:cNvPr id="5" name="Footer Placeholder 4">
            <a:extLst>
              <a:ext uri="{FF2B5EF4-FFF2-40B4-BE49-F238E27FC236}">
                <a16:creationId xmlns:a16="http://schemas.microsoft.com/office/drawing/2014/main" id="{0DEBCBA2-980E-EB6A-96D1-DA26D706785D}"/>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AD2D7A4D-2DF2-9658-F124-D3258C09825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6650817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only slide">
    <p:bg>
      <p:bgPr>
        <a:solidFill>
          <a:schemeClr val="bg1"/>
        </a:solidFill>
        <a:effectLst/>
      </p:bgPr>
    </p:bg>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766BFCA1-3D8D-4284-C24E-E3DA1F699571}"/>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itle Placeholder 1">
            <a:extLst>
              <a:ext uri="{FF2B5EF4-FFF2-40B4-BE49-F238E27FC236}">
                <a16:creationId xmlns:a16="http://schemas.microsoft.com/office/drawing/2014/main" id="{310189C7-0533-C5A5-2053-64B64A4AE60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4" name="Text Placeholder 2">
            <a:extLst>
              <a:ext uri="{FF2B5EF4-FFF2-40B4-BE49-F238E27FC236}">
                <a16:creationId xmlns:a16="http://schemas.microsoft.com/office/drawing/2014/main" id="{AFBC0A28-AEB8-D9B8-A0EC-71E62E27106D}"/>
              </a:ext>
            </a:extLst>
          </p:cNvPr>
          <p:cNvSpPr>
            <a:spLocks noGrp="1"/>
          </p:cNvSpPr>
          <p:nvPr>
            <p:ph idx="1"/>
          </p:nvPr>
        </p:nvSpPr>
        <p:spPr>
          <a:xfrm>
            <a:off x="499733" y="1888476"/>
            <a:ext cx="11192534" cy="3567600"/>
          </a:xfrm>
          <a:prstGeom prst="rect">
            <a:avLst/>
          </a:prstGeom>
        </p:spPr>
        <p:txBody>
          <a:bodyPr vert="horz" lIns="0" tIns="0" rIns="0" bIns="0" rtlCol="0">
            <a:noAutofit/>
          </a:bodyPr>
          <a:lstStyle>
            <a:lvl1pPr>
              <a:defRPr sz="1600" b="0" i="0"/>
            </a:lvl1pPr>
          </a:lstStyle>
          <a:p>
            <a:pPr lvl="0"/>
            <a:endParaRPr lang="en-GB"/>
          </a:p>
        </p:txBody>
      </p:sp>
      <p:sp>
        <p:nvSpPr>
          <p:cNvPr id="5" name="Footer Placeholder 4">
            <a:extLst>
              <a:ext uri="{FF2B5EF4-FFF2-40B4-BE49-F238E27FC236}">
                <a16:creationId xmlns:a16="http://schemas.microsoft.com/office/drawing/2014/main" id="{DC57794E-F310-4D49-6A04-DB1BE6A40DA3}"/>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8B6B6C7A-ABDE-E96E-4925-133771EC2993}"/>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5440058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lumn slide">
    <p:bg>
      <p:bgPr>
        <a:solidFill>
          <a:schemeClr val="bg1"/>
        </a:solidFill>
        <a:effectLst/>
      </p:bgPr>
    </p:bg>
    <p:spTree>
      <p:nvGrpSpPr>
        <p:cNvPr id="1" name=""/>
        <p:cNvGrpSpPr/>
        <p:nvPr/>
      </p:nvGrpSpPr>
      <p:grpSpPr>
        <a:xfrm>
          <a:off x="0" y="0"/>
          <a:ext cx="0" cy="0"/>
          <a:chOff x="0" y="0"/>
          <a:chExt cx="0" cy="0"/>
        </a:xfrm>
      </p:grpSpPr>
      <p:sp>
        <p:nvSpPr>
          <p:cNvPr id="3" name="Text Placeholder 12">
            <a:extLst>
              <a:ext uri="{FF2B5EF4-FFF2-40B4-BE49-F238E27FC236}">
                <a16:creationId xmlns:a16="http://schemas.microsoft.com/office/drawing/2014/main" id="{8901B2BF-B146-18AA-D1AC-C11BF13456D3}"/>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8" name="Content Placeholder 15">
            <a:extLst>
              <a:ext uri="{FF2B5EF4-FFF2-40B4-BE49-F238E27FC236}">
                <a16:creationId xmlns:a16="http://schemas.microsoft.com/office/drawing/2014/main" id="{36F623F4-4EF9-C441-6445-BE83736EA377}"/>
              </a:ext>
            </a:extLst>
          </p:cNvPr>
          <p:cNvSpPr>
            <a:spLocks noGrp="1"/>
          </p:cNvSpPr>
          <p:nvPr>
            <p:ph sz="quarter" idx="17"/>
          </p:nvPr>
        </p:nvSpPr>
        <p:spPr>
          <a:xfrm>
            <a:off x="499733" y="2589800"/>
            <a:ext cx="5076000" cy="2866276"/>
          </a:xfrm>
          <a:prstGeom prst="rect">
            <a:avLst/>
          </a:prstGeom>
        </p:spPr>
        <p:txBody>
          <a:bodyPr/>
          <a:lstStyle>
            <a:lvl1pPr>
              <a:lnSpc>
                <a:spcPct val="104000"/>
              </a:lnSpc>
              <a:defRPr sz="1400" b="0" i="0"/>
            </a:lvl1pPr>
          </a:lstStyle>
          <a:p>
            <a:endParaRPr lang="en-GB"/>
          </a:p>
        </p:txBody>
      </p:sp>
      <p:sp>
        <p:nvSpPr>
          <p:cNvPr id="12" name="Text Placeholder 13">
            <a:extLst>
              <a:ext uri="{FF2B5EF4-FFF2-40B4-BE49-F238E27FC236}">
                <a16:creationId xmlns:a16="http://schemas.microsoft.com/office/drawing/2014/main" id="{A80B7B62-049F-CC9E-9B73-4108CEF5DEFB}"/>
              </a:ext>
            </a:extLst>
          </p:cNvPr>
          <p:cNvSpPr>
            <a:spLocks noGrp="1"/>
          </p:cNvSpPr>
          <p:nvPr>
            <p:ph type="body" sz="quarter" idx="14" hasCustomPrompt="1"/>
          </p:nvPr>
        </p:nvSpPr>
        <p:spPr>
          <a:xfrm>
            <a:off x="499731" y="1888476"/>
            <a:ext cx="507600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26" name="Content Placeholder 15">
            <a:extLst>
              <a:ext uri="{FF2B5EF4-FFF2-40B4-BE49-F238E27FC236}">
                <a16:creationId xmlns:a16="http://schemas.microsoft.com/office/drawing/2014/main" id="{1E648676-8FD7-02E8-7716-297A4F374120}"/>
              </a:ext>
            </a:extLst>
          </p:cNvPr>
          <p:cNvSpPr>
            <a:spLocks noGrp="1"/>
          </p:cNvSpPr>
          <p:nvPr>
            <p:ph sz="quarter" idx="18"/>
          </p:nvPr>
        </p:nvSpPr>
        <p:spPr>
          <a:xfrm>
            <a:off x="6619166" y="2589800"/>
            <a:ext cx="5073091" cy="2866276"/>
          </a:xfrm>
          <a:prstGeom prst="rect">
            <a:avLst/>
          </a:prstGeom>
        </p:spPr>
        <p:txBody>
          <a:bodyPr/>
          <a:lstStyle>
            <a:lvl1pPr>
              <a:lnSpc>
                <a:spcPct val="104000"/>
              </a:lnSpc>
              <a:defRPr sz="1400" b="0" i="0"/>
            </a:lvl1pPr>
          </a:lstStyle>
          <a:p>
            <a:endParaRPr lang="en-GB"/>
          </a:p>
        </p:txBody>
      </p:sp>
      <p:sp>
        <p:nvSpPr>
          <p:cNvPr id="27" name="Text Placeholder 13">
            <a:extLst>
              <a:ext uri="{FF2B5EF4-FFF2-40B4-BE49-F238E27FC236}">
                <a16:creationId xmlns:a16="http://schemas.microsoft.com/office/drawing/2014/main" id="{5854E95A-9CE6-D1AA-8A64-A9F487ACB88F}"/>
              </a:ext>
            </a:extLst>
          </p:cNvPr>
          <p:cNvSpPr>
            <a:spLocks noGrp="1"/>
          </p:cNvSpPr>
          <p:nvPr>
            <p:ph type="body" sz="quarter" idx="19" hasCustomPrompt="1"/>
          </p:nvPr>
        </p:nvSpPr>
        <p:spPr>
          <a:xfrm>
            <a:off x="6619167" y="1888476"/>
            <a:ext cx="5073099" cy="564450"/>
          </a:xfrm>
          <a:prstGeom prst="rect">
            <a:avLst/>
          </a:prstGeom>
        </p:spPr>
        <p:txBody>
          <a:bodyPr anchor="t">
            <a:noAutofit/>
          </a:bodyPr>
          <a:lstStyle>
            <a:lvl1pPr>
              <a:lnSpc>
                <a:spcPct val="104000"/>
              </a:lnSpc>
              <a:defRPr sz="1600" b="1" i="0"/>
            </a:lvl1pPr>
          </a:lstStyle>
          <a:p>
            <a:r>
              <a:rPr lang="en-GB"/>
              <a:t>Add heading(two lines max)</a:t>
            </a:r>
          </a:p>
        </p:txBody>
      </p:sp>
      <p:cxnSp>
        <p:nvCxnSpPr>
          <p:cNvPr id="28" name="Straight Connector 27">
            <a:extLst>
              <a:ext uri="{FF2B5EF4-FFF2-40B4-BE49-F238E27FC236}">
                <a16:creationId xmlns:a16="http://schemas.microsoft.com/office/drawing/2014/main" id="{C2664B76-E093-0A2A-B5BC-50B49610644F}"/>
              </a:ext>
            </a:extLst>
          </p:cNvPr>
          <p:cNvCxnSpPr>
            <a:cxnSpLocks/>
          </p:cNvCxnSpPr>
          <p:nvPr userDrawn="1"/>
        </p:nvCxnSpPr>
        <p:spPr>
          <a:xfrm>
            <a:off x="6096000" y="1830466"/>
            <a:ext cx="0" cy="363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itle Placeholder 1">
            <a:extLst>
              <a:ext uri="{FF2B5EF4-FFF2-40B4-BE49-F238E27FC236}">
                <a16:creationId xmlns:a16="http://schemas.microsoft.com/office/drawing/2014/main" id="{1E67C38B-51DC-8901-ABF7-E4536FB0811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43" name="Text Placeholder 12">
            <a:extLst>
              <a:ext uri="{FF2B5EF4-FFF2-40B4-BE49-F238E27FC236}">
                <a16:creationId xmlns:a16="http://schemas.microsoft.com/office/drawing/2014/main" id="{FF3406A1-E679-26F8-D6B5-C912C21F8C24}"/>
              </a:ext>
            </a:extLst>
          </p:cNvPr>
          <p:cNvSpPr>
            <a:spLocks noGrp="1"/>
          </p:cNvSpPr>
          <p:nvPr>
            <p:ph type="body" sz="quarter" idx="20"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5" name="Footer Placeholder 4">
            <a:extLst>
              <a:ext uri="{FF2B5EF4-FFF2-40B4-BE49-F238E27FC236}">
                <a16:creationId xmlns:a16="http://schemas.microsoft.com/office/drawing/2014/main" id="{0171C24B-12B7-0554-7338-E5606F2B75A6}"/>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73817862-307E-AF7C-BB5A-27151186CE46}"/>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8925227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and chart slide">
    <p:bg>
      <p:bgPr>
        <a:solidFill>
          <a:schemeClr val="bg1"/>
        </a:solidFill>
        <a:effectLst/>
      </p:bgPr>
    </p:bg>
    <p:spTree>
      <p:nvGrpSpPr>
        <p:cNvPr id="1" name=""/>
        <p:cNvGrpSpPr/>
        <p:nvPr/>
      </p:nvGrpSpPr>
      <p:grpSpPr>
        <a:xfrm>
          <a:off x="0" y="0"/>
          <a:ext cx="0" cy="0"/>
          <a:chOff x="0" y="0"/>
          <a:chExt cx="0" cy="0"/>
        </a:xfrm>
      </p:grpSpPr>
      <p:sp>
        <p:nvSpPr>
          <p:cNvPr id="15" name="Content Placeholder 15">
            <a:extLst>
              <a:ext uri="{FF2B5EF4-FFF2-40B4-BE49-F238E27FC236}">
                <a16:creationId xmlns:a16="http://schemas.microsoft.com/office/drawing/2014/main" id="{6B843F2C-A45A-02E0-0AFF-23B4732E852F}"/>
              </a:ext>
            </a:extLst>
          </p:cNvPr>
          <p:cNvSpPr>
            <a:spLocks noGrp="1"/>
          </p:cNvSpPr>
          <p:nvPr>
            <p:ph sz="quarter" idx="18"/>
          </p:nvPr>
        </p:nvSpPr>
        <p:spPr>
          <a:xfrm>
            <a:off x="7667466" y="1408770"/>
            <a:ext cx="4024801" cy="4047306"/>
          </a:xfrm>
          <a:prstGeom prst="rect">
            <a:avLst/>
          </a:prstGeom>
        </p:spPr>
        <p:txBody>
          <a:bodyPr/>
          <a:lstStyle>
            <a:lvl1pPr>
              <a:defRPr sz="1400" b="0" i="0"/>
            </a:lvl1pPr>
          </a:lstStyle>
          <a:p>
            <a:endParaRPr lang="en-GB"/>
          </a:p>
        </p:txBody>
      </p:sp>
      <p:sp>
        <p:nvSpPr>
          <p:cNvPr id="2" name="Title Placeholder 1">
            <a:extLst>
              <a:ext uri="{FF2B5EF4-FFF2-40B4-BE49-F238E27FC236}">
                <a16:creationId xmlns:a16="http://schemas.microsoft.com/office/drawing/2014/main" id="{7064F26B-8803-9659-C0F8-9ABB6BA873C7}"/>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8" name="Content Placeholder 15">
            <a:extLst>
              <a:ext uri="{FF2B5EF4-FFF2-40B4-BE49-F238E27FC236}">
                <a16:creationId xmlns:a16="http://schemas.microsoft.com/office/drawing/2014/main" id="{6F560808-D843-CD45-7AB0-37D202E7B9F2}"/>
              </a:ext>
            </a:extLst>
          </p:cNvPr>
          <p:cNvSpPr>
            <a:spLocks noGrp="1"/>
          </p:cNvSpPr>
          <p:nvPr>
            <p:ph sz="quarter" idx="19"/>
          </p:nvPr>
        </p:nvSpPr>
        <p:spPr>
          <a:xfrm>
            <a:off x="499733" y="2138376"/>
            <a:ext cx="6542090" cy="3317700"/>
          </a:xfrm>
          <a:prstGeom prst="rect">
            <a:avLst/>
          </a:prstGeom>
        </p:spPr>
        <p:txBody>
          <a:bodyPr/>
          <a:lstStyle>
            <a:lvl1pPr>
              <a:lnSpc>
                <a:spcPct val="104000"/>
              </a:lnSpc>
              <a:defRPr sz="1400" b="0" i="0"/>
            </a:lvl1pPr>
          </a:lstStyle>
          <a:p>
            <a:endParaRPr lang="en-GB"/>
          </a:p>
        </p:txBody>
      </p:sp>
      <p:sp>
        <p:nvSpPr>
          <p:cNvPr id="9" name="Text Placeholder 13">
            <a:extLst>
              <a:ext uri="{FF2B5EF4-FFF2-40B4-BE49-F238E27FC236}">
                <a16:creationId xmlns:a16="http://schemas.microsoft.com/office/drawing/2014/main" id="{B75E58B9-86FE-9082-F516-B5221DE85A4E}"/>
              </a:ext>
            </a:extLst>
          </p:cNvPr>
          <p:cNvSpPr>
            <a:spLocks noGrp="1"/>
          </p:cNvSpPr>
          <p:nvPr>
            <p:ph type="body" sz="quarter" idx="20" hasCustomPrompt="1"/>
          </p:nvPr>
        </p:nvSpPr>
        <p:spPr>
          <a:xfrm>
            <a:off x="499731" y="1408771"/>
            <a:ext cx="654209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5" name="Footer Placeholder 4">
            <a:extLst>
              <a:ext uri="{FF2B5EF4-FFF2-40B4-BE49-F238E27FC236}">
                <a16:creationId xmlns:a16="http://schemas.microsoft.com/office/drawing/2014/main" id="{06106CB4-AC58-14FD-F861-6D4E32A9704A}"/>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127F24AA-293B-0768-DE23-1F5E04F4E920}"/>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5933723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and graph slide">
    <p:bg>
      <p:bgPr>
        <a:solidFill>
          <a:schemeClr val="bg1"/>
        </a:solidFill>
        <a:effectLst/>
      </p:bgPr>
    </p:bg>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AE7A2C40-535F-5F7E-F1C3-491FC3950458}"/>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9" name="Content Placeholder 15">
            <a:extLst>
              <a:ext uri="{FF2B5EF4-FFF2-40B4-BE49-F238E27FC236}">
                <a16:creationId xmlns:a16="http://schemas.microsoft.com/office/drawing/2014/main" id="{761E740E-CE5D-3F96-EF1B-74C269D86486}"/>
              </a:ext>
            </a:extLst>
          </p:cNvPr>
          <p:cNvSpPr>
            <a:spLocks noGrp="1"/>
          </p:cNvSpPr>
          <p:nvPr>
            <p:ph sz="quarter" idx="19"/>
          </p:nvPr>
        </p:nvSpPr>
        <p:spPr>
          <a:xfrm>
            <a:off x="499733" y="2138376"/>
            <a:ext cx="5269471" cy="3317700"/>
          </a:xfrm>
          <a:prstGeom prst="rect">
            <a:avLst/>
          </a:prstGeom>
        </p:spPr>
        <p:txBody>
          <a:bodyPr/>
          <a:lstStyle>
            <a:lvl1pPr>
              <a:lnSpc>
                <a:spcPct val="104000"/>
              </a:lnSpc>
              <a:defRPr sz="1400" b="0" i="0"/>
            </a:lvl1pPr>
          </a:lstStyle>
          <a:p>
            <a:endParaRPr lang="en-GB"/>
          </a:p>
        </p:txBody>
      </p:sp>
      <p:sp>
        <p:nvSpPr>
          <p:cNvPr id="10" name="Text Placeholder 13">
            <a:extLst>
              <a:ext uri="{FF2B5EF4-FFF2-40B4-BE49-F238E27FC236}">
                <a16:creationId xmlns:a16="http://schemas.microsoft.com/office/drawing/2014/main" id="{6EE7FA59-16CE-C00E-EC88-A43E3E27FD7B}"/>
              </a:ext>
            </a:extLst>
          </p:cNvPr>
          <p:cNvSpPr>
            <a:spLocks noGrp="1"/>
          </p:cNvSpPr>
          <p:nvPr>
            <p:ph type="body" sz="quarter" idx="20" hasCustomPrompt="1"/>
          </p:nvPr>
        </p:nvSpPr>
        <p:spPr>
          <a:xfrm>
            <a:off x="499731" y="1408771"/>
            <a:ext cx="526947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6" name="Content Placeholder 15">
            <a:extLst>
              <a:ext uri="{FF2B5EF4-FFF2-40B4-BE49-F238E27FC236}">
                <a16:creationId xmlns:a16="http://schemas.microsoft.com/office/drawing/2014/main" id="{D4650F6D-1E8E-4387-3E83-A43623850CE6}"/>
              </a:ext>
            </a:extLst>
          </p:cNvPr>
          <p:cNvSpPr>
            <a:spLocks noGrp="1"/>
          </p:cNvSpPr>
          <p:nvPr>
            <p:ph sz="quarter" idx="18"/>
          </p:nvPr>
        </p:nvSpPr>
        <p:spPr>
          <a:xfrm>
            <a:off x="6422796" y="1408770"/>
            <a:ext cx="5269471"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B81823BB-39B4-3DFB-5031-B13325159E16}"/>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329EF935-4943-31DC-7AAC-7C1DB03F834D}"/>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5376692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and table slide">
    <p:bg>
      <p:bgPr>
        <a:solidFill>
          <a:schemeClr val="bg1"/>
        </a:solidFill>
        <a:effectLst/>
      </p:bgPr>
    </p:bg>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FE7F2E16-67F1-F1D0-06B5-F587DD51CE6D}"/>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Content Placeholder 15">
            <a:extLst>
              <a:ext uri="{FF2B5EF4-FFF2-40B4-BE49-F238E27FC236}">
                <a16:creationId xmlns:a16="http://schemas.microsoft.com/office/drawing/2014/main" id="{56ECBFE5-B633-02D4-A1CC-32F1A77792C4}"/>
              </a:ext>
            </a:extLst>
          </p:cNvPr>
          <p:cNvSpPr>
            <a:spLocks noGrp="1"/>
          </p:cNvSpPr>
          <p:nvPr>
            <p:ph sz="quarter" idx="19"/>
          </p:nvPr>
        </p:nvSpPr>
        <p:spPr>
          <a:xfrm>
            <a:off x="499733" y="2138376"/>
            <a:ext cx="2950477" cy="3317700"/>
          </a:xfrm>
          <a:prstGeom prst="rect">
            <a:avLst/>
          </a:prstGeom>
        </p:spPr>
        <p:txBody>
          <a:bodyPr/>
          <a:lstStyle>
            <a:lvl1pPr>
              <a:lnSpc>
                <a:spcPct val="104000"/>
              </a:lnSpc>
              <a:defRPr sz="1400" b="0" i="0"/>
            </a:lvl1pPr>
          </a:lstStyle>
          <a:p>
            <a:endParaRPr lang="en-GB"/>
          </a:p>
        </p:txBody>
      </p:sp>
      <p:sp>
        <p:nvSpPr>
          <p:cNvPr id="11" name="Text Placeholder 13">
            <a:extLst>
              <a:ext uri="{FF2B5EF4-FFF2-40B4-BE49-F238E27FC236}">
                <a16:creationId xmlns:a16="http://schemas.microsoft.com/office/drawing/2014/main" id="{B3A3145E-319C-A021-10D8-F9A8ADC5ED1B}"/>
              </a:ext>
            </a:extLst>
          </p:cNvPr>
          <p:cNvSpPr>
            <a:spLocks noGrp="1"/>
          </p:cNvSpPr>
          <p:nvPr>
            <p:ph type="body" sz="quarter" idx="20" hasCustomPrompt="1"/>
          </p:nvPr>
        </p:nvSpPr>
        <p:spPr>
          <a:xfrm>
            <a:off x="499731" y="1408771"/>
            <a:ext cx="2950477"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5" name="Content Placeholder 15">
            <a:extLst>
              <a:ext uri="{FF2B5EF4-FFF2-40B4-BE49-F238E27FC236}">
                <a16:creationId xmlns:a16="http://schemas.microsoft.com/office/drawing/2014/main" id="{C6BED69E-9C6C-0FCA-B691-851E4ECE40E4}"/>
              </a:ext>
            </a:extLst>
          </p:cNvPr>
          <p:cNvSpPr>
            <a:spLocks noGrp="1"/>
          </p:cNvSpPr>
          <p:nvPr>
            <p:ph sz="quarter" idx="18"/>
          </p:nvPr>
        </p:nvSpPr>
        <p:spPr>
          <a:xfrm>
            <a:off x="4091234" y="1408770"/>
            <a:ext cx="7601034"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445808C7-E9C2-576C-1081-FCC08E0452EC}"/>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25605128-C4BA-81A1-674F-E6C5A486384B}"/>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934497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slide">
    <p:bg>
      <p:bgPr>
        <a:solidFill>
          <a:schemeClr val="bg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0" y="0"/>
            <a:ext cx="12192000" cy="3445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hasCustomPrompt="1"/>
          </p:nvPr>
        </p:nvSpPr>
        <p:spPr>
          <a:xfrm>
            <a:off x="499733" y="1580118"/>
            <a:ext cx="8208000" cy="855299"/>
          </a:xfrm>
          <a:prstGeom prst="rect">
            <a:avLst/>
          </a:prstGeom>
        </p:spPr>
        <p:txBody>
          <a:bodyPr wrap="square">
            <a:noAutofit/>
          </a:bodyPr>
          <a:lstStyle>
            <a:lvl1pPr>
              <a:lnSpc>
                <a:spcPct val="105000"/>
              </a:lnSpc>
              <a:defRPr sz="6000" b="1" i="0" kern="1800" spc="-30" baseline="0"/>
            </a:lvl1pPr>
            <a:lvl2pPr>
              <a:defRPr sz="2000"/>
            </a:lvl2pPr>
            <a:lvl3pPr>
              <a:defRPr sz="2000"/>
            </a:lvl3pPr>
            <a:lvl4pPr>
              <a:defRPr sz="2000"/>
            </a:lvl4pPr>
            <a:lvl5pPr>
              <a:defRPr sz="2000"/>
            </a:lvl5pPr>
          </a:lstStyle>
          <a:p>
            <a:pPr lvl="0"/>
            <a:r>
              <a:rPr lang="en-US"/>
              <a:t>Chapter #</a:t>
            </a:r>
          </a:p>
        </p:txBody>
      </p:sp>
      <p:sp>
        <p:nvSpPr>
          <p:cNvPr id="2" name="Title Placeholder 1">
            <a:extLst>
              <a:ext uri="{FF2B5EF4-FFF2-40B4-BE49-F238E27FC236}">
                <a16:creationId xmlns:a16="http://schemas.microsoft.com/office/drawing/2014/main" id="{48FCD2B1-D684-AD84-2649-CD4B7D8A9D75}"/>
              </a:ext>
            </a:extLst>
          </p:cNvPr>
          <p:cNvSpPr>
            <a:spLocks noGrp="1"/>
          </p:cNvSpPr>
          <p:nvPr>
            <p:ph type="title" hasCustomPrompt="1"/>
          </p:nvPr>
        </p:nvSpPr>
        <p:spPr>
          <a:xfrm>
            <a:off x="499733" y="2791790"/>
            <a:ext cx="8208000" cy="1743682"/>
          </a:xfrm>
          <a:prstGeom prst="rect">
            <a:avLst/>
          </a:prstGeom>
        </p:spPr>
        <p:txBody>
          <a:bodyPr vert="horz" wrap="square" lIns="0" tIns="0" rIns="0" bIns="0" rtlCol="0" anchor="t">
            <a:no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pic>
        <p:nvPicPr>
          <p:cNvPr id="89" name="Graphic 88">
            <a:extLst>
              <a:ext uri="{FF2B5EF4-FFF2-40B4-BE49-F238E27FC236}">
                <a16:creationId xmlns:a16="http://schemas.microsoft.com/office/drawing/2014/main" id="{FEA88B7B-40B5-F7ED-7A03-0B1D9E89BC0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rot="16200000">
            <a:off x="10397913" y="5057790"/>
            <a:ext cx="2047718" cy="540991"/>
          </a:xfrm>
          <a:prstGeom prst="rect">
            <a:avLst/>
          </a:prstGeom>
        </p:spPr>
      </p:pic>
      <p:pic>
        <p:nvPicPr>
          <p:cNvPr id="90" name="Graphic 89">
            <a:extLst>
              <a:ext uri="{FF2B5EF4-FFF2-40B4-BE49-F238E27FC236}">
                <a16:creationId xmlns:a16="http://schemas.microsoft.com/office/drawing/2014/main" id="{DEABD41F-F2D1-68DD-A891-4162D21E5E5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0065" y="5418450"/>
            <a:ext cx="651959" cy="936000"/>
          </a:xfrm>
          <a:prstGeom prst="rect">
            <a:avLst/>
          </a:prstGeom>
        </p:spPr>
      </p:pic>
    </p:spTree>
    <p:extLst>
      <p:ext uri="{BB962C8B-B14F-4D97-AF65-F5344CB8AC3E}">
        <p14:creationId xmlns:p14="http://schemas.microsoft.com/office/powerpoint/2010/main" val="38215868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ull page image or video">
    <p:bg>
      <p:bgPr>
        <a:solidFill>
          <a:schemeClr val="bg1"/>
        </a:solidFill>
        <a:effectLst/>
      </p:bgPr>
    </p:bg>
    <p:spTree>
      <p:nvGrpSpPr>
        <p:cNvPr id="1" name=""/>
        <p:cNvGrpSpPr/>
        <p:nvPr/>
      </p:nvGrpSpPr>
      <p:grpSpPr>
        <a:xfrm>
          <a:off x="0" y="0"/>
          <a:ext cx="0" cy="0"/>
          <a:chOff x="0" y="0"/>
          <a:chExt cx="0" cy="0"/>
        </a:xfrm>
      </p:grpSpPr>
      <p:sp>
        <p:nvSpPr>
          <p:cNvPr id="2" name="Content Placeholder 15">
            <a:extLst>
              <a:ext uri="{FF2B5EF4-FFF2-40B4-BE49-F238E27FC236}">
                <a16:creationId xmlns:a16="http://schemas.microsoft.com/office/drawing/2014/main" id="{2BF3D1E0-7FC9-4E89-DFE7-5165B59500DE}"/>
              </a:ext>
            </a:extLst>
          </p:cNvPr>
          <p:cNvSpPr>
            <a:spLocks noGrp="1"/>
          </p:cNvSpPr>
          <p:nvPr>
            <p:ph sz="quarter" idx="19"/>
          </p:nvPr>
        </p:nvSpPr>
        <p:spPr>
          <a:xfrm>
            <a:off x="0" y="0"/>
            <a:ext cx="12192000" cy="6858000"/>
          </a:xfrm>
          <a:prstGeom prst="rect">
            <a:avLst/>
          </a:prstGeom>
        </p:spPr>
        <p:txBody>
          <a:bodyPr anchor="ctr"/>
          <a:lstStyle>
            <a:lvl1pPr algn="ctr">
              <a:lnSpc>
                <a:spcPct val="104000"/>
              </a:lnSpc>
              <a:defRPr sz="1400" b="0" i="0">
                <a:noFill/>
              </a:defRPr>
            </a:lvl1pPr>
          </a:lstStyle>
          <a:p>
            <a:endParaRPr lang="en-GB"/>
          </a:p>
        </p:txBody>
      </p:sp>
    </p:spTree>
    <p:extLst>
      <p:ext uri="{BB962C8B-B14F-4D97-AF65-F5344CB8AC3E}">
        <p14:creationId xmlns:p14="http://schemas.microsoft.com/office/powerpoint/2010/main" val="13275351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mage and text_v1">
    <p:bg>
      <p:bgPr>
        <a:solidFill>
          <a:schemeClr val="bg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3D467372-F32E-DE9A-90D5-43011C637B4E}"/>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4" name="Title Placeholder 1">
            <a:extLst>
              <a:ext uri="{FF2B5EF4-FFF2-40B4-BE49-F238E27FC236}">
                <a16:creationId xmlns:a16="http://schemas.microsoft.com/office/drawing/2014/main" id="{9AF3E014-79B3-303B-9C48-044DCEB17D24}"/>
              </a:ext>
            </a:extLst>
          </p:cNvPr>
          <p:cNvSpPr>
            <a:spLocks noGrp="1"/>
          </p:cNvSpPr>
          <p:nvPr>
            <p:ph type="title" hasCustomPrompt="1"/>
          </p:nvPr>
        </p:nvSpPr>
        <p:spPr>
          <a:xfrm>
            <a:off x="499734"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pic>
        <p:nvPicPr>
          <p:cNvPr id="11" name="Graphic 10">
            <a:extLst>
              <a:ext uri="{FF2B5EF4-FFF2-40B4-BE49-F238E27FC236}">
                <a16:creationId xmlns:a16="http://schemas.microsoft.com/office/drawing/2014/main" id="{A628D210-0C84-971E-A26F-3B2FE440CD8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pic>
        <p:nvPicPr>
          <p:cNvPr id="12" name="Graphic 11">
            <a:extLst>
              <a:ext uri="{FF2B5EF4-FFF2-40B4-BE49-F238E27FC236}">
                <a16:creationId xmlns:a16="http://schemas.microsoft.com/office/drawing/2014/main" id="{40909806-D6C8-D851-C1D5-EB899EC0915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3" name="Content Placeholder 15">
            <a:extLst>
              <a:ext uri="{FF2B5EF4-FFF2-40B4-BE49-F238E27FC236}">
                <a16:creationId xmlns:a16="http://schemas.microsoft.com/office/drawing/2014/main" id="{D4F384C1-07C3-D90A-BDA7-8B66B59C618A}"/>
              </a:ext>
            </a:extLst>
          </p:cNvPr>
          <p:cNvSpPr>
            <a:spLocks noGrp="1"/>
          </p:cNvSpPr>
          <p:nvPr>
            <p:ph sz="quarter" idx="19"/>
          </p:nvPr>
        </p:nvSpPr>
        <p:spPr>
          <a:xfrm>
            <a:off x="499734" y="2138376"/>
            <a:ext cx="4860000" cy="3317700"/>
          </a:xfrm>
          <a:prstGeom prst="rect">
            <a:avLst/>
          </a:prstGeom>
        </p:spPr>
        <p:txBody>
          <a:bodyPr/>
          <a:lstStyle>
            <a:lvl1pPr>
              <a:lnSpc>
                <a:spcPct val="104000"/>
              </a:lnSpc>
              <a:defRPr sz="1400" b="0" i="0"/>
            </a:lvl1pPr>
          </a:lstStyle>
          <a:p>
            <a:endParaRPr lang="en-GB"/>
          </a:p>
        </p:txBody>
      </p:sp>
      <p:sp>
        <p:nvSpPr>
          <p:cNvPr id="14" name="Text Placeholder 13">
            <a:extLst>
              <a:ext uri="{FF2B5EF4-FFF2-40B4-BE49-F238E27FC236}">
                <a16:creationId xmlns:a16="http://schemas.microsoft.com/office/drawing/2014/main" id="{235E5D7F-8A7C-6EE9-409A-E74DEE1CEBD0}"/>
              </a:ext>
            </a:extLst>
          </p:cNvPr>
          <p:cNvSpPr>
            <a:spLocks noGrp="1"/>
          </p:cNvSpPr>
          <p:nvPr>
            <p:ph type="body" sz="quarter" idx="20" hasCustomPrompt="1"/>
          </p:nvPr>
        </p:nvSpPr>
        <p:spPr>
          <a:xfrm>
            <a:off x="499732" y="1408771"/>
            <a:ext cx="486000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7" name="Footer Placeholder 4">
            <a:extLst>
              <a:ext uri="{FF2B5EF4-FFF2-40B4-BE49-F238E27FC236}">
                <a16:creationId xmlns:a16="http://schemas.microsoft.com/office/drawing/2014/main" id="{4CC3C885-19BC-3E17-8A93-2B1A7E5C25BA}"/>
              </a:ext>
            </a:extLst>
          </p:cNvPr>
          <p:cNvSpPr>
            <a:spLocks noGrp="1"/>
          </p:cNvSpPr>
          <p:nvPr>
            <p:ph type="ftr" sz="quarter" idx="3"/>
          </p:nvPr>
        </p:nvSpPr>
        <p:spPr>
          <a:xfrm>
            <a:off x="1039733" y="5994450"/>
            <a:ext cx="431999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8" name="Slide Number Placeholder 5">
            <a:extLst>
              <a:ext uri="{FF2B5EF4-FFF2-40B4-BE49-F238E27FC236}">
                <a16:creationId xmlns:a16="http://schemas.microsoft.com/office/drawing/2014/main" id="{5BD7BD88-0848-5288-8AA9-8D97F76E2B7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5110475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mage and text_v2">
    <p:bg>
      <p:bgPr>
        <a:solidFill>
          <a:schemeClr val="bg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43764D63-5C2F-1B66-30E7-13032CD01528}"/>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4" name="Title Placeholder 1">
            <a:extLst>
              <a:ext uri="{FF2B5EF4-FFF2-40B4-BE49-F238E27FC236}">
                <a16:creationId xmlns:a16="http://schemas.microsoft.com/office/drawing/2014/main" id="{CEDADC40-EB9F-9244-18DC-21FE7EA2B7F6}"/>
              </a:ext>
            </a:extLst>
          </p:cNvPr>
          <p:cNvSpPr>
            <a:spLocks noGrp="1"/>
          </p:cNvSpPr>
          <p:nvPr>
            <p:ph type="title" hasCustomPrompt="1"/>
          </p:nvPr>
        </p:nvSpPr>
        <p:spPr>
          <a:xfrm>
            <a:off x="499734"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Text Placeholder 12">
            <a:extLst>
              <a:ext uri="{FF2B5EF4-FFF2-40B4-BE49-F238E27FC236}">
                <a16:creationId xmlns:a16="http://schemas.microsoft.com/office/drawing/2014/main" id="{945CD228-5C19-1634-812F-0C8358B850A1}"/>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2" name="Content Placeholder 15">
            <a:extLst>
              <a:ext uri="{FF2B5EF4-FFF2-40B4-BE49-F238E27FC236}">
                <a16:creationId xmlns:a16="http://schemas.microsoft.com/office/drawing/2014/main" id="{7FDB7BE5-FC74-185C-85FC-5BDDD3CA02D6}"/>
              </a:ext>
            </a:extLst>
          </p:cNvPr>
          <p:cNvSpPr>
            <a:spLocks noGrp="1"/>
          </p:cNvSpPr>
          <p:nvPr>
            <p:ph sz="quarter" idx="20"/>
          </p:nvPr>
        </p:nvSpPr>
        <p:spPr>
          <a:xfrm>
            <a:off x="499733" y="1888476"/>
            <a:ext cx="4860000" cy="3567600"/>
          </a:xfrm>
          <a:prstGeom prst="rect">
            <a:avLst/>
          </a:prstGeom>
        </p:spPr>
        <p:txBody>
          <a:bodyPr/>
          <a:lstStyle>
            <a:lvl1pPr>
              <a:lnSpc>
                <a:spcPct val="104000"/>
              </a:lnSpc>
              <a:defRPr sz="1400" b="0" i="0"/>
            </a:lvl1pPr>
          </a:lstStyle>
          <a:p>
            <a:endParaRPr lang="en-GB"/>
          </a:p>
        </p:txBody>
      </p:sp>
      <p:pic>
        <p:nvPicPr>
          <p:cNvPr id="14" name="Graphic 13">
            <a:extLst>
              <a:ext uri="{FF2B5EF4-FFF2-40B4-BE49-F238E27FC236}">
                <a16:creationId xmlns:a16="http://schemas.microsoft.com/office/drawing/2014/main" id="{F5562BB3-0997-BC2D-7EBE-6E4EA273BB0A}"/>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pic>
        <p:nvPicPr>
          <p:cNvPr id="15" name="Graphic 14">
            <a:extLst>
              <a:ext uri="{FF2B5EF4-FFF2-40B4-BE49-F238E27FC236}">
                <a16:creationId xmlns:a16="http://schemas.microsoft.com/office/drawing/2014/main" id="{9EDA59FE-8335-3268-B2CF-917AF8947C36}"/>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6" name="Footer Placeholder 4">
            <a:extLst>
              <a:ext uri="{FF2B5EF4-FFF2-40B4-BE49-F238E27FC236}">
                <a16:creationId xmlns:a16="http://schemas.microsoft.com/office/drawing/2014/main" id="{C2BA5C64-269D-2E74-1B77-B48FA5234BA4}"/>
              </a:ext>
            </a:extLst>
          </p:cNvPr>
          <p:cNvSpPr>
            <a:spLocks noGrp="1"/>
          </p:cNvSpPr>
          <p:nvPr>
            <p:ph type="ftr" sz="quarter" idx="3"/>
          </p:nvPr>
        </p:nvSpPr>
        <p:spPr>
          <a:xfrm>
            <a:off x="1039733" y="5994450"/>
            <a:ext cx="431999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A18F90CE-BCFD-6C99-EE37-9DA7FA4698A3}"/>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2524311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image and text_v1">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52A05B-734C-023B-C15D-942D9867BAB4}"/>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Content Placeholder 15">
            <a:extLst>
              <a:ext uri="{FF2B5EF4-FFF2-40B4-BE49-F238E27FC236}">
                <a16:creationId xmlns:a16="http://schemas.microsoft.com/office/drawing/2014/main" id="{67BD0C26-0FB8-E001-81BA-5EA844A0C914}"/>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8" name="Text Placeholder 13">
            <a:extLst>
              <a:ext uri="{FF2B5EF4-FFF2-40B4-BE49-F238E27FC236}">
                <a16:creationId xmlns:a16="http://schemas.microsoft.com/office/drawing/2014/main" id="{548710A7-36AA-7701-8CF8-E2BC3CD3543E}"/>
              </a:ext>
            </a:extLst>
          </p:cNvPr>
          <p:cNvSpPr>
            <a:spLocks noGrp="1"/>
          </p:cNvSpPr>
          <p:nvPr>
            <p:ph type="body" sz="quarter" idx="21"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9" name="Picture Placeholder 11">
            <a:extLst>
              <a:ext uri="{FF2B5EF4-FFF2-40B4-BE49-F238E27FC236}">
                <a16:creationId xmlns:a16="http://schemas.microsoft.com/office/drawing/2014/main" id="{A79BFDA6-F32E-B996-4892-27B8AF51E8DB}"/>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10" name="Picture Placeholder 11">
            <a:extLst>
              <a:ext uri="{FF2B5EF4-FFF2-40B4-BE49-F238E27FC236}">
                <a16:creationId xmlns:a16="http://schemas.microsoft.com/office/drawing/2014/main" id="{4D64FC78-7634-6352-7B43-68A85F785653}"/>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Picture Placeholder 11">
            <a:extLst>
              <a:ext uri="{FF2B5EF4-FFF2-40B4-BE49-F238E27FC236}">
                <a16:creationId xmlns:a16="http://schemas.microsoft.com/office/drawing/2014/main" id="{E24D8582-267A-62B0-6375-52FBB6A95F06}"/>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4" name="Footer Placeholder 4">
            <a:extLst>
              <a:ext uri="{FF2B5EF4-FFF2-40B4-BE49-F238E27FC236}">
                <a16:creationId xmlns:a16="http://schemas.microsoft.com/office/drawing/2014/main" id="{C30A0D45-92CE-4AA7-0114-549FDCB72176}"/>
              </a:ext>
            </a:extLst>
          </p:cNvPr>
          <p:cNvSpPr>
            <a:spLocks noGrp="1"/>
          </p:cNvSpPr>
          <p:nvPr>
            <p:ph type="ftr" sz="quarter" idx="3"/>
          </p:nvPr>
        </p:nvSpPr>
        <p:spPr>
          <a:xfrm>
            <a:off x="1039733" y="5994450"/>
            <a:ext cx="431999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1" name="Slide Number Placeholder 5">
            <a:extLst>
              <a:ext uri="{FF2B5EF4-FFF2-40B4-BE49-F238E27FC236}">
                <a16:creationId xmlns:a16="http://schemas.microsoft.com/office/drawing/2014/main" id="{F042A49D-B936-0FB8-BC5C-EBB1B67D30CD}"/>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1540559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hree image and text_v2">
    <p:bg>
      <p:bgPr>
        <a:solidFill>
          <a:schemeClr val="bg1"/>
        </a:solidFill>
        <a:effectLst/>
      </p:bgPr>
    </p:bg>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219DC3A-1FF1-7859-D599-6F9DCD54E592}"/>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3" name="Picture Placeholder 11">
            <a:extLst>
              <a:ext uri="{FF2B5EF4-FFF2-40B4-BE49-F238E27FC236}">
                <a16:creationId xmlns:a16="http://schemas.microsoft.com/office/drawing/2014/main" id="{34A33B83-0498-6D8B-C355-16BE0BBD49C8}"/>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Title Placeholder 1">
            <a:extLst>
              <a:ext uri="{FF2B5EF4-FFF2-40B4-BE49-F238E27FC236}">
                <a16:creationId xmlns:a16="http://schemas.microsoft.com/office/drawing/2014/main" id="{D7993DE8-5ABE-40D9-B897-DAF1B332870F}"/>
              </a:ext>
            </a:extLst>
          </p:cNvPr>
          <p:cNvSpPr>
            <a:spLocks noGrp="1"/>
          </p:cNvSpPr>
          <p:nvPr>
            <p:ph type="title" hasCustomPrompt="1"/>
          </p:nvPr>
        </p:nvSpPr>
        <p:spPr>
          <a:xfrm>
            <a:off x="499733"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Text Placeholder 12">
            <a:extLst>
              <a:ext uri="{FF2B5EF4-FFF2-40B4-BE49-F238E27FC236}">
                <a16:creationId xmlns:a16="http://schemas.microsoft.com/office/drawing/2014/main" id="{1F382238-B715-064C-9E79-D94A425E35B6}"/>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ext Placeholder 2">
            <a:extLst>
              <a:ext uri="{FF2B5EF4-FFF2-40B4-BE49-F238E27FC236}">
                <a16:creationId xmlns:a16="http://schemas.microsoft.com/office/drawing/2014/main" id="{78D2F36A-F968-C38D-8923-0F341E76FAD7}"/>
              </a:ext>
            </a:extLst>
          </p:cNvPr>
          <p:cNvSpPr>
            <a:spLocks noGrp="1"/>
          </p:cNvSpPr>
          <p:nvPr>
            <p:ph idx="1"/>
          </p:nvPr>
        </p:nvSpPr>
        <p:spPr>
          <a:xfrm>
            <a:off x="499734" y="1888476"/>
            <a:ext cx="4860000" cy="3567600"/>
          </a:xfrm>
          <a:prstGeom prst="rect">
            <a:avLst/>
          </a:prstGeom>
        </p:spPr>
        <p:txBody>
          <a:bodyPr vert="horz" lIns="0" tIns="0" rIns="0" bIns="0" rtlCol="0">
            <a:noAutofit/>
          </a:bodyPr>
          <a:lstStyle>
            <a:lvl1pPr>
              <a:defRPr sz="1600" b="0" i="0"/>
            </a:lvl1pPr>
          </a:lstStyle>
          <a:p>
            <a:pPr lvl="0"/>
            <a:endParaRPr lang="en-GB"/>
          </a:p>
        </p:txBody>
      </p:sp>
      <p:sp>
        <p:nvSpPr>
          <p:cNvPr id="2" name="Picture Placeholder 11">
            <a:extLst>
              <a:ext uri="{FF2B5EF4-FFF2-40B4-BE49-F238E27FC236}">
                <a16:creationId xmlns:a16="http://schemas.microsoft.com/office/drawing/2014/main" id="{1B2A602F-B51D-0A59-07FD-1AC1CD15187D}"/>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5" name="Footer Placeholder 4">
            <a:extLst>
              <a:ext uri="{FF2B5EF4-FFF2-40B4-BE49-F238E27FC236}">
                <a16:creationId xmlns:a16="http://schemas.microsoft.com/office/drawing/2014/main" id="{132C6EBF-FD95-51E3-4F10-A159FCE953E5}"/>
              </a:ext>
            </a:extLst>
          </p:cNvPr>
          <p:cNvSpPr>
            <a:spLocks noGrp="1"/>
          </p:cNvSpPr>
          <p:nvPr>
            <p:ph type="ftr" sz="quarter" idx="3"/>
          </p:nvPr>
        </p:nvSpPr>
        <p:spPr>
          <a:xfrm>
            <a:off x="1039733" y="5994450"/>
            <a:ext cx="431999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DA5E30C0-4484-78A3-EDD5-F263669F8069}"/>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85008150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tatement or quote slide">
    <p:bg>
      <p:bgPr>
        <a:solidFill>
          <a:schemeClr val="bg1"/>
        </a:solidFill>
        <a:effectLst/>
      </p:bgPr>
    </p:bg>
    <p:spTree>
      <p:nvGrpSpPr>
        <p:cNvPr id="1" name=""/>
        <p:cNvGrpSpPr/>
        <p:nvPr/>
      </p:nvGrpSpPr>
      <p:grpSpPr>
        <a:xfrm>
          <a:off x="0" y="0"/>
          <a:ext cx="0" cy="0"/>
          <a:chOff x="0" y="0"/>
          <a:chExt cx="0" cy="0"/>
        </a:xfrm>
      </p:grpSpPr>
      <p:sp>
        <p:nvSpPr>
          <p:cNvPr id="22" name="Title Placeholder 1">
            <a:extLst>
              <a:ext uri="{FF2B5EF4-FFF2-40B4-BE49-F238E27FC236}">
                <a16:creationId xmlns:a16="http://schemas.microsoft.com/office/drawing/2014/main" id="{06DF862D-15E0-ACDB-80CE-697EB1AC1CE0}"/>
              </a:ext>
            </a:extLst>
          </p:cNvPr>
          <p:cNvSpPr>
            <a:spLocks noGrp="1"/>
          </p:cNvSpPr>
          <p:nvPr>
            <p:ph type="title" hasCustomPrompt="1"/>
          </p:nvPr>
        </p:nvSpPr>
        <p:spPr>
          <a:xfrm>
            <a:off x="499734" y="2539978"/>
            <a:ext cx="4860000" cy="2235622"/>
          </a:xfrm>
          <a:prstGeom prst="rect">
            <a:avLst/>
          </a:prstGeom>
        </p:spPr>
        <p:txBody>
          <a:bodyPr vert="horz" wrap="square" lIns="0" tIns="0" rIns="0" bIns="0" rtlCol="0" anchor="t">
            <a:noAutofit/>
          </a:bodyPr>
          <a:lstStyle>
            <a:lvl1pPr>
              <a:defRPr sz="2400" b="0" i="0"/>
            </a:lvl1pPr>
          </a:lstStyle>
          <a:p>
            <a:r>
              <a:rPr lang="en-GB"/>
              <a:t>Add quote</a:t>
            </a:r>
          </a:p>
        </p:txBody>
      </p:sp>
      <p:sp>
        <p:nvSpPr>
          <p:cNvPr id="23" name="Text Placeholder 12">
            <a:extLst>
              <a:ext uri="{FF2B5EF4-FFF2-40B4-BE49-F238E27FC236}">
                <a16:creationId xmlns:a16="http://schemas.microsoft.com/office/drawing/2014/main" id="{A9898A81-6C3F-17C9-B449-3FE9B4C929FF}"/>
              </a:ext>
            </a:extLst>
          </p:cNvPr>
          <p:cNvSpPr>
            <a:spLocks noGrp="1"/>
          </p:cNvSpPr>
          <p:nvPr>
            <p:ph type="body" sz="quarter" idx="14" hasCustomPrompt="1"/>
          </p:nvPr>
        </p:nvSpPr>
        <p:spPr>
          <a:xfrm>
            <a:off x="499734" y="4866805"/>
            <a:ext cx="4859999" cy="501740"/>
          </a:xfrm>
          <a:prstGeom prst="rect">
            <a:avLst/>
          </a:prstGeom>
        </p:spPr>
        <p:txBody>
          <a:bodyPr wrap="square">
            <a:noAutofit/>
          </a:bodyPr>
          <a:lstStyle>
            <a:lvl1pPr>
              <a:defRPr sz="12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source</a:t>
            </a:r>
          </a:p>
        </p:txBody>
      </p:sp>
      <p:sp>
        <p:nvSpPr>
          <p:cNvPr id="24" name="Picture Placeholder 11">
            <a:extLst>
              <a:ext uri="{FF2B5EF4-FFF2-40B4-BE49-F238E27FC236}">
                <a16:creationId xmlns:a16="http://schemas.microsoft.com/office/drawing/2014/main" id="{1E8A19FE-64F8-6DAE-5D3D-84BA47F15825}"/>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5" name="Picture Placeholder 11">
            <a:extLst>
              <a:ext uri="{FF2B5EF4-FFF2-40B4-BE49-F238E27FC236}">
                <a16:creationId xmlns:a16="http://schemas.microsoft.com/office/drawing/2014/main" id="{2630A848-805F-B52C-DAB6-56E569C2CAE6}"/>
              </a:ext>
            </a:extLst>
          </p:cNvPr>
          <p:cNvSpPr>
            <a:spLocks noGrp="1"/>
          </p:cNvSpPr>
          <p:nvPr>
            <p:ph type="pic" sz="quarter" idx="15" hasCustomPrompt="1"/>
          </p:nvPr>
        </p:nvSpPr>
        <p:spPr>
          <a:xfrm>
            <a:off x="10536000" y="1879347"/>
            <a:ext cx="1656000" cy="4978653"/>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6" name="Title Placeholder 1">
            <a:extLst>
              <a:ext uri="{FF2B5EF4-FFF2-40B4-BE49-F238E27FC236}">
                <a16:creationId xmlns:a16="http://schemas.microsoft.com/office/drawing/2014/main" id="{A522FB30-D98F-CA6D-A898-E533909FFF18}"/>
              </a:ext>
            </a:extLst>
          </p:cNvPr>
          <p:cNvSpPr txBox="1">
            <a:spLocks/>
          </p:cNvSpPr>
          <p:nvPr userDrawn="1"/>
        </p:nvSpPr>
        <p:spPr>
          <a:xfrm>
            <a:off x="448797" y="1882098"/>
            <a:ext cx="562655" cy="1221488"/>
          </a:xfrm>
          <a:prstGeom prst="rect">
            <a:avLst/>
          </a:prstGeom>
        </p:spPr>
        <p:txBody>
          <a:bodyPr vert="horz" wrap="none" lIns="0" tIns="0" rIns="0" bIns="0" rtlCol="0" anchor="t">
            <a:noAutofit/>
          </a:bodyPr>
          <a:lstStyle>
            <a:lvl1pPr algn="l" defTabSz="914400" rtl="0" eaLnBrk="1" latinLnBrk="0" hangingPunct="1">
              <a:lnSpc>
                <a:spcPct val="78000"/>
              </a:lnSpc>
              <a:spcBef>
                <a:spcPct val="0"/>
              </a:spcBef>
              <a:buNone/>
              <a:defRPr sz="2400" b="1" kern="1200">
                <a:solidFill>
                  <a:schemeClr val="tx1"/>
                </a:solidFill>
                <a:latin typeface="Neue Haas Grotesk Text Pro" panose="020B0504020202020204" pitchFamily="34" charset="77"/>
                <a:ea typeface="+mj-ea"/>
                <a:cs typeface="Calibri" panose="020F0502020204030204" pitchFamily="34" charset="0"/>
              </a:defRPr>
            </a:lvl1pPr>
          </a:lstStyle>
          <a:p>
            <a:r>
              <a:rPr lang="en-GB" sz="10000" b="0" i="0">
                <a:latin typeface="Aptos" panose="020B0004020202020204" pitchFamily="34" charset="0"/>
              </a:rPr>
              <a:t>“</a:t>
            </a:r>
          </a:p>
        </p:txBody>
      </p:sp>
      <p:pic>
        <p:nvPicPr>
          <p:cNvPr id="5" name="Graphic 4">
            <a:extLst>
              <a:ext uri="{FF2B5EF4-FFF2-40B4-BE49-F238E27FC236}">
                <a16:creationId xmlns:a16="http://schemas.microsoft.com/office/drawing/2014/main" id="{E67B28CA-92CE-A2BE-6C8F-BE33A84BE9F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685867"/>
            <a:ext cx="2047718" cy="540991"/>
          </a:xfrm>
          <a:prstGeom prst="rect">
            <a:avLst/>
          </a:prstGeom>
        </p:spPr>
      </p:pic>
      <p:pic>
        <p:nvPicPr>
          <p:cNvPr id="2" name="Graphic 1">
            <a:extLst>
              <a:ext uri="{FF2B5EF4-FFF2-40B4-BE49-F238E27FC236}">
                <a16:creationId xmlns:a16="http://schemas.microsoft.com/office/drawing/2014/main" id="{4E8E6A1D-E8C8-8F6E-F5FB-34C455458D78}"/>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1044628" y="503550"/>
            <a:ext cx="642655" cy="936000"/>
          </a:xfrm>
          <a:prstGeom prst="rect">
            <a:avLst/>
          </a:prstGeom>
        </p:spPr>
      </p:pic>
      <p:sp>
        <p:nvSpPr>
          <p:cNvPr id="6" name="Footer Placeholder 4">
            <a:extLst>
              <a:ext uri="{FF2B5EF4-FFF2-40B4-BE49-F238E27FC236}">
                <a16:creationId xmlns:a16="http://schemas.microsoft.com/office/drawing/2014/main" id="{74D56FB0-D78B-9032-79F0-56E6DDE956EE}"/>
              </a:ext>
            </a:extLst>
          </p:cNvPr>
          <p:cNvSpPr>
            <a:spLocks noGrp="1"/>
          </p:cNvSpPr>
          <p:nvPr>
            <p:ph type="ftr" sz="quarter" idx="3"/>
          </p:nvPr>
        </p:nvSpPr>
        <p:spPr>
          <a:xfrm>
            <a:off x="1039733" y="5994450"/>
            <a:ext cx="431999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7" name="Slide Number Placeholder 5">
            <a:extLst>
              <a:ext uri="{FF2B5EF4-FFF2-40B4-BE49-F238E27FC236}">
                <a16:creationId xmlns:a16="http://schemas.microsoft.com/office/drawing/2014/main" id="{5A2079FD-87C4-04AC-B43C-4BEE080B3A5F}"/>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905499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artner Logo v1">
    <p:bg>
      <p:bgPr>
        <a:solidFill>
          <a:schemeClr val="bg1"/>
        </a:solidFill>
        <a:effectLst/>
      </p:bgPr>
    </p:bg>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3" name="Graphic 2">
            <a:extLst>
              <a:ext uri="{FF2B5EF4-FFF2-40B4-BE49-F238E27FC236}">
                <a16:creationId xmlns:a16="http://schemas.microsoft.com/office/drawing/2014/main" id="{6A951A39-DA62-980B-B3A2-7EF27E6214AA}"/>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cxnSp>
        <p:nvCxnSpPr>
          <p:cNvPr id="4" name="Straight Connector 3">
            <a:extLst>
              <a:ext uri="{FF2B5EF4-FFF2-40B4-BE49-F238E27FC236}">
                <a16:creationId xmlns:a16="http://schemas.microsoft.com/office/drawing/2014/main" id="{E80A355D-9A11-0C00-0302-0D717A40C84F}"/>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A2A98AE3-E1CB-23AE-7F02-F930EFE89880}"/>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cxnSp>
        <p:nvCxnSpPr>
          <p:cNvPr id="6" name="Straight Connector 5">
            <a:extLst>
              <a:ext uri="{FF2B5EF4-FFF2-40B4-BE49-F238E27FC236}">
                <a16:creationId xmlns:a16="http://schemas.microsoft.com/office/drawing/2014/main" id="{436258FE-C9AE-8A0E-063C-420B921D82DA}"/>
              </a:ext>
            </a:extLst>
          </p:cNvPr>
          <p:cNvCxnSpPr>
            <a:cxnSpLocks/>
          </p:cNvCxnSpPr>
          <p:nvPr userDrawn="1"/>
        </p:nvCxnSpPr>
        <p:spPr>
          <a:xfrm>
            <a:off x="4479196"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7" name="Picture Placeholder 11">
            <a:extLst>
              <a:ext uri="{FF2B5EF4-FFF2-40B4-BE49-F238E27FC236}">
                <a16:creationId xmlns:a16="http://schemas.microsoft.com/office/drawing/2014/main" id="{FE759C60-4DB6-D24A-3C87-CC2390CF4D97}"/>
              </a:ext>
            </a:extLst>
          </p:cNvPr>
          <p:cNvSpPr>
            <a:spLocks noGrp="1"/>
          </p:cNvSpPr>
          <p:nvPr>
            <p:ph type="pic" sz="quarter" idx="13" hasCustomPrompt="1"/>
          </p:nvPr>
        </p:nvSpPr>
        <p:spPr>
          <a:xfrm>
            <a:off x="4678830" y="5813459"/>
            <a:ext cx="54000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logo</a:t>
            </a:r>
          </a:p>
        </p:txBody>
      </p:sp>
      <p:pic>
        <p:nvPicPr>
          <p:cNvPr id="8" name="Graphic 7">
            <a:extLst>
              <a:ext uri="{FF2B5EF4-FFF2-40B4-BE49-F238E27FC236}">
                <a16:creationId xmlns:a16="http://schemas.microsoft.com/office/drawing/2014/main" id="{5E3B0B68-0551-E511-1F5F-B2343E9FDFA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1401815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artner Logo v2">
    <p:bg>
      <p:bgPr>
        <a:solidFill>
          <a:schemeClr val="bg1"/>
        </a:solidFill>
        <a:effectLst/>
      </p:bgPr>
    </p:bg>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3" name="Graphic 2">
            <a:extLst>
              <a:ext uri="{FF2B5EF4-FFF2-40B4-BE49-F238E27FC236}">
                <a16:creationId xmlns:a16="http://schemas.microsoft.com/office/drawing/2014/main" id="{7D918510-412A-5F29-812E-B643D993E17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cxnSp>
        <p:nvCxnSpPr>
          <p:cNvPr id="4" name="Straight Connector 3">
            <a:extLst>
              <a:ext uri="{FF2B5EF4-FFF2-40B4-BE49-F238E27FC236}">
                <a16:creationId xmlns:a16="http://schemas.microsoft.com/office/drawing/2014/main" id="{EB9C3BC3-4C83-7298-19AB-051EAF348661}"/>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949DFEBA-8C45-97E6-528F-BBB76271D6EF}"/>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pic>
        <p:nvPicPr>
          <p:cNvPr id="8" name="Graphic 7">
            <a:extLst>
              <a:ext uri="{FF2B5EF4-FFF2-40B4-BE49-F238E27FC236}">
                <a16:creationId xmlns:a16="http://schemas.microsoft.com/office/drawing/2014/main" id="{5B81EFBC-5DDF-0E56-4D9D-6E91752BE44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14136375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ank you v1">
    <p:bg>
      <p:bgPr>
        <a:solidFill>
          <a:schemeClr val="bg1"/>
        </a:solidFill>
        <a:effectLst/>
      </p:bgPr>
    </p:bg>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ctr">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pic>
        <p:nvPicPr>
          <p:cNvPr id="5" name="Graphic 4">
            <a:extLst>
              <a:ext uri="{FF2B5EF4-FFF2-40B4-BE49-F238E27FC236}">
                <a16:creationId xmlns:a16="http://schemas.microsoft.com/office/drawing/2014/main" id="{E55314F0-9808-2548-F057-2B3A1CFD9F84}"/>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pic>
        <p:nvPicPr>
          <p:cNvPr id="6" name="Graphic 5">
            <a:extLst>
              <a:ext uri="{FF2B5EF4-FFF2-40B4-BE49-F238E27FC236}">
                <a16:creationId xmlns:a16="http://schemas.microsoft.com/office/drawing/2014/main" id="{9DA2CA7B-3CFB-2C3D-D34E-29B53D95918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31638868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ank you v2">
    <p:bg>
      <p:bgPr>
        <a:solidFill>
          <a:schemeClr val="bg1"/>
        </a:solidFill>
        <a:effectLst/>
      </p:bgPr>
    </p:bg>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ctr">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sp>
        <p:nvSpPr>
          <p:cNvPr id="7" name="Picture Placeholder 11">
            <a:extLst>
              <a:ext uri="{FF2B5EF4-FFF2-40B4-BE49-F238E27FC236}">
                <a16:creationId xmlns:a16="http://schemas.microsoft.com/office/drawing/2014/main" id="{1CE9F832-37B0-8AE8-FEAB-E13F26BE46BF}"/>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2" name="Graphic 1">
            <a:extLst>
              <a:ext uri="{FF2B5EF4-FFF2-40B4-BE49-F238E27FC236}">
                <a16:creationId xmlns:a16="http://schemas.microsoft.com/office/drawing/2014/main" id="{17B367A6-FAF4-214D-CA11-8B215D07A4A5}"/>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pic>
        <p:nvPicPr>
          <p:cNvPr id="4" name="Graphic 3">
            <a:extLst>
              <a:ext uri="{FF2B5EF4-FFF2-40B4-BE49-F238E27FC236}">
                <a16:creationId xmlns:a16="http://schemas.microsoft.com/office/drawing/2014/main" id="{15B64E19-E5B3-A125-02DF-AA25578ADB83}"/>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1299040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F9BD1-A4DD-6A62-9BB5-F304498F64C0}"/>
              </a:ext>
            </a:extLst>
          </p:cNvPr>
          <p:cNvSpPr>
            <a:spLocks noGrp="1"/>
          </p:cNvSpPr>
          <p:nvPr>
            <p:ph type="title" hasCustomPrompt="1"/>
          </p:nvPr>
        </p:nvSpPr>
        <p:spPr/>
        <p:txBody>
          <a:bodyPr/>
          <a:lstStyle/>
          <a:p>
            <a:r>
              <a:rPr lang="en-GB"/>
              <a:t>Click here to insert title</a:t>
            </a:r>
          </a:p>
        </p:txBody>
      </p:sp>
      <p:sp>
        <p:nvSpPr>
          <p:cNvPr id="5" name="Footer Placeholder 4">
            <a:extLst>
              <a:ext uri="{FF2B5EF4-FFF2-40B4-BE49-F238E27FC236}">
                <a16:creationId xmlns:a16="http://schemas.microsoft.com/office/drawing/2014/main" id="{BB37A09F-609D-6141-5F28-1FE05BC4218A}"/>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1516419A-B37A-74F5-E24E-782EAA1AB776}"/>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83700923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56617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p:nvPr>
        </p:nvSpPr>
        <p:spPr>
          <a:xfrm>
            <a:off x="499733" y="3779224"/>
            <a:ext cx="6541200" cy="855299"/>
          </a:xfrm>
          <a:prstGeom prst="rect">
            <a:avLst/>
          </a:prstGeom>
        </p:spPr>
        <p:txBody>
          <a:bodyPr wrap="square">
            <a:noAutofit/>
          </a:bodyPr>
          <a:lstStyle>
            <a:lvl1pPr>
              <a:lnSpc>
                <a:spcPct val="104000"/>
              </a:lnSpc>
              <a:defRPr sz="1800" b="0" i="0" kern="1800" spc="-30" baseline="0"/>
            </a:lvl1pPr>
            <a:lvl2pPr>
              <a:defRPr sz="2000"/>
            </a:lvl2pPr>
            <a:lvl3pPr>
              <a:defRPr sz="2000"/>
            </a:lvl3pPr>
            <a:lvl4pPr>
              <a:defRPr sz="2000"/>
            </a:lvl4pPr>
            <a:lvl5pPr>
              <a:defRPr sz="2000"/>
            </a:lvl5pPr>
          </a:lstStyle>
          <a:p>
            <a:pPr lvl="0"/>
            <a:endParaRPr lang="en-US"/>
          </a:p>
        </p:txBody>
      </p:sp>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1889950"/>
            <a:ext cx="6542513" cy="1806905"/>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7678168" y="0"/>
            <a:ext cx="4014099" cy="635445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7" name="Graphic 6">
            <a:extLst>
              <a:ext uri="{FF2B5EF4-FFF2-40B4-BE49-F238E27FC236}">
                <a16:creationId xmlns:a16="http://schemas.microsoft.com/office/drawing/2014/main" id="{BF418D34-AA8E-4C99-3102-43E12059DF85}"/>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5813459"/>
            <a:ext cx="2047718" cy="540991"/>
          </a:xfrm>
          <a:prstGeom prst="rect">
            <a:avLst/>
          </a:prstGeom>
        </p:spPr>
      </p:pic>
      <p:pic>
        <p:nvPicPr>
          <p:cNvPr id="10" name="Graphic 9">
            <a:extLst>
              <a:ext uri="{FF2B5EF4-FFF2-40B4-BE49-F238E27FC236}">
                <a16:creationId xmlns:a16="http://schemas.microsoft.com/office/drawing/2014/main" id="{2D7BF2ED-E99A-D2EF-2890-A53F927BF12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99732" y="503550"/>
            <a:ext cx="642655" cy="936000"/>
          </a:xfrm>
          <a:prstGeom prst="rect">
            <a:avLst/>
          </a:prstGeom>
        </p:spPr>
      </p:pic>
    </p:spTree>
    <p:extLst>
      <p:ext uri="{BB962C8B-B14F-4D97-AF65-F5344CB8AC3E}">
        <p14:creationId xmlns:p14="http://schemas.microsoft.com/office/powerpoint/2010/main" val="16163581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4" name="Text Placeholder 19">
            <a:extLst>
              <a:ext uri="{FF2B5EF4-FFF2-40B4-BE49-F238E27FC236}">
                <a16:creationId xmlns:a16="http://schemas.microsoft.com/office/drawing/2014/main" id="{079E73F8-37B5-57EE-3B98-2EA71E263B1A}"/>
              </a:ext>
            </a:extLst>
          </p:cNvPr>
          <p:cNvSpPr>
            <a:spLocks noGrp="1"/>
          </p:cNvSpPr>
          <p:nvPr>
            <p:ph type="body" sz="quarter" idx="13" hasCustomPrompt="1"/>
          </p:nvPr>
        </p:nvSpPr>
        <p:spPr>
          <a:xfrm>
            <a:off x="499733" y="1408773"/>
            <a:ext cx="496800" cy="493200"/>
          </a:xfrm>
          <a:prstGeom prst="rect">
            <a:avLst/>
          </a:prstGeom>
        </p:spPr>
        <p:txBody>
          <a:bodyPr>
            <a:noAutofit/>
          </a:bodyPr>
          <a:lstStyle>
            <a:lvl1pPr>
              <a:lnSpc>
                <a:spcPct val="104000"/>
              </a:lnSpc>
              <a:defRPr sz="1800" b="1" i="0"/>
            </a:lvl1pPr>
          </a:lstStyle>
          <a:p>
            <a:r>
              <a:rPr lang="en-GB"/>
              <a:t>01</a:t>
            </a:r>
          </a:p>
        </p:txBody>
      </p:sp>
      <p:sp>
        <p:nvSpPr>
          <p:cNvPr id="5" name="Text Placeholder 20">
            <a:extLst>
              <a:ext uri="{FF2B5EF4-FFF2-40B4-BE49-F238E27FC236}">
                <a16:creationId xmlns:a16="http://schemas.microsoft.com/office/drawing/2014/main" id="{C4E74264-E44F-0797-6D9B-9719118A5B4E}"/>
              </a:ext>
            </a:extLst>
          </p:cNvPr>
          <p:cNvSpPr>
            <a:spLocks noGrp="1"/>
          </p:cNvSpPr>
          <p:nvPr>
            <p:ph type="body" sz="quarter" idx="14" hasCustomPrompt="1"/>
          </p:nvPr>
        </p:nvSpPr>
        <p:spPr>
          <a:xfrm>
            <a:off x="1337481" y="140877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6" name="Text Placeholder 21">
            <a:extLst>
              <a:ext uri="{FF2B5EF4-FFF2-40B4-BE49-F238E27FC236}">
                <a16:creationId xmlns:a16="http://schemas.microsoft.com/office/drawing/2014/main" id="{474BFACF-A065-5599-4DA5-5613F6DC25E2}"/>
              </a:ext>
            </a:extLst>
          </p:cNvPr>
          <p:cNvSpPr>
            <a:spLocks noGrp="1"/>
          </p:cNvSpPr>
          <p:nvPr>
            <p:ph type="body" sz="quarter" idx="15" hasCustomPrompt="1"/>
          </p:nvPr>
        </p:nvSpPr>
        <p:spPr>
          <a:xfrm>
            <a:off x="499733" y="2113799"/>
            <a:ext cx="496800" cy="493200"/>
          </a:xfrm>
          <a:prstGeom prst="rect">
            <a:avLst/>
          </a:prstGeom>
        </p:spPr>
        <p:txBody>
          <a:bodyPr>
            <a:noAutofit/>
          </a:bodyPr>
          <a:lstStyle>
            <a:lvl1pPr>
              <a:defRPr sz="1800" b="1" i="0"/>
            </a:lvl1pPr>
          </a:lstStyle>
          <a:p>
            <a:r>
              <a:rPr lang="en-GB"/>
              <a:t>02</a:t>
            </a:r>
          </a:p>
        </p:txBody>
      </p:sp>
      <p:sp>
        <p:nvSpPr>
          <p:cNvPr id="9" name="Text Placeholder 23">
            <a:extLst>
              <a:ext uri="{FF2B5EF4-FFF2-40B4-BE49-F238E27FC236}">
                <a16:creationId xmlns:a16="http://schemas.microsoft.com/office/drawing/2014/main" id="{5691CC70-8DF2-EE6F-C40B-B6A831DFB18D}"/>
              </a:ext>
            </a:extLst>
          </p:cNvPr>
          <p:cNvSpPr>
            <a:spLocks noGrp="1"/>
          </p:cNvSpPr>
          <p:nvPr>
            <p:ph type="body" sz="quarter" idx="17" hasCustomPrompt="1"/>
          </p:nvPr>
        </p:nvSpPr>
        <p:spPr>
          <a:xfrm>
            <a:off x="499733" y="2818825"/>
            <a:ext cx="496800" cy="493200"/>
          </a:xfrm>
          <a:prstGeom prst="rect">
            <a:avLst/>
          </a:prstGeom>
        </p:spPr>
        <p:txBody>
          <a:bodyPr>
            <a:noAutofit/>
          </a:bodyPr>
          <a:lstStyle>
            <a:lvl1pPr>
              <a:lnSpc>
                <a:spcPct val="104000"/>
              </a:lnSpc>
              <a:defRPr sz="1800" b="1" i="0"/>
            </a:lvl1pPr>
          </a:lstStyle>
          <a:p>
            <a:r>
              <a:rPr lang="en-GB"/>
              <a:t>03</a:t>
            </a:r>
          </a:p>
        </p:txBody>
      </p:sp>
      <p:sp>
        <p:nvSpPr>
          <p:cNvPr id="11" name="Text Placeholder 25">
            <a:extLst>
              <a:ext uri="{FF2B5EF4-FFF2-40B4-BE49-F238E27FC236}">
                <a16:creationId xmlns:a16="http://schemas.microsoft.com/office/drawing/2014/main" id="{81241517-A93B-C884-00F7-1D76B026E7DE}"/>
              </a:ext>
            </a:extLst>
          </p:cNvPr>
          <p:cNvSpPr>
            <a:spLocks noGrp="1"/>
          </p:cNvSpPr>
          <p:nvPr>
            <p:ph type="body" sz="quarter" idx="19" hasCustomPrompt="1"/>
          </p:nvPr>
        </p:nvSpPr>
        <p:spPr>
          <a:xfrm>
            <a:off x="499733" y="3523851"/>
            <a:ext cx="496800" cy="493200"/>
          </a:xfrm>
          <a:prstGeom prst="rect">
            <a:avLst/>
          </a:prstGeom>
        </p:spPr>
        <p:txBody>
          <a:bodyPr>
            <a:noAutofit/>
          </a:bodyPr>
          <a:lstStyle>
            <a:lvl1pPr>
              <a:lnSpc>
                <a:spcPct val="104000"/>
              </a:lnSpc>
              <a:defRPr sz="1800" b="1" i="0"/>
            </a:lvl1pPr>
          </a:lstStyle>
          <a:p>
            <a:r>
              <a:rPr lang="en-GB"/>
              <a:t>04</a:t>
            </a:r>
          </a:p>
        </p:txBody>
      </p:sp>
      <p:sp>
        <p:nvSpPr>
          <p:cNvPr id="14" name="Text Placeholder 27">
            <a:extLst>
              <a:ext uri="{FF2B5EF4-FFF2-40B4-BE49-F238E27FC236}">
                <a16:creationId xmlns:a16="http://schemas.microsoft.com/office/drawing/2014/main" id="{623F1BAB-65D9-A5B4-E25B-18ED21C1E939}"/>
              </a:ext>
            </a:extLst>
          </p:cNvPr>
          <p:cNvSpPr>
            <a:spLocks noGrp="1"/>
          </p:cNvSpPr>
          <p:nvPr>
            <p:ph type="body" sz="quarter" idx="21" hasCustomPrompt="1"/>
          </p:nvPr>
        </p:nvSpPr>
        <p:spPr>
          <a:xfrm>
            <a:off x="499733" y="4228877"/>
            <a:ext cx="496800" cy="493200"/>
          </a:xfrm>
          <a:prstGeom prst="rect">
            <a:avLst/>
          </a:prstGeom>
        </p:spPr>
        <p:txBody>
          <a:bodyPr>
            <a:noAutofit/>
          </a:bodyPr>
          <a:lstStyle>
            <a:lvl1pPr>
              <a:lnSpc>
                <a:spcPct val="104000"/>
              </a:lnSpc>
              <a:defRPr sz="1800" b="1" i="0"/>
            </a:lvl1pPr>
          </a:lstStyle>
          <a:p>
            <a:r>
              <a:rPr lang="en-GB"/>
              <a:t>05</a:t>
            </a:r>
          </a:p>
        </p:txBody>
      </p:sp>
      <p:cxnSp>
        <p:nvCxnSpPr>
          <p:cNvPr id="24" name="Straight Connector 23">
            <a:extLst>
              <a:ext uri="{FF2B5EF4-FFF2-40B4-BE49-F238E27FC236}">
                <a16:creationId xmlns:a16="http://schemas.microsoft.com/office/drawing/2014/main" id="{9A622FF6-9443-30AD-C876-90BBC09B5850}"/>
              </a:ext>
            </a:extLst>
          </p:cNvPr>
          <p:cNvCxnSpPr>
            <a:cxnSpLocks/>
          </p:cNvCxnSpPr>
          <p:nvPr userDrawn="1"/>
        </p:nvCxnSpPr>
        <p:spPr>
          <a:xfrm>
            <a:off x="1139588" y="1431102"/>
            <a:ext cx="0" cy="399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itle Placeholder 1">
            <a:extLst>
              <a:ext uri="{FF2B5EF4-FFF2-40B4-BE49-F238E27FC236}">
                <a16:creationId xmlns:a16="http://schemas.microsoft.com/office/drawing/2014/main" id="{D325DC9D-2AA9-80B0-59CB-EB2A231584D3}"/>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Agenda slide</a:t>
            </a:r>
          </a:p>
        </p:txBody>
      </p:sp>
      <p:sp>
        <p:nvSpPr>
          <p:cNvPr id="38" name="Text Placeholder 20">
            <a:extLst>
              <a:ext uri="{FF2B5EF4-FFF2-40B4-BE49-F238E27FC236}">
                <a16:creationId xmlns:a16="http://schemas.microsoft.com/office/drawing/2014/main" id="{94FB1512-536B-3C06-8758-3BF64A3DF587}"/>
              </a:ext>
            </a:extLst>
          </p:cNvPr>
          <p:cNvSpPr>
            <a:spLocks noGrp="1"/>
          </p:cNvSpPr>
          <p:nvPr>
            <p:ph type="body" sz="quarter" idx="24" hasCustomPrompt="1"/>
          </p:nvPr>
        </p:nvSpPr>
        <p:spPr>
          <a:xfrm>
            <a:off x="1337481" y="2113798"/>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39" name="Text Placeholder 20">
            <a:extLst>
              <a:ext uri="{FF2B5EF4-FFF2-40B4-BE49-F238E27FC236}">
                <a16:creationId xmlns:a16="http://schemas.microsoft.com/office/drawing/2014/main" id="{E73858A2-79B0-D494-4400-BA3171AC2533}"/>
              </a:ext>
            </a:extLst>
          </p:cNvPr>
          <p:cNvSpPr>
            <a:spLocks noGrp="1"/>
          </p:cNvSpPr>
          <p:nvPr>
            <p:ph type="body" sz="quarter" idx="25" hasCustomPrompt="1"/>
          </p:nvPr>
        </p:nvSpPr>
        <p:spPr>
          <a:xfrm>
            <a:off x="1337481" y="2818824"/>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0" name="Text Placeholder 20">
            <a:extLst>
              <a:ext uri="{FF2B5EF4-FFF2-40B4-BE49-F238E27FC236}">
                <a16:creationId xmlns:a16="http://schemas.microsoft.com/office/drawing/2014/main" id="{316DF11A-F375-2621-E425-D254C2BFBDC2}"/>
              </a:ext>
            </a:extLst>
          </p:cNvPr>
          <p:cNvSpPr>
            <a:spLocks noGrp="1"/>
          </p:cNvSpPr>
          <p:nvPr>
            <p:ph type="body" sz="quarter" idx="26" hasCustomPrompt="1"/>
          </p:nvPr>
        </p:nvSpPr>
        <p:spPr>
          <a:xfrm>
            <a:off x="1337481" y="3523850"/>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1" name="Text Placeholder 20">
            <a:extLst>
              <a:ext uri="{FF2B5EF4-FFF2-40B4-BE49-F238E27FC236}">
                <a16:creationId xmlns:a16="http://schemas.microsoft.com/office/drawing/2014/main" id="{FB045E71-4D6C-C476-D364-81DB443EDF23}"/>
              </a:ext>
            </a:extLst>
          </p:cNvPr>
          <p:cNvSpPr>
            <a:spLocks noGrp="1"/>
          </p:cNvSpPr>
          <p:nvPr>
            <p:ph type="body" sz="quarter" idx="27" hasCustomPrompt="1"/>
          </p:nvPr>
        </p:nvSpPr>
        <p:spPr>
          <a:xfrm>
            <a:off x="1337481" y="4228876"/>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4" name="Text Placeholder 20">
            <a:extLst>
              <a:ext uri="{FF2B5EF4-FFF2-40B4-BE49-F238E27FC236}">
                <a16:creationId xmlns:a16="http://schemas.microsoft.com/office/drawing/2014/main" id="{6ACC28C5-8646-3B2E-4FDA-90CAAD6437E9}"/>
              </a:ext>
            </a:extLst>
          </p:cNvPr>
          <p:cNvSpPr>
            <a:spLocks noGrp="1"/>
          </p:cNvSpPr>
          <p:nvPr>
            <p:ph type="body" sz="quarter" idx="30" hasCustomPrompt="1"/>
          </p:nvPr>
        </p:nvSpPr>
        <p:spPr>
          <a:xfrm>
            <a:off x="1337481" y="493390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9" name="Text Placeholder 29">
            <a:extLst>
              <a:ext uri="{FF2B5EF4-FFF2-40B4-BE49-F238E27FC236}">
                <a16:creationId xmlns:a16="http://schemas.microsoft.com/office/drawing/2014/main" id="{CE07A932-8579-47D4-C90C-297D44DE4342}"/>
              </a:ext>
            </a:extLst>
          </p:cNvPr>
          <p:cNvSpPr>
            <a:spLocks noGrp="1"/>
          </p:cNvSpPr>
          <p:nvPr>
            <p:ph type="body" sz="quarter" idx="32" hasCustomPrompt="1"/>
          </p:nvPr>
        </p:nvSpPr>
        <p:spPr>
          <a:xfrm>
            <a:off x="499733" y="4933903"/>
            <a:ext cx="496800" cy="493200"/>
          </a:xfrm>
          <a:prstGeom prst="rect">
            <a:avLst/>
          </a:prstGeom>
        </p:spPr>
        <p:txBody>
          <a:bodyPr>
            <a:noAutofit/>
          </a:bodyPr>
          <a:lstStyle>
            <a:lvl1pPr>
              <a:defRPr sz="1800" b="1" i="0"/>
            </a:lvl1pPr>
          </a:lstStyle>
          <a:p>
            <a:r>
              <a:rPr lang="en-GB"/>
              <a:t>06</a:t>
            </a:r>
          </a:p>
        </p:txBody>
      </p:sp>
      <p:sp>
        <p:nvSpPr>
          <p:cNvPr id="2" name="Footer Placeholder 4">
            <a:extLst>
              <a:ext uri="{FF2B5EF4-FFF2-40B4-BE49-F238E27FC236}">
                <a16:creationId xmlns:a16="http://schemas.microsoft.com/office/drawing/2014/main" id="{FA911AAD-4208-8246-6AB8-9DCDFD5BEB25}"/>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3" name="Slide Number Placeholder 5">
            <a:extLst>
              <a:ext uri="{FF2B5EF4-FFF2-40B4-BE49-F238E27FC236}">
                <a16:creationId xmlns:a16="http://schemas.microsoft.com/office/drawing/2014/main" id="{20EDB3FE-29B0-955B-6F8E-FE051344F0EB}"/>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107401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0" y="0"/>
            <a:ext cx="12192000" cy="3445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hasCustomPrompt="1"/>
          </p:nvPr>
        </p:nvSpPr>
        <p:spPr>
          <a:xfrm>
            <a:off x="499733" y="1580118"/>
            <a:ext cx="8208000" cy="855299"/>
          </a:xfrm>
          <a:prstGeom prst="rect">
            <a:avLst/>
          </a:prstGeom>
        </p:spPr>
        <p:txBody>
          <a:bodyPr wrap="square">
            <a:noAutofit/>
          </a:bodyPr>
          <a:lstStyle>
            <a:lvl1pPr>
              <a:lnSpc>
                <a:spcPct val="105000"/>
              </a:lnSpc>
              <a:defRPr sz="6000" b="1" i="0" kern="1800" spc="-30" baseline="0"/>
            </a:lvl1pPr>
            <a:lvl2pPr>
              <a:defRPr sz="2000"/>
            </a:lvl2pPr>
            <a:lvl3pPr>
              <a:defRPr sz="2000"/>
            </a:lvl3pPr>
            <a:lvl4pPr>
              <a:defRPr sz="2000"/>
            </a:lvl4pPr>
            <a:lvl5pPr>
              <a:defRPr sz="2000"/>
            </a:lvl5pPr>
          </a:lstStyle>
          <a:p>
            <a:pPr lvl="0"/>
            <a:r>
              <a:rPr lang="en-US"/>
              <a:t>Chapter #</a:t>
            </a:r>
          </a:p>
        </p:txBody>
      </p:sp>
      <p:sp>
        <p:nvSpPr>
          <p:cNvPr id="2" name="Title Placeholder 1">
            <a:extLst>
              <a:ext uri="{FF2B5EF4-FFF2-40B4-BE49-F238E27FC236}">
                <a16:creationId xmlns:a16="http://schemas.microsoft.com/office/drawing/2014/main" id="{48FCD2B1-D684-AD84-2649-CD4B7D8A9D75}"/>
              </a:ext>
            </a:extLst>
          </p:cNvPr>
          <p:cNvSpPr>
            <a:spLocks noGrp="1"/>
          </p:cNvSpPr>
          <p:nvPr>
            <p:ph type="title" hasCustomPrompt="1"/>
          </p:nvPr>
        </p:nvSpPr>
        <p:spPr>
          <a:xfrm>
            <a:off x="499733" y="2791790"/>
            <a:ext cx="8208000" cy="1743682"/>
          </a:xfrm>
          <a:prstGeom prst="rect">
            <a:avLst/>
          </a:prstGeom>
        </p:spPr>
        <p:txBody>
          <a:bodyPr vert="horz" wrap="square" lIns="0" tIns="0" rIns="0" bIns="0" rtlCol="0" anchor="t">
            <a:no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pic>
        <p:nvPicPr>
          <p:cNvPr id="89" name="Graphic 88">
            <a:extLst>
              <a:ext uri="{FF2B5EF4-FFF2-40B4-BE49-F238E27FC236}">
                <a16:creationId xmlns:a16="http://schemas.microsoft.com/office/drawing/2014/main" id="{FEA88B7B-40B5-F7ED-7A03-0B1D9E89BC0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rot="16200000">
            <a:off x="10397913" y="5057790"/>
            <a:ext cx="2047718" cy="540991"/>
          </a:xfrm>
          <a:prstGeom prst="rect">
            <a:avLst/>
          </a:prstGeom>
        </p:spPr>
      </p:pic>
      <p:pic>
        <p:nvPicPr>
          <p:cNvPr id="4" name="Graphic 3">
            <a:extLst>
              <a:ext uri="{FF2B5EF4-FFF2-40B4-BE49-F238E27FC236}">
                <a16:creationId xmlns:a16="http://schemas.microsoft.com/office/drawing/2014/main" id="{60EBCC2F-EDD1-E408-9592-63B405EF41C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4717" y="5421625"/>
            <a:ext cx="642655" cy="936000"/>
          </a:xfrm>
          <a:prstGeom prst="rect">
            <a:avLst/>
          </a:prstGeom>
        </p:spPr>
      </p:pic>
    </p:spTree>
    <p:extLst>
      <p:ext uri="{BB962C8B-B14F-4D97-AF65-F5344CB8AC3E}">
        <p14:creationId xmlns:p14="http://schemas.microsoft.com/office/powerpoint/2010/main" val="18765656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only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B1DC5-77ED-1128-2382-8A5E015C8637}"/>
              </a:ext>
            </a:extLst>
          </p:cNvPr>
          <p:cNvSpPr>
            <a:spLocks noGrp="1"/>
          </p:cNvSpPr>
          <p:nvPr>
            <p:ph type="title" hasCustomPrompt="1"/>
          </p:nvPr>
        </p:nvSpPr>
        <p:spPr/>
        <p:txBody>
          <a:bodyPr/>
          <a:lstStyle/>
          <a:p>
            <a:r>
              <a:rPr lang="en-GB"/>
              <a:t>Click here to insert title</a:t>
            </a:r>
          </a:p>
        </p:txBody>
      </p:sp>
      <p:sp>
        <p:nvSpPr>
          <p:cNvPr id="5" name="Footer Placeholder 4">
            <a:extLst>
              <a:ext uri="{FF2B5EF4-FFF2-40B4-BE49-F238E27FC236}">
                <a16:creationId xmlns:a16="http://schemas.microsoft.com/office/drawing/2014/main" id="{76F1B0A0-49FC-C371-5B5A-33B1F5347541}"/>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47C1DBD9-EBBE-9171-3AA4-352B52A45B8E}"/>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7097194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766BFCA1-3D8D-4284-C24E-E3DA1F699571}"/>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itle Placeholder 1">
            <a:extLst>
              <a:ext uri="{FF2B5EF4-FFF2-40B4-BE49-F238E27FC236}">
                <a16:creationId xmlns:a16="http://schemas.microsoft.com/office/drawing/2014/main" id="{310189C7-0533-C5A5-2053-64B64A4AE60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4" name="Text Placeholder 2">
            <a:extLst>
              <a:ext uri="{FF2B5EF4-FFF2-40B4-BE49-F238E27FC236}">
                <a16:creationId xmlns:a16="http://schemas.microsoft.com/office/drawing/2014/main" id="{AFBC0A28-AEB8-D9B8-A0EC-71E62E27106D}"/>
              </a:ext>
            </a:extLst>
          </p:cNvPr>
          <p:cNvSpPr>
            <a:spLocks noGrp="1"/>
          </p:cNvSpPr>
          <p:nvPr>
            <p:ph idx="1"/>
          </p:nvPr>
        </p:nvSpPr>
        <p:spPr>
          <a:xfrm>
            <a:off x="499733" y="1888476"/>
            <a:ext cx="11192534" cy="3567600"/>
          </a:xfrm>
          <a:prstGeom prst="rect">
            <a:avLst/>
          </a:prstGeom>
        </p:spPr>
        <p:txBody>
          <a:bodyPr vert="horz" lIns="0" tIns="0" rIns="0" bIns="0" rtlCol="0">
            <a:noAutofit/>
          </a:bodyPr>
          <a:lstStyle>
            <a:lvl1pPr>
              <a:defRPr sz="1600" b="0" i="0"/>
            </a:lvl1pPr>
          </a:lstStyle>
          <a:p>
            <a:pPr lvl="0"/>
            <a:endParaRPr lang="en-GB"/>
          </a:p>
        </p:txBody>
      </p:sp>
      <p:sp>
        <p:nvSpPr>
          <p:cNvPr id="2" name="Footer Placeholder 4">
            <a:extLst>
              <a:ext uri="{FF2B5EF4-FFF2-40B4-BE49-F238E27FC236}">
                <a16:creationId xmlns:a16="http://schemas.microsoft.com/office/drawing/2014/main" id="{27BCE634-ACEE-FFB5-E0D7-9D56B0111332}"/>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4" name="Slide Number Placeholder 5">
            <a:extLst>
              <a:ext uri="{FF2B5EF4-FFF2-40B4-BE49-F238E27FC236}">
                <a16:creationId xmlns:a16="http://schemas.microsoft.com/office/drawing/2014/main" id="{65CBC7E4-9C3A-0FAB-A51A-2ADF61DE1263}"/>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74013419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wo column slide">
    <p:spTree>
      <p:nvGrpSpPr>
        <p:cNvPr id="1" name=""/>
        <p:cNvGrpSpPr/>
        <p:nvPr/>
      </p:nvGrpSpPr>
      <p:grpSpPr>
        <a:xfrm>
          <a:off x="0" y="0"/>
          <a:ext cx="0" cy="0"/>
          <a:chOff x="0" y="0"/>
          <a:chExt cx="0" cy="0"/>
        </a:xfrm>
      </p:grpSpPr>
      <p:sp>
        <p:nvSpPr>
          <p:cNvPr id="3" name="Text Placeholder 12">
            <a:extLst>
              <a:ext uri="{FF2B5EF4-FFF2-40B4-BE49-F238E27FC236}">
                <a16:creationId xmlns:a16="http://schemas.microsoft.com/office/drawing/2014/main" id="{8901B2BF-B146-18AA-D1AC-C11BF13456D3}"/>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8" name="Content Placeholder 15">
            <a:extLst>
              <a:ext uri="{FF2B5EF4-FFF2-40B4-BE49-F238E27FC236}">
                <a16:creationId xmlns:a16="http://schemas.microsoft.com/office/drawing/2014/main" id="{36F623F4-4EF9-C441-6445-BE83736EA377}"/>
              </a:ext>
            </a:extLst>
          </p:cNvPr>
          <p:cNvSpPr>
            <a:spLocks noGrp="1"/>
          </p:cNvSpPr>
          <p:nvPr>
            <p:ph sz="quarter" idx="17"/>
          </p:nvPr>
        </p:nvSpPr>
        <p:spPr>
          <a:xfrm>
            <a:off x="499733" y="2589800"/>
            <a:ext cx="5076000" cy="2866276"/>
          </a:xfrm>
          <a:prstGeom prst="rect">
            <a:avLst/>
          </a:prstGeom>
        </p:spPr>
        <p:txBody>
          <a:bodyPr/>
          <a:lstStyle>
            <a:lvl1pPr>
              <a:lnSpc>
                <a:spcPct val="104000"/>
              </a:lnSpc>
              <a:defRPr sz="1400" b="0" i="0"/>
            </a:lvl1pPr>
          </a:lstStyle>
          <a:p>
            <a:endParaRPr lang="en-GB"/>
          </a:p>
        </p:txBody>
      </p:sp>
      <p:sp>
        <p:nvSpPr>
          <p:cNvPr id="12" name="Text Placeholder 13">
            <a:extLst>
              <a:ext uri="{FF2B5EF4-FFF2-40B4-BE49-F238E27FC236}">
                <a16:creationId xmlns:a16="http://schemas.microsoft.com/office/drawing/2014/main" id="{A80B7B62-049F-CC9E-9B73-4108CEF5DEFB}"/>
              </a:ext>
            </a:extLst>
          </p:cNvPr>
          <p:cNvSpPr>
            <a:spLocks noGrp="1"/>
          </p:cNvSpPr>
          <p:nvPr>
            <p:ph type="body" sz="quarter" idx="14" hasCustomPrompt="1"/>
          </p:nvPr>
        </p:nvSpPr>
        <p:spPr>
          <a:xfrm>
            <a:off x="499731" y="1888476"/>
            <a:ext cx="507600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26" name="Content Placeholder 15">
            <a:extLst>
              <a:ext uri="{FF2B5EF4-FFF2-40B4-BE49-F238E27FC236}">
                <a16:creationId xmlns:a16="http://schemas.microsoft.com/office/drawing/2014/main" id="{1E648676-8FD7-02E8-7716-297A4F374120}"/>
              </a:ext>
            </a:extLst>
          </p:cNvPr>
          <p:cNvSpPr>
            <a:spLocks noGrp="1"/>
          </p:cNvSpPr>
          <p:nvPr>
            <p:ph sz="quarter" idx="18"/>
          </p:nvPr>
        </p:nvSpPr>
        <p:spPr>
          <a:xfrm>
            <a:off x="6619166" y="2589800"/>
            <a:ext cx="5073091" cy="2866276"/>
          </a:xfrm>
          <a:prstGeom prst="rect">
            <a:avLst/>
          </a:prstGeom>
        </p:spPr>
        <p:txBody>
          <a:bodyPr/>
          <a:lstStyle>
            <a:lvl1pPr>
              <a:lnSpc>
                <a:spcPct val="104000"/>
              </a:lnSpc>
              <a:defRPr sz="1400" b="0" i="0"/>
            </a:lvl1pPr>
          </a:lstStyle>
          <a:p>
            <a:endParaRPr lang="en-GB"/>
          </a:p>
        </p:txBody>
      </p:sp>
      <p:sp>
        <p:nvSpPr>
          <p:cNvPr id="27" name="Text Placeholder 13">
            <a:extLst>
              <a:ext uri="{FF2B5EF4-FFF2-40B4-BE49-F238E27FC236}">
                <a16:creationId xmlns:a16="http://schemas.microsoft.com/office/drawing/2014/main" id="{5854E95A-9CE6-D1AA-8A64-A9F487ACB88F}"/>
              </a:ext>
            </a:extLst>
          </p:cNvPr>
          <p:cNvSpPr>
            <a:spLocks noGrp="1"/>
          </p:cNvSpPr>
          <p:nvPr>
            <p:ph type="body" sz="quarter" idx="19" hasCustomPrompt="1"/>
          </p:nvPr>
        </p:nvSpPr>
        <p:spPr>
          <a:xfrm>
            <a:off x="6619167" y="1888476"/>
            <a:ext cx="5073099" cy="564450"/>
          </a:xfrm>
          <a:prstGeom prst="rect">
            <a:avLst/>
          </a:prstGeom>
        </p:spPr>
        <p:txBody>
          <a:bodyPr anchor="t">
            <a:noAutofit/>
          </a:bodyPr>
          <a:lstStyle>
            <a:lvl1pPr>
              <a:lnSpc>
                <a:spcPct val="104000"/>
              </a:lnSpc>
              <a:defRPr sz="1600" b="1" i="0"/>
            </a:lvl1pPr>
          </a:lstStyle>
          <a:p>
            <a:r>
              <a:rPr lang="en-GB"/>
              <a:t>Add heading(two lines max)</a:t>
            </a:r>
          </a:p>
        </p:txBody>
      </p:sp>
      <p:cxnSp>
        <p:nvCxnSpPr>
          <p:cNvPr id="28" name="Straight Connector 27">
            <a:extLst>
              <a:ext uri="{FF2B5EF4-FFF2-40B4-BE49-F238E27FC236}">
                <a16:creationId xmlns:a16="http://schemas.microsoft.com/office/drawing/2014/main" id="{C2664B76-E093-0A2A-B5BC-50B49610644F}"/>
              </a:ext>
            </a:extLst>
          </p:cNvPr>
          <p:cNvCxnSpPr>
            <a:cxnSpLocks/>
          </p:cNvCxnSpPr>
          <p:nvPr userDrawn="1"/>
        </p:nvCxnSpPr>
        <p:spPr>
          <a:xfrm>
            <a:off x="6096000" y="1830466"/>
            <a:ext cx="0" cy="363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itle Placeholder 1">
            <a:extLst>
              <a:ext uri="{FF2B5EF4-FFF2-40B4-BE49-F238E27FC236}">
                <a16:creationId xmlns:a16="http://schemas.microsoft.com/office/drawing/2014/main" id="{1E67C38B-51DC-8901-ABF7-E4536FB0811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43" name="Text Placeholder 12">
            <a:extLst>
              <a:ext uri="{FF2B5EF4-FFF2-40B4-BE49-F238E27FC236}">
                <a16:creationId xmlns:a16="http://schemas.microsoft.com/office/drawing/2014/main" id="{FF3406A1-E679-26F8-D6B5-C912C21F8C24}"/>
              </a:ext>
            </a:extLst>
          </p:cNvPr>
          <p:cNvSpPr>
            <a:spLocks noGrp="1"/>
          </p:cNvSpPr>
          <p:nvPr>
            <p:ph type="body" sz="quarter" idx="20"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2" name="Footer Placeholder 4">
            <a:extLst>
              <a:ext uri="{FF2B5EF4-FFF2-40B4-BE49-F238E27FC236}">
                <a16:creationId xmlns:a16="http://schemas.microsoft.com/office/drawing/2014/main" id="{09E7A86D-8F1D-D88D-2E13-791D64D84124}"/>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4" name="Slide Number Placeholder 5">
            <a:extLst>
              <a:ext uri="{FF2B5EF4-FFF2-40B4-BE49-F238E27FC236}">
                <a16:creationId xmlns:a16="http://schemas.microsoft.com/office/drawing/2014/main" id="{BA476C45-3BB1-C759-2CEC-03705A4A7965}"/>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8596454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 and chart slide">
    <p:spTree>
      <p:nvGrpSpPr>
        <p:cNvPr id="1" name=""/>
        <p:cNvGrpSpPr/>
        <p:nvPr/>
      </p:nvGrpSpPr>
      <p:grpSpPr>
        <a:xfrm>
          <a:off x="0" y="0"/>
          <a:ext cx="0" cy="0"/>
          <a:chOff x="0" y="0"/>
          <a:chExt cx="0" cy="0"/>
        </a:xfrm>
      </p:grpSpPr>
      <p:sp>
        <p:nvSpPr>
          <p:cNvPr id="15" name="Content Placeholder 15">
            <a:extLst>
              <a:ext uri="{FF2B5EF4-FFF2-40B4-BE49-F238E27FC236}">
                <a16:creationId xmlns:a16="http://schemas.microsoft.com/office/drawing/2014/main" id="{6B843F2C-A45A-02E0-0AFF-23B4732E852F}"/>
              </a:ext>
            </a:extLst>
          </p:cNvPr>
          <p:cNvSpPr>
            <a:spLocks noGrp="1"/>
          </p:cNvSpPr>
          <p:nvPr>
            <p:ph sz="quarter" idx="18"/>
          </p:nvPr>
        </p:nvSpPr>
        <p:spPr>
          <a:xfrm>
            <a:off x="7667466" y="1408770"/>
            <a:ext cx="4024801" cy="4047306"/>
          </a:xfrm>
          <a:prstGeom prst="rect">
            <a:avLst/>
          </a:prstGeom>
        </p:spPr>
        <p:txBody>
          <a:bodyPr/>
          <a:lstStyle>
            <a:lvl1pPr>
              <a:defRPr sz="1400" b="0" i="0"/>
            </a:lvl1pPr>
          </a:lstStyle>
          <a:p>
            <a:endParaRPr lang="en-GB"/>
          </a:p>
        </p:txBody>
      </p:sp>
      <p:sp>
        <p:nvSpPr>
          <p:cNvPr id="2" name="Title Placeholder 1">
            <a:extLst>
              <a:ext uri="{FF2B5EF4-FFF2-40B4-BE49-F238E27FC236}">
                <a16:creationId xmlns:a16="http://schemas.microsoft.com/office/drawing/2014/main" id="{7064F26B-8803-9659-C0F8-9ABB6BA873C7}"/>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8" name="Content Placeholder 15">
            <a:extLst>
              <a:ext uri="{FF2B5EF4-FFF2-40B4-BE49-F238E27FC236}">
                <a16:creationId xmlns:a16="http://schemas.microsoft.com/office/drawing/2014/main" id="{6F560808-D843-CD45-7AB0-37D202E7B9F2}"/>
              </a:ext>
            </a:extLst>
          </p:cNvPr>
          <p:cNvSpPr>
            <a:spLocks noGrp="1"/>
          </p:cNvSpPr>
          <p:nvPr>
            <p:ph sz="quarter" idx="19"/>
          </p:nvPr>
        </p:nvSpPr>
        <p:spPr>
          <a:xfrm>
            <a:off x="499733" y="2138376"/>
            <a:ext cx="6542090" cy="3317700"/>
          </a:xfrm>
          <a:prstGeom prst="rect">
            <a:avLst/>
          </a:prstGeom>
        </p:spPr>
        <p:txBody>
          <a:bodyPr/>
          <a:lstStyle>
            <a:lvl1pPr>
              <a:lnSpc>
                <a:spcPct val="104000"/>
              </a:lnSpc>
              <a:defRPr sz="1400" b="0" i="0"/>
            </a:lvl1pPr>
          </a:lstStyle>
          <a:p>
            <a:endParaRPr lang="en-GB"/>
          </a:p>
        </p:txBody>
      </p:sp>
      <p:sp>
        <p:nvSpPr>
          <p:cNvPr id="9" name="Text Placeholder 13">
            <a:extLst>
              <a:ext uri="{FF2B5EF4-FFF2-40B4-BE49-F238E27FC236}">
                <a16:creationId xmlns:a16="http://schemas.microsoft.com/office/drawing/2014/main" id="{B75E58B9-86FE-9082-F516-B5221DE85A4E}"/>
              </a:ext>
            </a:extLst>
          </p:cNvPr>
          <p:cNvSpPr>
            <a:spLocks noGrp="1"/>
          </p:cNvSpPr>
          <p:nvPr>
            <p:ph type="body" sz="quarter" idx="20" hasCustomPrompt="1"/>
          </p:nvPr>
        </p:nvSpPr>
        <p:spPr>
          <a:xfrm>
            <a:off x="499731" y="1408771"/>
            <a:ext cx="654209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5" name="Footer Placeholder 4">
            <a:extLst>
              <a:ext uri="{FF2B5EF4-FFF2-40B4-BE49-F238E27FC236}">
                <a16:creationId xmlns:a16="http://schemas.microsoft.com/office/drawing/2014/main" id="{D183A231-C99C-C6FF-B4C9-43E5D4A90FA7}"/>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D387C9CD-7603-D725-4916-6660C84EEF6E}"/>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6345676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 and graph slid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AE7A2C40-535F-5F7E-F1C3-491FC3950458}"/>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9" name="Content Placeholder 15">
            <a:extLst>
              <a:ext uri="{FF2B5EF4-FFF2-40B4-BE49-F238E27FC236}">
                <a16:creationId xmlns:a16="http://schemas.microsoft.com/office/drawing/2014/main" id="{761E740E-CE5D-3F96-EF1B-74C269D86486}"/>
              </a:ext>
            </a:extLst>
          </p:cNvPr>
          <p:cNvSpPr>
            <a:spLocks noGrp="1"/>
          </p:cNvSpPr>
          <p:nvPr>
            <p:ph sz="quarter" idx="19"/>
          </p:nvPr>
        </p:nvSpPr>
        <p:spPr>
          <a:xfrm>
            <a:off x="499733" y="2138376"/>
            <a:ext cx="5269471" cy="3317700"/>
          </a:xfrm>
          <a:prstGeom prst="rect">
            <a:avLst/>
          </a:prstGeom>
        </p:spPr>
        <p:txBody>
          <a:bodyPr/>
          <a:lstStyle>
            <a:lvl1pPr>
              <a:lnSpc>
                <a:spcPct val="104000"/>
              </a:lnSpc>
              <a:defRPr sz="1400" b="0" i="0"/>
            </a:lvl1pPr>
          </a:lstStyle>
          <a:p>
            <a:endParaRPr lang="en-GB"/>
          </a:p>
        </p:txBody>
      </p:sp>
      <p:sp>
        <p:nvSpPr>
          <p:cNvPr id="10" name="Text Placeholder 13">
            <a:extLst>
              <a:ext uri="{FF2B5EF4-FFF2-40B4-BE49-F238E27FC236}">
                <a16:creationId xmlns:a16="http://schemas.microsoft.com/office/drawing/2014/main" id="{6EE7FA59-16CE-C00E-EC88-A43E3E27FD7B}"/>
              </a:ext>
            </a:extLst>
          </p:cNvPr>
          <p:cNvSpPr>
            <a:spLocks noGrp="1"/>
          </p:cNvSpPr>
          <p:nvPr>
            <p:ph type="body" sz="quarter" idx="20" hasCustomPrompt="1"/>
          </p:nvPr>
        </p:nvSpPr>
        <p:spPr>
          <a:xfrm>
            <a:off x="499731" y="1408771"/>
            <a:ext cx="526947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6" name="Content Placeholder 15">
            <a:extLst>
              <a:ext uri="{FF2B5EF4-FFF2-40B4-BE49-F238E27FC236}">
                <a16:creationId xmlns:a16="http://schemas.microsoft.com/office/drawing/2014/main" id="{D4650F6D-1E8E-4387-3E83-A43623850CE6}"/>
              </a:ext>
            </a:extLst>
          </p:cNvPr>
          <p:cNvSpPr>
            <a:spLocks noGrp="1"/>
          </p:cNvSpPr>
          <p:nvPr>
            <p:ph sz="quarter" idx="18"/>
          </p:nvPr>
        </p:nvSpPr>
        <p:spPr>
          <a:xfrm>
            <a:off x="6422796" y="1408770"/>
            <a:ext cx="5269471"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C58D36ED-B780-0F62-B431-999778793328}"/>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45DD79F2-69A0-AD15-9D88-B2A99ECF659A}"/>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53140779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 and table slide">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FE7F2E16-67F1-F1D0-06B5-F587DD51CE6D}"/>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Content Placeholder 15">
            <a:extLst>
              <a:ext uri="{FF2B5EF4-FFF2-40B4-BE49-F238E27FC236}">
                <a16:creationId xmlns:a16="http://schemas.microsoft.com/office/drawing/2014/main" id="{56ECBFE5-B633-02D4-A1CC-32F1A77792C4}"/>
              </a:ext>
            </a:extLst>
          </p:cNvPr>
          <p:cNvSpPr>
            <a:spLocks noGrp="1"/>
          </p:cNvSpPr>
          <p:nvPr>
            <p:ph sz="quarter" idx="19"/>
          </p:nvPr>
        </p:nvSpPr>
        <p:spPr>
          <a:xfrm>
            <a:off x="499733" y="2138376"/>
            <a:ext cx="2950477" cy="3317700"/>
          </a:xfrm>
          <a:prstGeom prst="rect">
            <a:avLst/>
          </a:prstGeom>
        </p:spPr>
        <p:txBody>
          <a:bodyPr/>
          <a:lstStyle>
            <a:lvl1pPr>
              <a:lnSpc>
                <a:spcPct val="104000"/>
              </a:lnSpc>
              <a:defRPr sz="1400" b="0" i="0"/>
            </a:lvl1pPr>
          </a:lstStyle>
          <a:p>
            <a:endParaRPr lang="en-GB"/>
          </a:p>
        </p:txBody>
      </p:sp>
      <p:sp>
        <p:nvSpPr>
          <p:cNvPr id="11" name="Text Placeholder 13">
            <a:extLst>
              <a:ext uri="{FF2B5EF4-FFF2-40B4-BE49-F238E27FC236}">
                <a16:creationId xmlns:a16="http://schemas.microsoft.com/office/drawing/2014/main" id="{B3A3145E-319C-A021-10D8-F9A8ADC5ED1B}"/>
              </a:ext>
            </a:extLst>
          </p:cNvPr>
          <p:cNvSpPr>
            <a:spLocks noGrp="1"/>
          </p:cNvSpPr>
          <p:nvPr>
            <p:ph type="body" sz="quarter" idx="20" hasCustomPrompt="1"/>
          </p:nvPr>
        </p:nvSpPr>
        <p:spPr>
          <a:xfrm>
            <a:off x="499731" y="1408771"/>
            <a:ext cx="2950477"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5" name="Content Placeholder 15">
            <a:extLst>
              <a:ext uri="{FF2B5EF4-FFF2-40B4-BE49-F238E27FC236}">
                <a16:creationId xmlns:a16="http://schemas.microsoft.com/office/drawing/2014/main" id="{C6BED69E-9C6C-0FCA-B691-851E4ECE40E4}"/>
              </a:ext>
            </a:extLst>
          </p:cNvPr>
          <p:cNvSpPr>
            <a:spLocks noGrp="1"/>
          </p:cNvSpPr>
          <p:nvPr>
            <p:ph sz="quarter" idx="18"/>
          </p:nvPr>
        </p:nvSpPr>
        <p:spPr>
          <a:xfrm>
            <a:off x="4091234" y="1408770"/>
            <a:ext cx="7601034"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0931139F-D5F0-415D-9896-0DE665299A68}"/>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E5E6DFEA-229D-07AD-37AC-67FD7E36043F}"/>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38865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slide">
    <p:bg>
      <p:bgPr>
        <a:solidFill>
          <a:schemeClr val="bg1"/>
        </a:solidFill>
        <a:effectLst/>
      </p:bgPr>
    </p:bg>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766BFCA1-3D8D-4284-C24E-E3DA1F699571}"/>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itle Placeholder 1">
            <a:extLst>
              <a:ext uri="{FF2B5EF4-FFF2-40B4-BE49-F238E27FC236}">
                <a16:creationId xmlns:a16="http://schemas.microsoft.com/office/drawing/2014/main" id="{310189C7-0533-C5A5-2053-64B64A4AE60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1" name="Content Placeholder 15">
            <a:extLst>
              <a:ext uri="{FF2B5EF4-FFF2-40B4-BE49-F238E27FC236}">
                <a16:creationId xmlns:a16="http://schemas.microsoft.com/office/drawing/2014/main" id="{A3BBA274-D5FA-81FC-EF2A-782133FFBF8D}"/>
              </a:ext>
            </a:extLst>
          </p:cNvPr>
          <p:cNvSpPr>
            <a:spLocks noGrp="1"/>
          </p:cNvSpPr>
          <p:nvPr>
            <p:ph sz="quarter" idx="19"/>
          </p:nvPr>
        </p:nvSpPr>
        <p:spPr>
          <a:xfrm>
            <a:off x="499732" y="1888476"/>
            <a:ext cx="11192533" cy="3567600"/>
          </a:xfrm>
          <a:prstGeom prst="rect">
            <a:avLst/>
          </a:prstGeom>
        </p:spPr>
        <p:txBody>
          <a:bodyPr/>
          <a:lstStyle>
            <a:lvl1pPr>
              <a:lnSpc>
                <a:spcPct val="104000"/>
              </a:lnSpc>
              <a:defRPr sz="1400" b="0" i="0"/>
            </a:lvl1pPr>
          </a:lstStyle>
          <a:p>
            <a:pPr lvl="0"/>
            <a:r>
              <a:rPr lang="en-US"/>
              <a:t>Click to edit Master text styles</a:t>
            </a:r>
          </a:p>
        </p:txBody>
      </p:sp>
      <p:sp>
        <p:nvSpPr>
          <p:cNvPr id="5" name="Footer Placeholder 4">
            <a:extLst>
              <a:ext uri="{FF2B5EF4-FFF2-40B4-BE49-F238E27FC236}">
                <a16:creationId xmlns:a16="http://schemas.microsoft.com/office/drawing/2014/main" id="{889B92C1-F22F-9E51-6976-3986B0F6A52F}"/>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2940EE97-C53A-24F1-7226-4B77D9302130}"/>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17581530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Full page image or video">
    <p:spTree>
      <p:nvGrpSpPr>
        <p:cNvPr id="1" name=""/>
        <p:cNvGrpSpPr/>
        <p:nvPr/>
      </p:nvGrpSpPr>
      <p:grpSpPr>
        <a:xfrm>
          <a:off x="0" y="0"/>
          <a:ext cx="0" cy="0"/>
          <a:chOff x="0" y="0"/>
          <a:chExt cx="0" cy="0"/>
        </a:xfrm>
      </p:grpSpPr>
      <p:sp>
        <p:nvSpPr>
          <p:cNvPr id="2" name="Content Placeholder 15">
            <a:extLst>
              <a:ext uri="{FF2B5EF4-FFF2-40B4-BE49-F238E27FC236}">
                <a16:creationId xmlns:a16="http://schemas.microsoft.com/office/drawing/2014/main" id="{AD42AABE-4FE9-A141-624D-E44E67F8FBA9}"/>
              </a:ext>
            </a:extLst>
          </p:cNvPr>
          <p:cNvSpPr>
            <a:spLocks noGrp="1"/>
          </p:cNvSpPr>
          <p:nvPr>
            <p:ph sz="quarter" idx="19"/>
          </p:nvPr>
        </p:nvSpPr>
        <p:spPr>
          <a:xfrm>
            <a:off x="0" y="0"/>
            <a:ext cx="12192000" cy="6858000"/>
          </a:xfrm>
          <a:prstGeom prst="rect">
            <a:avLst/>
          </a:prstGeom>
        </p:spPr>
        <p:txBody>
          <a:bodyPr anchor="ctr"/>
          <a:lstStyle>
            <a:lvl1pPr algn="ctr">
              <a:lnSpc>
                <a:spcPct val="104000"/>
              </a:lnSpc>
              <a:defRPr sz="1400" b="0" i="0">
                <a:noFill/>
              </a:defRPr>
            </a:lvl1pPr>
          </a:lstStyle>
          <a:p>
            <a:endParaRPr lang="en-GB"/>
          </a:p>
        </p:txBody>
      </p:sp>
    </p:spTree>
    <p:extLst>
      <p:ext uri="{BB962C8B-B14F-4D97-AF65-F5344CB8AC3E}">
        <p14:creationId xmlns:p14="http://schemas.microsoft.com/office/powerpoint/2010/main" val="397211837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Image and text v1">
    <p:spTree>
      <p:nvGrpSpPr>
        <p:cNvPr id="1" name=""/>
        <p:cNvGrpSpPr/>
        <p:nvPr/>
      </p:nvGrpSpPr>
      <p:grpSpPr>
        <a:xfrm>
          <a:off x="0" y="0"/>
          <a:ext cx="0" cy="0"/>
          <a:chOff x="0" y="0"/>
          <a:chExt cx="0" cy="0"/>
        </a:xfrm>
      </p:grpSpPr>
      <p:sp>
        <p:nvSpPr>
          <p:cNvPr id="4" name="Picture Placeholder 11">
            <a:extLst>
              <a:ext uri="{FF2B5EF4-FFF2-40B4-BE49-F238E27FC236}">
                <a16:creationId xmlns:a16="http://schemas.microsoft.com/office/drawing/2014/main" id="{BF02B868-6115-47A1-7D39-F1E61DEA8B5B}"/>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6" name="Title Placeholder 1">
            <a:extLst>
              <a:ext uri="{FF2B5EF4-FFF2-40B4-BE49-F238E27FC236}">
                <a16:creationId xmlns:a16="http://schemas.microsoft.com/office/drawing/2014/main" id="{151DD6D0-860D-BE7D-BC4C-E2263723168C}"/>
              </a:ext>
            </a:extLst>
          </p:cNvPr>
          <p:cNvSpPr>
            <a:spLocks noGrp="1"/>
          </p:cNvSpPr>
          <p:nvPr>
            <p:ph type="title" hasCustomPrompt="1"/>
          </p:nvPr>
        </p:nvSpPr>
        <p:spPr>
          <a:xfrm>
            <a:off x="499734"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pic>
        <p:nvPicPr>
          <p:cNvPr id="8" name="Graphic 7">
            <a:extLst>
              <a:ext uri="{FF2B5EF4-FFF2-40B4-BE49-F238E27FC236}">
                <a16:creationId xmlns:a16="http://schemas.microsoft.com/office/drawing/2014/main" id="{3F82DC80-0538-92AF-341F-E870691B8A55}"/>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pic>
        <p:nvPicPr>
          <p:cNvPr id="11" name="Graphic 10">
            <a:extLst>
              <a:ext uri="{FF2B5EF4-FFF2-40B4-BE49-F238E27FC236}">
                <a16:creationId xmlns:a16="http://schemas.microsoft.com/office/drawing/2014/main" id="{266CEB78-2398-0144-603C-0ED8A1954824}"/>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2" name="Content Placeholder 15">
            <a:extLst>
              <a:ext uri="{FF2B5EF4-FFF2-40B4-BE49-F238E27FC236}">
                <a16:creationId xmlns:a16="http://schemas.microsoft.com/office/drawing/2014/main" id="{1C2299EA-FCE7-AFFC-5759-F01FE04B3731}"/>
              </a:ext>
            </a:extLst>
          </p:cNvPr>
          <p:cNvSpPr>
            <a:spLocks noGrp="1"/>
          </p:cNvSpPr>
          <p:nvPr>
            <p:ph sz="quarter" idx="19"/>
          </p:nvPr>
        </p:nvSpPr>
        <p:spPr>
          <a:xfrm>
            <a:off x="499734" y="2138376"/>
            <a:ext cx="4860000" cy="3317700"/>
          </a:xfrm>
          <a:prstGeom prst="rect">
            <a:avLst/>
          </a:prstGeom>
        </p:spPr>
        <p:txBody>
          <a:bodyPr/>
          <a:lstStyle>
            <a:lvl1pPr>
              <a:lnSpc>
                <a:spcPct val="104000"/>
              </a:lnSpc>
              <a:defRPr sz="1400" b="0" i="0"/>
            </a:lvl1pPr>
          </a:lstStyle>
          <a:p>
            <a:endParaRPr lang="en-GB"/>
          </a:p>
        </p:txBody>
      </p:sp>
      <p:sp>
        <p:nvSpPr>
          <p:cNvPr id="13" name="Text Placeholder 13">
            <a:extLst>
              <a:ext uri="{FF2B5EF4-FFF2-40B4-BE49-F238E27FC236}">
                <a16:creationId xmlns:a16="http://schemas.microsoft.com/office/drawing/2014/main" id="{75C4D8C3-25AF-36F5-6AF6-C76ABC3F06CA}"/>
              </a:ext>
            </a:extLst>
          </p:cNvPr>
          <p:cNvSpPr>
            <a:spLocks noGrp="1"/>
          </p:cNvSpPr>
          <p:nvPr>
            <p:ph type="body" sz="quarter" idx="20" hasCustomPrompt="1"/>
          </p:nvPr>
        </p:nvSpPr>
        <p:spPr>
          <a:xfrm>
            <a:off x="499732" y="1408771"/>
            <a:ext cx="486000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4" name="Footer Placeholder 4">
            <a:extLst>
              <a:ext uri="{FF2B5EF4-FFF2-40B4-BE49-F238E27FC236}">
                <a16:creationId xmlns:a16="http://schemas.microsoft.com/office/drawing/2014/main" id="{0C647F01-51C1-2272-A03F-6C86EA881C53}"/>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A907D16D-B8EC-A815-8846-CC790C3379B8}"/>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99802096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Image and text v2">
    <p:spTree>
      <p:nvGrpSpPr>
        <p:cNvPr id="1" name=""/>
        <p:cNvGrpSpPr/>
        <p:nvPr/>
      </p:nvGrpSpPr>
      <p:grpSpPr>
        <a:xfrm>
          <a:off x="0" y="0"/>
          <a:ext cx="0" cy="0"/>
          <a:chOff x="0" y="0"/>
          <a:chExt cx="0" cy="0"/>
        </a:xfrm>
      </p:grpSpPr>
      <p:sp>
        <p:nvSpPr>
          <p:cNvPr id="17" name="Picture Placeholder 11">
            <a:extLst>
              <a:ext uri="{FF2B5EF4-FFF2-40B4-BE49-F238E27FC236}">
                <a16:creationId xmlns:a16="http://schemas.microsoft.com/office/drawing/2014/main" id="{B8984DF6-A1FE-D622-A441-CCD458F0F2D4}"/>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18" name="Title Placeholder 1">
            <a:extLst>
              <a:ext uri="{FF2B5EF4-FFF2-40B4-BE49-F238E27FC236}">
                <a16:creationId xmlns:a16="http://schemas.microsoft.com/office/drawing/2014/main" id="{32D5F7EE-2D6F-F20E-5AFD-7C470CE8D0D0}"/>
              </a:ext>
            </a:extLst>
          </p:cNvPr>
          <p:cNvSpPr>
            <a:spLocks noGrp="1"/>
          </p:cNvSpPr>
          <p:nvPr>
            <p:ph type="title" hasCustomPrompt="1"/>
          </p:nvPr>
        </p:nvSpPr>
        <p:spPr>
          <a:xfrm>
            <a:off x="499734"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Text Placeholder 12">
            <a:extLst>
              <a:ext uri="{FF2B5EF4-FFF2-40B4-BE49-F238E27FC236}">
                <a16:creationId xmlns:a16="http://schemas.microsoft.com/office/drawing/2014/main" id="{0B76B560-08A6-15E4-4527-FACBE903768B}"/>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21" name="Content Placeholder 15">
            <a:extLst>
              <a:ext uri="{FF2B5EF4-FFF2-40B4-BE49-F238E27FC236}">
                <a16:creationId xmlns:a16="http://schemas.microsoft.com/office/drawing/2014/main" id="{58695BCB-0C2C-A89C-C87D-F43A9F01BBA5}"/>
              </a:ext>
            </a:extLst>
          </p:cNvPr>
          <p:cNvSpPr>
            <a:spLocks noGrp="1"/>
          </p:cNvSpPr>
          <p:nvPr>
            <p:ph sz="quarter" idx="20"/>
          </p:nvPr>
        </p:nvSpPr>
        <p:spPr>
          <a:xfrm>
            <a:off x="499733" y="1888476"/>
            <a:ext cx="4860000" cy="3567600"/>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2BDD9912-76FB-0977-3EEB-9319478B9AB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pic>
        <p:nvPicPr>
          <p:cNvPr id="23" name="Graphic 22">
            <a:extLst>
              <a:ext uri="{FF2B5EF4-FFF2-40B4-BE49-F238E27FC236}">
                <a16:creationId xmlns:a16="http://schemas.microsoft.com/office/drawing/2014/main" id="{04FBA892-4AE7-3C6D-35F6-6D8734858E8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24" name="Footer Placeholder 4">
            <a:extLst>
              <a:ext uri="{FF2B5EF4-FFF2-40B4-BE49-F238E27FC236}">
                <a16:creationId xmlns:a16="http://schemas.microsoft.com/office/drawing/2014/main" id="{F3E0872F-75AF-C5BB-C052-616FD84881A9}"/>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25" name="Slide Number Placeholder 5">
            <a:extLst>
              <a:ext uri="{FF2B5EF4-FFF2-40B4-BE49-F238E27FC236}">
                <a16:creationId xmlns:a16="http://schemas.microsoft.com/office/drawing/2014/main" id="{B6749FB4-179F-027F-9BE9-9ADEC4B66451}"/>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06966239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hree image and text v1">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52A05B-734C-023B-C15D-942D9867BAB4}"/>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Content Placeholder 15">
            <a:extLst>
              <a:ext uri="{FF2B5EF4-FFF2-40B4-BE49-F238E27FC236}">
                <a16:creationId xmlns:a16="http://schemas.microsoft.com/office/drawing/2014/main" id="{67BD0C26-0FB8-E001-81BA-5EA844A0C914}"/>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8" name="Text Placeholder 13">
            <a:extLst>
              <a:ext uri="{FF2B5EF4-FFF2-40B4-BE49-F238E27FC236}">
                <a16:creationId xmlns:a16="http://schemas.microsoft.com/office/drawing/2014/main" id="{548710A7-36AA-7701-8CF8-E2BC3CD3543E}"/>
              </a:ext>
            </a:extLst>
          </p:cNvPr>
          <p:cNvSpPr>
            <a:spLocks noGrp="1"/>
          </p:cNvSpPr>
          <p:nvPr>
            <p:ph type="body" sz="quarter" idx="21"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9" name="Picture Placeholder 11">
            <a:extLst>
              <a:ext uri="{FF2B5EF4-FFF2-40B4-BE49-F238E27FC236}">
                <a16:creationId xmlns:a16="http://schemas.microsoft.com/office/drawing/2014/main" id="{A79BFDA6-F32E-B996-4892-27B8AF51E8DB}"/>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10" name="Picture Placeholder 11">
            <a:extLst>
              <a:ext uri="{FF2B5EF4-FFF2-40B4-BE49-F238E27FC236}">
                <a16:creationId xmlns:a16="http://schemas.microsoft.com/office/drawing/2014/main" id="{4D64FC78-7634-6352-7B43-68A85F785653}"/>
              </a:ext>
            </a:extLst>
          </p:cNvPr>
          <p:cNvSpPr>
            <a:spLocks noGrp="1"/>
          </p:cNvSpPr>
          <p:nvPr>
            <p:ph type="pic" sz="quarter" idx="18" hasCustomPrompt="1"/>
          </p:nvPr>
        </p:nvSpPr>
        <p:spPr>
          <a:xfrm>
            <a:off x="5986020" y="1895900"/>
            <a:ext cx="3157977" cy="49621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Picture Placeholder 11">
            <a:extLst>
              <a:ext uri="{FF2B5EF4-FFF2-40B4-BE49-F238E27FC236}">
                <a16:creationId xmlns:a16="http://schemas.microsoft.com/office/drawing/2014/main" id="{69EAFD1C-F405-88E0-28B0-8071B9522320}"/>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4" name="Footer Placeholder 4">
            <a:extLst>
              <a:ext uri="{FF2B5EF4-FFF2-40B4-BE49-F238E27FC236}">
                <a16:creationId xmlns:a16="http://schemas.microsoft.com/office/drawing/2014/main" id="{C548BCE1-1E88-B057-3BAE-860FB0678230}"/>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1" name="Slide Number Placeholder 5">
            <a:extLst>
              <a:ext uri="{FF2B5EF4-FFF2-40B4-BE49-F238E27FC236}">
                <a16:creationId xmlns:a16="http://schemas.microsoft.com/office/drawing/2014/main" id="{BB7D6261-77FB-2E09-A67C-E9CC3B14C98C}"/>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17336802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hree image and text v2">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219DC3A-1FF1-7859-D599-6F9DCD54E592}"/>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3" name="Picture Placeholder 11">
            <a:extLst>
              <a:ext uri="{FF2B5EF4-FFF2-40B4-BE49-F238E27FC236}">
                <a16:creationId xmlns:a16="http://schemas.microsoft.com/office/drawing/2014/main" id="{34A33B83-0498-6D8B-C355-16BE0BBD49C8}"/>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Title Placeholder 1">
            <a:extLst>
              <a:ext uri="{FF2B5EF4-FFF2-40B4-BE49-F238E27FC236}">
                <a16:creationId xmlns:a16="http://schemas.microsoft.com/office/drawing/2014/main" id="{D7993DE8-5ABE-40D9-B897-DAF1B332870F}"/>
              </a:ext>
            </a:extLst>
          </p:cNvPr>
          <p:cNvSpPr>
            <a:spLocks noGrp="1"/>
          </p:cNvSpPr>
          <p:nvPr>
            <p:ph type="title" hasCustomPrompt="1"/>
          </p:nvPr>
        </p:nvSpPr>
        <p:spPr>
          <a:xfrm>
            <a:off x="499733"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Text Placeholder 12">
            <a:extLst>
              <a:ext uri="{FF2B5EF4-FFF2-40B4-BE49-F238E27FC236}">
                <a16:creationId xmlns:a16="http://schemas.microsoft.com/office/drawing/2014/main" id="{1F382238-B715-064C-9E79-D94A425E35B6}"/>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ext Placeholder 2">
            <a:extLst>
              <a:ext uri="{FF2B5EF4-FFF2-40B4-BE49-F238E27FC236}">
                <a16:creationId xmlns:a16="http://schemas.microsoft.com/office/drawing/2014/main" id="{78D2F36A-F968-C38D-8923-0F341E76FAD7}"/>
              </a:ext>
            </a:extLst>
          </p:cNvPr>
          <p:cNvSpPr>
            <a:spLocks noGrp="1"/>
          </p:cNvSpPr>
          <p:nvPr>
            <p:ph idx="1"/>
          </p:nvPr>
        </p:nvSpPr>
        <p:spPr>
          <a:xfrm>
            <a:off x="499734" y="1888476"/>
            <a:ext cx="4860000" cy="3567600"/>
          </a:xfrm>
          <a:prstGeom prst="rect">
            <a:avLst/>
          </a:prstGeom>
        </p:spPr>
        <p:txBody>
          <a:bodyPr vert="horz" lIns="0" tIns="0" rIns="0" bIns="0" rtlCol="0">
            <a:noAutofit/>
          </a:bodyPr>
          <a:lstStyle>
            <a:lvl1pPr>
              <a:defRPr sz="1600" b="0" i="0"/>
            </a:lvl1pPr>
          </a:lstStyle>
          <a:p>
            <a:pPr lvl="0"/>
            <a:endParaRPr lang="en-GB"/>
          </a:p>
        </p:txBody>
      </p:sp>
      <p:sp>
        <p:nvSpPr>
          <p:cNvPr id="2" name="Picture Placeholder 11">
            <a:extLst>
              <a:ext uri="{FF2B5EF4-FFF2-40B4-BE49-F238E27FC236}">
                <a16:creationId xmlns:a16="http://schemas.microsoft.com/office/drawing/2014/main" id="{C45C280B-4D32-AF2A-95A4-738B32B4B9B6}"/>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5" name="Footer Placeholder 4">
            <a:extLst>
              <a:ext uri="{FF2B5EF4-FFF2-40B4-BE49-F238E27FC236}">
                <a16:creationId xmlns:a16="http://schemas.microsoft.com/office/drawing/2014/main" id="{9D157653-8164-6DEC-E9BE-54DA0FF9E1EE}"/>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5BDAD766-B795-CEA0-17D5-CFF0AC875A31}"/>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20173076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tatement or quote slide">
    <p:spTree>
      <p:nvGrpSpPr>
        <p:cNvPr id="1" name=""/>
        <p:cNvGrpSpPr/>
        <p:nvPr/>
      </p:nvGrpSpPr>
      <p:grpSpPr>
        <a:xfrm>
          <a:off x="0" y="0"/>
          <a:ext cx="0" cy="0"/>
          <a:chOff x="0" y="0"/>
          <a:chExt cx="0" cy="0"/>
        </a:xfrm>
      </p:grpSpPr>
      <p:sp>
        <p:nvSpPr>
          <p:cNvPr id="22" name="Title Placeholder 1">
            <a:extLst>
              <a:ext uri="{FF2B5EF4-FFF2-40B4-BE49-F238E27FC236}">
                <a16:creationId xmlns:a16="http://schemas.microsoft.com/office/drawing/2014/main" id="{06DF862D-15E0-ACDB-80CE-697EB1AC1CE0}"/>
              </a:ext>
            </a:extLst>
          </p:cNvPr>
          <p:cNvSpPr>
            <a:spLocks noGrp="1"/>
          </p:cNvSpPr>
          <p:nvPr>
            <p:ph type="title" hasCustomPrompt="1"/>
          </p:nvPr>
        </p:nvSpPr>
        <p:spPr>
          <a:xfrm>
            <a:off x="499734" y="2539978"/>
            <a:ext cx="4860000" cy="2235622"/>
          </a:xfrm>
          <a:prstGeom prst="rect">
            <a:avLst/>
          </a:prstGeom>
        </p:spPr>
        <p:txBody>
          <a:bodyPr vert="horz" wrap="square" lIns="0" tIns="0" rIns="0" bIns="0" rtlCol="0" anchor="t">
            <a:noAutofit/>
          </a:bodyPr>
          <a:lstStyle>
            <a:lvl1pPr>
              <a:defRPr sz="2400" b="0" i="0"/>
            </a:lvl1pPr>
          </a:lstStyle>
          <a:p>
            <a:r>
              <a:rPr lang="en-GB"/>
              <a:t>Add quote</a:t>
            </a:r>
          </a:p>
        </p:txBody>
      </p:sp>
      <p:sp>
        <p:nvSpPr>
          <p:cNvPr id="23" name="Text Placeholder 12">
            <a:extLst>
              <a:ext uri="{FF2B5EF4-FFF2-40B4-BE49-F238E27FC236}">
                <a16:creationId xmlns:a16="http://schemas.microsoft.com/office/drawing/2014/main" id="{A9898A81-6C3F-17C9-B449-3FE9B4C929FF}"/>
              </a:ext>
            </a:extLst>
          </p:cNvPr>
          <p:cNvSpPr>
            <a:spLocks noGrp="1"/>
          </p:cNvSpPr>
          <p:nvPr>
            <p:ph type="body" sz="quarter" idx="14" hasCustomPrompt="1"/>
          </p:nvPr>
        </p:nvSpPr>
        <p:spPr>
          <a:xfrm>
            <a:off x="499734" y="4866805"/>
            <a:ext cx="4859999" cy="501740"/>
          </a:xfrm>
          <a:prstGeom prst="rect">
            <a:avLst/>
          </a:prstGeom>
        </p:spPr>
        <p:txBody>
          <a:bodyPr wrap="square">
            <a:noAutofit/>
          </a:bodyPr>
          <a:lstStyle>
            <a:lvl1pPr>
              <a:defRPr sz="12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source</a:t>
            </a:r>
          </a:p>
        </p:txBody>
      </p:sp>
      <p:sp>
        <p:nvSpPr>
          <p:cNvPr id="24" name="Picture Placeholder 11">
            <a:extLst>
              <a:ext uri="{FF2B5EF4-FFF2-40B4-BE49-F238E27FC236}">
                <a16:creationId xmlns:a16="http://schemas.microsoft.com/office/drawing/2014/main" id="{1E8A19FE-64F8-6DAE-5D3D-84BA47F15825}"/>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5" name="Picture Placeholder 11">
            <a:extLst>
              <a:ext uri="{FF2B5EF4-FFF2-40B4-BE49-F238E27FC236}">
                <a16:creationId xmlns:a16="http://schemas.microsoft.com/office/drawing/2014/main" id="{2630A848-805F-B52C-DAB6-56E569C2CAE6}"/>
              </a:ext>
            </a:extLst>
          </p:cNvPr>
          <p:cNvSpPr>
            <a:spLocks noGrp="1"/>
          </p:cNvSpPr>
          <p:nvPr>
            <p:ph type="pic" sz="quarter" idx="15" hasCustomPrompt="1"/>
          </p:nvPr>
        </p:nvSpPr>
        <p:spPr>
          <a:xfrm>
            <a:off x="10536000" y="1897275"/>
            <a:ext cx="1656000" cy="4978653"/>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6" name="Title Placeholder 1">
            <a:extLst>
              <a:ext uri="{FF2B5EF4-FFF2-40B4-BE49-F238E27FC236}">
                <a16:creationId xmlns:a16="http://schemas.microsoft.com/office/drawing/2014/main" id="{A522FB30-D98F-CA6D-A898-E533909FFF18}"/>
              </a:ext>
            </a:extLst>
          </p:cNvPr>
          <p:cNvSpPr txBox="1">
            <a:spLocks/>
          </p:cNvSpPr>
          <p:nvPr userDrawn="1"/>
        </p:nvSpPr>
        <p:spPr>
          <a:xfrm>
            <a:off x="448797" y="1882098"/>
            <a:ext cx="562655" cy="1221488"/>
          </a:xfrm>
          <a:prstGeom prst="rect">
            <a:avLst/>
          </a:prstGeom>
        </p:spPr>
        <p:txBody>
          <a:bodyPr vert="horz" wrap="none" lIns="0" tIns="0" rIns="0" bIns="0" rtlCol="0" anchor="t">
            <a:noAutofit/>
          </a:bodyPr>
          <a:lstStyle>
            <a:lvl1pPr algn="l" defTabSz="914400" rtl="0" eaLnBrk="1" latinLnBrk="0" hangingPunct="1">
              <a:lnSpc>
                <a:spcPct val="78000"/>
              </a:lnSpc>
              <a:spcBef>
                <a:spcPct val="0"/>
              </a:spcBef>
              <a:buNone/>
              <a:defRPr sz="2400" b="1" kern="1200">
                <a:solidFill>
                  <a:schemeClr val="tx1"/>
                </a:solidFill>
                <a:latin typeface="Neue Haas Grotesk Text Pro" panose="020B0504020202020204" pitchFamily="34" charset="77"/>
                <a:ea typeface="+mj-ea"/>
                <a:cs typeface="Calibri" panose="020F0502020204030204" pitchFamily="34" charset="0"/>
              </a:defRPr>
            </a:lvl1pPr>
          </a:lstStyle>
          <a:p>
            <a:r>
              <a:rPr lang="en-GB" sz="10000" b="0" i="0">
                <a:latin typeface="Aptos" panose="020B0004020202020204" pitchFamily="34" charset="0"/>
              </a:rPr>
              <a:t>“</a:t>
            </a:r>
          </a:p>
        </p:txBody>
      </p:sp>
      <p:pic>
        <p:nvPicPr>
          <p:cNvPr id="5" name="Graphic 4">
            <a:extLst>
              <a:ext uri="{FF2B5EF4-FFF2-40B4-BE49-F238E27FC236}">
                <a16:creationId xmlns:a16="http://schemas.microsoft.com/office/drawing/2014/main" id="{E67B28CA-92CE-A2BE-6C8F-BE33A84BE9F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685867"/>
            <a:ext cx="2047718" cy="540991"/>
          </a:xfrm>
          <a:prstGeom prst="rect">
            <a:avLst/>
          </a:prstGeom>
        </p:spPr>
      </p:pic>
      <p:pic>
        <p:nvPicPr>
          <p:cNvPr id="2" name="Graphic 1">
            <a:extLst>
              <a:ext uri="{FF2B5EF4-FFF2-40B4-BE49-F238E27FC236}">
                <a16:creationId xmlns:a16="http://schemas.microsoft.com/office/drawing/2014/main" id="{4E8E6A1D-E8C8-8F6E-F5FB-34C455458D78}"/>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1044628" y="503550"/>
            <a:ext cx="642655" cy="936000"/>
          </a:xfrm>
          <a:prstGeom prst="rect">
            <a:avLst/>
          </a:prstGeom>
        </p:spPr>
      </p:pic>
      <p:sp>
        <p:nvSpPr>
          <p:cNvPr id="6" name="Footer Placeholder 4">
            <a:extLst>
              <a:ext uri="{FF2B5EF4-FFF2-40B4-BE49-F238E27FC236}">
                <a16:creationId xmlns:a16="http://schemas.microsoft.com/office/drawing/2014/main" id="{EAAE0ECF-7FD0-796A-2323-5E7937849917}"/>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7" name="Slide Number Placeholder 5">
            <a:extLst>
              <a:ext uri="{FF2B5EF4-FFF2-40B4-BE49-F238E27FC236}">
                <a16:creationId xmlns:a16="http://schemas.microsoft.com/office/drawing/2014/main" id="{2266F893-DB8C-2932-E98A-E860C127B1A6}"/>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77435435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artner Logo v1">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6326FD46-2E55-87FF-F0B3-A17A0C3DF6F8}"/>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14" name="Picture Placeholder 11">
            <a:extLst>
              <a:ext uri="{FF2B5EF4-FFF2-40B4-BE49-F238E27FC236}">
                <a16:creationId xmlns:a16="http://schemas.microsoft.com/office/drawing/2014/main" id="{D282104C-1BBA-3D79-5319-A46C88E85C5C}"/>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cxnSp>
        <p:nvCxnSpPr>
          <p:cNvPr id="15" name="Straight Connector 14">
            <a:extLst>
              <a:ext uri="{FF2B5EF4-FFF2-40B4-BE49-F238E27FC236}">
                <a16:creationId xmlns:a16="http://schemas.microsoft.com/office/drawing/2014/main" id="{CE8D4A99-E1E1-3139-1236-6EA3B7C13551}"/>
              </a:ext>
            </a:extLst>
          </p:cNvPr>
          <p:cNvCxnSpPr>
            <a:cxnSpLocks/>
          </p:cNvCxnSpPr>
          <p:nvPr userDrawn="1"/>
        </p:nvCxnSpPr>
        <p:spPr>
          <a:xfrm>
            <a:off x="4479196"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16" name="Picture Placeholder 11">
            <a:extLst>
              <a:ext uri="{FF2B5EF4-FFF2-40B4-BE49-F238E27FC236}">
                <a16:creationId xmlns:a16="http://schemas.microsoft.com/office/drawing/2014/main" id="{B52B6039-B8A2-14D4-A5B5-B1C6596497BC}"/>
              </a:ext>
            </a:extLst>
          </p:cNvPr>
          <p:cNvSpPr>
            <a:spLocks noGrp="1"/>
          </p:cNvSpPr>
          <p:nvPr>
            <p:ph type="pic" sz="quarter" idx="13" hasCustomPrompt="1"/>
          </p:nvPr>
        </p:nvSpPr>
        <p:spPr>
          <a:xfrm>
            <a:off x="4678830" y="5813459"/>
            <a:ext cx="54000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logo</a:t>
            </a:r>
          </a:p>
        </p:txBody>
      </p:sp>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 name="Graphic 1">
            <a:extLst>
              <a:ext uri="{FF2B5EF4-FFF2-40B4-BE49-F238E27FC236}">
                <a16:creationId xmlns:a16="http://schemas.microsoft.com/office/drawing/2014/main" id="{A8769719-C365-1034-77ED-D3B1ACDC10D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5813459"/>
            <a:ext cx="2047718" cy="540991"/>
          </a:xfrm>
          <a:prstGeom prst="rect">
            <a:avLst/>
          </a:prstGeom>
        </p:spPr>
      </p:pic>
      <p:pic>
        <p:nvPicPr>
          <p:cNvPr id="3" name="Graphic 2">
            <a:extLst>
              <a:ext uri="{FF2B5EF4-FFF2-40B4-BE49-F238E27FC236}">
                <a16:creationId xmlns:a16="http://schemas.microsoft.com/office/drawing/2014/main" id="{E1E67D21-2834-FB76-C441-0440A6334F8C}"/>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1044628" y="503550"/>
            <a:ext cx="642655" cy="936000"/>
          </a:xfrm>
          <a:prstGeom prst="rect">
            <a:avLst/>
          </a:prstGeom>
        </p:spPr>
      </p:pic>
    </p:spTree>
    <p:extLst>
      <p:ext uri="{BB962C8B-B14F-4D97-AF65-F5344CB8AC3E}">
        <p14:creationId xmlns:p14="http://schemas.microsoft.com/office/powerpoint/2010/main" val="375724312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artner Logo v2">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3" name="Graphic 2">
            <a:extLst>
              <a:ext uri="{FF2B5EF4-FFF2-40B4-BE49-F238E27FC236}">
                <a16:creationId xmlns:a16="http://schemas.microsoft.com/office/drawing/2014/main" id="{5CA75AEC-C41C-BFAB-96B1-80581DDF1AB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cxnSp>
        <p:nvCxnSpPr>
          <p:cNvPr id="4" name="Straight Connector 3">
            <a:extLst>
              <a:ext uri="{FF2B5EF4-FFF2-40B4-BE49-F238E27FC236}">
                <a16:creationId xmlns:a16="http://schemas.microsoft.com/office/drawing/2014/main" id="{BE57B473-A786-0A68-6A97-AA566502DD6D}"/>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D6ED615C-BA52-DE54-6E80-D65CEA344F11}"/>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pic>
        <p:nvPicPr>
          <p:cNvPr id="8" name="Graphic 7">
            <a:extLst>
              <a:ext uri="{FF2B5EF4-FFF2-40B4-BE49-F238E27FC236}">
                <a16:creationId xmlns:a16="http://schemas.microsoft.com/office/drawing/2014/main" id="{D5B01B66-5EB2-C395-D920-6AC9A14F9B4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160569507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hank you v1">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ctr">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pic>
        <p:nvPicPr>
          <p:cNvPr id="5" name="Graphic 4">
            <a:extLst>
              <a:ext uri="{FF2B5EF4-FFF2-40B4-BE49-F238E27FC236}">
                <a16:creationId xmlns:a16="http://schemas.microsoft.com/office/drawing/2014/main" id="{E55314F0-9808-2548-F057-2B3A1CFD9F84}"/>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pic>
        <p:nvPicPr>
          <p:cNvPr id="6" name="Graphic 5">
            <a:extLst>
              <a:ext uri="{FF2B5EF4-FFF2-40B4-BE49-F238E27FC236}">
                <a16:creationId xmlns:a16="http://schemas.microsoft.com/office/drawing/2014/main" id="{9DA2CA7B-3CFB-2C3D-D34E-29B53D95918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184478223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hank you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ctr">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sp>
        <p:nvSpPr>
          <p:cNvPr id="7" name="Picture Placeholder 11">
            <a:extLst>
              <a:ext uri="{FF2B5EF4-FFF2-40B4-BE49-F238E27FC236}">
                <a16:creationId xmlns:a16="http://schemas.microsoft.com/office/drawing/2014/main" id="{1CE9F832-37B0-8AE8-FEAB-E13F26BE46BF}"/>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2" name="Graphic 1">
            <a:extLst>
              <a:ext uri="{FF2B5EF4-FFF2-40B4-BE49-F238E27FC236}">
                <a16:creationId xmlns:a16="http://schemas.microsoft.com/office/drawing/2014/main" id="{17B367A6-FAF4-214D-CA11-8B215D07A4A5}"/>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pic>
        <p:nvPicPr>
          <p:cNvPr id="4" name="Graphic 3">
            <a:extLst>
              <a:ext uri="{FF2B5EF4-FFF2-40B4-BE49-F238E27FC236}">
                <a16:creationId xmlns:a16="http://schemas.microsoft.com/office/drawing/2014/main" id="{15B64E19-E5B3-A125-02DF-AA25578ADB83}"/>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952862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slide">
    <p:bg>
      <p:bgPr>
        <a:solidFill>
          <a:schemeClr val="bg1"/>
        </a:solidFill>
        <a:effectLst/>
      </p:bgPr>
    </p:bg>
    <p:spTree>
      <p:nvGrpSpPr>
        <p:cNvPr id="1" name=""/>
        <p:cNvGrpSpPr/>
        <p:nvPr/>
      </p:nvGrpSpPr>
      <p:grpSpPr>
        <a:xfrm>
          <a:off x="0" y="0"/>
          <a:ext cx="0" cy="0"/>
          <a:chOff x="0" y="0"/>
          <a:chExt cx="0" cy="0"/>
        </a:xfrm>
      </p:grpSpPr>
      <p:sp>
        <p:nvSpPr>
          <p:cNvPr id="3" name="Text Placeholder 12">
            <a:extLst>
              <a:ext uri="{FF2B5EF4-FFF2-40B4-BE49-F238E27FC236}">
                <a16:creationId xmlns:a16="http://schemas.microsoft.com/office/drawing/2014/main" id="{8901B2BF-B146-18AA-D1AC-C11BF13456D3}"/>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8" name="Content Placeholder 15">
            <a:extLst>
              <a:ext uri="{FF2B5EF4-FFF2-40B4-BE49-F238E27FC236}">
                <a16:creationId xmlns:a16="http://schemas.microsoft.com/office/drawing/2014/main" id="{36F623F4-4EF9-C441-6445-BE83736EA377}"/>
              </a:ext>
            </a:extLst>
          </p:cNvPr>
          <p:cNvSpPr>
            <a:spLocks noGrp="1"/>
          </p:cNvSpPr>
          <p:nvPr>
            <p:ph sz="quarter" idx="17"/>
          </p:nvPr>
        </p:nvSpPr>
        <p:spPr>
          <a:xfrm>
            <a:off x="499733" y="2589800"/>
            <a:ext cx="5076000" cy="2866276"/>
          </a:xfrm>
          <a:prstGeom prst="rect">
            <a:avLst/>
          </a:prstGeom>
        </p:spPr>
        <p:txBody>
          <a:bodyPr/>
          <a:lstStyle>
            <a:lvl1pPr>
              <a:lnSpc>
                <a:spcPct val="104000"/>
              </a:lnSpc>
              <a:defRPr sz="1400" b="0" i="0"/>
            </a:lvl1pPr>
          </a:lstStyle>
          <a:p>
            <a:pPr lvl="0"/>
            <a:r>
              <a:rPr lang="en-US"/>
              <a:t>Click to edit Master text styles</a:t>
            </a:r>
          </a:p>
        </p:txBody>
      </p:sp>
      <p:sp>
        <p:nvSpPr>
          <p:cNvPr id="12" name="Text Placeholder 13">
            <a:extLst>
              <a:ext uri="{FF2B5EF4-FFF2-40B4-BE49-F238E27FC236}">
                <a16:creationId xmlns:a16="http://schemas.microsoft.com/office/drawing/2014/main" id="{A80B7B62-049F-CC9E-9B73-4108CEF5DEFB}"/>
              </a:ext>
            </a:extLst>
          </p:cNvPr>
          <p:cNvSpPr>
            <a:spLocks noGrp="1"/>
          </p:cNvSpPr>
          <p:nvPr>
            <p:ph type="body" sz="quarter" idx="14" hasCustomPrompt="1"/>
          </p:nvPr>
        </p:nvSpPr>
        <p:spPr>
          <a:xfrm>
            <a:off x="499731" y="1888476"/>
            <a:ext cx="507600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26" name="Content Placeholder 15">
            <a:extLst>
              <a:ext uri="{FF2B5EF4-FFF2-40B4-BE49-F238E27FC236}">
                <a16:creationId xmlns:a16="http://schemas.microsoft.com/office/drawing/2014/main" id="{1E648676-8FD7-02E8-7716-297A4F374120}"/>
              </a:ext>
            </a:extLst>
          </p:cNvPr>
          <p:cNvSpPr>
            <a:spLocks noGrp="1"/>
          </p:cNvSpPr>
          <p:nvPr>
            <p:ph sz="quarter" idx="18"/>
          </p:nvPr>
        </p:nvSpPr>
        <p:spPr>
          <a:xfrm>
            <a:off x="6619166" y="2589800"/>
            <a:ext cx="5073091" cy="2866276"/>
          </a:xfrm>
          <a:prstGeom prst="rect">
            <a:avLst/>
          </a:prstGeom>
        </p:spPr>
        <p:txBody>
          <a:bodyPr/>
          <a:lstStyle>
            <a:lvl1pPr>
              <a:lnSpc>
                <a:spcPct val="104000"/>
              </a:lnSpc>
              <a:defRPr sz="1400" b="0" i="0"/>
            </a:lvl1pPr>
          </a:lstStyle>
          <a:p>
            <a:pPr lvl="0"/>
            <a:r>
              <a:rPr lang="en-US"/>
              <a:t>Click to edit Master text styles</a:t>
            </a:r>
          </a:p>
        </p:txBody>
      </p:sp>
      <p:sp>
        <p:nvSpPr>
          <p:cNvPr id="27" name="Text Placeholder 13">
            <a:extLst>
              <a:ext uri="{FF2B5EF4-FFF2-40B4-BE49-F238E27FC236}">
                <a16:creationId xmlns:a16="http://schemas.microsoft.com/office/drawing/2014/main" id="{5854E95A-9CE6-D1AA-8A64-A9F487ACB88F}"/>
              </a:ext>
            </a:extLst>
          </p:cNvPr>
          <p:cNvSpPr>
            <a:spLocks noGrp="1"/>
          </p:cNvSpPr>
          <p:nvPr>
            <p:ph type="body" sz="quarter" idx="19" hasCustomPrompt="1"/>
          </p:nvPr>
        </p:nvSpPr>
        <p:spPr>
          <a:xfrm>
            <a:off x="6619167" y="1888476"/>
            <a:ext cx="5073099" cy="564450"/>
          </a:xfrm>
          <a:prstGeom prst="rect">
            <a:avLst/>
          </a:prstGeom>
        </p:spPr>
        <p:txBody>
          <a:bodyPr anchor="t">
            <a:noAutofit/>
          </a:bodyPr>
          <a:lstStyle>
            <a:lvl1pPr>
              <a:lnSpc>
                <a:spcPct val="104000"/>
              </a:lnSpc>
              <a:defRPr sz="1600" b="1" i="0"/>
            </a:lvl1pPr>
          </a:lstStyle>
          <a:p>
            <a:r>
              <a:rPr lang="en-GB"/>
              <a:t>Add heading(two lines max)</a:t>
            </a:r>
          </a:p>
        </p:txBody>
      </p:sp>
      <p:cxnSp>
        <p:nvCxnSpPr>
          <p:cNvPr id="28" name="Straight Connector 27">
            <a:extLst>
              <a:ext uri="{FF2B5EF4-FFF2-40B4-BE49-F238E27FC236}">
                <a16:creationId xmlns:a16="http://schemas.microsoft.com/office/drawing/2014/main" id="{C2664B76-E093-0A2A-B5BC-50B49610644F}"/>
              </a:ext>
            </a:extLst>
          </p:cNvPr>
          <p:cNvCxnSpPr>
            <a:cxnSpLocks/>
          </p:cNvCxnSpPr>
          <p:nvPr userDrawn="1"/>
        </p:nvCxnSpPr>
        <p:spPr>
          <a:xfrm>
            <a:off x="6096000" y="1830466"/>
            <a:ext cx="0" cy="363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itle Placeholder 1">
            <a:extLst>
              <a:ext uri="{FF2B5EF4-FFF2-40B4-BE49-F238E27FC236}">
                <a16:creationId xmlns:a16="http://schemas.microsoft.com/office/drawing/2014/main" id="{1E67C38B-51DC-8901-ABF7-E4536FB0811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 name="Footer Placeholder 4">
            <a:extLst>
              <a:ext uri="{FF2B5EF4-FFF2-40B4-BE49-F238E27FC236}">
                <a16:creationId xmlns:a16="http://schemas.microsoft.com/office/drawing/2014/main" id="{586F01CE-863C-2545-F359-8EA7DA242B3F}"/>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4" name="Slide Number Placeholder 5">
            <a:extLst>
              <a:ext uri="{FF2B5EF4-FFF2-40B4-BE49-F238E27FC236}">
                <a16:creationId xmlns:a16="http://schemas.microsoft.com/office/drawing/2014/main" id="{D4300F38-9E19-2837-5541-00EE5F9E99FB}"/>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14611925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511688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p:nvPr>
        </p:nvSpPr>
        <p:spPr>
          <a:xfrm>
            <a:off x="499733" y="3779224"/>
            <a:ext cx="6541200" cy="855299"/>
          </a:xfrm>
          <a:prstGeom prst="rect">
            <a:avLst/>
          </a:prstGeom>
        </p:spPr>
        <p:txBody>
          <a:bodyPr wrap="square">
            <a:noAutofit/>
          </a:bodyPr>
          <a:lstStyle>
            <a:lvl1pPr>
              <a:lnSpc>
                <a:spcPct val="104000"/>
              </a:lnSpc>
              <a:defRPr sz="1800" b="0" i="0" kern="1800" spc="-30" baseline="0"/>
            </a:lvl1pPr>
            <a:lvl2pPr>
              <a:defRPr sz="2000"/>
            </a:lvl2pPr>
            <a:lvl3pPr>
              <a:defRPr sz="2000"/>
            </a:lvl3pPr>
            <a:lvl4pPr>
              <a:defRPr sz="2000"/>
            </a:lvl4pPr>
            <a:lvl5pPr>
              <a:defRPr sz="2000"/>
            </a:lvl5pPr>
          </a:lstStyle>
          <a:p>
            <a:pPr lvl="0"/>
            <a:endParaRPr lang="en-US"/>
          </a:p>
        </p:txBody>
      </p:sp>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1889950"/>
            <a:ext cx="6542513" cy="1806905"/>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7678168" y="0"/>
            <a:ext cx="4014099" cy="635445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2" name="Graphic 1">
            <a:extLst>
              <a:ext uri="{FF2B5EF4-FFF2-40B4-BE49-F238E27FC236}">
                <a16:creationId xmlns:a16="http://schemas.microsoft.com/office/drawing/2014/main" id="{BD1BE230-6420-FFF5-6758-C7F9655713B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5813459"/>
            <a:ext cx="2047718" cy="540991"/>
          </a:xfrm>
          <a:prstGeom prst="rect">
            <a:avLst/>
          </a:prstGeom>
        </p:spPr>
      </p:pic>
      <p:pic>
        <p:nvPicPr>
          <p:cNvPr id="4" name="Graphic 3">
            <a:extLst>
              <a:ext uri="{FF2B5EF4-FFF2-40B4-BE49-F238E27FC236}">
                <a16:creationId xmlns:a16="http://schemas.microsoft.com/office/drawing/2014/main" id="{7AAE7977-1BF5-F218-8311-ED7BFCFB29B6}"/>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99732" y="503550"/>
            <a:ext cx="651959" cy="936000"/>
          </a:xfrm>
          <a:prstGeom prst="rect">
            <a:avLst/>
          </a:prstGeom>
        </p:spPr>
      </p:pic>
    </p:spTree>
    <p:extLst>
      <p:ext uri="{BB962C8B-B14F-4D97-AF65-F5344CB8AC3E}">
        <p14:creationId xmlns:p14="http://schemas.microsoft.com/office/powerpoint/2010/main" val="337164159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4" name="Text Placeholder 19">
            <a:extLst>
              <a:ext uri="{FF2B5EF4-FFF2-40B4-BE49-F238E27FC236}">
                <a16:creationId xmlns:a16="http://schemas.microsoft.com/office/drawing/2014/main" id="{079E73F8-37B5-57EE-3B98-2EA71E263B1A}"/>
              </a:ext>
            </a:extLst>
          </p:cNvPr>
          <p:cNvSpPr>
            <a:spLocks noGrp="1"/>
          </p:cNvSpPr>
          <p:nvPr>
            <p:ph type="body" sz="quarter" idx="13" hasCustomPrompt="1"/>
          </p:nvPr>
        </p:nvSpPr>
        <p:spPr>
          <a:xfrm>
            <a:off x="499733" y="1408773"/>
            <a:ext cx="496800" cy="493200"/>
          </a:xfrm>
          <a:prstGeom prst="rect">
            <a:avLst/>
          </a:prstGeom>
        </p:spPr>
        <p:txBody>
          <a:bodyPr>
            <a:noAutofit/>
          </a:bodyPr>
          <a:lstStyle>
            <a:lvl1pPr>
              <a:lnSpc>
                <a:spcPct val="104000"/>
              </a:lnSpc>
              <a:defRPr sz="1800" b="1" i="0"/>
            </a:lvl1pPr>
          </a:lstStyle>
          <a:p>
            <a:r>
              <a:rPr lang="en-GB"/>
              <a:t>01</a:t>
            </a:r>
          </a:p>
        </p:txBody>
      </p:sp>
      <p:sp>
        <p:nvSpPr>
          <p:cNvPr id="5" name="Text Placeholder 20">
            <a:extLst>
              <a:ext uri="{FF2B5EF4-FFF2-40B4-BE49-F238E27FC236}">
                <a16:creationId xmlns:a16="http://schemas.microsoft.com/office/drawing/2014/main" id="{C4E74264-E44F-0797-6D9B-9719118A5B4E}"/>
              </a:ext>
            </a:extLst>
          </p:cNvPr>
          <p:cNvSpPr>
            <a:spLocks noGrp="1"/>
          </p:cNvSpPr>
          <p:nvPr>
            <p:ph type="body" sz="quarter" idx="14" hasCustomPrompt="1"/>
          </p:nvPr>
        </p:nvSpPr>
        <p:spPr>
          <a:xfrm>
            <a:off x="1337481" y="140877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6" name="Text Placeholder 21">
            <a:extLst>
              <a:ext uri="{FF2B5EF4-FFF2-40B4-BE49-F238E27FC236}">
                <a16:creationId xmlns:a16="http://schemas.microsoft.com/office/drawing/2014/main" id="{474BFACF-A065-5599-4DA5-5613F6DC25E2}"/>
              </a:ext>
            </a:extLst>
          </p:cNvPr>
          <p:cNvSpPr>
            <a:spLocks noGrp="1"/>
          </p:cNvSpPr>
          <p:nvPr>
            <p:ph type="body" sz="quarter" idx="15" hasCustomPrompt="1"/>
          </p:nvPr>
        </p:nvSpPr>
        <p:spPr>
          <a:xfrm>
            <a:off x="499733" y="2113799"/>
            <a:ext cx="496800" cy="493200"/>
          </a:xfrm>
          <a:prstGeom prst="rect">
            <a:avLst/>
          </a:prstGeom>
        </p:spPr>
        <p:txBody>
          <a:bodyPr>
            <a:noAutofit/>
          </a:bodyPr>
          <a:lstStyle>
            <a:lvl1pPr>
              <a:defRPr sz="1800" b="1" i="0"/>
            </a:lvl1pPr>
          </a:lstStyle>
          <a:p>
            <a:r>
              <a:rPr lang="en-GB"/>
              <a:t>02</a:t>
            </a:r>
          </a:p>
        </p:txBody>
      </p:sp>
      <p:sp>
        <p:nvSpPr>
          <p:cNvPr id="9" name="Text Placeholder 23">
            <a:extLst>
              <a:ext uri="{FF2B5EF4-FFF2-40B4-BE49-F238E27FC236}">
                <a16:creationId xmlns:a16="http://schemas.microsoft.com/office/drawing/2014/main" id="{5691CC70-8DF2-EE6F-C40B-B6A831DFB18D}"/>
              </a:ext>
            </a:extLst>
          </p:cNvPr>
          <p:cNvSpPr>
            <a:spLocks noGrp="1"/>
          </p:cNvSpPr>
          <p:nvPr>
            <p:ph type="body" sz="quarter" idx="17" hasCustomPrompt="1"/>
          </p:nvPr>
        </p:nvSpPr>
        <p:spPr>
          <a:xfrm>
            <a:off x="499733" y="2818825"/>
            <a:ext cx="496800" cy="493200"/>
          </a:xfrm>
          <a:prstGeom prst="rect">
            <a:avLst/>
          </a:prstGeom>
        </p:spPr>
        <p:txBody>
          <a:bodyPr>
            <a:noAutofit/>
          </a:bodyPr>
          <a:lstStyle>
            <a:lvl1pPr>
              <a:lnSpc>
                <a:spcPct val="104000"/>
              </a:lnSpc>
              <a:defRPr sz="1800" b="1" i="0"/>
            </a:lvl1pPr>
          </a:lstStyle>
          <a:p>
            <a:r>
              <a:rPr lang="en-GB"/>
              <a:t>03</a:t>
            </a:r>
          </a:p>
        </p:txBody>
      </p:sp>
      <p:sp>
        <p:nvSpPr>
          <p:cNvPr id="11" name="Text Placeholder 25">
            <a:extLst>
              <a:ext uri="{FF2B5EF4-FFF2-40B4-BE49-F238E27FC236}">
                <a16:creationId xmlns:a16="http://schemas.microsoft.com/office/drawing/2014/main" id="{81241517-A93B-C884-00F7-1D76B026E7DE}"/>
              </a:ext>
            </a:extLst>
          </p:cNvPr>
          <p:cNvSpPr>
            <a:spLocks noGrp="1"/>
          </p:cNvSpPr>
          <p:nvPr>
            <p:ph type="body" sz="quarter" idx="19" hasCustomPrompt="1"/>
          </p:nvPr>
        </p:nvSpPr>
        <p:spPr>
          <a:xfrm>
            <a:off x="499733" y="3523851"/>
            <a:ext cx="496800" cy="493200"/>
          </a:xfrm>
          <a:prstGeom prst="rect">
            <a:avLst/>
          </a:prstGeom>
        </p:spPr>
        <p:txBody>
          <a:bodyPr>
            <a:noAutofit/>
          </a:bodyPr>
          <a:lstStyle>
            <a:lvl1pPr>
              <a:lnSpc>
                <a:spcPct val="104000"/>
              </a:lnSpc>
              <a:defRPr sz="1800" b="1" i="0"/>
            </a:lvl1pPr>
          </a:lstStyle>
          <a:p>
            <a:r>
              <a:rPr lang="en-GB"/>
              <a:t>04</a:t>
            </a:r>
          </a:p>
        </p:txBody>
      </p:sp>
      <p:sp>
        <p:nvSpPr>
          <p:cNvPr id="14" name="Text Placeholder 27">
            <a:extLst>
              <a:ext uri="{FF2B5EF4-FFF2-40B4-BE49-F238E27FC236}">
                <a16:creationId xmlns:a16="http://schemas.microsoft.com/office/drawing/2014/main" id="{623F1BAB-65D9-A5B4-E25B-18ED21C1E939}"/>
              </a:ext>
            </a:extLst>
          </p:cNvPr>
          <p:cNvSpPr>
            <a:spLocks noGrp="1"/>
          </p:cNvSpPr>
          <p:nvPr>
            <p:ph type="body" sz="quarter" idx="21" hasCustomPrompt="1"/>
          </p:nvPr>
        </p:nvSpPr>
        <p:spPr>
          <a:xfrm>
            <a:off x="499733" y="4228877"/>
            <a:ext cx="496800" cy="493200"/>
          </a:xfrm>
          <a:prstGeom prst="rect">
            <a:avLst/>
          </a:prstGeom>
        </p:spPr>
        <p:txBody>
          <a:bodyPr>
            <a:noAutofit/>
          </a:bodyPr>
          <a:lstStyle>
            <a:lvl1pPr>
              <a:lnSpc>
                <a:spcPct val="104000"/>
              </a:lnSpc>
              <a:defRPr sz="1800" b="1" i="0"/>
            </a:lvl1pPr>
          </a:lstStyle>
          <a:p>
            <a:r>
              <a:rPr lang="en-GB"/>
              <a:t>05</a:t>
            </a:r>
          </a:p>
        </p:txBody>
      </p:sp>
      <p:cxnSp>
        <p:nvCxnSpPr>
          <p:cNvPr id="24" name="Straight Connector 23">
            <a:extLst>
              <a:ext uri="{FF2B5EF4-FFF2-40B4-BE49-F238E27FC236}">
                <a16:creationId xmlns:a16="http://schemas.microsoft.com/office/drawing/2014/main" id="{9A622FF6-9443-30AD-C876-90BBC09B5850}"/>
              </a:ext>
            </a:extLst>
          </p:cNvPr>
          <p:cNvCxnSpPr>
            <a:cxnSpLocks/>
          </p:cNvCxnSpPr>
          <p:nvPr userDrawn="1"/>
        </p:nvCxnSpPr>
        <p:spPr>
          <a:xfrm>
            <a:off x="1139588" y="1431102"/>
            <a:ext cx="0" cy="399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itle Placeholder 1">
            <a:extLst>
              <a:ext uri="{FF2B5EF4-FFF2-40B4-BE49-F238E27FC236}">
                <a16:creationId xmlns:a16="http://schemas.microsoft.com/office/drawing/2014/main" id="{D325DC9D-2AA9-80B0-59CB-EB2A231584D3}"/>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Agenda slide</a:t>
            </a:r>
          </a:p>
        </p:txBody>
      </p:sp>
      <p:sp>
        <p:nvSpPr>
          <p:cNvPr id="38" name="Text Placeholder 20">
            <a:extLst>
              <a:ext uri="{FF2B5EF4-FFF2-40B4-BE49-F238E27FC236}">
                <a16:creationId xmlns:a16="http://schemas.microsoft.com/office/drawing/2014/main" id="{94FB1512-536B-3C06-8758-3BF64A3DF587}"/>
              </a:ext>
            </a:extLst>
          </p:cNvPr>
          <p:cNvSpPr>
            <a:spLocks noGrp="1"/>
          </p:cNvSpPr>
          <p:nvPr>
            <p:ph type="body" sz="quarter" idx="24" hasCustomPrompt="1"/>
          </p:nvPr>
        </p:nvSpPr>
        <p:spPr>
          <a:xfrm>
            <a:off x="1337481" y="2113798"/>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39" name="Text Placeholder 20">
            <a:extLst>
              <a:ext uri="{FF2B5EF4-FFF2-40B4-BE49-F238E27FC236}">
                <a16:creationId xmlns:a16="http://schemas.microsoft.com/office/drawing/2014/main" id="{E73858A2-79B0-D494-4400-BA3171AC2533}"/>
              </a:ext>
            </a:extLst>
          </p:cNvPr>
          <p:cNvSpPr>
            <a:spLocks noGrp="1"/>
          </p:cNvSpPr>
          <p:nvPr>
            <p:ph type="body" sz="quarter" idx="25" hasCustomPrompt="1"/>
          </p:nvPr>
        </p:nvSpPr>
        <p:spPr>
          <a:xfrm>
            <a:off x="1337481" y="2818824"/>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0" name="Text Placeholder 20">
            <a:extLst>
              <a:ext uri="{FF2B5EF4-FFF2-40B4-BE49-F238E27FC236}">
                <a16:creationId xmlns:a16="http://schemas.microsoft.com/office/drawing/2014/main" id="{316DF11A-F375-2621-E425-D254C2BFBDC2}"/>
              </a:ext>
            </a:extLst>
          </p:cNvPr>
          <p:cNvSpPr>
            <a:spLocks noGrp="1"/>
          </p:cNvSpPr>
          <p:nvPr>
            <p:ph type="body" sz="quarter" idx="26" hasCustomPrompt="1"/>
          </p:nvPr>
        </p:nvSpPr>
        <p:spPr>
          <a:xfrm>
            <a:off x="1337481" y="3523850"/>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1" name="Text Placeholder 20">
            <a:extLst>
              <a:ext uri="{FF2B5EF4-FFF2-40B4-BE49-F238E27FC236}">
                <a16:creationId xmlns:a16="http://schemas.microsoft.com/office/drawing/2014/main" id="{FB045E71-4D6C-C476-D364-81DB443EDF23}"/>
              </a:ext>
            </a:extLst>
          </p:cNvPr>
          <p:cNvSpPr>
            <a:spLocks noGrp="1"/>
          </p:cNvSpPr>
          <p:nvPr>
            <p:ph type="body" sz="quarter" idx="27" hasCustomPrompt="1"/>
          </p:nvPr>
        </p:nvSpPr>
        <p:spPr>
          <a:xfrm>
            <a:off x="1337481" y="4228876"/>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4" name="Text Placeholder 20">
            <a:extLst>
              <a:ext uri="{FF2B5EF4-FFF2-40B4-BE49-F238E27FC236}">
                <a16:creationId xmlns:a16="http://schemas.microsoft.com/office/drawing/2014/main" id="{6ACC28C5-8646-3B2E-4FDA-90CAAD6437E9}"/>
              </a:ext>
            </a:extLst>
          </p:cNvPr>
          <p:cNvSpPr>
            <a:spLocks noGrp="1"/>
          </p:cNvSpPr>
          <p:nvPr>
            <p:ph type="body" sz="quarter" idx="30" hasCustomPrompt="1"/>
          </p:nvPr>
        </p:nvSpPr>
        <p:spPr>
          <a:xfrm>
            <a:off x="1337481" y="493390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9" name="Text Placeholder 29">
            <a:extLst>
              <a:ext uri="{FF2B5EF4-FFF2-40B4-BE49-F238E27FC236}">
                <a16:creationId xmlns:a16="http://schemas.microsoft.com/office/drawing/2014/main" id="{CE07A932-8579-47D4-C90C-297D44DE4342}"/>
              </a:ext>
            </a:extLst>
          </p:cNvPr>
          <p:cNvSpPr>
            <a:spLocks noGrp="1"/>
          </p:cNvSpPr>
          <p:nvPr>
            <p:ph type="body" sz="quarter" idx="32" hasCustomPrompt="1"/>
          </p:nvPr>
        </p:nvSpPr>
        <p:spPr>
          <a:xfrm>
            <a:off x="499733" y="4933903"/>
            <a:ext cx="496800" cy="493200"/>
          </a:xfrm>
          <a:prstGeom prst="rect">
            <a:avLst/>
          </a:prstGeom>
        </p:spPr>
        <p:txBody>
          <a:bodyPr>
            <a:noAutofit/>
          </a:bodyPr>
          <a:lstStyle>
            <a:lvl1pPr>
              <a:defRPr sz="1800" b="1" i="0"/>
            </a:lvl1pPr>
          </a:lstStyle>
          <a:p>
            <a:r>
              <a:rPr lang="en-GB"/>
              <a:t>06</a:t>
            </a:r>
          </a:p>
        </p:txBody>
      </p:sp>
      <p:sp>
        <p:nvSpPr>
          <p:cNvPr id="7" name="Footer Placeholder 4">
            <a:extLst>
              <a:ext uri="{FF2B5EF4-FFF2-40B4-BE49-F238E27FC236}">
                <a16:creationId xmlns:a16="http://schemas.microsoft.com/office/drawing/2014/main" id="{06D98896-83DF-6A21-1A43-C2633EAB2E44}"/>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8" name="Slide Number Placeholder 5">
            <a:extLst>
              <a:ext uri="{FF2B5EF4-FFF2-40B4-BE49-F238E27FC236}">
                <a16:creationId xmlns:a16="http://schemas.microsoft.com/office/drawing/2014/main" id="{A147CB46-A89C-F1F7-F942-979B4D697F7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24652512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0" y="0"/>
            <a:ext cx="12192000" cy="3445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hasCustomPrompt="1"/>
          </p:nvPr>
        </p:nvSpPr>
        <p:spPr>
          <a:xfrm>
            <a:off x="499733" y="1580118"/>
            <a:ext cx="8208000" cy="855299"/>
          </a:xfrm>
          <a:prstGeom prst="rect">
            <a:avLst/>
          </a:prstGeom>
        </p:spPr>
        <p:txBody>
          <a:bodyPr wrap="square">
            <a:noAutofit/>
          </a:bodyPr>
          <a:lstStyle>
            <a:lvl1pPr>
              <a:lnSpc>
                <a:spcPct val="105000"/>
              </a:lnSpc>
              <a:defRPr sz="6000" b="1" i="0" kern="1800" spc="-30" baseline="0"/>
            </a:lvl1pPr>
            <a:lvl2pPr>
              <a:defRPr sz="2000"/>
            </a:lvl2pPr>
            <a:lvl3pPr>
              <a:defRPr sz="2000"/>
            </a:lvl3pPr>
            <a:lvl4pPr>
              <a:defRPr sz="2000"/>
            </a:lvl4pPr>
            <a:lvl5pPr>
              <a:defRPr sz="2000"/>
            </a:lvl5pPr>
          </a:lstStyle>
          <a:p>
            <a:pPr lvl="0"/>
            <a:r>
              <a:rPr lang="en-US"/>
              <a:t>Chapter #</a:t>
            </a:r>
          </a:p>
        </p:txBody>
      </p:sp>
      <p:sp>
        <p:nvSpPr>
          <p:cNvPr id="2" name="Title Placeholder 1">
            <a:extLst>
              <a:ext uri="{FF2B5EF4-FFF2-40B4-BE49-F238E27FC236}">
                <a16:creationId xmlns:a16="http://schemas.microsoft.com/office/drawing/2014/main" id="{48FCD2B1-D684-AD84-2649-CD4B7D8A9D75}"/>
              </a:ext>
            </a:extLst>
          </p:cNvPr>
          <p:cNvSpPr>
            <a:spLocks noGrp="1"/>
          </p:cNvSpPr>
          <p:nvPr>
            <p:ph type="title" hasCustomPrompt="1"/>
          </p:nvPr>
        </p:nvSpPr>
        <p:spPr>
          <a:xfrm>
            <a:off x="499733" y="2791790"/>
            <a:ext cx="8208000" cy="1743682"/>
          </a:xfrm>
          <a:prstGeom prst="rect">
            <a:avLst/>
          </a:prstGeom>
        </p:spPr>
        <p:txBody>
          <a:bodyPr vert="horz" wrap="square" lIns="0" tIns="0" rIns="0" bIns="0" rtlCol="0" anchor="t">
            <a:no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pic>
        <p:nvPicPr>
          <p:cNvPr id="3" name="Graphic 2">
            <a:extLst>
              <a:ext uri="{FF2B5EF4-FFF2-40B4-BE49-F238E27FC236}">
                <a16:creationId xmlns:a16="http://schemas.microsoft.com/office/drawing/2014/main" id="{6684A845-46C3-33DA-CA23-5D8B7F1FD21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rot="16200000">
            <a:off x="10397913" y="5057790"/>
            <a:ext cx="2047718" cy="540991"/>
          </a:xfrm>
          <a:prstGeom prst="rect">
            <a:avLst/>
          </a:prstGeom>
        </p:spPr>
      </p:pic>
      <p:pic>
        <p:nvPicPr>
          <p:cNvPr id="4" name="Graphic 3">
            <a:extLst>
              <a:ext uri="{FF2B5EF4-FFF2-40B4-BE49-F238E27FC236}">
                <a16:creationId xmlns:a16="http://schemas.microsoft.com/office/drawing/2014/main" id="{7E9D5C80-43CB-B93C-AFEF-243C2D123E9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0065" y="5418450"/>
            <a:ext cx="651959" cy="936000"/>
          </a:xfrm>
          <a:prstGeom prst="rect">
            <a:avLst/>
          </a:prstGeom>
        </p:spPr>
      </p:pic>
    </p:spTree>
    <p:extLst>
      <p:ext uri="{BB962C8B-B14F-4D97-AF65-F5344CB8AC3E}">
        <p14:creationId xmlns:p14="http://schemas.microsoft.com/office/powerpoint/2010/main" val="56939162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CDB55-15B8-121C-9A95-E50F7B5D84F6}"/>
              </a:ext>
            </a:extLst>
          </p:cNvPr>
          <p:cNvSpPr>
            <a:spLocks noGrp="1"/>
          </p:cNvSpPr>
          <p:nvPr>
            <p:ph type="title" hasCustomPrompt="1"/>
          </p:nvPr>
        </p:nvSpPr>
        <p:spPr/>
        <p:txBody>
          <a:bodyPr/>
          <a:lstStyle/>
          <a:p>
            <a:r>
              <a:rPr lang="en-GB"/>
              <a:t>Click here to insert title</a:t>
            </a:r>
          </a:p>
        </p:txBody>
      </p:sp>
      <p:sp>
        <p:nvSpPr>
          <p:cNvPr id="3" name="Slide Number Placeholder 2">
            <a:extLst>
              <a:ext uri="{FF2B5EF4-FFF2-40B4-BE49-F238E27FC236}">
                <a16:creationId xmlns:a16="http://schemas.microsoft.com/office/drawing/2014/main" id="{3F09629B-2E3D-8D47-E492-E4A5A92D99C2}"/>
              </a:ext>
            </a:extLst>
          </p:cNvPr>
          <p:cNvSpPr>
            <a:spLocks noGrp="1"/>
          </p:cNvSpPr>
          <p:nvPr>
            <p:ph type="sldNum" sz="quarter" idx="10"/>
          </p:nvPr>
        </p:nvSpPr>
        <p:spPr>
          <a:xfrm>
            <a:off x="499733" y="5994450"/>
            <a:ext cx="360000" cy="360000"/>
          </a:xfrm>
          <a:prstGeom prst="rect">
            <a:avLst/>
          </a:prstGeom>
        </p:spPr>
        <p:txBody>
          <a:bodyPr/>
          <a:lstStyle/>
          <a:p>
            <a:fld id="{E8F1A65C-595C-4736-BF40-F7D31E789466}" type="slidenum">
              <a:rPr lang="en-GB" smtClean="0"/>
              <a:pPr/>
              <a:t>‹#›</a:t>
            </a:fld>
            <a:endParaRPr lang="en-GB"/>
          </a:p>
        </p:txBody>
      </p:sp>
      <p:sp>
        <p:nvSpPr>
          <p:cNvPr id="4" name="Footer Placeholder 3">
            <a:extLst>
              <a:ext uri="{FF2B5EF4-FFF2-40B4-BE49-F238E27FC236}">
                <a16:creationId xmlns:a16="http://schemas.microsoft.com/office/drawing/2014/main" id="{A6CDA95B-F761-5DAE-DA12-BB84C3475489}"/>
              </a:ext>
            </a:extLst>
          </p:cNvPr>
          <p:cNvSpPr>
            <a:spLocks noGrp="1"/>
          </p:cNvSpPr>
          <p:nvPr>
            <p:ph type="ftr" sz="quarter" idx="11"/>
          </p:nvPr>
        </p:nvSpPr>
        <p:spPr>
          <a:xfrm>
            <a:off x="1039733" y="5994450"/>
            <a:ext cx="10652534" cy="360000"/>
          </a:xfrm>
          <a:prstGeom prst="rect">
            <a:avLst/>
          </a:prstGeom>
        </p:spPr>
        <p:txBody>
          <a:bodyPr/>
          <a:lstStyle/>
          <a:p>
            <a:endParaRPr lang="en-GB"/>
          </a:p>
        </p:txBody>
      </p:sp>
    </p:spTree>
    <p:extLst>
      <p:ext uri="{BB962C8B-B14F-4D97-AF65-F5344CB8AC3E}">
        <p14:creationId xmlns:p14="http://schemas.microsoft.com/office/powerpoint/2010/main" val="2962412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766BFCA1-3D8D-4284-C24E-E3DA1F699571}"/>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itle Placeholder 1">
            <a:extLst>
              <a:ext uri="{FF2B5EF4-FFF2-40B4-BE49-F238E27FC236}">
                <a16:creationId xmlns:a16="http://schemas.microsoft.com/office/drawing/2014/main" id="{310189C7-0533-C5A5-2053-64B64A4AE60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4" name="Text Placeholder 2">
            <a:extLst>
              <a:ext uri="{FF2B5EF4-FFF2-40B4-BE49-F238E27FC236}">
                <a16:creationId xmlns:a16="http://schemas.microsoft.com/office/drawing/2014/main" id="{AFBC0A28-AEB8-D9B8-A0EC-71E62E27106D}"/>
              </a:ext>
            </a:extLst>
          </p:cNvPr>
          <p:cNvSpPr>
            <a:spLocks noGrp="1"/>
          </p:cNvSpPr>
          <p:nvPr>
            <p:ph idx="1"/>
          </p:nvPr>
        </p:nvSpPr>
        <p:spPr>
          <a:xfrm>
            <a:off x="499733" y="1888476"/>
            <a:ext cx="11192534" cy="3567600"/>
          </a:xfrm>
          <a:prstGeom prst="rect">
            <a:avLst/>
          </a:prstGeom>
        </p:spPr>
        <p:txBody>
          <a:bodyPr vert="horz" lIns="0" tIns="0" rIns="0" bIns="0" rtlCol="0">
            <a:noAutofit/>
          </a:bodyPr>
          <a:lstStyle>
            <a:lvl1pPr>
              <a:defRPr sz="1600" b="0" i="0"/>
            </a:lvl1pPr>
          </a:lstStyle>
          <a:p>
            <a:pPr lvl="0"/>
            <a:endParaRPr lang="en-GB"/>
          </a:p>
        </p:txBody>
      </p:sp>
      <p:sp>
        <p:nvSpPr>
          <p:cNvPr id="5" name="Footer Placeholder 4">
            <a:extLst>
              <a:ext uri="{FF2B5EF4-FFF2-40B4-BE49-F238E27FC236}">
                <a16:creationId xmlns:a16="http://schemas.microsoft.com/office/drawing/2014/main" id="{6AEC56F5-70C7-6B90-D9C5-30B098A22CD6}"/>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882A2F16-8026-9430-DFC0-2804BED2C56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87382424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wo column slide">
    <p:spTree>
      <p:nvGrpSpPr>
        <p:cNvPr id="1" name=""/>
        <p:cNvGrpSpPr/>
        <p:nvPr/>
      </p:nvGrpSpPr>
      <p:grpSpPr>
        <a:xfrm>
          <a:off x="0" y="0"/>
          <a:ext cx="0" cy="0"/>
          <a:chOff x="0" y="0"/>
          <a:chExt cx="0" cy="0"/>
        </a:xfrm>
      </p:grpSpPr>
      <p:sp>
        <p:nvSpPr>
          <p:cNvPr id="3" name="Text Placeholder 12">
            <a:extLst>
              <a:ext uri="{FF2B5EF4-FFF2-40B4-BE49-F238E27FC236}">
                <a16:creationId xmlns:a16="http://schemas.microsoft.com/office/drawing/2014/main" id="{8901B2BF-B146-18AA-D1AC-C11BF13456D3}"/>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8" name="Content Placeholder 15">
            <a:extLst>
              <a:ext uri="{FF2B5EF4-FFF2-40B4-BE49-F238E27FC236}">
                <a16:creationId xmlns:a16="http://schemas.microsoft.com/office/drawing/2014/main" id="{36F623F4-4EF9-C441-6445-BE83736EA377}"/>
              </a:ext>
            </a:extLst>
          </p:cNvPr>
          <p:cNvSpPr>
            <a:spLocks noGrp="1"/>
          </p:cNvSpPr>
          <p:nvPr>
            <p:ph sz="quarter" idx="17"/>
          </p:nvPr>
        </p:nvSpPr>
        <p:spPr>
          <a:xfrm>
            <a:off x="499733" y="2589800"/>
            <a:ext cx="5076000" cy="2866276"/>
          </a:xfrm>
          <a:prstGeom prst="rect">
            <a:avLst/>
          </a:prstGeom>
        </p:spPr>
        <p:txBody>
          <a:bodyPr/>
          <a:lstStyle>
            <a:lvl1pPr>
              <a:lnSpc>
                <a:spcPct val="104000"/>
              </a:lnSpc>
              <a:defRPr sz="1400" b="0" i="0"/>
            </a:lvl1pPr>
          </a:lstStyle>
          <a:p>
            <a:endParaRPr lang="en-GB"/>
          </a:p>
        </p:txBody>
      </p:sp>
      <p:sp>
        <p:nvSpPr>
          <p:cNvPr id="12" name="Text Placeholder 13">
            <a:extLst>
              <a:ext uri="{FF2B5EF4-FFF2-40B4-BE49-F238E27FC236}">
                <a16:creationId xmlns:a16="http://schemas.microsoft.com/office/drawing/2014/main" id="{A80B7B62-049F-CC9E-9B73-4108CEF5DEFB}"/>
              </a:ext>
            </a:extLst>
          </p:cNvPr>
          <p:cNvSpPr>
            <a:spLocks noGrp="1"/>
          </p:cNvSpPr>
          <p:nvPr>
            <p:ph type="body" sz="quarter" idx="14" hasCustomPrompt="1"/>
          </p:nvPr>
        </p:nvSpPr>
        <p:spPr>
          <a:xfrm>
            <a:off x="499731" y="1888476"/>
            <a:ext cx="507600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26" name="Content Placeholder 15">
            <a:extLst>
              <a:ext uri="{FF2B5EF4-FFF2-40B4-BE49-F238E27FC236}">
                <a16:creationId xmlns:a16="http://schemas.microsoft.com/office/drawing/2014/main" id="{1E648676-8FD7-02E8-7716-297A4F374120}"/>
              </a:ext>
            </a:extLst>
          </p:cNvPr>
          <p:cNvSpPr>
            <a:spLocks noGrp="1"/>
          </p:cNvSpPr>
          <p:nvPr>
            <p:ph sz="quarter" idx="18"/>
          </p:nvPr>
        </p:nvSpPr>
        <p:spPr>
          <a:xfrm>
            <a:off x="6619166" y="2589800"/>
            <a:ext cx="5073091" cy="2866276"/>
          </a:xfrm>
          <a:prstGeom prst="rect">
            <a:avLst/>
          </a:prstGeom>
        </p:spPr>
        <p:txBody>
          <a:bodyPr/>
          <a:lstStyle>
            <a:lvl1pPr>
              <a:lnSpc>
                <a:spcPct val="104000"/>
              </a:lnSpc>
              <a:defRPr sz="1400" b="0" i="0"/>
            </a:lvl1pPr>
          </a:lstStyle>
          <a:p>
            <a:endParaRPr lang="en-GB"/>
          </a:p>
        </p:txBody>
      </p:sp>
      <p:sp>
        <p:nvSpPr>
          <p:cNvPr id="27" name="Text Placeholder 13">
            <a:extLst>
              <a:ext uri="{FF2B5EF4-FFF2-40B4-BE49-F238E27FC236}">
                <a16:creationId xmlns:a16="http://schemas.microsoft.com/office/drawing/2014/main" id="{5854E95A-9CE6-D1AA-8A64-A9F487ACB88F}"/>
              </a:ext>
            </a:extLst>
          </p:cNvPr>
          <p:cNvSpPr>
            <a:spLocks noGrp="1"/>
          </p:cNvSpPr>
          <p:nvPr>
            <p:ph type="body" sz="quarter" idx="19" hasCustomPrompt="1"/>
          </p:nvPr>
        </p:nvSpPr>
        <p:spPr>
          <a:xfrm>
            <a:off x="6619167" y="1888476"/>
            <a:ext cx="5073099" cy="564450"/>
          </a:xfrm>
          <a:prstGeom prst="rect">
            <a:avLst/>
          </a:prstGeom>
        </p:spPr>
        <p:txBody>
          <a:bodyPr anchor="t">
            <a:noAutofit/>
          </a:bodyPr>
          <a:lstStyle>
            <a:lvl1pPr>
              <a:lnSpc>
                <a:spcPct val="104000"/>
              </a:lnSpc>
              <a:defRPr sz="1600" b="1" i="0"/>
            </a:lvl1pPr>
          </a:lstStyle>
          <a:p>
            <a:r>
              <a:rPr lang="en-GB"/>
              <a:t>Add heading(two lines max)</a:t>
            </a:r>
          </a:p>
        </p:txBody>
      </p:sp>
      <p:cxnSp>
        <p:nvCxnSpPr>
          <p:cNvPr id="28" name="Straight Connector 27">
            <a:extLst>
              <a:ext uri="{FF2B5EF4-FFF2-40B4-BE49-F238E27FC236}">
                <a16:creationId xmlns:a16="http://schemas.microsoft.com/office/drawing/2014/main" id="{C2664B76-E093-0A2A-B5BC-50B49610644F}"/>
              </a:ext>
            </a:extLst>
          </p:cNvPr>
          <p:cNvCxnSpPr>
            <a:cxnSpLocks/>
          </p:cNvCxnSpPr>
          <p:nvPr userDrawn="1"/>
        </p:nvCxnSpPr>
        <p:spPr>
          <a:xfrm>
            <a:off x="6096000" y="1830466"/>
            <a:ext cx="0" cy="363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itle Placeholder 1">
            <a:extLst>
              <a:ext uri="{FF2B5EF4-FFF2-40B4-BE49-F238E27FC236}">
                <a16:creationId xmlns:a16="http://schemas.microsoft.com/office/drawing/2014/main" id="{1E67C38B-51DC-8901-ABF7-E4536FB0811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5" name="Footer Placeholder 4">
            <a:extLst>
              <a:ext uri="{FF2B5EF4-FFF2-40B4-BE49-F238E27FC236}">
                <a16:creationId xmlns:a16="http://schemas.microsoft.com/office/drawing/2014/main" id="{65A8CE34-40F0-EC27-F6DC-A9DFD33FD8DE}"/>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2A8FA899-6463-CF85-2673-DC139035FF9B}"/>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46140321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xt and chart slide">
    <p:spTree>
      <p:nvGrpSpPr>
        <p:cNvPr id="1" name=""/>
        <p:cNvGrpSpPr/>
        <p:nvPr/>
      </p:nvGrpSpPr>
      <p:grpSpPr>
        <a:xfrm>
          <a:off x="0" y="0"/>
          <a:ext cx="0" cy="0"/>
          <a:chOff x="0" y="0"/>
          <a:chExt cx="0" cy="0"/>
        </a:xfrm>
      </p:grpSpPr>
      <p:sp>
        <p:nvSpPr>
          <p:cNvPr id="15" name="Content Placeholder 15">
            <a:extLst>
              <a:ext uri="{FF2B5EF4-FFF2-40B4-BE49-F238E27FC236}">
                <a16:creationId xmlns:a16="http://schemas.microsoft.com/office/drawing/2014/main" id="{6B843F2C-A45A-02E0-0AFF-23B4732E852F}"/>
              </a:ext>
            </a:extLst>
          </p:cNvPr>
          <p:cNvSpPr>
            <a:spLocks noGrp="1"/>
          </p:cNvSpPr>
          <p:nvPr>
            <p:ph sz="quarter" idx="18"/>
          </p:nvPr>
        </p:nvSpPr>
        <p:spPr>
          <a:xfrm>
            <a:off x="7667466" y="1408770"/>
            <a:ext cx="4024801" cy="4047306"/>
          </a:xfrm>
          <a:prstGeom prst="rect">
            <a:avLst/>
          </a:prstGeom>
        </p:spPr>
        <p:txBody>
          <a:bodyPr/>
          <a:lstStyle>
            <a:lvl1pPr>
              <a:defRPr sz="1400" b="0" i="0"/>
            </a:lvl1pPr>
          </a:lstStyle>
          <a:p>
            <a:endParaRPr lang="en-GB"/>
          </a:p>
        </p:txBody>
      </p:sp>
      <p:sp>
        <p:nvSpPr>
          <p:cNvPr id="2" name="Title Placeholder 1">
            <a:extLst>
              <a:ext uri="{FF2B5EF4-FFF2-40B4-BE49-F238E27FC236}">
                <a16:creationId xmlns:a16="http://schemas.microsoft.com/office/drawing/2014/main" id="{7064F26B-8803-9659-C0F8-9ABB6BA873C7}"/>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8" name="Content Placeholder 15">
            <a:extLst>
              <a:ext uri="{FF2B5EF4-FFF2-40B4-BE49-F238E27FC236}">
                <a16:creationId xmlns:a16="http://schemas.microsoft.com/office/drawing/2014/main" id="{6F560808-D843-CD45-7AB0-37D202E7B9F2}"/>
              </a:ext>
            </a:extLst>
          </p:cNvPr>
          <p:cNvSpPr>
            <a:spLocks noGrp="1"/>
          </p:cNvSpPr>
          <p:nvPr>
            <p:ph sz="quarter" idx="19"/>
          </p:nvPr>
        </p:nvSpPr>
        <p:spPr>
          <a:xfrm>
            <a:off x="499733" y="2138376"/>
            <a:ext cx="6542090" cy="3317700"/>
          </a:xfrm>
          <a:prstGeom prst="rect">
            <a:avLst/>
          </a:prstGeom>
        </p:spPr>
        <p:txBody>
          <a:bodyPr/>
          <a:lstStyle>
            <a:lvl1pPr>
              <a:lnSpc>
                <a:spcPct val="104000"/>
              </a:lnSpc>
              <a:defRPr sz="1400" b="0" i="0"/>
            </a:lvl1pPr>
          </a:lstStyle>
          <a:p>
            <a:endParaRPr lang="en-GB"/>
          </a:p>
        </p:txBody>
      </p:sp>
      <p:sp>
        <p:nvSpPr>
          <p:cNvPr id="9" name="Text Placeholder 13">
            <a:extLst>
              <a:ext uri="{FF2B5EF4-FFF2-40B4-BE49-F238E27FC236}">
                <a16:creationId xmlns:a16="http://schemas.microsoft.com/office/drawing/2014/main" id="{B75E58B9-86FE-9082-F516-B5221DE85A4E}"/>
              </a:ext>
            </a:extLst>
          </p:cNvPr>
          <p:cNvSpPr>
            <a:spLocks noGrp="1"/>
          </p:cNvSpPr>
          <p:nvPr>
            <p:ph type="body" sz="quarter" idx="20" hasCustomPrompt="1"/>
          </p:nvPr>
        </p:nvSpPr>
        <p:spPr>
          <a:xfrm>
            <a:off x="499731" y="1408771"/>
            <a:ext cx="654209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5" name="Footer Placeholder 4">
            <a:extLst>
              <a:ext uri="{FF2B5EF4-FFF2-40B4-BE49-F238E27FC236}">
                <a16:creationId xmlns:a16="http://schemas.microsoft.com/office/drawing/2014/main" id="{595D91D9-CCA9-A9B9-5586-20666977E2F1}"/>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35EABDC7-BB7A-5EDA-21BA-97E1A0205AB6}"/>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78422665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xt and graph slid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AE7A2C40-535F-5F7E-F1C3-491FC3950458}"/>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9" name="Content Placeholder 15">
            <a:extLst>
              <a:ext uri="{FF2B5EF4-FFF2-40B4-BE49-F238E27FC236}">
                <a16:creationId xmlns:a16="http://schemas.microsoft.com/office/drawing/2014/main" id="{761E740E-CE5D-3F96-EF1B-74C269D86486}"/>
              </a:ext>
            </a:extLst>
          </p:cNvPr>
          <p:cNvSpPr>
            <a:spLocks noGrp="1"/>
          </p:cNvSpPr>
          <p:nvPr>
            <p:ph sz="quarter" idx="19"/>
          </p:nvPr>
        </p:nvSpPr>
        <p:spPr>
          <a:xfrm>
            <a:off x="499733" y="2138376"/>
            <a:ext cx="5269471" cy="3317700"/>
          </a:xfrm>
          <a:prstGeom prst="rect">
            <a:avLst/>
          </a:prstGeom>
        </p:spPr>
        <p:txBody>
          <a:bodyPr/>
          <a:lstStyle>
            <a:lvl1pPr>
              <a:lnSpc>
                <a:spcPct val="104000"/>
              </a:lnSpc>
              <a:defRPr sz="1400" b="0" i="0"/>
            </a:lvl1pPr>
          </a:lstStyle>
          <a:p>
            <a:endParaRPr lang="en-GB"/>
          </a:p>
        </p:txBody>
      </p:sp>
      <p:sp>
        <p:nvSpPr>
          <p:cNvPr id="10" name="Text Placeholder 13">
            <a:extLst>
              <a:ext uri="{FF2B5EF4-FFF2-40B4-BE49-F238E27FC236}">
                <a16:creationId xmlns:a16="http://schemas.microsoft.com/office/drawing/2014/main" id="{6EE7FA59-16CE-C00E-EC88-A43E3E27FD7B}"/>
              </a:ext>
            </a:extLst>
          </p:cNvPr>
          <p:cNvSpPr>
            <a:spLocks noGrp="1"/>
          </p:cNvSpPr>
          <p:nvPr>
            <p:ph type="body" sz="quarter" idx="20" hasCustomPrompt="1"/>
          </p:nvPr>
        </p:nvSpPr>
        <p:spPr>
          <a:xfrm>
            <a:off x="499731" y="1408771"/>
            <a:ext cx="526947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6" name="Content Placeholder 15">
            <a:extLst>
              <a:ext uri="{FF2B5EF4-FFF2-40B4-BE49-F238E27FC236}">
                <a16:creationId xmlns:a16="http://schemas.microsoft.com/office/drawing/2014/main" id="{D4650F6D-1E8E-4387-3E83-A43623850CE6}"/>
              </a:ext>
            </a:extLst>
          </p:cNvPr>
          <p:cNvSpPr>
            <a:spLocks noGrp="1"/>
          </p:cNvSpPr>
          <p:nvPr>
            <p:ph sz="quarter" idx="18"/>
          </p:nvPr>
        </p:nvSpPr>
        <p:spPr>
          <a:xfrm>
            <a:off x="6422796" y="1408770"/>
            <a:ext cx="5269471"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73A34389-1F12-66E3-6C69-B610591E5469}"/>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1E4017DD-C813-3043-7FB0-A35D3B5C7A25}"/>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57079621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xt and table slide">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FE7F2E16-67F1-F1D0-06B5-F587DD51CE6D}"/>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Content Placeholder 15">
            <a:extLst>
              <a:ext uri="{FF2B5EF4-FFF2-40B4-BE49-F238E27FC236}">
                <a16:creationId xmlns:a16="http://schemas.microsoft.com/office/drawing/2014/main" id="{56ECBFE5-B633-02D4-A1CC-32F1A77792C4}"/>
              </a:ext>
            </a:extLst>
          </p:cNvPr>
          <p:cNvSpPr>
            <a:spLocks noGrp="1"/>
          </p:cNvSpPr>
          <p:nvPr>
            <p:ph sz="quarter" idx="19"/>
          </p:nvPr>
        </p:nvSpPr>
        <p:spPr>
          <a:xfrm>
            <a:off x="499733" y="2138376"/>
            <a:ext cx="2950477" cy="3317700"/>
          </a:xfrm>
          <a:prstGeom prst="rect">
            <a:avLst/>
          </a:prstGeom>
        </p:spPr>
        <p:txBody>
          <a:bodyPr/>
          <a:lstStyle>
            <a:lvl1pPr>
              <a:lnSpc>
                <a:spcPct val="104000"/>
              </a:lnSpc>
              <a:defRPr sz="1400" b="0" i="0"/>
            </a:lvl1pPr>
          </a:lstStyle>
          <a:p>
            <a:endParaRPr lang="en-GB"/>
          </a:p>
        </p:txBody>
      </p:sp>
      <p:sp>
        <p:nvSpPr>
          <p:cNvPr id="11" name="Text Placeholder 13">
            <a:extLst>
              <a:ext uri="{FF2B5EF4-FFF2-40B4-BE49-F238E27FC236}">
                <a16:creationId xmlns:a16="http://schemas.microsoft.com/office/drawing/2014/main" id="{B3A3145E-319C-A021-10D8-F9A8ADC5ED1B}"/>
              </a:ext>
            </a:extLst>
          </p:cNvPr>
          <p:cNvSpPr>
            <a:spLocks noGrp="1"/>
          </p:cNvSpPr>
          <p:nvPr>
            <p:ph type="body" sz="quarter" idx="20" hasCustomPrompt="1"/>
          </p:nvPr>
        </p:nvSpPr>
        <p:spPr>
          <a:xfrm>
            <a:off x="499731" y="1408771"/>
            <a:ext cx="2950477"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5" name="Content Placeholder 15">
            <a:extLst>
              <a:ext uri="{FF2B5EF4-FFF2-40B4-BE49-F238E27FC236}">
                <a16:creationId xmlns:a16="http://schemas.microsoft.com/office/drawing/2014/main" id="{C6BED69E-9C6C-0FCA-B691-851E4ECE40E4}"/>
              </a:ext>
            </a:extLst>
          </p:cNvPr>
          <p:cNvSpPr>
            <a:spLocks noGrp="1"/>
          </p:cNvSpPr>
          <p:nvPr>
            <p:ph sz="quarter" idx="18"/>
          </p:nvPr>
        </p:nvSpPr>
        <p:spPr>
          <a:xfrm>
            <a:off x="4091234" y="1408770"/>
            <a:ext cx="7601034"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C43B0015-6C6D-3EC4-6761-F5A070AC6D4C}"/>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52DC7190-6158-888C-B0C7-CDFA1C4B2C81}"/>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658255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and chart slide">
    <p:bg>
      <p:bgPr>
        <a:solidFill>
          <a:schemeClr val="bg1"/>
        </a:solidFill>
        <a:effectLst/>
      </p:bgPr>
    </p:bg>
    <p:spTree>
      <p:nvGrpSpPr>
        <p:cNvPr id="1" name=""/>
        <p:cNvGrpSpPr/>
        <p:nvPr/>
      </p:nvGrpSpPr>
      <p:grpSpPr>
        <a:xfrm>
          <a:off x="0" y="0"/>
          <a:ext cx="0" cy="0"/>
          <a:chOff x="0" y="0"/>
          <a:chExt cx="0" cy="0"/>
        </a:xfrm>
      </p:grpSpPr>
      <p:sp>
        <p:nvSpPr>
          <p:cNvPr id="15" name="Content Placeholder 15">
            <a:extLst>
              <a:ext uri="{FF2B5EF4-FFF2-40B4-BE49-F238E27FC236}">
                <a16:creationId xmlns:a16="http://schemas.microsoft.com/office/drawing/2014/main" id="{6B843F2C-A45A-02E0-0AFF-23B4732E852F}"/>
              </a:ext>
            </a:extLst>
          </p:cNvPr>
          <p:cNvSpPr>
            <a:spLocks noGrp="1"/>
          </p:cNvSpPr>
          <p:nvPr>
            <p:ph sz="quarter" idx="18"/>
          </p:nvPr>
        </p:nvSpPr>
        <p:spPr>
          <a:xfrm>
            <a:off x="7667466" y="1408770"/>
            <a:ext cx="4024801" cy="4047306"/>
          </a:xfrm>
          <a:prstGeom prst="rect">
            <a:avLst/>
          </a:prstGeom>
        </p:spPr>
        <p:txBody>
          <a:bodyPr/>
          <a:lstStyle>
            <a:lvl1pPr>
              <a:defRPr sz="1400" b="0" i="0"/>
            </a:lvl1pPr>
          </a:lstStyle>
          <a:p>
            <a:pPr lvl="0"/>
            <a:r>
              <a:rPr lang="en-US"/>
              <a:t>Click to edit Master text styles</a:t>
            </a:r>
          </a:p>
        </p:txBody>
      </p:sp>
      <p:sp>
        <p:nvSpPr>
          <p:cNvPr id="2" name="Title Placeholder 1">
            <a:extLst>
              <a:ext uri="{FF2B5EF4-FFF2-40B4-BE49-F238E27FC236}">
                <a16:creationId xmlns:a16="http://schemas.microsoft.com/office/drawing/2014/main" id="{7064F26B-8803-9659-C0F8-9ABB6BA873C7}"/>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8" name="Content Placeholder 15">
            <a:extLst>
              <a:ext uri="{FF2B5EF4-FFF2-40B4-BE49-F238E27FC236}">
                <a16:creationId xmlns:a16="http://schemas.microsoft.com/office/drawing/2014/main" id="{6F560808-D843-CD45-7AB0-37D202E7B9F2}"/>
              </a:ext>
            </a:extLst>
          </p:cNvPr>
          <p:cNvSpPr>
            <a:spLocks noGrp="1"/>
          </p:cNvSpPr>
          <p:nvPr>
            <p:ph sz="quarter" idx="19"/>
          </p:nvPr>
        </p:nvSpPr>
        <p:spPr>
          <a:xfrm>
            <a:off x="499733" y="2138376"/>
            <a:ext cx="6542090" cy="3317700"/>
          </a:xfrm>
          <a:prstGeom prst="rect">
            <a:avLst/>
          </a:prstGeom>
        </p:spPr>
        <p:txBody>
          <a:bodyPr/>
          <a:lstStyle>
            <a:lvl1pPr>
              <a:lnSpc>
                <a:spcPct val="104000"/>
              </a:lnSpc>
              <a:defRPr sz="1400" b="0" i="0"/>
            </a:lvl1pPr>
          </a:lstStyle>
          <a:p>
            <a:pPr lvl="0"/>
            <a:r>
              <a:rPr lang="en-US"/>
              <a:t>Click to edit Master text styles</a:t>
            </a:r>
          </a:p>
        </p:txBody>
      </p:sp>
      <p:sp>
        <p:nvSpPr>
          <p:cNvPr id="9" name="Text Placeholder 13">
            <a:extLst>
              <a:ext uri="{FF2B5EF4-FFF2-40B4-BE49-F238E27FC236}">
                <a16:creationId xmlns:a16="http://schemas.microsoft.com/office/drawing/2014/main" id="{B75E58B9-86FE-9082-F516-B5221DE85A4E}"/>
              </a:ext>
            </a:extLst>
          </p:cNvPr>
          <p:cNvSpPr>
            <a:spLocks noGrp="1"/>
          </p:cNvSpPr>
          <p:nvPr>
            <p:ph type="body" sz="quarter" idx="20" hasCustomPrompt="1"/>
          </p:nvPr>
        </p:nvSpPr>
        <p:spPr>
          <a:xfrm>
            <a:off x="499731" y="1408771"/>
            <a:ext cx="654209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5" name="Footer Placeholder 4">
            <a:extLst>
              <a:ext uri="{FF2B5EF4-FFF2-40B4-BE49-F238E27FC236}">
                <a16:creationId xmlns:a16="http://schemas.microsoft.com/office/drawing/2014/main" id="{963F4D0E-28C6-7F57-EE08-455ACB208951}"/>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4D892581-57BF-3501-A81B-FE662EA3EA18}"/>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403357071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Full page image and video">
    <p:spTree>
      <p:nvGrpSpPr>
        <p:cNvPr id="1" name=""/>
        <p:cNvGrpSpPr/>
        <p:nvPr/>
      </p:nvGrpSpPr>
      <p:grpSpPr>
        <a:xfrm>
          <a:off x="0" y="0"/>
          <a:ext cx="0" cy="0"/>
          <a:chOff x="0" y="0"/>
          <a:chExt cx="0" cy="0"/>
        </a:xfrm>
      </p:grpSpPr>
      <p:sp>
        <p:nvSpPr>
          <p:cNvPr id="2" name="Content Placeholder 15">
            <a:extLst>
              <a:ext uri="{FF2B5EF4-FFF2-40B4-BE49-F238E27FC236}">
                <a16:creationId xmlns:a16="http://schemas.microsoft.com/office/drawing/2014/main" id="{D2BE15D2-428D-7220-9547-DA01AED31FB5}"/>
              </a:ext>
            </a:extLst>
          </p:cNvPr>
          <p:cNvSpPr>
            <a:spLocks noGrp="1"/>
          </p:cNvSpPr>
          <p:nvPr>
            <p:ph sz="quarter" idx="19"/>
          </p:nvPr>
        </p:nvSpPr>
        <p:spPr>
          <a:xfrm>
            <a:off x="0" y="0"/>
            <a:ext cx="12192000" cy="6858000"/>
          </a:xfrm>
          <a:prstGeom prst="rect">
            <a:avLst/>
          </a:prstGeom>
        </p:spPr>
        <p:txBody>
          <a:bodyPr anchor="ctr"/>
          <a:lstStyle>
            <a:lvl1pPr algn="ctr">
              <a:lnSpc>
                <a:spcPct val="104000"/>
              </a:lnSpc>
              <a:defRPr sz="1400" b="0" i="0">
                <a:noFill/>
              </a:defRPr>
            </a:lvl1pPr>
          </a:lstStyle>
          <a:p>
            <a:endParaRPr lang="en-GB"/>
          </a:p>
        </p:txBody>
      </p:sp>
    </p:spTree>
    <p:extLst>
      <p:ext uri="{BB962C8B-B14F-4D97-AF65-F5344CB8AC3E}">
        <p14:creationId xmlns:p14="http://schemas.microsoft.com/office/powerpoint/2010/main" val="420259419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Image and text v1">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9BE374B3-9BB3-3993-5205-DACD8521FF6A}"/>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7" name="Graphic 6">
            <a:extLst>
              <a:ext uri="{FF2B5EF4-FFF2-40B4-BE49-F238E27FC236}">
                <a16:creationId xmlns:a16="http://schemas.microsoft.com/office/drawing/2014/main" id="{5ADBAF59-55AD-BB20-0854-4F00E3D183B5}"/>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8" name="Graphic 7">
            <a:extLst>
              <a:ext uri="{FF2B5EF4-FFF2-40B4-BE49-F238E27FC236}">
                <a16:creationId xmlns:a16="http://schemas.microsoft.com/office/drawing/2014/main" id="{37F7BC55-3BC8-B89D-7919-0E86A543B57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1" name="Title Placeholder 1">
            <a:extLst>
              <a:ext uri="{FF2B5EF4-FFF2-40B4-BE49-F238E27FC236}">
                <a16:creationId xmlns:a16="http://schemas.microsoft.com/office/drawing/2014/main" id="{B247D0FD-6198-AED6-8BFB-68FF711B434D}"/>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2" name="Content Placeholder 15">
            <a:extLst>
              <a:ext uri="{FF2B5EF4-FFF2-40B4-BE49-F238E27FC236}">
                <a16:creationId xmlns:a16="http://schemas.microsoft.com/office/drawing/2014/main" id="{DEF2CC0D-E565-F017-AE91-CB0C2E441F2F}"/>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13" name="Text Placeholder 13">
            <a:extLst>
              <a:ext uri="{FF2B5EF4-FFF2-40B4-BE49-F238E27FC236}">
                <a16:creationId xmlns:a16="http://schemas.microsoft.com/office/drawing/2014/main" id="{C84566B0-775F-522F-5694-0E110C51522C}"/>
              </a:ext>
            </a:extLst>
          </p:cNvPr>
          <p:cNvSpPr>
            <a:spLocks noGrp="1"/>
          </p:cNvSpPr>
          <p:nvPr>
            <p:ph type="body" sz="quarter" idx="22"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4" name="Footer Placeholder 4">
            <a:extLst>
              <a:ext uri="{FF2B5EF4-FFF2-40B4-BE49-F238E27FC236}">
                <a16:creationId xmlns:a16="http://schemas.microsoft.com/office/drawing/2014/main" id="{864856EA-8ADC-3DB3-F2A2-2F26B84865DC}"/>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0F27F0CE-9DAF-4D31-CA8F-A32C049CAE8D}"/>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8225450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Image and text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C9190BE7-B3D0-2484-8498-7AA5209EAFC8}"/>
              </a:ext>
            </a:extLst>
          </p:cNvPr>
          <p:cNvSpPr>
            <a:spLocks noGrp="1"/>
          </p:cNvSpPr>
          <p:nvPr>
            <p:ph type="title" hasCustomPrompt="1"/>
          </p:nvPr>
        </p:nvSpPr>
        <p:spPr>
          <a:xfrm>
            <a:off x="499734"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Text Placeholder 12">
            <a:extLst>
              <a:ext uri="{FF2B5EF4-FFF2-40B4-BE49-F238E27FC236}">
                <a16:creationId xmlns:a16="http://schemas.microsoft.com/office/drawing/2014/main" id="{B58EF5B5-50B6-097D-254A-DC0302C1E750}"/>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2" name="Content Placeholder 15">
            <a:extLst>
              <a:ext uri="{FF2B5EF4-FFF2-40B4-BE49-F238E27FC236}">
                <a16:creationId xmlns:a16="http://schemas.microsoft.com/office/drawing/2014/main" id="{E07138AA-8105-84D9-677F-DAC3332DE7D3}"/>
              </a:ext>
            </a:extLst>
          </p:cNvPr>
          <p:cNvSpPr>
            <a:spLocks noGrp="1"/>
          </p:cNvSpPr>
          <p:nvPr>
            <p:ph sz="quarter" idx="20"/>
          </p:nvPr>
        </p:nvSpPr>
        <p:spPr>
          <a:xfrm>
            <a:off x="499733" y="1888476"/>
            <a:ext cx="4860000" cy="3567600"/>
          </a:xfrm>
          <a:prstGeom prst="rect">
            <a:avLst/>
          </a:prstGeom>
        </p:spPr>
        <p:txBody>
          <a:bodyPr/>
          <a:lstStyle>
            <a:lvl1pPr>
              <a:lnSpc>
                <a:spcPct val="104000"/>
              </a:lnSpc>
              <a:defRPr sz="1400" b="0" i="0"/>
            </a:lvl1pPr>
          </a:lstStyle>
          <a:p>
            <a:endParaRPr lang="en-GB"/>
          </a:p>
        </p:txBody>
      </p:sp>
      <p:sp>
        <p:nvSpPr>
          <p:cNvPr id="13" name="Picture Placeholder 11">
            <a:extLst>
              <a:ext uri="{FF2B5EF4-FFF2-40B4-BE49-F238E27FC236}">
                <a16:creationId xmlns:a16="http://schemas.microsoft.com/office/drawing/2014/main" id="{8391AE21-6050-0226-6F85-476E9AF6A406}"/>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14" name="Graphic 13">
            <a:extLst>
              <a:ext uri="{FF2B5EF4-FFF2-40B4-BE49-F238E27FC236}">
                <a16:creationId xmlns:a16="http://schemas.microsoft.com/office/drawing/2014/main" id="{154CAD70-D10E-930A-16EA-FD228228C9DE}"/>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15" name="Graphic 14">
            <a:extLst>
              <a:ext uri="{FF2B5EF4-FFF2-40B4-BE49-F238E27FC236}">
                <a16:creationId xmlns:a16="http://schemas.microsoft.com/office/drawing/2014/main" id="{6D2A1544-8B5E-1EBA-9577-83CE7B0EADA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6" name="Footer Placeholder 4">
            <a:extLst>
              <a:ext uri="{FF2B5EF4-FFF2-40B4-BE49-F238E27FC236}">
                <a16:creationId xmlns:a16="http://schemas.microsoft.com/office/drawing/2014/main" id="{B05C08EB-46CF-FA11-3595-6C3BEAF443DD}"/>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59796065-C488-2296-40DE-B6F40F6B325C}"/>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29256400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hree image and text slide v1">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52A05B-734C-023B-C15D-942D9867BAB4}"/>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Content Placeholder 15">
            <a:extLst>
              <a:ext uri="{FF2B5EF4-FFF2-40B4-BE49-F238E27FC236}">
                <a16:creationId xmlns:a16="http://schemas.microsoft.com/office/drawing/2014/main" id="{67BD0C26-0FB8-E001-81BA-5EA844A0C914}"/>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8" name="Text Placeholder 13">
            <a:extLst>
              <a:ext uri="{FF2B5EF4-FFF2-40B4-BE49-F238E27FC236}">
                <a16:creationId xmlns:a16="http://schemas.microsoft.com/office/drawing/2014/main" id="{548710A7-36AA-7701-8CF8-E2BC3CD3543E}"/>
              </a:ext>
            </a:extLst>
          </p:cNvPr>
          <p:cNvSpPr>
            <a:spLocks noGrp="1"/>
          </p:cNvSpPr>
          <p:nvPr>
            <p:ph type="body" sz="quarter" idx="21"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9" name="Picture Placeholder 11">
            <a:extLst>
              <a:ext uri="{FF2B5EF4-FFF2-40B4-BE49-F238E27FC236}">
                <a16:creationId xmlns:a16="http://schemas.microsoft.com/office/drawing/2014/main" id="{A79BFDA6-F32E-B996-4892-27B8AF51E8DB}"/>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10" name="Picture Placeholder 11">
            <a:extLst>
              <a:ext uri="{FF2B5EF4-FFF2-40B4-BE49-F238E27FC236}">
                <a16:creationId xmlns:a16="http://schemas.microsoft.com/office/drawing/2014/main" id="{4D64FC78-7634-6352-7B43-68A85F785653}"/>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Picture Placeholder 11">
            <a:extLst>
              <a:ext uri="{FF2B5EF4-FFF2-40B4-BE49-F238E27FC236}">
                <a16:creationId xmlns:a16="http://schemas.microsoft.com/office/drawing/2014/main" id="{6A6F6C75-D2A5-E05B-2BCE-798B8F09BB83}"/>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4" name="Footer Placeholder 4">
            <a:extLst>
              <a:ext uri="{FF2B5EF4-FFF2-40B4-BE49-F238E27FC236}">
                <a16:creationId xmlns:a16="http://schemas.microsoft.com/office/drawing/2014/main" id="{00CAFEC1-AE66-D8B4-E6D2-27C8EB892EBC}"/>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1" name="Slide Number Placeholder 5">
            <a:extLst>
              <a:ext uri="{FF2B5EF4-FFF2-40B4-BE49-F238E27FC236}">
                <a16:creationId xmlns:a16="http://schemas.microsoft.com/office/drawing/2014/main" id="{1F426AEF-67DB-0719-C906-7D7AB50263C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61978369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hree image and text slide v2">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219DC3A-1FF1-7859-D599-6F9DCD54E592}"/>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3" name="Picture Placeholder 11">
            <a:extLst>
              <a:ext uri="{FF2B5EF4-FFF2-40B4-BE49-F238E27FC236}">
                <a16:creationId xmlns:a16="http://schemas.microsoft.com/office/drawing/2014/main" id="{34A33B83-0498-6D8B-C355-16BE0BBD49C8}"/>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Title Placeholder 1">
            <a:extLst>
              <a:ext uri="{FF2B5EF4-FFF2-40B4-BE49-F238E27FC236}">
                <a16:creationId xmlns:a16="http://schemas.microsoft.com/office/drawing/2014/main" id="{D7993DE8-5ABE-40D9-B897-DAF1B332870F}"/>
              </a:ext>
            </a:extLst>
          </p:cNvPr>
          <p:cNvSpPr>
            <a:spLocks noGrp="1"/>
          </p:cNvSpPr>
          <p:nvPr>
            <p:ph type="title" hasCustomPrompt="1"/>
          </p:nvPr>
        </p:nvSpPr>
        <p:spPr>
          <a:xfrm>
            <a:off x="499733"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Text Placeholder 12">
            <a:extLst>
              <a:ext uri="{FF2B5EF4-FFF2-40B4-BE49-F238E27FC236}">
                <a16:creationId xmlns:a16="http://schemas.microsoft.com/office/drawing/2014/main" id="{1F382238-B715-064C-9E79-D94A425E35B6}"/>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ext Placeholder 2">
            <a:extLst>
              <a:ext uri="{FF2B5EF4-FFF2-40B4-BE49-F238E27FC236}">
                <a16:creationId xmlns:a16="http://schemas.microsoft.com/office/drawing/2014/main" id="{78D2F36A-F968-C38D-8923-0F341E76FAD7}"/>
              </a:ext>
            </a:extLst>
          </p:cNvPr>
          <p:cNvSpPr>
            <a:spLocks noGrp="1"/>
          </p:cNvSpPr>
          <p:nvPr>
            <p:ph idx="1"/>
          </p:nvPr>
        </p:nvSpPr>
        <p:spPr>
          <a:xfrm>
            <a:off x="499734" y="1888476"/>
            <a:ext cx="4860000" cy="3567600"/>
          </a:xfrm>
          <a:prstGeom prst="rect">
            <a:avLst/>
          </a:prstGeom>
        </p:spPr>
        <p:txBody>
          <a:bodyPr vert="horz" lIns="0" tIns="0" rIns="0" bIns="0" rtlCol="0">
            <a:noAutofit/>
          </a:bodyPr>
          <a:lstStyle>
            <a:lvl1pPr>
              <a:defRPr sz="1600" b="0" i="0"/>
            </a:lvl1pPr>
          </a:lstStyle>
          <a:p>
            <a:pPr lvl="0"/>
            <a:endParaRPr lang="en-GB"/>
          </a:p>
        </p:txBody>
      </p:sp>
      <p:sp>
        <p:nvSpPr>
          <p:cNvPr id="2" name="Picture Placeholder 11">
            <a:extLst>
              <a:ext uri="{FF2B5EF4-FFF2-40B4-BE49-F238E27FC236}">
                <a16:creationId xmlns:a16="http://schemas.microsoft.com/office/drawing/2014/main" id="{F8CEB787-490E-53D2-9EBC-81E529CEA450}"/>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5" name="Footer Placeholder 4">
            <a:extLst>
              <a:ext uri="{FF2B5EF4-FFF2-40B4-BE49-F238E27FC236}">
                <a16:creationId xmlns:a16="http://schemas.microsoft.com/office/drawing/2014/main" id="{C9B4DFF7-D728-A0BD-BB56-56B0DBF62266}"/>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87779431-194F-E6E0-3EF3-3906DCBCA3AD}"/>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84399694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Statement or quote slide">
    <p:spTree>
      <p:nvGrpSpPr>
        <p:cNvPr id="1" name=""/>
        <p:cNvGrpSpPr/>
        <p:nvPr/>
      </p:nvGrpSpPr>
      <p:grpSpPr>
        <a:xfrm>
          <a:off x="0" y="0"/>
          <a:ext cx="0" cy="0"/>
          <a:chOff x="0" y="0"/>
          <a:chExt cx="0" cy="0"/>
        </a:xfrm>
      </p:grpSpPr>
      <p:sp>
        <p:nvSpPr>
          <p:cNvPr id="22" name="Title Placeholder 1">
            <a:extLst>
              <a:ext uri="{FF2B5EF4-FFF2-40B4-BE49-F238E27FC236}">
                <a16:creationId xmlns:a16="http://schemas.microsoft.com/office/drawing/2014/main" id="{06DF862D-15E0-ACDB-80CE-697EB1AC1CE0}"/>
              </a:ext>
            </a:extLst>
          </p:cNvPr>
          <p:cNvSpPr>
            <a:spLocks noGrp="1"/>
          </p:cNvSpPr>
          <p:nvPr>
            <p:ph type="title" hasCustomPrompt="1"/>
          </p:nvPr>
        </p:nvSpPr>
        <p:spPr>
          <a:xfrm>
            <a:off x="499734" y="2539978"/>
            <a:ext cx="4860000" cy="2235622"/>
          </a:xfrm>
          <a:prstGeom prst="rect">
            <a:avLst/>
          </a:prstGeom>
        </p:spPr>
        <p:txBody>
          <a:bodyPr vert="horz" wrap="square" lIns="0" tIns="0" rIns="0" bIns="0" rtlCol="0" anchor="t">
            <a:noAutofit/>
          </a:bodyPr>
          <a:lstStyle>
            <a:lvl1pPr>
              <a:defRPr sz="2400" b="0" i="0"/>
            </a:lvl1pPr>
          </a:lstStyle>
          <a:p>
            <a:r>
              <a:rPr lang="en-GB"/>
              <a:t>Add quote</a:t>
            </a:r>
          </a:p>
        </p:txBody>
      </p:sp>
      <p:sp>
        <p:nvSpPr>
          <p:cNvPr id="23" name="Text Placeholder 12">
            <a:extLst>
              <a:ext uri="{FF2B5EF4-FFF2-40B4-BE49-F238E27FC236}">
                <a16:creationId xmlns:a16="http://schemas.microsoft.com/office/drawing/2014/main" id="{A9898A81-6C3F-17C9-B449-3FE9B4C929FF}"/>
              </a:ext>
            </a:extLst>
          </p:cNvPr>
          <p:cNvSpPr>
            <a:spLocks noGrp="1"/>
          </p:cNvSpPr>
          <p:nvPr>
            <p:ph type="body" sz="quarter" idx="14" hasCustomPrompt="1"/>
          </p:nvPr>
        </p:nvSpPr>
        <p:spPr>
          <a:xfrm>
            <a:off x="499734" y="4866805"/>
            <a:ext cx="4859999" cy="501740"/>
          </a:xfrm>
          <a:prstGeom prst="rect">
            <a:avLst/>
          </a:prstGeom>
        </p:spPr>
        <p:txBody>
          <a:bodyPr wrap="square">
            <a:noAutofit/>
          </a:bodyPr>
          <a:lstStyle>
            <a:lvl1pPr>
              <a:defRPr sz="12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source</a:t>
            </a:r>
          </a:p>
        </p:txBody>
      </p:sp>
      <p:sp>
        <p:nvSpPr>
          <p:cNvPr id="24" name="Picture Placeholder 11">
            <a:extLst>
              <a:ext uri="{FF2B5EF4-FFF2-40B4-BE49-F238E27FC236}">
                <a16:creationId xmlns:a16="http://schemas.microsoft.com/office/drawing/2014/main" id="{1E8A19FE-64F8-6DAE-5D3D-84BA47F15825}"/>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5" name="Picture Placeholder 11">
            <a:extLst>
              <a:ext uri="{FF2B5EF4-FFF2-40B4-BE49-F238E27FC236}">
                <a16:creationId xmlns:a16="http://schemas.microsoft.com/office/drawing/2014/main" id="{2630A848-805F-B52C-DAB6-56E569C2CAE6}"/>
              </a:ext>
            </a:extLst>
          </p:cNvPr>
          <p:cNvSpPr>
            <a:spLocks noGrp="1"/>
          </p:cNvSpPr>
          <p:nvPr>
            <p:ph type="pic" sz="quarter" idx="15" hasCustomPrompt="1"/>
          </p:nvPr>
        </p:nvSpPr>
        <p:spPr>
          <a:xfrm>
            <a:off x="10536000" y="1897275"/>
            <a:ext cx="1656000" cy="4978653"/>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6" name="Title Placeholder 1">
            <a:extLst>
              <a:ext uri="{FF2B5EF4-FFF2-40B4-BE49-F238E27FC236}">
                <a16:creationId xmlns:a16="http://schemas.microsoft.com/office/drawing/2014/main" id="{A522FB30-D98F-CA6D-A898-E533909FFF18}"/>
              </a:ext>
            </a:extLst>
          </p:cNvPr>
          <p:cNvSpPr txBox="1">
            <a:spLocks/>
          </p:cNvSpPr>
          <p:nvPr userDrawn="1"/>
        </p:nvSpPr>
        <p:spPr>
          <a:xfrm>
            <a:off x="448797" y="1882098"/>
            <a:ext cx="562655" cy="1221488"/>
          </a:xfrm>
          <a:prstGeom prst="rect">
            <a:avLst/>
          </a:prstGeom>
        </p:spPr>
        <p:txBody>
          <a:bodyPr vert="horz" wrap="none" lIns="0" tIns="0" rIns="0" bIns="0" rtlCol="0" anchor="t">
            <a:noAutofit/>
          </a:bodyPr>
          <a:lstStyle>
            <a:lvl1pPr algn="l" defTabSz="914400" rtl="0" eaLnBrk="1" latinLnBrk="0" hangingPunct="1">
              <a:lnSpc>
                <a:spcPct val="78000"/>
              </a:lnSpc>
              <a:spcBef>
                <a:spcPct val="0"/>
              </a:spcBef>
              <a:buNone/>
              <a:defRPr sz="2400" b="1" kern="1200">
                <a:solidFill>
                  <a:schemeClr val="tx1"/>
                </a:solidFill>
                <a:latin typeface="Neue Haas Grotesk Text Pro" panose="020B0504020202020204" pitchFamily="34" charset="77"/>
                <a:ea typeface="+mj-ea"/>
                <a:cs typeface="Calibri" panose="020F0502020204030204" pitchFamily="34" charset="0"/>
              </a:defRPr>
            </a:lvl1pPr>
          </a:lstStyle>
          <a:p>
            <a:r>
              <a:rPr lang="en-GB" sz="10000" b="0" i="0">
                <a:latin typeface="Aptos" panose="020B0004020202020204" pitchFamily="34" charset="0"/>
              </a:rPr>
              <a:t>“</a:t>
            </a:r>
          </a:p>
        </p:txBody>
      </p:sp>
      <p:pic>
        <p:nvPicPr>
          <p:cNvPr id="6" name="Graphic 5">
            <a:extLst>
              <a:ext uri="{FF2B5EF4-FFF2-40B4-BE49-F238E27FC236}">
                <a16:creationId xmlns:a16="http://schemas.microsoft.com/office/drawing/2014/main" id="{F15CC809-C0C6-1AEE-518D-145A35C3DF6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4E82D668-9298-B429-8245-1BC16281F68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685867"/>
            <a:ext cx="2047718" cy="540991"/>
          </a:xfrm>
          <a:prstGeom prst="rect">
            <a:avLst/>
          </a:prstGeom>
        </p:spPr>
      </p:pic>
      <p:sp>
        <p:nvSpPr>
          <p:cNvPr id="5" name="Footer Placeholder 4">
            <a:extLst>
              <a:ext uri="{FF2B5EF4-FFF2-40B4-BE49-F238E27FC236}">
                <a16:creationId xmlns:a16="http://schemas.microsoft.com/office/drawing/2014/main" id="{B7DABA17-7B7D-899F-84F8-292CA7682798}"/>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7" name="Slide Number Placeholder 5">
            <a:extLst>
              <a:ext uri="{FF2B5EF4-FFF2-40B4-BE49-F238E27FC236}">
                <a16:creationId xmlns:a16="http://schemas.microsoft.com/office/drawing/2014/main" id="{03884091-69C6-4322-83B8-C2BD56341AB1}"/>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31310266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Partner Logo v1">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5CDA39D1-C067-433E-BEEB-1E5A3359C16C}"/>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65889796-979E-8AF1-9D58-7D0FDF3D416A}"/>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EDFDF015-8CB2-7AE0-CC71-02DC2C8A9DE5}"/>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cxnSp>
        <p:nvCxnSpPr>
          <p:cNvPr id="6" name="Straight Connector 5">
            <a:extLst>
              <a:ext uri="{FF2B5EF4-FFF2-40B4-BE49-F238E27FC236}">
                <a16:creationId xmlns:a16="http://schemas.microsoft.com/office/drawing/2014/main" id="{AC9CE45D-5663-1B62-E264-FE43A462B865}"/>
              </a:ext>
            </a:extLst>
          </p:cNvPr>
          <p:cNvCxnSpPr>
            <a:cxnSpLocks/>
          </p:cNvCxnSpPr>
          <p:nvPr userDrawn="1"/>
        </p:nvCxnSpPr>
        <p:spPr>
          <a:xfrm>
            <a:off x="4479196"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7" name="Picture Placeholder 11">
            <a:extLst>
              <a:ext uri="{FF2B5EF4-FFF2-40B4-BE49-F238E27FC236}">
                <a16:creationId xmlns:a16="http://schemas.microsoft.com/office/drawing/2014/main" id="{FC196A81-C5EF-AD47-CDBF-98F74EE14AF2}"/>
              </a:ext>
            </a:extLst>
          </p:cNvPr>
          <p:cNvSpPr>
            <a:spLocks noGrp="1"/>
          </p:cNvSpPr>
          <p:nvPr>
            <p:ph type="pic" sz="quarter" idx="13" hasCustomPrompt="1"/>
          </p:nvPr>
        </p:nvSpPr>
        <p:spPr>
          <a:xfrm>
            <a:off x="4678830" y="5813493"/>
            <a:ext cx="54000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logo</a:t>
            </a:r>
          </a:p>
        </p:txBody>
      </p:sp>
    </p:spTree>
    <p:extLst>
      <p:ext uri="{BB962C8B-B14F-4D97-AF65-F5344CB8AC3E}">
        <p14:creationId xmlns:p14="http://schemas.microsoft.com/office/powerpoint/2010/main" val="411389495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Partner Logo v2">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B5ED1A46-D6DD-5265-ACD4-B99C67E04B6C}"/>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0B27340E-4B53-CC7A-7B58-E4712BCE07C0}"/>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06FCE97C-D04A-21AE-E2D4-C31176C5CEBF}"/>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spTree>
    <p:extLst>
      <p:ext uri="{BB962C8B-B14F-4D97-AF65-F5344CB8AC3E}">
        <p14:creationId xmlns:p14="http://schemas.microsoft.com/office/powerpoint/2010/main" val="188276188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hank you v1">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pic>
        <p:nvPicPr>
          <p:cNvPr id="2" name="Graphic 1">
            <a:extLst>
              <a:ext uri="{FF2B5EF4-FFF2-40B4-BE49-F238E27FC236}">
                <a16:creationId xmlns:a16="http://schemas.microsoft.com/office/drawing/2014/main" id="{D51D06E0-59F9-89D6-ACF8-6C5311E802C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4" name="Graphic 3">
            <a:extLst>
              <a:ext uri="{FF2B5EF4-FFF2-40B4-BE49-F238E27FC236}">
                <a16:creationId xmlns:a16="http://schemas.microsoft.com/office/drawing/2014/main" id="{21D1B6CD-BEBA-A389-2AF7-B83C17ED8B1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28753877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hank you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716971"/>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sp>
        <p:nvSpPr>
          <p:cNvPr id="7" name="Picture Placeholder 11">
            <a:extLst>
              <a:ext uri="{FF2B5EF4-FFF2-40B4-BE49-F238E27FC236}">
                <a16:creationId xmlns:a16="http://schemas.microsoft.com/office/drawing/2014/main" id="{1CE9F832-37B0-8AE8-FEAB-E13F26BE46BF}"/>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9" name="Graphic 8">
            <a:extLst>
              <a:ext uri="{FF2B5EF4-FFF2-40B4-BE49-F238E27FC236}">
                <a16:creationId xmlns:a16="http://schemas.microsoft.com/office/drawing/2014/main" id="{61AC94D6-81C3-78DC-5AFA-1BD3B5E45F8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10" name="Graphic 9">
            <a:extLst>
              <a:ext uri="{FF2B5EF4-FFF2-40B4-BE49-F238E27FC236}">
                <a16:creationId xmlns:a16="http://schemas.microsoft.com/office/drawing/2014/main" id="{BFD63378-1B60-1C80-BEA9-4CEFF7D16C9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2057375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graph slide">
    <p:bg>
      <p:bgPr>
        <a:solidFill>
          <a:schemeClr val="bg1"/>
        </a:solidFill>
        <a:effectLst/>
      </p:bgPr>
    </p:bg>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AE7A2C40-535F-5F7E-F1C3-491FC3950458}"/>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9" name="Content Placeholder 15">
            <a:extLst>
              <a:ext uri="{FF2B5EF4-FFF2-40B4-BE49-F238E27FC236}">
                <a16:creationId xmlns:a16="http://schemas.microsoft.com/office/drawing/2014/main" id="{761E740E-CE5D-3F96-EF1B-74C269D86486}"/>
              </a:ext>
            </a:extLst>
          </p:cNvPr>
          <p:cNvSpPr>
            <a:spLocks noGrp="1"/>
          </p:cNvSpPr>
          <p:nvPr>
            <p:ph sz="quarter" idx="19"/>
          </p:nvPr>
        </p:nvSpPr>
        <p:spPr>
          <a:xfrm>
            <a:off x="499733" y="2138376"/>
            <a:ext cx="5269471" cy="3317700"/>
          </a:xfrm>
          <a:prstGeom prst="rect">
            <a:avLst/>
          </a:prstGeom>
        </p:spPr>
        <p:txBody>
          <a:bodyPr/>
          <a:lstStyle>
            <a:lvl1pPr>
              <a:lnSpc>
                <a:spcPct val="104000"/>
              </a:lnSpc>
              <a:defRPr sz="1400" b="0" i="0"/>
            </a:lvl1pPr>
          </a:lstStyle>
          <a:p>
            <a:pPr lvl="0"/>
            <a:r>
              <a:rPr lang="en-US"/>
              <a:t>Click to edit Master text styles</a:t>
            </a:r>
          </a:p>
        </p:txBody>
      </p:sp>
      <p:sp>
        <p:nvSpPr>
          <p:cNvPr id="10" name="Text Placeholder 13">
            <a:extLst>
              <a:ext uri="{FF2B5EF4-FFF2-40B4-BE49-F238E27FC236}">
                <a16:creationId xmlns:a16="http://schemas.microsoft.com/office/drawing/2014/main" id="{6EE7FA59-16CE-C00E-EC88-A43E3E27FD7B}"/>
              </a:ext>
            </a:extLst>
          </p:cNvPr>
          <p:cNvSpPr>
            <a:spLocks noGrp="1"/>
          </p:cNvSpPr>
          <p:nvPr>
            <p:ph type="body" sz="quarter" idx="20" hasCustomPrompt="1"/>
          </p:nvPr>
        </p:nvSpPr>
        <p:spPr>
          <a:xfrm>
            <a:off x="499731" y="1408771"/>
            <a:ext cx="526947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6" name="Content Placeholder 15">
            <a:extLst>
              <a:ext uri="{FF2B5EF4-FFF2-40B4-BE49-F238E27FC236}">
                <a16:creationId xmlns:a16="http://schemas.microsoft.com/office/drawing/2014/main" id="{D4650F6D-1E8E-4387-3E83-A43623850CE6}"/>
              </a:ext>
            </a:extLst>
          </p:cNvPr>
          <p:cNvSpPr>
            <a:spLocks noGrp="1"/>
          </p:cNvSpPr>
          <p:nvPr>
            <p:ph sz="quarter" idx="18"/>
          </p:nvPr>
        </p:nvSpPr>
        <p:spPr>
          <a:xfrm>
            <a:off x="6422796" y="1408770"/>
            <a:ext cx="5269471" cy="4047306"/>
          </a:xfrm>
          <a:prstGeom prst="rect">
            <a:avLst/>
          </a:prstGeom>
        </p:spPr>
        <p:txBody>
          <a:bodyPr/>
          <a:lstStyle>
            <a:lvl1pPr>
              <a:defRPr sz="1400" b="0" i="0"/>
            </a:lvl1pPr>
          </a:lstStyle>
          <a:p>
            <a:pPr lvl="0"/>
            <a:r>
              <a:rPr lang="en-US"/>
              <a:t>Click to edit Master text styles</a:t>
            </a:r>
          </a:p>
        </p:txBody>
      </p:sp>
      <p:sp>
        <p:nvSpPr>
          <p:cNvPr id="4" name="Footer Placeholder 4">
            <a:extLst>
              <a:ext uri="{FF2B5EF4-FFF2-40B4-BE49-F238E27FC236}">
                <a16:creationId xmlns:a16="http://schemas.microsoft.com/office/drawing/2014/main" id="{EB511903-CB70-1128-6EEE-9FF21DD89770}"/>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E3EB83CE-0CDC-FE94-D907-C47260ACA782}"/>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18585522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104477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p:nvPr>
        </p:nvSpPr>
        <p:spPr>
          <a:xfrm>
            <a:off x="499733" y="3779224"/>
            <a:ext cx="6541200" cy="855299"/>
          </a:xfrm>
          <a:prstGeom prst="rect">
            <a:avLst/>
          </a:prstGeom>
        </p:spPr>
        <p:txBody>
          <a:bodyPr wrap="square">
            <a:noAutofit/>
          </a:bodyPr>
          <a:lstStyle>
            <a:lvl1pPr>
              <a:lnSpc>
                <a:spcPct val="104000"/>
              </a:lnSpc>
              <a:defRPr sz="1800" b="0" i="0" kern="1800" spc="-30" baseline="0"/>
            </a:lvl1pPr>
            <a:lvl2pPr>
              <a:defRPr sz="2000"/>
            </a:lvl2pPr>
            <a:lvl3pPr>
              <a:defRPr sz="2000"/>
            </a:lvl3pPr>
            <a:lvl4pPr>
              <a:defRPr sz="2000"/>
            </a:lvl4pPr>
            <a:lvl5pPr>
              <a:defRPr sz="2000"/>
            </a:lvl5pPr>
          </a:lstStyle>
          <a:p>
            <a:pPr lvl="0"/>
            <a:endParaRPr lang="en-US"/>
          </a:p>
        </p:txBody>
      </p:sp>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1889950"/>
            <a:ext cx="6542513" cy="1806905"/>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7678168" y="0"/>
            <a:ext cx="4014099" cy="635445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2" name="Graphic 1">
            <a:extLst>
              <a:ext uri="{FF2B5EF4-FFF2-40B4-BE49-F238E27FC236}">
                <a16:creationId xmlns:a16="http://schemas.microsoft.com/office/drawing/2014/main" id="{0A6F234A-02BD-CEA1-53B6-A3CBD82D9D9A}"/>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5813459"/>
            <a:ext cx="2047718" cy="540991"/>
          </a:xfrm>
          <a:prstGeom prst="rect">
            <a:avLst/>
          </a:prstGeom>
        </p:spPr>
      </p:pic>
      <p:pic>
        <p:nvPicPr>
          <p:cNvPr id="4" name="Graphic 3">
            <a:extLst>
              <a:ext uri="{FF2B5EF4-FFF2-40B4-BE49-F238E27FC236}">
                <a16:creationId xmlns:a16="http://schemas.microsoft.com/office/drawing/2014/main" id="{D4FD2369-CA15-45D0-6135-4B67E4FCCDD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99732" y="503550"/>
            <a:ext cx="651959" cy="936000"/>
          </a:xfrm>
          <a:prstGeom prst="rect">
            <a:avLst/>
          </a:prstGeom>
        </p:spPr>
      </p:pic>
    </p:spTree>
    <p:extLst>
      <p:ext uri="{BB962C8B-B14F-4D97-AF65-F5344CB8AC3E}">
        <p14:creationId xmlns:p14="http://schemas.microsoft.com/office/powerpoint/2010/main" val="209325543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4" name="Text Placeholder 19">
            <a:extLst>
              <a:ext uri="{FF2B5EF4-FFF2-40B4-BE49-F238E27FC236}">
                <a16:creationId xmlns:a16="http://schemas.microsoft.com/office/drawing/2014/main" id="{079E73F8-37B5-57EE-3B98-2EA71E263B1A}"/>
              </a:ext>
            </a:extLst>
          </p:cNvPr>
          <p:cNvSpPr>
            <a:spLocks noGrp="1"/>
          </p:cNvSpPr>
          <p:nvPr>
            <p:ph type="body" sz="quarter" idx="13" hasCustomPrompt="1"/>
          </p:nvPr>
        </p:nvSpPr>
        <p:spPr>
          <a:xfrm>
            <a:off x="499733" y="1408773"/>
            <a:ext cx="496800" cy="493200"/>
          </a:xfrm>
          <a:prstGeom prst="rect">
            <a:avLst/>
          </a:prstGeom>
        </p:spPr>
        <p:txBody>
          <a:bodyPr>
            <a:noAutofit/>
          </a:bodyPr>
          <a:lstStyle>
            <a:lvl1pPr>
              <a:lnSpc>
                <a:spcPct val="104000"/>
              </a:lnSpc>
              <a:defRPr sz="1800" b="1" i="0"/>
            </a:lvl1pPr>
          </a:lstStyle>
          <a:p>
            <a:r>
              <a:rPr lang="en-GB"/>
              <a:t>01</a:t>
            </a:r>
          </a:p>
        </p:txBody>
      </p:sp>
      <p:sp>
        <p:nvSpPr>
          <p:cNvPr id="5" name="Text Placeholder 20">
            <a:extLst>
              <a:ext uri="{FF2B5EF4-FFF2-40B4-BE49-F238E27FC236}">
                <a16:creationId xmlns:a16="http://schemas.microsoft.com/office/drawing/2014/main" id="{C4E74264-E44F-0797-6D9B-9719118A5B4E}"/>
              </a:ext>
            </a:extLst>
          </p:cNvPr>
          <p:cNvSpPr>
            <a:spLocks noGrp="1"/>
          </p:cNvSpPr>
          <p:nvPr>
            <p:ph type="body" sz="quarter" idx="14" hasCustomPrompt="1"/>
          </p:nvPr>
        </p:nvSpPr>
        <p:spPr>
          <a:xfrm>
            <a:off x="1337481" y="140877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6" name="Text Placeholder 21">
            <a:extLst>
              <a:ext uri="{FF2B5EF4-FFF2-40B4-BE49-F238E27FC236}">
                <a16:creationId xmlns:a16="http://schemas.microsoft.com/office/drawing/2014/main" id="{474BFACF-A065-5599-4DA5-5613F6DC25E2}"/>
              </a:ext>
            </a:extLst>
          </p:cNvPr>
          <p:cNvSpPr>
            <a:spLocks noGrp="1"/>
          </p:cNvSpPr>
          <p:nvPr>
            <p:ph type="body" sz="quarter" idx="15" hasCustomPrompt="1"/>
          </p:nvPr>
        </p:nvSpPr>
        <p:spPr>
          <a:xfrm>
            <a:off x="499733" y="2113799"/>
            <a:ext cx="496800" cy="493200"/>
          </a:xfrm>
          <a:prstGeom prst="rect">
            <a:avLst/>
          </a:prstGeom>
        </p:spPr>
        <p:txBody>
          <a:bodyPr>
            <a:noAutofit/>
          </a:bodyPr>
          <a:lstStyle>
            <a:lvl1pPr>
              <a:defRPr sz="1800" b="1" i="0"/>
            </a:lvl1pPr>
          </a:lstStyle>
          <a:p>
            <a:r>
              <a:rPr lang="en-GB"/>
              <a:t>02</a:t>
            </a:r>
          </a:p>
        </p:txBody>
      </p:sp>
      <p:sp>
        <p:nvSpPr>
          <p:cNvPr id="9" name="Text Placeholder 23">
            <a:extLst>
              <a:ext uri="{FF2B5EF4-FFF2-40B4-BE49-F238E27FC236}">
                <a16:creationId xmlns:a16="http://schemas.microsoft.com/office/drawing/2014/main" id="{5691CC70-8DF2-EE6F-C40B-B6A831DFB18D}"/>
              </a:ext>
            </a:extLst>
          </p:cNvPr>
          <p:cNvSpPr>
            <a:spLocks noGrp="1"/>
          </p:cNvSpPr>
          <p:nvPr>
            <p:ph type="body" sz="quarter" idx="17" hasCustomPrompt="1"/>
          </p:nvPr>
        </p:nvSpPr>
        <p:spPr>
          <a:xfrm>
            <a:off x="499733" y="2818825"/>
            <a:ext cx="496800" cy="493200"/>
          </a:xfrm>
          <a:prstGeom prst="rect">
            <a:avLst/>
          </a:prstGeom>
        </p:spPr>
        <p:txBody>
          <a:bodyPr>
            <a:noAutofit/>
          </a:bodyPr>
          <a:lstStyle>
            <a:lvl1pPr>
              <a:lnSpc>
                <a:spcPct val="104000"/>
              </a:lnSpc>
              <a:defRPr sz="1800" b="1" i="0"/>
            </a:lvl1pPr>
          </a:lstStyle>
          <a:p>
            <a:r>
              <a:rPr lang="en-GB"/>
              <a:t>03</a:t>
            </a:r>
          </a:p>
        </p:txBody>
      </p:sp>
      <p:sp>
        <p:nvSpPr>
          <p:cNvPr id="11" name="Text Placeholder 25">
            <a:extLst>
              <a:ext uri="{FF2B5EF4-FFF2-40B4-BE49-F238E27FC236}">
                <a16:creationId xmlns:a16="http://schemas.microsoft.com/office/drawing/2014/main" id="{81241517-A93B-C884-00F7-1D76B026E7DE}"/>
              </a:ext>
            </a:extLst>
          </p:cNvPr>
          <p:cNvSpPr>
            <a:spLocks noGrp="1"/>
          </p:cNvSpPr>
          <p:nvPr>
            <p:ph type="body" sz="quarter" idx="19" hasCustomPrompt="1"/>
          </p:nvPr>
        </p:nvSpPr>
        <p:spPr>
          <a:xfrm>
            <a:off x="499733" y="3523851"/>
            <a:ext cx="496800" cy="493200"/>
          </a:xfrm>
          <a:prstGeom prst="rect">
            <a:avLst/>
          </a:prstGeom>
        </p:spPr>
        <p:txBody>
          <a:bodyPr>
            <a:noAutofit/>
          </a:bodyPr>
          <a:lstStyle>
            <a:lvl1pPr>
              <a:lnSpc>
                <a:spcPct val="104000"/>
              </a:lnSpc>
              <a:defRPr sz="1800" b="1" i="0"/>
            </a:lvl1pPr>
          </a:lstStyle>
          <a:p>
            <a:r>
              <a:rPr lang="en-GB"/>
              <a:t>04</a:t>
            </a:r>
          </a:p>
        </p:txBody>
      </p:sp>
      <p:sp>
        <p:nvSpPr>
          <p:cNvPr id="14" name="Text Placeholder 27">
            <a:extLst>
              <a:ext uri="{FF2B5EF4-FFF2-40B4-BE49-F238E27FC236}">
                <a16:creationId xmlns:a16="http://schemas.microsoft.com/office/drawing/2014/main" id="{623F1BAB-65D9-A5B4-E25B-18ED21C1E939}"/>
              </a:ext>
            </a:extLst>
          </p:cNvPr>
          <p:cNvSpPr>
            <a:spLocks noGrp="1"/>
          </p:cNvSpPr>
          <p:nvPr>
            <p:ph type="body" sz="quarter" idx="21" hasCustomPrompt="1"/>
          </p:nvPr>
        </p:nvSpPr>
        <p:spPr>
          <a:xfrm>
            <a:off x="499733" y="4228877"/>
            <a:ext cx="496800" cy="493200"/>
          </a:xfrm>
          <a:prstGeom prst="rect">
            <a:avLst/>
          </a:prstGeom>
        </p:spPr>
        <p:txBody>
          <a:bodyPr>
            <a:noAutofit/>
          </a:bodyPr>
          <a:lstStyle>
            <a:lvl1pPr>
              <a:lnSpc>
                <a:spcPct val="104000"/>
              </a:lnSpc>
              <a:defRPr sz="1800" b="1" i="0"/>
            </a:lvl1pPr>
          </a:lstStyle>
          <a:p>
            <a:r>
              <a:rPr lang="en-GB"/>
              <a:t>05</a:t>
            </a:r>
          </a:p>
        </p:txBody>
      </p:sp>
      <p:cxnSp>
        <p:nvCxnSpPr>
          <p:cNvPr id="24" name="Straight Connector 23">
            <a:extLst>
              <a:ext uri="{FF2B5EF4-FFF2-40B4-BE49-F238E27FC236}">
                <a16:creationId xmlns:a16="http://schemas.microsoft.com/office/drawing/2014/main" id="{9A622FF6-9443-30AD-C876-90BBC09B5850}"/>
              </a:ext>
            </a:extLst>
          </p:cNvPr>
          <p:cNvCxnSpPr>
            <a:cxnSpLocks/>
          </p:cNvCxnSpPr>
          <p:nvPr userDrawn="1"/>
        </p:nvCxnSpPr>
        <p:spPr>
          <a:xfrm>
            <a:off x="1139588" y="1431102"/>
            <a:ext cx="0" cy="399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itle Placeholder 1">
            <a:extLst>
              <a:ext uri="{FF2B5EF4-FFF2-40B4-BE49-F238E27FC236}">
                <a16:creationId xmlns:a16="http://schemas.microsoft.com/office/drawing/2014/main" id="{D325DC9D-2AA9-80B0-59CB-EB2A231584D3}"/>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Agenda slide</a:t>
            </a:r>
          </a:p>
        </p:txBody>
      </p:sp>
      <p:sp>
        <p:nvSpPr>
          <p:cNvPr id="38" name="Text Placeholder 20">
            <a:extLst>
              <a:ext uri="{FF2B5EF4-FFF2-40B4-BE49-F238E27FC236}">
                <a16:creationId xmlns:a16="http://schemas.microsoft.com/office/drawing/2014/main" id="{94FB1512-536B-3C06-8758-3BF64A3DF587}"/>
              </a:ext>
            </a:extLst>
          </p:cNvPr>
          <p:cNvSpPr>
            <a:spLocks noGrp="1"/>
          </p:cNvSpPr>
          <p:nvPr>
            <p:ph type="body" sz="quarter" idx="24" hasCustomPrompt="1"/>
          </p:nvPr>
        </p:nvSpPr>
        <p:spPr>
          <a:xfrm>
            <a:off x="1337481" y="2113798"/>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39" name="Text Placeholder 20">
            <a:extLst>
              <a:ext uri="{FF2B5EF4-FFF2-40B4-BE49-F238E27FC236}">
                <a16:creationId xmlns:a16="http://schemas.microsoft.com/office/drawing/2014/main" id="{E73858A2-79B0-D494-4400-BA3171AC2533}"/>
              </a:ext>
            </a:extLst>
          </p:cNvPr>
          <p:cNvSpPr>
            <a:spLocks noGrp="1"/>
          </p:cNvSpPr>
          <p:nvPr>
            <p:ph type="body" sz="quarter" idx="25" hasCustomPrompt="1"/>
          </p:nvPr>
        </p:nvSpPr>
        <p:spPr>
          <a:xfrm>
            <a:off x="1337481" y="2818824"/>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0" name="Text Placeholder 20">
            <a:extLst>
              <a:ext uri="{FF2B5EF4-FFF2-40B4-BE49-F238E27FC236}">
                <a16:creationId xmlns:a16="http://schemas.microsoft.com/office/drawing/2014/main" id="{316DF11A-F375-2621-E425-D254C2BFBDC2}"/>
              </a:ext>
            </a:extLst>
          </p:cNvPr>
          <p:cNvSpPr>
            <a:spLocks noGrp="1"/>
          </p:cNvSpPr>
          <p:nvPr>
            <p:ph type="body" sz="quarter" idx="26" hasCustomPrompt="1"/>
          </p:nvPr>
        </p:nvSpPr>
        <p:spPr>
          <a:xfrm>
            <a:off x="1337481" y="3523850"/>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1" name="Text Placeholder 20">
            <a:extLst>
              <a:ext uri="{FF2B5EF4-FFF2-40B4-BE49-F238E27FC236}">
                <a16:creationId xmlns:a16="http://schemas.microsoft.com/office/drawing/2014/main" id="{FB045E71-4D6C-C476-D364-81DB443EDF23}"/>
              </a:ext>
            </a:extLst>
          </p:cNvPr>
          <p:cNvSpPr>
            <a:spLocks noGrp="1"/>
          </p:cNvSpPr>
          <p:nvPr>
            <p:ph type="body" sz="quarter" idx="27" hasCustomPrompt="1"/>
          </p:nvPr>
        </p:nvSpPr>
        <p:spPr>
          <a:xfrm>
            <a:off x="1337481" y="4228876"/>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4" name="Text Placeholder 20">
            <a:extLst>
              <a:ext uri="{FF2B5EF4-FFF2-40B4-BE49-F238E27FC236}">
                <a16:creationId xmlns:a16="http://schemas.microsoft.com/office/drawing/2014/main" id="{6ACC28C5-8646-3B2E-4FDA-90CAAD6437E9}"/>
              </a:ext>
            </a:extLst>
          </p:cNvPr>
          <p:cNvSpPr>
            <a:spLocks noGrp="1"/>
          </p:cNvSpPr>
          <p:nvPr>
            <p:ph type="body" sz="quarter" idx="30" hasCustomPrompt="1"/>
          </p:nvPr>
        </p:nvSpPr>
        <p:spPr>
          <a:xfrm>
            <a:off x="1337481" y="493390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9" name="Text Placeholder 29">
            <a:extLst>
              <a:ext uri="{FF2B5EF4-FFF2-40B4-BE49-F238E27FC236}">
                <a16:creationId xmlns:a16="http://schemas.microsoft.com/office/drawing/2014/main" id="{CE07A932-8579-47D4-C90C-297D44DE4342}"/>
              </a:ext>
            </a:extLst>
          </p:cNvPr>
          <p:cNvSpPr>
            <a:spLocks noGrp="1"/>
          </p:cNvSpPr>
          <p:nvPr>
            <p:ph type="body" sz="quarter" idx="32" hasCustomPrompt="1"/>
          </p:nvPr>
        </p:nvSpPr>
        <p:spPr>
          <a:xfrm>
            <a:off x="499733" y="4933903"/>
            <a:ext cx="496800" cy="493200"/>
          </a:xfrm>
          <a:prstGeom prst="rect">
            <a:avLst/>
          </a:prstGeom>
        </p:spPr>
        <p:txBody>
          <a:bodyPr>
            <a:noAutofit/>
          </a:bodyPr>
          <a:lstStyle>
            <a:lvl1pPr>
              <a:defRPr sz="1800" b="1" i="0"/>
            </a:lvl1pPr>
          </a:lstStyle>
          <a:p>
            <a:r>
              <a:rPr lang="en-GB"/>
              <a:t>06</a:t>
            </a:r>
          </a:p>
        </p:txBody>
      </p:sp>
      <p:sp>
        <p:nvSpPr>
          <p:cNvPr id="7" name="Footer Placeholder 4">
            <a:extLst>
              <a:ext uri="{FF2B5EF4-FFF2-40B4-BE49-F238E27FC236}">
                <a16:creationId xmlns:a16="http://schemas.microsoft.com/office/drawing/2014/main" id="{92FAD600-88E4-8EA1-EA4A-51A35A21FC22}"/>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8" name="Slide Number Placeholder 5">
            <a:extLst>
              <a:ext uri="{FF2B5EF4-FFF2-40B4-BE49-F238E27FC236}">
                <a16:creationId xmlns:a16="http://schemas.microsoft.com/office/drawing/2014/main" id="{F0AF68AB-F850-E589-CE1A-0CA739524720}"/>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1835780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0" y="0"/>
            <a:ext cx="12192000" cy="3445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hasCustomPrompt="1"/>
          </p:nvPr>
        </p:nvSpPr>
        <p:spPr>
          <a:xfrm>
            <a:off x="499733" y="1580118"/>
            <a:ext cx="8208000" cy="855299"/>
          </a:xfrm>
          <a:prstGeom prst="rect">
            <a:avLst/>
          </a:prstGeom>
        </p:spPr>
        <p:txBody>
          <a:bodyPr wrap="square">
            <a:noAutofit/>
          </a:bodyPr>
          <a:lstStyle>
            <a:lvl1pPr>
              <a:lnSpc>
                <a:spcPct val="105000"/>
              </a:lnSpc>
              <a:defRPr sz="6000" b="1" i="0" kern="1800" spc="-30" baseline="0"/>
            </a:lvl1pPr>
            <a:lvl2pPr>
              <a:defRPr sz="2000"/>
            </a:lvl2pPr>
            <a:lvl3pPr>
              <a:defRPr sz="2000"/>
            </a:lvl3pPr>
            <a:lvl4pPr>
              <a:defRPr sz="2000"/>
            </a:lvl4pPr>
            <a:lvl5pPr>
              <a:defRPr sz="2000"/>
            </a:lvl5pPr>
          </a:lstStyle>
          <a:p>
            <a:pPr lvl="0"/>
            <a:r>
              <a:rPr lang="en-US"/>
              <a:t>Chapter #</a:t>
            </a:r>
          </a:p>
        </p:txBody>
      </p:sp>
      <p:sp>
        <p:nvSpPr>
          <p:cNvPr id="2" name="Title Placeholder 1">
            <a:extLst>
              <a:ext uri="{FF2B5EF4-FFF2-40B4-BE49-F238E27FC236}">
                <a16:creationId xmlns:a16="http://schemas.microsoft.com/office/drawing/2014/main" id="{48FCD2B1-D684-AD84-2649-CD4B7D8A9D75}"/>
              </a:ext>
            </a:extLst>
          </p:cNvPr>
          <p:cNvSpPr>
            <a:spLocks noGrp="1"/>
          </p:cNvSpPr>
          <p:nvPr>
            <p:ph type="title" hasCustomPrompt="1"/>
          </p:nvPr>
        </p:nvSpPr>
        <p:spPr>
          <a:xfrm>
            <a:off x="499733" y="2791790"/>
            <a:ext cx="8208000" cy="1743682"/>
          </a:xfrm>
          <a:prstGeom prst="rect">
            <a:avLst/>
          </a:prstGeom>
        </p:spPr>
        <p:txBody>
          <a:bodyPr vert="horz" wrap="square" lIns="0" tIns="0" rIns="0" bIns="0" rtlCol="0" anchor="t">
            <a:no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pic>
        <p:nvPicPr>
          <p:cNvPr id="90" name="Graphic 89">
            <a:extLst>
              <a:ext uri="{FF2B5EF4-FFF2-40B4-BE49-F238E27FC236}">
                <a16:creationId xmlns:a16="http://schemas.microsoft.com/office/drawing/2014/main" id="{DEABD41F-F2D1-68DD-A891-4162D21E5E59}"/>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0065" y="5418450"/>
            <a:ext cx="651959" cy="936000"/>
          </a:xfrm>
          <a:prstGeom prst="rect">
            <a:avLst/>
          </a:prstGeom>
        </p:spPr>
      </p:pic>
      <p:pic>
        <p:nvPicPr>
          <p:cNvPr id="3" name="Graphic 2">
            <a:extLst>
              <a:ext uri="{FF2B5EF4-FFF2-40B4-BE49-F238E27FC236}">
                <a16:creationId xmlns:a16="http://schemas.microsoft.com/office/drawing/2014/main" id="{1AF0B37E-1851-C4C9-6600-DBA2A6B5C6D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316269721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BBE98-0E22-15AB-65C2-C9AE1F66A1E6}"/>
              </a:ext>
            </a:extLst>
          </p:cNvPr>
          <p:cNvSpPr>
            <a:spLocks noGrp="1"/>
          </p:cNvSpPr>
          <p:nvPr>
            <p:ph type="title" hasCustomPrompt="1"/>
          </p:nvPr>
        </p:nvSpPr>
        <p:spPr/>
        <p:txBody>
          <a:bodyPr/>
          <a:lstStyle/>
          <a:p>
            <a:r>
              <a:rPr lang="en-GB"/>
              <a:t>Click here to insert title</a:t>
            </a:r>
          </a:p>
        </p:txBody>
      </p:sp>
      <p:sp>
        <p:nvSpPr>
          <p:cNvPr id="3" name="Slide Number Placeholder 2">
            <a:extLst>
              <a:ext uri="{FF2B5EF4-FFF2-40B4-BE49-F238E27FC236}">
                <a16:creationId xmlns:a16="http://schemas.microsoft.com/office/drawing/2014/main" id="{EA051A74-FD7C-83D5-AE8A-B170E2565F6B}"/>
              </a:ext>
            </a:extLst>
          </p:cNvPr>
          <p:cNvSpPr>
            <a:spLocks noGrp="1"/>
          </p:cNvSpPr>
          <p:nvPr>
            <p:ph type="sldNum" sz="quarter" idx="10"/>
          </p:nvPr>
        </p:nvSpPr>
        <p:spPr>
          <a:xfrm>
            <a:off x="499733" y="5994450"/>
            <a:ext cx="360000" cy="360000"/>
          </a:xfrm>
          <a:prstGeom prst="rect">
            <a:avLst/>
          </a:prstGeom>
        </p:spPr>
        <p:txBody>
          <a:bodyPr/>
          <a:lstStyle/>
          <a:p>
            <a:fld id="{E8F1A65C-595C-4736-BF40-F7D31E789466}" type="slidenum">
              <a:rPr lang="en-GB" smtClean="0"/>
              <a:pPr/>
              <a:t>‹#›</a:t>
            </a:fld>
            <a:endParaRPr lang="en-GB"/>
          </a:p>
        </p:txBody>
      </p:sp>
      <p:sp>
        <p:nvSpPr>
          <p:cNvPr id="4" name="Footer Placeholder 3">
            <a:extLst>
              <a:ext uri="{FF2B5EF4-FFF2-40B4-BE49-F238E27FC236}">
                <a16:creationId xmlns:a16="http://schemas.microsoft.com/office/drawing/2014/main" id="{AFEBCF1B-F604-B3B2-27A6-880F400878A2}"/>
              </a:ext>
            </a:extLst>
          </p:cNvPr>
          <p:cNvSpPr>
            <a:spLocks noGrp="1"/>
          </p:cNvSpPr>
          <p:nvPr>
            <p:ph type="ftr" sz="quarter" idx="11"/>
          </p:nvPr>
        </p:nvSpPr>
        <p:spPr>
          <a:xfrm>
            <a:off x="1039733" y="5994450"/>
            <a:ext cx="10652534" cy="360000"/>
          </a:xfrm>
          <a:prstGeom prst="rect">
            <a:avLst/>
          </a:prstGeom>
        </p:spPr>
        <p:txBody>
          <a:bodyPr/>
          <a:lstStyle/>
          <a:p>
            <a:endParaRPr lang="en-GB"/>
          </a:p>
        </p:txBody>
      </p:sp>
    </p:spTree>
    <p:extLst>
      <p:ext uri="{BB962C8B-B14F-4D97-AF65-F5344CB8AC3E}">
        <p14:creationId xmlns:p14="http://schemas.microsoft.com/office/powerpoint/2010/main" val="98932115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766BFCA1-3D8D-4284-C24E-E3DA1F699571}"/>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itle Placeholder 1">
            <a:extLst>
              <a:ext uri="{FF2B5EF4-FFF2-40B4-BE49-F238E27FC236}">
                <a16:creationId xmlns:a16="http://schemas.microsoft.com/office/drawing/2014/main" id="{310189C7-0533-C5A5-2053-64B64A4AE60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4" name="Text Placeholder 2">
            <a:extLst>
              <a:ext uri="{FF2B5EF4-FFF2-40B4-BE49-F238E27FC236}">
                <a16:creationId xmlns:a16="http://schemas.microsoft.com/office/drawing/2014/main" id="{AFBC0A28-AEB8-D9B8-A0EC-71E62E27106D}"/>
              </a:ext>
            </a:extLst>
          </p:cNvPr>
          <p:cNvSpPr>
            <a:spLocks noGrp="1"/>
          </p:cNvSpPr>
          <p:nvPr>
            <p:ph idx="1"/>
          </p:nvPr>
        </p:nvSpPr>
        <p:spPr>
          <a:xfrm>
            <a:off x="499733" y="1888476"/>
            <a:ext cx="11192534" cy="3567600"/>
          </a:xfrm>
          <a:prstGeom prst="rect">
            <a:avLst/>
          </a:prstGeom>
        </p:spPr>
        <p:txBody>
          <a:bodyPr vert="horz" lIns="0" tIns="0" rIns="0" bIns="0" rtlCol="0">
            <a:noAutofit/>
          </a:bodyPr>
          <a:lstStyle>
            <a:lvl1pPr>
              <a:defRPr sz="1600" b="0" i="0"/>
            </a:lvl1pPr>
          </a:lstStyle>
          <a:p>
            <a:pPr lvl="0"/>
            <a:endParaRPr lang="en-GB"/>
          </a:p>
        </p:txBody>
      </p:sp>
      <p:sp>
        <p:nvSpPr>
          <p:cNvPr id="6" name="Footer Placeholder 4">
            <a:extLst>
              <a:ext uri="{FF2B5EF4-FFF2-40B4-BE49-F238E27FC236}">
                <a16:creationId xmlns:a16="http://schemas.microsoft.com/office/drawing/2014/main" id="{72F0805D-7AC6-DB66-3B58-C718207890EB}"/>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7" name="Slide Number Placeholder 5">
            <a:extLst>
              <a:ext uri="{FF2B5EF4-FFF2-40B4-BE49-F238E27FC236}">
                <a16:creationId xmlns:a16="http://schemas.microsoft.com/office/drawing/2014/main" id="{11ED5DF8-DAFE-B042-8CE9-DF893AC6240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59048206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wo column slide">
    <p:spTree>
      <p:nvGrpSpPr>
        <p:cNvPr id="1" name=""/>
        <p:cNvGrpSpPr/>
        <p:nvPr/>
      </p:nvGrpSpPr>
      <p:grpSpPr>
        <a:xfrm>
          <a:off x="0" y="0"/>
          <a:ext cx="0" cy="0"/>
          <a:chOff x="0" y="0"/>
          <a:chExt cx="0" cy="0"/>
        </a:xfrm>
      </p:grpSpPr>
      <p:sp>
        <p:nvSpPr>
          <p:cNvPr id="3" name="Text Placeholder 12">
            <a:extLst>
              <a:ext uri="{FF2B5EF4-FFF2-40B4-BE49-F238E27FC236}">
                <a16:creationId xmlns:a16="http://schemas.microsoft.com/office/drawing/2014/main" id="{8901B2BF-B146-18AA-D1AC-C11BF13456D3}"/>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8" name="Content Placeholder 15">
            <a:extLst>
              <a:ext uri="{FF2B5EF4-FFF2-40B4-BE49-F238E27FC236}">
                <a16:creationId xmlns:a16="http://schemas.microsoft.com/office/drawing/2014/main" id="{36F623F4-4EF9-C441-6445-BE83736EA377}"/>
              </a:ext>
            </a:extLst>
          </p:cNvPr>
          <p:cNvSpPr>
            <a:spLocks noGrp="1"/>
          </p:cNvSpPr>
          <p:nvPr>
            <p:ph sz="quarter" idx="17"/>
          </p:nvPr>
        </p:nvSpPr>
        <p:spPr>
          <a:xfrm>
            <a:off x="499733" y="2589800"/>
            <a:ext cx="5076000" cy="2866276"/>
          </a:xfrm>
          <a:prstGeom prst="rect">
            <a:avLst/>
          </a:prstGeom>
        </p:spPr>
        <p:txBody>
          <a:bodyPr/>
          <a:lstStyle>
            <a:lvl1pPr>
              <a:lnSpc>
                <a:spcPct val="104000"/>
              </a:lnSpc>
              <a:defRPr sz="1400" b="0" i="0"/>
            </a:lvl1pPr>
          </a:lstStyle>
          <a:p>
            <a:endParaRPr lang="en-GB"/>
          </a:p>
        </p:txBody>
      </p:sp>
      <p:sp>
        <p:nvSpPr>
          <p:cNvPr id="12" name="Text Placeholder 13">
            <a:extLst>
              <a:ext uri="{FF2B5EF4-FFF2-40B4-BE49-F238E27FC236}">
                <a16:creationId xmlns:a16="http://schemas.microsoft.com/office/drawing/2014/main" id="{A80B7B62-049F-CC9E-9B73-4108CEF5DEFB}"/>
              </a:ext>
            </a:extLst>
          </p:cNvPr>
          <p:cNvSpPr>
            <a:spLocks noGrp="1"/>
          </p:cNvSpPr>
          <p:nvPr>
            <p:ph type="body" sz="quarter" idx="14" hasCustomPrompt="1"/>
          </p:nvPr>
        </p:nvSpPr>
        <p:spPr>
          <a:xfrm>
            <a:off x="499731" y="1888476"/>
            <a:ext cx="507600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26" name="Content Placeholder 15">
            <a:extLst>
              <a:ext uri="{FF2B5EF4-FFF2-40B4-BE49-F238E27FC236}">
                <a16:creationId xmlns:a16="http://schemas.microsoft.com/office/drawing/2014/main" id="{1E648676-8FD7-02E8-7716-297A4F374120}"/>
              </a:ext>
            </a:extLst>
          </p:cNvPr>
          <p:cNvSpPr>
            <a:spLocks noGrp="1"/>
          </p:cNvSpPr>
          <p:nvPr>
            <p:ph sz="quarter" idx="18"/>
          </p:nvPr>
        </p:nvSpPr>
        <p:spPr>
          <a:xfrm>
            <a:off x="6619166" y="2589800"/>
            <a:ext cx="5073091" cy="2866276"/>
          </a:xfrm>
          <a:prstGeom prst="rect">
            <a:avLst/>
          </a:prstGeom>
        </p:spPr>
        <p:txBody>
          <a:bodyPr/>
          <a:lstStyle>
            <a:lvl1pPr>
              <a:lnSpc>
                <a:spcPct val="104000"/>
              </a:lnSpc>
              <a:defRPr sz="1400" b="0" i="0"/>
            </a:lvl1pPr>
          </a:lstStyle>
          <a:p>
            <a:endParaRPr lang="en-GB"/>
          </a:p>
        </p:txBody>
      </p:sp>
      <p:sp>
        <p:nvSpPr>
          <p:cNvPr id="27" name="Text Placeholder 13">
            <a:extLst>
              <a:ext uri="{FF2B5EF4-FFF2-40B4-BE49-F238E27FC236}">
                <a16:creationId xmlns:a16="http://schemas.microsoft.com/office/drawing/2014/main" id="{5854E95A-9CE6-D1AA-8A64-A9F487ACB88F}"/>
              </a:ext>
            </a:extLst>
          </p:cNvPr>
          <p:cNvSpPr>
            <a:spLocks noGrp="1"/>
          </p:cNvSpPr>
          <p:nvPr>
            <p:ph type="body" sz="quarter" idx="19" hasCustomPrompt="1"/>
          </p:nvPr>
        </p:nvSpPr>
        <p:spPr>
          <a:xfrm>
            <a:off x="6619167" y="1888476"/>
            <a:ext cx="5073099" cy="564450"/>
          </a:xfrm>
          <a:prstGeom prst="rect">
            <a:avLst/>
          </a:prstGeom>
        </p:spPr>
        <p:txBody>
          <a:bodyPr anchor="t">
            <a:noAutofit/>
          </a:bodyPr>
          <a:lstStyle>
            <a:lvl1pPr>
              <a:lnSpc>
                <a:spcPct val="104000"/>
              </a:lnSpc>
              <a:defRPr sz="1600" b="1" i="0"/>
            </a:lvl1pPr>
          </a:lstStyle>
          <a:p>
            <a:r>
              <a:rPr lang="en-GB"/>
              <a:t>Add heading(two lines max)</a:t>
            </a:r>
          </a:p>
        </p:txBody>
      </p:sp>
      <p:cxnSp>
        <p:nvCxnSpPr>
          <p:cNvPr id="28" name="Straight Connector 27">
            <a:extLst>
              <a:ext uri="{FF2B5EF4-FFF2-40B4-BE49-F238E27FC236}">
                <a16:creationId xmlns:a16="http://schemas.microsoft.com/office/drawing/2014/main" id="{C2664B76-E093-0A2A-B5BC-50B49610644F}"/>
              </a:ext>
            </a:extLst>
          </p:cNvPr>
          <p:cNvCxnSpPr>
            <a:cxnSpLocks/>
          </p:cNvCxnSpPr>
          <p:nvPr userDrawn="1"/>
        </p:nvCxnSpPr>
        <p:spPr>
          <a:xfrm>
            <a:off x="6096000" y="1830466"/>
            <a:ext cx="0" cy="363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itle Placeholder 1">
            <a:extLst>
              <a:ext uri="{FF2B5EF4-FFF2-40B4-BE49-F238E27FC236}">
                <a16:creationId xmlns:a16="http://schemas.microsoft.com/office/drawing/2014/main" id="{1E67C38B-51DC-8901-ABF7-E4536FB0811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5" name="Footer Placeholder 4">
            <a:extLst>
              <a:ext uri="{FF2B5EF4-FFF2-40B4-BE49-F238E27FC236}">
                <a16:creationId xmlns:a16="http://schemas.microsoft.com/office/drawing/2014/main" id="{80F4A198-F735-E4E3-DC6D-10CE25D63541}"/>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71D71E6F-1396-52E5-82BD-6506E1A990B3}"/>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60599687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ext and chart slide">
    <p:spTree>
      <p:nvGrpSpPr>
        <p:cNvPr id="1" name=""/>
        <p:cNvGrpSpPr/>
        <p:nvPr/>
      </p:nvGrpSpPr>
      <p:grpSpPr>
        <a:xfrm>
          <a:off x="0" y="0"/>
          <a:ext cx="0" cy="0"/>
          <a:chOff x="0" y="0"/>
          <a:chExt cx="0" cy="0"/>
        </a:xfrm>
      </p:grpSpPr>
      <p:sp>
        <p:nvSpPr>
          <p:cNvPr id="15" name="Content Placeholder 15">
            <a:extLst>
              <a:ext uri="{FF2B5EF4-FFF2-40B4-BE49-F238E27FC236}">
                <a16:creationId xmlns:a16="http://schemas.microsoft.com/office/drawing/2014/main" id="{6B843F2C-A45A-02E0-0AFF-23B4732E852F}"/>
              </a:ext>
            </a:extLst>
          </p:cNvPr>
          <p:cNvSpPr>
            <a:spLocks noGrp="1"/>
          </p:cNvSpPr>
          <p:nvPr>
            <p:ph sz="quarter" idx="18"/>
          </p:nvPr>
        </p:nvSpPr>
        <p:spPr>
          <a:xfrm>
            <a:off x="7667466" y="1408770"/>
            <a:ext cx="4024801" cy="4047306"/>
          </a:xfrm>
          <a:prstGeom prst="rect">
            <a:avLst/>
          </a:prstGeom>
        </p:spPr>
        <p:txBody>
          <a:bodyPr/>
          <a:lstStyle>
            <a:lvl1pPr>
              <a:defRPr sz="1400" b="0" i="0"/>
            </a:lvl1pPr>
          </a:lstStyle>
          <a:p>
            <a:endParaRPr lang="en-GB"/>
          </a:p>
        </p:txBody>
      </p:sp>
      <p:sp>
        <p:nvSpPr>
          <p:cNvPr id="2" name="Title Placeholder 1">
            <a:extLst>
              <a:ext uri="{FF2B5EF4-FFF2-40B4-BE49-F238E27FC236}">
                <a16:creationId xmlns:a16="http://schemas.microsoft.com/office/drawing/2014/main" id="{7064F26B-8803-9659-C0F8-9ABB6BA873C7}"/>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8" name="Content Placeholder 15">
            <a:extLst>
              <a:ext uri="{FF2B5EF4-FFF2-40B4-BE49-F238E27FC236}">
                <a16:creationId xmlns:a16="http://schemas.microsoft.com/office/drawing/2014/main" id="{6F560808-D843-CD45-7AB0-37D202E7B9F2}"/>
              </a:ext>
            </a:extLst>
          </p:cNvPr>
          <p:cNvSpPr>
            <a:spLocks noGrp="1"/>
          </p:cNvSpPr>
          <p:nvPr>
            <p:ph sz="quarter" idx="19"/>
          </p:nvPr>
        </p:nvSpPr>
        <p:spPr>
          <a:xfrm>
            <a:off x="499733" y="2138376"/>
            <a:ext cx="6542090" cy="3317700"/>
          </a:xfrm>
          <a:prstGeom prst="rect">
            <a:avLst/>
          </a:prstGeom>
        </p:spPr>
        <p:txBody>
          <a:bodyPr/>
          <a:lstStyle>
            <a:lvl1pPr>
              <a:lnSpc>
                <a:spcPct val="104000"/>
              </a:lnSpc>
              <a:defRPr sz="1400" b="0" i="0"/>
            </a:lvl1pPr>
          </a:lstStyle>
          <a:p>
            <a:endParaRPr lang="en-GB"/>
          </a:p>
        </p:txBody>
      </p:sp>
      <p:sp>
        <p:nvSpPr>
          <p:cNvPr id="9" name="Text Placeholder 13">
            <a:extLst>
              <a:ext uri="{FF2B5EF4-FFF2-40B4-BE49-F238E27FC236}">
                <a16:creationId xmlns:a16="http://schemas.microsoft.com/office/drawing/2014/main" id="{B75E58B9-86FE-9082-F516-B5221DE85A4E}"/>
              </a:ext>
            </a:extLst>
          </p:cNvPr>
          <p:cNvSpPr>
            <a:spLocks noGrp="1"/>
          </p:cNvSpPr>
          <p:nvPr>
            <p:ph type="body" sz="quarter" idx="20" hasCustomPrompt="1"/>
          </p:nvPr>
        </p:nvSpPr>
        <p:spPr>
          <a:xfrm>
            <a:off x="499731" y="1408771"/>
            <a:ext cx="654209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5" name="Footer Placeholder 4">
            <a:extLst>
              <a:ext uri="{FF2B5EF4-FFF2-40B4-BE49-F238E27FC236}">
                <a16:creationId xmlns:a16="http://schemas.microsoft.com/office/drawing/2014/main" id="{EEB2ED21-5FF2-403A-ACD9-35D71678F4A2}"/>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5EDC77FA-076F-357B-040E-A4496664F1EB}"/>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94173544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ext and graph slid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AE7A2C40-535F-5F7E-F1C3-491FC3950458}"/>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9" name="Content Placeholder 15">
            <a:extLst>
              <a:ext uri="{FF2B5EF4-FFF2-40B4-BE49-F238E27FC236}">
                <a16:creationId xmlns:a16="http://schemas.microsoft.com/office/drawing/2014/main" id="{761E740E-CE5D-3F96-EF1B-74C269D86486}"/>
              </a:ext>
            </a:extLst>
          </p:cNvPr>
          <p:cNvSpPr>
            <a:spLocks noGrp="1"/>
          </p:cNvSpPr>
          <p:nvPr>
            <p:ph sz="quarter" idx="19"/>
          </p:nvPr>
        </p:nvSpPr>
        <p:spPr>
          <a:xfrm>
            <a:off x="499733" y="2138376"/>
            <a:ext cx="5269471" cy="3317700"/>
          </a:xfrm>
          <a:prstGeom prst="rect">
            <a:avLst/>
          </a:prstGeom>
        </p:spPr>
        <p:txBody>
          <a:bodyPr/>
          <a:lstStyle>
            <a:lvl1pPr>
              <a:lnSpc>
                <a:spcPct val="104000"/>
              </a:lnSpc>
              <a:defRPr sz="1400" b="0" i="0"/>
            </a:lvl1pPr>
          </a:lstStyle>
          <a:p>
            <a:endParaRPr lang="en-GB"/>
          </a:p>
        </p:txBody>
      </p:sp>
      <p:sp>
        <p:nvSpPr>
          <p:cNvPr id="10" name="Text Placeholder 13">
            <a:extLst>
              <a:ext uri="{FF2B5EF4-FFF2-40B4-BE49-F238E27FC236}">
                <a16:creationId xmlns:a16="http://schemas.microsoft.com/office/drawing/2014/main" id="{6EE7FA59-16CE-C00E-EC88-A43E3E27FD7B}"/>
              </a:ext>
            </a:extLst>
          </p:cNvPr>
          <p:cNvSpPr>
            <a:spLocks noGrp="1"/>
          </p:cNvSpPr>
          <p:nvPr>
            <p:ph type="body" sz="quarter" idx="20" hasCustomPrompt="1"/>
          </p:nvPr>
        </p:nvSpPr>
        <p:spPr>
          <a:xfrm>
            <a:off x="499731" y="1408771"/>
            <a:ext cx="526947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6" name="Content Placeholder 15">
            <a:extLst>
              <a:ext uri="{FF2B5EF4-FFF2-40B4-BE49-F238E27FC236}">
                <a16:creationId xmlns:a16="http://schemas.microsoft.com/office/drawing/2014/main" id="{D4650F6D-1E8E-4387-3E83-A43623850CE6}"/>
              </a:ext>
            </a:extLst>
          </p:cNvPr>
          <p:cNvSpPr>
            <a:spLocks noGrp="1"/>
          </p:cNvSpPr>
          <p:nvPr>
            <p:ph sz="quarter" idx="18"/>
          </p:nvPr>
        </p:nvSpPr>
        <p:spPr>
          <a:xfrm>
            <a:off x="6422796" y="1408770"/>
            <a:ext cx="5269471"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C305625F-7166-08D0-823D-AE6132CE76C0}"/>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F45DE84D-61FF-419F-38A2-5DF443C1E3E5}"/>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55264158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ext and table slide">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FE7F2E16-67F1-F1D0-06B5-F587DD51CE6D}"/>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Content Placeholder 15">
            <a:extLst>
              <a:ext uri="{FF2B5EF4-FFF2-40B4-BE49-F238E27FC236}">
                <a16:creationId xmlns:a16="http://schemas.microsoft.com/office/drawing/2014/main" id="{56ECBFE5-B633-02D4-A1CC-32F1A77792C4}"/>
              </a:ext>
            </a:extLst>
          </p:cNvPr>
          <p:cNvSpPr>
            <a:spLocks noGrp="1"/>
          </p:cNvSpPr>
          <p:nvPr>
            <p:ph sz="quarter" idx="19"/>
          </p:nvPr>
        </p:nvSpPr>
        <p:spPr>
          <a:xfrm>
            <a:off x="499733" y="2138376"/>
            <a:ext cx="2950477" cy="3317700"/>
          </a:xfrm>
          <a:prstGeom prst="rect">
            <a:avLst/>
          </a:prstGeom>
        </p:spPr>
        <p:txBody>
          <a:bodyPr/>
          <a:lstStyle>
            <a:lvl1pPr>
              <a:lnSpc>
                <a:spcPct val="104000"/>
              </a:lnSpc>
              <a:defRPr sz="1400" b="0" i="0"/>
            </a:lvl1pPr>
          </a:lstStyle>
          <a:p>
            <a:endParaRPr lang="en-GB"/>
          </a:p>
        </p:txBody>
      </p:sp>
      <p:sp>
        <p:nvSpPr>
          <p:cNvPr id="11" name="Text Placeholder 13">
            <a:extLst>
              <a:ext uri="{FF2B5EF4-FFF2-40B4-BE49-F238E27FC236}">
                <a16:creationId xmlns:a16="http://schemas.microsoft.com/office/drawing/2014/main" id="{B3A3145E-319C-A021-10D8-F9A8ADC5ED1B}"/>
              </a:ext>
            </a:extLst>
          </p:cNvPr>
          <p:cNvSpPr>
            <a:spLocks noGrp="1"/>
          </p:cNvSpPr>
          <p:nvPr>
            <p:ph type="body" sz="quarter" idx="20" hasCustomPrompt="1"/>
          </p:nvPr>
        </p:nvSpPr>
        <p:spPr>
          <a:xfrm>
            <a:off x="499731" y="1408771"/>
            <a:ext cx="2950477"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5" name="Content Placeholder 15">
            <a:extLst>
              <a:ext uri="{FF2B5EF4-FFF2-40B4-BE49-F238E27FC236}">
                <a16:creationId xmlns:a16="http://schemas.microsoft.com/office/drawing/2014/main" id="{C6BED69E-9C6C-0FCA-B691-851E4ECE40E4}"/>
              </a:ext>
            </a:extLst>
          </p:cNvPr>
          <p:cNvSpPr>
            <a:spLocks noGrp="1"/>
          </p:cNvSpPr>
          <p:nvPr>
            <p:ph sz="quarter" idx="18"/>
          </p:nvPr>
        </p:nvSpPr>
        <p:spPr>
          <a:xfrm>
            <a:off x="4091234" y="1408770"/>
            <a:ext cx="7601034"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BEB4DE8A-BD61-46DB-0E87-D7E804731B65}"/>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3EF06EEC-BB4E-2CDD-13A7-E2E50244880C}"/>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533243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table slide">
    <p:bg>
      <p:bgPr>
        <a:solidFill>
          <a:schemeClr val="bg1"/>
        </a:solidFill>
        <a:effectLst/>
      </p:bgPr>
    </p:bg>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FE7F2E16-67F1-F1D0-06B5-F587DD51CE6D}"/>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Content Placeholder 15">
            <a:extLst>
              <a:ext uri="{FF2B5EF4-FFF2-40B4-BE49-F238E27FC236}">
                <a16:creationId xmlns:a16="http://schemas.microsoft.com/office/drawing/2014/main" id="{56ECBFE5-B633-02D4-A1CC-32F1A77792C4}"/>
              </a:ext>
            </a:extLst>
          </p:cNvPr>
          <p:cNvSpPr>
            <a:spLocks noGrp="1"/>
          </p:cNvSpPr>
          <p:nvPr>
            <p:ph sz="quarter" idx="19"/>
          </p:nvPr>
        </p:nvSpPr>
        <p:spPr>
          <a:xfrm>
            <a:off x="499733" y="2138376"/>
            <a:ext cx="2950477" cy="3317700"/>
          </a:xfrm>
          <a:prstGeom prst="rect">
            <a:avLst/>
          </a:prstGeom>
        </p:spPr>
        <p:txBody>
          <a:bodyPr/>
          <a:lstStyle>
            <a:lvl1pPr>
              <a:lnSpc>
                <a:spcPct val="104000"/>
              </a:lnSpc>
              <a:defRPr sz="1400" b="0" i="0"/>
            </a:lvl1pPr>
          </a:lstStyle>
          <a:p>
            <a:pPr lvl="0"/>
            <a:r>
              <a:rPr lang="en-US"/>
              <a:t>Click to edit Master text styles</a:t>
            </a:r>
          </a:p>
        </p:txBody>
      </p:sp>
      <p:sp>
        <p:nvSpPr>
          <p:cNvPr id="11" name="Text Placeholder 13">
            <a:extLst>
              <a:ext uri="{FF2B5EF4-FFF2-40B4-BE49-F238E27FC236}">
                <a16:creationId xmlns:a16="http://schemas.microsoft.com/office/drawing/2014/main" id="{B3A3145E-319C-A021-10D8-F9A8ADC5ED1B}"/>
              </a:ext>
            </a:extLst>
          </p:cNvPr>
          <p:cNvSpPr>
            <a:spLocks noGrp="1"/>
          </p:cNvSpPr>
          <p:nvPr>
            <p:ph type="body" sz="quarter" idx="20" hasCustomPrompt="1"/>
          </p:nvPr>
        </p:nvSpPr>
        <p:spPr>
          <a:xfrm>
            <a:off x="499731" y="1408771"/>
            <a:ext cx="2950477"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5" name="Content Placeholder 15">
            <a:extLst>
              <a:ext uri="{FF2B5EF4-FFF2-40B4-BE49-F238E27FC236}">
                <a16:creationId xmlns:a16="http://schemas.microsoft.com/office/drawing/2014/main" id="{C6BED69E-9C6C-0FCA-B691-851E4ECE40E4}"/>
              </a:ext>
            </a:extLst>
          </p:cNvPr>
          <p:cNvSpPr>
            <a:spLocks noGrp="1"/>
          </p:cNvSpPr>
          <p:nvPr>
            <p:ph sz="quarter" idx="18"/>
          </p:nvPr>
        </p:nvSpPr>
        <p:spPr>
          <a:xfrm>
            <a:off x="4091234" y="1408770"/>
            <a:ext cx="7601034" cy="4047306"/>
          </a:xfrm>
          <a:prstGeom prst="rect">
            <a:avLst/>
          </a:prstGeom>
        </p:spPr>
        <p:txBody>
          <a:bodyPr/>
          <a:lstStyle>
            <a:lvl1pPr>
              <a:defRPr sz="1400" b="0" i="0"/>
            </a:lvl1pPr>
          </a:lstStyle>
          <a:p>
            <a:pPr lvl="0"/>
            <a:r>
              <a:rPr lang="en-US"/>
              <a:t>Click to edit Master text styles</a:t>
            </a:r>
          </a:p>
        </p:txBody>
      </p:sp>
      <p:sp>
        <p:nvSpPr>
          <p:cNvPr id="4" name="Footer Placeholder 4">
            <a:extLst>
              <a:ext uri="{FF2B5EF4-FFF2-40B4-BE49-F238E27FC236}">
                <a16:creationId xmlns:a16="http://schemas.microsoft.com/office/drawing/2014/main" id="{C0483C78-BC28-1830-F13E-92BD8D4DB62E}"/>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02E5F5AA-B1A2-E9D6-D14D-2F3AD3C5145D}"/>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45388234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ull page image or video">
    <p:spTree>
      <p:nvGrpSpPr>
        <p:cNvPr id="1" name=""/>
        <p:cNvGrpSpPr/>
        <p:nvPr/>
      </p:nvGrpSpPr>
      <p:grpSpPr>
        <a:xfrm>
          <a:off x="0" y="0"/>
          <a:ext cx="0" cy="0"/>
          <a:chOff x="0" y="0"/>
          <a:chExt cx="0" cy="0"/>
        </a:xfrm>
      </p:grpSpPr>
      <p:sp>
        <p:nvSpPr>
          <p:cNvPr id="2" name="Content Placeholder 15">
            <a:extLst>
              <a:ext uri="{FF2B5EF4-FFF2-40B4-BE49-F238E27FC236}">
                <a16:creationId xmlns:a16="http://schemas.microsoft.com/office/drawing/2014/main" id="{F55ED7E7-6451-3D92-ECF5-AFFF791A07CC}"/>
              </a:ext>
            </a:extLst>
          </p:cNvPr>
          <p:cNvSpPr>
            <a:spLocks noGrp="1"/>
          </p:cNvSpPr>
          <p:nvPr>
            <p:ph sz="quarter" idx="19"/>
          </p:nvPr>
        </p:nvSpPr>
        <p:spPr>
          <a:xfrm>
            <a:off x="0" y="0"/>
            <a:ext cx="12192000" cy="6858000"/>
          </a:xfrm>
          <a:prstGeom prst="rect">
            <a:avLst/>
          </a:prstGeom>
        </p:spPr>
        <p:txBody>
          <a:bodyPr anchor="ctr"/>
          <a:lstStyle>
            <a:lvl1pPr algn="ctr">
              <a:lnSpc>
                <a:spcPct val="104000"/>
              </a:lnSpc>
              <a:defRPr sz="1400" b="0" i="0">
                <a:noFill/>
              </a:defRPr>
            </a:lvl1pPr>
          </a:lstStyle>
          <a:p>
            <a:endParaRPr lang="en-GB"/>
          </a:p>
        </p:txBody>
      </p:sp>
    </p:spTree>
    <p:extLst>
      <p:ext uri="{BB962C8B-B14F-4D97-AF65-F5344CB8AC3E}">
        <p14:creationId xmlns:p14="http://schemas.microsoft.com/office/powerpoint/2010/main" val="290274530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Image and text v1">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AE7036E6-159B-AB30-471E-A525D94FE308}"/>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7" name="Graphic 6">
            <a:extLst>
              <a:ext uri="{FF2B5EF4-FFF2-40B4-BE49-F238E27FC236}">
                <a16:creationId xmlns:a16="http://schemas.microsoft.com/office/drawing/2014/main" id="{0384444D-D7CD-F3A0-868D-95881EA5F7A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8" name="Graphic 7">
            <a:extLst>
              <a:ext uri="{FF2B5EF4-FFF2-40B4-BE49-F238E27FC236}">
                <a16:creationId xmlns:a16="http://schemas.microsoft.com/office/drawing/2014/main" id="{5E218285-2698-5C06-A51E-A0FFE918152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1" name="Title Placeholder 1">
            <a:extLst>
              <a:ext uri="{FF2B5EF4-FFF2-40B4-BE49-F238E27FC236}">
                <a16:creationId xmlns:a16="http://schemas.microsoft.com/office/drawing/2014/main" id="{230773AF-350E-9246-0106-1674358DA5DB}"/>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2" name="Content Placeholder 15">
            <a:extLst>
              <a:ext uri="{FF2B5EF4-FFF2-40B4-BE49-F238E27FC236}">
                <a16:creationId xmlns:a16="http://schemas.microsoft.com/office/drawing/2014/main" id="{D68010EB-8939-A926-E01E-C52CAC459C58}"/>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13" name="Text Placeholder 13">
            <a:extLst>
              <a:ext uri="{FF2B5EF4-FFF2-40B4-BE49-F238E27FC236}">
                <a16:creationId xmlns:a16="http://schemas.microsoft.com/office/drawing/2014/main" id="{F5F358D9-5074-CF75-C0F2-7287DD66EA57}"/>
              </a:ext>
            </a:extLst>
          </p:cNvPr>
          <p:cNvSpPr>
            <a:spLocks noGrp="1"/>
          </p:cNvSpPr>
          <p:nvPr>
            <p:ph type="body" sz="quarter" idx="22"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4" name="Footer Placeholder 4">
            <a:extLst>
              <a:ext uri="{FF2B5EF4-FFF2-40B4-BE49-F238E27FC236}">
                <a16:creationId xmlns:a16="http://schemas.microsoft.com/office/drawing/2014/main" id="{B4B1EFBF-74E2-F771-E37B-D73A4D75D14A}"/>
              </a:ext>
            </a:extLst>
          </p:cNvPr>
          <p:cNvSpPr>
            <a:spLocks noGrp="1"/>
          </p:cNvSpPr>
          <p:nvPr>
            <p:ph type="ftr" sz="quarter" idx="3"/>
          </p:nvPr>
        </p:nvSpPr>
        <p:spPr>
          <a:xfrm>
            <a:off x="1039733" y="5994450"/>
            <a:ext cx="4320001"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586AFB09-C3AE-5C6D-3811-9837472DBF4D}"/>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04215386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Image and text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C37681FC-CB57-A783-CC7B-A0690E432F52}"/>
              </a:ext>
            </a:extLst>
          </p:cNvPr>
          <p:cNvSpPr>
            <a:spLocks noGrp="1"/>
          </p:cNvSpPr>
          <p:nvPr>
            <p:ph type="title" hasCustomPrompt="1"/>
          </p:nvPr>
        </p:nvSpPr>
        <p:spPr>
          <a:xfrm>
            <a:off x="499734"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Text Placeholder 12">
            <a:extLst>
              <a:ext uri="{FF2B5EF4-FFF2-40B4-BE49-F238E27FC236}">
                <a16:creationId xmlns:a16="http://schemas.microsoft.com/office/drawing/2014/main" id="{60EF9FEF-9FC7-2805-A3DA-842211415901}"/>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2" name="Content Placeholder 15">
            <a:extLst>
              <a:ext uri="{FF2B5EF4-FFF2-40B4-BE49-F238E27FC236}">
                <a16:creationId xmlns:a16="http://schemas.microsoft.com/office/drawing/2014/main" id="{27B3970F-CF32-6E7B-7127-270E1D57E145}"/>
              </a:ext>
            </a:extLst>
          </p:cNvPr>
          <p:cNvSpPr>
            <a:spLocks noGrp="1"/>
          </p:cNvSpPr>
          <p:nvPr>
            <p:ph sz="quarter" idx="20"/>
          </p:nvPr>
        </p:nvSpPr>
        <p:spPr>
          <a:xfrm>
            <a:off x="499733" y="1888476"/>
            <a:ext cx="4860000" cy="3567600"/>
          </a:xfrm>
          <a:prstGeom prst="rect">
            <a:avLst/>
          </a:prstGeom>
        </p:spPr>
        <p:txBody>
          <a:bodyPr/>
          <a:lstStyle>
            <a:lvl1pPr>
              <a:lnSpc>
                <a:spcPct val="104000"/>
              </a:lnSpc>
              <a:defRPr sz="1400" b="0" i="0"/>
            </a:lvl1pPr>
          </a:lstStyle>
          <a:p>
            <a:endParaRPr lang="en-GB"/>
          </a:p>
        </p:txBody>
      </p:sp>
      <p:sp>
        <p:nvSpPr>
          <p:cNvPr id="13" name="Picture Placeholder 11">
            <a:extLst>
              <a:ext uri="{FF2B5EF4-FFF2-40B4-BE49-F238E27FC236}">
                <a16:creationId xmlns:a16="http://schemas.microsoft.com/office/drawing/2014/main" id="{FC002011-9DF8-0527-2C13-C31990238C02}"/>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14" name="Graphic 13">
            <a:extLst>
              <a:ext uri="{FF2B5EF4-FFF2-40B4-BE49-F238E27FC236}">
                <a16:creationId xmlns:a16="http://schemas.microsoft.com/office/drawing/2014/main" id="{8C967279-7395-2E12-0B5F-67B8B30A5816}"/>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15" name="Graphic 14">
            <a:extLst>
              <a:ext uri="{FF2B5EF4-FFF2-40B4-BE49-F238E27FC236}">
                <a16:creationId xmlns:a16="http://schemas.microsoft.com/office/drawing/2014/main" id="{B717DBAC-3492-825A-FA55-FE65E816A27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6" name="Footer Placeholder 4">
            <a:extLst>
              <a:ext uri="{FF2B5EF4-FFF2-40B4-BE49-F238E27FC236}">
                <a16:creationId xmlns:a16="http://schemas.microsoft.com/office/drawing/2014/main" id="{44D852ED-6CD1-D7AB-F875-B6E3F846BC5F}"/>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0BF4FFC7-C85D-E46B-91C8-33DF6F266E6D}"/>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09296422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hree image and text slide v1">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52A05B-734C-023B-C15D-942D9867BAB4}"/>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Content Placeholder 15">
            <a:extLst>
              <a:ext uri="{FF2B5EF4-FFF2-40B4-BE49-F238E27FC236}">
                <a16:creationId xmlns:a16="http://schemas.microsoft.com/office/drawing/2014/main" id="{67BD0C26-0FB8-E001-81BA-5EA844A0C914}"/>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8" name="Text Placeholder 13">
            <a:extLst>
              <a:ext uri="{FF2B5EF4-FFF2-40B4-BE49-F238E27FC236}">
                <a16:creationId xmlns:a16="http://schemas.microsoft.com/office/drawing/2014/main" id="{548710A7-36AA-7701-8CF8-E2BC3CD3543E}"/>
              </a:ext>
            </a:extLst>
          </p:cNvPr>
          <p:cNvSpPr>
            <a:spLocks noGrp="1"/>
          </p:cNvSpPr>
          <p:nvPr>
            <p:ph type="body" sz="quarter" idx="21"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9" name="Picture Placeholder 11">
            <a:extLst>
              <a:ext uri="{FF2B5EF4-FFF2-40B4-BE49-F238E27FC236}">
                <a16:creationId xmlns:a16="http://schemas.microsoft.com/office/drawing/2014/main" id="{A79BFDA6-F32E-B996-4892-27B8AF51E8DB}"/>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10" name="Picture Placeholder 11">
            <a:extLst>
              <a:ext uri="{FF2B5EF4-FFF2-40B4-BE49-F238E27FC236}">
                <a16:creationId xmlns:a16="http://schemas.microsoft.com/office/drawing/2014/main" id="{4D64FC78-7634-6352-7B43-68A85F785653}"/>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Picture Placeholder 11">
            <a:extLst>
              <a:ext uri="{FF2B5EF4-FFF2-40B4-BE49-F238E27FC236}">
                <a16:creationId xmlns:a16="http://schemas.microsoft.com/office/drawing/2014/main" id="{B3FE2586-8C93-CEE4-B087-8FC1B211DE17}"/>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4" name="Footer Placeholder 4">
            <a:extLst>
              <a:ext uri="{FF2B5EF4-FFF2-40B4-BE49-F238E27FC236}">
                <a16:creationId xmlns:a16="http://schemas.microsoft.com/office/drawing/2014/main" id="{4F67E19A-5C25-CFA7-A2BC-1883830A111E}"/>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1" name="Slide Number Placeholder 5">
            <a:extLst>
              <a:ext uri="{FF2B5EF4-FFF2-40B4-BE49-F238E27FC236}">
                <a16:creationId xmlns:a16="http://schemas.microsoft.com/office/drawing/2014/main" id="{25DBAF6C-E7A5-A1E8-93F9-5D3F6723BFA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58571756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hree image and text slide v2">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219DC3A-1FF1-7859-D599-6F9DCD54E592}"/>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3" name="Picture Placeholder 11">
            <a:extLst>
              <a:ext uri="{FF2B5EF4-FFF2-40B4-BE49-F238E27FC236}">
                <a16:creationId xmlns:a16="http://schemas.microsoft.com/office/drawing/2014/main" id="{34A33B83-0498-6D8B-C355-16BE0BBD49C8}"/>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Title Placeholder 1">
            <a:extLst>
              <a:ext uri="{FF2B5EF4-FFF2-40B4-BE49-F238E27FC236}">
                <a16:creationId xmlns:a16="http://schemas.microsoft.com/office/drawing/2014/main" id="{D7993DE8-5ABE-40D9-B897-DAF1B332870F}"/>
              </a:ext>
            </a:extLst>
          </p:cNvPr>
          <p:cNvSpPr>
            <a:spLocks noGrp="1"/>
          </p:cNvSpPr>
          <p:nvPr>
            <p:ph type="title" hasCustomPrompt="1"/>
          </p:nvPr>
        </p:nvSpPr>
        <p:spPr>
          <a:xfrm>
            <a:off x="499733"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Text Placeholder 12">
            <a:extLst>
              <a:ext uri="{FF2B5EF4-FFF2-40B4-BE49-F238E27FC236}">
                <a16:creationId xmlns:a16="http://schemas.microsoft.com/office/drawing/2014/main" id="{1F382238-B715-064C-9E79-D94A425E35B6}"/>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ext Placeholder 2">
            <a:extLst>
              <a:ext uri="{FF2B5EF4-FFF2-40B4-BE49-F238E27FC236}">
                <a16:creationId xmlns:a16="http://schemas.microsoft.com/office/drawing/2014/main" id="{78D2F36A-F968-C38D-8923-0F341E76FAD7}"/>
              </a:ext>
            </a:extLst>
          </p:cNvPr>
          <p:cNvSpPr>
            <a:spLocks noGrp="1"/>
          </p:cNvSpPr>
          <p:nvPr>
            <p:ph idx="1"/>
          </p:nvPr>
        </p:nvSpPr>
        <p:spPr>
          <a:xfrm>
            <a:off x="499734" y="1888476"/>
            <a:ext cx="4860000" cy="3567600"/>
          </a:xfrm>
          <a:prstGeom prst="rect">
            <a:avLst/>
          </a:prstGeom>
        </p:spPr>
        <p:txBody>
          <a:bodyPr vert="horz" lIns="0" tIns="0" rIns="0" bIns="0" rtlCol="0">
            <a:noAutofit/>
          </a:bodyPr>
          <a:lstStyle>
            <a:lvl1pPr>
              <a:defRPr sz="1600" b="0" i="0"/>
            </a:lvl1pPr>
          </a:lstStyle>
          <a:p>
            <a:pPr lvl="0"/>
            <a:endParaRPr lang="en-GB"/>
          </a:p>
        </p:txBody>
      </p:sp>
      <p:sp>
        <p:nvSpPr>
          <p:cNvPr id="2" name="Picture Placeholder 11">
            <a:extLst>
              <a:ext uri="{FF2B5EF4-FFF2-40B4-BE49-F238E27FC236}">
                <a16:creationId xmlns:a16="http://schemas.microsoft.com/office/drawing/2014/main" id="{1F506A8E-EC3A-3A31-6F7F-FF188F7AFBCA}"/>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5" name="Footer Placeholder 4">
            <a:extLst>
              <a:ext uri="{FF2B5EF4-FFF2-40B4-BE49-F238E27FC236}">
                <a16:creationId xmlns:a16="http://schemas.microsoft.com/office/drawing/2014/main" id="{70765E1D-62B0-8AAB-F8E3-5B928309E815}"/>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14982DA3-A500-C2F7-C489-D1DEB5D98AF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1051192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Statement or quote slide">
    <p:spTree>
      <p:nvGrpSpPr>
        <p:cNvPr id="1" name=""/>
        <p:cNvGrpSpPr/>
        <p:nvPr/>
      </p:nvGrpSpPr>
      <p:grpSpPr>
        <a:xfrm>
          <a:off x="0" y="0"/>
          <a:ext cx="0" cy="0"/>
          <a:chOff x="0" y="0"/>
          <a:chExt cx="0" cy="0"/>
        </a:xfrm>
      </p:grpSpPr>
      <p:sp>
        <p:nvSpPr>
          <p:cNvPr id="22" name="Title Placeholder 1">
            <a:extLst>
              <a:ext uri="{FF2B5EF4-FFF2-40B4-BE49-F238E27FC236}">
                <a16:creationId xmlns:a16="http://schemas.microsoft.com/office/drawing/2014/main" id="{06DF862D-15E0-ACDB-80CE-697EB1AC1CE0}"/>
              </a:ext>
            </a:extLst>
          </p:cNvPr>
          <p:cNvSpPr>
            <a:spLocks noGrp="1"/>
          </p:cNvSpPr>
          <p:nvPr>
            <p:ph type="title" hasCustomPrompt="1"/>
          </p:nvPr>
        </p:nvSpPr>
        <p:spPr>
          <a:xfrm>
            <a:off x="499734" y="2539978"/>
            <a:ext cx="4860000" cy="2235622"/>
          </a:xfrm>
          <a:prstGeom prst="rect">
            <a:avLst/>
          </a:prstGeom>
        </p:spPr>
        <p:txBody>
          <a:bodyPr vert="horz" wrap="square" lIns="0" tIns="0" rIns="0" bIns="0" rtlCol="0" anchor="t">
            <a:noAutofit/>
          </a:bodyPr>
          <a:lstStyle>
            <a:lvl1pPr>
              <a:defRPr sz="2400" b="0" i="0"/>
            </a:lvl1pPr>
          </a:lstStyle>
          <a:p>
            <a:r>
              <a:rPr lang="en-GB"/>
              <a:t>Add quote</a:t>
            </a:r>
          </a:p>
        </p:txBody>
      </p:sp>
      <p:sp>
        <p:nvSpPr>
          <p:cNvPr id="23" name="Text Placeholder 12">
            <a:extLst>
              <a:ext uri="{FF2B5EF4-FFF2-40B4-BE49-F238E27FC236}">
                <a16:creationId xmlns:a16="http://schemas.microsoft.com/office/drawing/2014/main" id="{A9898A81-6C3F-17C9-B449-3FE9B4C929FF}"/>
              </a:ext>
            </a:extLst>
          </p:cNvPr>
          <p:cNvSpPr>
            <a:spLocks noGrp="1"/>
          </p:cNvSpPr>
          <p:nvPr>
            <p:ph type="body" sz="quarter" idx="14" hasCustomPrompt="1"/>
          </p:nvPr>
        </p:nvSpPr>
        <p:spPr>
          <a:xfrm>
            <a:off x="499734" y="4866805"/>
            <a:ext cx="4859999" cy="501740"/>
          </a:xfrm>
          <a:prstGeom prst="rect">
            <a:avLst/>
          </a:prstGeom>
        </p:spPr>
        <p:txBody>
          <a:bodyPr wrap="square">
            <a:noAutofit/>
          </a:bodyPr>
          <a:lstStyle>
            <a:lvl1pPr>
              <a:defRPr sz="12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source</a:t>
            </a:r>
          </a:p>
        </p:txBody>
      </p:sp>
      <p:sp>
        <p:nvSpPr>
          <p:cNvPr id="24" name="Picture Placeholder 11">
            <a:extLst>
              <a:ext uri="{FF2B5EF4-FFF2-40B4-BE49-F238E27FC236}">
                <a16:creationId xmlns:a16="http://schemas.microsoft.com/office/drawing/2014/main" id="{1E8A19FE-64F8-6DAE-5D3D-84BA47F15825}"/>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5" name="Picture Placeholder 11">
            <a:extLst>
              <a:ext uri="{FF2B5EF4-FFF2-40B4-BE49-F238E27FC236}">
                <a16:creationId xmlns:a16="http://schemas.microsoft.com/office/drawing/2014/main" id="{2630A848-805F-B52C-DAB6-56E569C2CAE6}"/>
              </a:ext>
            </a:extLst>
          </p:cNvPr>
          <p:cNvSpPr>
            <a:spLocks noGrp="1"/>
          </p:cNvSpPr>
          <p:nvPr>
            <p:ph type="pic" sz="quarter" idx="15" hasCustomPrompt="1"/>
          </p:nvPr>
        </p:nvSpPr>
        <p:spPr>
          <a:xfrm>
            <a:off x="10536000" y="1897275"/>
            <a:ext cx="1656000" cy="4978653"/>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6" name="Title Placeholder 1">
            <a:extLst>
              <a:ext uri="{FF2B5EF4-FFF2-40B4-BE49-F238E27FC236}">
                <a16:creationId xmlns:a16="http://schemas.microsoft.com/office/drawing/2014/main" id="{A522FB30-D98F-CA6D-A898-E533909FFF18}"/>
              </a:ext>
            </a:extLst>
          </p:cNvPr>
          <p:cNvSpPr txBox="1">
            <a:spLocks/>
          </p:cNvSpPr>
          <p:nvPr userDrawn="1"/>
        </p:nvSpPr>
        <p:spPr>
          <a:xfrm>
            <a:off x="448797" y="1882098"/>
            <a:ext cx="562655" cy="1221488"/>
          </a:xfrm>
          <a:prstGeom prst="rect">
            <a:avLst/>
          </a:prstGeom>
        </p:spPr>
        <p:txBody>
          <a:bodyPr vert="horz" wrap="none" lIns="0" tIns="0" rIns="0" bIns="0" rtlCol="0" anchor="t">
            <a:noAutofit/>
          </a:bodyPr>
          <a:lstStyle>
            <a:lvl1pPr algn="l" defTabSz="914400" rtl="0" eaLnBrk="1" latinLnBrk="0" hangingPunct="1">
              <a:lnSpc>
                <a:spcPct val="78000"/>
              </a:lnSpc>
              <a:spcBef>
                <a:spcPct val="0"/>
              </a:spcBef>
              <a:buNone/>
              <a:defRPr sz="2400" b="1" kern="1200">
                <a:solidFill>
                  <a:schemeClr val="tx1"/>
                </a:solidFill>
                <a:latin typeface="Neue Haas Grotesk Text Pro" panose="020B0504020202020204" pitchFamily="34" charset="77"/>
                <a:ea typeface="+mj-ea"/>
                <a:cs typeface="Calibri" panose="020F0502020204030204" pitchFamily="34" charset="0"/>
              </a:defRPr>
            </a:lvl1pPr>
          </a:lstStyle>
          <a:p>
            <a:r>
              <a:rPr lang="en-GB" sz="10000" b="0" i="0">
                <a:latin typeface="Aptos" panose="020B0004020202020204" pitchFamily="34" charset="0"/>
              </a:rPr>
              <a:t>“</a:t>
            </a:r>
          </a:p>
        </p:txBody>
      </p:sp>
      <p:pic>
        <p:nvPicPr>
          <p:cNvPr id="6" name="Graphic 5">
            <a:extLst>
              <a:ext uri="{FF2B5EF4-FFF2-40B4-BE49-F238E27FC236}">
                <a16:creationId xmlns:a16="http://schemas.microsoft.com/office/drawing/2014/main" id="{F15CC809-C0C6-1AEE-518D-145A35C3DF6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7" name="Graphic 6">
            <a:extLst>
              <a:ext uri="{FF2B5EF4-FFF2-40B4-BE49-F238E27FC236}">
                <a16:creationId xmlns:a16="http://schemas.microsoft.com/office/drawing/2014/main" id="{A42FACE8-73C3-8FB5-2BE9-8642456AFD15}"/>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685867"/>
            <a:ext cx="2047718" cy="540991"/>
          </a:xfrm>
          <a:prstGeom prst="rect">
            <a:avLst/>
          </a:prstGeom>
        </p:spPr>
      </p:pic>
      <p:sp>
        <p:nvSpPr>
          <p:cNvPr id="2" name="Footer Placeholder 4">
            <a:extLst>
              <a:ext uri="{FF2B5EF4-FFF2-40B4-BE49-F238E27FC236}">
                <a16:creationId xmlns:a16="http://schemas.microsoft.com/office/drawing/2014/main" id="{45E892E4-0A73-1495-1FA7-86BF8EFB3A68}"/>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2B5F3E8F-51DF-36FC-E0BE-ECE629064C00}"/>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10593728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Partner Logo v1">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AA8BF768-3ABC-598A-48EA-3A5080732E9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B069B04C-11B0-5E65-D8D1-75CB7E249202}"/>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E07AB48F-2309-4BCF-D6E7-CB2C561E7687}"/>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cxnSp>
        <p:nvCxnSpPr>
          <p:cNvPr id="6" name="Straight Connector 5">
            <a:extLst>
              <a:ext uri="{FF2B5EF4-FFF2-40B4-BE49-F238E27FC236}">
                <a16:creationId xmlns:a16="http://schemas.microsoft.com/office/drawing/2014/main" id="{7106EB4F-26D7-0089-2D17-9DD0A7C9DD55}"/>
              </a:ext>
            </a:extLst>
          </p:cNvPr>
          <p:cNvCxnSpPr>
            <a:cxnSpLocks/>
          </p:cNvCxnSpPr>
          <p:nvPr userDrawn="1"/>
        </p:nvCxnSpPr>
        <p:spPr>
          <a:xfrm>
            <a:off x="4479196"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7" name="Picture Placeholder 11">
            <a:extLst>
              <a:ext uri="{FF2B5EF4-FFF2-40B4-BE49-F238E27FC236}">
                <a16:creationId xmlns:a16="http://schemas.microsoft.com/office/drawing/2014/main" id="{76C3E90E-924C-F377-FA80-136D95D735B6}"/>
              </a:ext>
            </a:extLst>
          </p:cNvPr>
          <p:cNvSpPr>
            <a:spLocks noGrp="1"/>
          </p:cNvSpPr>
          <p:nvPr>
            <p:ph type="pic" sz="quarter" idx="13" hasCustomPrompt="1"/>
          </p:nvPr>
        </p:nvSpPr>
        <p:spPr>
          <a:xfrm>
            <a:off x="4678830" y="5813493"/>
            <a:ext cx="54000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logo</a:t>
            </a:r>
          </a:p>
        </p:txBody>
      </p:sp>
    </p:spTree>
    <p:extLst>
      <p:ext uri="{BB962C8B-B14F-4D97-AF65-F5344CB8AC3E}">
        <p14:creationId xmlns:p14="http://schemas.microsoft.com/office/powerpoint/2010/main" val="7678119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Partner Logo v2">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1BCB37D1-2523-762E-6DC4-DB31CB58073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BCC4DA4C-74B7-CB10-4D45-A09EBDA21DE6}"/>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9D0A2580-0001-9F70-6612-E3C46B31FBD8}"/>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spTree>
    <p:extLst>
      <p:ext uri="{BB962C8B-B14F-4D97-AF65-F5344CB8AC3E}">
        <p14:creationId xmlns:p14="http://schemas.microsoft.com/office/powerpoint/2010/main" val="307632268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hank you v1">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pic>
        <p:nvPicPr>
          <p:cNvPr id="2" name="Graphic 1">
            <a:extLst>
              <a:ext uri="{FF2B5EF4-FFF2-40B4-BE49-F238E27FC236}">
                <a16:creationId xmlns:a16="http://schemas.microsoft.com/office/drawing/2014/main" id="{D51D06E0-59F9-89D6-ACF8-6C5311E802C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4" name="Graphic 3">
            <a:extLst>
              <a:ext uri="{FF2B5EF4-FFF2-40B4-BE49-F238E27FC236}">
                <a16:creationId xmlns:a16="http://schemas.microsoft.com/office/drawing/2014/main" id="{21D1B6CD-BEBA-A389-2AF7-B83C17ED8B1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2797241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hank you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716971"/>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sp>
        <p:nvSpPr>
          <p:cNvPr id="7" name="Picture Placeholder 11">
            <a:extLst>
              <a:ext uri="{FF2B5EF4-FFF2-40B4-BE49-F238E27FC236}">
                <a16:creationId xmlns:a16="http://schemas.microsoft.com/office/drawing/2014/main" id="{1CE9F832-37B0-8AE8-FEAB-E13F26BE46BF}"/>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9" name="Graphic 8">
            <a:extLst>
              <a:ext uri="{FF2B5EF4-FFF2-40B4-BE49-F238E27FC236}">
                <a16:creationId xmlns:a16="http://schemas.microsoft.com/office/drawing/2014/main" id="{61AC94D6-81C3-78DC-5AFA-1BD3B5E45F8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10" name="Graphic 9">
            <a:extLst>
              <a:ext uri="{FF2B5EF4-FFF2-40B4-BE49-F238E27FC236}">
                <a16:creationId xmlns:a16="http://schemas.microsoft.com/office/drawing/2014/main" id="{BFD63378-1B60-1C80-BEA9-4CEFF7D16C9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367610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21" Type="http://schemas.openxmlformats.org/officeDocument/2006/relationships/theme" Target="../theme/theme2.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18" Type="http://schemas.openxmlformats.org/officeDocument/2006/relationships/slideLayout" Target="../slideLayouts/slideLayout58.xml"/><Relationship Id="rId3" Type="http://schemas.openxmlformats.org/officeDocument/2006/relationships/slideLayout" Target="../slideLayouts/slideLayout43.xml"/><Relationship Id="rId21" Type="http://schemas.openxmlformats.org/officeDocument/2006/relationships/theme" Target="../theme/theme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20" Type="http://schemas.openxmlformats.org/officeDocument/2006/relationships/slideLayout" Target="../slideLayouts/slideLayout60.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10" Type="http://schemas.openxmlformats.org/officeDocument/2006/relationships/slideLayout" Target="../slideLayouts/slideLayout50.xml"/><Relationship Id="rId19" Type="http://schemas.openxmlformats.org/officeDocument/2006/relationships/slideLayout" Target="../slideLayouts/slideLayout59.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slideLayout" Target="../slideLayouts/slideLayout78.xml"/><Relationship Id="rId3" Type="http://schemas.openxmlformats.org/officeDocument/2006/relationships/slideLayout" Target="../slideLayouts/slideLayout63.xml"/><Relationship Id="rId21" Type="http://schemas.openxmlformats.org/officeDocument/2006/relationships/theme" Target="../theme/theme4.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slideLayout" Target="../slideLayouts/slideLayout80.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18" Type="http://schemas.openxmlformats.org/officeDocument/2006/relationships/slideLayout" Target="../slideLayouts/slideLayout98.xml"/><Relationship Id="rId3" Type="http://schemas.openxmlformats.org/officeDocument/2006/relationships/slideLayout" Target="../slideLayouts/slideLayout83.xml"/><Relationship Id="rId21" Type="http://schemas.openxmlformats.org/officeDocument/2006/relationships/theme" Target="../theme/theme5.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17" Type="http://schemas.openxmlformats.org/officeDocument/2006/relationships/slideLayout" Target="../slideLayouts/slideLayout97.xml"/><Relationship Id="rId2" Type="http://schemas.openxmlformats.org/officeDocument/2006/relationships/slideLayout" Target="../slideLayouts/slideLayout82.xml"/><Relationship Id="rId16" Type="http://schemas.openxmlformats.org/officeDocument/2006/relationships/slideLayout" Target="../slideLayouts/slideLayout96.xml"/><Relationship Id="rId20" Type="http://schemas.openxmlformats.org/officeDocument/2006/relationships/slideLayout" Target="../slideLayouts/slideLayout100.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5" Type="http://schemas.openxmlformats.org/officeDocument/2006/relationships/slideLayout" Target="../slideLayouts/slideLayout95.xml"/><Relationship Id="rId10" Type="http://schemas.openxmlformats.org/officeDocument/2006/relationships/slideLayout" Target="../slideLayouts/slideLayout90.xml"/><Relationship Id="rId19" Type="http://schemas.openxmlformats.org/officeDocument/2006/relationships/slideLayout" Target="../slideLayouts/slideLayout99.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8.xml"/><Relationship Id="rId13" Type="http://schemas.openxmlformats.org/officeDocument/2006/relationships/slideLayout" Target="../slideLayouts/slideLayout113.xml"/><Relationship Id="rId18" Type="http://schemas.openxmlformats.org/officeDocument/2006/relationships/slideLayout" Target="../slideLayouts/slideLayout118.xml"/><Relationship Id="rId3" Type="http://schemas.openxmlformats.org/officeDocument/2006/relationships/slideLayout" Target="../slideLayouts/slideLayout103.xml"/><Relationship Id="rId21" Type="http://schemas.openxmlformats.org/officeDocument/2006/relationships/theme" Target="../theme/theme6.xml"/><Relationship Id="rId7" Type="http://schemas.openxmlformats.org/officeDocument/2006/relationships/slideLayout" Target="../slideLayouts/slideLayout107.xml"/><Relationship Id="rId12" Type="http://schemas.openxmlformats.org/officeDocument/2006/relationships/slideLayout" Target="../slideLayouts/slideLayout112.xml"/><Relationship Id="rId17" Type="http://schemas.openxmlformats.org/officeDocument/2006/relationships/slideLayout" Target="../slideLayouts/slideLayout117.xml"/><Relationship Id="rId2" Type="http://schemas.openxmlformats.org/officeDocument/2006/relationships/slideLayout" Target="../slideLayouts/slideLayout102.xml"/><Relationship Id="rId16" Type="http://schemas.openxmlformats.org/officeDocument/2006/relationships/slideLayout" Target="../slideLayouts/slideLayout116.xml"/><Relationship Id="rId20" Type="http://schemas.openxmlformats.org/officeDocument/2006/relationships/slideLayout" Target="../slideLayouts/slideLayout120.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5" Type="http://schemas.openxmlformats.org/officeDocument/2006/relationships/slideLayout" Target="../slideLayouts/slideLayout115.xml"/><Relationship Id="rId10" Type="http://schemas.openxmlformats.org/officeDocument/2006/relationships/slideLayout" Target="../slideLayouts/slideLayout110.xml"/><Relationship Id="rId19" Type="http://schemas.openxmlformats.org/officeDocument/2006/relationships/slideLayout" Target="../slideLayouts/slideLayout119.xml"/><Relationship Id="rId4" Type="http://schemas.openxmlformats.org/officeDocument/2006/relationships/slideLayout" Target="../slideLayouts/slideLayout104.xml"/><Relationship Id="rId9" Type="http://schemas.openxmlformats.org/officeDocument/2006/relationships/slideLayout" Target="../slideLayouts/slideLayout109.xml"/><Relationship Id="rId14" Type="http://schemas.openxmlformats.org/officeDocument/2006/relationships/slideLayout" Target="../slideLayouts/slideLayout11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slideLayout" Target="../slideLayouts/slideLayout133.xml"/><Relationship Id="rId18" Type="http://schemas.openxmlformats.org/officeDocument/2006/relationships/slideLayout" Target="../slideLayouts/slideLayout138.xml"/><Relationship Id="rId3" Type="http://schemas.openxmlformats.org/officeDocument/2006/relationships/slideLayout" Target="../slideLayouts/slideLayout123.xml"/><Relationship Id="rId21" Type="http://schemas.openxmlformats.org/officeDocument/2006/relationships/theme" Target="../theme/theme7.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17" Type="http://schemas.openxmlformats.org/officeDocument/2006/relationships/slideLayout" Target="../slideLayouts/slideLayout137.xml"/><Relationship Id="rId2" Type="http://schemas.openxmlformats.org/officeDocument/2006/relationships/slideLayout" Target="../slideLayouts/slideLayout122.xml"/><Relationship Id="rId16" Type="http://schemas.openxmlformats.org/officeDocument/2006/relationships/slideLayout" Target="../slideLayouts/slideLayout136.xml"/><Relationship Id="rId20" Type="http://schemas.openxmlformats.org/officeDocument/2006/relationships/slideLayout" Target="../slideLayouts/slideLayout140.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5" Type="http://schemas.openxmlformats.org/officeDocument/2006/relationships/slideLayout" Target="../slideLayouts/slideLayout135.xml"/><Relationship Id="rId10" Type="http://schemas.openxmlformats.org/officeDocument/2006/relationships/slideLayout" Target="../slideLayouts/slideLayout130.xml"/><Relationship Id="rId19" Type="http://schemas.openxmlformats.org/officeDocument/2006/relationships/slideLayout" Target="../slideLayouts/slideLayout139.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slideLayout" Target="../slideLayouts/slideLayout13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48.xml"/><Relationship Id="rId13" Type="http://schemas.openxmlformats.org/officeDocument/2006/relationships/slideLayout" Target="../slideLayouts/slideLayout153.xml"/><Relationship Id="rId18" Type="http://schemas.openxmlformats.org/officeDocument/2006/relationships/slideLayout" Target="../slideLayouts/slideLayout158.xml"/><Relationship Id="rId3" Type="http://schemas.openxmlformats.org/officeDocument/2006/relationships/slideLayout" Target="../slideLayouts/slideLayout143.xml"/><Relationship Id="rId21" Type="http://schemas.openxmlformats.org/officeDocument/2006/relationships/theme" Target="../theme/theme8.xml"/><Relationship Id="rId7" Type="http://schemas.openxmlformats.org/officeDocument/2006/relationships/slideLayout" Target="../slideLayouts/slideLayout147.xml"/><Relationship Id="rId12" Type="http://schemas.openxmlformats.org/officeDocument/2006/relationships/slideLayout" Target="../slideLayouts/slideLayout152.xml"/><Relationship Id="rId17" Type="http://schemas.openxmlformats.org/officeDocument/2006/relationships/slideLayout" Target="../slideLayouts/slideLayout157.xml"/><Relationship Id="rId2" Type="http://schemas.openxmlformats.org/officeDocument/2006/relationships/slideLayout" Target="../slideLayouts/slideLayout142.xml"/><Relationship Id="rId16" Type="http://schemas.openxmlformats.org/officeDocument/2006/relationships/slideLayout" Target="../slideLayouts/slideLayout156.xml"/><Relationship Id="rId20" Type="http://schemas.openxmlformats.org/officeDocument/2006/relationships/slideLayout" Target="../slideLayouts/slideLayout160.xml"/><Relationship Id="rId1" Type="http://schemas.openxmlformats.org/officeDocument/2006/relationships/slideLayout" Target="../slideLayouts/slideLayout141.xml"/><Relationship Id="rId6" Type="http://schemas.openxmlformats.org/officeDocument/2006/relationships/slideLayout" Target="../slideLayouts/slideLayout146.xml"/><Relationship Id="rId11" Type="http://schemas.openxmlformats.org/officeDocument/2006/relationships/slideLayout" Target="../slideLayouts/slideLayout151.xml"/><Relationship Id="rId5" Type="http://schemas.openxmlformats.org/officeDocument/2006/relationships/slideLayout" Target="../slideLayouts/slideLayout145.xml"/><Relationship Id="rId15" Type="http://schemas.openxmlformats.org/officeDocument/2006/relationships/slideLayout" Target="../slideLayouts/slideLayout155.xml"/><Relationship Id="rId10" Type="http://schemas.openxmlformats.org/officeDocument/2006/relationships/slideLayout" Target="../slideLayouts/slideLayout150.xml"/><Relationship Id="rId19" Type="http://schemas.openxmlformats.org/officeDocument/2006/relationships/slideLayout" Target="../slideLayouts/slideLayout159.xml"/><Relationship Id="rId4" Type="http://schemas.openxmlformats.org/officeDocument/2006/relationships/slideLayout" Target="../slideLayouts/slideLayout144.xml"/><Relationship Id="rId9" Type="http://schemas.openxmlformats.org/officeDocument/2006/relationships/slideLayout" Target="../slideLayouts/slideLayout149.xml"/><Relationship Id="rId14" Type="http://schemas.openxmlformats.org/officeDocument/2006/relationships/slideLayout" Target="../slideLayouts/slideLayout1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Footer Placeholder 4">
            <a:extLst>
              <a:ext uri="{FF2B5EF4-FFF2-40B4-BE49-F238E27FC236}">
                <a16:creationId xmlns:a16="http://schemas.microsoft.com/office/drawing/2014/main" id="{8C4D7240-D232-95F4-C21B-298DDD2BE5CF}"/>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9" name="Slide Number Placeholder 5">
            <a:extLst>
              <a:ext uri="{FF2B5EF4-FFF2-40B4-BE49-F238E27FC236}">
                <a16:creationId xmlns:a16="http://schemas.microsoft.com/office/drawing/2014/main" id="{1DC63404-594E-BCA7-9102-08E61E3F9D56}"/>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
        <p:nvSpPr>
          <p:cNvPr id="22" name="Text Placeholder 2">
            <a:extLst>
              <a:ext uri="{FF2B5EF4-FFF2-40B4-BE49-F238E27FC236}">
                <a16:creationId xmlns:a16="http://schemas.microsoft.com/office/drawing/2014/main" id="{D95AF3EB-775F-932F-2D2D-9A560FCE7D12}"/>
              </a:ext>
            </a:extLst>
          </p:cNvPr>
          <p:cNvSpPr>
            <a:spLocks noGrp="1"/>
          </p:cNvSpPr>
          <p:nvPr>
            <p:ph type="body" idx="1"/>
          </p:nvPr>
        </p:nvSpPr>
        <p:spPr>
          <a:xfrm>
            <a:off x="499733" y="1888476"/>
            <a:ext cx="11192534" cy="3567600"/>
          </a:xfrm>
          <a:prstGeom prst="rect">
            <a:avLst/>
          </a:prstGeom>
        </p:spPr>
        <p:txBody>
          <a:bodyPr vert="horz" lIns="0" tIns="0" rIns="0" bIns="0" rtlCol="0">
            <a:noAutofit/>
          </a:bodyPr>
          <a:lstStyle/>
          <a:p>
            <a:pPr lvl="0"/>
            <a:endParaRPr lang="en-GB"/>
          </a:p>
        </p:txBody>
      </p:sp>
      <p:sp>
        <p:nvSpPr>
          <p:cNvPr id="23" name="Title Placeholder 1">
            <a:extLst>
              <a:ext uri="{FF2B5EF4-FFF2-40B4-BE49-F238E27FC236}">
                <a16:creationId xmlns:a16="http://schemas.microsoft.com/office/drawing/2014/main" id="{C22E8A12-9DC3-A20F-90E1-730B1B8288CD}"/>
              </a:ext>
            </a:extLst>
          </p:cNvPr>
          <p:cNvSpPr>
            <a:spLocks noGrp="1"/>
          </p:cNvSpPr>
          <p:nvPr>
            <p:ph type="title"/>
          </p:nvPr>
        </p:nvSpPr>
        <p:spPr>
          <a:xfrm>
            <a:off x="499733" y="538538"/>
            <a:ext cx="11192534" cy="383567"/>
          </a:xfrm>
          <a:prstGeom prst="rect">
            <a:avLst/>
          </a:prstGeom>
        </p:spPr>
        <p:txBody>
          <a:bodyPr vert="horz" wrap="square" lIns="0" tIns="0" rIns="0" bIns="0" rtlCol="0" anchor="t">
            <a:spAutoFit/>
          </a:bodyPr>
          <a:lstStyle/>
          <a:p>
            <a:r>
              <a:rPr lang="en-GB"/>
              <a:t>Click here to insert title</a:t>
            </a:r>
          </a:p>
        </p:txBody>
      </p:sp>
    </p:spTree>
    <p:extLst>
      <p:ext uri="{BB962C8B-B14F-4D97-AF65-F5344CB8AC3E}">
        <p14:creationId xmlns:p14="http://schemas.microsoft.com/office/powerpoint/2010/main" val="3595367553"/>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94" r:id="rId3"/>
    <p:sldLayoutId id="2147483934" r:id="rId4"/>
    <p:sldLayoutId id="2147483780" r:id="rId5"/>
    <p:sldLayoutId id="2147483702" r:id="rId6"/>
    <p:sldLayoutId id="2147483741" r:id="rId7"/>
    <p:sldLayoutId id="2147483742" r:id="rId8"/>
    <p:sldLayoutId id="2147483743" r:id="rId9"/>
    <p:sldLayoutId id="2147483710" r:id="rId10"/>
    <p:sldLayoutId id="2147483762" r:id="rId11"/>
    <p:sldLayoutId id="2147483796" r:id="rId12"/>
    <p:sldLayoutId id="2147483772" r:id="rId13"/>
    <p:sldLayoutId id="2147483797" r:id="rId14"/>
    <p:sldLayoutId id="2147483788" r:id="rId15"/>
    <p:sldLayoutId id="2147483943" r:id="rId16"/>
    <p:sldLayoutId id="2147483944" r:id="rId17"/>
    <p:sldLayoutId id="2147483945" r:id="rId18"/>
    <p:sldLayoutId id="2147483935" r:id="rId19"/>
    <p:sldLayoutId id="2147483950" r:id="rId20"/>
  </p:sldLayoutIdLst>
  <p:hf hdr="0" dt="0"/>
  <p:txStyles>
    <p:titleStyle>
      <a:lvl1pPr algn="l" defTabSz="914400" rtl="0" eaLnBrk="1" latinLnBrk="0" hangingPunct="1">
        <a:lnSpc>
          <a:spcPct val="80000"/>
        </a:lnSpc>
        <a:spcBef>
          <a:spcPct val="0"/>
        </a:spcBef>
        <a:buNone/>
        <a:defRPr sz="3000" b="1" i="0" kern="1200">
          <a:solidFill>
            <a:schemeClr val="tx1"/>
          </a:solidFill>
          <a:latin typeface="Aptos" panose="020B0004020202020204" pitchFamily="34" charset="0"/>
          <a:ea typeface="+mj-ea"/>
          <a:cs typeface="Calibri" panose="020F0502020204030204" pitchFamily="34" charset="0"/>
        </a:defRPr>
      </a:lvl1pPr>
    </p:titleStyle>
    <p:body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2" name="Text Placeholder 2">
            <a:extLst>
              <a:ext uri="{FF2B5EF4-FFF2-40B4-BE49-F238E27FC236}">
                <a16:creationId xmlns:a16="http://schemas.microsoft.com/office/drawing/2014/main" id="{D95AF3EB-775F-932F-2D2D-9A560FCE7D12}"/>
              </a:ext>
            </a:extLst>
          </p:cNvPr>
          <p:cNvSpPr>
            <a:spLocks noGrp="1"/>
          </p:cNvSpPr>
          <p:nvPr>
            <p:ph type="body" idx="1"/>
          </p:nvPr>
        </p:nvSpPr>
        <p:spPr>
          <a:xfrm>
            <a:off x="499733" y="1888476"/>
            <a:ext cx="11192534" cy="3567600"/>
          </a:xfrm>
          <a:prstGeom prst="rect">
            <a:avLst/>
          </a:prstGeom>
        </p:spPr>
        <p:txBody>
          <a:bodyPr vert="horz" lIns="0" tIns="0" rIns="0" bIns="0" rtlCol="0">
            <a:noAutofit/>
          </a:bodyPr>
          <a:lstStyle/>
          <a:p>
            <a:pPr lvl="0"/>
            <a:endParaRPr lang="en-GB"/>
          </a:p>
        </p:txBody>
      </p:sp>
      <p:sp>
        <p:nvSpPr>
          <p:cNvPr id="23" name="Title Placeholder 1">
            <a:extLst>
              <a:ext uri="{FF2B5EF4-FFF2-40B4-BE49-F238E27FC236}">
                <a16:creationId xmlns:a16="http://schemas.microsoft.com/office/drawing/2014/main" id="{C22E8A12-9DC3-A20F-90E1-730B1B8288CD}"/>
              </a:ext>
            </a:extLst>
          </p:cNvPr>
          <p:cNvSpPr>
            <a:spLocks noGrp="1"/>
          </p:cNvSpPr>
          <p:nvPr>
            <p:ph type="title"/>
          </p:nvPr>
        </p:nvSpPr>
        <p:spPr>
          <a:xfrm>
            <a:off x="499733" y="538538"/>
            <a:ext cx="11192534" cy="383567"/>
          </a:xfrm>
          <a:prstGeom prst="rect">
            <a:avLst/>
          </a:prstGeom>
        </p:spPr>
        <p:txBody>
          <a:bodyPr vert="horz" wrap="square" lIns="0" tIns="0" rIns="0" bIns="0" rtlCol="0" anchor="t">
            <a:spAutoFit/>
          </a:bodyPr>
          <a:lstStyle/>
          <a:p>
            <a:r>
              <a:rPr lang="en-GB"/>
              <a:t>Click here to insert title</a:t>
            </a:r>
          </a:p>
        </p:txBody>
      </p:sp>
      <p:sp>
        <p:nvSpPr>
          <p:cNvPr id="4" name="Footer Placeholder 4">
            <a:extLst>
              <a:ext uri="{FF2B5EF4-FFF2-40B4-BE49-F238E27FC236}">
                <a16:creationId xmlns:a16="http://schemas.microsoft.com/office/drawing/2014/main" id="{28AB54D8-D7B1-2203-B766-9409401D3FAA}"/>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0FFB335F-FA44-36C1-190E-822346021E80}"/>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603432824"/>
      </p:ext>
    </p:extLst>
  </p:cSld>
  <p:clrMap bg1="dk1" tx1="lt1" bg2="dk2" tx2="lt2" accent1="accent1" accent2="accent2" accent3="accent3" accent4="accent4" accent5="accent5" accent6="accent6" hlink="hlink" folHlink="folHlink"/>
  <p:sldLayoutIdLst>
    <p:sldLayoutId id="2147483799" r:id="rId1"/>
    <p:sldLayoutId id="2147483800" r:id="rId2"/>
    <p:sldLayoutId id="2147483801" r:id="rId3"/>
    <p:sldLayoutId id="2147483933" r:id="rId4"/>
    <p:sldLayoutId id="2147483803" r:id="rId5"/>
    <p:sldLayoutId id="2147483802" r:id="rId6"/>
    <p:sldLayoutId id="2147483903" r:id="rId7"/>
    <p:sldLayoutId id="2147483904" r:id="rId8"/>
    <p:sldLayoutId id="2147483905" r:id="rId9"/>
    <p:sldLayoutId id="2147483812" r:id="rId10"/>
    <p:sldLayoutId id="2147483807" r:id="rId11"/>
    <p:sldLayoutId id="2147483808" r:id="rId12"/>
    <p:sldLayoutId id="2147483809" r:id="rId13"/>
    <p:sldLayoutId id="2147483810" r:id="rId14"/>
    <p:sldLayoutId id="2147483811" r:id="rId15"/>
    <p:sldLayoutId id="2147483948" r:id="rId16"/>
    <p:sldLayoutId id="2147483949" r:id="rId17"/>
    <p:sldLayoutId id="2147483947" r:id="rId18"/>
    <p:sldLayoutId id="2147483936" r:id="rId19"/>
    <p:sldLayoutId id="2147483951" r:id="rId20"/>
  </p:sldLayoutIdLst>
  <p:hf hdr="0" dt="0"/>
  <p:txStyles>
    <p:titleStyle>
      <a:lvl1pPr algn="l" defTabSz="914400" rtl="0" eaLnBrk="1" latinLnBrk="0" hangingPunct="1">
        <a:lnSpc>
          <a:spcPct val="80000"/>
        </a:lnSpc>
        <a:spcBef>
          <a:spcPct val="0"/>
        </a:spcBef>
        <a:buNone/>
        <a:defRPr sz="3000" b="1" i="0" kern="1200">
          <a:solidFill>
            <a:schemeClr val="tx1"/>
          </a:solidFill>
          <a:latin typeface="Aptos" panose="020B0004020202020204" pitchFamily="34" charset="0"/>
          <a:ea typeface="+mj-ea"/>
          <a:cs typeface="Calibri" panose="020F0502020204030204" pitchFamily="34" charset="0"/>
        </a:defRPr>
      </a:lvl1pPr>
    </p:titleStyle>
    <p:body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8" name="Footer Placeholder 4">
            <a:extLst>
              <a:ext uri="{FF2B5EF4-FFF2-40B4-BE49-F238E27FC236}">
                <a16:creationId xmlns:a16="http://schemas.microsoft.com/office/drawing/2014/main" id="{8C4D7240-D232-95F4-C21B-298DDD2BE5CF}"/>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900" b="0" i="0">
                <a:solidFill>
                  <a:schemeClr val="tx1"/>
                </a:solidFill>
                <a:latin typeface="Aptos" panose="020B0004020202020204" pitchFamily="34" charset="0"/>
                <a:cs typeface="Calibri" panose="020F0502020204030204" pitchFamily="34" charset="0"/>
              </a:defRPr>
            </a:lvl1pPr>
          </a:lstStyle>
          <a:p>
            <a:endParaRPr lang="en-GB"/>
          </a:p>
        </p:txBody>
      </p:sp>
      <p:sp>
        <p:nvSpPr>
          <p:cNvPr id="19" name="Slide Number Placeholder 5">
            <a:extLst>
              <a:ext uri="{FF2B5EF4-FFF2-40B4-BE49-F238E27FC236}">
                <a16:creationId xmlns:a16="http://schemas.microsoft.com/office/drawing/2014/main" id="{1DC63404-594E-BCA7-9102-08E61E3F9D56}"/>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
        <p:nvSpPr>
          <p:cNvPr id="22" name="Text Placeholder 2">
            <a:extLst>
              <a:ext uri="{FF2B5EF4-FFF2-40B4-BE49-F238E27FC236}">
                <a16:creationId xmlns:a16="http://schemas.microsoft.com/office/drawing/2014/main" id="{D95AF3EB-775F-932F-2D2D-9A560FCE7D12}"/>
              </a:ext>
            </a:extLst>
          </p:cNvPr>
          <p:cNvSpPr>
            <a:spLocks noGrp="1"/>
          </p:cNvSpPr>
          <p:nvPr>
            <p:ph type="body" idx="1"/>
          </p:nvPr>
        </p:nvSpPr>
        <p:spPr>
          <a:xfrm>
            <a:off x="499733" y="1888476"/>
            <a:ext cx="11192534" cy="3567600"/>
          </a:xfrm>
          <a:prstGeom prst="rect">
            <a:avLst/>
          </a:prstGeom>
        </p:spPr>
        <p:txBody>
          <a:bodyPr vert="horz" lIns="0" tIns="0" rIns="0" bIns="0" rtlCol="0">
            <a:noAutofit/>
          </a:bodyPr>
          <a:lstStyle/>
          <a:p>
            <a:pPr lvl="0"/>
            <a:endParaRPr lang="en-GB"/>
          </a:p>
        </p:txBody>
      </p:sp>
      <p:sp>
        <p:nvSpPr>
          <p:cNvPr id="23" name="Title Placeholder 1">
            <a:extLst>
              <a:ext uri="{FF2B5EF4-FFF2-40B4-BE49-F238E27FC236}">
                <a16:creationId xmlns:a16="http://schemas.microsoft.com/office/drawing/2014/main" id="{C22E8A12-9DC3-A20F-90E1-730B1B8288CD}"/>
              </a:ext>
            </a:extLst>
          </p:cNvPr>
          <p:cNvSpPr>
            <a:spLocks noGrp="1"/>
          </p:cNvSpPr>
          <p:nvPr>
            <p:ph type="title"/>
          </p:nvPr>
        </p:nvSpPr>
        <p:spPr>
          <a:xfrm>
            <a:off x="499733" y="538538"/>
            <a:ext cx="11192534" cy="383567"/>
          </a:xfrm>
          <a:prstGeom prst="rect">
            <a:avLst/>
          </a:prstGeom>
        </p:spPr>
        <p:txBody>
          <a:bodyPr vert="horz" wrap="square" lIns="0" tIns="0" rIns="0" bIns="0" rtlCol="0" anchor="t">
            <a:spAutoFit/>
          </a:bodyPr>
          <a:lstStyle/>
          <a:p>
            <a:r>
              <a:rPr lang="en-GB"/>
              <a:t>Click here to insert title</a:t>
            </a:r>
          </a:p>
        </p:txBody>
      </p:sp>
    </p:spTree>
    <p:extLst>
      <p:ext uri="{BB962C8B-B14F-4D97-AF65-F5344CB8AC3E}">
        <p14:creationId xmlns:p14="http://schemas.microsoft.com/office/powerpoint/2010/main" val="4251766028"/>
      </p:ext>
    </p:extLst>
  </p:cSld>
  <p:clrMap bg1="dk1" tx1="lt1" bg2="dk2" tx2="lt2" accent1="accent1" accent2="accent2" accent3="accent3" accent4="accent4" accent5="accent5" accent6="accent6" hlink="hlink" folHlink="folHlink"/>
  <p:sldLayoutIdLst>
    <p:sldLayoutId id="2147483814" r:id="rId1"/>
    <p:sldLayoutId id="2147483815" r:id="rId2"/>
    <p:sldLayoutId id="2147483816" r:id="rId3"/>
    <p:sldLayoutId id="2147483932" r:id="rId4"/>
    <p:sldLayoutId id="2147483818" r:id="rId5"/>
    <p:sldLayoutId id="2147483817" r:id="rId6"/>
    <p:sldLayoutId id="2147483906" r:id="rId7"/>
    <p:sldLayoutId id="2147483907" r:id="rId8"/>
    <p:sldLayoutId id="2147483908" r:id="rId9"/>
    <p:sldLayoutId id="2147483827" r:id="rId10"/>
    <p:sldLayoutId id="2147483822" r:id="rId11"/>
    <p:sldLayoutId id="2147483823" r:id="rId12"/>
    <p:sldLayoutId id="2147483824" r:id="rId13"/>
    <p:sldLayoutId id="2147483825" r:id="rId14"/>
    <p:sldLayoutId id="2147483826" r:id="rId15"/>
    <p:sldLayoutId id="2147483952" r:id="rId16"/>
    <p:sldLayoutId id="2147483953" r:id="rId17"/>
    <p:sldLayoutId id="2147483954" r:id="rId18"/>
    <p:sldLayoutId id="2147483937" r:id="rId19"/>
    <p:sldLayoutId id="2147483956" r:id="rId20"/>
  </p:sldLayoutIdLst>
  <p:hf hdr="0" dt="0"/>
  <p:txStyles>
    <p:titleStyle>
      <a:lvl1pPr algn="l" defTabSz="914400" rtl="0" eaLnBrk="1" latinLnBrk="0" hangingPunct="1">
        <a:lnSpc>
          <a:spcPct val="80000"/>
        </a:lnSpc>
        <a:spcBef>
          <a:spcPct val="0"/>
        </a:spcBef>
        <a:buNone/>
        <a:defRPr sz="3000" b="1" i="0" kern="1200">
          <a:solidFill>
            <a:schemeClr val="tx1"/>
          </a:solidFill>
          <a:latin typeface="Aptos" panose="020B0004020202020204" pitchFamily="34" charset="0"/>
          <a:ea typeface="+mj-ea"/>
          <a:cs typeface="Calibri" panose="020F0502020204030204" pitchFamily="34" charset="0"/>
        </a:defRPr>
      </a:lvl1pPr>
    </p:titleStyle>
    <p:body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2" name="Text Placeholder 2">
            <a:extLst>
              <a:ext uri="{FF2B5EF4-FFF2-40B4-BE49-F238E27FC236}">
                <a16:creationId xmlns:a16="http://schemas.microsoft.com/office/drawing/2014/main" id="{D95AF3EB-775F-932F-2D2D-9A560FCE7D12}"/>
              </a:ext>
            </a:extLst>
          </p:cNvPr>
          <p:cNvSpPr>
            <a:spLocks noGrp="1"/>
          </p:cNvSpPr>
          <p:nvPr>
            <p:ph type="body" idx="1"/>
          </p:nvPr>
        </p:nvSpPr>
        <p:spPr>
          <a:xfrm>
            <a:off x="499733" y="1888476"/>
            <a:ext cx="11192534" cy="3567600"/>
          </a:xfrm>
          <a:prstGeom prst="rect">
            <a:avLst/>
          </a:prstGeom>
        </p:spPr>
        <p:txBody>
          <a:bodyPr vert="horz" lIns="0" tIns="0" rIns="0" bIns="0" rtlCol="0">
            <a:noAutofit/>
          </a:bodyPr>
          <a:lstStyle/>
          <a:p>
            <a:pPr lvl="0"/>
            <a:endParaRPr lang="en-GB"/>
          </a:p>
        </p:txBody>
      </p:sp>
      <p:sp>
        <p:nvSpPr>
          <p:cNvPr id="23" name="Title Placeholder 1">
            <a:extLst>
              <a:ext uri="{FF2B5EF4-FFF2-40B4-BE49-F238E27FC236}">
                <a16:creationId xmlns:a16="http://schemas.microsoft.com/office/drawing/2014/main" id="{C22E8A12-9DC3-A20F-90E1-730B1B8288CD}"/>
              </a:ext>
            </a:extLst>
          </p:cNvPr>
          <p:cNvSpPr>
            <a:spLocks noGrp="1"/>
          </p:cNvSpPr>
          <p:nvPr>
            <p:ph type="title"/>
          </p:nvPr>
        </p:nvSpPr>
        <p:spPr>
          <a:xfrm>
            <a:off x="499733" y="538538"/>
            <a:ext cx="11192534" cy="383567"/>
          </a:xfrm>
          <a:prstGeom prst="rect">
            <a:avLst/>
          </a:prstGeom>
        </p:spPr>
        <p:txBody>
          <a:bodyPr vert="horz" wrap="square" lIns="0" tIns="0" rIns="0" bIns="0" rtlCol="0" anchor="t">
            <a:spAutoFit/>
          </a:bodyPr>
          <a:lstStyle/>
          <a:p>
            <a:r>
              <a:rPr lang="en-GB"/>
              <a:t>Click here to insert title</a:t>
            </a:r>
          </a:p>
        </p:txBody>
      </p:sp>
      <p:sp>
        <p:nvSpPr>
          <p:cNvPr id="4" name="Footer Placeholder 4">
            <a:extLst>
              <a:ext uri="{FF2B5EF4-FFF2-40B4-BE49-F238E27FC236}">
                <a16:creationId xmlns:a16="http://schemas.microsoft.com/office/drawing/2014/main" id="{48DBD2B0-55F3-A63B-D200-9AE2F14584CA}"/>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6B1CF57D-73B6-439E-2ADE-A41FA70DCFCB}"/>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830631141"/>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931" r:id="rId4"/>
    <p:sldLayoutId id="2147483833" r:id="rId5"/>
    <p:sldLayoutId id="2147483832" r:id="rId6"/>
    <p:sldLayoutId id="2147483909" r:id="rId7"/>
    <p:sldLayoutId id="2147483910" r:id="rId8"/>
    <p:sldLayoutId id="2147483911" r:id="rId9"/>
    <p:sldLayoutId id="2147483842" r:id="rId10"/>
    <p:sldLayoutId id="2147483837" r:id="rId11"/>
    <p:sldLayoutId id="2147483838" r:id="rId12"/>
    <p:sldLayoutId id="2147483839" r:id="rId13"/>
    <p:sldLayoutId id="2147483840" r:id="rId14"/>
    <p:sldLayoutId id="2147483841" r:id="rId15"/>
    <p:sldLayoutId id="2147483957" r:id="rId16"/>
    <p:sldLayoutId id="2147483958" r:id="rId17"/>
    <p:sldLayoutId id="2147483959" r:id="rId18"/>
    <p:sldLayoutId id="2147483938" r:id="rId19"/>
    <p:sldLayoutId id="2147483961" r:id="rId20"/>
  </p:sldLayoutIdLst>
  <p:hf hdr="0" dt="0"/>
  <p:txStyles>
    <p:titleStyle>
      <a:lvl1pPr algn="l" defTabSz="914400" rtl="0" eaLnBrk="1" latinLnBrk="0" hangingPunct="1">
        <a:lnSpc>
          <a:spcPct val="80000"/>
        </a:lnSpc>
        <a:spcBef>
          <a:spcPct val="0"/>
        </a:spcBef>
        <a:buNone/>
        <a:defRPr sz="3000" b="1" i="0" kern="1200">
          <a:solidFill>
            <a:schemeClr val="tx1"/>
          </a:solidFill>
          <a:latin typeface="Aptos" panose="020B0004020202020204" pitchFamily="34" charset="0"/>
          <a:ea typeface="+mj-ea"/>
          <a:cs typeface="Calibri" panose="020F0502020204030204" pitchFamily="34" charset="0"/>
        </a:defRPr>
      </a:lvl1pPr>
    </p:titleStyle>
    <p:body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22" name="Text Placeholder 2">
            <a:extLst>
              <a:ext uri="{FF2B5EF4-FFF2-40B4-BE49-F238E27FC236}">
                <a16:creationId xmlns:a16="http://schemas.microsoft.com/office/drawing/2014/main" id="{D95AF3EB-775F-932F-2D2D-9A560FCE7D12}"/>
              </a:ext>
            </a:extLst>
          </p:cNvPr>
          <p:cNvSpPr>
            <a:spLocks noGrp="1"/>
          </p:cNvSpPr>
          <p:nvPr>
            <p:ph type="body" idx="1"/>
          </p:nvPr>
        </p:nvSpPr>
        <p:spPr>
          <a:xfrm>
            <a:off x="499733" y="1888476"/>
            <a:ext cx="11192534" cy="3567600"/>
          </a:xfrm>
          <a:prstGeom prst="rect">
            <a:avLst/>
          </a:prstGeom>
        </p:spPr>
        <p:txBody>
          <a:bodyPr vert="horz" lIns="0" tIns="0" rIns="0" bIns="0" rtlCol="0">
            <a:noAutofit/>
          </a:bodyPr>
          <a:lstStyle/>
          <a:p>
            <a:pPr lvl="0"/>
            <a:endParaRPr lang="en-GB"/>
          </a:p>
        </p:txBody>
      </p:sp>
      <p:sp>
        <p:nvSpPr>
          <p:cNvPr id="23" name="Title Placeholder 1">
            <a:extLst>
              <a:ext uri="{FF2B5EF4-FFF2-40B4-BE49-F238E27FC236}">
                <a16:creationId xmlns:a16="http://schemas.microsoft.com/office/drawing/2014/main" id="{C22E8A12-9DC3-A20F-90E1-730B1B8288CD}"/>
              </a:ext>
            </a:extLst>
          </p:cNvPr>
          <p:cNvSpPr>
            <a:spLocks noGrp="1"/>
          </p:cNvSpPr>
          <p:nvPr>
            <p:ph type="title"/>
          </p:nvPr>
        </p:nvSpPr>
        <p:spPr>
          <a:xfrm>
            <a:off x="499733" y="538538"/>
            <a:ext cx="11192534" cy="383567"/>
          </a:xfrm>
          <a:prstGeom prst="rect">
            <a:avLst/>
          </a:prstGeom>
        </p:spPr>
        <p:txBody>
          <a:bodyPr vert="horz" wrap="square" lIns="0" tIns="0" rIns="0" bIns="0" rtlCol="0" anchor="t">
            <a:spAutoFit/>
          </a:bodyPr>
          <a:lstStyle/>
          <a:p>
            <a:r>
              <a:rPr lang="en-GB"/>
              <a:t>Click here to insert title</a:t>
            </a:r>
          </a:p>
        </p:txBody>
      </p:sp>
      <p:sp>
        <p:nvSpPr>
          <p:cNvPr id="4" name="Footer Placeholder 4">
            <a:extLst>
              <a:ext uri="{FF2B5EF4-FFF2-40B4-BE49-F238E27FC236}">
                <a16:creationId xmlns:a16="http://schemas.microsoft.com/office/drawing/2014/main" id="{5C93378A-6677-05CC-756F-EFA23F9CBC95}"/>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5A29DDE8-8C80-2680-ADC4-5D69C5A89F63}"/>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857150439"/>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930" r:id="rId4"/>
    <p:sldLayoutId id="2147483848" r:id="rId5"/>
    <p:sldLayoutId id="2147483847" r:id="rId6"/>
    <p:sldLayoutId id="2147483912" r:id="rId7"/>
    <p:sldLayoutId id="2147483913" r:id="rId8"/>
    <p:sldLayoutId id="2147483914" r:id="rId9"/>
    <p:sldLayoutId id="2147483857" r:id="rId10"/>
    <p:sldLayoutId id="2147483852" r:id="rId11"/>
    <p:sldLayoutId id="2147483853" r:id="rId12"/>
    <p:sldLayoutId id="2147483854" r:id="rId13"/>
    <p:sldLayoutId id="2147483855" r:id="rId14"/>
    <p:sldLayoutId id="2147483856" r:id="rId15"/>
    <p:sldLayoutId id="2147483977" r:id="rId16"/>
    <p:sldLayoutId id="2147483978" r:id="rId17"/>
    <p:sldLayoutId id="2147483979" r:id="rId18"/>
    <p:sldLayoutId id="2147483939" r:id="rId19"/>
    <p:sldLayoutId id="2147483981" r:id="rId20"/>
  </p:sldLayoutIdLst>
  <p:hf hdr="0" dt="0"/>
  <p:txStyles>
    <p:titleStyle>
      <a:lvl1pPr algn="l" defTabSz="914400" rtl="0" eaLnBrk="1" latinLnBrk="0" hangingPunct="1">
        <a:lnSpc>
          <a:spcPct val="80000"/>
        </a:lnSpc>
        <a:spcBef>
          <a:spcPct val="0"/>
        </a:spcBef>
        <a:buNone/>
        <a:defRPr sz="3000" b="1" i="0" kern="1200">
          <a:solidFill>
            <a:schemeClr val="tx1"/>
          </a:solidFill>
          <a:latin typeface="Aptos" panose="020B0004020202020204" pitchFamily="34" charset="0"/>
          <a:ea typeface="+mj-ea"/>
          <a:cs typeface="Calibri" panose="020F0502020204030204" pitchFamily="34" charset="0"/>
        </a:defRPr>
      </a:lvl1pPr>
    </p:titleStyle>
    <p:body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22" name="Text Placeholder 2">
            <a:extLst>
              <a:ext uri="{FF2B5EF4-FFF2-40B4-BE49-F238E27FC236}">
                <a16:creationId xmlns:a16="http://schemas.microsoft.com/office/drawing/2014/main" id="{D95AF3EB-775F-932F-2D2D-9A560FCE7D12}"/>
              </a:ext>
            </a:extLst>
          </p:cNvPr>
          <p:cNvSpPr>
            <a:spLocks noGrp="1"/>
          </p:cNvSpPr>
          <p:nvPr>
            <p:ph type="body" idx="1"/>
          </p:nvPr>
        </p:nvSpPr>
        <p:spPr>
          <a:xfrm>
            <a:off x="499733" y="1888476"/>
            <a:ext cx="11192534" cy="3567600"/>
          </a:xfrm>
          <a:prstGeom prst="rect">
            <a:avLst/>
          </a:prstGeom>
        </p:spPr>
        <p:txBody>
          <a:bodyPr vert="horz" lIns="0" tIns="0" rIns="0" bIns="0" rtlCol="0">
            <a:noAutofit/>
          </a:bodyPr>
          <a:lstStyle/>
          <a:p>
            <a:pPr lvl="0"/>
            <a:endParaRPr lang="en-GB"/>
          </a:p>
        </p:txBody>
      </p:sp>
      <p:sp>
        <p:nvSpPr>
          <p:cNvPr id="23" name="Title Placeholder 1">
            <a:extLst>
              <a:ext uri="{FF2B5EF4-FFF2-40B4-BE49-F238E27FC236}">
                <a16:creationId xmlns:a16="http://schemas.microsoft.com/office/drawing/2014/main" id="{C22E8A12-9DC3-A20F-90E1-730B1B8288CD}"/>
              </a:ext>
            </a:extLst>
          </p:cNvPr>
          <p:cNvSpPr>
            <a:spLocks noGrp="1"/>
          </p:cNvSpPr>
          <p:nvPr>
            <p:ph type="title"/>
          </p:nvPr>
        </p:nvSpPr>
        <p:spPr>
          <a:xfrm>
            <a:off x="499733" y="538538"/>
            <a:ext cx="11192534" cy="383567"/>
          </a:xfrm>
          <a:prstGeom prst="rect">
            <a:avLst/>
          </a:prstGeom>
        </p:spPr>
        <p:txBody>
          <a:bodyPr vert="horz" wrap="square" lIns="0" tIns="0" rIns="0" bIns="0" rtlCol="0" anchor="t">
            <a:spAutoFit/>
          </a:bodyPr>
          <a:lstStyle/>
          <a:p>
            <a:r>
              <a:rPr lang="en-GB"/>
              <a:t>Click here to insert title</a:t>
            </a:r>
          </a:p>
        </p:txBody>
      </p:sp>
      <p:sp>
        <p:nvSpPr>
          <p:cNvPr id="4" name="Footer Placeholder 4">
            <a:extLst>
              <a:ext uri="{FF2B5EF4-FFF2-40B4-BE49-F238E27FC236}">
                <a16:creationId xmlns:a16="http://schemas.microsoft.com/office/drawing/2014/main" id="{FEC4EDBF-2CB8-82EC-24AE-78509B283CD1}"/>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D7BE6DE3-225D-4767-1F5E-38B5898EDDC2}"/>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443831479"/>
      </p:ext>
    </p:extLst>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929" r:id="rId4"/>
    <p:sldLayoutId id="2147483863" r:id="rId5"/>
    <p:sldLayoutId id="2147483862" r:id="rId6"/>
    <p:sldLayoutId id="2147483915" r:id="rId7"/>
    <p:sldLayoutId id="2147483916" r:id="rId8"/>
    <p:sldLayoutId id="2147483917" r:id="rId9"/>
    <p:sldLayoutId id="2147483872" r:id="rId10"/>
    <p:sldLayoutId id="2147483867" r:id="rId11"/>
    <p:sldLayoutId id="2147483868" r:id="rId12"/>
    <p:sldLayoutId id="2147483869" r:id="rId13"/>
    <p:sldLayoutId id="2147483870" r:id="rId14"/>
    <p:sldLayoutId id="2147483871" r:id="rId15"/>
    <p:sldLayoutId id="2147483972" r:id="rId16"/>
    <p:sldLayoutId id="2147483973" r:id="rId17"/>
    <p:sldLayoutId id="2147483974" r:id="rId18"/>
    <p:sldLayoutId id="2147483940" r:id="rId19"/>
    <p:sldLayoutId id="2147483976" r:id="rId20"/>
  </p:sldLayoutIdLst>
  <p:hf hdr="0" dt="0"/>
  <p:txStyles>
    <p:titleStyle>
      <a:lvl1pPr algn="l" defTabSz="914400" rtl="0" eaLnBrk="1" latinLnBrk="0" hangingPunct="1">
        <a:lnSpc>
          <a:spcPct val="80000"/>
        </a:lnSpc>
        <a:spcBef>
          <a:spcPct val="0"/>
        </a:spcBef>
        <a:buNone/>
        <a:defRPr sz="3000" b="1" i="0" kern="1200">
          <a:solidFill>
            <a:schemeClr val="tx1"/>
          </a:solidFill>
          <a:latin typeface="Aptos" panose="020B0004020202020204" pitchFamily="34" charset="0"/>
          <a:ea typeface="+mj-ea"/>
          <a:cs typeface="Calibri" panose="020F0502020204030204" pitchFamily="34" charset="0"/>
        </a:defRPr>
      </a:lvl1pPr>
    </p:titleStyle>
    <p:body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22" name="Text Placeholder 2">
            <a:extLst>
              <a:ext uri="{FF2B5EF4-FFF2-40B4-BE49-F238E27FC236}">
                <a16:creationId xmlns:a16="http://schemas.microsoft.com/office/drawing/2014/main" id="{D95AF3EB-775F-932F-2D2D-9A560FCE7D12}"/>
              </a:ext>
            </a:extLst>
          </p:cNvPr>
          <p:cNvSpPr>
            <a:spLocks noGrp="1"/>
          </p:cNvSpPr>
          <p:nvPr>
            <p:ph type="body" idx="1"/>
          </p:nvPr>
        </p:nvSpPr>
        <p:spPr>
          <a:xfrm>
            <a:off x="499733" y="1888476"/>
            <a:ext cx="11192534" cy="3567600"/>
          </a:xfrm>
          <a:prstGeom prst="rect">
            <a:avLst/>
          </a:prstGeom>
        </p:spPr>
        <p:txBody>
          <a:bodyPr vert="horz" lIns="0" tIns="0" rIns="0" bIns="0" rtlCol="0">
            <a:noAutofit/>
          </a:bodyPr>
          <a:lstStyle/>
          <a:p>
            <a:pPr lvl="0"/>
            <a:endParaRPr lang="en-GB"/>
          </a:p>
        </p:txBody>
      </p:sp>
      <p:sp>
        <p:nvSpPr>
          <p:cNvPr id="23" name="Title Placeholder 1">
            <a:extLst>
              <a:ext uri="{FF2B5EF4-FFF2-40B4-BE49-F238E27FC236}">
                <a16:creationId xmlns:a16="http://schemas.microsoft.com/office/drawing/2014/main" id="{C22E8A12-9DC3-A20F-90E1-730B1B8288CD}"/>
              </a:ext>
            </a:extLst>
          </p:cNvPr>
          <p:cNvSpPr>
            <a:spLocks noGrp="1"/>
          </p:cNvSpPr>
          <p:nvPr>
            <p:ph type="title"/>
          </p:nvPr>
        </p:nvSpPr>
        <p:spPr>
          <a:xfrm>
            <a:off x="499733" y="538538"/>
            <a:ext cx="11192534" cy="383567"/>
          </a:xfrm>
          <a:prstGeom prst="rect">
            <a:avLst/>
          </a:prstGeom>
        </p:spPr>
        <p:txBody>
          <a:bodyPr vert="horz" wrap="square" lIns="0" tIns="0" rIns="0" bIns="0" rtlCol="0" anchor="t">
            <a:spAutoFit/>
          </a:bodyPr>
          <a:lstStyle/>
          <a:p>
            <a:r>
              <a:rPr lang="en-GB"/>
              <a:t>Click here to insert title</a:t>
            </a:r>
          </a:p>
        </p:txBody>
      </p:sp>
      <p:sp>
        <p:nvSpPr>
          <p:cNvPr id="4" name="Footer Placeholder 4">
            <a:extLst>
              <a:ext uri="{FF2B5EF4-FFF2-40B4-BE49-F238E27FC236}">
                <a16:creationId xmlns:a16="http://schemas.microsoft.com/office/drawing/2014/main" id="{ED25403A-F43E-EF34-8303-65CBD3B66C7E}"/>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154643D9-7BD4-18F8-5DA6-C51216EA2446}"/>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369691242"/>
      </p:ext>
    </p:extLst>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 id="2147483928" r:id="rId4"/>
    <p:sldLayoutId id="2147483878" r:id="rId5"/>
    <p:sldLayoutId id="2147483877" r:id="rId6"/>
    <p:sldLayoutId id="2147483918" r:id="rId7"/>
    <p:sldLayoutId id="2147483919" r:id="rId8"/>
    <p:sldLayoutId id="2147483920" r:id="rId9"/>
    <p:sldLayoutId id="2147483887" r:id="rId10"/>
    <p:sldLayoutId id="2147483882" r:id="rId11"/>
    <p:sldLayoutId id="2147483883" r:id="rId12"/>
    <p:sldLayoutId id="2147483884" r:id="rId13"/>
    <p:sldLayoutId id="2147483885" r:id="rId14"/>
    <p:sldLayoutId id="2147483886" r:id="rId15"/>
    <p:sldLayoutId id="2147483967" r:id="rId16"/>
    <p:sldLayoutId id="2147483968" r:id="rId17"/>
    <p:sldLayoutId id="2147483969" r:id="rId18"/>
    <p:sldLayoutId id="2147483941" r:id="rId19"/>
    <p:sldLayoutId id="2147483971" r:id="rId20"/>
  </p:sldLayoutIdLst>
  <p:hf hdr="0" dt="0"/>
  <p:txStyles>
    <p:titleStyle>
      <a:lvl1pPr algn="l" defTabSz="914400" rtl="0" eaLnBrk="1" latinLnBrk="0" hangingPunct="1">
        <a:lnSpc>
          <a:spcPct val="80000"/>
        </a:lnSpc>
        <a:spcBef>
          <a:spcPct val="0"/>
        </a:spcBef>
        <a:buNone/>
        <a:defRPr sz="3000" b="1" i="0" kern="1200">
          <a:solidFill>
            <a:schemeClr val="tx1"/>
          </a:solidFill>
          <a:latin typeface="Aptos" panose="020B0004020202020204" pitchFamily="34" charset="0"/>
          <a:ea typeface="+mj-ea"/>
          <a:cs typeface="Calibri" panose="020F0502020204030204" pitchFamily="34" charset="0"/>
        </a:defRPr>
      </a:lvl1pPr>
    </p:titleStyle>
    <p:body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22" name="Text Placeholder 2">
            <a:extLst>
              <a:ext uri="{FF2B5EF4-FFF2-40B4-BE49-F238E27FC236}">
                <a16:creationId xmlns:a16="http://schemas.microsoft.com/office/drawing/2014/main" id="{D95AF3EB-775F-932F-2D2D-9A560FCE7D12}"/>
              </a:ext>
            </a:extLst>
          </p:cNvPr>
          <p:cNvSpPr>
            <a:spLocks noGrp="1"/>
          </p:cNvSpPr>
          <p:nvPr>
            <p:ph type="body" idx="1"/>
          </p:nvPr>
        </p:nvSpPr>
        <p:spPr>
          <a:xfrm>
            <a:off x="499733" y="1888476"/>
            <a:ext cx="11192534" cy="3567600"/>
          </a:xfrm>
          <a:prstGeom prst="rect">
            <a:avLst/>
          </a:prstGeom>
        </p:spPr>
        <p:txBody>
          <a:bodyPr vert="horz" lIns="0" tIns="0" rIns="0" bIns="0" rtlCol="0">
            <a:noAutofit/>
          </a:bodyPr>
          <a:lstStyle/>
          <a:p>
            <a:pPr lvl="0"/>
            <a:endParaRPr lang="en-GB"/>
          </a:p>
        </p:txBody>
      </p:sp>
      <p:sp>
        <p:nvSpPr>
          <p:cNvPr id="23" name="Title Placeholder 1">
            <a:extLst>
              <a:ext uri="{FF2B5EF4-FFF2-40B4-BE49-F238E27FC236}">
                <a16:creationId xmlns:a16="http://schemas.microsoft.com/office/drawing/2014/main" id="{C22E8A12-9DC3-A20F-90E1-730B1B8288CD}"/>
              </a:ext>
            </a:extLst>
          </p:cNvPr>
          <p:cNvSpPr>
            <a:spLocks noGrp="1"/>
          </p:cNvSpPr>
          <p:nvPr>
            <p:ph type="title"/>
          </p:nvPr>
        </p:nvSpPr>
        <p:spPr>
          <a:xfrm>
            <a:off x="499733" y="538538"/>
            <a:ext cx="11192534" cy="383567"/>
          </a:xfrm>
          <a:prstGeom prst="rect">
            <a:avLst/>
          </a:prstGeom>
        </p:spPr>
        <p:txBody>
          <a:bodyPr vert="horz" wrap="square" lIns="0" tIns="0" rIns="0" bIns="0" rtlCol="0" anchor="t">
            <a:spAutoFit/>
          </a:bodyPr>
          <a:lstStyle/>
          <a:p>
            <a:r>
              <a:rPr lang="en-GB"/>
              <a:t>Click here to insert title</a:t>
            </a:r>
          </a:p>
        </p:txBody>
      </p:sp>
      <p:sp>
        <p:nvSpPr>
          <p:cNvPr id="4" name="Footer Placeholder 4">
            <a:extLst>
              <a:ext uri="{FF2B5EF4-FFF2-40B4-BE49-F238E27FC236}">
                <a16:creationId xmlns:a16="http://schemas.microsoft.com/office/drawing/2014/main" id="{425FC056-23FE-5B0B-86D3-91AB6CA75BE0}"/>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5066C055-7738-F2B2-5C9C-0C5840A7D5FC}"/>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330832898"/>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924" r:id="rId4"/>
    <p:sldLayoutId id="2147483893" r:id="rId5"/>
    <p:sldLayoutId id="2147483892" r:id="rId6"/>
    <p:sldLayoutId id="2147483921" r:id="rId7"/>
    <p:sldLayoutId id="2147483922" r:id="rId8"/>
    <p:sldLayoutId id="2147483923" r:id="rId9"/>
    <p:sldLayoutId id="2147483902" r:id="rId10"/>
    <p:sldLayoutId id="2147483897" r:id="rId11"/>
    <p:sldLayoutId id="2147483898" r:id="rId12"/>
    <p:sldLayoutId id="2147483899" r:id="rId13"/>
    <p:sldLayoutId id="2147483900" r:id="rId14"/>
    <p:sldLayoutId id="2147483901" r:id="rId15"/>
    <p:sldLayoutId id="2147483962" r:id="rId16"/>
    <p:sldLayoutId id="2147483963" r:id="rId17"/>
    <p:sldLayoutId id="2147483964" r:id="rId18"/>
    <p:sldLayoutId id="2147483942" r:id="rId19"/>
    <p:sldLayoutId id="2147483966" r:id="rId20"/>
  </p:sldLayoutIdLst>
  <p:hf hdr="0" dt="0"/>
  <p:txStyles>
    <p:titleStyle>
      <a:lvl1pPr algn="l" defTabSz="914400" rtl="0" eaLnBrk="1" latinLnBrk="0" hangingPunct="1">
        <a:lnSpc>
          <a:spcPct val="80000"/>
        </a:lnSpc>
        <a:spcBef>
          <a:spcPct val="0"/>
        </a:spcBef>
        <a:buNone/>
        <a:defRPr sz="3000" b="1" i="0" kern="1200">
          <a:solidFill>
            <a:schemeClr val="tx1"/>
          </a:solidFill>
          <a:latin typeface="Aptos" panose="020B0004020202020204" pitchFamily="34" charset="0"/>
          <a:ea typeface="+mj-ea"/>
          <a:cs typeface="Calibri" panose="020F0502020204030204" pitchFamily="34" charset="0"/>
        </a:defRPr>
      </a:lvl1pPr>
    </p:titleStyle>
    <p:body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61.xml"/></Relationships>
</file>

<file path=ppt/slides/_rels/slide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1.xml"/></Relationships>
</file>

<file path=ppt/slides/_rels/slide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01.xml"/></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21.xml"/></Relationships>
</file>

<file path=ppt/slides/_rels/slide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41.xml"/></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1.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microsoft.com/office/2018/10/relationships/comments" Target="../comments/modernComment_100_4BA83890.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ED411A6D-3956-0E15-DF63-74E094939C24}"/>
              </a:ext>
            </a:extLst>
          </p:cNvPr>
          <p:cNvPicPr>
            <a:picLocks noGrp="1" noChangeAspect="1"/>
          </p:cNvPicPr>
          <p:nvPr>
            <p:ph type="pic" sz="quarter" idx="12"/>
          </p:nvPr>
        </p:nvPicPr>
        <p:blipFill>
          <a:blip r:embed="rId3"/>
          <a:srcRect/>
          <a:stretch/>
        </p:blipFill>
        <p:spPr>
          <a:xfrm>
            <a:off x="7678168" y="0"/>
            <a:ext cx="4014099" cy="6354450"/>
          </a:xfrm>
        </p:spPr>
      </p:pic>
      <p:graphicFrame>
        <p:nvGraphicFramePr>
          <p:cNvPr id="8" name="Table 7">
            <a:extLst>
              <a:ext uri="{FF2B5EF4-FFF2-40B4-BE49-F238E27FC236}">
                <a16:creationId xmlns:a16="http://schemas.microsoft.com/office/drawing/2014/main" id="{1A2E8366-658A-6952-8D52-3509B0C5E778}"/>
              </a:ext>
            </a:extLst>
          </p:cNvPr>
          <p:cNvGraphicFramePr>
            <a:graphicFrameLocks noGrp="1"/>
          </p:cNvGraphicFramePr>
          <p:nvPr>
            <p:extLst>
              <p:ext uri="{D42A27DB-BD31-4B8C-83A1-F6EECF244321}">
                <p14:modId xmlns:p14="http://schemas.microsoft.com/office/powerpoint/2010/main" val="2641538105"/>
              </p:ext>
            </p:extLst>
          </p:nvPr>
        </p:nvGraphicFramePr>
        <p:xfrm>
          <a:off x="1278598" y="196677"/>
          <a:ext cx="6287098" cy="1698766"/>
        </p:xfrm>
        <a:graphic>
          <a:graphicData uri="http://schemas.openxmlformats.org/drawingml/2006/table">
            <a:tbl>
              <a:tblPr firstRow="1" bandRow="1">
                <a:tableStyleId>{5C22544A-7EE6-4342-B048-85BDC9FD1C3A}</a:tableStyleId>
              </a:tblPr>
              <a:tblGrid>
                <a:gridCol w="2082237">
                  <a:extLst>
                    <a:ext uri="{9D8B030D-6E8A-4147-A177-3AD203B41FA5}">
                      <a16:colId xmlns:a16="http://schemas.microsoft.com/office/drawing/2014/main" val="508887408"/>
                    </a:ext>
                  </a:extLst>
                </a:gridCol>
                <a:gridCol w="4204861">
                  <a:extLst>
                    <a:ext uri="{9D8B030D-6E8A-4147-A177-3AD203B41FA5}">
                      <a16:colId xmlns:a16="http://schemas.microsoft.com/office/drawing/2014/main" val="388053109"/>
                    </a:ext>
                  </a:extLst>
                </a:gridCol>
              </a:tblGrid>
              <a:tr h="403355">
                <a:tc gridSpan="2">
                  <a:txBody>
                    <a:bodyPr/>
                    <a:lstStyle/>
                    <a:p>
                      <a:pPr algn="ctr"/>
                      <a:r>
                        <a:rPr lang="en-GB" sz="2400" b="1" dirty="0">
                          <a:solidFill>
                            <a:schemeClr val="tx1"/>
                          </a:solidFill>
                        </a:rPr>
                        <a:t>Warwick Resilience Network Profile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GB"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6717351"/>
                  </a:ext>
                </a:extLst>
              </a:tr>
              <a:tr h="268904">
                <a:tc>
                  <a:txBody>
                    <a:bodyPr/>
                    <a:lstStyle/>
                    <a:p>
                      <a:r>
                        <a:rPr lang="en-GB" sz="1400" b="1" dirty="0">
                          <a:solidFill>
                            <a:schemeClr val="tx1"/>
                          </a:solidFill>
                        </a:rPr>
                        <a:t>Name</a:t>
                      </a:r>
                      <a:endParaRPr lang="en-GB" sz="14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Dr Luke Bellamy</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07097988"/>
                  </a:ext>
                </a:extLst>
              </a:tr>
              <a:tr h="268904">
                <a:tc>
                  <a:txBody>
                    <a:bodyPr/>
                    <a:lstStyle/>
                    <a:p>
                      <a:r>
                        <a:rPr lang="en-GB" sz="1400" b="1" dirty="0"/>
                        <a:t>Dept. and Faculty</a:t>
                      </a:r>
                      <a:endParaRPr lang="en-GB" sz="1400" dirty="0">
                        <a:solidFill>
                          <a:schemeClr val="tx1"/>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WMG, SEM</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07159947"/>
                  </a:ext>
                </a:extLst>
              </a:tr>
              <a:tr h="268904">
                <a:tc>
                  <a:txBody>
                    <a:bodyPr/>
                    <a:lstStyle/>
                    <a:p>
                      <a:r>
                        <a:rPr lang="en-GB" sz="1400" b="1" dirty="0"/>
                        <a:t>Role</a:t>
                      </a:r>
                      <a:endParaRPr lang="en-GB" sz="14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Professional Researcher (Lead Engineer)</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22985749"/>
                  </a:ext>
                </a:extLst>
              </a:tr>
              <a:tr h="327166">
                <a:tc>
                  <a:txBody>
                    <a:bodyPr/>
                    <a:lstStyle/>
                    <a:p>
                      <a:r>
                        <a:rPr lang="en-GB" sz="1400" b="1" dirty="0">
                          <a:solidFill>
                            <a:schemeClr val="tx1"/>
                          </a:solidFill>
                        </a:rPr>
                        <a:t>Core Focus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400" dirty="0"/>
                        <a:t>Industrial &amp; Supply Chain Resilience</a:t>
                      </a:r>
                      <a:endParaRPr lang="en-GB" sz="1400"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2246748"/>
                  </a:ext>
                </a:extLst>
              </a:tr>
            </a:tbl>
          </a:graphicData>
        </a:graphic>
      </p:graphicFrame>
      <p:sp>
        <p:nvSpPr>
          <p:cNvPr id="9" name="TextBox 8">
            <a:extLst>
              <a:ext uri="{FF2B5EF4-FFF2-40B4-BE49-F238E27FC236}">
                <a16:creationId xmlns:a16="http://schemas.microsoft.com/office/drawing/2014/main" id="{7C598327-6601-0850-0968-F56A2CDC894B}"/>
              </a:ext>
            </a:extLst>
          </p:cNvPr>
          <p:cNvSpPr txBox="1"/>
          <p:nvPr/>
        </p:nvSpPr>
        <p:spPr>
          <a:xfrm>
            <a:off x="353354" y="1895443"/>
            <a:ext cx="7185804" cy="2031325"/>
          </a:xfrm>
          <a:prstGeom prst="rect">
            <a:avLst/>
          </a:prstGeom>
          <a:noFill/>
        </p:spPr>
        <p:txBody>
          <a:bodyPr wrap="square" rtlCol="0">
            <a:spAutoFit/>
          </a:bodyPr>
          <a:lstStyle/>
          <a:p>
            <a:r>
              <a:rPr lang="en-GB" u="sng" dirty="0"/>
              <a:t>Relevant Publications, Projects &amp; Resources:</a:t>
            </a:r>
          </a:p>
          <a:p>
            <a:endParaRPr lang="en-GB" dirty="0"/>
          </a:p>
          <a:p>
            <a:endParaRPr lang="en-GB" dirty="0"/>
          </a:p>
          <a:p>
            <a:endParaRPr lang="en-GB" dirty="0"/>
          </a:p>
          <a:p>
            <a:endParaRPr lang="en-GB" dirty="0"/>
          </a:p>
          <a:p>
            <a:endParaRPr lang="en-GB" dirty="0"/>
          </a:p>
          <a:p>
            <a:endParaRPr lang="en-GB" dirty="0"/>
          </a:p>
        </p:txBody>
      </p:sp>
      <p:sp>
        <p:nvSpPr>
          <p:cNvPr id="11" name="TextBox 10">
            <a:extLst>
              <a:ext uri="{FF2B5EF4-FFF2-40B4-BE49-F238E27FC236}">
                <a16:creationId xmlns:a16="http://schemas.microsoft.com/office/drawing/2014/main" id="{070B80A8-8BCB-475A-1EAB-4A64CCA264B6}"/>
              </a:ext>
            </a:extLst>
          </p:cNvPr>
          <p:cNvSpPr txBox="1"/>
          <p:nvPr/>
        </p:nvSpPr>
        <p:spPr>
          <a:xfrm>
            <a:off x="353354" y="3637298"/>
            <a:ext cx="7185804" cy="1846659"/>
          </a:xfrm>
          <a:prstGeom prst="rect">
            <a:avLst/>
          </a:prstGeom>
          <a:noFill/>
        </p:spPr>
        <p:txBody>
          <a:bodyPr wrap="square" rtlCol="0">
            <a:spAutoFit/>
          </a:bodyPr>
          <a:lstStyle/>
          <a:p>
            <a:r>
              <a:rPr lang="en-GB" u="sng" dirty="0"/>
              <a:t>Research &amp; activities:</a:t>
            </a:r>
          </a:p>
          <a:p>
            <a:r>
              <a:rPr lang="en-GB" sz="1200" dirty="0"/>
              <a:t>Dr Luke Bellamy is the Lead Engineer for Industrial Resilience within the Chief Technology Officer (CTO) team at WMG. He operates at the intersection of academic research and industry to support manufacturing supply chains. Luke co-founded the Warwick Resilience Network to foster interdisciplinary synergy across the institution. His high-impact technical work, delivered in partnership with the High Value Manufacturing Catapult, focuses on circular economy design, resource security and supply chains. By developing digital capabilities such as the Supply Chain Resilience Navigator and practical decision-support tools, Luke translates complex academic theory into robust, systemic solutions that deliver long-lasting industrial and societal impact.</a:t>
            </a:r>
          </a:p>
        </p:txBody>
      </p:sp>
      <p:graphicFrame>
        <p:nvGraphicFramePr>
          <p:cNvPr id="13" name="Table 12">
            <a:extLst>
              <a:ext uri="{FF2B5EF4-FFF2-40B4-BE49-F238E27FC236}">
                <a16:creationId xmlns:a16="http://schemas.microsoft.com/office/drawing/2014/main" id="{5A1AD93B-C135-5666-EED6-116BED28E2D0}"/>
              </a:ext>
            </a:extLst>
          </p:cNvPr>
          <p:cNvGraphicFramePr>
            <a:graphicFrameLocks noGrp="1"/>
          </p:cNvGraphicFramePr>
          <p:nvPr>
            <p:extLst>
              <p:ext uri="{D42A27DB-BD31-4B8C-83A1-F6EECF244321}">
                <p14:modId xmlns:p14="http://schemas.microsoft.com/office/powerpoint/2010/main" val="2301188631"/>
              </p:ext>
            </p:extLst>
          </p:nvPr>
        </p:nvGraphicFramePr>
        <p:xfrm>
          <a:off x="353354" y="2231655"/>
          <a:ext cx="7013934" cy="1112520"/>
        </p:xfrm>
        <a:graphic>
          <a:graphicData uri="http://schemas.openxmlformats.org/drawingml/2006/table">
            <a:tbl>
              <a:tblPr firstRow="1" bandRow="1">
                <a:tableStyleId>{5C22544A-7EE6-4342-B048-85BDC9FD1C3A}</a:tableStyleId>
              </a:tblPr>
              <a:tblGrid>
                <a:gridCol w="2452710">
                  <a:extLst>
                    <a:ext uri="{9D8B030D-6E8A-4147-A177-3AD203B41FA5}">
                      <a16:colId xmlns:a16="http://schemas.microsoft.com/office/drawing/2014/main" val="508887408"/>
                    </a:ext>
                  </a:extLst>
                </a:gridCol>
                <a:gridCol w="4561224">
                  <a:extLst>
                    <a:ext uri="{9D8B030D-6E8A-4147-A177-3AD203B41FA5}">
                      <a16:colId xmlns:a16="http://schemas.microsoft.com/office/drawing/2014/main" val="388053109"/>
                    </a:ext>
                  </a:extLst>
                </a:gridCol>
              </a:tblGrid>
              <a:tr h="370840">
                <a:tc>
                  <a:txBody>
                    <a:bodyPr/>
                    <a:lstStyle/>
                    <a:p>
                      <a:r>
                        <a:rPr lang="en-GB" sz="1200" b="0" dirty="0">
                          <a:solidFill>
                            <a:schemeClr val="tx1"/>
                          </a:solidFill>
                        </a:rPr>
                        <a:t>Supply Chain Resilience Hub</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https://supplychainresiliencehub.com/</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07159947"/>
                  </a:ext>
                </a:extLst>
              </a:tr>
              <a:tr h="370840">
                <a:tc>
                  <a:txBody>
                    <a:bodyPr/>
                    <a:lstStyle/>
                    <a:p>
                      <a:r>
                        <a:rPr lang="en-GB" sz="1200" dirty="0">
                          <a:solidFill>
                            <a:schemeClr val="tx1"/>
                          </a:solidFill>
                        </a:rPr>
                        <a:t>Resilience Navigator</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https://scrn.digitalsupplychainhub.uk/</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22985749"/>
                  </a:ext>
                </a:extLst>
              </a:tr>
              <a:tr h="370840">
                <a:tc>
                  <a:txBody>
                    <a:bodyPr/>
                    <a:lstStyle/>
                    <a:p>
                      <a:endParaRPr lang="en-GB" sz="1200" b="1"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200"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2246748"/>
                  </a:ext>
                </a:extLst>
              </a:tr>
            </a:tbl>
          </a:graphicData>
        </a:graphic>
      </p:graphicFrame>
      <p:graphicFrame>
        <p:nvGraphicFramePr>
          <p:cNvPr id="14" name="Table 13">
            <a:extLst>
              <a:ext uri="{FF2B5EF4-FFF2-40B4-BE49-F238E27FC236}">
                <a16:creationId xmlns:a16="http://schemas.microsoft.com/office/drawing/2014/main" id="{B71A3BBB-079D-E439-941E-B1CC5CD58246}"/>
              </a:ext>
            </a:extLst>
          </p:cNvPr>
          <p:cNvGraphicFramePr>
            <a:graphicFrameLocks noGrp="1"/>
          </p:cNvGraphicFramePr>
          <p:nvPr>
            <p:extLst>
              <p:ext uri="{D42A27DB-BD31-4B8C-83A1-F6EECF244321}">
                <p14:modId xmlns:p14="http://schemas.microsoft.com/office/powerpoint/2010/main" val="2236501707"/>
              </p:ext>
            </p:extLst>
          </p:nvPr>
        </p:nvGraphicFramePr>
        <p:xfrm>
          <a:off x="2671283" y="5778588"/>
          <a:ext cx="5006885" cy="822960"/>
        </p:xfrm>
        <a:graphic>
          <a:graphicData uri="http://schemas.openxmlformats.org/drawingml/2006/table">
            <a:tbl>
              <a:tblPr firstRow="1" bandRow="1">
                <a:tableStyleId>{5C22544A-7EE6-4342-B048-85BDC9FD1C3A}</a:tableStyleId>
              </a:tblPr>
              <a:tblGrid>
                <a:gridCol w="1750863">
                  <a:extLst>
                    <a:ext uri="{9D8B030D-6E8A-4147-A177-3AD203B41FA5}">
                      <a16:colId xmlns:a16="http://schemas.microsoft.com/office/drawing/2014/main" val="2720579113"/>
                    </a:ext>
                  </a:extLst>
                </a:gridCol>
                <a:gridCol w="3256022">
                  <a:extLst>
                    <a:ext uri="{9D8B030D-6E8A-4147-A177-3AD203B41FA5}">
                      <a16:colId xmlns:a16="http://schemas.microsoft.com/office/drawing/2014/main" val="1636985570"/>
                    </a:ext>
                  </a:extLst>
                </a:gridCol>
              </a:tblGrid>
              <a:tr h="0">
                <a:tc gridSpan="2">
                  <a:txBody>
                    <a:bodyPr/>
                    <a:lstStyle/>
                    <a:p>
                      <a:pPr algn="ctr"/>
                      <a:r>
                        <a:rPr lang="en-GB" sz="1200" b="0" u="sng" dirty="0">
                          <a:solidFill>
                            <a:schemeClr val="tx1"/>
                          </a:solidFill>
                        </a:rPr>
                        <a:t>Contact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94995199"/>
                  </a:ext>
                </a:extLst>
              </a:tr>
              <a:tr h="0">
                <a:tc>
                  <a:txBody>
                    <a:bodyPr/>
                    <a:lstStyle/>
                    <a:p>
                      <a:r>
                        <a:rPr lang="en-GB" sz="1200" b="0" dirty="0">
                          <a:solidFill>
                            <a:schemeClr val="tx1"/>
                          </a:solidFill>
                        </a:rPr>
                        <a:t>LinkedIn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https://www.linkedin.com/in/lgpbellamy/</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77554310"/>
                  </a:ext>
                </a:extLst>
              </a:tr>
              <a:tr h="0">
                <a:tc>
                  <a:txBody>
                    <a:bodyPr/>
                    <a:lstStyle/>
                    <a:p>
                      <a:r>
                        <a:rPr lang="en-GB" sz="1200" b="0" dirty="0">
                          <a:solidFill>
                            <a:schemeClr val="tx1"/>
                          </a:solidFill>
                        </a:rPr>
                        <a:t>Email</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Luke.Bellamy@Warwick.ac.uk</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38462881"/>
                  </a:ext>
                </a:extLst>
              </a:tr>
            </a:tbl>
          </a:graphicData>
        </a:graphic>
      </p:graphicFrame>
    </p:spTree>
    <p:extLst>
      <p:ext uri="{BB962C8B-B14F-4D97-AF65-F5344CB8AC3E}">
        <p14:creationId xmlns:p14="http://schemas.microsoft.com/office/powerpoint/2010/main" val="1079536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2658C70D-2113-C291-3C15-D139A30E9592}"/>
              </a:ext>
            </a:extLst>
          </p:cNvPr>
          <p:cNvSpPr>
            <a:spLocks noGrp="1"/>
          </p:cNvSpPr>
          <p:nvPr>
            <p:ph type="pic" sz="quarter" idx="12"/>
          </p:nvPr>
        </p:nvSpPr>
        <p:spPr/>
        <p:txBody>
          <a:bodyPr/>
          <a:lstStyle/>
          <a:p>
            <a:endParaRPr lang="en-GB"/>
          </a:p>
        </p:txBody>
      </p:sp>
      <p:pic>
        <p:nvPicPr>
          <p:cNvPr id="13" name="Picture Placeholder 4">
            <a:extLst>
              <a:ext uri="{FF2B5EF4-FFF2-40B4-BE49-F238E27FC236}">
                <a16:creationId xmlns:a16="http://schemas.microsoft.com/office/drawing/2014/main" id="{D8560300-7B1F-AADC-F2E9-A52E7380CD1C}"/>
              </a:ext>
            </a:extLst>
          </p:cNvPr>
          <p:cNvPicPr>
            <a:picLocks noChangeAspect="1"/>
          </p:cNvPicPr>
          <p:nvPr/>
        </p:nvPicPr>
        <p:blipFill>
          <a:blip r:embed="rId2"/>
          <a:srcRect/>
          <a:stretch/>
        </p:blipFill>
        <p:spPr>
          <a:xfrm>
            <a:off x="7678168" y="0"/>
            <a:ext cx="4014099" cy="635445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pic>
      <p:graphicFrame>
        <p:nvGraphicFramePr>
          <p:cNvPr id="14" name="Table 13">
            <a:extLst>
              <a:ext uri="{FF2B5EF4-FFF2-40B4-BE49-F238E27FC236}">
                <a16:creationId xmlns:a16="http://schemas.microsoft.com/office/drawing/2014/main" id="{BE7A3C74-063D-BEEA-0BD5-CEAC8FE93EC0}"/>
              </a:ext>
            </a:extLst>
          </p:cNvPr>
          <p:cNvGraphicFramePr>
            <a:graphicFrameLocks noGrp="1"/>
          </p:cNvGraphicFramePr>
          <p:nvPr>
            <p:extLst>
              <p:ext uri="{D42A27DB-BD31-4B8C-83A1-F6EECF244321}">
                <p14:modId xmlns:p14="http://schemas.microsoft.com/office/powerpoint/2010/main" val="779823950"/>
              </p:ext>
            </p:extLst>
          </p:nvPr>
        </p:nvGraphicFramePr>
        <p:xfrm>
          <a:off x="1278598" y="196677"/>
          <a:ext cx="6287098" cy="1698766"/>
        </p:xfrm>
        <a:graphic>
          <a:graphicData uri="http://schemas.openxmlformats.org/drawingml/2006/table">
            <a:tbl>
              <a:tblPr firstRow="1" bandRow="1">
                <a:tableStyleId>{5C22544A-7EE6-4342-B048-85BDC9FD1C3A}</a:tableStyleId>
              </a:tblPr>
              <a:tblGrid>
                <a:gridCol w="2082237">
                  <a:extLst>
                    <a:ext uri="{9D8B030D-6E8A-4147-A177-3AD203B41FA5}">
                      <a16:colId xmlns:a16="http://schemas.microsoft.com/office/drawing/2014/main" val="508887408"/>
                    </a:ext>
                  </a:extLst>
                </a:gridCol>
                <a:gridCol w="4204861">
                  <a:extLst>
                    <a:ext uri="{9D8B030D-6E8A-4147-A177-3AD203B41FA5}">
                      <a16:colId xmlns:a16="http://schemas.microsoft.com/office/drawing/2014/main" val="388053109"/>
                    </a:ext>
                  </a:extLst>
                </a:gridCol>
              </a:tblGrid>
              <a:tr h="403355">
                <a:tc gridSpan="2">
                  <a:txBody>
                    <a:bodyPr/>
                    <a:lstStyle/>
                    <a:p>
                      <a:pPr algn="ctr"/>
                      <a:r>
                        <a:rPr lang="en-GB" sz="2400" b="1" dirty="0">
                          <a:solidFill>
                            <a:schemeClr val="tx1"/>
                          </a:solidFill>
                        </a:rPr>
                        <a:t>Warwick Resilience Network Profile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GB"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6717351"/>
                  </a:ext>
                </a:extLst>
              </a:tr>
              <a:tr h="268904">
                <a:tc>
                  <a:txBody>
                    <a:bodyPr/>
                    <a:lstStyle/>
                    <a:p>
                      <a:r>
                        <a:rPr lang="en-GB" sz="1400" b="1" dirty="0">
                          <a:solidFill>
                            <a:schemeClr val="tx1"/>
                          </a:solidFill>
                        </a:rPr>
                        <a:t>Name</a:t>
                      </a:r>
                      <a:endParaRPr lang="en-GB" sz="14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Dr Luke Bellamy</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07097988"/>
                  </a:ext>
                </a:extLst>
              </a:tr>
              <a:tr h="268904">
                <a:tc>
                  <a:txBody>
                    <a:bodyPr/>
                    <a:lstStyle/>
                    <a:p>
                      <a:r>
                        <a:rPr lang="en-GB" sz="1400" b="1" dirty="0"/>
                        <a:t>Dept. and Faculty</a:t>
                      </a:r>
                      <a:endParaRPr lang="en-GB" sz="1400" dirty="0">
                        <a:solidFill>
                          <a:schemeClr val="tx1"/>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WMG, SEM</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07159947"/>
                  </a:ext>
                </a:extLst>
              </a:tr>
              <a:tr h="268904">
                <a:tc>
                  <a:txBody>
                    <a:bodyPr/>
                    <a:lstStyle/>
                    <a:p>
                      <a:r>
                        <a:rPr lang="en-GB" sz="1400" b="1" dirty="0"/>
                        <a:t>Role</a:t>
                      </a:r>
                      <a:endParaRPr lang="en-GB" sz="14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Professional Researcher (Lead Engineer)</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22985749"/>
                  </a:ext>
                </a:extLst>
              </a:tr>
              <a:tr h="327166">
                <a:tc>
                  <a:txBody>
                    <a:bodyPr/>
                    <a:lstStyle/>
                    <a:p>
                      <a:r>
                        <a:rPr lang="en-GB" sz="1400" b="1" dirty="0">
                          <a:solidFill>
                            <a:schemeClr val="tx1"/>
                          </a:solidFill>
                        </a:rPr>
                        <a:t>Core Focus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400" dirty="0"/>
                        <a:t>Industrial &amp; Supply Chain Resilience</a:t>
                      </a:r>
                      <a:endParaRPr lang="en-GB" sz="1400"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2246748"/>
                  </a:ext>
                </a:extLst>
              </a:tr>
            </a:tbl>
          </a:graphicData>
        </a:graphic>
      </p:graphicFrame>
      <p:sp>
        <p:nvSpPr>
          <p:cNvPr id="15" name="TextBox 14">
            <a:extLst>
              <a:ext uri="{FF2B5EF4-FFF2-40B4-BE49-F238E27FC236}">
                <a16:creationId xmlns:a16="http://schemas.microsoft.com/office/drawing/2014/main" id="{1ECF7076-ECD5-E51B-46BA-4B065D6786C5}"/>
              </a:ext>
            </a:extLst>
          </p:cNvPr>
          <p:cNvSpPr txBox="1"/>
          <p:nvPr/>
        </p:nvSpPr>
        <p:spPr>
          <a:xfrm>
            <a:off x="353354" y="1895443"/>
            <a:ext cx="7185804" cy="2031325"/>
          </a:xfrm>
          <a:prstGeom prst="rect">
            <a:avLst/>
          </a:prstGeom>
          <a:noFill/>
        </p:spPr>
        <p:txBody>
          <a:bodyPr wrap="square" rtlCol="0">
            <a:spAutoFit/>
          </a:bodyPr>
          <a:lstStyle/>
          <a:p>
            <a:r>
              <a:rPr lang="en-GB" u="sng" dirty="0"/>
              <a:t>Relevant Publications, Projects &amp; Resources:</a:t>
            </a:r>
          </a:p>
          <a:p>
            <a:endParaRPr lang="en-GB" dirty="0"/>
          </a:p>
          <a:p>
            <a:endParaRPr lang="en-GB" dirty="0"/>
          </a:p>
          <a:p>
            <a:endParaRPr lang="en-GB" dirty="0"/>
          </a:p>
          <a:p>
            <a:endParaRPr lang="en-GB" dirty="0"/>
          </a:p>
          <a:p>
            <a:endParaRPr lang="en-GB" dirty="0"/>
          </a:p>
          <a:p>
            <a:endParaRPr lang="en-GB" dirty="0"/>
          </a:p>
        </p:txBody>
      </p:sp>
      <p:sp>
        <p:nvSpPr>
          <p:cNvPr id="16" name="TextBox 15">
            <a:extLst>
              <a:ext uri="{FF2B5EF4-FFF2-40B4-BE49-F238E27FC236}">
                <a16:creationId xmlns:a16="http://schemas.microsoft.com/office/drawing/2014/main" id="{9FD921BD-B73B-2B4C-9C1F-14BDF0161308}"/>
              </a:ext>
            </a:extLst>
          </p:cNvPr>
          <p:cNvSpPr txBox="1"/>
          <p:nvPr/>
        </p:nvSpPr>
        <p:spPr>
          <a:xfrm>
            <a:off x="353354" y="3637298"/>
            <a:ext cx="7185804" cy="1846659"/>
          </a:xfrm>
          <a:prstGeom prst="rect">
            <a:avLst/>
          </a:prstGeom>
          <a:noFill/>
        </p:spPr>
        <p:txBody>
          <a:bodyPr wrap="square" rtlCol="0">
            <a:spAutoFit/>
          </a:bodyPr>
          <a:lstStyle/>
          <a:p>
            <a:r>
              <a:rPr lang="en-GB" u="sng" dirty="0"/>
              <a:t>Research &amp; activities:</a:t>
            </a:r>
          </a:p>
          <a:p>
            <a:r>
              <a:rPr lang="en-GB" sz="1200" dirty="0"/>
              <a:t>Dr Luke Bellamy is the Lead Engineer for Industrial Resilience within the Chief Technology Officer (CTO) team at WMG. He operates at the intersection of academic research and industry to support manufacturing supply chains. Luke co-founded the Warwick Resilience Network to foster interdisciplinary synergy across the institution. His high-impact technical work, delivered in partnership with the High Value Manufacturing Catapult, focuses on circular economy design, resource security and supply chains. By developing digital capabilities such as the Supply Chain Resilience Navigator and practical decision-support tools, Luke translates complex academic theory into robust, systemic solutions that deliver long-lasting industrial and societal impact.</a:t>
            </a:r>
          </a:p>
        </p:txBody>
      </p:sp>
      <p:graphicFrame>
        <p:nvGraphicFramePr>
          <p:cNvPr id="17" name="Table 16">
            <a:extLst>
              <a:ext uri="{FF2B5EF4-FFF2-40B4-BE49-F238E27FC236}">
                <a16:creationId xmlns:a16="http://schemas.microsoft.com/office/drawing/2014/main" id="{9947772D-D391-1326-DC1C-7A37342119F5}"/>
              </a:ext>
            </a:extLst>
          </p:cNvPr>
          <p:cNvGraphicFramePr>
            <a:graphicFrameLocks noGrp="1"/>
          </p:cNvGraphicFramePr>
          <p:nvPr>
            <p:extLst>
              <p:ext uri="{D42A27DB-BD31-4B8C-83A1-F6EECF244321}">
                <p14:modId xmlns:p14="http://schemas.microsoft.com/office/powerpoint/2010/main" val="1042446484"/>
              </p:ext>
            </p:extLst>
          </p:nvPr>
        </p:nvGraphicFramePr>
        <p:xfrm>
          <a:off x="353354" y="2231655"/>
          <a:ext cx="7013934" cy="1112520"/>
        </p:xfrm>
        <a:graphic>
          <a:graphicData uri="http://schemas.openxmlformats.org/drawingml/2006/table">
            <a:tbl>
              <a:tblPr firstRow="1" bandRow="1">
                <a:tableStyleId>{5C22544A-7EE6-4342-B048-85BDC9FD1C3A}</a:tableStyleId>
              </a:tblPr>
              <a:tblGrid>
                <a:gridCol w="2452710">
                  <a:extLst>
                    <a:ext uri="{9D8B030D-6E8A-4147-A177-3AD203B41FA5}">
                      <a16:colId xmlns:a16="http://schemas.microsoft.com/office/drawing/2014/main" val="508887408"/>
                    </a:ext>
                  </a:extLst>
                </a:gridCol>
                <a:gridCol w="4561224">
                  <a:extLst>
                    <a:ext uri="{9D8B030D-6E8A-4147-A177-3AD203B41FA5}">
                      <a16:colId xmlns:a16="http://schemas.microsoft.com/office/drawing/2014/main" val="388053109"/>
                    </a:ext>
                  </a:extLst>
                </a:gridCol>
              </a:tblGrid>
              <a:tr h="370840">
                <a:tc>
                  <a:txBody>
                    <a:bodyPr/>
                    <a:lstStyle/>
                    <a:p>
                      <a:r>
                        <a:rPr lang="en-GB" sz="1200" b="0" dirty="0">
                          <a:solidFill>
                            <a:schemeClr val="tx1"/>
                          </a:solidFill>
                        </a:rPr>
                        <a:t>Supply Chain Resilience Hub</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https://supplychainresiliencehub.com/</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07159947"/>
                  </a:ext>
                </a:extLst>
              </a:tr>
              <a:tr h="370840">
                <a:tc>
                  <a:txBody>
                    <a:bodyPr/>
                    <a:lstStyle/>
                    <a:p>
                      <a:r>
                        <a:rPr lang="en-GB" sz="1200" dirty="0">
                          <a:solidFill>
                            <a:schemeClr val="tx1"/>
                          </a:solidFill>
                        </a:rPr>
                        <a:t>Resilience Navigator</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https://scrn.digitalsupplychainhub.uk/</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22985749"/>
                  </a:ext>
                </a:extLst>
              </a:tr>
              <a:tr h="370840">
                <a:tc>
                  <a:txBody>
                    <a:bodyPr/>
                    <a:lstStyle/>
                    <a:p>
                      <a:endParaRPr lang="en-GB" sz="1200" b="1"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200"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2246748"/>
                  </a:ext>
                </a:extLst>
              </a:tr>
            </a:tbl>
          </a:graphicData>
        </a:graphic>
      </p:graphicFrame>
      <p:graphicFrame>
        <p:nvGraphicFramePr>
          <p:cNvPr id="18" name="Table 17">
            <a:extLst>
              <a:ext uri="{FF2B5EF4-FFF2-40B4-BE49-F238E27FC236}">
                <a16:creationId xmlns:a16="http://schemas.microsoft.com/office/drawing/2014/main" id="{425EB05D-78C3-CDB6-D212-9953AD5279B9}"/>
              </a:ext>
            </a:extLst>
          </p:cNvPr>
          <p:cNvGraphicFramePr>
            <a:graphicFrameLocks noGrp="1"/>
          </p:cNvGraphicFramePr>
          <p:nvPr>
            <p:extLst>
              <p:ext uri="{D42A27DB-BD31-4B8C-83A1-F6EECF244321}">
                <p14:modId xmlns:p14="http://schemas.microsoft.com/office/powerpoint/2010/main" val="2543486739"/>
              </p:ext>
            </p:extLst>
          </p:nvPr>
        </p:nvGraphicFramePr>
        <p:xfrm>
          <a:off x="2671283" y="5778588"/>
          <a:ext cx="5006885" cy="822960"/>
        </p:xfrm>
        <a:graphic>
          <a:graphicData uri="http://schemas.openxmlformats.org/drawingml/2006/table">
            <a:tbl>
              <a:tblPr firstRow="1" bandRow="1">
                <a:tableStyleId>{5C22544A-7EE6-4342-B048-85BDC9FD1C3A}</a:tableStyleId>
              </a:tblPr>
              <a:tblGrid>
                <a:gridCol w="1750863">
                  <a:extLst>
                    <a:ext uri="{9D8B030D-6E8A-4147-A177-3AD203B41FA5}">
                      <a16:colId xmlns:a16="http://schemas.microsoft.com/office/drawing/2014/main" val="2720579113"/>
                    </a:ext>
                  </a:extLst>
                </a:gridCol>
                <a:gridCol w="3256022">
                  <a:extLst>
                    <a:ext uri="{9D8B030D-6E8A-4147-A177-3AD203B41FA5}">
                      <a16:colId xmlns:a16="http://schemas.microsoft.com/office/drawing/2014/main" val="1636985570"/>
                    </a:ext>
                  </a:extLst>
                </a:gridCol>
              </a:tblGrid>
              <a:tr h="0">
                <a:tc gridSpan="2">
                  <a:txBody>
                    <a:bodyPr/>
                    <a:lstStyle/>
                    <a:p>
                      <a:pPr algn="ctr"/>
                      <a:r>
                        <a:rPr lang="en-GB" sz="1200" b="0" u="sng" dirty="0">
                          <a:solidFill>
                            <a:schemeClr val="tx1"/>
                          </a:solidFill>
                        </a:rPr>
                        <a:t>Contact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94995199"/>
                  </a:ext>
                </a:extLst>
              </a:tr>
              <a:tr h="0">
                <a:tc>
                  <a:txBody>
                    <a:bodyPr/>
                    <a:lstStyle/>
                    <a:p>
                      <a:r>
                        <a:rPr lang="en-GB" sz="1200" b="0" dirty="0">
                          <a:solidFill>
                            <a:schemeClr val="tx1"/>
                          </a:solidFill>
                        </a:rPr>
                        <a:t>LinkedIn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https://www.linkedin.com/in/lgpbellamy/</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77554310"/>
                  </a:ext>
                </a:extLst>
              </a:tr>
              <a:tr h="0">
                <a:tc>
                  <a:txBody>
                    <a:bodyPr/>
                    <a:lstStyle/>
                    <a:p>
                      <a:r>
                        <a:rPr lang="en-GB" sz="1200" b="0" dirty="0">
                          <a:solidFill>
                            <a:schemeClr val="tx1"/>
                          </a:solidFill>
                        </a:rPr>
                        <a:t>Email</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Luke.Bellamy@Warwick.ac.uk</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38462881"/>
                  </a:ext>
                </a:extLst>
              </a:tr>
            </a:tbl>
          </a:graphicData>
        </a:graphic>
      </p:graphicFrame>
    </p:spTree>
    <p:extLst>
      <p:ext uri="{BB962C8B-B14F-4D97-AF65-F5344CB8AC3E}">
        <p14:creationId xmlns:p14="http://schemas.microsoft.com/office/powerpoint/2010/main" val="19689986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D3B0266-EB58-AC86-BDF4-5CF1727F1D5D}"/>
              </a:ext>
            </a:extLst>
          </p:cNvPr>
          <p:cNvSpPr>
            <a:spLocks noGrp="1"/>
          </p:cNvSpPr>
          <p:nvPr>
            <p:ph type="pic" sz="quarter" idx="12"/>
          </p:nvPr>
        </p:nvSpPr>
        <p:spPr/>
        <p:txBody>
          <a:bodyPr/>
          <a:lstStyle/>
          <a:p>
            <a:endParaRPr lang="en-GB"/>
          </a:p>
        </p:txBody>
      </p:sp>
      <p:pic>
        <p:nvPicPr>
          <p:cNvPr id="4" name="Picture Placeholder 4">
            <a:extLst>
              <a:ext uri="{FF2B5EF4-FFF2-40B4-BE49-F238E27FC236}">
                <a16:creationId xmlns:a16="http://schemas.microsoft.com/office/drawing/2014/main" id="{F6ABBCFA-00E4-F170-7FC0-32B8A6017B20}"/>
              </a:ext>
            </a:extLst>
          </p:cNvPr>
          <p:cNvPicPr>
            <a:picLocks noChangeAspect="1"/>
          </p:cNvPicPr>
          <p:nvPr/>
        </p:nvPicPr>
        <p:blipFill>
          <a:blip r:embed="rId2"/>
          <a:srcRect/>
          <a:stretch/>
        </p:blipFill>
        <p:spPr>
          <a:xfrm>
            <a:off x="7678168" y="0"/>
            <a:ext cx="4014099" cy="635445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pic>
      <p:graphicFrame>
        <p:nvGraphicFramePr>
          <p:cNvPr id="5" name="Table 4">
            <a:extLst>
              <a:ext uri="{FF2B5EF4-FFF2-40B4-BE49-F238E27FC236}">
                <a16:creationId xmlns:a16="http://schemas.microsoft.com/office/drawing/2014/main" id="{EB24F113-7C69-1A1D-8578-6404D2C53C4D}"/>
              </a:ext>
            </a:extLst>
          </p:cNvPr>
          <p:cNvGraphicFramePr>
            <a:graphicFrameLocks noGrp="1"/>
          </p:cNvGraphicFramePr>
          <p:nvPr>
            <p:extLst>
              <p:ext uri="{D42A27DB-BD31-4B8C-83A1-F6EECF244321}">
                <p14:modId xmlns:p14="http://schemas.microsoft.com/office/powerpoint/2010/main" val="779823950"/>
              </p:ext>
            </p:extLst>
          </p:nvPr>
        </p:nvGraphicFramePr>
        <p:xfrm>
          <a:off x="1278598" y="196677"/>
          <a:ext cx="6287098" cy="1698766"/>
        </p:xfrm>
        <a:graphic>
          <a:graphicData uri="http://schemas.openxmlformats.org/drawingml/2006/table">
            <a:tbl>
              <a:tblPr firstRow="1" bandRow="1">
                <a:tableStyleId>{5C22544A-7EE6-4342-B048-85BDC9FD1C3A}</a:tableStyleId>
              </a:tblPr>
              <a:tblGrid>
                <a:gridCol w="2082237">
                  <a:extLst>
                    <a:ext uri="{9D8B030D-6E8A-4147-A177-3AD203B41FA5}">
                      <a16:colId xmlns:a16="http://schemas.microsoft.com/office/drawing/2014/main" val="508887408"/>
                    </a:ext>
                  </a:extLst>
                </a:gridCol>
                <a:gridCol w="4204861">
                  <a:extLst>
                    <a:ext uri="{9D8B030D-6E8A-4147-A177-3AD203B41FA5}">
                      <a16:colId xmlns:a16="http://schemas.microsoft.com/office/drawing/2014/main" val="388053109"/>
                    </a:ext>
                  </a:extLst>
                </a:gridCol>
              </a:tblGrid>
              <a:tr h="403355">
                <a:tc gridSpan="2">
                  <a:txBody>
                    <a:bodyPr/>
                    <a:lstStyle/>
                    <a:p>
                      <a:pPr algn="ctr"/>
                      <a:r>
                        <a:rPr lang="en-GB" sz="2400" b="1" dirty="0">
                          <a:solidFill>
                            <a:schemeClr val="tx1"/>
                          </a:solidFill>
                        </a:rPr>
                        <a:t>Warwick Resilience Network Profile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GB"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6717351"/>
                  </a:ext>
                </a:extLst>
              </a:tr>
              <a:tr h="268904">
                <a:tc>
                  <a:txBody>
                    <a:bodyPr/>
                    <a:lstStyle/>
                    <a:p>
                      <a:r>
                        <a:rPr lang="en-GB" sz="1400" b="1" dirty="0">
                          <a:solidFill>
                            <a:schemeClr val="tx1"/>
                          </a:solidFill>
                        </a:rPr>
                        <a:t>Name</a:t>
                      </a:r>
                      <a:endParaRPr lang="en-GB" sz="14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Dr Luke Bellamy</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07097988"/>
                  </a:ext>
                </a:extLst>
              </a:tr>
              <a:tr h="268904">
                <a:tc>
                  <a:txBody>
                    <a:bodyPr/>
                    <a:lstStyle/>
                    <a:p>
                      <a:r>
                        <a:rPr lang="en-GB" sz="1400" b="1" dirty="0"/>
                        <a:t>Dept. and Faculty</a:t>
                      </a:r>
                      <a:endParaRPr lang="en-GB" sz="1400" dirty="0">
                        <a:solidFill>
                          <a:schemeClr val="tx1"/>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WMG, SEM</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07159947"/>
                  </a:ext>
                </a:extLst>
              </a:tr>
              <a:tr h="268904">
                <a:tc>
                  <a:txBody>
                    <a:bodyPr/>
                    <a:lstStyle/>
                    <a:p>
                      <a:r>
                        <a:rPr lang="en-GB" sz="1400" b="1" dirty="0"/>
                        <a:t>Role</a:t>
                      </a:r>
                      <a:endParaRPr lang="en-GB" sz="14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Professional Researcher (Lead Engineer)</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22985749"/>
                  </a:ext>
                </a:extLst>
              </a:tr>
              <a:tr h="327166">
                <a:tc>
                  <a:txBody>
                    <a:bodyPr/>
                    <a:lstStyle/>
                    <a:p>
                      <a:r>
                        <a:rPr lang="en-GB" sz="1400" b="1" dirty="0">
                          <a:solidFill>
                            <a:schemeClr val="tx1"/>
                          </a:solidFill>
                        </a:rPr>
                        <a:t>Core Focus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400" dirty="0"/>
                        <a:t>Industrial &amp; Supply Chain Resilience</a:t>
                      </a:r>
                      <a:endParaRPr lang="en-GB" sz="1400"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2246748"/>
                  </a:ext>
                </a:extLst>
              </a:tr>
            </a:tbl>
          </a:graphicData>
        </a:graphic>
      </p:graphicFrame>
      <p:graphicFrame>
        <p:nvGraphicFramePr>
          <p:cNvPr id="12" name="Table 11">
            <a:extLst>
              <a:ext uri="{FF2B5EF4-FFF2-40B4-BE49-F238E27FC236}">
                <a16:creationId xmlns:a16="http://schemas.microsoft.com/office/drawing/2014/main" id="{835BF419-10ED-E4C2-2E96-395F93D08D97}"/>
              </a:ext>
            </a:extLst>
          </p:cNvPr>
          <p:cNvGraphicFramePr>
            <a:graphicFrameLocks noGrp="1"/>
          </p:cNvGraphicFramePr>
          <p:nvPr>
            <p:extLst>
              <p:ext uri="{D42A27DB-BD31-4B8C-83A1-F6EECF244321}">
                <p14:modId xmlns:p14="http://schemas.microsoft.com/office/powerpoint/2010/main" val="2543486739"/>
              </p:ext>
            </p:extLst>
          </p:nvPr>
        </p:nvGraphicFramePr>
        <p:xfrm>
          <a:off x="2671283" y="5778588"/>
          <a:ext cx="5006885" cy="822960"/>
        </p:xfrm>
        <a:graphic>
          <a:graphicData uri="http://schemas.openxmlformats.org/drawingml/2006/table">
            <a:tbl>
              <a:tblPr firstRow="1" bandRow="1">
                <a:tableStyleId>{5C22544A-7EE6-4342-B048-85BDC9FD1C3A}</a:tableStyleId>
              </a:tblPr>
              <a:tblGrid>
                <a:gridCol w="1750863">
                  <a:extLst>
                    <a:ext uri="{9D8B030D-6E8A-4147-A177-3AD203B41FA5}">
                      <a16:colId xmlns:a16="http://schemas.microsoft.com/office/drawing/2014/main" val="2720579113"/>
                    </a:ext>
                  </a:extLst>
                </a:gridCol>
                <a:gridCol w="3256022">
                  <a:extLst>
                    <a:ext uri="{9D8B030D-6E8A-4147-A177-3AD203B41FA5}">
                      <a16:colId xmlns:a16="http://schemas.microsoft.com/office/drawing/2014/main" val="1636985570"/>
                    </a:ext>
                  </a:extLst>
                </a:gridCol>
              </a:tblGrid>
              <a:tr h="0">
                <a:tc gridSpan="2">
                  <a:txBody>
                    <a:bodyPr/>
                    <a:lstStyle/>
                    <a:p>
                      <a:pPr algn="ctr"/>
                      <a:r>
                        <a:rPr lang="en-GB" sz="1200" b="0" u="sng" dirty="0">
                          <a:solidFill>
                            <a:schemeClr val="tx1"/>
                          </a:solidFill>
                        </a:rPr>
                        <a:t>Contact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94995199"/>
                  </a:ext>
                </a:extLst>
              </a:tr>
              <a:tr h="0">
                <a:tc>
                  <a:txBody>
                    <a:bodyPr/>
                    <a:lstStyle/>
                    <a:p>
                      <a:r>
                        <a:rPr lang="en-GB" sz="1200" b="0" dirty="0">
                          <a:solidFill>
                            <a:schemeClr val="tx1"/>
                          </a:solidFill>
                        </a:rPr>
                        <a:t>LinkedIn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https://www.linkedin.com/in/lgpbellamy/</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77554310"/>
                  </a:ext>
                </a:extLst>
              </a:tr>
              <a:tr h="0">
                <a:tc>
                  <a:txBody>
                    <a:bodyPr/>
                    <a:lstStyle/>
                    <a:p>
                      <a:r>
                        <a:rPr lang="en-GB" sz="1200" b="0" dirty="0">
                          <a:solidFill>
                            <a:schemeClr val="tx1"/>
                          </a:solidFill>
                        </a:rPr>
                        <a:t>Email</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Luke.Bellamy@Warwick.ac.uk</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38462881"/>
                  </a:ext>
                </a:extLst>
              </a:tr>
            </a:tbl>
          </a:graphicData>
        </a:graphic>
      </p:graphicFrame>
      <p:sp>
        <p:nvSpPr>
          <p:cNvPr id="14" name="TextBox 13">
            <a:extLst>
              <a:ext uri="{FF2B5EF4-FFF2-40B4-BE49-F238E27FC236}">
                <a16:creationId xmlns:a16="http://schemas.microsoft.com/office/drawing/2014/main" id="{D969250C-72EC-420A-0CF7-8B9676297827}"/>
              </a:ext>
            </a:extLst>
          </p:cNvPr>
          <p:cNvSpPr txBox="1"/>
          <p:nvPr/>
        </p:nvSpPr>
        <p:spPr>
          <a:xfrm>
            <a:off x="336924" y="1895443"/>
            <a:ext cx="7185804" cy="2031325"/>
          </a:xfrm>
          <a:prstGeom prst="rect">
            <a:avLst/>
          </a:prstGeom>
          <a:noFill/>
        </p:spPr>
        <p:txBody>
          <a:bodyPr wrap="square" rtlCol="0">
            <a:spAutoFit/>
          </a:bodyPr>
          <a:lstStyle/>
          <a:p>
            <a:r>
              <a:rPr lang="en-GB" u="sng" dirty="0"/>
              <a:t>Relevant Publications, Projects &amp; Resources:</a:t>
            </a:r>
          </a:p>
          <a:p>
            <a:endParaRPr lang="en-GB" dirty="0"/>
          </a:p>
          <a:p>
            <a:endParaRPr lang="en-GB" dirty="0"/>
          </a:p>
          <a:p>
            <a:endParaRPr lang="en-GB" dirty="0"/>
          </a:p>
          <a:p>
            <a:endParaRPr lang="en-GB" dirty="0"/>
          </a:p>
          <a:p>
            <a:endParaRPr lang="en-GB" dirty="0"/>
          </a:p>
          <a:p>
            <a:endParaRPr lang="en-GB" dirty="0"/>
          </a:p>
        </p:txBody>
      </p:sp>
      <p:sp>
        <p:nvSpPr>
          <p:cNvPr id="16" name="TextBox 15">
            <a:extLst>
              <a:ext uri="{FF2B5EF4-FFF2-40B4-BE49-F238E27FC236}">
                <a16:creationId xmlns:a16="http://schemas.microsoft.com/office/drawing/2014/main" id="{FA258463-1A9A-AFE3-CB23-99032960B23C}"/>
              </a:ext>
            </a:extLst>
          </p:cNvPr>
          <p:cNvSpPr txBox="1"/>
          <p:nvPr/>
        </p:nvSpPr>
        <p:spPr>
          <a:xfrm>
            <a:off x="336924" y="4023430"/>
            <a:ext cx="7185804" cy="1661993"/>
          </a:xfrm>
          <a:prstGeom prst="rect">
            <a:avLst/>
          </a:prstGeom>
          <a:noFill/>
        </p:spPr>
        <p:txBody>
          <a:bodyPr wrap="square" rtlCol="0">
            <a:spAutoFit/>
          </a:bodyPr>
          <a:lstStyle/>
          <a:p>
            <a:r>
              <a:rPr lang="en-GB" u="sng" dirty="0"/>
              <a:t>Research &amp; activities:</a:t>
            </a:r>
          </a:p>
          <a:p>
            <a:r>
              <a:rPr lang="en-GB" sz="1200" dirty="0"/>
              <a:t>Luke operates at the intersection of academic research and industry to support manufacturing supply chains. Luke co-founded the Warwick Resilience Network to foster interdisciplinary synergy across the institution. His high-impact technical work, delivered in partnership with the High Value Manufacturing Catapult, focuses on circular economy design, resource security and supply chains. By developing digital capabilities such as the Supply Chain Resilience Navigator and practical decision-support tools, Luke translates complex academic theory into robust, systemic solutions that deliver long-lasting industrial and societal impact.</a:t>
            </a:r>
          </a:p>
        </p:txBody>
      </p:sp>
      <p:graphicFrame>
        <p:nvGraphicFramePr>
          <p:cNvPr id="18" name="Table 17">
            <a:extLst>
              <a:ext uri="{FF2B5EF4-FFF2-40B4-BE49-F238E27FC236}">
                <a16:creationId xmlns:a16="http://schemas.microsoft.com/office/drawing/2014/main" id="{D306A0E3-FE1E-8151-67EE-6916B2156FFC}"/>
              </a:ext>
            </a:extLst>
          </p:cNvPr>
          <p:cNvGraphicFramePr>
            <a:graphicFrameLocks noGrp="1"/>
          </p:cNvGraphicFramePr>
          <p:nvPr>
            <p:extLst>
              <p:ext uri="{D42A27DB-BD31-4B8C-83A1-F6EECF244321}">
                <p14:modId xmlns:p14="http://schemas.microsoft.com/office/powerpoint/2010/main" val="824319504"/>
              </p:ext>
            </p:extLst>
          </p:nvPr>
        </p:nvGraphicFramePr>
        <p:xfrm>
          <a:off x="353354" y="2231655"/>
          <a:ext cx="7013934" cy="1925320"/>
        </p:xfrm>
        <a:graphic>
          <a:graphicData uri="http://schemas.openxmlformats.org/drawingml/2006/table">
            <a:tbl>
              <a:tblPr firstRow="1" bandRow="1">
                <a:tableStyleId>{5C22544A-7EE6-4342-B048-85BDC9FD1C3A}</a:tableStyleId>
              </a:tblPr>
              <a:tblGrid>
                <a:gridCol w="3148971">
                  <a:extLst>
                    <a:ext uri="{9D8B030D-6E8A-4147-A177-3AD203B41FA5}">
                      <a16:colId xmlns:a16="http://schemas.microsoft.com/office/drawing/2014/main" val="508887408"/>
                    </a:ext>
                  </a:extLst>
                </a:gridCol>
                <a:gridCol w="3864963">
                  <a:extLst>
                    <a:ext uri="{9D8B030D-6E8A-4147-A177-3AD203B41FA5}">
                      <a16:colId xmlns:a16="http://schemas.microsoft.com/office/drawing/2014/main" val="388053109"/>
                    </a:ext>
                  </a:extLst>
                </a:gridCol>
              </a:tblGrid>
              <a:tr h="0">
                <a:tc>
                  <a:txBody>
                    <a:bodyPr/>
                    <a:lstStyle/>
                    <a:p>
                      <a:r>
                        <a:rPr lang="en-GB" sz="1200" b="0" dirty="0">
                          <a:solidFill>
                            <a:schemeClr val="tx1"/>
                          </a:solidFill>
                        </a:rPr>
                        <a:t>Supply Chain Resilience Hub</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https://supplychainresiliencehub.com/</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07159947"/>
                  </a:ext>
                </a:extLst>
              </a:tr>
              <a:tr h="0">
                <a:tc>
                  <a:txBody>
                    <a:bodyPr/>
                    <a:lstStyle/>
                    <a:p>
                      <a:r>
                        <a:rPr lang="en-GB" sz="1200" dirty="0">
                          <a:solidFill>
                            <a:schemeClr val="tx1"/>
                          </a:solidFill>
                        </a:rPr>
                        <a:t>Supply Chain Resilience Navigator</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https://scrn.digitalsupplychainhub.uk/</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22985749"/>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Strategic Resources </a:t>
                      </a:r>
                      <a:r>
                        <a:rPr lang="en-GB" sz="1200" b="0" dirty="0"/>
                        <a:t>HVMC project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Steel circularity and economic assessment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2246748"/>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Design for circularity and sustainability HVMC project</a:t>
                      </a:r>
                      <a:endParaRPr lang="en-GB" sz="1200" b="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Led framework development for social and economic sustainability</a:t>
                      </a:r>
                      <a:endParaRPr lang="en-GB" sz="1200" b="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34825769"/>
                  </a:ext>
                </a:extLst>
              </a:tr>
              <a:tr h="0">
                <a:tc>
                  <a:txBody>
                    <a:bodyPr/>
                    <a:lstStyle/>
                    <a:p>
                      <a:r>
                        <a:rPr lang="en-GB" sz="1200" b="0" dirty="0">
                          <a:solidFill>
                            <a:schemeClr val="tx1"/>
                          </a:solidFill>
                        </a:rPr>
                        <a:t>Co-lead</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t>Warwick Resilience Network</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66849243"/>
                  </a:ext>
                </a:extLst>
              </a:tr>
              <a:tr h="370840">
                <a:tc>
                  <a:txBody>
                    <a:bodyPr/>
                    <a:lstStyle/>
                    <a:p>
                      <a:r>
                        <a:rPr lang="en-GB" sz="1200" b="0" dirty="0">
                          <a:solidFill>
                            <a:schemeClr val="tx1"/>
                          </a:solidFill>
                        </a:rPr>
                        <a:t>Case study lead</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t>Supply Chain Access to Finance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82165231"/>
                  </a:ext>
                </a:extLst>
              </a:tr>
            </a:tbl>
          </a:graphicData>
        </a:graphic>
      </p:graphicFrame>
    </p:spTree>
    <p:extLst>
      <p:ext uri="{BB962C8B-B14F-4D97-AF65-F5344CB8AC3E}">
        <p14:creationId xmlns:p14="http://schemas.microsoft.com/office/powerpoint/2010/main" val="3198271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972F49BB-7D72-D3BC-EDFB-5BC3A85B7420}"/>
              </a:ext>
            </a:extLst>
          </p:cNvPr>
          <p:cNvSpPr>
            <a:spLocks noGrp="1"/>
          </p:cNvSpPr>
          <p:nvPr>
            <p:ph type="pic" sz="quarter" idx="12"/>
          </p:nvPr>
        </p:nvSpPr>
        <p:spPr/>
        <p:txBody>
          <a:bodyPr/>
          <a:lstStyle/>
          <a:p>
            <a:endParaRPr lang="en-GB"/>
          </a:p>
        </p:txBody>
      </p:sp>
      <p:pic>
        <p:nvPicPr>
          <p:cNvPr id="6" name="Picture Placeholder 4">
            <a:extLst>
              <a:ext uri="{FF2B5EF4-FFF2-40B4-BE49-F238E27FC236}">
                <a16:creationId xmlns:a16="http://schemas.microsoft.com/office/drawing/2014/main" id="{4484D3B0-87FA-49B3-B942-2878AC05F159}"/>
              </a:ext>
            </a:extLst>
          </p:cNvPr>
          <p:cNvPicPr>
            <a:picLocks noChangeAspect="1"/>
          </p:cNvPicPr>
          <p:nvPr/>
        </p:nvPicPr>
        <p:blipFill>
          <a:blip r:embed="rId2"/>
          <a:srcRect/>
          <a:stretch/>
        </p:blipFill>
        <p:spPr>
          <a:xfrm>
            <a:off x="7678168" y="0"/>
            <a:ext cx="4014099" cy="635445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pic>
      <p:graphicFrame>
        <p:nvGraphicFramePr>
          <p:cNvPr id="7" name="Table 6">
            <a:extLst>
              <a:ext uri="{FF2B5EF4-FFF2-40B4-BE49-F238E27FC236}">
                <a16:creationId xmlns:a16="http://schemas.microsoft.com/office/drawing/2014/main" id="{9A452203-556C-E578-C855-523AAA9C2F85}"/>
              </a:ext>
            </a:extLst>
          </p:cNvPr>
          <p:cNvGraphicFramePr>
            <a:graphicFrameLocks noGrp="1"/>
          </p:cNvGraphicFramePr>
          <p:nvPr>
            <p:extLst>
              <p:ext uri="{D42A27DB-BD31-4B8C-83A1-F6EECF244321}">
                <p14:modId xmlns:p14="http://schemas.microsoft.com/office/powerpoint/2010/main" val="779823950"/>
              </p:ext>
            </p:extLst>
          </p:nvPr>
        </p:nvGraphicFramePr>
        <p:xfrm>
          <a:off x="1278598" y="196677"/>
          <a:ext cx="6287098" cy="1698766"/>
        </p:xfrm>
        <a:graphic>
          <a:graphicData uri="http://schemas.openxmlformats.org/drawingml/2006/table">
            <a:tbl>
              <a:tblPr firstRow="1" bandRow="1">
                <a:tableStyleId>{5C22544A-7EE6-4342-B048-85BDC9FD1C3A}</a:tableStyleId>
              </a:tblPr>
              <a:tblGrid>
                <a:gridCol w="2082237">
                  <a:extLst>
                    <a:ext uri="{9D8B030D-6E8A-4147-A177-3AD203B41FA5}">
                      <a16:colId xmlns:a16="http://schemas.microsoft.com/office/drawing/2014/main" val="508887408"/>
                    </a:ext>
                  </a:extLst>
                </a:gridCol>
                <a:gridCol w="4204861">
                  <a:extLst>
                    <a:ext uri="{9D8B030D-6E8A-4147-A177-3AD203B41FA5}">
                      <a16:colId xmlns:a16="http://schemas.microsoft.com/office/drawing/2014/main" val="388053109"/>
                    </a:ext>
                  </a:extLst>
                </a:gridCol>
              </a:tblGrid>
              <a:tr h="403355">
                <a:tc gridSpan="2">
                  <a:txBody>
                    <a:bodyPr/>
                    <a:lstStyle/>
                    <a:p>
                      <a:pPr algn="ctr"/>
                      <a:r>
                        <a:rPr lang="en-GB" sz="2400" b="1" dirty="0">
                          <a:solidFill>
                            <a:schemeClr val="tx1"/>
                          </a:solidFill>
                        </a:rPr>
                        <a:t>Warwick Resilience Network Profile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GB"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6717351"/>
                  </a:ext>
                </a:extLst>
              </a:tr>
              <a:tr h="268904">
                <a:tc>
                  <a:txBody>
                    <a:bodyPr/>
                    <a:lstStyle/>
                    <a:p>
                      <a:r>
                        <a:rPr lang="en-GB" sz="1400" b="1" dirty="0">
                          <a:solidFill>
                            <a:schemeClr val="tx1"/>
                          </a:solidFill>
                        </a:rPr>
                        <a:t>Name</a:t>
                      </a:r>
                      <a:endParaRPr lang="en-GB" sz="14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Dr Luke Bellamy</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07097988"/>
                  </a:ext>
                </a:extLst>
              </a:tr>
              <a:tr h="268904">
                <a:tc>
                  <a:txBody>
                    <a:bodyPr/>
                    <a:lstStyle/>
                    <a:p>
                      <a:r>
                        <a:rPr lang="en-GB" sz="1400" b="1" dirty="0"/>
                        <a:t>Dept. and Faculty</a:t>
                      </a:r>
                      <a:endParaRPr lang="en-GB" sz="1400" dirty="0">
                        <a:solidFill>
                          <a:schemeClr val="tx1"/>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WMG, SEM</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07159947"/>
                  </a:ext>
                </a:extLst>
              </a:tr>
              <a:tr h="268904">
                <a:tc>
                  <a:txBody>
                    <a:bodyPr/>
                    <a:lstStyle/>
                    <a:p>
                      <a:r>
                        <a:rPr lang="en-GB" sz="1400" b="1" dirty="0"/>
                        <a:t>Role</a:t>
                      </a:r>
                      <a:endParaRPr lang="en-GB" sz="14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Professional Researcher (Lead Engineer)</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22985749"/>
                  </a:ext>
                </a:extLst>
              </a:tr>
              <a:tr h="327166">
                <a:tc>
                  <a:txBody>
                    <a:bodyPr/>
                    <a:lstStyle/>
                    <a:p>
                      <a:r>
                        <a:rPr lang="en-GB" sz="1400" b="1" dirty="0">
                          <a:solidFill>
                            <a:schemeClr val="tx1"/>
                          </a:solidFill>
                        </a:rPr>
                        <a:t>Core Focus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400" dirty="0"/>
                        <a:t>Industrial &amp; Supply Chain Resilience</a:t>
                      </a:r>
                      <a:endParaRPr lang="en-GB" sz="1400"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2246748"/>
                  </a:ext>
                </a:extLst>
              </a:tr>
            </a:tbl>
          </a:graphicData>
        </a:graphic>
      </p:graphicFrame>
      <p:graphicFrame>
        <p:nvGraphicFramePr>
          <p:cNvPr id="11" name="Table 10">
            <a:extLst>
              <a:ext uri="{FF2B5EF4-FFF2-40B4-BE49-F238E27FC236}">
                <a16:creationId xmlns:a16="http://schemas.microsoft.com/office/drawing/2014/main" id="{5D067006-D7FE-5D84-AF65-91461FED9ACB}"/>
              </a:ext>
            </a:extLst>
          </p:cNvPr>
          <p:cNvGraphicFramePr>
            <a:graphicFrameLocks noGrp="1"/>
          </p:cNvGraphicFramePr>
          <p:nvPr>
            <p:extLst>
              <p:ext uri="{D42A27DB-BD31-4B8C-83A1-F6EECF244321}">
                <p14:modId xmlns:p14="http://schemas.microsoft.com/office/powerpoint/2010/main" val="2543486739"/>
              </p:ext>
            </p:extLst>
          </p:nvPr>
        </p:nvGraphicFramePr>
        <p:xfrm>
          <a:off x="2671283" y="5778588"/>
          <a:ext cx="5006885" cy="822960"/>
        </p:xfrm>
        <a:graphic>
          <a:graphicData uri="http://schemas.openxmlformats.org/drawingml/2006/table">
            <a:tbl>
              <a:tblPr firstRow="1" bandRow="1">
                <a:tableStyleId>{5C22544A-7EE6-4342-B048-85BDC9FD1C3A}</a:tableStyleId>
              </a:tblPr>
              <a:tblGrid>
                <a:gridCol w="1750863">
                  <a:extLst>
                    <a:ext uri="{9D8B030D-6E8A-4147-A177-3AD203B41FA5}">
                      <a16:colId xmlns:a16="http://schemas.microsoft.com/office/drawing/2014/main" val="2720579113"/>
                    </a:ext>
                  </a:extLst>
                </a:gridCol>
                <a:gridCol w="3256022">
                  <a:extLst>
                    <a:ext uri="{9D8B030D-6E8A-4147-A177-3AD203B41FA5}">
                      <a16:colId xmlns:a16="http://schemas.microsoft.com/office/drawing/2014/main" val="1636985570"/>
                    </a:ext>
                  </a:extLst>
                </a:gridCol>
              </a:tblGrid>
              <a:tr h="0">
                <a:tc gridSpan="2">
                  <a:txBody>
                    <a:bodyPr/>
                    <a:lstStyle/>
                    <a:p>
                      <a:pPr algn="ctr"/>
                      <a:r>
                        <a:rPr lang="en-GB" sz="1200" b="0" u="sng" dirty="0">
                          <a:solidFill>
                            <a:schemeClr val="tx1"/>
                          </a:solidFill>
                        </a:rPr>
                        <a:t>Contact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94995199"/>
                  </a:ext>
                </a:extLst>
              </a:tr>
              <a:tr h="0">
                <a:tc>
                  <a:txBody>
                    <a:bodyPr/>
                    <a:lstStyle/>
                    <a:p>
                      <a:r>
                        <a:rPr lang="en-GB" sz="1200" b="0" dirty="0">
                          <a:solidFill>
                            <a:schemeClr val="tx1"/>
                          </a:solidFill>
                        </a:rPr>
                        <a:t>LinkedIn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https://www.linkedin.com/in/lgpbellamy/</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77554310"/>
                  </a:ext>
                </a:extLst>
              </a:tr>
              <a:tr h="0">
                <a:tc>
                  <a:txBody>
                    <a:bodyPr/>
                    <a:lstStyle/>
                    <a:p>
                      <a:r>
                        <a:rPr lang="en-GB" sz="1200" b="0" dirty="0">
                          <a:solidFill>
                            <a:schemeClr val="tx1"/>
                          </a:solidFill>
                        </a:rPr>
                        <a:t>Email</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Luke.Bellamy@Warwick.ac.uk</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38462881"/>
                  </a:ext>
                </a:extLst>
              </a:tr>
            </a:tbl>
          </a:graphicData>
        </a:graphic>
      </p:graphicFrame>
      <p:sp>
        <p:nvSpPr>
          <p:cNvPr id="14" name="TextBox 13">
            <a:extLst>
              <a:ext uri="{FF2B5EF4-FFF2-40B4-BE49-F238E27FC236}">
                <a16:creationId xmlns:a16="http://schemas.microsoft.com/office/drawing/2014/main" id="{379480AA-2985-576A-5EF7-2F5E1D012D5B}"/>
              </a:ext>
            </a:extLst>
          </p:cNvPr>
          <p:cNvSpPr txBox="1"/>
          <p:nvPr/>
        </p:nvSpPr>
        <p:spPr>
          <a:xfrm>
            <a:off x="336924" y="1895443"/>
            <a:ext cx="7185804" cy="2031325"/>
          </a:xfrm>
          <a:prstGeom prst="rect">
            <a:avLst/>
          </a:prstGeom>
          <a:noFill/>
        </p:spPr>
        <p:txBody>
          <a:bodyPr wrap="square" rtlCol="0">
            <a:spAutoFit/>
          </a:bodyPr>
          <a:lstStyle/>
          <a:p>
            <a:r>
              <a:rPr lang="en-GB" u="sng" dirty="0"/>
              <a:t>Relevant Publications, Projects &amp; Resources:</a:t>
            </a:r>
          </a:p>
          <a:p>
            <a:endParaRPr lang="en-GB" dirty="0"/>
          </a:p>
          <a:p>
            <a:endParaRPr lang="en-GB" dirty="0"/>
          </a:p>
          <a:p>
            <a:endParaRPr lang="en-GB" dirty="0"/>
          </a:p>
          <a:p>
            <a:endParaRPr lang="en-GB" dirty="0"/>
          </a:p>
          <a:p>
            <a:endParaRPr lang="en-GB" dirty="0"/>
          </a:p>
          <a:p>
            <a:endParaRPr lang="en-GB" dirty="0"/>
          </a:p>
        </p:txBody>
      </p:sp>
      <p:sp>
        <p:nvSpPr>
          <p:cNvPr id="16" name="TextBox 15">
            <a:extLst>
              <a:ext uri="{FF2B5EF4-FFF2-40B4-BE49-F238E27FC236}">
                <a16:creationId xmlns:a16="http://schemas.microsoft.com/office/drawing/2014/main" id="{31B429E7-D68B-2B14-89B2-BC2DD7455592}"/>
              </a:ext>
            </a:extLst>
          </p:cNvPr>
          <p:cNvSpPr txBox="1"/>
          <p:nvPr/>
        </p:nvSpPr>
        <p:spPr>
          <a:xfrm>
            <a:off x="336924" y="4023430"/>
            <a:ext cx="7185804" cy="1661993"/>
          </a:xfrm>
          <a:prstGeom prst="rect">
            <a:avLst/>
          </a:prstGeom>
          <a:noFill/>
        </p:spPr>
        <p:txBody>
          <a:bodyPr wrap="square" rtlCol="0">
            <a:spAutoFit/>
          </a:bodyPr>
          <a:lstStyle/>
          <a:p>
            <a:r>
              <a:rPr lang="en-GB" u="sng" dirty="0"/>
              <a:t>Research &amp; activities:</a:t>
            </a:r>
          </a:p>
          <a:p>
            <a:r>
              <a:rPr lang="en-GB" sz="1200" dirty="0"/>
              <a:t>Luke operates at the intersection of academic research and industry to support manufacturing supply chains. Luke co-founded the Warwick Resilience Network to foster interdisciplinary synergy across the institution. His high-impact technical work, delivered in partnership with the High Value Manufacturing Catapult, focuses on circular economy design, resource security and supply chains. By developing digital capabilities such as the Supply Chain Resilience Navigator and practical decision-support tools, Luke translates complex academic theory into robust, systemic solutions that deliver long-lasting industrial and societal impact.</a:t>
            </a:r>
          </a:p>
        </p:txBody>
      </p:sp>
      <p:graphicFrame>
        <p:nvGraphicFramePr>
          <p:cNvPr id="18" name="Table 17">
            <a:extLst>
              <a:ext uri="{FF2B5EF4-FFF2-40B4-BE49-F238E27FC236}">
                <a16:creationId xmlns:a16="http://schemas.microsoft.com/office/drawing/2014/main" id="{A3C86B56-A29B-8519-3AC1-691965D32E32}"/>
              </a:ext>
            </a:extLst>
          </p:cNvPr>
          <p:cNvGraphicFramePr>
            <a:graphicFrameLocks noGrp="1"/>
          </p:cNvGraphicFramePr>
          <p:nvPr>
            <p:extLst>
              <p:ext uri="{D42A27DB-BD31-4B8C-83A1-F6EECF244321}">
                <p14:modId xmlns:p14="http://schemas.microsoft.com/office/powerpoint/2010/main" val="824319504"/>
              </p:ext>
            </p:extLst>
          </p:nvPr>
        </p:nvGraphicFramePr>
        <p:xfrm>
          <a:off x="353354" y="2231655"/>
          <a:ext cx="7013934" cy="1925320"/>
        </p:xfrm>
        <a:graphic>
          <a:graphicData uri="http://schemas.openxmlformats.org/drawingml/2006/table">
            <a:tbl>
              <a:tblPr firstRow="1" bandRow="1">
                <a:tableStyleId>{5C22544A-7EE6-4342-B048-85BDC9FD1C3A}</a:tableStyleId>
              </a:tblPr>
              <a:tblGrid>
                <a:gridCol w="3148971">
                  <a:extLst>
                    <a:ext uri="{9D8B030D-6E8A-4147-A177-3AD203B41FA5}">
                      <a16:colId xmlns:a16="http://schemas.microsoft.com/office/drawing/2014/main" val="508887408"/>
                    </a:ext>
                  </a:extLst>
                </a:gridCol>
                <a:gridCol w="3864963">
                  <a:extLst>
                    <a:ext uri="{9D8B030D-6E8A-4147-A177-3AD203B41FA5}">
                      <a16:colId xmlns:a16="http://schemas.microsoft.com/office/drawing/2014/main" val="388053109"/>
                    </a:ext>
                  </a:extLst>
                </a:gridCol>
              </a:tblGrid>
              <a:tr h="0">
                <a:tc>
                  <a:txBody>
                    <a:bodyPr/>
                    <a:lstStyle/>
                    <a:p>
                      <a:r>
                        <a:rPr lang="en-GB" sz="1200" b="0" dirty="0">
                          <a:solidFill>
                            <a:schemeClr val="tx1"/>
                          </a:solidFill>
                        </a:rPr>
                        <a:t>Supply Chain Resilience Hub</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https://supplychainresiliencehub.com/</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07159947"/>
                  </a:ext>
                </a:extLst>
              </a:tr>
              <a:tr h="0">
                <a:tc>
                  <a:txBody>
                    <a:bodyPr/>
                    <a:lstStyle/>
                    <a:p>
                      <a:r>
                        <a:rPr lang="en-GB" sz="1200" dirty="0">
                          <a:solidFill>
                            <a:schemeClr val="tx1"/>
                          </a:solidFill>
                        </a:rPr>
                        <a:t>Supply Chain Resilience Navigator</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https://scrn.digitalsupplychainhub.uk/</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22985749"/>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Strategic Resources </a:t>
                      </a:r>
                      <a:r>
                        <a:rPr lang="en-GB" sz="1200" b="0" dirty="0"/>
                        <a:t>HVMC project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Steel circularity and economic assessment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2246748"/>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Design for circularity and sustainability HVMC project</a:t>
                      </a:r>
                      <a:endParaRPr lang="en-GB" sz="1200" b="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Led framework development for social and economic sustainability</a:t>
                      </a:r>
                      <a:endParaRPr lang="en-GB" sz="1200" b="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34825769"/>
                  </a:ext>
                </a:extLst>
              </a:tr>
              <a:tr h="0">
                <a:tc>
                  <a:txBody>
                    <a:bodyPr/>
                    <a:lstStyle/>
                    <a:p>
                      <a:r>
                        <a:rPr lang="en-GB" sz="1200" b="0" dirty="0">
                          <a:solidFill>
                            <a:schemeClr val="tx1"/>
                          </a:solidFill>
                        </a:rPr>
                        <a:t>Co-lead</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t>Warwick Resilience Network</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66849243"/>
                  </a:ext>
                </a:extLst>
              </a:tr>
              <a:tr h="370840">
                <a:tc>
                  <a:txBody>
                    <a:bodyPr/>
                    <a:lstStyle/>
                    <a:p>
                      <a:r>
                        <a:rPr lang="en-GB" sz="1200" b="0" dirty="0">
                          <a:solidFill>
                            <a:schemeClr val="tx1"/>
                          </a:solidFill>
                        </a:rPr>
                        <a:t>Case study lead</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t>Supply Chain Access to Finance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82165231"/>
                  </a:ext>
                </a:extLst>
              </a:tr>
            </a:tbl>
          </a:graphicData>
        </a:graphic>
      </p:graphicFrame>
    </p:spTree>
    <p:extLst>
      <p:ext uri="{BB962C8B-B14F-4D97-AF65-F5344CB8AC3E}">
        <p14:creationId xmlns:p14="http://schemas.microsoft.com/office/powerpoint/2010/main" val="3317110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E781C43-DE09-3F75-254A-DC65E9B20F5F}"/>
              </a:ext>
            </a:extLst>
          </p:cNvPr>
          <p:cNvSpPr>
            <a:spLocks noGrp="1"/>
          </p:cNvSpPr>
          <p:nvPr>
            <p:ph type="pic" sz="quarter" idx="12"/>
          </p:nvPr>
        </p:nvSpPr>
        <p:spPr/>
        <p:txBody>
          <a:bodyPr/>
          <a:lstStyle/>
          <a:p>
            <a:endParaRPr lang="en-GB"/>
          </a:p>
        </p:txBody>
      </p:sp>
      <p:pic>
        <p:nvPicPr>
          <p:cNvPr id="4" name="Picture Placeholder 4">
            <a:extLst>
              <a:ext uri="{FF2B5EF4-FFF2-40B4-BE49-F238E27FC236}">
                <a16:creationId xmlns:a16="http://schemas.microsoft.com/office/drawing/2014/main" id="{A7A8368B-3281-E1F7-C777-557FB391690F}"/>
              </a:ext>
            </a:extLst>
          </p:cNvPr>
          <p:cNvPicPr>
            <a:picLocks noChangeAspect="1"/>
          </p:cNvPicPr>
          <p:nvPr/>
        </p:nvPicPr>
        <p:blipFill>
          <a:blip r:embed="rId2"/>
          <a:srcRect/>
          <a:stretch/>
        </p:blipFill>
        <p:spPr>
          <a:xfrm>
            <a:off x="7678168" y="0"/>
            <a:ext cx="4014099" cy="635445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pic>
      <p:graphicFrame>
        <p:nvGraphicFramePr>
          <p:cNvPr id="5" name="Table 4">
            <a:extLst>
              <a:ext uri="{FF2B5EF4-FFF2-40B4-BE49-F238E27FC236}">
                <a16:creationId xmlns:a16="http://schemas.microsoft.com/office/drawing/2014/main" id="{4F6738F9-18E1-54C7-3FA4-3BFDB6351A44}"/>
              </a:ext>
            </a:extLst>
          </p:cNvPr>
          <p:cNvGraphicFramePr>
            <a:graphicFrameLocks noGrp="1"/>
          </p:cNvGraphicFramePr>
          <p:nvPr>
            <p:extLst>
              <p:ext uri="{D42A27DB-BD31-4B8C-83A1-F6EECF244321}">
                <p14:modId xmlns:p14="http://schemas.microsoft.com/office/powerpoint/2010/main" val="779823950"/>
              </p:ext>
            </p:extLst>
          </p:nvPr>
        </p:nvGraphicFramePr>
        <p:xfrm>
          <a:off x="1278598" y="196677"/>
          <a:ext cx="6287098" cy="1698766"/>
        </p:xfrm>
        <a:graphic>
          <a:graphicData uri="http://schemas.openxmlformats.org/drawingml/2006/table">
            <a:tbl>
              <a:tblPr firstRow="1" bandRow="1">
                <a:tableStyleId>{5C22544A-7EE6-4342-B048-85BDC9FD1C3A}</a:tableStyleId>
              </a:tblPr>
              <a:tblGrid>
                <a:gridCol w="2082237">
                  <a:extLst>
                    <a:ext uri="{9D8B030D-6E8A-4147-A177-3AD203B41FA5}">
                      <a16:colId xmlns:a16="http://schemas.microsoft.com/office/drawing/2014/main" val="508887408"/>
                    </a:ext>
                  </a:extLst>
                </a:gridCol>
                <a:gridCol w="4204861">
                  <a:extLst>
                    <a:ext uri="{9D8B030D-6E8A-4147-A177-3AD203B41FA5}">
                      <a16:colId xmlns:a16="http://schemas.microsoft.com/office/drawing/2014/main" val="388053109"/>
                    </a:ext>
                  </a:extLst>
                </a:gridCol>
              </a:tblGrid>
              <a:tr h="403355">
                <a:tc gridSpan="2">
                  <a:txBody>
                    <a:bodyPr/>
                    <a:lstStyle/>
                    <a:p>
                      <a:pPr algn="ctr"/>
                      <a:r>
                        <a:rPr lang="en-GB" sz="2400" b="1" dirty="0">
                          <a:solidFill>
                            <a:schemeClr val="tx1"/>
                          </a:solidFill>
                        </a:rPr>
                        <a:t>Warwick Resilience Network Profile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GB"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6717351"/>
                  </a:ext>
                </a:extLst>
              </a:tr>
              <a:tr h="268904">
                <a:tc>
                  <a:txBody>
                    <a:bodyPr/>
                    <a:lstStyle/>
                    <a:p>
                      <a:r>
                        <a:rPr lang="en-GB" sz="1400" b="1" dirty="0">
                          <a:solidFill>
                            <a:schemeClr val="tx1"/>
                          </a:solidFill>
                        </a:rPr>
                        <a:t>Name</a:t>
                      </a:r>
                      <a:endParaRPr lang="en-GB" sz="14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Dr Luke Bellamy</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07097988"/>
                  </a:ext>
                </a:extLst>
              </a:tr>
              <a:tr h="268904">
                <a:tc>
                  <a:txBody>
                    <a:bodyPr/>
                    <a:lstStyle/>
                    <a:p>
                      <a:r>
                        <a:rPr lang="en-GB" sz="1400" b="1" dirty="0"/>
                        <a:t>Dept. and Faculty</a:t>
                      </a:r>
                      <a:endParaRPr lang="en-GB" sz="1400" dirty="0">
                        <a:solidFill>
                          <a:schemeClr val="tx1"/>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WMG, SEM</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07159947"/>
                  </a:ext>
                </a:extLst>
              </a:tr>
              <a:tr h="268904">
                <a:tc>
                  <a:txBody>
                    <a:bodyPr/>
                    <a:lstStyle/>
                    <a:p>
                      <a:r>
                        <a:rPr lang="en-GB" sz="1400" b="1" dirty="0"/>
                        <a:t>Role</a:t>
                      </a:r>
                      <a:endParaRPr lang="en-GB" sz="14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Professional Researcher (Lead Engineer)</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22985749"/>
                  </a:ext>
                </a:extLst>
              </a:tr>
              <a:tr h="327166">
                <a:tc>
                  <a:txBody>
                    <a:bodyPr/>
                    <a:lstStyle/>
                    <a:p>
                      <a:r>
                        <a:rPr lang="en-GB" sz="1400" b="1" dirty="0">
                          <a:solidFill>
                            <a:schemeClr val="tx1"/>
                          </a:solidFill>
                        </a:rPr>
                        <a:t>Core Focus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400" dirty="0"/>
                        <a:t>Industrial &amp; Supply Chain Resilience</a:t>
                      </a:r>
                      <a:endParaRPr lang="en-GB" sz="1400"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2246748"/>
                  </a:ext>
                </a:extLst>
              </a:tr>
            </a:tbl>
          </a:graphicData>
        </a:graphic>
      </p:graphicFrame>
      <p:graphicFrame>
        <p:nvGraphicFramePr>
          <p:cNvPr id="12" name="Table 11">
            <a:extLst>
              <a:ext uri="{FF2B5EF4-FFF2-40B4-BE49-F238E27FC236}">
                <a16:creationId xmlns:a16="http://schemas.microsoft.com/office/drawing/2014/main" id="{8DFC902F-7524-E75C-03B0-A98BE05B10B7}"/>
              </a:ext>
            </a:extLst>
          </p:cNvPr>
          <p:cNvGraphicFramePr>
            <a:graphicFrameLocks noGrp="1"/>
          </p:cNvGraphicFramePr>
          <p:nvPr>
            <p:extLst>
              <p:ext uri="{D42A27DB-BD31-4B8C-83A1-F6EECF244321}">
                <p14:modId xmlns:p14="http://schemas.microsoft.com/office/powerpoint/2010/main" val="2543486739"/>
              </p:ext>
            </p:extLst>
          </p:nvPr>
        </p:nvGraphicFramePr>
        <p:xfrm>
          <a:off x="2671283" y="5778588"/>
          <a:ext cx="5006885" cy="822960"/>
        </p:xfrm>
        <a:graphic>
          <a:graphicData uri="http://schemas.openxmlformats.org/drawingml/2006/table">
            <a:tbl>
              <a:tblPr firstRow="1" bandRow="1">
                <a:tableStyleId>{5C22544A-7EE6-4342-B048-85BDC9FD1C3A}</a:tableStyleId>
              </a:tblPr>
              <a:tblGrid>
                <a:gridCol w="1750863">
                  <a:extLst>
                    <a:ext uri="{9D8B030D-6E8A-4147-A177-3AD203B41FA5}">
                      <a16:colId xmlns:a16="http://schemas.microsoft.com/office/drawing/2014/main" val="2720579113"/>
                    </a:ext>
                  </a:extLst>
                </a:gridCol>
                <a:gridCol w="3256022">
                  <a:extLst>
                    <a:ext uri="{9D8B030D-6E8A-4147-A177-3AD203B41FA5}">
                      <a16:colId xmlns:a16="http://schemas.microsoft.com/office/drawing/2014/main" val="1636985570"/>
                    </a:ext>
                  </a:extLst>
                </a:gridCol>
              </a:tblGrid>
              <a:tr h="0">
                <a:tc gridSpan="2">
                  <a:txBody>
                    <a:bodyPr/>
                    <a:lstStyle/>
                    <a:p>
                      <a:pPr algn="ctr"/>
                      <a:r>
                        <a:rPr lang="en-GB" sz="1200" b="0" u="sng" dirty="0">
                          <a:solidFill>
                            <a:schemeClr val="tx1"/>
                          </a:solidFill>
                        </a:rPr>
                        <a:t>Contact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94995199"/>
                  </a:ext>
                </a:extLst>
              </a:tr>
              <a:tr h="0">
                <a:tc>
                  <a:txBody>
                    <a:bodyPr/>
                    <a:lstStyle/>
                    <a:p>
                      <a:r>
                        <a:rPr lang="en-GB" sz="1200" b="0" dirty="0">
                          <a:solidFill>
                            <a:schemeClr val="tx1"/>
                          </a:solidFill>
                        </a:rPr>
                        <a:t>LinkedIn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https://www.linkedin.com/in/lgpbellamy/</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77554310"/>
                  </a:ext>
                </a:extLst>
              </a:tr>
              <a:tr h="0">
                <a:tc>
                  <a:txBody>
                    <a:bodyPr/>
                    <a:lstStyle/>
                    <a:p>
                      <a:r>
                        <a:rPr lang="en-GB" sz="1200" b="0" dirty="0">
                          <a:solidFill>
                            <a:schemeClr val="tx1"/>
                          </a:solidFill>
                        </a:rPr>
                        <a:t>Email</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Luke.Bellamy@Warwick.ac.uk</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38462881"/>
                  </a:ext>
                </a:extLst>
              </a:tr>
            </a:tbl>
          </a:graphicData>
        </a:graphic>
      </p:graphicFrame>
      <p:sp>
        <p:nvSpPr>
          <p:cNvPr id="14" name="TextBox 13">
            <a:extLst>
              <a:ext uri="{FF2B5EF4-FFF2-40B4-BE49-F238E27FC236}">
                <a16:creationId xmlns:a16="http://schemas.microsoft.com/office/drawing/2014/main" id="{821A25BD-663B-3C82-29B0-CD18BBF1EE54}"/>
              </a:ext>
            </a:extLst>
          </p:cNvPr>
          <p:cNvSpPr txBox="1"/>
          <p:nvPr/>
        </p:nvSpPr>
        <p:spPr>
          <a:xfrm>
            <a:off x="336924" y="1895443"/>
            <a:ext cx="7185804" cy="2031325"/>
          </a:xfrm>
          <a:prstGeom prst="rect">
            <a:avLst/>
          </a:prstGeom>
          <a:noFill/>
        </p:spPr>
        <p:txBody>
          <a:bodyPr wrap="square" rtlCol="0">
            <a:spAutoFit/>
          </a:bodyPr>
          <a:lstStyle/>
          <a:p>
            <a:r>
              <a:rPr lang="en-GB" u="sng" dirty="0"/>
              <a:t>Relevant Publications, Projects &amp; Resources:</a:t>
            </a:r>
          </a:p>
          <a:p>
            <a:endParaRPr lang="en-GB" dirty="0"/>
          </a:p>
          <a:p>
            <a:endParaRPr lang="en-GB" dirty="0"/>
          </a:p>
          <a:p>
            <a:endParaRPr lang="en-GB" dirty="0"/>
          </a:p>
          <a:p>
            <a:endParaRPr lang="en-GB" dirty="0"/>
          </a:p>
          <a:p>
            <a:endParaRPr lang="en-GB" dirty="0"/>
          </a:p>
          <a:p>
            <a:endParaRPr lang="en-GB" dirty="0"/>
          </a:p>
        </p:txBody>
      </p:sp>
      <p:sp>
        <p:nvSpPr>
          <p:cNvPr id="16" name="TextBox 15">
            <a:extLst>
              <a:ext uri="{FF2B5EF4-FFF2-40B4-BE49-F238E27FC236}">
                <a16:creationId xmlns:a16="http://schemas.microsoft.com/office/drawing/2014/main" id="{82E92D1D-04F6-0F28-98C4-5729F34BCA09}"/>
              </a:ext>
            </a:extLst>
          </p:cNvPr>
          <p:cNvSpPr txBox="1"/>
          <p:nvPr/>
        </p:nvSpPr>
        <p:spPr>
          <a:xfrm>
            <a:off x="336924" y="4023430"/>
            <a:ext cx="7185804" cy="1661993"/>
          </a:xfrm>
          <a:prstGeom prst="rect">
            <a:avLst/>
          </a:prstGeom>
          <a:noFill/>
        </p:spPr>
        <p:txBody>
          <a:bodyPr wrap="square" rtlCol="0">
            <a:spAutoFit/>
          </a:bodyPr>
          <a:lstStyle/>
          <a:p>
            <a:r>
              <a:rPr lang="en-GB" u="sng" dirty="0"/>
              <a:t>Research &amp; activities:</a:t>
            </a:r>
          </a:p>
          <a:p>
            <a:r>
              <a:rPr lang="en-GB" sz="1200" dirty="0"/>
              <a:t>Luke operates at the intersection of academic research and industry to support manufacturing supply chains. Luke co-founded the Warwick Resilience Network to foster interdisciplinary synergy across the institution. His high-impact technical work, delivered in partnership with the High Value Manufacturing Catapult, focuses on circular economy design, resource security and supply chains. By developing digital capabilities such as the Supply Chain Resilience Navigator and practical decision-support tools, Luke translates complex academic theory into robust, systemic solutions that deliver long-lasting industrial and societal impact.</a:t>
            </a:r>
          </a:p>
        </p:txBody>
      </p:sp>
      <p:graphicFrame>
        <p:nvGraphicFramePr>
          <p:cNvPr id="18" name="Table 17">
            <a:extLst>
              <a:ext uri="{FF2B5EF4-FFF2-40B4-BE49-F238E27FC236}">
                <a16:creationId xmlns:a16="http://schemas.microsoft.com/office/drawing/2014/main" id="{6806F51A-4DBB-D4BE-C84E-90720F362042}"/>
              </a:ext>
            </a:extLst>
          </p:cNvPr>
          <p:cNvGraphicFramePr>
            <a:graphicFrameLocks noGrp="1"/>
          </p:cNvGraphicFramePr>
          <p:nvPr>
            <p:extLst>
              <p:ext uri="{D42A27DB-BD31-4B8C-83A1-F6EECF244321}">
                <p14:modId xmlns:p14="http://schemas.microsoft.com/office/powerpoint/2010/main" val="824319504"/>
              </p:ext>
            </p:extLst>
          </p:nvPr>
        </p:nvGraphicFramePr>
        <p:xfrm>
          <a:off x="353354" y="2231655"/>
          <a:ext cx="7013934" cy="1925320"/>
        </p:xfrm>
        <a:graphic>
          <a:graphicData uri="http://schemas.openxmlformats.org/drawingml/2006/table">
            <a:tbl>
              <a:tblPr firstRow="1" bandRow="1">
                <a:tableStyleId>{5C22544A-7EE6-4342-B048-85BDC9FD1C3A}</a:tableStyleId>
              </a:tblPr>
              <a:tblGrid>
                <a:gridCol w="3148971">
                  <a:extLst>
                    <a:ext uri="{9D8B030D-6E8A-4147-A177-3AD203B41FA5}">
                      <a16:colId xmlns:a16="http://schemas.microsoft.com/office/drawing/2014/main" val="508887408"/>
                    </a:ext>
                  </a:extLst>
                </a:gridCol>
                <a:gridCol w="3864963">
                  <a:extLst>
                    <a:ext uri="{9D8B030D-6E8A-4147-A177-3AD203B41FA5}">
                      <a16:colId xmlns:a16="http://schemas.microsoft.com/office/drawing/2014/main" val="388053109"/>
                    </a:ext>
                  </a:extLst>
                </a:gridCol>
              </a:tblGrid>
              <a:tr h="0">
                <a:tc>
                  <a:txBody>
                    <a:bodyPr/>
                    <a:lstStyle/>
                    <a:p>
                      <a:r>
                        <a:rPr lang="en-GB" sz="1200" b="0" dirty="0">
                          <a:solidFill>
                            <a:schemeClr val="tx1"/>
                          </a:solidFill>
                        </a:rPr>
                        <a:t>Supply Chain Resilience Hub</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https://supplychainresiliencehub.com/</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07159947"/>
                  </a:ext>
                </a:extLst>
              </a:tr>
              <a:tr h="0">
                <a:tc>
                  <a:txBody>
                    <a:bodyPr/>
                    <a:lstStyle/>
                    <a:p>
                      <a:r>
                        <a:rPr lang="en-GB" sz="1200" dirty="0">
                          <a:solidFill>
                            <a:schemeClr val="tx1"/>
                          </a:solidFill>
                        </a:rPr>
                        <a:t>Supply Chain Resilience Navigator</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https://scrn.digitalsupplychainhub.uk/</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22985749"/>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Strategic Resources </a:t>
                      </a:r>
                      <a:r>
                        <a:rPr lang="en-GB" sz="1200" b="0" dirty="0"/>
                        <a:t>HVMC project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Steel circularity and economic assessment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2246748"/>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Design for circularity and sustainability HVMC project</a:t>
                      </a:r>
                      <a:endParaRPr lang="en-GB" sz="1200" b="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Led framework development for social and economic sustainability</a:t>
                      </a:r>
                      <a:endParaRPr lang="en-GB" sz="1200" b="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34825769"/>
                  </a:ext>
                </a:extLst>
              </a:tr>
              <a:tr h="0">
                <a:tc>
                  <a:txBody>
                    <a:bodyPr/>
                    <a:lstStyle/>
                    <a:p>
                      <a:r>
                        <a:rPr lang="en-GB" sz="1200" b="0" dirty="0">
                          <a:solidFill>
                            <a:schemeClr val="tx1"/>
                          </a:solidFill>
                        </a:rPr>
                        <a:t>Co-lead</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t>Warwick Resilience Network</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66849243"/>
                  </a:ext>
                </a:extLst>
              </a:tr>
              <a:tr h="370840">
                <a:tc>
                  <a:txBody>
                    <a:bodyPr/>
                    <a:lstStyle/>
                    <a:p>
                      <a:r>
                        <a:rPr lang="en-GB" sz="1200" b="0" dirty="0">
                          <a:solidFill>
                            <a:schemeClr val="tx1"/>
                          </a:solidFill>
                        </a:rPr>
                        <a:t>Case study lead</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t>Supply Chain Access to Finance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82165231"/>
                  </a:ext>
                </a:extLst>
              </a:tr>
            </a:tbl>
          </a:graphicData>
        </a:graphic>
      </p:graphicFrame>
    </p:spTree>
    <p:extLst>
      <p:ext uri="{BB962C8B-B14F-4D97-AF65-F5344CB8AC3E}">
        <p14:creationId xmlns:p14="http://schemas.microsoft.com/office/powerpoint/2010/main" val="3963572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3ED85-3BEF-8211-B88A-2C80E71606C3}"/>
            </a:ext>
          </a:extLst>
        </p:cNvPr>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52EBFAC-CF8F-68B5-5686-111975C2611F}"/>
              </a:ext>
            </a:extLst>
          </p:cNvPr>
          <p:cNvSpPr>
            <a:spLocks noGrp="1"/>
          </p:cNvSpPr>
          <p:nvPr>
            <p:ph type="pic" sz="quarter" idx="12"/>
          </p:nvPr>
        </p:nvSpPr>
        <p:spPr/>
        <p:txBody>
          <a:bodyPr/>
          <a:lstStyle/>
          <a:p>
            <a:endParaRPr lang="en-GB"/>
          </a:p>
        </p:txBody>
      </p:sp>
      <p:pic>
        <p:nvPicPr>
          <p:cNvPr id="6" name="Picture Placeholder 4">
            <a:extLst>
              <a:ext uri="{FF2B5EF4-FFF2-40B4-BE49-F238E27FC236}">
                <a16:creationId xmlns:a16="http://schemas.microsoft.com/office/drawing/2014/main" id="{3BB6F234-1A71-4D60-C26A-9E7808B45CC3}"/>
              </a:ext>
            </a:extLst>
          </p:cNvPr>
          <p:cNvPicPr>
            <a:picLocks noChangeAspect="1"/>
          </p:cNvPicPr>
          <p:nvPr/>
        </p:nvPicPr>
        <p:blipFill>
          <a:blip r:embed="rId2"/>
          <a:srcRect/>
          <a:stretch/>
        </p:blipFill>
        <p:spPr>
          <a:xfrm>
            <a:off x="7678168" y="0"/>
            <a:ext cx="4014099" cy="635445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pic>
      <p:graphicFrame>
        <p:nvGraphicFramePr>
          <p:cNvPr id="7" name="Table 6">
            <a:extLst>
              <a:ext uri="{FF2B5EF4-FFF2-40B4-BE49-F238E27FC236}">
                <a16:creationId xmlns:a16="http://schemas.microsoft.com/office/drawing/2014/main" id="{7EA99C99-484D-74F6-F63A-0137949042DC}"/>
              </a:ext>
            </a:extLst>
          </p:cNvPr>
          <p:cNvGraphicFramePr>
            <a:graphicFrameLocks noGrp="1"/>
          </p:cNvGraphicFramePr>
          <p:nvPr>
            <p:extLst>
              <p:ext uri="{D42A27DB-BD31-4B8C-83A1-F6EECF244321}">
                <p14:modId xmlns:p14="http://schemas.microsoft.com/office/powerpoint/2010/main" val="4174966645"/>
              </p:ext>
            </p:extLst>
          </p:nvPr>
        </p:nvGraphicFramePr>
        <p:xfrm>
          <a:off x="1278598" y="196677"/>
          <a:ext cx="6287098" cy="1698766"/>
        </p:xfrm>
        <a:graphic>
          <a:graphicData uri="http://schemas.openxmlformats.org/drawingml/2006/table">
            <a:tbl>
              <a:tblPr firstRow="1" bandRow="1">
                <a:tableStyleId>{5C22544A-7EE6-4342-B048-85BDC9FD1C3A}</a:tableStyleId>
              </a:tblPr>
              <a:tblGrid>
                <a:gridCol w="2082237">
                  <a:extLst>
                    <a:ext uri="{9D8B030D-6E8A-4147-A177-3AD203B41FA5}">
                      <a16:colId xmlns:a16="http://schemas.microsoft.com/office/drawing/2014/main" val="508887408"/>
                    </a:ext>
                  </a:extLst>
                </a:gridCol>
                <a:gridCol w="4204861">
                  <a:extLst>
                    <a:ext uri="{9D8B030D-6E8A-4147-A177-3AD203B41FA5}">
                      <a16:colId xmlns:a16="http://schemas.microsoft.com/office/drawing/2014/main" val="388053109"/>
                    </a:ext>
                  </a:extLst>
                </a:gridCol>
              </a:tblGrid>
              <a:tr h="403355">
                <a:tc gridSpan="2">
                  <a:txBody>
                    <a:bodyPr/>
                    <a:lstStyle/>
                    <a:p>
                      <a:pPr algn="ctr"/>
                      <a:r>
                        <a:rPr lang="en-GB" sz="2400" b="1" dirty="0">
                          <a:solidFill>
                            <a:schemeClr val="tx1"/>
                          </a:solidFill>
                        </a:rPr>
                        <a:t>Warwick Resilience Network Profile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GB"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6717351"/>
                  </a:ext>
                </a:extLst>
              </a:tr>
              <a:tr h="268904">
                <a:tc>
                  <a:txBody>
                    <a:bodyPr/>
                    <a:lstStyle/>
                    <a:p>
                      <a:r>
                        <a:rPr lang="en-GB" sz="1400" b="1" dirty="0">
                          <a:solidFill>
                            <a:schemeClr val="tx1"/>
                          </a:solidFill>
                        </a:rPr>
                        <a:t>Name</a:t>
                      </a:r>
                      <a:endParaRPr lang="en-GB" sz="14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Dr Luke Bellamy</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07097988"/>
                  </a:ext>
                </a:extLst>
              </a:tr>
              <a:tr h="268904">
                <a:tc>
                  <a:txBody>
                    <a:bodyPr/>
                    <a:lstStyle/>
                    <a:p>
                      <a:r>
                        <a:rPr lang="en-GB" sz="1400" b="1" dirty="0">
                          <a:solidFill>
                            <a:schemeClr val="tx1"/>
                          </a:solidFill>
                        </a:rPr>
                        <a:t>Dept. and Faculty</a:t>
                      </a:r>
                      <a:endParaRPr lang="en-GB" sz="1400" dirty="0">
                        <a:solidFill>
                          <a:schemeClr val="tx1"/>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WMG, SEM</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07159947"/>
                  </a:ext>
                </a:extLst>
              </a:tr>
              <a:tr h="268904">
                <a:tc>
                  <a:txBody>
                    <a:bodyPr/>
                    <a:lstStyle/>
                    <a:p>
                      <a:r>
                        <a:rPr lang="en-GB" sz="1400" b="1" dirty="0">
                          <a:solidFill>
                            <a:schemeClr val="tx1"/>
                          </a:solidFill>
                        </a:rPr>
                        <a:t>Role</a:t>
                      </a:r>
                      <a:endParaRPr lang="en-GB" sz="14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Professional Researcher (Lead Engineer)</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22985749"/>
                  </a:ext>
                </a:extLst>
              </a:tr>
              <a:tr h="327166">
                <a:tc>
                  <a:txBody>
                    <a:bodyPr/>
                    <a:lstStyle/>
                    <a:p>
                      <a:r>
                        <a:rPr lang="en-GB" sz="1400" b="1" dirty="0">
                          <a:solidFill>
                            <a:schemeClr val="tx1"/>
                          </a:solidFill>
                        </a:rPr>
                        <a:t>Core Focus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400" dirty="0">
                          <a:solidFill>
                            <a:schemeClr val="tx1"/>
                          </a:solidFill>
                        </a:rPr>
                        <a:t>Industrial &amp; Supply Chain Resilience</a:t>
                      </a:r>
                      <a:endParaRPr lang="en-GB" sz="1400" b="1"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2246748"/>
                  </a:ext>
                </a:extLst>
              </a:tr>
            </a:tbl>
          </a:graphicData>
        </a:graphic>
      </p:graphicFrame>
      <p:graphicFrame>
        <p:nvGraphicFramePr>
          <p:cNvPr id="12" name="Table 11">
            <a:extLst>
              <a:ext uri="{FF2B5EF4-FFF2-40B4-BE49-F238E27FC236}">
                <a16:creationId xmlns:a16="http://schemas.microsoft.com/office/drawing/2014/main" id="{DAC93DF2-23DD-918C-31DB-48A4AE008268}"/>
              </a:ext>
            </a:extLst>
          </p:cNvPr>
          <p:cNvGraphicFramePr>
            <a:graphicFrameLocks noGrp="1"/>
          </p:cNvGraphicFramePr>
          <p:nvPr>
            <p:extLst>
              <p:ext uri="{D42A27DB-BD31-4B8C-83A1-F6EECF244321}">
                <p14:modId xmlns:p14="http://schemas.microsoft.com/office/powerpoint/2010/main" val="2543486739"/>
              </p:ext>
            </p:extLst>
          </p:nvPr>
        </p:nvGraphicFramePr>
        <p:xfrm>
          <a:off x="2671283" y="5778588"/>
          <a:ext cx="5006885" cy="822960"/>
        </p:xfrm>
        <a:graphic>
          <a:graphicData uri="http://schemas.openxmlformats.org/drawingml/2006/table">
            <a:tbl>
              <a:tblPr firstRow="1" bandRow="1">
                <a:tableStyleId>{5C22544A-7EE6-4342-B048-85BDC9FD1C3A}</a:tableStyleId>
              </a:tblPr>
              <a:tblGrid>
                <a:gridCol w="1750863">
                  <a:extLst>
                    <a:ext uri="{9D8B030D-6E8A-4147-A177-3AD203B41FA5}">
                      <a16:colId xmlns:a16="http://schemas.microsoft.com/office/drawing/2014/main" val="2720579113"/>
                    </a:ext>
                  </a:extLst>
                </a:gridCol>
                <a:gridCol w="3256022">
                  <a:extLst>
                    <a:ext uri="{9D8B030D-6E8A-4147-A177-3AD203B41FA5}">
                      <a16:colId xmlns:a16="http://schemas.microsoft.com/office/drawing/2014/main" val="1636985570"/>
                    </a:ext>
                  </a:extLst>
                </a:gridCol>
              </a:tblGrid>
              <a:tr h="0">
                <a:tc gridSpan="2">
                  <a:txBody>
                    <a:bodyPr/>
                    <a:lstStyle/>
                    <a:p>
                      <a:pPr algn="ctr"/>
                      <a:r>
                        <a:rPr lang="en-GB" sz="1200" b="0" u="sng" dirty="0">
                          <a:solidFill>
                            <a:schemeClr val="tx1"/>
                          </a:solidFill>
                        </a:rPr>
                        <a:t>Contact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94995199"/>
                  </a:ext>
                </a:extLst>
              </a:tr>
              <a:tr h="0">
                <a:tc>
                  <a:txBody>
                    <a:bodyPr/>
                    <a:lstStyle/>
                    <a:p>
                      <a:r>
                        <a:rPr lang="en-GB" sz="1200" b="0" dirty="0">
                          <a:solidFill>
                            <a:schemeClr val="tx1"/>
                          </a:solidFill>
                        </a:rPr>
                        <a:t>LinkedIn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https://www.linkedin.com/in/lgpbellamy/</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77554310"/>
                  </a:ext>
                </a:extLst>
              </a:tr>
              <a:tr h="0">
                <a:tc>
                  <a:txBody>
                    <a:bodyPr/>
                    <a:lstStyle/>
                    <a:p>
                      <a:r>
                        <a:rPr lang="en-GB" sz="1200" b="0" dirty="0">
                          <a:solidFill>
                            <a:schemeClr val="tx1"/>
                          </a:solidFill>
                        </a:rPr>
                        <a:t>Email</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Luke.Bellamy@Warwick.ac.uk</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38462881"/>
                  </a:ext>
                </a:extLst>
              </a:tr>
            </a:tbl>
          </a:graphicData>
        </a:graphic>
      </p:graphicFrame>
      <p:sp>
        <p:nvSpPr>
          <p:cNvPr id="14" name="TextBox 13">
            <a:extLst>
              <a:ext uri="{FF2B5EF4-FFF2-40B4-BE49-F238E27FC236}">
                <a16:creationId xmlns:a16="http://schemas.microsoft.com/office/drawing/2014/main" id="{3FA85904-8CF3-D06A-F538-D70394C40EE1}"/>
              </a:ext>
            </a:extLst>
          </p:cNvPr>
          <p:cNvSpPr txBox="1"/>
          <p:nvPr/>
        </p:nvSpPr>
        <p:spPr>
          <a:xfrm>
            <a:off x="336924" y="1895443"/>
            <a:ext cx="7185804" cy="2031325"/>
          </a:xfrm>
          <a:prstGeom prst="rect">
            <a:avLst/>
          </a:prstGeom>
          <a:noFill/>
        </p:spPr>
        <p:txBody>
          <a:bodyPr wrap="square" rtlCol="0">
            <a:spAutoFit/>
          </a:bodyPr>
          <a:lstStyle/>
          <a:p>
            <a:r>
              <a:rPr lang="en-GB" u="sng" dirty="0"/>
              <a:t>Relevant Publications, Projects &amp; Resources:</a:t>
            </a:r>
          </a:p>
          <a:p>
            <a:endParaRPr lang="en-GB" dirty="0"/>
          </a:p>
          <a:p>
            <a:endParaRPr lang="en-GB" dirty="0"/>
          </a:p>
          <a:p>
            <a:endParaRPr lang="en-GB" dirty="0"/>
          </a:p>
          <a:p>
            <a:endParaRPr lang="en-GB" dirty="0"/>
          </a:p>
          <a:p>
            <a:endParaRPr lang="en-GB" dirty="0"/>
          </a:p>
          <a:p>
            <a:endParaRPr lang="en-GB" dirty="0"/>
          </a:p>
        </p:txBody>
      </p:sp>
      <p:sp>
        <p:nvSpPr>
          <p:cNvPr id="16" name="TextBox 15">
            <a:extLst>
              <a:ext uri="{FF2B5EF4-FFF2-40B4-BE49-F238E27FC236}">
                <a16:creationId xmlns:a16="http://schemas.microsoft.com/office/drawing/2014/main" id="{AF02BD08-7375-6E92-339A-8DC779FD37A2}"/>
              </a:ext>
            </a:extLst>
          </p:cNvPr>
          <p:cNvSpPr txBox="1"/>
          <p:nvPr/>
        </p:nvSpPr>
        <p:spPr>
          <a:xfrm>
            <a:off x="336924" y="4023430"/>
            <a:ext cx="7185804" cy="1661993"/>
          </a:xfrm>
          <a:prstGeom prst="rect">
            <a:avLst/>
          </a:prstGeom>
          <a:noFill/>
        </p:spPr>
        <p:txBody>
          <a:bodyPr wrap="square" rtlCol="0">
            <a:spAutoFit/>
          </a:bodyPr>
          <a:lstStyle/>
          <a:p>
            <a:r>
              <a:rPr lang="en-GB" u="sng" dirty="0"/>
              <a:t>Research &amp; activities:</a:t>
            </a:r>
          </a:p>
          <a:p>
            <a:r>
              <a:rPr lang="en-GB" sz="1200" dirty="0"/>
              <a:t>Luke operates at the intersection of academic research and industry to support manufacturing supply chains. Luke co-founded the Warwick Resilience Network to foster interdisciplinary synergy across the institution. His high-impact technical work, delivered in partnership with the High Value Manufacturing Catapult, focuses on circular economy design, resource security and supply chains. By developing digital capabilities such as the Supply Chain Resilience Navigator and practical decision-support tools, Luke translates complex academic theory into robust, systemic solutions that deliver long-lasting industrial and societal impact.</a:t>
            </a:r>
          </a:p>
        </p:txBody>
      </p:sp>
      <p:graphicFrame>
        <p:nvGraphicFramePr>
          <p:cNvPr id="18" name="Table 17">
            <a:extLst>
              <a:ext uri="{FF2B5EF4-FFF2-40B4-BE49-F238E27FC236}">
                <a16:creationId xmlns:a16="http://schemas.microsoft.com/office/drawing/2014/main" id="{CA3ADACE-522D-7CA8-7982-3D79F7B37703}"/>
              </a:ext>
            </a:extLst>
          </p:cNvPr>
          <p:cNvGraphicFramePr>
            <a:graphicFrameLocks noGrp="1"/>
          </p:cNvGraphicFramePr>
          <p:nvPr>
            <p:extLst>
              <p:ext uri="{D42A27DB-BD31-4B8C-83A1-F6EECF244321}">
                <p14:modId xmlns:p14="http://schemas.microsoft.com/office/powerpoint/2010/main" val="2646075469"/>
              </p:ext>
            </p:extLst>
          </p:nvPr>
        </p:nvGraphicFramePr>
        <p:xfrm>
          <a:off x="353354" y="2231655"/>
          <a:ext cx="7013934" cy="1925320"/>
        </p:xfrm>
        <a:graphic>
          <a:graphicData uri="http://schemas.openxmlformats.org/drawingml/2006/table">
            <a:tbl>
              <a:tblPr firstRow="1" bandRow="1">
                <a:tableStyleId>{5C22544A-7EE6-4342-B048-85BDC9FD1C3A}</a:tableStyleId>
              </a:tblPr>
              <a:tblGrid>
                <a:gridCol w="3148971">
                  <a:extLst>
                    <a:ext uri="{9D8B030D-6E8A-4147-A177-3AD203B41FA5}">
                      <a16:colId xmlns:a16="http://schemas.microsoft.com/office/drawing/2014/main" val="508887408"/>
                    </a:ext>
                  </a:extLst>
                </a:gridCol>
                <a:gridCol w="3864963">
                  <a:extLst>
                    <a:ext uri="{9D8B030D-6E8A-4147-A177-3AD203B41FA5}">
                      <a16:colId xmlns:a16="http://schemas.microsoft.com/office/drawing/2014/main" val="388053109"/>
                    </a:ext>
                  </a:extLst>
                </a:gridCol>
              </a:tblGrid>
              <a:tr h="0">
                <a:tc>
                  <a:txBody>
                    <a:bodyPr/>
                    <a:lstStyle/>
                    <a:p>
                      <a:r>
                        <a:rPr lang="en-GB" sz="1200" b="0" dirty="0">
                          <a:solidFill>
                            <a:schemeClr val="tx1"/>
                          </a:solidFill>
                        </a:rPr>
                        <a:t>Supply Chain Resilience Hub</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https://supplychainresiliencehub.com/</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07159947"/>
                  </a:ext>
                </a:extLst>
              </a:tr>
              <a:tr h="0">
                <a:tc>
                  <a:txBody>
                    <a:bodyPr/>
                    <a:lstStyle/>
                    <a:p>
                      <a:r>
                        <a:rPr lang="en-GB" sz="1200" dirty="0">
                          <a:solidFill>
                            <a:schemeClr val="tx1"/>
                          </a:solidFill>
                        </a:rPr>
                        <a:t>Supply Chain Resilience Navigator</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https://scrn.digitalsupplychainhub.uk/</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22985749"/>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Strategic Resources HVMC project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Steel circularity and economic assessment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2246748"/>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Design for circularity and sustainability HVMC project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Led framework development for social and economic sustainability</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34825769"/>
                  </a:ext>
                </a:extLst>
              </a:tr>
              <a:tr h="0">
                <a:tc>
                  <a:txBody>
                    <a:bodyPr/>
                    <a:lstStyle/>
                    <a:p>
                      <a:r>
                        <a:rPr lang="en-GB" sz="1200" b="0" dirty="0">
                          <a:solidFill>
                            <a:schemeClr val="tx1"/>
                          </a:solidFill>
                        </a:rPr>
                        <a:t>Co-lead</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Warwick Resilience Network</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66849243"/>
                  </a:ext>
                </a:extLst>
              </a:tr>
              <a:tr h="370840">
                <a:tc>
                  <a:txBody>
                    <a:bodyPr/>
                    <a:lstStyle/>
                    <a:p>
                      <a:r>
                        <a:rPr lang="en-GB" sz="1200" b="0" dirty="0">
                          <a:solidFill>
                            <a:schemeClr val="tx1"/>
                          </a:solidFill>
                        </a:rPr>
                        <a:t>Case study lead</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Supply Chain Access to Finance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82165231"/>
                  </a:ext>
                </a:extLst>
              </a:tr>
            </a:tbl>
          </a:graphicData>
        </a:graphic>
      </p:graphicFrame>
    </p:spTree>
    <p:extLst>
      <p:ext uri="{BB962C8B-B14F-4D97-AF65-F5344CB8AC3E}">
        <p14:creationId xmlns:p14="http://schemas.microsoft.com/office/powerpoint/2010/main" val="18505279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F2DC80-5374-0E13-B046-23209278D42E}"/>
              </a:ext>
            </a:extLst>
          </p:cNvPr>
          <p:cNvSpPr>
            <a:spLocks noGrp="1"/>
          </p:cNvSpPr>
          <p:nvPr>
            <p:ph type="pic" sz="quarter" idx="12"/>
          </p:nvPr>
        </p:nvSpPr>
        <p:spPr/>
        <p:txBody>
          <a:bodyPr/>
          <a:lstStyle/>
          <a:p>
            <a:endParaRPr lang="en-GB"/>
          </a:p>
        </p:txBody>
      </p:sp>
      <p:pic>
        <p:nvPicPr>
          <p:cNvPr id="4" name="Picture Placeholder 4">
            <a:extLst>
              <a:ext uri="{FF2B5EF4-FFF2-40B4-BE49-F238E27FC236}">
                <a16:creationId xmlns:a16="http://schemas.microsoft.com/office/drawing/2014/main" id="{6785A77E-ACFE-EB9C-841B-407B3DD88FA5}"/>
              </a:ext>
            </a:extLst>
          </p:cNvPr>
          <p:cNvPicPr>
            <a:picLocks noChangeAspect="1"/>
          </p:cNvPicPr>
          <p:nvPr/>
        </p:nvPicPr>
        <p:blipFill>
          <a:blip r:embed="rId3"/>
          <a:srcRect/>
          <a:stretch/>
        </p:blipFill>
        <p:spPr>
          <a:xfrm>
            <a:off x="7678168" y="0"/>
            <a:ext cx="4014099" cy="635445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pic>
      <p:graphicFrame>
        <p:nvGraphicFramePr>
          <p:cNvPr id="6" name="Table 5">
            <a:extLst>
              <a:ext uri="{FF2B5EF4-FFF2-40B4-BE49-F238E27FC236}">
                <a16:creationId xmlns:a16="http://schemas.microsoft.com/office/drawing/2014/main" id="{B0B757AF-399E-9211-F5AD-6DBC8C5E0397}"/>
              </a:ext>
            </a:extLst>
          </p:cNvPr>
          <p:cNvGraphicFramePr>
            <a:graphicFrameLocks noGrp="1"/>
          </p:cNvGraphicFramePr>
          <p:nvPr>
            <p:extLst>
              <p:ext uri="{D42A27DB-BD31-4B8C-83A1-F6EECF244321}">
                <p14:modId xmlns:p14="http://schemas.microsoft.com/office/powerpoint/2010/main" val="779823950"/>
              </p:ext>
            </p:extLst>
          </p:nvPr>
        </p:nvGraphicFramePr>
        <p:xfrm>
          <a:off x="1278598" y="196677"/>
          <a:ext cx="6287098" cy="1698766"/>
        </p:xfrm>
        <a:graphic>
          <a:graphicData uri="http://schemas.openxmlformats.org/drawingml/2006/table">
            <a:tbl>
              <a:tblPr firstRow="1" bandRow="1">
                <a:tableStyleId>{5C22544A-7EE6-4342-B048-85BDC9FD1C3A}</a:tableStyleId>
              </a:tblPr>
              <a:tblGrid>
                <a:gridCol w="2082237">
                  <a:extLst>
                    <a:ext uri="{9D8B030D-6E8A-4147-A177-3AD203B41FA5}">
                      <a16:colId xmlns:a16="http://schemas.microsoft.com/office/drawing/2014/main" val="508887408"/>
                    </a:ext>
                  </a:extLst>
                </a:gridCol>
                <a:gridCol w="4204861">
                  <a:extLst>
                    <a:ext uri="{9D8B030D-6E8A-4147-A177-3AD203B41FA5}">
                      <a16:colId xmlns:a16="http://schemas.microsoft.com/office/drawing/2014/main" val="388053109"/>
                    </a:ext>
                  </a:extLst>
                </a:gridCol>
              </a:tblGrid>
              <a:tr h="403355">
                <a:tc gridSpan="2">
                  <a:txBody>
                    <a:bodyPr/>
                    <a:lstStyle/>
                    <a:p>
                      <a:pPr algn="ctr"/>
                      <a:r>
                        <a:rPr lang="en-GB" sz="2400" b="1" dirty="0">
                          <a:solidFill>
                            <a:schemeClr val="tx1"/>
                          </a:solidFill>
                        </a:rPr>
                        <a:t>Warwick Resilience Network Profile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GB"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6717351"/>
                  </a:ext>
                </a:extLst>
              </a:tr>
              <a:tr h="268904">
                <a:tc>
                  <a:txBody>
                    <a:bodyPr/>
                    <a:lstStyle/>
                    <a:p>
                      <a:r>
                        <a:rPr lang="en-GB" sz="1400" b="1" dirty="0">
                          <a:solidFill>
                            <a:schemeClr val="tx1"/>
                          </a:solidFill>
                        </a:rPr>
                        <a:t>Name</a:t>
                      </a:r>
                      <a:endParaRPr lang="en-GB" sz="14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Dr Luke Bellamy</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07097988"/>
                  </a:ext>
                </a:extLst>
              </a:tr>
              <a:tr h="268904">
                <a:tc>
                  <a:txBody>
                    <a:bodyPr/>
                    <a:lstStyle/>
                    <a:p>
                      <a:r>
                        <a:rPr lang="en-GB" sz="1400" b="1" dirty="0"/>
                        <a:t>Dept. and Faculty</a:t>
                      </a:r>
                      <a:endParaRPr lang="en-GB" sz="1400" dirty="0">
                        <a:solidFill>
                          <a:schemeClr val="tx1"/>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WMG, SEM</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07159947"/>
                  </a:ext>
                </a:extLst>
              </a:tr>
              <a:tr h="268904">
                <a:tc>
                  <a:txBody>
                    <a:bodyPr/>
                    <a:lstStyle/>
                    <a:p>
                      <a:r>
                        <a:rPr lang="en-GB" sz="1400" b="1" dirty="0"/>
                        <a:t>Role</a:t>
                      </a:r>
                      <a:endParaRPr lang="en-GB" sz="14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Professional Researcher (Lead Engineer)</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22985749"/>
                  </a:ext>
                </a:extLst>
              </a:tr>
              <a:tr h="327166">
                <a:tc>
                  <a:txBody>
                    <a:bodyPr/>
                    <a:lstStyle/>
                    <a:p>
                      <a:r>
                        <a:rPr lang="en-GB" sz="1400" b="1" dirty="0">
                          <a:solidFill>
                            <a:schemeClr val="tx1"/>
                          </a:solidFill>
                        </a:rPr>
                        <a:t>Core Focus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400" dirty="0"/>
                        <a:t>Industrial &amp; Supply Chain Resilience</a:t>
                      </a:r>
                      <a:endParaRPr lang="en-GB" sz="1400"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2246748"/>
                  </a:ext>
                </a:extLst>
              </a:tr>
            </a:tbl>
          </a:graphicData>
        </a:graphic>
      </p:graphicFrame>
      <p:sp>
        <p:nvSpPr>
          <p:cNvPr id="7" name="TextBox 6">
            <a:extLst>
              <a:ext uri="{FF2B5EF4-FFF2-40B4-BE49-F238E27FC236}">
                <a16:creationId xmlns:a16="http://schemas.microsoft.com/office/drawing/2014/main" id="{F64FE5ED-6EB6-4482-A2D4-7CB03B01F17C}"/>
              </a:ext>
            </a:extLst>
          </p:cNvPr>
          <p:cNvSpPr txBox="1"/>
          <p:nvPr/>
        </p:nvSpPr>
        <p:spPr>
          <a:xfrm>
            <a:off x="336924" y="1895443"/>
            <a:ext cx="7185804" cy="2031325"/>
          </a:xfrm>
          <a:prstGeom prst="rect">
            <a:avLst/>
          </a:prstGeom>
          <a:noFill/>
        </p:spPr>
        <p:txBody>
          <a:bodyPr wrap="square" rtlCol="0">
            <a:spAutoFit/>
          </a:bodyPr>
          <a:lstStyle/>
          <a:p>
            <a:r>
              <a:rPr lang="en-GB" u="sng" dirty="0"/>
              <a:t>Relevant Publications, Projects &amp; Resources:</a:t>
            </a:r>
          </a:p>
          <a:p>
            <a:endParaRPr lang="en-GB" dirty="0"/>
          </a:p>
          <a:p>
            <a:endParaRPr lang="en-GB" dirty="0"/>
          </a:p>
          <a:p>
            <a:endParaRPr lang="en-GB" dirty="0"/>
          </a:p>
          <a:p>
            <a:endParaRPr lang="en-GB" dirty="0"/>
          </a:p>
          <a:p>
            <a:endParaRPr lang="en-GB" dirty="0"/>
          </a:p>
          <a:p>
            <a:endParaRPr lang="en-GB" dirty="0"/>
          </a:p>
        </p:txBody>
      </p:sp>
      <p:sp>
        <p:nvSpPr>
          <p:cNvPr id="8" name="TextBox 7">
            <a:extLst>
              <a:ext uri="{FF2B5EF4-FFF2-40B4-BE49-F238E27FC236}">
                <a16:creationId xmlns:a16="http://schemas.microsoft.com/office/drawing/2014/main" id="{9097BB37-84BF-4F4C-3406-C830D42D0010}"/>
              </a:ext>
            </a:extLst>
          </p:cNvPr>
          <p:cNvSpPr txBox="1"/>
          <p:nvPr/>
        </p:nvSpPr>
        <p:spPr>
          <a:xfrm>
            <a:off x="336924" y="4023430"/>
            <a:ext cx="7185804" cy="1661993"/>
          </a:xfrm>
          <a:prstGeom prst="rect">
            <a:avLst/>
          </a:prstGeom>
          <a:noFill/>
        </p:spPr>
        <p:txBody>
          <a:bodyPr wrap="square" rtlCol="0">
            <a:spAutoFit/>
          </a:bodyPr>
          <a:lstStyle/>
          <a:p>
            <a:r>
              <a:rPr lang="en-GB" u="sng" dirty="0"/>
              <a:t>Research &amp; activities:</a:t>
            </a:r>
          </a:p>
          <a:p>
            <a:r>
              <a:rPr lang="en-GB" sz="1200" dirty="0"/>
              <a:t>Luke operates at the intersection of academic research and industry to support manufacturing supply chains. Luke co-founded the Warwick Resilience Network to foster interdisciplinary synergy across the institution. His high-impact technical work, delivered in partnership with the High Value Manufacturing Catapult, focuses on circular economy design, resource security and supply chains. By developing digital capabilities such as the Supply Chain Resilience Navigator and practical decision-support tools, Luke translates complex academic theory into robust, systemic solutions that deliver long-lasting industrial and societal impact.</a:t>
            </a:r>
          </a:p>
        </p:txBody>
      </p:sp>
      <p:graphicFrame>
        <p:nvGraphicFramePr>
          <p:cNvPr id="9" name="Table 8">
            <a:extLst>
              <a:ext uri="{FF2B5EF4-FFF2-40B4-BE49-F238E27FC236}">
                <a16:creationId xmlns:a16="http://schemas.microsoft.com/office/drawing/2014/main" id="{D89CC21D-B6E2-6FED-21C6-451858D73ABF}"/>
              </a:ext>
            </a:extLst>
          </p:cNvPr>
          <p:cNvGraphicFramePr>
            <a:graphicFrameLocks noGrp="1"/>
          </p:cNvGraphicFramePr>
          <p:nvPr>
            <p:extLst>
              <p:ext uri="{D42A27DB-BD31-4B8C-83A1-F6EECF244321}">
                <p14:modId xmlns:p14="http://schemas.microsoft.com/office/powerpoint/2010/main" val="4118539970"/>
              </p:ext>
            </p:extLst>
          </p:nvPr>
        </p:nvGraphicFramePr>
        <p:xfrm>
          <a:off x="353354" y="2231655"/>
          <a:ext cx="7013934" cy="1925320"/>
        </p:xfrm>
        <a:graphic>
          <a:graphicData uri="http://schemas.openxmlformats.org/drawingml/2006/table">
            <a:tbl>
              <a:tblPr firstRow="1" bandRow="1">
                <a:tableStyleId>{5C22544A-7EE6-4342-B048-85BDC9FD1C3A}</a:tableStyleId>
              </a:tblPr>
              <a:tblGrid>
                <a:gridCol w="3148971">
                  <a:extLst>
                    <a:ext uri="{9D8B030D-6E8A-4147-A177-3AD203B41FA5}">
                      <a16:colId xmlns:a16="http://schemas.microsoft.com/office/drawing/2014/main" val="508887408"/>
                    </a:ext>
                  </a:extLst>
                </a:gridCol>
                <a:gridCol w="3864963">
                  <a:extLst>
                    <a:ext uri="{9D8B030D-6E8A-4147-A177-3AD203B41FA5}">
                      <a16:colId xmlns:a16="http://schemas.microsoft.com/office/drawing/2014/main" val="388053109"/>
                    </a:ext>
                  </a:extLst>
                </a:gridCol>
              </a:tblGrid>
              <a:tr h="0">
                <a:tc>
                  <a:txBody>
                    <a:bodyPr/>
                    <a:lstStyle/>
                    <a:p>
                      <a:r>
                        <a:rPr lang="en-GB" sz="1200" b="0" dirty="0">
                          <a:solidFill>
                            <a:schemeClr val="tx1"/>
                          </a:solidFill>
                        </a:rPr>
                        <a:t>Supply Chain Resilience Hub</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https://supplychainresiliencehub.com/</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07159947"/>
                  </a:ext>
                </a:extLst>
              </a:tr>
              <a:tr h="0">
                <a:tc>
                  <a:txBody>
                    <a:bodyPr/>
                    <a:lstStyle/>
                    <a:p>
                      <a:r>
                        <a:rPr lang="en-GB" sz="1200" dirty="0">
                          <a:solidFill>
                            <a:schemeClr val="tx1"/>
                          </a:solidFill>
                        </a:rPr>
                        <a:t>Supply Chain Resilience Navigator</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https://scrn.digitalsupplychainhub.uk/</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22985749"/>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Strategic Resources </a:t>
                      </a:r>
                      <a:r>
                        <a:rPr lang="en-GB" sz="1200" b="0" dirty="0"/>
                        <a:t>HVMC project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Steel circularity and economic assessment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2246748"/>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Design for circularity and sustainability HVMC project</a:t>
                      </a:r>
                      <a:endParaRPr lang="en-GB" sz="1200" b="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Led framework development for social and economic sustainability</a:t>
                      </a:r>
                      <a:endParaRPr lang="en-GB" sz="1200" b="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34825769"/>
                  </a:ext>
                </a:extLst>
              </a:tr>
              <a:tr h="0">
                <a:tc>
                  <a:txBody>
                    <a:bodyPr/>
                    <a:lstStyle/>
                    <a:p>
                      <a:r>
                        <a:rPr lang="en-GB" sz="1200" b="0" dirty="0">
                          <a:solidFill>
                            <a:schemeClr val="tx1"/>
                          </a:solidFill>
                        </a:rPr>
                        <a:t>Co-lead</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t>Warwick Resilience Network</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66849243"/>
                  </a:ext>
                </a:extLst>
              </a:tr>
              <a:tr h="370840">
                <a:tc>
                  <a:txBody>
                    <a:bodyPr/>
                    <a:lstStyle/>
                    <a:p>
                      <a:r>
                        <a:rPr lang="en-GB" sz="1200" b="0" dirty="0">
                          <a:solidFill>
                            <a:schemeClr val="tx1"/>
                          </a:solidFill>
                        </a:rPr>
                        <a:t>Case study lead</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t>Supply Chain Access to Finance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82165231"/>
                  </a:ext>
                </a:extLst>
              </a:tr>
            </a:tbl>
          </a:graphicData>
        </a:graphic>
      </p:graphicFrame>
      <p:graphicFrame>
        <p:nvGraphicFramePr>
          <p:cNvPr id="10" name="Table 9">
            <a:extLst>
              <a:ext uri="{FF2B5EF4-FFF2-40B4-BE49-F238E27FC236}">
                <a16:creationId xmlns:a16="http://schemas.microsoft.com/office/drawing/2014/main" id="{DC4F45EE-4F9C-BFC3-2ED8-BD884A0807DE}"/>
              </a:ext>
            </a:extLst>
          </p:cNvPr>
          <p:cNvGraphicFramePr>
            <a:graphicFrameLocks noGrp="1"/>
          </p:cNvGraphicFramePr>
          <p:nvPr>
            <p:extLst>
              <p:ext uri="{D42A27DB-BD31-4B8C-83A1-F6EECF244321}">
                <p14:modId xmlns:p14="http://schemas.microsoft.com/office/powerpoint/2010/main" val="2543486739"/>
              </p:ext>
            </p:extLst>
          </p:nvPr>
        </p:nvGraphicFramePr>
        <p:xfrm>
          <a:off x="2671283" y="5778588"/>
          <a:ext cx="5006885" cy="822960"/>
        </p:xfrm>
        <a:graphic>
          <a:graphicData uri="http://schemas.openxmlformats.org/drawingml/2006/table">
            <a:tbl>
              <a:tblPr firstRow="1" bandRow="1">
                <a:tableStyleId>{5C22544A-7EE6-4342-B048-85BDC9FD1C3A}</a:tableStyleId>
              </a:tblPr>
              <a:tblGrid>
                <a:gridCol w="1750863">
                  <a:extLst>
                    <a:ext uri="{9D8B030D-6E8A-4147-A177-3AD203B41FA5}">
                      <a16:colId xmlns:a16="http://schemas.microsoft.com/office/drawing/2014/main" val="2720579113"/>
                    </a:ext>
                  </a:extLst>
                </a:gridCol>
                <a:gridCol w="3256022">
                  <a:extLst>
                    <a:ext uri="{9D8B030D-6E8A-4147-A177-3AD203B41FA5}">
                      <a16:colId xmlns:a16="http://schemas.microsoft.com/office/drawing/2014/main" val="1636985570"/>
                    </a:ext>
                  </a:extLst>
                </a:gridCol>
              </a:tblGrid>
              <a:tr h="0">
                <a:tc gridSpan="2">
                  <a:txBody>
                    <a:bodyPr/>
                    <a:lstStyle/>
                    <a:p>
                      <a:pPr algn="ctr"/>
                      <a:r>
                        <a:rPr lang="en-GB" sz="1200" b="0" u="sng" dirty="0">
                          <a:solidFill>
                            <a:schemeClr val="tx1"/>
                          </a:solidFill>
                        </a:rPr>
                        <a:t>Contact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94995199"/>
                  </a:ext>
                </a:extLst>
              </a:tr>
              <a:tr h="0">
                <a:tc>
                  <a:txBody>
                    <a:bodyPr/>
                    <a:lstStyle/>
                    <a:p>
                      <a:r>
                        <a:rPr lang="en-GB" sz="1200" b="0" dirty="0">
                          <a:solidFill>
                            <a:schemeClr val="tx1"/>
                          </a:solidFill>
                        </a:rPr>
                        <a:t>LinkedIn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https://www.linkedin.com/in/lgpbellamy/</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77554310"/>
                  </a:ext>
                </a:extLst>
              </a:tr>
              <a:tr h="0">
                <a:tc>
                  <a:txBody>
                    <a:bodyPr/>
                    <a:lstStyle/>
                    <a:p>
                      <a:r>
                        <a:rPr lang="en-GB" sz="1200" b="0" dirty="0">
                          <a:solidFill>
                            <a:schemeClr val="tx1"/>
                          </a:solidFill>
                        </a:rPr>
                        <a:t>Email</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Luke.Bellamy@Warwick.ac.uk</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38462881"/>
                  </a:ext>
                </a:extLst>
              </a:tr>
            </a:tbl>
          </a:graphicData>
        </a:graphic>
      </p:graphicFrame>
    </p:spTree>
    <p:extLst>
      <p:ext uri="{BB962C8B-B14F-4D97-AF65-F5344CB8AC3E}">
        <p14:creationId xmlns:p14="http://schemas.microsoft.com/office/powerpoint/2010/main" val="1269315728"/>
      </p:ext>
    </p:extLst>
  </p:cSld>
  <p:clrMapOvr>
    <a:masterClrMapping/>
  </p:clrMapOvr>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CD3382C-0DCA-A3BA-40EE-D9C8D7AB7CBA}"/>
              </a:ext>
            </a:extLst>
          </p:cNvPr>
          <p:cNvSpPr>
            <a:spLocks noGrp="1"/>
          </p:cNvSpPr>
          <p:nvPr>
            <p:ph type="pic" sz="quarter" idx="12"/>
          </p:nvPr>
        </p:nvSpPr>
        <p:spPr/>
        <p:txBody>
          <a:bodyPr/>
          <a:lstStyle/>
          <a:p>
            <a:endParaRPr lang="en-GB"/>
          </a:p>
        </p:txBody>
      </p:sp>
      <p:pic>
        <p:nvPicPr>
          <p:cNvPr id="4" name="Picture Placeholder 4">
            <a:extLst>
              <a:ext uri="{FF2B5EF4-FFF2-40B4-BE49-F238E27FC236}">
                <a16:creationId xmlns:a16="http://schemas.microsoft.com/office/drawing/2014/main" id="{AF0B4E21-0C85-AD1C-FF56-45C41E393928}"/>
              </a:ext>
            </a:extLst>
          </p:cNvPr>
          <p:cNvPicPr>
            <a:picLocks noChangeAspect="1"/>
          </p:cNvPicPr>
          <p:nvPr/>
        </p:nvPicPr>
        <p:blipFill>
          <a:blip r:embed="rId2"/>
          <a:srcRect/>
          <a:stretch/>
        </p:blipFill>
        <p:spPr>
          <a:xfrm>
            <a:off x="7678168" y="0"/>
            <a:ext cx="4014099" cy="635445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pic>
      <p:graphicFrame>
        <p:nvGraphicFramePr>
          <p:cNvPr id="6" name="Table 5">
            <a:extLst>
              <a:ext uri="{FF2B5EF4-FFF2-40B4-BE49-F238E27FC236}">
                <a16:creationId xmlns:a16="http://schemas.microsoft.com/office/drawing/2014/main" id="{EB173701-6B49-9642-C993-76F06E80274D}"/>
              </a:ext>
            </a:extLst>
          </p:cNvPr>
          <p:cNvGraphicFramePr>
            <a:graphicFrameLocks noGrp="1"/>
          </p:cNvGraphicFramePr>
          <p:nvPr>
            <p:extLst>
              <p:ext uri="{D42A27DB-BD31-4B8C-83A1-F6EECF244321}">
                <p14:modId xmlns:p14="http://schemas.microsoft.com/office/powerpoint/2010/main" val="3446800115"/>
              </p:ext>
            </p:extLst>
          </p:nvPr>
        </p:nvGraphicFramePr>
        <p:xfrm>
          <a:off x="1278598" y="196677"/>
          <a:ext cx="6287098" cy="1698766"/>
        </p:xfrm>
        <a:graphic>
          <a:graphicData uri="http://schemas.openxmlformats.org/drawingml/2006/table">
            <a:tbl>
              <a:tblPr firstRow="1" bandRow="1">
                <a:tableStyleId>{5C22544A-7EE6-4342-B048-85BDC9FD1C3A}</a:tableStyleId>
              </a:tblPr>
              <a:tblGrid>
                <a:gridCol w="2082237">
                  <a:extLst>
                    <a:ext uri="{9D8B030D-6E8A-4147-A177-3AD203B41FA5}">
                      <a16:colId xmlns:a16="http://schemas.microsoft.com/office/drawing/2014/main" val="508887408"/>
                    </a:ext>
                  </a:extLst>
                </a:gridCol>
                <a:gridCol w="4204861">
                  <a:extLst>
                    <a:ext uri="{9D8B030D-6E8A-4147-A177-3AD203B41FA5}">
                      <a16:colId xmlns:a16="http://schemas.microsoft.com/office/drawing/2014/main" val="388053109"/>
                    </a:ext>
                  </a:extLst>
                </a:gridCol>
              </a:tblGrid>
              <a:tr h="403355">
                <a:tc gridSpan="2">
                  <a:txBody>
                    <a:bodyPr/>
                    <a:lstStyle/>
                    <a:p>
                      <a:pPr algn="ctr"/>
                      <a:r>
                        <a:rPr lang="en-GB" sz="2400" b="1" dirty="0">
                          <a:solidFill>
                            <a:schemeClr val="tx1"/>
                          </a:solidFill>
                        </a:rPr>
                        <a:t>Warwick Resilience Network Profile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GB"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6717351"/>
                  </a:ext>
                </a:extLst>
              </a:tr>
              <a:tr h="268904">
                <a:tc>
                  <a:txBody>
                    <a:bodyPr/>
                    <a:lstStyle/>
                    <a:p>
                      <a:r>
                        <a:rPr lang="en-GB" sz="1400" b="1" dirty="0">
                          <a:solidFill>
                            <a:schemeClr val="tx1"/>
                          </a:solidFill>
                        </a:rPr>
                        <a:t>Name</a:t>
                      </a:r>
                      <a:endParaRPr lang="en-GB" sz="14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Dr Luke Bellamy</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07097988"/>
                  </a:ext>
                </a:extLst>
              </a:tr>
              <a:tr h="268904">
                <a:tc>
                  <a:txBody>
                    <a:bodyPr/>
                    <a:lstStyle/>
                    <a:p>
                      <a:r>
                        <a:rPr lang="en-GB" sz="1400" b="1" dirty="0">
                          <a:solidFill>
                            <a:schemeClr val="tx1"/>
                          </a:solidFill>
                        </a:rPr>
                        <a:t>Dept. and Faculty</a:t>
                      </a:r>
                      <a:endParaRPr lang="en-GB" sz="1400" dirty="0">
                        <a:solidFill>
                          <a:schemeClr val="tx1"/>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WMG, SEM</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07159947"/>
                  </a:ext>
                </a:extLst>
              </a:tr>
              <a:tr h="268904">
                <a:tc>
                  <a:txBody>
                    <a:bodyPr/>
                    <a:lstStyle/>
                    <a:p>
                      <a:r>
                        <a:rPr lang="en-GB" sz="1400" b="1" dirty="0">
                          <a:solidFill>
                            <a:schemeClr val="tx1"/>
                          </a:solidFill>
                        </a:rPr>
                        <a:t>Role</a:t>
                      </a:r>
                      <a:endParaRPr lang="en-GB" sz="14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Professional Researcher (Lead Engineer)</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22985749"/>
                  </a:ext>
                </a:extLst>
              </a:tr>
              <a:tr h="327166">
                <a:tc>
                  <a:txBody>
                    <a:bodyPr/>
                    <a:lstStyle/>
                    <a:p>
                      <a:r>
                        <a:rPr lang="en-GB" sz="1400" b="1" dirty="0">
                          <a:solidFill>
                            <a:schemeClr val="tx1"/>
                          </a:solidFill>
                        </a:rPr>
                        <a:t>Core Focus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400" dirty="0">
                          <a:solidFill>
                            <a:schemeClr val="tx1"/>
                          </a:solidFill>
                        </a:rPr>
                        <a:t>Industrial &amp; Supply Chain Resilience</a:t>
                      </a:r>
                      <a:endParaRPr lang="en-GB" sz="1400" b="1"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2246748"/>
                  </a:ext>
                </a:extLst>
              </a:tr>
            </a:tbl>
          </a:graphicData>
        </a:graphic>
      </p:graphicFrame>
      <p:graphicFrame>
        <p:nvGraphicFramePr>
          <p:cNvPr id="12" name="Table 11">
            <a:extLst>
              <a:ext uri="{FF2B5EF4-FFF2-40B4-BE49-F238E27FC236}">
                <a16:creationId xmlns:a16="http://schemas.microsoft.com/office/drawing/2014/main" id="{37E8DD28-FC22-4686-1863-F09537C17687}"/>
              </a:ext>
            </a:extLst>
          </p:cNvPr>
          <p:cNvGraphicFramePr>
            <a:graphicFrameLocks noGrp="1"/>
          </p:cNvGraphicFramePr>
          <p:nvPr>
            <p:extLst>
              <p:ext uri="{D42A27DB-BD31-4B8C-83A1-F6EECF244321}">
                <p14:modId xmlns:p14="http://schemas.microsoft.com/office/powerpoint/2010/main" val="2543486739"/>
              </p:ext>
            </p:extLst>
          </p:nvPr>
        </p:nvGraphicFramePr>
        <p:xfrm>
          <a:off x="2671283" y="5778588"/>
          <a:ext cx="5006885" cy="822960"/>
        </p:xfrm>
        <a:graphic>
          <a:graphicData uri="http://schemas.openxmlformats.org/drawingml/2006/table">
            <a:tbl>
              <a:tblPr firstRow="1" bandRow="1">
                <a:tableStyleId>{5C22544A-7EE6-4342-B048-85BDC9FD1C3A}</a:tableStyleId>
              </a:tblPr>
              <a:tblGrid>
                <a:gridCol w="1750863">
                  <a:extLst>
                    <a:ext uri="{9D8B030D-6E8A-4147-A177-3AD203B41FA5}">
                      <a16:colId xmlns:a16="http://schemas.microsoft.com/office/drawing/2014/main" val="2720579113"/>
                    </a:ext>
                  </a:extLst>
                </a:gridCol>
                <a:gridCol w="3256022">
                  <a:extLst>
                    <a:ext uri="{9D8B030D-6E8A-4147-A177-3AD203B41FA5}">
                      <a16:colId xmlns:a16="http://schemas.microsoft.com/office/drawing/2014/main" val="1636985570"/>
                    </a:ext>
                  </a:extLst>
                </a:gridCol>
              </a:tblGrid>
              <a:tr h="0">
                <a:tc gridSpan="2">
                  <a:txBody>
                    <a:bodyPr/>
                    <a:lstStyle/>
                    <a:p>
                      <a:pPr algn="ctr"/>
                      <a:r>
                        <a:rPr lang="en-GB" sz="1200" b="0" u="sng" dirty="0">
                          <a:solidFill>
                            <a:schemeClr val="tx1"/>
                          </a:solidFill>
                        </a:rPr>
                        <a:t>Contact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94995199"/>
                  </a:ext>
                </a:extLst>
              </a:tr>
              <a:tr h="0">
                <a:tc>
                  <a:txBody>
                    <a:bodyPr/>
                    <a:lstStyle/>
                    <a:p>
                      <a:r>
                        <a:rPr lang="en-GB" sz="1200" b="0" dirty="0">
                          <a:solidFill>
                            <a:schemeClr val="tx1"/>
                          </a:solidFill>
                        </a:rPr>
                        <a:t>LinkedIn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https://www.linkedin.com/in/lgpbellamy/</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77554310"/>
                  </a:ext>
                </a:extLst>
              </a:tr>
              <a:tr h="0">
                <a:tc>
                  <a:txBody>
                    <a:bodyPr/>
                    <a:lstStyle/>
                    <a:p>
                      <a:r>
                        <a:rPr lang="en-GB" sz="1200" b="0" dirty="0">
                          <a:solidFill>
                            <a:schemeClr val="tx1"/>
                          </a:solidFill>
                        </a:rPr>
                        <a:t>Email</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Luke.Bellamy@Warwick.ac.uk</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38462881"/>
                  </a:ext>
                </a:extLst>
              </a:tr>
            </a:tbl>
          </a:graphicData>
        </a:graphic>
      </p:graphicFrame>
      <p:sp>
        <p:nvSpPr>
          <p:cNvPr id="14" name="TextBox 13">
            <a:extLst>
              <a:ext uri="{FF2B5EF4-FFF2-40B4-BE49-F238E27FC236}">
                <a16:creationId xmlns:a16="http://schemas.microsoft.com/office/drawing/2014/main" id="{8A44AFB0-6689-806B-6E52-BDCDA18F2AFA}"/>
              </a:ext>
            </a:extLst>
          </p:cNvPr>
          <p:cNvSpPr txBox="1"/>
          <p:nvPr/>
        </p:nvSpPr>
        <p:spPr>
          <a:xfrm>
            <a:off x="336924" y="1895443"/>
            <a:ext cx="7185804" cy="2031325"/>
          </a:xfrm>
          <a:prstGeom prst="rect">
            <a:avLst/>
          </a:prstGeom>
          <a:noFill/>
        </p:spPr>
        <p:txBody>
          <a:bodyPr wrap="square" rtlCol="0">
            <a:spAutoFit/>
          </a:bodyPr>
          <a:lstStyle/>
          <a:p>
            <a:r>
              <a:rPr lang="en-GB" u="sng" dirty="0"/>
              <a:t>Relevant Publications, Projects &amp; Resources:</a:t>
            </a:r>
          </a:p>
          <a:p>
            <a:endParaRPr lang="en-GB" dirty="0"/>
          </a:p>
          <a:p>
            <a:endParaRPr lang="en-GB" dirty="0"/>
          </a:p>
          <a:p>
            <a:endParaRPr lang="en-GB" dirty="0"/>
          </a:p>
          <a:p>
            <a:endParaRPr lang="en-GB" dirty="0"/>
          </a:p>
          <a:p>
            <a:endParaRPr lang="en-GB" dirty="0"/>
          </a:p>
          <a:p>
            <a:endParaRPr lang="en-GB" dirty="0"/>
          </a:p>
        </p:txBody>
      </p:sp>
      <p:sp>
        <p:nvSpPr>
          <p:cNvPr id="16" name="TextBox 15">
            <a:extLst>
              <a:ext uri="{FF2B5EF4-FFF2-40B4-BE49-F238E27FC236}">
                <a16:creationId xmlns:a16="http://schemas.microsoft.com/office/drawing/2014/main" id="{2893CB0F-010E-CD4D-D8A0-ADE5C2B35191}"/>
              </a:ext>
            </a:extLst>
          </p:cNvPr>
          <p:cNvSpPr txBox="1"/>
          <p:nvPr/>
        </p:nvSpPr>
        <p:spPr>
          <a:xfrm>
            <a:off x="336924" y="4023430"/>
            <a:ext cx="7185804" cy="1661993"/>
          </a:xfrm>
          <a:prstGeom prst="rect">
            <a:avLst/>
          </a:prstGeom>
          <a:noFill/>
        </p:spPr>
        <p:txBody>
          <a:bodyPr wrap="square" rtlCol="0">
            <a:spAutoFit/>
          </a:bodyPr>
          <a:lstStyle/>
          <a:p>
            <a:r>
              <a:rPr lang="en-GB" u="sng" dirty="0"/>
              <a:t>Research &amp; activities:</a:t>
            </a:r>
          </a:p>
          <a:p>
            <a:r>
              <a:rPr lang="en-GB" sz="1200" dirty="0"/>
              <a:t>Luke operates at the intersection of academic research and industry to support manufacturing supply chains. Luke co-founded the Warwick Resilience Network to foster interdisciplinary synergy across the institution. His high-impact technical work, delivered in partnership with the High Value Manufacturing Catapult, focuses on circular economy design, resource security and supply chains. By developing digital capabilities such as the Supply Chain Resilience Navigator and practical decision-support tools, Luke translates complex academic theory into robust, systemic solutions that deliver long-lasting industrial and societal impact.</a:t>
            </a:r>
          </a:p>
        </p:txBody>
      </p:sp>
      <p:graphicFrame>
        <p:nvGraphicFramePr>
          <p:cNvPr id="18" name="Table 17">
            <a:extLst>
              <a:ext uri="{FF2B5EF4-FFF2-40B4-BE49-F238E27FC236}">
                <a16:creationId xmlns:a16="http://schemas.microsoft.com/office/drawing/2014/main" id="{D6DAADEE-2ED0-A8D5-612F-D592F4328233}"/>
              </a:ext>
            </a:extLst>
          </p:cNvPr>
          <p:cNvGraphicFramePr>
            <a:graphicFrameLocks noGrp="1"/>
          </p:cNvGraphicFramePr>
          <p:nvPr>
            <p:extLst>
              <p:ext uri="{D42A27DB-BD31-4B8C-83A1-F6EECF244321}">
                <p14:modId xmlns:p14="http://schemas.microsoft.com/office/powerpoint/2010/main" val="2107644232"/>
              </p:ext>
            </p:extLst>
          </p:nvPr>
        </p:nvGraphicFramePr>
        <p:xfrm>
          <a:off x="353354" y="2231655"/>
          <a:ext cx="7013934" cy="1925320"/>
        </p:xfrm>
        <a:graphic>
          <a:graphicData uri="http://schemas.openxmlformats.org/drawingml/2006/table">
            <a:tbl>
              <a:tblPr firstRow="1" bandRow="1">
                <a:tableStyleId>{5C22544A-7EE6-4342-B048-85BDC9FD1C3A}</a:tableStyleId>
              </a:tblPr>
              <a:tblGrid>
                <a:gridCol w="3148971">
                  <a:extLst>
                    <a:ext uri="{9D8B030D-6E8A-4147-A177-3AD203B41FA5}">
                      <a16:colId xmlns:a16="http://schemas.microsoft.com/office/drawing/2014/main" val="508887408"/>
                    </a:ext>
                  </a:extLst>
                </a:gridCol>
                <a:gridCol w="3864963">
                  <a:extLst>
                    <a:ext uri="{9D8B030D-6E8A-4147-A177-3AD203B41FA5}">
                      <a16:colId xmlns:a16="http://schemas.microsoft.com/office/drawing/2014/main" val="388053109"/>
                    </a:ext>
                  </a:extLst>
                </a:gridCol>
              </a:tblGrid>
              <a:tr h="0">
                <a:tc>
                  <a:txBody>
                    <a:bodyPr/>
                    <a:lstStyle/>
                    <a:p>
                      <a:r>
                        <a:rPr lang="en-GB" sz="1200" b="0" dirty="0">
                          <a:solidFill>
                            <a:schemeClr val="tx1"/>
                          </a:solidFill>
                        </a:rPr>
                        <a:t>Supply Chain Resilience Hub</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https://supplychainresiliencehub.com/</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07159947"/>
                  </a:ext>
                </a:extLst>
              </a:tr>
              <a:tr h="0">
                <a:tc>
                  <a:txBody>
                    <a:bodyPr/>
                    <a:lstStyle/>
                    <a:p>
                      <a:r>
                        <a:rPr lang="en-GB" sz="1200" dirty="0">
                          <a:solidFill>
                            <a:schemeClr val="tx1"/>
                          </a:solidFill>
                        </a:rPr>
                        <a:t>Supply Chain Resilience Navigator</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https://scrn.digitalsupplychainhub.uk/</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22985749"/>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Strategic Resources HVMC project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Steel circularity and economic assessment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2246748"/>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Design for circularity and sustainability HVMC project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Led framework development for social and economic sustainability</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34825769"/>
                  </a:ext>
                </a:extLst>
              </a:tr>
              <a:tr h="0">
                <a:tc>
                  <a:txBody>
                    <a:bodyPr/>
                    <a:lstStyle/>
                    <a:p>
                      <a:r>
                        <a:rPr lang="en-GB" sz="1200" b="0" dirty="0">
                          <a:solidFill>
                            <a:schemeClr val="tx1"/>
                          </a:solidFill>
                        </a:rPr>
                        <a:t>Co-lead</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Warwick Resilience Network</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66849243"/>
                  </a:ext>
                </a:extLst>
              </a:tr>
              <a:tr h="370840">
                <a:tc>
                  <a:txBody>
                    <a:bodyPr/>
                    <a:lstStyle/>
                    <a:p>
                      <a:r>
                        <a:rPr lang="en-GB" sz="1200" b="0" dirty="0">
                          <a:solidFill>
                            <a:schemeClr val="tx1"/>
                          </a:solidFill>
                        </a:rPr>
                        <a:t>Case study lead</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Supply Chain Access to Finance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82165231"/>
                  </a:ext>
                </a:extLst>
              </a:tr>
            </a:tbl>
          </a:graphicData>
        </a:graphic>
      </p:graphicFrame>
    </p:spTree>
    <p:extLst>
      <p:ext uri="{BB962C8B-B14F-4D97-AF65-F5344CB8AC3E}">
        <p14:creationId xmlns:p14="http://schemas.microsoft.com/office/powerpoint/2010/main" val="3932763966"/>
      </p:ext>
    </p:extLst>
  </p:cSld>
  <p:clrMapOvr>
    <a:masterClrMapping/>
  </p:clrMapOvr>
</p:sld>
</file>

<file path=ppt/theme/theme1.xml><?xml version="1.0" encoding="utf-8"?>
<a:theme xmlns:a="http://schemas.openxmlformats.org/drawingml/2006/main" name="UoW_Template_White">
  <a:themeElements>
    <a:clrScheme name="Custom 8">
      <a:dk1>
        <a:srgbClr val="0C0C0C"/>
      </a:dk1>
      <a:lt1>
        <a:srgbClr val="FDFCFC"/>
      </a:lt1>
      <a:dk2>
        <a:srgbClr val="440379"/>
      </a:dk2>
      <a:lt2>
        <a:srgbClr val="FDFCFC"/>
      </a:lt2>
      <a:accent1>
        <a:srgbClr val="A399F4"/>
      </a:accent1>
      <a:accent2>
        <a:srgbClr val="440278"/>
      </a:accent2>
      <a:accent3>
        <a:srgbClr val="6CB6FF"/>
      </a:accent3>
      <a:accent4>
        <a:srgbClr val="50D6C1"/>
      </a:accent4>
      <a:accent5>
        <a:srgbClr val="FEDE7B"/>
      </a:accent5>
      <a:accent6>
        <a:srgbClr val="F0957F"/>
      </a:accent6>
      <a:hlink>
        <a:srgbClr val="0C0C0C"/>
      </a:hlink>
      <a:folHlink>
        <a:srgbClr val="0C0C0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21F7F2F0-309C-429B-8019-0E4204D08300}" vid="{5168E832-5E00-4AB9-B4D1-824C066E59FD}"/>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UoW_Template_Black">
  <a:themeElements>
    <a:clrScheme name="Custom 9">
      <a:dk1>
        <a:srgbClr val="0C0C0C"/>
      </a:dk1>
      <a:lt1>
        <a:srgbClr val="FDFCFC"/>
      </a:lt1>
      <a:dk2>
        <a:srgbClr val="440379"/>
      </a:dk2>
      <a:lt2>
        <a:srgbClr val="FDFCFC"/>
      </a:lt2>
      <a:accent1>
        <a:srgbClr val="A399F4"/>
      </a:accent1>
      <a:accent2>
        <a:srgbClr val="440278"/>
      </a:accent2>
      <a:accent3>
        <a:srgbClr val="6CB6FF"/>
      </a:accent3>
      <a:accent4>
        <a:srgbClr val="50D6C1"/>
      </a:accent4>
      <a:accent5>
        <a:srgbClr val="FEDE7B"/>
      </a:accent5>
      <a:accent6>
        <a:srgbClr val="F0957F"/>
      </a:accent6>
      <a:hlink>
        <a:srgbClr val="FDFCFC"/>
      </a:hlink>
      <a:folHlink>
        <a:srgbClr val="FDFCF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21F7F2F0-309C-429B-8019-0E4204D08300}" vid="{A67C58DD-CB98-4513-B089-C115CAA4F446}"/>
    </a:ext>
  </a:extLst>
</a:theme>
</file>

<file path=ppt/theme/theme3.xml><?xml version="1.0" encoding="utf-8"?>
<a:theme xmlns:a="http://schemas.openxmlformats.org/drawingml/2006/main" name="UoW_Template_Purple">
  <a:themeElements>
    <a:clrScheme name="Custom 7">
      <a:dk1>
        <a:srgbClr val="0C0C0C"/>
      </a:dk1>
      <a:lt1>
        <a:srgbClr val="FDFCFC"/>
      </a:lt1>
      <a:dk2>
        <a:srgbClr val="440379"/>
      </a:dk2>
      <a:lt2>
        <a:srgbClr val="FDFCFC"/>
      </a:lt2>
      <a:accent1>
        <a:srgbClr val="A399F4"/>
      </a:accent1>
      <a:accent2>
        <a:srgbClr val="440278"/>
      </a:accent2>
      <a:accent3>
        <a:srgbClr val="6CB6FF"/>
      </a:accent3>
      <a:accent4>
        <a:srgbClr val="50D6C1"/>
      </a:accent4>
      <a:accent5>
        <a:srgbClr val="FEDE7B"/>
      </a:accent5>
      <a:accent6>
        <a:srgbClr val="F0957F"/>
      </a:accent6>
      <a:hlink>
        <a:srgbClr val="FDFCFC"/>
      </a:hlink>
      <a:folHlink>
        <a:srgbClr val="FDFCF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21F7F2F0-309C-429B-8019-0E4204D08300}" vid="{8BBE764B-E129-45F5-8A2C-7103ACBCB65E}"/>
    </a:ext>
  </a:extLst>
</a:theme>
</file>

<file path=ppt/theme/theme4.xml><?xml version="1.0" encoding="utf-8"?>
<a:theme xmlns:a="http://schemas.openxmlformats.org/drawingml/2006/main" name="UoW_Template_Lavender">
  <a:themeElements>
    <a:clrScheme name="Custom 2">
      <a:dk1>
        <a:srgbClr val="0C0C0C"/>
      </a:dk1>
      <a:lt1>
        <a:srgbClr val="FDFCFC"/>
      </a:lt1>
      <a:dk2>
        <a:srgbClr val="440379"/>
      </a:dk2>
      <a:lt2>
        <a:srgbClr val="FDFCFC"/>
      </a:lt2>
      <a:accent1>
        <a:srgbClr val="A399F4"/>
      </a:accent1>
      <a:accent2>
        <a:srgbClr val="440278"/>
      </a:accent2>
      <a:accent3>
        <a:srgbClr val="6CB6FF"/>
      </a:accent3>
      <a:accent4>
        <a:srgbClr val="50D6C1"/>
      </a:accent4>
      <a:accent5>
        <a:srgbClr val="FEDE7B"/>
      </a:accent5>
      <a:accent6>
        <a:srgbClr val="F0957F"/>
      </a:accent6>
      <a:hlink>
        <a:srgbClr val="0C0C0C"/>
      </a:hlink>
      <a:folHlink>
        <a:srgbClr val="0C0C0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21F7F2F0-309C-429B-8019-0E4204D08300}" vid="{DD342737-0F41-45FD-82FB-339A37C30500}"/>
    </a:ext>
  </a:extLst>
</a:theme>
</file>

<file path=ppt/theme/theme5.xml><?xml version="1.0" encoding="utf-8"?>
<a:theme xmlns:a="http://schemas.openxmlformats.org/drawingml/2006/main" name="UoW_Template_Blue">
  <a:themeElements>
    <a:clrScheme name="Custom 3">
      <a:dk1>
        <a:srgbClr val="0C0C0C"/>
      </a:dk1>
      <a:lt1>
        <a:srgbClr val="FDFCFC"/>
      </a:lt1>
      <a:dk2>
        <a:srgbClr val="440379"/>
      </a:dk2>
      <a:lt2>
        <a:srgbClr val="FDFCFC"/>
      </a:lt2>
      <a:accent1>
        <a:srgbClr val="A399F4"/>
      </a:accent1>
      <a:accent2>
        <a:srgbClr val="440278"/>
      </a:accent2>
      <a:accent3>
        <a:srgbClr val="6CB6FF"/>
      </a:accent3>
      <a:accent4>
        <a:srgbClr val="50D6C1"/>
      </a:accent4>
      <a:accent5>
        <a:srgbClr val="FEDE7B"/>
      </a:accent5>
      <a:accent6>
        <a:srgbClr val="F0957F"/>
      </a:accent6>
      <a:hlink>
        <a:srgbClr val="0C0C0C"/>
      </a:hlink>
      <a:folHlink>
        <a:srgbClr val="0C0C0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21F7F2F0-309C-429B-8019-0E4204D08300}" vid="{3919485D-EC68-4A65-8A3F-AF9F8B64E216}"/>
    </a:ext>
  </a:extLst>
</a:theme>
</file>

<file path=ppt/theme/theme6.xml><?xml version="1.0" encoding="utf-8"?>
<a:theme xmlns:a="http://schemas.openxmlformats.org/drawingml/2006/main" name="UoW_Template_Green">
  <a:themeElements>
    <a:clrScheme name="Custom 4">
      <a:dk1>
        <a:srgbClr val="0C0C0C"/>
      </a:dk1>
      <a:lt1>
        <a:srgbClr val="FDFCFC"/>
      </a:lt1>
      <a:dk2>
        <a:srgbClr val="440379"/>
      </a:dk2>
      <a:lt2>
        <a:srgbClr val="FDFCFC"/>
      </a:lt2>
      <a:accent1>
        <a:srgbClr val="A399F4"/>
      </a:accent1>
      <a:accent2>
        <a:srgbClr val="440278"/>
      </a:accent2>
      <a:accent3>
        <a:srgbClr val="6CB6FF"/>
      </a:accent3>
      <a:accent4>
        <a:srgbClr val="50D6C1"/>
      </a:accent4>
      <a:accent5>
        <a:srgbClr val="FEDE7B"/>
      </a:accent5>
      <a:accent6>
        <a:srgbClr val="F0957F"/>
      </a:accent6>
      <a:hlink>
        <a:srgbClr val="0C0C0C"/>
      </a:hlink>
      <a:folHlink>
        <a:srgbClr val="0C0C0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21F7F2F0-309C-429B-8019-0E4204D08300}" vid="{372C1531-D420-46E9-BD0E-92482A6AF0AC}"/>
    </a:ext>
  </a:extLst>
</a:theme>
</file>

<file path=ppt/theme/theme7.xml><?xml version="1.0" encoding="utf-8"?>
<a:theme xmlns:a="http://schemas.openxmlformats.org/drawingml/2006/main" name="UoW_Template_Yellow">
  <a:themeElements>
    <a:clrScheme name="Custom 5">
      <a:dk1>
        <a:srgbClr val="0C0C0C"/>
      </a:dk1>
      <a:lt1>
        <a:srgbClr val="FDFCFC"/>
      </a:lt1>
      <a:dk2>
        <a:srgbClr val="440379"/>
      </a:dk2>
      <a:lt2>
        <a:srgbClr val="FDFCFC"/>
      </a:lt2>
      <a:accent1>
        <a:srgbClr val="A399F4"/>
      </a:accent1>
      <a:accent2>
        <a:srgbClr val="440278"/>
      </a:accent2>
      <a:accent3>
        <a:srgbClr val="6CB6FF"/>
      </a:accent3>
      <a:accent4>
        <a:srgbClr val="50D6C1"/>
      </a:accent4>
      <a:accent5>
        <a:srgbClr val="FEDE7B"/>
      </a:accent5>
      <a:accent6>
        <a:srgbClr val="F0957F"/>
      </a:accent6>
      <a:hlink>
        <a:srgbClr val="0C0C0C"/>
      </a:hlink>
      <a:folHlink>
        <a:srgbClr val="0C0C0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21F7F2F0-309C-429B-8019-0E4204D08300}" vid="{F14989A5-1C81-4349-BC34-7ADD8022B48E}"/>
    </a:ext>
  </a:extLst>
</a:theme>
</file>

<file path=ppt/theme/theme8.xml><?xml version="1.0" encoding="utf-8"?>
<a:theme xmlns:a="http://schemas.openxmlformats.org/drawingml/2006/main" name="UoW_Template_Coral">
  <a:themeElements>
    <a:clrScheme name="Custom 6">
      <a:dk1>
        <a:srgbClr val="0C0C0C"/>
      </a:dk1>
      <a:lt1>
        <a:srgbClr val="FDFCFC"/>
      </a:lt1>
      <a:dk2>
        <a:srgbClr val="440379"/>
      </a:dk2>
      <a:lt2>
        <a:srgbClr val="FDFCFC"/>
      </a:lt2>
      <a:accent1>
        <a:srgbClr val="A399F4"/>
      </a:accent1>
      <a:accent2>
        <a:srgbClr val="440278"/>
      </a:accent2>
      <a:accent3>
        <a:srgbClr val="6CB6FF"/>
      </a:accent3>
      <a:accent4>
        <a:srgbClr val="50D6C1"/>
      </a:accent4>
      <a:accent5>
        <a:srgbClr val="FEDE7B"/>
      </a:accent5>
      <a:accent6>
        <a:srgbClr val="F0957F"/>
      </a:accent6>
      <a:hlink>
        <a:srgbClr val="0C0C0C"/>
      </a:hlink>
      <a:folHlink>
        <a:srgbClr val="0C0C0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21F7F2F0-309C-429B-8019-0E4204D08300}" vid="{905E7A12-6D82-4B9E-8CF8-78D6BFA1B191}"/>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D777ABFAE3F5444BD4692D96672F2E8" ma:contentTypeVersion="3" ma:contentTypeDescription="Create a new document." ma:contentTypeScope="" ma:versionID="16960ca9d47f2ec3b2248f52af1af170">
  <xsd:schema xmlns:xsd="http://www.w3.org/2001/XMLSchema" xmlns:xs="http://www.w3.org/2001/XMLSchema" xmlns:p="http://schemas.microsoft.com/office/2006/metadata/properties" xmlns:ns2="694213ce-036d-40ed-9770-d68710576a78" targetNamespace="http://schemas.microsoft.com/office/2006/metadata/properties" ma:root="true" ma:fieldsID="b0b1e4da22b731ef5356ffee1a32680e" ns2:_="">
    <xsd:import namespace="694213ce-036d-40ed-9770-d68710576a78"/>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4213ce-036d-40ed-9770-d68710576a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4DC387A-B3BD-413E-9928-7A3C4246C4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94213ce-036d-40ed-9770-d68710576a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2889AE9-2A76-4CF2-8699-356903226B0A}">
  <ds:schemaRefs>
    <ds:schemaRef ds:uri="http://schemas.microsoft.com/sharepoint/v3/contenttype/forms"/>
  </ds:schemaRefs>
</ds:datastoreItem>
</file>

<file path=customXml/itemProps3.xml><?xml version="1.0" encoding="utf-8"?>
<ds:datastoreItem xmlns:ds="http://schemas.openxmlformats.org/officeDocument/2006/customXml" ds:itemID="{74299F2F-53D8-4F04-89F8-F8961CB59FBC}">
  <ds:schemaRefs>
    <ds:schemaRef ds:uri="2457cae1-bbb3-49df-91d0-3eeeba63d323"/>
    <ds:schemaRef ds:uri="ef19808f-d5e4-40cd-93fa-31b8700ee2cf"/>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UoW PowerPoint Template</Template>
  <TotalTime>54</TotalTime>
  <Words>1673</Words>
  <Application>Microsoft Office PowerPoint</Application>
  <PresentationFormat>Widescreen</PresentationFormat>
  <Paragraphs>249</Paragraphs>
  <Slides>8</Slides>
  <Notes>1</Notes>
  <HiddenSlides>0</HiddenSlides>
  <MMClips>0</MMClips>
  <ScaleCrop>false</ScaleCrop>
  <HeadingPairs>
    <vt:vector size="6" baseType="variant">
      <vt:variant>
        <vt:lpstr>Fonts Used</vt:lpstr>
      </vt:variant>
      <vt:variant>
        <vt:i4>3</vt:i4>
      </vt:variant>
      <vt:variant>
        <vt:lpstr>Theme</vt:lpstr>
      </vt:variant>
      <vt:variant>
        <vt:i4>8</vt:i4>
      </vt:variant>
      <vt:variant>
        <vt:lpstr>Slide Titles</vt:lpstr>
      </vt:variant>
      <vt:variant>
        <vt:i4>8</vt:i4>
      </vt:variant>
    </vt:vector>
  </HeadingPairs>
  <TitlesOfParts>
    <vt:vector size="19" baseType="lpstr">
      <vt:lpstr>Calibri</vt:lpstr>
      <vt:lpstr>Aptos</vt:lpstr>
      <vt:lpstr>Arial</vt:lpstr>
      <vt:lpstr>UoW_Template_White</vt:lpstr>
      <vt:lpstr>UoW_Template_Black</vt:lpstr>
      <vt:lpstr>UoW_Template_Purple</vt:lpstr>
      <vt:lpstr>UoW_Template_Lavender</vt:lpstr>
      <vt:lpstr>UoW_Template_Blue</vt:lpstr>
      <vt:lpstr>UoW_Template_Green</vt:lpstr>
      <vt:lpstr>UoW_Template_Yellow</vt:lpstr>
      <vt:lpstr>UoW_Template_Coral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Bellamy, Luke</dc:creator>
  <cp:lastModifiedBy>Bellamy, Luke</cp:lastModifiedBy>
  <cp:revision>1</cp:revision>
  <dcterms:created xsi:type="dcterms:W3CDTF">2026-07-14T15:32:54Z</dcterms:created>
  <dcterms:modified xsi:type="dcterms:W3CDTF">2026-07-14T16:26:58Z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0x0101004D777ABFAE3F5444BD4692D96672F2E8</vt:lpwstr>
  </property>
  <property fmtid="{D5CDD505-2E9C-101B-9397-08002B2CF9AE}" pid="3" name="MediaServiceImageTags">
    <vt:lpwstr/>
  </property>
</Properties>
</file>