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43" r:id="rId2"/>
  </p:sldMasterIdLst>
  <p:notesMasterIdLst>
    <p:notesMasterId r:id="rId20"/>
  </p:notesMasterIdLst>
  <p:sldIdLst>
    <p:sldId id="256" r:id="rId3"/>
    <p:sldId id="286" r:id="rId4"/>
    <p:sldId id="258" r:id="rId5"/>
    <p:sldId id="259" r:id="rId6"/>
    <p:sldId id="261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87" r:id="rId15"/>
    <p:sldId id="288" r:id="rId16"/>
    <p:sldId id="289" r:id="rId17"/>
    <p:sldId id="290" r:id="rId18"/>
    <p:sldId id="26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9000"/>
    <a:srgbClr val="C0C0C0"/>
    <a:srgbClr val="BABABA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294" autoAdjust="0"/>
  </p:normalViewPr>
  <p:slideViewPr>
    <p:cSldViewPr snapToGrid="0">
      <p:cViewPr varScale="1">
        <p:scale>
          <a:sx n="95" d="100"/>
          <a:sy n="95" d="100"/>
        </p:scale>
        <p:origin x="102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7AF09-77A5-4BBB-90F4-363B6626C08F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6FAB6-1888-49E0-8A79-CDD60085F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713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3881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E9BE0-21AB-7DE2-ADF2-269D47F40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F50DB5-3A8B-7E90-F37A-B0453C1A44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B25DCC-F1AA-459D-F44C-C4A54F6590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41D569-1138-CF45-1461-52C0367E2D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096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61068D-EE64-FC94-3B56-B01D1B29F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F468CB-9802-4E39-D914-1CE00E52CD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C77F9E-8299-C50D-F0C0-9A05168359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077E-EF8C-820C-5468-605400025D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481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EE43F-BFE7-1D17-291A-875F97818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A0B60E-9224-ADF0-D3A0-3AC078249F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9CCB2A-C2D2-ECA3-E9C3-94744E409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EE833-433E-6CD7-88DD-41738040DB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644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A9875-F093-F941-C23A-E837875DC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9B0D30-7157-0481-41D1-FECF90A81C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E7A6F7-A891-D0BC-6835-2E34DA7093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9C6EB-6EC6-EFF3-44CC-1C85988251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09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E1A33D-691D-38F9-3F24-21388C09CD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A43793-6333-FFE1-9E1F-B33783BF89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D71796-3913-DF2B-C2FB-B03838B106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1A86C-7FA6-9F95-9ABA-1374B6EC62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621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A9875-F093-F941-C23A-E837875DC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9B0D30-7157-0481-41D1-FECF90A81C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E7A6F7-A891-D0BC-6835-2E34DA7093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9C6EB-6EC6-EFF3-44CC-1C85988251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643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A9875-F093-F941-C23A-E837875DC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9B0D30-7157-0481-41D1-FECF90A81C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E7A6F7-A891-D0BC-6835-2E34DA7093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9C6EB-6EC6-EFF3-44CC-1C85988251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773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6C9AD-8816-8CDD-DCBF-AF1763643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325661-0551-F799-3BA6-253EFB314F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0D1DA8-C8D7-03AD-9E95-F7BE1BE4EC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AB7E7-2078-CAFB-6897-13EA4B5E1E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906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8B54B4-02A3-686C-5233-8A6326B16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C5761F-0978-C880-AE93-69874A8A85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B0CBCD-B27D-88D0-41EB-4FF52657E8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893A6E-EE99-EB65-0ACD-7D8D20D5BC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263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4052C-EE36-1E71-387F-79A3B78B5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D1FBD0-8DAA-F27D-0FC1-756CC4B474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6F7F4A-3545-1379-9E47-EFD299B0A5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8653B5-5C52-575A-2F72-1C81A60F63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289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351D8C-E28B-70FF-CDD5-749EA6DC9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3B94C2-058C-703D-B0D2-DF2BF61816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1824B4-0679-2909-5819-F93C582E45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267C2-FDD5-F7D1-4DCF-03D506E6D3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66FAB6-1888-49E0-8A79-CDD60085F2D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449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sv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2.sv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9720D-3C51-A679-08B4-AB3EB321E8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30F988-51A6-7D56-AE03-BDEFADF41A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700A0-909A-18FE-8BDD-E6FD9AFF9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6CE12-1C2B-A823-11BB-570144086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77C56-8961-2EFF-916D-A45CF236B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832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24341-0849-7F6A-9E85-93E066C44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2B9221-5317-39BD-9956-05F508DFDA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8AF92-6151-0E1E-17DD-4D4BA7B38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40E8D-CECF-4DA2-B93A-9E484E7F6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25601-F9C1-23FF-0F2A-22F85A458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041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2ED00-C52B-C454-E0FC-C65618FBA8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0982B-863A-E4D0-F20C-0E070E4A01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636DD-8B95-9F45-C7F0-BCCB78377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72D05-060D-6A25-6D80-2E51BB792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B68D4-7B48-8C0D-F61A-4B34C884F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55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9">
            <a:extLst>
              <a:ext uri="{FF2B5EF4-FFF2-40B4-BE49-F238E27FC236}">
                <a16:creationId xmlns:a16="http://schemas.microsoft.com/office/drawing/2014/main" id="{079E73F8-37B5-57EE-3B98-2EA71E263B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40877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01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:a16="http://schemas.microsoft.com/office/drawing/2014/main" id="{C4E74264-E44F-0797-6D9B-9719118A5B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7481" y="140877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474BFACF-A065-5599-4DA5-5613F6DC25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9733" y="2113799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02</a:t>
            </a:r>
          </a:p>
        </p:txBody>
      </p:sp>
      <p:sp>
        <p:nvSpPr>
          <p:cNvPr id="9" name="Text Placeholder 23">
            <a:extLst>
              <a:ext uri="{FF2B5EF4-FFF2-40B4-BE49-F238E27FC236}">
                <a16:creationId xmlns:a16="http://schemas.microsoft.com/office/drawing/2014/main" id="{5691CC70-8DF2-EE6F-C40B-B6A831DFB1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9733" y="2818825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03</a:t>
            </a:r>
          </a:p>
        </p:txBody>
      </p:sp>
      <p:sp>
        <p:nvSpPr>
          <p:cNvPr id="11" name="Text Placeholder 25">
            <a:extLst>
              <a:ext uri="{FF2B5EF4-FFF2-40B4-BE49-F238E27FC236}">
                <a16:creationId xmlns:a16="http://schemas.microsoft.com/office/drawing/2014/main" id="{81241517-A93B-C884-00F7-1D76B026E7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733" y="3523851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04</a:t>
            </a:r>
          </a:p>
        </p:txBody>
      </p:sp>
      <p:sp>
        <p:nvSpPr>
          <p:cNvPr id="14" name="Text Placeholder 27">
            <a:extLst>
              <a:ext uri="{FF2B5EF4-FFF2-40B4-BE49-F238E27FC236}">
                <a16:creationId xmlns:a16="http://schemas.microsoft.com/office/drawing/2014/main" id="{623F1BAB-65D9-A5B4-E25B-18ED21C1E9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9733" y="4228877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1" i="0"/>
            </a:lvl1pPr>
          </a:lstStyle>
          <a:p>
            <a:r>
              <a:rPr lang="en-GB"/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622FF6-9443-30AD-C876-90BBC09B5850}"/>
              </a:ext>
            </a:extLst>
          </p:cNvPr>
          <p:cNvCxnSpPr>
            <a:cxnSpLocks/>
          </p:cNvCxnSpPr>
          <p:nvPr userDrawn="1"/>
        </p:nvCxnSpPr>
        <p:spPr>
          <a:xfrm>
            <a:off x="1139588" y="1431102"/>
            <a:ext cx="0" cy="399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D325DC9D-2AA9-80B0-59CB-EB2A23158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 b="1" i="0"/>
            </a:lvl1pPr>
          </a:lstStyle>
          <a:p>
            <a:r>
              <a:rPr lang="en-GB"/>
              <a:t>Agenda slide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94FB1512-536B-3C06-8758-3BF64A3DF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37481" y="2113798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E73858A2-79B0-D494-4400-BA3171AC253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7481" y="2818824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0" name="Text Placeholder 20">
            <a:extLst>
              <a:ext uri="{FF2B5EF4-FFF2-40B4-BE49-F238E27FC236}">
                <a16:creationId xmlns:a16="http://schemas.microsoft.com/office/drawing/2014/main" id="{316DF11A-F375-2621-E425-D254C2BFBD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481" y="3523850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1" name="Text Placeholder 20">
            <a:extLst>
              <a:ext uri="{FF2B5EF4-FFF2-40B4-BE49-F238E27FC236}">
                <a16:creationId xmlns:a16="http://schemas.microsoft.com/office/drawing/2014/main" id="{FB045E71-4D6C-C476-D364-81DB443EDF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37481" y="4228876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4" name="Text Placeholder 20">
            <a:extLst>
              <a:ext uri="{FF2B5EF4-FFF2-40B4-BE49-F238E27FC236}">
                <a16:creationId xmlns:a16="http://schemas.microsoft.com/office/drawing/2014/main" id="{6ACC28C5-8646-3B2E-4FDA-90CAAD6437E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37481" y="4933902"/>
            <a:ext cx="10354781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defRPr sz="1800" b="0" i="0"/>
            </a:lvl1pPr>
          </a:lstStyle>
          <a:p>
            <a:r>
              <a:rPr lang="en-GB"/>
              <a:t>Add section title</a:t>
            </a:r>
          </a:p>
        </p:txBody>
      </p:sp>
      <p:sp>
        <p:nvSpPr>
          <p:cNvPr id="49" name="Text Placeholder 29">
            <a:extLst>
              <a:ext uri="{FF2B5EF4-FFF2-40B4-BE49-F238E27FC236}">
                <a16:creationId xmlns:a16="http://schemas.microsoft.com/office/drawing/2014/main" id="{CE07A932-8579-47D4-C90C-297D44DE434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99733" y="4933903"/>
            <a:ext cx="496800" cy="493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 b="1" i="0"/>
            </a:lvl1pPr>
          </a:lstStyle>
          <a:p>
            <a:r>
              <a:rPr lang="en-GB"/>
              <a:t>06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2FAD600-88E4-8EA1-EA4A-51A35A21F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0AF68AB-F850-E589-CE1A-0CA739524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7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733" y="3779224"/>
            <a:ext cx="65412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4000"/>
              </a:lnSpc>
              <a:defRPr sz="1800" b="0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2B6932-246C-2F4B-B897-29B44C1D88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2" y="1889950"/>
            <a:ext cx="6542513" cy="18069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78168" y="0"/>
            <a:ext cx="4014099" cy="635445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A6F234A-02BD-CEA1-53B6-A3CBD82D9D9A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502038" y="5813459"/>
            <a:ext cx="2047718" cy="54099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4FD2369-CA15-45D0-6135-4B67E4FCCDD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99732" y="503550"/>
            <a:ext cx="65195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55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9D3A070-4BD2-ECCB-D736-EBBF239055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445200"/>
          </a:xfrm>
          <a:custGeom>
            <a:avLst/>
            <a:gdLst>
              <a:gd name="connsiteX0" fmla="*/ 0 w 3959504"/>
              <a:gd name="connsiteY0" fmla="*/ 0 h 6289040"/>
              <a:gd name="connsiteX1" fmla="*/ 3959504 w 3959504"/>
              <a:gd name="connsiteY1" fmla="*/ 0 h 6289040"/>
              <a:gd name="connsiteX2" fmla="*/ 3959504 w 3959504"/>
              <a:gd name="connsiteY2" fmla="*/ 6289040 h 6289040"/>
              <a:gd name="connsiteX3" fmla="*/ 0 w 3959504"/>
              <a:gd name="connsiteY3" fmla="*/ 6289040 h 62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9504" h="6289040">
                <a:moveTo>
                  <a:pt x="0" y="0"/>
                </a:moveTo>
                <a:lnTo>
                  <a:pt x="3959504" y="0"/>
                </a:lnTo>
                <a:lnTo>
                  <a:pt x="3959504" y="6289040"/>
                </a:lnTo>
                <a:lnTo>
                  <a:pt x="0" y="628904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 b="0" i="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F440B6D-D8EA-328C-0E0A-0927EB44B7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733" y="1580118"/>
            <a:ext cx="8208000" cy="855299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5000"/>
              </a:lnSpc>
              <a:defRPr sz="6000" b="1" i="0" kern="1800" spc="-30" baseline="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Chapter #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CD2B1-D684-AD84-2649-CD4B7D8A9D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733" y="2791790"/>
            <a:ext cx="8208000" cy="1743682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>
              <a:lnSpc>
                <a:spcPct val="80000"/>
              </a:lnSpc>
              <a:defRPr sz="72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GB"/>
              <a:t>Click here </a:t>
            </a:r>
            <a:br>
              <a:rPr lang="en-GB"/>
            </a:br>
            <a:r>
              <a:rPr lang="en-GB"/>
              <a:t>to insert title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DEABD41F-F2D1-68DD-A891-4162D21E5E5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/>
        </p:blipFill>
        <p:spPr>
          <a:xfrm>
            <a:off x="500065" y="5418450"/>
            <a:ext cx="651959" cy="9360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AF0B37E-1851-C4C9-6600-DBA2A6B5C6D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16200000">
            <a:off x="10397913" y="5057790"/>
            <a:ext cx="2047718" cy="54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9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4BC8A-334B-8B96-BE29-56AB7D8AA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FA9D8-8939-2689-851F-1750775D3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0D8DE-0B0E-A62D-F8A3-367828ABF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56180-6D5B-B9AE-CAD7-4EDC5EE28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883F2-F6F5-5D1B-5C69-3E75E9BB6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947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D8D27-913B-096C-9F6C-579F612C3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F580A-1608-CF5C-60EF-258EF12D97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1E3E9D-F5B7-C1DE-12C9-E7431A552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326E5-AC3B-C056-9AA0-1192731D0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F81A6-6875-3F37-92AD-E5072B20B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99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F5C03-4BE9-7015-7206-9D50357D4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21508-60F3-A597-10DD-9D6D6C96AA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E6AF40-E56C-B152-25FE-0A889E592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91FA96-33CA-2226-7DF0-DC8DF4C3B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2F7787-4EF1-08B9-0480-AF3D929CA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C3E8EB-6E25-B9CB-9AB5-0DDDB39E0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125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81BC2-0658-FE8B-3033-BE545A6F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C2032E-F985-E2C4-D0B6-83DCA6FA9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BC8E41-5651-5301-91DB-26B7AD5913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E88AAB-7D70-285C-7767-42D9CB4988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0CDA6D-BCE1-CB41-B322-6614DD12BD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E4E5BE-5078-CB54-9F47-4D726ED6B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2DEB8A-37FC-03F1-10DB-8395A5355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A35B83-3D7C-B95C-DF6E-54B8FBDAE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672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134C7-99AC-BC59-3CD6-3681DE000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B0FD3F-8438-A581-3E77-990BAA875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930244-C914-2C25-1621-6FB40CE51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2C33D1-CEED-D873-4719-DCCEB7EE2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584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9BF2FD-A1D7-F1A3-8317-6D1A56480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C15033-8ECF-52D8-2D0F-CE7B99239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2AF51-C5A6-792C-BFAD-7CCC7758F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84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2F283-C11E-D30F-F9F4-FC703D812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5ACFA-A7AC-EB4E-EF08-21C92C4D6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725412-98B6-D587-9E9C-AED672212C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892BB0-D330-FA93-BB2E-8E644625A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0007D2-C6D7-E01E-662F-6887136E5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CE5536-CE68-99B0-E569-8744CF9CF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181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4BC2D-4564-3FB2-74DF-402C2C82C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22687E-50D5-5576-B5EB-694CD4AE11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742C8C-5FA0-562A-FA73-A0D424ED24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4C9594-6B6D-F0DB-18CE-C03EA8E3E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CFD6B-7499-3EF3-681B-2FCE40045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FE563B-E841-8DED-5FA6-3D60B7538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46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33350A-1DF6-5385-9208-7EF7A6C62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9E2ABF-A82E-827B-81A6-BB142E094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60FF0-33F3-D2FE-7E5F-76B7035904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652376-A1D7-4F4B-864E-E96C59FD6B3B}" type="datetimeFigureOut">
              <a:rPr lang="en-GB" smtClean="0"/>
              <a:t>19/04/2026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EEC093-0387-B879-DD03-45F473683E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3585E-1BF6-F013-9941-3915CA2DC5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717964-51D0-48B9-B39C-3C899FDEE8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94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95AF3EB-775F-932F-2D2D-9A560FC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733" y="1888476"/>
            <a:ext cx="11192534" cy="356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GB"/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E8A12-9DC3-A20F-90E1-730B1B828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/>
              <a:t>Click here to insert title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93378A-6677-05CC-756F-EFA23F9CB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733" y="5994450"/>
            <a:ext cx="10652534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100" b="0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29DDE8-8C80-2680-ADC4-5D69C5A89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>
                <a:solidFill>
                  <a:schemeClr val="tx1"/>
                </a:solidFill>
                <a:latin typeface="Aptos" panose="020B0004020202020204" pitchFamily="34" charset="0"/>
                <a:cs typeface="Calibri" panose="020F0502020204030204" pitchFamily="34" charset="0"/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5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4" r:id="rId2"/>
    <p:sldLayoutId id="2147483846" r:id="rId3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Aptos" panose="020B000402020202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104000"/>
        </a:lnSpc>
        <a:spcBef>
          <a:spcPts val="0"/>
        </a:spcBef>
        <a:buFont typeface="Arial" panose="020B0604020202020204" pitchFamily="34" charset="0"/>
        <a:buNone/>
        <a:defRPr sz="1600" b="0" i="0" kern="1200" spc="30" baseline="0">
          <a:solidFill>
            <a:schemeClr val="tx1"/>
          </a:solidFill>
          <a:latin typeface="Aptos" panose="020B000402020202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jpeg"/><Relationship Id="rId9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tif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86D243-9B45-3A23-216E-AD6B34DBA5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dirty="0"/>
              <a:t>Alex Robertson</a:t>
            </a:r>
          </a:p>
          <a:p>
            <a:r>
              <a:rPr lang="en-GB" dirty="0"/>
              <a:t>Associate Professor of Physics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89B7705-1B71-6EBB-9B36-A832EED66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732" y="1889950"/>
            <a:ext cx="6745130" cy="1496307"/>
          </a:xfrm>
        </p:spPr>
        <p:txBody>
          <a:bodyPr/>
          <a:lstStyle/>
          <a:p>
            <a:r>
              <a:rPr lang="en-GB" sz="4000" dirty="0"/>
              <a:t>In situ TEM for understanding materials problems</a:t>
            </a:r>
          </a:p>
        </p:txBody>
      </p:sp>
      <p:pic>
        <p:nvPicPr>
          <p:cNvPr id="12" name="Picture Placeholder 11" descr="A room with several monitors and a large machine&#10;&#10;AI-generated content may be incorrect.">
            <a:extLst>
              <a:ext uri="{FF2B5EF4-FFF2-40B4-BE49-F238E27FC236}">
                <a16:creationId xmlns:a16="http://schemas.microsoft.com/office/drawing/2014/main" id="{2E277FB8-31C4-CE7D-B024-CCB6092D9C2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058" r="49128"/>
          <a:stretch>
            <a:fillRect/>
          </a:stretch>
        </p:blipFill>
        <p:spPr>
          <a:xfrm>
            <a:off x="7678168" y="0"/>
            <a:ext cx="4014099" cy="6354450"/>
          </a:xfrm>
        </p:spPr>
      </p:pic>
    </p:spTree>
    <p:extLst>
      <p:ext uri="{BB962C8B-B14F-4D97-AF65-F5344CB8AC3E}">
        <p14:creationId xmlns:p14="http://schemas.microsoft.com/office/powerpoint/2010/main" val="1968998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26872-3A48-561D-3EBF-E44250C46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0416F971-3086-DFAA-244B-3C0F0830EDEB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2 M ZnSO</a:t>
            </a:r>
            <a:r>
              <a:rPr kumimoji="0" lang="en-GB" sz="3000" b="1" i="0" u="none" strike="noStrike" kern="1200" cap="none" spc="0" normalizeH="0" baseline="-2500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4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 electrolyte with LiCl additive</a:t>
            </a: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948932B0-D338-485D-DC7C-B9517CB1C46D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071E802-1BDC-5192-266E-9CBC83E615D6}"/>
              </a:ext>
            </a:extLst>
          </p:cNvPr>
          <p:cNvSpPr/>
          <p:nvPr/>
        </p:nvSpPr>
        <p:spPr>
          <a:xfrm>
            <a:off x="461458" y="1593483"/>
            <a:ext cx="488887" cy="2074164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100 mA/cm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B7D7FD-D688-CE9F-B4D3-A52A5BE4EF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8984" y="1593483"/>
            <a:ext cx="8273958" cy="20741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4CDA1B-BCD5-99BF-8933-ABE184D5F6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9467" y="3932151"/>
            <a:ext cx="2397987" cy="2422299"/>
          </a:xfrm>
          <a:prstGeom prst="rect">
            <a:avLst/>
          </a:prstGeom>
        </p:spPr>
      </p:pic>
      <p:pic>
        <p:nvPicPr>
          <p:cNvPr id="6" name="Picture 12">
            <a:extLst>
              <a:ext uri="{FF2B5EF4-FFF2-40B4-BE49-F238E27FC236}">
                <a16:creationId xmlns:a16="http://schemas.microsoft.com/office/drawing/2014/main" id="{55583339-4C2E-E7B7-6D00-BA4E88D0D4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55"/>
          <a:stretch/>
        </p:blipFill>
        <p:spPr bwMode="auto">
          <a:xfrm>
            <a:off x="3841007" y="3942417"/>
            <a:ext cx="1980000" cy="1057122"/>
          </a:xfrm>
          <a:prstGeom prst="roundRect">
            <a:avLst>
              <a:gd name="adj" fmla="val 16667"/>
            </a:avLst>
          </a:prstGeom>
          <a:noFill/>
          <a:ln w="28575" algn="ctr"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7" name="Picture 12">
            <a:extLst>
              <a:ext uri="{FF2B5EF4-FFF2-40B4-BE49-F238E27FC236}">
                <a16:creationId xmlns:a16="http://schemas.microsoft.com/office/drawing/2014/main" id="{E3DC68CC-80DF-7DF8-38B0-DAC8666FA2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18" t="8351" r="43509" b="42322"/>
          <a:stretch/>
        </p:blipFill>
        <p:spPr bwMode="auto">
          <a:xfrm>
            <a:off x="3841007" y="5111106"/>
            <a:ext cx="1980000" cy="1054563"/>
          </a:xfrm>
          <a:prstGeom prst="roundRect">
            <a:avLst>
              <a:gd name="adj" fmla="val 16667"/>
            </a:avLst>
          </a:prstGeom>
          <a:noFill/>
          <a:ln w="28575" algn="ctr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48000">
                  <a:schemeClr val="accent2">
                    <a:lumMod val="75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ED892B4-5AF3-2D7D-57B8-4A8931592733}"/>
              </a:ext>
            </a:extLst>
          </p:cNvPr>
          <p:cNvSpPr/>
          <p:nvPr/>
        </p:nvSpPr>
        <p:spPr>
          <a:xfrm>
            <a:off x="4118185" y="5297951"/>
            <a:ext cx="1458571" cy="612894"/>
          </a:xfrm>
          <a:custGeom>
            <a:avLst/>
            <a:gdLst>
              <a:gd name="connsiteX0" fmla="*/ 0 w 1496646"/>
              <a:gd name="connsiteY0" fmla="*/ 601785 h 613508"/>
              <a:gd name="connsiteX1" fmla="*/ 402492 w 1496646"/>
              <a:gd name="connsiteY1" fmla="*/ 480646 h 613508"/>
              <a:gd name="connsiteX2" fmla="*/ 730738 w 1496646"/>
              <a:gd name="connsiteY2" fmla="*/ 613508 h 613508"/>
              <a:gd name="connsiteX3" fmla="*/ 914400 w 1496646"/>
              <a:gd name="connsiteY3" fmla="*/ 222739 h 613508"/>
              <a:gd name="connsiteX4" fmla="*/ 1496646 w 1496646"/>
              <a:gd name="connsiteY4" fmla="*/ 0 h 613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646" h="613508">
                <a:moveTo>
                  <a:pt x="0" y="601785"/>
                </a:moveTo>
                <a:lnTo>
                  <a:pt x="402492" y="480646"/>
                </a:lnTo>
                <a:lnTo>
                  <a:pt x="730738" y="613508"/>
                </a:lnTo>
                <a:lnTo>
                  <a:pt x="914400" y="222739"/>
                </a:lnTo>
                <a:lnTo>
                  <a:pt x="1496646" y="0"/>
                </a:lnTo>
              </a:path>
            </a:pathLst>
          </a:cu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DDF03F1-A570-F001-7F9B-97D6E2D23031}"/>
              </a:ext>
            </a:extLst>
          </p:cNvPr>
          <p:cNvSpPr/>
          <p:nvPr/>
        </p:nvSpPr>
        <p:spPr>
          <a:xfrm rot="8208137">
            <a:off x="4654636" y="5729512"/>
            <a:ext cx="217130" cy="72000"/>
          </a:xfrm>
          <a:custGeom>
            <a:avLst/>
            <a:gdLst>
              <a:gd name="connsiteX0" fmla="*/ 0 w 188572"/>
              <a:gd name="connsiteY0" fmla="*/ 0 h 75267"/>
              <a:gd name="connsiteX1" fmla="*/ 81833 w 188572"/>
              <a:gd name="connsiteY1" fmla="*/ 71160 h 75267"/>
              <a:gd name="connsiteX2" fmla="*/ 188572 w 188572"/>
              <a:gd name="connsiteY2" fmla="*/ 60486 h 75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572" h="75267">
                <a:moveTo>
                  <a:pt x="0" y="0"/>
                </a:moveTo>
                <a:cubicBezTo>
                  <a:pt x="25202" y="30539"/>
                  <a:pt x="50404" y="61079"/>
                  <a:pt x="81833" y="71160"/>
                </a:cubicBezTo>
                <a:cubicBezTo>
                  <a:pt x="113262" y="81241"/>
                  <a:pt x="150917" y="70863"/>
                  <a:pt x="188572" y="60486"/>
                </a:cubicBezTo>
              </a:path>
            </a:pathLst>
          </a:custGeom>
          <a:noFill/>
          <a:ln w="25400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5258E98-C4E0-8916-9AFE-F86A26A71980}"/>
              </a:ext>
            </a:extLst>
          </p:cNvPr>
          <p:cNvSpPr/>
          <p:nvPr/>
        </p:nvSpPr>
        <p:spPr>
          <a:xfrm rot="11680708" flipV="1">
            <a:off x="4383298" y="5827111"/>
            <a:ext cx="217130" cy="72000"/>
          </a:xfrm>
          <a:custGeom>
            <a:avLst/>
            <a:gdLst>
              <a:gd name="connsiteX0" fmla="*/ 0 w 188572"/>
              <a:gd name="connsiteY0" fmla="*/ 0 h 75267"/>
              <a:gd name="connsiteX1" fmla="*/ 81833 w 188572"/>
              <a:gd name="connsiteY1" fmla="*/ 71160 h 75267"/>
              <a:gd name="connsiteX2" fmla="*/ 188572 w 188572"/>
              <a:gd name="connsiteY2" fmla="*/ 60486 h 75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572" h="75267">
                <a:moveTo>
                  <a:pt x="0" y="0"/>
                </a:moveTo>
                <a:cubicBezTo>
                  <a:pt x="25202" y="30539"/>
                  <a:pt x="50404" y="61079"/>
                  <a:pt x="81833" y="71160"/>
                </a:cubicBezTo>
                <a:cubicBezTo>
                  <a:pt x="113262" y="81241"/>
                  <a:pt x="150917" y="70863"/>
                  <a:pt x="188572" y="60486"/>
                </a:cubicBezTo>
              </a:path>
            </a:pathLst>
          </a:custGeom>
          <a:noFill/>
          <a:ln w="25400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C303A61-268E-A0A0-EB84-3491A3C1E48B}"/>
              </a:ext>
            </a:extLst>
          </p:cNvPr>
          <p:cNvSpPr/>
          <p:nvPr/>
        </p:nvSpPr>
        <p:spPr>
          <a:xfrm rot="7177047" flipH="1" flipV="1">
            <a:off x="4951828" y="5553596"/>
            <a:ext cx="217130" cy="72000"/>
          </a:xfrm>
          <a:custGeom>
            <a:avLst/>
            <a:gdLst>
              <a:gd name="connsiteX0" fmla="*/ 0 w 188572"/>
              <a:gd name="connsiteY0" fmla="*/ 0 h 75267"/>
              <a:gd name="connsiteX1" fmla="*/ 81833 w 188572"/>
              <a:gd name="connsiteY1" fmla="*/ 71160 h 75267"/>
              <a:gd name="connsiteX2" fmla="*/ 188572 w 188572"/>
              <a:gd name="connsiteY2" fmla="*/ 60486 h 75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572" h="75267">
                <a:moveTo>
                  <a:pt x="0" y="0"/>
                </a:moveTo>
                <a:cubicBezTo>
                  <a:pt x="25202" y="30539"/>
                  <a:pt x="50404" y="61079"/>
                  <a:pt x="81833" y="71160"/>
                </a:cubicBezTo>
                <a:cubicBezTo>
                  <a:pt x="113262" y="81241"/>
                  <a:pt x="150917" y="70863"/>
                  <a:pt x="188572" y="60486"/>
                </a:cubicBezTo>
              </a:path>
            </a:pathLst>
          </a:custGeom>
          <a:noFill/>
          <a:ln w="25400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D642E0-DF72-AC3A-90C5-A8285F809147}"/>
              </a:ext>
            </a:extLst>
          </p:cNvPr>
          <p:cNvSpPr txBox="1"/>
          <p:nvPr/>
        </p:nvSpPr>
        <p:spPr>
          <a:xfrm>
            <a:off x="3960856" y="5199336"/>
            <a:ext cx="114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zh-CN" sz="18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等线" panose="02010600030101010101" pitchFamily="2" charset="-122"/>
                <a:cs typeface="Arial" pitchFamily="34" charset="0"/>
              </a:rPr>
              <a:t>θ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 = 120°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FD4F045-F465-59FD-A32F-2155295FAF44}"/>
              </a:ext>
            </a:extLst>
          </p:cNvPr>
          <p:cNvSpPr/>
          <p:nvPr/>
        </p:nvSpPr>
        <p:spPr>
          <a:xfrm>
            <a:off x="3849164" y="4416997"/>
            <a:ext cx="485423" cy="549322"/>
          </a:xfrm>
          <a:custGeom>
            <a:avLst/>
            <a:gdLst>
              <a:gd name="connsiteX0" fmla="*/ 4339 w 485423"/>
              <a:gd name="connsiteY0" fmla="*/ 88710 h 549322"/>
              <a:gd name="connsiteX1" fmla="*/ 232939 w 485423"/>
              <a:gd name="connsiteY1" fmla="*/ 0 h 549322"/>
              <a:gd name="connsiteX2" fmla="*/ 468363 w 485423"/>
              <a:gd name="connsiteY2" fmla="*/ 180832 h 549322"/>
              <a:gd name="connsiteX3" fmla="*/ 485423 w 485423"/>
              <a:gd name="connsiteY3" fmla="*/ 450376 h 549322"/>
              <a:gd name="connsiteX4" fmla="*/ 198820 w 485423"/>
              <a:gd name="connsiteY4" fmla="*/ 549322 h 549322"/>
              <a:gd name="connsiteX5" fmla="*/ 928 w 485423"/>
              <a:gd name="connsiteY5" fmla="*/ 436728 h 549322"/>
              <a:gd name="connsiteX6" fmla="*/ 4339 w 485423"/>
              <a:gd name="connsiteY6" fmla="*/ 88710 h 54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5423" h="549322">
                <a:moveTo>
                  <a:pt x="4339" y="88710"/>
                </a:moveTo>
                <a:lnTo>
                  <a:pt x="232939" y="0"/>
                </a:lnTo>
                <a:lnTo>
                  <a:pt x="468363" y="180832"/>
                </a:lnTo>
                <a:lnTo>
                  <a:pt x="485423" y="450376"/>
                </a:lnTo>
                <a:lnTo>
                  <a:pt x="198820" y="549322"/>
                </a:lnTo>
                <a:lnTo>
                  <a:pt x="928" y="436728"/>
                </a:lnTo>
                <a:cubicBezTo>
                  <a:pt x="-209" y="324134"/>
                  <a:pt x="-1347" y="211540"/>
                  <a:pt x="4339" y="88710"/>
                </a:cubicBez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5E76F1E-3A4E-9C04-EEE7-6565DF2C457A}"/>
              </a:ext>
            </a:extLst>
          </p:cNvPr>
          <p:cNvSpPr/>
          <p:nvPr/>
        </p:nvSpPr>
        <p:spPr>
          <a:xfrm>
            <a:off x="3997846" y="4379041"/>
            <a:ext cx="515203" cy="586853"/>
          </a:xfrm>
          <a:custGeom>
            <a:avLst/>
            <a:gdLst>
              <a:gd name="connsiteX0" fmla="*/ 61415 w 515203"/>
              <a:gd name="connsiteY0" fmla="*/ 75062 h 586853"/>
              <a:gd name="connsiteX1" fmla="*/ 300250 w 515203"/>
              <a:gd name="connsiteY1" fmla="*/ 0 h 586853"/>
              <a:gd name="connsiteX2" fmla="*/ 515203 w 515203"/>
              <a:gd name="connsiteY2" fmla="*/ 194480 h 586853"/>
              <a:gd name="connsiteX3" fmla="*/ 494731 w 515203"/>
              <a:gd name="connsiteY3" fmla="*/ 460612 h 586853"/>
              <a:gd name="connsiteX4" fmla="*/ 262719 w 515203"/>
              <a:gd name="connsiteY4" fmla="*/ 586853 h 586853"/>
              <a:gd name="connsiteX5" fmla="*/ 0 w 515203"/>
              <a:gd name="connsiteY5" fmla="*/ 375313 h 586853"/>
              <a:gd name="connsiteX6" fmla="*/ 61415 w 515203"/>
              <a:gd name="connsiteY6" fmla="*/ 75062 h 58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5203" h="586853">
                <a:moveTo>
                  <a:pt x="61415" y="75062"/>
                </a:moveTo>
                <a:lnTo>
                  <a:pt x="300250" y="0"/>
                </a:lnTo>
                <a:lnTo>
                  <a:pt x="515203" y="194480"/>
                </a:lnTo>
                <a:lnTo>
                  <a:pt x="494731" y="460612"/>
                </a:lnTo>
                <a:lnTo>
                  <a:pt x="262719" y="586853"/>
                </a:lnTo>
                <a:lnTo>
                  <a:pt x="0" y="375313"/>
                </a:lnTo>
                <a:lnTo>
                  <a:pt x="61415" y="75062"/>
                </a:ln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8C756D9-E7C8-C6FB-6911-3599B23EF008}"/>
              </a:ext>
            </a:extLst>
          </p:cNvPr>
          <p:cNvSpPr/>
          <p:nvPr/>
        </p:nvSpPr>
        <p:spPr>
          <a:xfrm rot="227021">
            <a:off x="4151059" y="4374259"/>
            <a:ext cx="467436" cy="484496"/>
          </a:xfrm>
          <a:custGeom>
            <a:avLst/>
            <a:gdLst>
              <a:gd name="connsiteX0" fmla="*/ 58003 w 467436"/>
              <a:gd name="connsiteY0" fmla="*/ 78475 h 484496"/>
              <a:gd name="connsiteX1" fmla="*/ 290015 w 467436"/>
              <a:gd name="connsiteY1" fmla="*/ 0 h 484496"/>
              <a:gd name="connsiteX2" fmla="*/ 467436 w 467436"/>
              <a:gd name="connsiteY2" fmla="*/ 163773 h 484496"/>
              <a:gd name="connsiteX3" fmla="*/ 436728 w 467436"/>
              <a:gd name="connsiteY3" fmla="*/ 416257 h 484496"/>
              <a:gd name="connsiteX4" fmla="*/ 201304 w 467436"/>
              <a:gd name="connsiteY4" fmla="*/ 484496 h 484496"/>
              <a:gd name="connsiteX5" fmla="*/ 0 w 467436"/>
              <a:gd name="connsiteY5" fmla="*/ 320723 h 484496"/>
              <a:gd name="connsiteX6" fmla="*/ 58003 w 467436"/>
              <a:gd name="connsiteY6" fmla="*/ 78475 h 48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436" h="484496">
                <a:moveTo>
                  <a:pt x="58003" y="78475"/>
                </a:moveTo>
                <a:lnTo>
                  <a:pt x="290015" y="0"/>
                </a:lnTo>
                <a:lnTo>
                  <a:pt x="467436" y="163773"/>
                </a:lnTo>
                <a:lnTo>
                  <a:pt x="436728" y="416257"/>
                </a:lnTo>
                <a:lnTo>
                  <a:pt x="201304" y="484496"/>
                </a:lnTo>
                <a:lnTo>
                  <a:pt x="0" y="320723"/>
                </a:lnTo>
                <a:lnTo>
                  <a:pt x="58003" y="78475"/>
                </a:ln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AED5263-AEF4-9C6D-26BB-4D0FBA055EAF}"/>
              </a:ext>
            </a:extLst>
          </p:cNvPr>
          <p:cNvSpPr/>
          <p:nvPr/>
        </p:nvSpPr>
        <p:spPr>
          <a:xfrm rot="173951">
            <a:off x="5064012" y="3942905"/>
            <a:ext cx="436729" cy="453789"/>
          </a:xfrm>
          <a:custGeom>
            <a:avLst/>
            <a:gdLst>
              <a:gd name="connsiteX0" fmla="*/ 68239 w 436729"/>
              <a:gd name="connsiteY0" fmla="*/ 10236 h 453789"/>
              <a:gd name="connsiteX1" fmla="*/ 0 w 436729"/>
              <a:gd name="connsiteY1" fmla="*/ 232012 h 453789"/>
              <a:gd name="connsiteX2" fmla="*/ 225188 w 436729"/>
              <a:gd name="connsiteY2" fmla="*/ 453789 h 453789"/>
              <a:gd name="connsiteX3" fmla="*/ 412845 w 436729"/>
              <a:gd name="connsiteY3" fmla="*/ 388962 h 453789"/>
              <a:gd name="connsiteX4" fmla="*/ 436729 w 436729"/>
              <a:gd name="connsiteY4" fmla="*/ 146714 h 453789"/>
              <a:gd name="connsiteX5" fmla="*/ 348018 w 436729"/>
              <a:gd name="connsiteY5" fmla="*/ 0 h 453789"/>
              <a:gd name="connsiteX6" fmla="*/ 68239 w 436729"/>
              <a:gd name="connsiteY6" fmla="*/ 10236 h 45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6729" h="453789">
                <a:moveTo>
                  <a:pt x="68239" y="10236"/>
                </a:moveTo>
                <a:lnTo>
                  <a:pt x="0" y="232012"/>
                </a:lnTo>
                <a:lnTo>
                  <a:pt x="225188" y="453789"/>
                </a:lnTo>
                <a:lnTo>
                  <a:pt x="412845" y="388962"/>
                </a:lnTo>
                <a:lnTo>
                  <a:pt x="436729" y="146714"/>
                </a:lnTo>
                <a:lnTo>
                  <a:pt x="348018" y="0"/>
                </a:lnTo>
                <a:lnTo>
                  <a:pt x="68239" y="10236"/>
                </a:ln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CE0B949-4B5A-8AD3-C4DB-7C8572E1E855}"/>
              </a:ext>
            </a:extLst>
          </p:cNvPr>
          <p:cNvSpPr/>
          <p:nvPr/>
        </p:nvSpPr>
        <p:spPr>
          <a:xfrm>
            <a:off x="5336368" y="3951782"/>
            <a:ext cx="477671" cy="532263"/>
          </a:xfrm>
          <a:custGeom>
            <a:avLst/>
            <a:gdLst>
              <a:gd name="connsiteX0" fmla="*/ 477671 w 477671"/>
              <a:gd name="connsiteY0" fmla="*/ 307075 h 532263"/>
              <a:gd name="connsiteX1" fmla="*/ 300250 w 477671"/>
              <a:gd name="connsiteY1" fmla="*/ 532263 h 532263"/>
              <a:gd name="connsiteX2" fmla="*/ 0 w 477671"/>
              <a:gd name="connsiteY2" fmla="*/ 392374 h 532263"/>
              <a:gd name="connsiteX3" fmla="*/ 20471 w 477671"/>
              <a:gd name="connsiteY3" fmla="*/ 0 h 532263"/>
              <a:gd name="connsiteX4" fmla="*/ 337782 w 477671"/>
              <a:gd name="connsiteY4" fmla="*/ 0 h 532263"/>
              <a:gd name="connsiteX5" fmla="*/ 474259 w 477671"/>
              <a:gd name="connsiteY5" fmla="*/ 112594 h 532263"/>
              <a:gd name="connsiteX6" fmla="*/ 477671 w 477671"/>
              <a:gd name="connsiteY6" fmla="*/ 307075 h 53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7671" h="532263">
                <a:moveTo>
                  <a:pt x="477671" y="307075"/>
                </a:moveTo>
                <a:lnTo>
                  <a:pt x="300250" y="532263"/>
                </a:lnTo>
                <a:lnTo>
                  <a:pt x="0" y="392374"/>
                </a:lnTo>
                <a:lnTo>
                  <a:pt x="20471" y="0"/>
                </a:lnTo>
                <a:lnTo>
                  <a:pt x="337782" y="0"/>
                </a:lnTo>
                <a:lnTo>
                  <a:pt x="474259" y="112594"/>
                </a:lnTo>
                <a:cubicBezTo>
                  <a:pt x="475396" y="171734"/>
                  <a:pt x="476534" y="230875"/>
                  <a:pt x="477671" y="307075"/>
                </a:cubicBez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111A87D-0470-4EE6-4124-360EE7375D83}"/>
              </a:ext>
            </a:extLst>
          </p:cNvPr>
          <p:cNvSpPr/>
          <p:nvPr/>
        </p:nvSpPr>
        <p:spPr>
          <a:xfrm rot="-60000">
            <a:off x="3845592" y="4790440"/>
            <a:ext cx="701336" cy="204186"/>
          </a:xfrm>
          <a:custGeom>
            <a:avLst/>
            <a:gdLst>
              <a:gd name="connsiteX0" fmla="*/ 701336 w 701336"/>
              <a:gd name="connsiteY0" fmla="*/ 0 h 204186"/>
              <a:gd name="connsiteX1" fmla="*/ 506027 w 701336"/>
              <a:gd name="connsiteY1" fmla="*/ 204186 h 204186"/>
              <a:gd name="connsiteX2" fmla="*/ 142043 w 701336"/>
              <a:gd name="connsiteY2" fmla="*/ 195309 h 204186"/>
              <a:gd name="connsiteX3" fmla="*/ 65103 w 701336"/>
              <a:gd name="connsiteY3" fmla="*/ 165716 h 204186"/>
              <a:gd name="connsiteX4" fmla="*/ 0 w 701336"/>
              <a:gd name="connsiteY4" fmla="*/ 65103 h 204186"/>
              <a:gd name="connsiteX5" fmla="*/ 701336 w 701336"/>
              <a:gd name="connsiteY5" fmla="*/ 0 h 204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1336" h="204186">
                <a:moveTo>
                  <a:pt x="701336" y="0"/>
                </a:moveTo>
                <a:lnTo>
                  <a:pt x="506027" y="204186"/>
                </a:lnTo>
                <a:lnTo>
                  <a:pt x="142043" y="195309"/>
                </a:lnTo>
                <a:lnTo>
                  <a:pt x="65103" y="165716"/>
                </a:lnTo>
                <a:lnTo>
                  <a:pt x="0" y="65103"/>
                </a:lnTo>
                <a:lnTo>
                  <a:pt x="701336" y="0"/>
                </a:ln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CDCAF1E-7D7D-E075-6B7A-6490088F7084}"/>
              </a:ext>
            </a:extLst>
          </p:cNvPr>
          <p:cNvSpPr/>
          <p:nvPr/>
        </p:nvSpPr>
        <p:spPr>
          <a:xfrm>
            <a:off x="4479774" y="4097103"/>
            <a:ext cx="769545" cy="814812"/>
          </a:xfrm>
          <a:custGeom>
            <a:avLst/>
            <a:gdLst>
              <a:gd name="connsiteX0" fmla="*/ 455691 w 769545"/>
              <a:gd name="connsiteY0" fmla="*/ 0 h 814812"/>
              <a:gd name="connsiteX1" fmla="*/ 138820 w 769545"/>
              <a:gd name="connsiteY1" fmla="*/ 117695 h 814812"/>
              <a:gd name="connsiteX2" fmla="*/ 0 w 769545"/>
              <a:gd name="connsiteY2" fmla="*/ 292728 h 814812"/>
              <a:gd name="connsiteX3" fmla="*/ 96571 w 769545"/>
              <a:gd name="connsiteY3" fmla="*/ 712206 h 814812"/>
              <a:gd name="connsiteX4" fmla="*/ 187105 w 769545"/>
              <a:gd name="connsiteY4" fmla="*/ 679010 h 814812"/>
              <a:gd name="connsiteX5" fmla="*/ 331961 w 769545"/>
              <a:gd name="connsiteY5" fmla="*/ 814812 h 814812"/>
              <a:gd name="connsiteX6" fmla="*/ 769545 w 769545"/>
              <a:gd name="connsiteY6" fmla="*/ 688063 h 814812"/>
              <a:gd name="connsiteX7" fmla="*/ 736349 w 769545"/>
              <a:gd name="connsiteY7" fmla="*/ 238408 h 814812"/>
              <a:gd name="connsiteX8" fmla="*/ 606582 w 769545"/>
              <a:gd name="connsiteY8" fmla="*/ 21124 h 814812"/>
              <a:gd name="connsiteX9" fmla="*/ 479834 w 769545"/>
              <a:gd name="connsiteY9" fmla="*/ 57338 h 814812"/>
              <a:gd name="connsiteX10" fmla="*/ 455691 w 769545"/>
              <a:gd name="connsiteY10" fmla="*/ 0 h 814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9545" h="814812">
                <a:moveTo>
                  <a:pt x="455691" y="0"/>
                </a:moveTo>
                <a:lnTo>
                  <a:pt x="138820" y="117695"/>
                </a:lnTo>
                <a:lnTo>
                  <a:pt x="0" y="292728"/>
                </a:lnTo>
                <a:lnTo>
                  <a:pt x="96571" y="712206"/>
                </a:lnTo>
                <a:lnTo>
                  <a:pt x="187105" y="679010"/>
                </a:lnTo>
                <a:lnTo>
                  <a:pt x="331961" y="814812"/>
                </a:lnTo>
                <a:lnTo>
                  <a:pt x="769545" y="688063"/>
                </a:lnTo>
                <a:lnTo>
                  <a:pt x="736349" y="238408"/>
                </a:lnTo>
                <a:lnTo>
                  <a:pt x="606582" y="21124"/>
                </a:lnTo>
                <a:lnTo>
                  <a:pt x="479834" y="57338"/>
                </a:lnTo>
                <a:lnTo>
                  <a:pt x="455691" y="0"/>
                </a:lnTo>
                <a:close/>
              </a:path>
            </a:pathLst>
          </a:custGeom>
          <a:solidFill>
            <a:srgbClr val="AFD0D5">
              <a:alpha val="7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58F9A2A-BCCB-3578-9DAB-9353DD24F4C2}"/>
              </a:ext>
            </a:extLst>
          </p:cNvPr>
          <p:cNvSpPr/>
          <p:nvPr/>
        </p:nvSpPr>
        <p:spPr>
          <a:xfrm>
            <a:off x="4595182" y="4108766"/>
            <a:ext cx="573206" cy="644857"/>
          </a:xfrm>
          <a:custGeom>
            <a:avLst/>
            <a:gdLst>
              <a:gd name="connsiteX0" fmla="*/ 0 w 573206"/>
              <a:gd name="connsiteY0" fmla="*/ 150125 h 644857"/>
              <a:gd name="connsiteX1" fmla="*/ 388961 w 573206"/>
              <a:gd name="connsiteY1" fmla="*/ 0 h 644857"/>
              <a:gd name="connsiteX2" fmla="*/ 566382 w 573206"/>
              <a:gd name="connsiteY2" fmla="*/ 167185 h 644857"/>
              <a:gd name="connsiteX3" fmla="*/ 573206 w 573206"/>
              <a:gd name="connsiteY3" fmla="*/ 525439 h 644857"/>
              <a:gd name="connsiteX4" fmla="*/ 232012 w 573206"/>
              <a:gd name="connsiteY4" fmla="*/ 644857 h 644857"/>
              <a:gd name="connsiteX5" fmla="*/ 3412 w 573206"/>
              <a:gd name="connsiteY5" fmla="*/ 484495 h 644857"/>
              <a:gd name="connsiteX6" fmla="*/ 0 w 573206"/>
              <a:gd name="connsiteY6" fmla="*/ 150125 h 64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206" h="644857">
                <a:moveTo>
                  <a:pt x="0" y="150125"/>
                </a:moveTo>
                <a:lnTo>
                  <a:pt x="388961" y="0"/>
                </a:lnTo>
                <a:lnTo>
                  <a:pt x="566382" y="167185"/>
                </a:lnTo>
                <a:lnTo>
                  <a:pt x="573206" y="525439"/>
                </a:lnTo>
                <a:lnTo>
                  <a:pt x="232012" y="644857"/>
                </a:lnTo>
                <a:lnTo>
                  <a:pt x="3412" y="484495"/>
                </a:lnTo>
                <a:cubicBezTo>
                  <a:pt x="2275" y="373038"/>
                  <a:pt x="1137" y="261582"/>
                  <a:pt x="0" y="150125"/>
                </a:cubicBez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3B16CD9-764C-E6F9-0C00-C32A61CA8228}"/>
              </a:ext>
            </a:extLst>
          </p:cNvPr>
          <p:cNvSpPr/>
          <p:nvPr/>
        </p:nvSpPr>
        <p:spPr>
          <a:xfrm>
            <a:off x="4620892" y="4129736"/>
            <a:ext cx="603913" cy="675564"/>
          </a:xfrm>
          <a:custGeom>
            <a:avLst/>
            <a:gdLst>
              <a:gd name="connsiteX0" fmla="*/ 10236 w 603913"/>
              <a:gd name="connsiteY0" fmla="*/ 143301 h 675564"/>
              <a:gd name="connsiteX1" fmla="*/ 348018 w 603913"/>
              <a:gd name="connsiteY1" fmla="*/ 0 h 675564"/>
              <a:gd name="connsiteX2" fmla="*/ 573206 w 603913"/>
              <a:gd name="connsiteY2" fmla="*/ 167185 h 675564"/>
              <a:gd name="connsiteX3" fmla="*/ 603913 w 603913"/>
              <a:gd name="connsiteY3" fmla="*/ 532262 h 675564"/>
              <a:gd name="connsiteX4" fmla="*/ 327546 w 603913"/>
              <a:gd name="connsiteY4" fmla="*/ 675564 h 675564"/>
              <a:gd name="connsiteX5" fmla="*/ 0 w 603913"/>
              <a:gd name="connsiteY5" fmla="*/ 515203 h 675564"/>
              <a:gd name="connsiteX6" fmla="*/ 10236 w 603913"/>
              <a:gd name="connsiteY6" fmla="*/ 143301 h 67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3913" h="675564">
                <a:moveTo>
                  <a:pt x="10236" y="143301"/>
                </a:moveTo>
                <a:lnTo>
                  <a:pt x="348018" y="0"/>
                </a:lnTo>
                <a:lnTo>
                  <a:pt x="573206" y="167185"/>
                </a:lnTo>
                <a:lnTo>
                  <a:pt x="603913" y="532262"/>
                </a:lnTo>
                <a:lnTo>
                  <a:pt x="327546" y="675564"/>
                </a:lnTo>
                <a:lnTo>
                  <a:pt x="0" y="515203"/>
                </a:lnTo>
                <a:cubicBezTo>
                  <a:pt x="1137" y="391236"/>
                  <a:pt x="2275" y="267268"/>
                  <a:pt x="10236" y="143301"/>
                </a:cubicBez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7FC626C-1539-46BB-134C-4C747EAA2E96}"/>
              </a:ext>
            </a:extLst>
          </p:cNvPr>
          <p:cNvSpPr/>
          <p:nvPr/>
        </p:nvSpPr>
        <p:spPr>
          <a:xfrm>
            <a:off x="5328291" y="3971426"/>
            <a:ext cx="477671" cy="532263"/>
          </a:xfrm>
          <a:custGeom>
            <a:avLst/>
            <a:gdLst>
              <a:gd name="connsiteX0" fmla="*/ 477671 w 477671"/>
              <a:gd name="connsiteY0" fmla="*/ 307075 h 532263"/>
              <a:gd name="connsiteX1" fmla="*/ 300250 w 477671"/>
              <a:gd name="connsiteY1" fmla="*/ 532263 h 532263"/>
              <a:gd name="connsiteX2" fmla="*/ 0 w 477671"/>
              <a:gd name="connsiteY2" fmla="*/ 392374 h 532263"/>
              <a:gd name="connsiteX3" fmla="*/ 20471 w 477671"/>
              <a:gd name="connsiteY3" fmla="*/ 0 h 532263"/>
              <a:gd name="connsiteX4" fmla="*/ 337782 w 477671"/>
              <a:gd name="connsiteY4" fmla="*/ 0 h 532263"/>
              <a:gd name="connsiteX5" fmla="*/ 474259 w 477671"/>
              <a:gd name="connsiteY5" fmla="*/ 112594 h 532263"/>
              <a:gd name="connsiteX6" fmla="*/ 477671 w 477671"/>
              <a:gd name="connsiteY6" fmla="*/ 307075 h 53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7671" h="532263">
                <a:moveTo>
                  <a:pt x="477671" y="307075"/>
                </a:moveTo>
                <a:lnTo>
                  <a:pt x="300250" y="532263"/>
                </a:lnTo>
                <a:lnTo>
                  <a:pt x="0" y="392374"/>
                </a:lnTo>
                <a:lnTo>
                  <a:pt x="20471" y="0"/>
                </a:lnTo>
                <a:lnTo>
                  <a:pt x="337782" y="0"/>
                </a:lnTo>
                <a:lnTo>
                  <a:pt x="474259" y="112594"/>
                </a:lnTo>
                <a:cubicBezTo>
                  <a:pt x="475396" y="171734"/>
                  <a:pt x="476534" y="230875"/>
                  <a:pt x="477671" y="307075"/>
                </a:cubicBez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631AA33-5232-5C90-2D2D-212601350470}"/>
              </a:ext>
            </a:extLst>
          </p:cNvPr>
          <p:cNvSpPr/>
          <p:nvPr/>
        </p:nvSpPr>
        <p:spPr>
          <a:xfrm rot="173951">
            <a:off x="5077222" y="3959068"/>
            <a:ext cx="436729" cy="453789"/>
          </a:xfrm>
          <a:custGeom>
            <a:avLst/>
            <a:gdLst>
              <a:gd name="connsiteX0" fmla="*/ 68239 w 436729"/>
              <a:gd name="connsiteY0" fmla="*/ 10236 h 453789"/>
              <a:gd name="connsiteX1" fmla="*/ 0 w 436729"/>
              <a:gd name="connsiteY1" fmla="*/ 232012 h 453789"/>
              <a:gd name="connsiteX2" fmla="*/ 225188 w 436729"/>
              <a:gd name="connsiteY2" fmla="*/ 453789 h 453789"/>
              <a:gd name="connsiteX3" fmla="*/ 412845 w 436729"/>
              <a:gd name="connsiteY3" fmla="*/ 388962 h 453789"/>
              <a:gd name="connsiteX4" fmla="*/ 436729 w 436729"/>
              <a:gd name="connsiteY4" fmla="*/ 146714 h 453789"/>
              <a:gd name="connsiteX5" fmla="*/ 348018 w 436729"/>
              <a:gd name="connsiteY5" fmla="*/ 0 h 453789"/>
              <a:gd name="connsiteX6" fmla="*/ 68239 w 436729"/>
              <a:gd name="connsiteY6" fmla="*/ 10236 h 45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6729" h="453789">
                <a:moveTo>
                  <a:pt x="68239" y="10236"/>
                </a:moveTo>
                <a:lnTo>
                  <a:pt x="0" y="232012"/>
                </a:lnTo>
                <a:lnTo>
                  <a:pt x="225188" y="453789"/>
                </a:lnTo>
                <a:lnTo>
                  <a:pt x="412845" y="388962"/>
                </a:lnTo>
                <a:lnTo>
                  <a:pt x="436729" y="146714"/>
                </a:lnTo>
                <a:lnTo>
                  <a:pt x="348018" y="0"/>
                </a:lnTo>
                <a:lnTo>
                  <a:pt x="68239" y="10236"/>
                </a:lnTo>
                <a:close/>
              </a:path>
            </a:pathLst>
          </a:custGeom>
          <a:solidFill>
            <a:srgbClr val="AFD0D5">
              <a:alpha val="9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D95F151-2BFB-457D-E035-049A3E0C027A}"/>
              </a:ext>
            </a:extLst>
          </p:cNvPr>
          <p:cNvSpPr/>
          <p:nvPr/>
        </p:nvSpPr>
        <p:spPr>
          <a:xfrm rot="227021">
            <a:off x="4171495" y="4383775"/>
            <a:ext cx="467436" cy="484496"/>
          </a:xfrm>
          <a:custGeom>
            <a:avLst/>
            <a:gdLst>
              <a:gd name="connsiteX0" fmla="*/ 58003 w 467436"/>
              <a:gd name="connsiteY0" fmla="*/ 78475 h 484496"/>
              <a:gd name="connsiteX1" fmla="*/ 290015 w 467436"/>
              <a:gd name="connsiteY1" fmla="*/ 0 h 484496"/>
              <a:gd name="connsiteX2" fmla="*/ 467436 w 467436"/>
              <a:gd name="connsiteY2" fmla="*/ 163773 h 484496"/>
              <a:gd name="connsiteX3" fmla="*/ 436728 w 467436"/>
              <a:gd name="connsiteY3" fmla="*/ 416257 h 484496"/>
              <a:gd name="connsiteX4" fmla="*/ 201304 w 467436"/>
              <a:gd name="connsiteY4" fmla="*/ 484496 h 484496"/>
              <a:gd name="connsiteX5" fmla="*/ 0 w 467436"/>
              <a:gd name="connsiteY5" fmla="*/ 320723 h 484496"/>
              <a:gd name="connsiteX6" fmla="*/ 58003 w 467436"/>
              <a:gd name="connsiteY6" fmla="*/ 78475 h 48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436" h="484496">
                <a:moveTo>
                  <a:pt x="58003" y="78475"/>
                </a:moveTo>
                <a:lnTo>
                  <a:pt x="290015" y="0"/>
                </a:lnTo>
                <a:lnTo>
                  <a:pt x="467436" y="163773"/>
                </a:lnTo>
                <a:lnTo>
                  <a:pt x="436728" y="416257"/>
                </a:lnTo>
                <a:lnTo>
                  <a:pt x="201304" y="484496"/>
                </a:lnTo>
                <a:lnTo>
                  <a:pt x="0" y="320723"/>
                </a:lnTo>
                <a:lnTo>
                  <a:pt x="58003" y="78475"/>
                </a:lnTo>
                <a:close/>
              </a:path>
            </a:pathLst>
          </a:custGeom>
          <a:solidFill>
            <a:srgbClr val="AFD0D5">
              <a:alpha val="8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8AC3D0C-1EC0-2935-CB49-509D88E3E229}"/>
              </a:ext>
            </a:extLst>
          </p:cNvPr>
          <p:cNvSpPr/>
          <p:nvPr/>
        </p:nvSpPr>
        <p:spPr>
          <a:xfrm>
            <a:off x="3854367" y="4433182"/>
            <a:ext cx="485423" cy="549322"/>
          </a:xfrm>
          <a:custGeom>
            <a:avLst/>
            <a:gdLst>
              <a:gd name="connsiteX0" fmla="*/ 4339 w 485423"/>
              <a:gd name="connsiteY0" fmla="*/ 88710 h 549322"/>
              <a:gd name="connsiteX1" fmla="*/ 232939 w 485423"/>
              <a:gd name="connsiteY1" fmla="*/ 0 h 549322"/>
              <a:gd name="connsiteX2" fmla="*/ 468363 w 485423"/>
              <a:gd name="connsiteY2" fmla="*/ 180832 h 549322"/>
              <a:gd name="connsiteX3" fmla="*/ 485423 w 485423"/>
              <a:gd name="connsiteY3" fmla="*/ 450376 h 549322"/>
              <a:gd name="connsiteX4" fmla="*/ 198820 w 485423"/>
              <a:gd name="connsiteY4" fmla="*/ 549322 h 549322"/>
              <a:gd name="connsiteX5" fmla="*/ 928 w 485423"/>
              <a:gd name="connsiteY5" fmla="*/ 436728 h 549322"/>
              <a:gd name="connsiteX6" fmla="*/ 4339 w 485423"/>
              <a:gd name="connsiteY6" fmla="*/ 88710 h 54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5423" h="549322">
                <a:moveTo>
                  <a:pt x="4339" y="88710"/>
                </a:moveTo>
                <a:lnTo>
                  <a:pt x="232939" y="0"/>
                </a:lnTo>
                <a:lnTo>
                  <a:pt x="468363" y="180832"/>
                </a:lnTo>
                <a:lnTo>
                  <a:pt x="485423" y="450376"/>
                </a:lnTo>
                <a:lnTo>
                  <a:pt x="198820" y="549322"/>
                </a:lnTo>
                <a:lnTo>
                  <a:pt x="928" y="436728"/>
                </a:lnTo>
                <a:cubicBezTo>
                  <a:pt x="-209" y="324134"/>
                  <a:pt x="-1347" y="211540"/>
                  <a:pt x="4339" y="88710"/>
                </a:cubicBezTo>
                <a:close/>
              </a:path>
            </a:pathLst>
          </a:custGeom>
          <a:solidFill>
            <a:srgbClr val="AFD0D5">
              <a:alpha val="9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B09577F-766A-0E42-F745-39DC4239E305}"/>
              </a:ext>
            </a:extLst>
          </p:cNvPr>
          <p:cNvSpPr/>
          <p:nvPr/>
        </p:nvSpPr>
        <p:spPr>
          <a:xfrm>
            <a:off x="4656261" y="4136604"/>
            <a:ext cx="603913" cy="675564"/>
          </a:xfrm>
          <a:custGeom>
            <a:avLst/>
            <a:gdLst>
              <a:gd name="connsiteX0" fmla="*/ 10236 w 603913"/>
              <a:gd name="connsiteY0" fmla="*/ 143301 h 675564"/>
              <a:gd name="connsiteX1" fmla="*/ 348018 w 603913"/>
              <a:gd name="connsiteY1" fmla="*/ 0 h 675564"/>
              <a:gd name="connsiteX2" fmla="*/ 573206 w 603913"/>
              <a:gd name="connsiteY2" fmla="*/ 167185 h 675564"/>
              <a:gd name="connsiteX3" fmla="*/ 603913 w 603913"/>
              <a:gd name="connsiteY3" fmla="*/ 532262 h 675564"/>
              <a:gd name="connsiteX4" fmla="*/ 327546 w 603913"/>
              <a:gd name="connsiteY4" fmla="*/ 675564 h 675564"/>
              <a:gd name="connsiteX5" fmla="*/ 0 w 603913"/>
              <a:gd name="connsiteY5" fmla="*/ 515203 h 675564"/>
              <a:gd name="connsiteX6" fmla="*/ 10236 w 603913"/>
              <a:gd name="connsiteY6" fmla="*/ 143301 h 67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3913" h="675564">
                <a:moveTo>
                  <a:pt x="10236" y="143301"/>
                </a:moveTo>
                <a:lnTo>
                  <a:pt x="348018" y="0"/>
                </a:lnTo>
                <a:lnTo>
                  <a:pt x="573206" y="167185"/>
                </a:lnTo>
                <a:lnTo>
                  <a:pt x="603913" y="532262"/>
                </a:lnTo>
                <a:lnTo>
                  <a:pt x="327546" y="675564"/>
                </a:lnTo>
                <a:lnTo>
                  <a:pt x="0" y="515203"/>
                </a:lnTo>
                <a:cubicBezTo>
                  <a:pt x="1137" y="391236"/>
                  <a:pt x="2275" y="267268"/>
                  <a:pt x="10236" y="143301"/>
                </a:cubicBez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063F825-BA84-E628-4599-45AE427E41BE}"/>
              </a:ext>
            </a:extLst>
          </p:cNvPr>
          <p:cNvSpPr/>
          <p:nvPr/>
        </p:nvSpPr>
        <p:spPr>
          <a:xfrm rot="227021">
            <a:off x="4222810" y="4517246"/>
            <a:ext cx="467436" cy="484496"/>
          </a:xfrm>
          <a:custGeom>
            <a:avLst/>
            <a:gdLst>
              <a:gd name="connsiteX0" fmla="*/ 58003 w 467436"/>
              <a:gd name="connsiteY0" fmla="*/ 78475 h 484496"/>
              <a:gd name="connsiteX1" fmla="*/ 290015 w 467436"/>
              <a:gd name="connsiteY1" fmla="*/ 0 h 484496"/>
              <a:gd name="connsiteX2" fmla="*/ 467436 w 467436"/>
              <a:gd name="connsiteY2" fmla="*/ 163773 h 484496"/>
              <a:gd name="connsiteX3" fmla="*/ 436728 w 467436"/>
              <a:gd name="connsiteY3" fmla="*/ 416257 h 484496"/>
              <a:gd name="connsiteX4" fmla="*/ 201304 w 467436"/>
              <a:gd name="connsiteY4" fmla="*/ 484496 h 484496"/>
              <a:gd name="connsiteX5" fmla="*/ 0 w 467436"/>
              <a:gd name="connsiteY5" fmla="*/ 320723 h 484496"/>
              <a:gd name="connsiteX6" fmla="*/ 58003 w 467436"/>
              <a:gd name="connsiteY6" fmla="*/ 78475 h 48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436" h="484496">
                <a:moveTo>
                  <a:pt x="58003" y="78475"/>
                </a:moveTo>
                <a:lnTo>
                  <a:pt x="290015" y="0"/>
                </a:lnTo>
                <a:lnTo>
                  <a:pt x="467436" y="163773"/>
                </a:lnTo>
                <a:lnTo>
                  <a:pt x="436728" y="416257"/>
                </a:lnTo>
                <a:lnTo>
                  <a:pt x="201304" y="484496"/>
                </a:lnTo>
                <a:lnTo>
                  <a:pt x="0" y="320723"/>
                </a:lnTo>
                <a:lnTo>
                  <a:pt x="58003" y="78475"/>
                </a:lnTo>
                <a:close/>
              </a:path>
            </a:pathLst>
          </a:custGeom>
          <a:solidFill>
            <a:srgbClr val="AFD0D5">
              <a:alpha val="9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838E182-2007-8FEB-A49C-968C3D7C2CC9}"/>
              </a:ext>
            </a:extLst>
          </p:cNvPr>
          <p:cNvSpPr/>
          <p:nvPr/>
        </p:nvSpPr>
        <p:spPr>
          <a:xfrm>
            <a:off x="4658537" y="4156905"/>
            <a:ext cx="603913" cy="675564"/>
          </a:xfrm>
          <a:custGeom>
            <a:avLst/>
            <a:gdLst>
              <a:gd name="connsiteX0" fmla="*/ 10236 w 603913"/>
              <a:gd name="connsiteY0" fmla="*/ 143301 h 675564"/>
              <a:gd name="connsiteX1" fmla="*/ 348018 w 603913"/>
              <a:gd name="connsiteY1" fmla="*/ 0 h 675564"/>
              <a:gd name="connsiteX2" fmla="*/ 573206 w 603913"/>
              <a:gd name="connsiteY2" fmla="*/ 167185 h 675564"/>
              <a:gd name="connsiteX3" fmla="*/ 603913 w 603913"/>
              <a:gd name="connsiteY3" fmla="*/ 532262 h 675564"/>
              <a:gd name="connsiteX4" fmla="*/ 327546 w 603913"/>
              <a:gd name="connsiteY4" fmla="*/ 675564 h 675564"/>
              <a:gd name="connsiteX5" fmla="*/ 0 w 603913"/>
              <a:gd name="connsiteY5" fmla="*/ 515203 h 675564"/>
              <a:gd name="connsiteX6" fmla="*/ 10236 w 603913"/>
              <a:gd name="connsiteY6" fmla="*/ 143301 h 67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3913" h="675564">
                <a:moveTo>
                  <a:pt x="10236" y="143301"/>
                </a:moveTo>
                <a:lnTo>
                  <a:pt x="348018" y="0"/>
                </a:lnTo>
                <a:lnTo>
                  <a:pt x="573206" y="167185"/>
                </a:lnTo>
                <a:lnTo>
                  <a:pt x="603913" y="532262"/>
                </a:lnTo>
                <a:lnTo>
                  <a:pt x="327546" y="675564"/>
                </a:lnTo>
                <a:lnTo>
                  <a:pt x="0" y="515203"/>
                </a:lnTo>
                <a:cubicBezTo>
                  <a:pt x="1137" y="391236"/>
                  <a:pt x="2275" y="267268"/>
                  <a:pt x="10236" y="143301"/>
                </a:cubicBez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920E5F3-B81E-7A27-481F-65BEC14675B0}"/>
              </a:ext>
            </a:extLst>
          </p:cNvPr>
          <p:cNvSpPr/>
          <p:nvPr/>
        </p:nvSpPr>
        <p:spPr>
          <a:xfrm>
            <a:off x="4693906" y="4163773"/>
            <a:ext cx="603913" cy="675564"/>
          </a:xfrm>
          <a:custGeom>
            <a:avLst/>
            <a:gdLst>
              <a:gd name="connsiteX0" fmla="*/ 10236 w 603913"/>
              <a:gd name="connsiteY0" fmla="*/ 143301 h 675564"/>
              <a:gd name="connsiteX1" fmla="*/ 348018 w 603913"/>
              <a:gd name="connsiteY1" fmla="*/ 0 h 675564"/>
              <a:gd name="connsiteX2" fmla="*/ 573206 w 603913"/>
              <a:gd name="connsiteY2" fmla="*/ 167185 h 675564"/>
              <a:gd name="connsiteX3" fmla="*/ 603913 w 603913"/>
              <a:gd name="connsiteY3" fmla="*/ 532262 h 675564"/>
              <a:gd name="connsiteX4" fmla="*/ 327546 w 603913"/>
              <a:gd name="connsiteY4" fmla="*/ 675564 h 675564"/>
              <a:gd name="connsiteX5" fmla="*/ 0 w 603913"/>
              <a:gd name="connsiteY5" fmla="*/ 515203 h 675564"/>
              <a:gd name="connsiteX6" fmla="*/ 10236 w 603913"/>
              <a:gd name="connsiteY6" fmla="*/ 143301 h 67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3913" h="675564">
                <a:moveTo>
                  <a:pt x="10236" y="143301"/>
                </a:moveTo>
                <a:lnTo>
                  <a:pt x="348018" y="0"/>
                </a:lnTo>
                <a:lnTo>
                  <a:pt x="573206" y="167185"/>
                </a:lnTo>
                <a:lnTo>
                  <a:pt x="603913" y="532262"/>
                </a:lnTo>
                <a:lnTo>
                  <a:pt x="327546" y="675564"/>
                </a:lnTo>
                <a:lnTo>
                  <a:pt x="0" y="515203"/>
                </a:lnTo>
                <a:cubicBezTo>
                  <a:pt x="1137" y="391236"/>
                  <a:pt x="2275" y="267268"/>
                  <a:pt x="10236" y="143301"/>
                </a:cubicBezTo>
                <a:close/>
              </a:path>
            </a:pathLst>
          </a:custGeom>
          <a:solidFill>
            <a:srgbClr val="AFD0D5">
              <a:alpha val="50000"/>
            </a:srgbClr>
          </a:solidFill>
          <a:ln>
            <a:solidFill>
              <a:srgbClr val="4E8F9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Oval 7">
            <a:extLst>
              <a:ext uri="{FF2B5EF4-FFF2-40B4-BE49-F238E27FC236}">
                <a16:creationId xmlns:a16="http://schemas.microsoft.com/office/drawing/2014/main" id="{C1D30A4D-0B17-E973-3232-8772A39C87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18185" y="4140493"/>
            <a:ext cx="588209" cy="354042"/>
          </a:xfrm>
          <a:prstGeom prst="roundRect">
            <a:avLst/>
          </a:prstGeom>
          <a:noFill/>
          <a:ln w="28575" algn="ctr">
            <a:solidFill>
              <a:schemeClr val="accent2">
                <a:lumMod val="75000"/>
              </a:scheme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2BAA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91C2159-18B4-B973-B5BD-08DF6AF5F6FD}"/>
              </a:ext>
            </a:extLst>
          </p:cNvPr>
          <p:cNvCxnSpPr>
            <a:cxnSpLocks/>
          </p:cNvCxnSpPr>
          <p:nvPr/>
        </p:nvCxnSpPr>
        <p:spPr>
          <a:xfrm rot="16200000">
            <a:off x="4145358" y="4803150"/>
            <a:ext cx="540000" cy="0"/>
          </a:xfrm>
          <a:prstGeom prst="line">
            <a:avLst/>
          </a:prstGeom>
          <a:ln w="28575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  <a:tileRect/>
            </a:gra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7">
            <a:extLst>
              <a:ext uri="{FF2B5EF4-FFF2-40B4-BE49-F238E27FC236}">
                <a16:creationId xmlns:a16="http://schemas.microsoft.com/office/drawing/2014/main" id="{1C204948-FBCE-B496-0FEC-2F9F1AA41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8389" y="5199336"/>
            <a:ext cx="1147618" cy="853440"/>
          </a:xfrm>
          <a:prstGeom prst="roundRect">
            <a:avLst/>
          </a:prstGeom>
          <a:noFill/>
          <a:ln w="38100" algn="ctr">
            <a:solidFill>
              <a:schemeClr val="accent4">
                <a:lumMod val="60000"/>
                <a:lumOff val="40000"/>
              </a:scheme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2BAA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5975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5B2FE-7344-0164-9A66-7262ECF54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7364F7B4-5763-BE20-2FA8-30340345F700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Mechanism?</a:t>
            </a: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D4B8E2D7-BB9C-99D1-3B91-A8E3270B001C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E2739F2-5064-E3CD-C49E-5D9301A69EA8}"/>
              </a:ext>
            </a:extLst>
          </p:cNvPr>
          <p:cNvGrpSpPr>
            <a:grpSpLocks noChangeAspect="1"/>
          </p:cNvGrpSpPr>
          <p:nvPr/>
        </p:nvGrpSpPr>
        <p:grpSpPr>
          <a:xfrm>
            <a:off x="1071619" y="1165243"/>
            <a:ext cx="9451647" cy="2964629"/>
            <a:chOff x="1229990" y="1486791"/>
            <a:chExt cx="4935238" cy="1548000"/>
          </a:xfrm>
        </p:grpSpPr>
        <p:sp>
          <p:nvSpPr>
            <p:cNvPr id="34" name="矩形: 圆角 2">
              <a:extLst>
                <a:ext uri="{FF2B5EF4-FFF2-40B4-BE49-F238E27FC236}">
                  <a16:creationId xmlns:a16="http://schemas.microsoft.com/office/drawing/2014/main" id="{43D9D9DC-EDE6-2A2E-979E-CC1253BB0D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29990" y="1486791"/>
              <a:ext cx="1548000" cy="154800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52000">
                  <a:schemeClr val="bg2"/>
                </a:gs>
                <a:gs pos="92000">
                  <a:schemeClr val="bg2"/>
                </a:gs>
                <a:gs pos="100000">
                  <a:schemeClr val="bg2"/>
                </a:gs>
              </a:gsLst>
              <a:lin ang="14400000" scaled="0"/>
              <a:tileRect/>
            </a:gradFill>
            <a:ln w="254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矩形: 圆角 2">
              <a:extLst>
                <a:ext uri="{FF2B5EF4-FFF2-40B4-BE49-F238E27FC236}">
                  <a16:creationId xmlns:a16="http://schemas.microsoft.com/office/drawing/2014/main" id="{08B3444B-1382-C741-EB87-371CA0780B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15080" y="1486791"/>
              <a:ext cx="1548000" cy="154800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52000">
                  <a:schemeClr val="bg2"/>
                </a:gs>
                <a:gs pos="92000">
                  <a:schemeClr val="bg2"/>
                </a:gs>
                <a:gs pos="100000">
                  <a:schemeClr val="bg2"/>
                </a:gs>
              </a:gsLst>
              <a:lin ang="14400000" scaled="0"/>
              <a:tileRect/>
            </a:gradFill>
            <a:ln w="254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矩形: 圆角 2">
              <a:extLst>
                <a:ext uri="{FF2B5EF4-FFF2-40B4-BE49-F238E27FC236}">
                  <a16:creationId xmlns:a16="http://schemas.microsoft.com/office/drawing/2014/main" id="{5AA6F5DC-F3FC-5F4F-3373-A675345D09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00170" y="1486791"/>
              <a:ext cx="1548000" cy="154800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52000">
                  <a:schemeClr val="bg2"/>
                </a:gs>
                <a:gs pos="92000">
                  <a:schemeClr val="bg2"/>
                </a:gs>
                <a:gs pos="100000">
                  <a:schemeClr val="bg2"/>
                </a:gs>
              </a:gsLst>
              <a:lin ang="14400000" scaled="0"/>
              <a:tileRect/>
            </a:gradFill>
            <a:ln w="254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7" name="直接连接符 10">
              <a:extLst>
                <a:ext uri="{FF2B5EF4-FFF2-40B4-BE49-F238E27FC236}">
                  <a16:creationId xmlns:a16="http://schemas.microsoft.com/office/drawing/2014/main" id="{E728FBB9-404F-5C34-0854-D4FA8A8C97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92088" y="2016731"/>
              <a:ext cx="1438937" cy="864000"/>
            </a:xfrm>
            <a:prstGeom prst="line">
              <a:avLst/>
            </a:prstGeom>
            <a:ln w="38100">
              <a:solidFill>
                <a:schemeClr val="accent3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10">
              <a:extLst>
                <a:ext uri="{FF2B5EF4-FFF2-40B4-BE49-F238E27FC236}">
                  <a16:creationId xmlns:a16="http://schemas.microsoft.com/office/drawing/2014/main" id="{99E0B301-8C33-9475-4637-79A316F980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72675" y="2016731"/>
              <a:ext cx="1438937" cy="864000"/>
            </a:xfrm>
            <a:prstGeom prst="line">
              <a:avLst/>
            </a:prstGeom>
            <a:ln w="38100">
              <a:solidFill>
                <a:schemeClr val="accent3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10">
              <a:extLst>
                <a:ext uri="{FF2B5EF4-FFF2-40B4-BE49-F238E27FC236}">
                  <a16:creationId xmlns:a16="http://schemas.microsoft.com/office/drawing/2014/main" id="{DED2A3CE-8C96-67BD-D3D0-500613DFD5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5815" y="2016731"/>
              <a:ext cx="1438937" cy="864000"/>
            </a:xfrm>
            <a:prstGeom prst="line">
              <a:avLst/>
            </a:prstGeom>
            <a:ln w="38100">
              <a:solidFill>
                <a:schemeClr val="accent3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六边形 21">
              <a:extLst>
                <a:ext uri="{FF2B5EF4-FFF2-40B4-BE49-F238E27FC236}">
                  <a16:creationId xmlns:a16="http://schemas.microsoft.com/office/drawing/2014/main" id="{11BA7312-7811-11F3-764C-7C7D70136B3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615449" y="2029565"/>
              <a:ext cx="105600" cy="79200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六边形 5">
              <a:extLst>
                <a:ext uri="{FF2B5EF4-FFF2-40B4-BE49-F238E27FC236}">
                  <a16:creationId xmlns:a16="http://schemas.microsoft.com/office/drawing/2014/main" id="{C9E0D5C8-F0B3-D2FF-1A4A-73A92AEE7D96}"/>
                </a:ext>
              </a:extLst>
            </p:cNvPr>
            <p:cNvSpPr>
              <a:spLocks noChangeAspect="1"/>
            </p:cNvSpPr>
            <p:nvPr/>
          </p:nvSpPr>
          <p:spPr>
            <a:xfrm rot="21371575">
              <a:off x="1757519" y="2478016"/>
              <a:ext cx="158400" cy="105600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六边形 9">
              <a:extLst>
                <a:ext uri="{FF2B5EF4-FFF2-40B4-BE49-F238E27FC236}">
                  <a16:creationId xmlns:a16="http://schemas.microsoft.com/office/drawing/2014/main" id="{AC451BC2-D517-3AB2-5BB0-AE34540148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03990" y="2373751"/>
              <a:ext cx="105600" cy="105600"/>
            </a:xfrm>
            <a:prstGeom prst="hexagon">
              <a:avLst/>
            </a:prstGeom>
            <a:solidFill>
              <a:srgbClr val="D4E5E8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六边形 11">
              <a:extLst>
                <a:ext uri="{FF2B5EF4-FFF2-40B4-BE49-F238E27FC236}">
                  <a16:creationId xmlns:a16="http://schemas.microsoft.com/office/drawing/2014/main" id="{530210EC-5E38-A78F-861A-DCC4C765B3A6}"/>
                </a:ext>
              </a:extLst>
            </p:cNvPr>
            <p:cNvSpPr>
              <a:spLocks noChangeAspect="1"/>
            </p:cNvSpPr>
            <p:nvPr/>
          </p:nvSpPr>
          <p:spPr>
            <a:xfrm rot="19559920">
              <a:off x="2212570" y="2240270"/>
              <a:ext cx="132000" cy="105600"/>
            </a:xfrm>
            <a:prstGeom prst="hexagon">
              <a:avLst/>
            </a:prstGeom>
            <a:solidFill>
              <a:srgbClr val="D4E5E8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六边形 12">
              <a:extLst>
                <a:ext uri="{FF2B5EF4-FFF2-40B4-BE49-F238E27FC236}">
                  <a16:creationId xmlns:a16="http://schemas.microsoft.com/office/drawing/2014/main" id="{5316D2E6-E36B-74A9-B80A-19FDB4A634CB}"/>
                </a:ext>
              </a:extLst>
            </p:cNvPr>
            <p:cNvSpPr>
              <a:spLocks noChangeAspect="1"/>
            </p:cNvSpPr>
            <p:nvPr/>
          </p:nvSpPr>
          <p:spPr>
            <a:xfrm rot="18363799">
              <a:off x="2444489" y="2099868"/>
              <a:ext cx="105600" cy="105600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六边形 14">
              <a:extLst>
                <a:ext uri="{FF2B5EF4-FFF2-40B4-BE49-F238E27FC236}">
                  <a16:creationId xmlns:a16="http://schemas.microsoft.com/office/drawing/2014/main" id="{84E16B29-2166-5D7C-D125-9ADCE33D38A9}"/>
                </a:ext>
              </a:extLst>
            </p:cNvPr>
            <p:cNvSpPr>
              <a:spLocks noChangeAspect="1"/>
            </p:cNvSpPr>
            <p:nvPr/>
          </p:nvSpPr>
          <p:spPr>
            <a:xfrm rot="19559920">
              <a:off x="1509220" y="2620555"/>
              <a:ext cx="184800" cy="158400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六边形 8">
              <a:extLst>
                <a:ext uri="{FF2B5EF4-FFF2-40B4-BE49-F238E27FC236}">
                  <a16:creationId xmlns:a16="http://schemas.microsoft.com/office/drawing/2014/main" id="{BE19B3AF-76E0-1BE1-7649-C5C630DC50F8}"/>
                </a:ext>
              </a:extLst>
            </p:cNvPr>
            <p:cNvSpPr>
              <a:spLocks noChangeAspect="1"/>
            </p:cNvSpPr>
            <p:nvPr/>
          </p:nvSpPr>
          <p:spPr>
            <a:xfrm rot="19698642">
              <a:off x="1299155" y="2798384"/>
              <a:ext cx="132000" cy="105600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六边形 59">
              <a:extLst>
                <a:ext uri="{FF2B5EF4-FFF2-40B4-BE49-F238E27FC236}">
                  <a16:creationId xmlns:a16="http://schemas.microsoft.com/office/drawing/2014/main" id="{35353558-CB92-723B-7B03-8668223872B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4250418" y="1989240"/>
              <a:ext cx="202500" cy="162747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六边形 60">
              <a:extLst>
                <a:ext uri="{FF2B5EF4-FFF2-40B4-BE49-F238E27FC236}">
                  <a16:creationId xmlns:a16="http://schemas.microsoft.com/office/drawing/2014/main" id="{D2F2EDFD-4294-49B5-D738-1A7FE58E5FCD}"/>
                </a:ext>
              </a:extLst>
            </p:cNvPr>
            <p:cNvSpPr>
              <a:spLocks noChangeAspect="1"/>
            </p:cNvSpPr>
            <p:nvPr/>
          </p:nvSpPr>
          <p:spPr>
            <a:xfrm rot="21056741">
              <a:off x="3586927" y="2288802"/>
              <a:ext cx="263250" cy="203434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六边形 61">
              <a:extLst>
                <a:ext uri="{FF2B5EF4-FFF2-40B4-BE49-F238E27FC236}">
                  <a16:creationId xmlns:a16="http://schemas.microsoft.com/office/drawing/2014/main" id="{B7AEAD7F-1A92-7161-9D5E-37A68C5D4521}"/>
                </a:ext>
              </a:extLst>
            </p:cNvPr>
            <p:cNvSpPr>
              <a:spLocks noChangeAspect="1"/>
            </p:cNvSpPr>
            <p:nvPr/>
          </p:nvSpPr>
          <p:spPr>
            <a:xfrm rot="19559920">
              <a:off x="3838730" y="2177810"/>
              <a:ext cx="202500" cy="183088"/>
            </a:xfrm>
            <a:prstGeom prst="hexagon">
              <a:avLst/>
            </a:prstGeom>
            <a:solidFill>
              <a:srgbClr val="D4E5E8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六边形 63">
              <a:extLst>
                <a:ext uri="{FF2B5EF4-FFF2-40B4-BE49-F238E27FC236}">
                  <a16:creationId xmlns:a16="http://schemas.microsoft.com/office/drawing/2014/main" id="{FBA33AF6-5408-9430-BC0B-C05C74C17376}"/>
                </a:ext>
              </a:extLst>
            </p:cNvPr>
            <p:cNvSpPr>
              <a:spLocks noChangeAspect="1"/>
            </p:cNvSpPr>
            <p:nvPr/>
          </p:nvSpPr>
          <p:spPr>
            <a:xfrm rot="18363799">
              <a:off x="4006453" y="2035013"/>
              <a:ext cx="263250" cy="244125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六边形 64">
              <a:extLst>
                <a:ext uri="{FF2B5EF4-FFF2-40B4-BE49-F238E27FC236}">
                  <a16:creationId xmlns:a16="http://schemas.microsoft.com/office/drawing/2014/main" id="{C711A762-D428-B298-6C56-BE5A9F3EA352}"/>
                </a:ext>
              </a:extLst>
            </p:cNvPr>
            <p:cNvSpPr>
              <a:spLocks noChangeAspect="1"/>
            </p:cNvSpPr>
            <p:nvPr/>
          </p:nvSpPr>
          <p:spPr>
            <a:xfrm rot="19559920">
              <a:off x="3195655" y="2576810"/>
              <a:ext cx="202500" cy="183088"/>
            </a:xfrm>
            <a:prstGeom prst="hexagon">
              <a:avLst/>
            </a:prstGeom>
            <a:solidFill>
              <a:srgbClr val="D4E5E8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六边形 65">
              <a:extLst>
                <a:ext uri="{FF2B5EF4-FFF2-40B4-BE49-F238E27FC236}">
                  <a16:creationId xmlns:a16="http://schemas.microsoft.com/office/drawing/2014/main" id="{8D3808FD-1572-6AC1-A59E-A74E553F4F9A}"/>
                </a:ext>
              </a:extLst>
            </p:cNvPr>
            <p:cNvSpPr>
              <a:spLocks noChangeAspect="1"/>
            </p:cNvSpPr>
            <p:nvPr/>
          </p:nvSpPr>
          <p:spPr>
            <a:xfrm rot="19559920">
              <a:off x="3369993" y="2395128"/>
              <a:ext cx="286331" cy="259200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六边形 66">
              <a:extLst>
                <a:ext uri="{FF2B5EF4-FFF2-40B4-BE49-F238E27FC236}">
                  <a16:creationId xmlns:a16="http://schemas.microsoft.com/office/drawing/2014/main" id="{3B27AA77-0C35-B35C-C0BC-DF6200D3D770}"/>
                </a:ext>
              </a:extLst>
            </p:cNvPr>
            <p:cNvSpPr>
              <a:spLocks noChangeAspect="1"/>
            </p:cNvSpPr>
            <p:nvPr/>
          </p:nvSpPr>
          <p:spPr>
            <a:xfrm rot="20360711">
              <a:off x="2935005" y="2628416"/>
              <a:ext cx="303750" cy="259200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六边形 40">
              <a:extLst>
                <a:ext uri="{FF2B5EF4-FFF2-40B4-BE49-F238E27FC236}">
                  <a16:creationId xmlns:a16="http://schemas.microsoft.com/office/drawing/2014/main" id="{6019B6FA-0A2A-6C98-18A7-D03AFB0E1A9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5929947" y="1953385"/>
              <a:ext cx="217260" cy="173807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六边形 41">
              <a:extLst>
                <a:ext uri="{FF2B5EF4-FFF2-40B4-BE49-F238E27FC236}">
                  <a16:creationId xmlns:a16="http://schemas.microsoft.com/office/drawing/2014/main" id="{DEE509A0-5C08-32C1-0B70-A6496C8B929F}"/>
                </a:ext>
              </a:extLst>
            </p:cNvPr>
            <p:cNvSpPr>
              <a:spLocks noChangeAspect="1"/>
            </p:cNvSpPr>
            <p:nvPr/>
          </p:nvSpPr>
          <p:spPr>
            <a:xfrm rot="19819171">
              <a:off x="5320618" y="2274236"/>
              <a:ext cx="282439" cy="217260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六边形 42">
              <a:extLst>
                <a:ext uri="{FF2B5EF4-FFF2-40B4-BE49-F238E27FC236}">
                  <a16:creationId xmlns:a16="http://schemas.microsoft.com/office/drawing/2014/main" id="{9F98F9C4-7018-FFDA-D6FF-2CE966E6CDC8}"/>
                </a:ext>
              </a:extLst>
            </p:cNvPr>
            <p:cNvSpPr>
              <a:spLocks noChangeAspect="1"/>
            </p:cNvSpPr>
            <p:nvPr/>
          </p:nvSpPr>
          <p:spPr>
            <a:xfrm rot="19559920">
              <a:off x="5555989" y="2171586"/>
              <a:ext cx="217260" cy="195535"/>
            </a:xfrm>
            <a:prstGeom prst="hexagon">
              <a:avLst/>
            </a:prstGeom>
            <a:solidFill>
              <a:srgbClr val="D4E5E8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六边形 46">
              <a:extLst>
                <a:ext uri="{FF2B5EF4-FFF2-40B4-BE49-F238E27FC236}">
                  <a16:creationId xmlns:a16="http://schemas.microsoft.com/office/drawing/2014/main" id="{74DADC40-0E6D-FD2B-7B6E-CD238C862F00}"/>
                </a:ext>
              </a:extLst>
            </p:cNvPr>
            <p:cNvSpPr>
              <a:spLocks noChangeAspect="1"/>
            </p:cNvSpPr>
            <p:nvPr/>
          </p:nvSpPr>
          <p:spPr>
            <a:xfrm rot="20861520">
              <a:off x="5275641" y="2265490"/>
              <a:ext cx="293423" cy="234751"/>
            </a:xfrm>
            <a:prstGeom prst="hexagon">
              <a:avLst>
                <a:gd name="adj" fmla="val 16537"/>
                <a:gd name="vf" fmla="val 115470"/>
              </a:avLst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六边形 45">
              <a:extLst>
                <a:ext uri="{FF2B5EF4-FFF2-40B4-BE49-F238E27FC236}">
                  <a16:creationId xmlns:a16="http://schemas.microsoft.com/office/drawing/2014/main" id="{4E17C020-E585-9244-7066-06A6ADA33647}"/>
                </a:ext>
              </a:extLst>
            </p:cNvPr>
            <p:cNvSpPr>
              <a:spLocks noChangeAspect="1"/>
            </p:cNvSpPr>
            <p:nvPr/>
          </p:nvSpPr>
          <p:spPr>
            <a:xfrm rot="19559920">
              <a:off x="4828215" y="2613662"/>
              <a:ext cx="217260" cy="195535"/>
            </a:xfrm>
            <a:prstGeom prst="hexagon">
              <a:avLst/>
            </a:prstGeom>
            <a:solidFill>
              <a:srgbClr val="D4E5E8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六边形 47">
              <a:extLst>
                <a:ext uri="{FF2B5EF4-FFF2-40B4-BE49-F238E27FC236}">
                  <a16:creationId xmlns:a16="http://schemas.microsoft.com/office/drawing/2014/main" id="{C751D48C-4B2D-9E12-828C-D0E332068C0F}"/>
                </a:ext>
              </a:extLst>
            </p:cNvPr>
            <p:cNvSpPr>
              <a:spLocks noChangeAspect="1"/>
            </p:cNvSpPr>
            <p:nvPr/>
          </p:nvSpPr>
          <p:spPr>
            <a:xfrm rot="20360711">
              <a:off x="4614154" y="2649008"/>
              <a:ext cx="325891" cy="276815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六边形 24">
              <a:extLst>
                <a:ext uri="{FF2B5EF4-FFF2-40B4-BE49-F238E27FC236}">
                  <a16:creationId xmlns:a16="http://schemas.microsoft.com/office/drawing/2014/main" id="{0EE0B72A-1854-E09A-B8BD-49D3E961704D}"/>
                </a:ext>
              </a:extLst>
            </p:cNvPr>
            <p:cNvSpPr>
              <a:spLocks noChangeAspect="1"/>
            </p:cNvSpPr>
            <p:nvPr/>
          </p:nvSpPr>
          <p:spPr>
            <a:xfrm rot="20360711">
              <a:off x="4636833" y="2650270"/>
              <a:ext cx="304164" cy="260713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六边形 48">
              <a:extLst>
                <a:ext uri="{FF2B5EF4-FFF2-40B4-BE49-F238E27FC236}">
                  <a16:creationId xmlns:a16="http://schemas.microsoft.com/office/drawing/2014/main" id="{FB110F83-6ED1-FBC3-8533-EB6CE64CD0F6}"/>
                </a:ext>
              </a:extLst>
            </p:cNvPr>
            <p:cNvSpPr>
              <a:spLocks noChangeAspect="1"/>
            </p:cNvSpPr>
            <p:nvPr/>
          </p:nvSpPr>
          <p:spPr>
            <a:xfrm rot="20360711">
              <a:off x="4645716" y="2668092"/>
              <a:ext cx="302401" cy="252000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六边形 49">
              <a:extLst>
                <a:ext uri="{FF2B5EF4-FFF2-40B4-BE49-F238E27FC236}">
                  <a16:creationId xmlns:a16="http://schemas.microsoft.com/office/drawing/2014/main" id="{D8695AED-75CE-5A6E-5FE0-5D3FEF836C3A}"/>
                </a:ext>
              </a:extLst>
            </p:cNvPr>
            <p:cNvSpPr>
              <a:spLocks noChangeAspect="1"/>
            </p:cNvSpPr>
            <p:nvPr/>
          </p:nvSpPr>
          <p:spPr>
            <a:xfrm rot="21107424">
              <a:off x="5034405" y="2376992"/>
              <a:ext cx="307200" cy="276815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六边形 50">
              <a:extLst>
                <a:ext uri="{FF2B5EF4-FFF2-40B4-BE49-F238E27FC236}">
                  <a16:creationId xmlns:a16="http://schemas.microsoft.com/office/drawing/2014/main" id="{DCCE8444-B75A-1459-8469-1050DF265D5E}"/>
                </a:ext>
              </a:extLst>
            </p:cNvPr>
            <p:cNvSpPr>
              <a:spLocks noChangeAspect="1"/>
            </p:cNvSpPr>
            <p:nvPr/>
          </p:nvSpPr>
          <p:spPr>
            <a:xfrm rot="21094923">
              <a:off x="5055699" y="2393756"/>
              <a:ext cx="282439" cy="238987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六边形 51">
              <a:extLst>
                <a:ext uri="{FF2B5EF4-FFF2-40B4-BE49-F238E27FC236}">
                  <a16:creationId xmlns:a16="http://schemas.microsoft.com/office/drawing/2014/main" id="{390F29C0-230E-A379-75BB-9233BD85F296}"/>
                </a:ext>
              </a:extLst>
            </p:cNvPr>
            <p:cNvSpPr>
              <a:spLocks noChangeAspect="1"/>
            </p:cNvSpPr>
            <p:nvPr/>
          </p:nvSpPr>
          <p:spPr>
            <a:xfrm rot="19559920">
              <a:off x="4908925" y="2546598"/>
              <a:ext cx="238987" cy="195535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六边形 52">
              <a:extLst>
                <a:ext uri="{FF2B5EF4-FFF2-40B4-BE49-F238E27FC236}">
                  <a16:creationId xmlns:a16="http://schemas.microsoft.com/office/drawing/2014/main" id="{DAB3F977-EDFA-DC60-CD4A-17428CA00C82}"/>
                </a:ext>
              </a:extLst>
            </p:cNvPr>
            <p:cNvSpPr>
              <a:spLocks noChangeAspect="1"/>
            </p:cNvSpPr>
            <p:nvPr/>
          </p:nvSpPr>
          <p:spPr>
            <a:xfrm rot="20921918">
              <a:off x="5321868" y="2285269"/>
              <a:ext cx="260713" cy="195535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六边形 53">
              <a:extLst>
                <a:ext uri="{FF2B5EF4-FFF2-40B4-BE49-F238E27FC236}">
                  <a16:creationId xmlns:a16="http://schemas.microsoft.com/office/drawing/2014/main" id="{87A03F16-197B-FA67-D6B8-B7F3692A8E41}"/>
                </a:ext>
              </a:extLst>
            </p:cNvPr>
            <p:cNvSpPr>
              <a:spLocks noChangeAspect="1"/>
            </p:cNvSpPr>
            <p:nvPr/>
          </p:nvSpPr>
          <p:spPr>
            <a:xfrm rot="20921918">
              <a:off x="5308878" y="2262745"/>
              <a:ext cx="260713" cy="195535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六边形 54">
              <a:extLst>
                <a:ext uri="{FF2B5EF4-FFF2-40B4-BE49-F238E27FC236}">
                  <a16:creationId xmlns:a16="http://schemas.microsoft.com/office/drawing/2014/main" id="{22F1BCA2-9F2F-446A-FAE4-217608BB7C97}"/>
                </a:ext>
              </a:extLst>
            </p:cNvPr>
            <p:cNvSpPr>
              <a:spLocks noChangeAspect="1"/>
            </p:cNvSpPr>
            <p:nvPr/>
          </p:nvSpPr>
          <p:spPr>
            <a:xfrm rot="19559920">
              <a:off x="5539395" y="2141007"/>
              <a:ext cx="217260" cy="195535"/>
            </a:xfrm>
            <a:prstGeom prst="hexagon">
              <a:avLst/>
            </a:prstGeom>
            <a:solidFill>
              <a:srgbClr val="D4E5E8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六边形 55">
              <a:extLst>
                <a:ext uri="{FF2B5EF4-FFF2-40B4-BE49-F238E27FC236}">
                  <a16:creationId xmlns:a16="http://schemas.microsoft.com/office/drawing/2014/main" id="{FC74081A-BF04-B256-9F75-AEDC3F1B1A35}"/>
                </a:ext>
              </a:extLst>
            </p:cNvPr>
            <p:cNvSpPr>
              <a:spLocks noChangeAspect="1"/>
            </p:cNvSpPr>
            <p:nvPr/>
          </p:nvSpPr>
          <p:spPr>
            <a:xfrm rot="18363799">
              <a:off x="5735903" y="2026514"/>
              <a:ext cx="260713" cy="238987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六边形 56">
              <a:extLst>
                <a:ext uri="{FF2B5EF4-FFF2-40B4-BE49-F238E27FC236}">
                  <a16:creationId xmlns:a16="http://schemas.microsoft.com/office/drawing/2014/main" id="{8FAEA9BB-D6B7-87E1-FEFB-99BB35C6A22A}"/>
                </a:ext>
              </a:extLst>
            </p:cNvPr>
            <p:cNvSpPr>
              <a:spLocks noChangeAspect="1"/>
            </p:cNvSpPr>
            <p:nvPr/>
          </p:nvSpPr>
          <p:spPr>
            <a:xfrm rot="20934777">
              <a:off x="5071118" y="2405043"/>
              <a:ext cx="260713" cy="238987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六边形 56">
              <a:extLst>
                <a:ext uri="{FF2B5EF4-FFF2-40B4-BE49-F238E27FC236}">
                  <a16:creationId xmlns:a16="http://schemas.microsoft.com/office/drawing/2014/main" id="{F9C74B03-BC9B-006C-F29E-A61769FC2943}"/>
                </a:ext>
              </a:extLst>
            </p:cNvPr>
            <p:cNvSpPr>
              <a:spLocks noChangeAspect="1"/>
            </p:cNvSpPr>
            <p:nvPr/>
          </p:nvSpPr>
          <p:spPr>
            <a:xfrm rot="20934777">
              <a:off x="5078673" y="2414955"/>
              <a:ext cx="260713" cy="238987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六边形 48">
              <a:extLst>
                <a:ext uri="{FF2B5EF4-FFF2-40B4-BE49-F238E27FC236}">
                  <a16:creationId xmlns:a16="http://schemas.microsoft.com/office/drawing/2014/main" id="{E5018F87-3458-B4E7-3EEF-001ECD050A5E}"/>
                </a:ext>
              </a:extLst>
            </p:cNvPr>
            <p:cNvSpPr>
              <a:spLocks noChangeAspect="1"/>
            </p:cNvSpPr>
            <p:nvPr/>
          </p:nvSpPr>
          <p:spPr>
            <a:xfrm rot="20360711">
              <a:off x="4675831" y="2679920"/>
              <a:ext cx="260713" cy="217260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六边形 40">
              <a:extLst>
                <a:ext uri="{FF2B5EF4-FFF2-40B4-BE49-F238E27FC236}">
                  <a16:creationId xmlns:a16="http://schemas.microsoft.com/office/drawing/2014/main" id="{9997351E-75A9-80E5-594C-A603A39A4CC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5925626" y="1966726"/>
              <a:ext cx="217260" cy="173807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六边形 54">
              <a:extLst>
                <a:ext uri="{FF2B5EF4-FFF2-40B4-BE49-F238E27FC236}">
                  <a16:creationId xmlns:a16="http://schemas.microsoft.com/office/drawing/2014/main" id="{28193F28-0AF7-CF9A-3DC4-8FA056ABE18B}"/>
                </a:ext>
              </a:extLst>
            </p:cNvPr>
            <p:cNvSpPr>
              <a:spLocks noChangeAspect="1"/>
            </p:cNvSpPr>
            <p:nvPr/>
          </p:nvSpPr>
          <p:spPr>
            <a:xfrm rot="19559920">
              <a:off x="5525040" y="2125894"/>
              <a:ext cx="217260" cy="195535"/>
            </a:xfrm>
            <a:prstGeom prst="hexagon">
              <a:avLst/>
            </a:prstGeom>
            <a:solidFill>
              <a:srgbClr val="D4E5E8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六边形 53">
              <a:extLst>
                <a:ext uri="{FF2B5EF4-FFF2-40B4-BE49-F238E27FC236}">
                  <a16:creationId xmlns:a16="http://schemas.microsoft.com/office/drawing/2014/main" id="{A7465E31-01F6-9007-F2A9-6AF75391BD6B}"/>
                </a:ext>
              </a:extLst>
            </p:cNvPr>
            <p:cNvSpPr>
              <a:spLocks noChangeAspect="1"/>
            </p:cNvSpPr>
            <p:nvPr/>
          </p:nvSpPr>
          <p:spPr>
            <a:xfrm rot="20921918">
              <a:off x="5342497" y="2269114"/>
              <a:ext cx="214416" cy="195535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六边形 44">
              <a:extLst>
                <a:ext uri="{FF2B5EF4-FFF2-40B4-BE49-F238E27FC236}">
                  <a16:creationId xmlns:a16="http://schemas.microsoft.com/office/drawing/2014/main" id="{0F6162BB-522A-B4AD-C6B4-582B6BDC4794}"/>
                </a:ext>
              </a:extLst>
            </p:cNvPr>
            <p:cNvSpPr>
              <a:spLocks noChangeAspect="1"/>
            </p:cNvSpPr>
            <p:nvPr/>
          </p:nvSpPr>
          <p:spPr>
            <a:xfrm rot="18363799">
              <a:off x="5722638" y="2014138"/>
              <a:ext cx="282439" cy="260713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六边形 55">
              <a:extLst>
                <a:ext uri="{FF2B5EF4-FFF2-40B4-BE49-F238E27FC236}">
                  <a16:creationId xmlns:a16="http://schemas.microsoft.com/office/drawing/2014/main" id="{9C0605CA-02FD-5A9E-8532-E19397A13B46}"/>
                </a:ext>
              </a:extLst>
            </p:cNvPr>
            <p:cNvSpPr>
              <a:spLocks noChangeAspect="1"/>
            </p:cNvSpPr>
            <p:nvPr/>
          </p:nvSpPr>
          <p:spPr>
            <a:xfrm rot="18363799">
              <a:off x="5742310" y="2044066"/>
              <a:ext cx="260713" cy="238987"/>
            </a:xfrm>
            <a:prstGeom prst="hexagon">
              <a:avLst/>
            </a:prstGeom>
            <a:solidFill>
              <a:srgbClr val="AFD0D5"/>
            </a:solidFill>
            <a:ln>
              <a:solidFill>
                <a:srgbClr val="AFD0D5"/>
              </a:solidFill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文本框 30">
              <a:extLst>
                <a:ext uri="{FF2B5EF4-FFF2-40B4-BE49-F238E27FC236}">
                  <a16:creationId xmlns:a16="http://schemas.microsoft.com/office/drawing/2014/main" id="{5329B864-1021-788D-1D2A-D36FB37B2EE4}"/>
                </a:ext>
              </a:extLst>
            </p:cNvPr>
            <p:cNvSpPr txBox="1"/>
            <p:nvPr/>
          </p:nvSpPr>
          <p:spPr>
            <a:xfrm>
              <a:off x="1637692" y="2730771"/>
              <a:ext cx="777155" cy="1928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Electrode (Pt)</a:t>
              </a:r>
            </a:p>
          </p:txBody>
        </p:sp>
        <p:sp>
          <p:nvSpPr>
            <p:cNvPr id="78" name="文本框 30">
              <a:extLst>
                <a:ext uri="{FF2B5EF4-FFF2-40B4-BE49-F238E27FC236}">
                  <a16:creationId xmlns:a16="http://schemas.microsoft.com/office/drawing/2014/main" id="{F5DEB9F9-149F-2B9A-A1CD-2B492E674680}"/>
                </a:ext>
              </a:extLst>
            </p:cNvPr>
            <p:cNvSpPr txBox="1"/>
            <p:nvPr/>
          </p:nvSpPr>
          <p:spPr>
            <a:xfrm>
              <a:off x="3319529" y="2730771"/>
              <a:ext cx="777155" cy="1928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Electrode (Pt)</a:t>
              </a:r>
            </a:p>
          </p:txBody>
        </p:sp>
        <p:sp>
          <p:nvSpPr>
            <p:cNvPr id="79" name="文本框 30">
              <a:extLst>
                <a:ext uri="{FF2B5EF4-FFF2-40B4-BE49-F238E27FC236}">
                  <a16:creationId xmlns:a16="http://schemas.microsoft.com/office/drawing/2014/main" id="{71ED9F9B-5396-7C2D-4C06-0473C8A82F83}"/>
                </a:ext>
              </a:extLst>
            </p:cNvPr>
            <p:cNvSpPr txBox="1"/>
            <p:nvPr/>
          </p:nvSpPr>
          <p:spPr>
            <a:xfrm>
              <a:off x="5038799" y="2726980"/>
              <a:ext cx="777155" cy="1928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Electrode (Pt)</a:t>
              </a:r>
            </a:p>
          </p:txBody>
        </p:sp>
        <p:sp>
          <p:nvSpPr>
            <p:cNvPr id="80" name="文本框 30">
              <a:extLst>
                <a:ext uri="{FF2B5EF4-FFF2-40B4-BE49-F238E27FC236}">
                  <a16:creationId xmlns:a16="http://schemas.microsoft.com/office/drawing/2014/main" id="{1790C8C4-B42D-60F0-594F-59A3328B4FF1}"/>
                </a:ext>
              </a:extLst>
            </p:cNvPr>
            <p:cNvSpPr txBox="1"/>
            <p:nvPr/>
          </p:nvSpPr>
          <p:spPr>
            <a:xfrm>
              <a:off x="1547040" y="1616161"/>
              <a:ext cx="638545" cy="1928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Nucleation</a:t>
              </a:r>
            </a:p>
          </p:txBody>
        </p:sp>
        <p:sp>
          <p:nvSpPr>
            <p:cNvPr id="81" name="文本框 30">
              <a:extLst>
                <a:ext uri="{FF2B5EF4-FFF2-40B4-BE49-F238E27FC236}">
                  <a16:creationId xmlns:a16="http://schemas.microsoft.com/office/drawing/2014/main" id="{52448DE2-9AA5-0879-5A41-CCEC81687F25}"/>
                </a:ext>
              </a:extLst>
            </p:cNvPr>
            <p:cNvSpPr txBox="1"/>
            <p:nvPr/>
          </p:nvSpPr>
          <p:spPr>
            <a:xfrm>
              <a:off x="3054002" y="1581879"/>
              <a:ext cx="1262787" cy="192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Primary nuclei growth</a:t>
              </a:r>
            </a:p>
          </p:txBody>
        </p:sp>
        <p:sp>
          <p:nvSpPr>
            <p:cNvPr id="82" name="文本框 30">
              <a:extLst>
                <a:ext uri="{FF2B5EF4-FFF2-40B4-BE49-F238E27FC236}">
                  <a16:creationId xmlns:a16="http://schemas.microsoft.com/office/drawing/2014/main" id="{86252612-7CDE-9365-BAA1-018B05969AAB}"/>
                </a:ext>
              </a:extLst>
            </p:cNvPr>
            <p:cNvSpPr txBox="1"/>
            <p:nvPr/>
          </p:nvSpPr>
          <p:spPr>
            <a:xfrm>
              <a:off x="4604329" y="1554968"/>
              <a:ext cx="1560899" cy="337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Secondary nucleation and growth</a:t>
              </a:r>
            </a:p>
          </p:txBody>
        </p:sp>
      </p:grpSp>
      <p:sp>
        <p:nvSpPr>
          <p:cNvPr id="84" name="Hexagon 24">
            <a:extLst>
              <a:ext uri="{FF2B5EF4-FFF2-40B4-BE49-F238E27FC236}">
                <a16:creationId xmlns:a16="http://schemas.microsoft.com/office/drawing/2014/main" id="{770506F8-AB83-28B4-9AE2-4527570CA598}"/>
              </a:ext>
            </a:extLst>
          </p:cNvPr>
          <p:cNvSpPr>
            <a:spLocks noChangeAspect="1"/>
          </p:cNvSpPr>
          <p:nvPr/>
        </p:nvSpPr>
        <p:spPr>
          <a:xfrm rot="11467358" flipH="1" flipV="1">
            <a:off x="4498603" y="5201766"/>
            <a:ext cx="783227" cy="720000"/>
          </a:xfrm>
          <a:prstGeom prst="hexagon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46000">
                <a:schemeClr val="accent5">
                  <a:lumMod val="60000"/>
                </a:schemeClr>
              </a:gs>
              <a:gs pos="100000">
                <a:schemeClr val="accent5">
                  <a:lumMod val="3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2676575" lon="20513507" rev="4723473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829FBFF6-55B2-AF00-6B36-EEBB56DF7AA2}"/>
              </a:ext>
            </a:extLst>
          </p:cNvPr>
          <p:cNvGrpSpPr/>
          <p:nvPr/>
        </p:nvGrpSpPr>
        <p:grpSpPr>
          <a:xfrm>
            <a:off x="7694994" y="5147029"/>
            <a:ext cx="1152000" cy="720000"/>
            <a:chOff x="6772645" y="2707276"/>
            <a:chExt cx="1397326" cy="900021"/>
          </a:xfrm>
        </p:grpSpPr>
        <p:sp>
          <p:nvSpPr>
            <p:cNvPr id="86" name="Hexagon 24">
              <a:extLst>
                <a:ext uri="{FF2B5EF4-FFF2-40B4-BE49-F238E27FC236}">
                  <a16:creationId xmlns:a16="http://schemas.microsoft.com/office/drawing/2014/main" id="{18C33113-3AAD-32FE-1F3C-CB9A6296941D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7190939" y="2707296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Hexagon 24">
              <a:extLst>
                <a:ext uri="{FF2B5EF4-FFF2-40B4-BE49-F238E27FC236}">
                  <a16:creationId xmlns:a16="http://schemas.microsoft.com/office/drawing/2014/main" id="{162AD697-0377-D357-E3A6-765795E39A57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7166370" y="2707292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Hexagon 24">
              <a:extLst>
                <a:ext uri="{FF2B5EF4-FFF2-40B4-BE49-F238E27FC236}">
                  <a16:creationId xmlns:a16="http://schemas.microsoft.com/office/drawing/2014/main" id="{C8C8489B-2730-C4A0-6B09-C07753D6C428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7142390" y="2707291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Hexagon 24">
              <a:extLst>
                <a:ext uri="{FF2B5EF4-FFF2-40B4-BE49-F238E27FC236}">
                  <a16:creationId xmlns:a16="http://schemas.microsoft.com/office/drawing/2014/main" id="{1D05B09C-6FC2-8589-C044-C8BDACE18EBA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7117283" y="2707291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Hexagon 24">
              <a:extLst>
                <a:ext uri="{FF2B5EF4-FFF2-40B4-BE49-F238E27FC236}">
                  <a16:creationId xmlns:a16="http://schemas.microsoft.com/office/drawing/2014/main" id="{FB09E77A-23D5-2E64-2A05-4ADDC6780864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7092629" y="2707287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Hexagon 24">
              <a:extLst>
                <a:ext uri="{FF2B5EF4-FFF2-40B4-BE49-F238E27FC236}">
                  <a16:creationId xmlns:a16="http://schemas.microsoft.com/office/drawing/2014/main" id="{9A063A6A-BDC6-648F-3B16-0DA307C8174A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7068649" y="2707286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Hexagon 24">
              <a:extLst>
                <a:ext uri="{FF2B5EF4-FFF2-40B4-BE49-F238E27FC236}">
                  <a16:creationId xmlns:a16="http://schemas.microsoft.com/office/drawing/2014/main" id="{BC425239-158E-6DD0-76AC-6B55F07FED39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7044548" y="2707297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Hexagon 24">
              <a:extLst>
                <a:ext uri="{FF2B5EF4-FFF2-40B4-BE49-F238E27FC236}">
                  <a16:creationId xmlns:a16="http://schemas.microsoft.com/office/drawing/2014/main" id="{7FD282CC-FC41-AF19-2A94-4F718AED751A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7020569" y="2707293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Hexagon 24">
              <a:extLst>
                <a:ext uri="{FF2B5EF4-FFF2-40B4-BE49-F238E27FC236}">
                  <a16:creationId xmlns:a16="http://schemas.microsoft.com/office/drawing/2014/main" id="{081E7217-B030-05F8-67D7-7A93244F09E7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6996589" y="2707292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Hexagon 24">
              <a:extLst>
                <a:ext uri="{FF2B5EF4-FFF2-40B4-BE49-F238E27FC236}">
                  <a16:creationId xmlns:a16="http://schemas.microsoft.com/office/drawing/2014/main" id="{F40DA748-211A-B368-ACA5-C67B5D3CEFC7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6971482" y="2707292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Hexagon 24">
              <a:extLst>
                <a:ext uri="{FF2B5EF4-FFF2-40B4-BE49-F238E27FC236}">
                  <a16:creationId xmlns:a16="http://schemas.microsoft.com/office/drawing/2014/main" id="{34695149-AE41-38CB-71F9-B206261C2812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6947418" y="2707288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Hexagon 96">
              <a:extLst>
                <a:ext uri="{FF2B5EF4-FFF2-40B4-BE49-F238E27FC236}">
                  <a16:creationId xmlns:a16="http://schemas.microsoft.com/office/drawing/2014/main" id="{A5525CF1-1F62-263A-27A7-0AE049E1EB26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6922848" y="2707287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Hexagon 24">
              <a:extLst>
                <a:ext uri="{FF2B5EF4-FFF2-40B4-BE49-F238E27FC236}">
                  <a16:creationId xmlns:a16="http://schemas.microsoft.com/office/drawing/2014/main" id="{558FFA22-37F6-C3A4-F52A-71D8A07E955D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6897903" y="2707286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Hexagon 24">
              <a:extLst>
                <a:ext uri="{FF2B5EF4-FFF2-40B4-BE49-F238E27FC236}">
                  <a16:creationId xmlns:a16="http://schemas.microsoft.com/office/drawing/2014/main" id="{7A6481E1-0994-F676-FCFF-41078B189ABB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6874176" y="2707282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Hexagon 24">
              <a:extLst>
                <a:ext uri="{FF2B5EF4-FFF2-40B4-BE49-F238E27FC236}">
                  <a16:creationId xmlns:a16="http://schemas.microsoft.com/office/drawing/2014/main" id="{255D56F7-C06C-7510-81AC-1C7BF7E3DF44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6846386" y="2707281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Hexagon 24">
              <a:extLst>
                <a:ext uri="{FF2B5EF4-FFF2-40B4-BE49-F238E27FC236}">
                  <a16:creationId xmlns:a16="http://schemas.microsoft.com/office/drawing/2014/main" id="{E7C8E5F5-20EC-960A-715F-D6C6E28C3EF2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6821279" y="2707281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Hexagon 24">
              <a:extLst>
                <a:ext uri="{FF2B5EF4-FFF2-40B4-BE49-F238E27FC236}">
                  <a16:creationId xmlns:a16="http://schemas.microsoft.com/office/drawing/2014/main" id="{A7FB3124-E2C9-29E4-AE35-5423372D8124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6796710" y="2707277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Hexagon 24">
              <a:extLst>
                <a:ext uri="{FF2B5EF4-FFF2-40B4-BE49-F238E27FC236}">
                  <a16:creationId xmlns:a16="http://schemas.microsoft.com/office/drawing/2014/main" id="{A0BA74EA-B15F-A164-592F-DF4C036B5EF0}"/>
                </a:ext>
              </a:extLst>
            </p:cNvPr>
            <p:cNvSpPr>
              <a:spLocks noChangeAspect="1"/>
            </p:cNvSpPr>
            <p:nvPr/>
          </p:nvSpPr>
          <p:spPr>
            <a:xfrm rot="11467358" flipH="1" flipV="1">
              <a:off x="6772645" y="2707276"/>
              <a:ext cx="979032" cy="900000"/>
            </a:xfrm>
            <a:prstGeom prst="hexagon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</a:schemeClr>
                </a:gs>
                <a:gs pos="46000">
                  <a:schemeClr val="accent5">
                    <a:lumMod val="60000"/>
                  </a:schemeClr>
                </a:gs>
                <a:gs pos="100000">
                  <a:schemeClr val="accent5">
                    <a:lumMod val="3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accent5">
                  <a:lumMod val="40000"/>
                  <a:lumOff val="60000"/>
                </a:schemeClr>
              </a:solidFill>
            </a:ln>
            <a:scene3d>
              <a:camera prst="isometricOffAxis1Top">
                <a:rot lat="2676575" lon="20513507" rev="4723473"/>
              </a:camera>
              <a:lightRig rig="threePt" dir="t"/>
            </a:scene3d>
            <a:sp3d prstMaterial="metal">
              <a:bevelT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solidFill>
                    <a:srgbClr val="ED7D31">
                      <a:lumMod val="50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4" name="Hexagon 24">
            <a:extLst>
              <a:ext uri="{FF2B5EF4-FFF2-40B4-BE49-F238E27FC236}">
                <a16:creationId xmlns:a16="http://schemas.microsoft.com/office/drawing/2014/main" id="{AD1B7421-8F31-2C6C-89C2-6BB0F5247450}"/>
              </a:ext>
            </a:extLst>
          </p:cNvPr>
          <p:cNvSpPr>
            <a:spLocks noChangeAspect="1"/>
          </p:cNvSpPr>
          <p:nvPr/>
        </p:nvSpPr>
        <p:spPr>
          <a:xfrm rot="11467358" flipH="1" flipV="1">
            <a:off x="3711990" y="5424797"/>
            <a:ext cx="313292" cy="288000"/>
          </a:xfrm>
          <a:prstGeom prst="hexagon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46000">
                <a:schemeClr val="accent5">
                  <a:lumMod val="60000"/>
                </a:schemeClr>
              </a:gs>
              <a:gs pos="100000">
                <a:schemeClr val="accent5">
                  <a:lumMod val="3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2676575" lon="20513507" rev="4723473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文本框 30">
            <a:extLst>
              <a:ext uri="{FF2B5EF4-FFF2-40B4-BE49-F238E27FC236}">
                <a16:creationId xmlns:a16="http://schemas.microsoft.com/office/drawing/2014/main" id="{C8F36EA4-3787-17CB-2BF8-4FBC434EFD48}"/>
              </a:ext>
            </a:extLst>
          </p:cNvPr>
          <p:cNvSpPr txBox="1"/>
          <p:nvPr/>
        </p:nvSpPr>
        <p:spPr>
          <a:xfrm>
            <a:off x="5811711" y="5000590"/>
            <a:ext cx="86125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Preferred nucleation sites</a:t>
            </a:r>
          </a:p>
        </p:txBody>
      </p:sp>
      <p:sp>
        <p:nvSpPr>
          <p:cNvPr id="106" name="Hexagon 24">
            <a:extLst>
              <a:ext uri="{FF2B5EF4-FFF2-40B4-BE49-F238E27FC236}">
                <a16:creationId xmlns:a16="http://schemas.microsoft.com/office/drawing/2014/main" id="{3D2FB0BE-39C3-949D-A1D0-F0801247B221}"/>
              </a:ext>
            </a:extLst>
          </p:cNvPr>
          <p:cNvSpPr>
            <a:spLocks noChangeAspect="1"/>
          </p:cNvSpPr>
          <p:nvPr/>
        </p:nvSpPr>
        <p:spPr>
          <a:xfrm rot="11467358" flipH="1" flipV="1">
            <a:off x="6421271" y="5209513"/>
            <a:ext cx="783227" cy="720000"/>
          </a:xfrm>
          <a:prstGeom prst="hexagon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46000">
                <a:schemeClr val="accent5">
                  <a:lumMod val="60000"/>
                </a:schemeClr>
              </a:gs>
              <a:gs pos="100000">
                <a:schemeClr val="accent5">
                  <a:lumMod val="3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2676575" lon="20513507" rev="4723473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文本框 30">
            <a:extLst>
              <a:ext uri="{FF2B5EF4-FFF2-40B4-BE49-F238E27FC236}">
                <a16:creationId xmlns:a16="http://schemas.microsoft.com/office/drawing/2014/main" id="{1045B64B-9E72-0EF9-632C-3825BD5980F8}"/>
              </a:ext>
            </a:extLst>
          </p:cNvPr>
          <p:cNvSpPr txBox="1"/>
          <p:nvPr/>
        </p:nvSpPr>
        <p:spPr>
          <a:xfrm>
            <a:off x="3626394" y="4750605"/>
            <a:ext cx="1657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No additive – </a:t>
            </a:r>
            <a:r>
              <a:rPr kumimoji="0" lang="en-US" altLang="zh-CN" sz="1200" b="1" i="1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Dendritic</a:t>
            </a:r>
          </a:p>
        </p:txBody>
      </p:sp>
      <p:sp>
        <p:nvSpPr>
          <p:cNvPr id="108" name="文本框 30">
            <a:extLst>
              <a:ext uri="{FF2B5EF4-FFF2-40B4-BE49-F238E27FC236}">
                <a16:creationId xmlns:a16="http://schemas.microsoft.com/office/drawing/2014/main" id="{02FFDEA5-29BB-4302-2317-BECD839AF785}"/>
              </a:ext>
            </a:extLst>
          </p:cNvPr>
          <p:cNvSpPr txBox="1"/>
          <p:nvPr/>
        </p:nvSpPr>
        <p:spPr>
          <a:xfrm>
            <a:off x="6493788" y="4751120"/>
            <a:ext cx="1627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Additive </a:t>
            </a:r>
            <a:r>
              <a:rPr kumimoji="0" lang="en-US" altLang="zh-CN" sz="1200" b="1" i="1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– </a:t>
            </a:r>
            <a:r>
              <a:rPr kumimoji="0" lang="en-US" altLang="zh-CN" sz="1200" b="1" i="1" u="sng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Block shape</a:t>
            </a:r>
          </a:p>
        </p:txBody>
      </p:sp>
      <p:sp>
        <p:nvSpPr>
          <p:cNvPr id="109" name="文本框 30">
            <a:extLst>
              <a:ext uri="{FF2B5EF4-FFF2-40B4-BE49-F238E27FC236}">
                <a16:creationId xmlns:a16="http://schemas.microsoft.com/office/drawing/2014/main" id="{BB366F71-0D94-70AC-71BA-6CB7CC792F26}"/>
              </a:ext>
            </a:extLst>
          </p:cNvPr>
          <p:cNvSpPr txBox="1"/>
          <p:nvPr/>
        </p:nvSpPr>
        <p:spPr>
          <a:xfrm>
            <a:off x="3856752" y="5733963"/>
            <a:ext cx="9588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Sharp edges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0" name="文本框 30">
            <a:extLst>
              <a:ext uri="{FF2B5EF4-FFF2-40B4-BE49-F238E27FC236}">
                <a16:creationId xmlns:a16="http://schemas.microsoft.com/office/drawing/2014/main" id="{BFC39FC3-72C6-AEA6-498F-1B4A28F0D228}"/>
              </a:ext>
            </a:extLst>
          </p:cNvPr>
          <p:cNvSpPr txBox="1"/>
          <p:nvPr/>
        </p:nvSpPr>
        <p:spPr>
          <a:xfrm>
            <a:off x="7116120" y="5742231"/>
            <a:ext cx="933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Blunt edges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70264A00-B44B-91AC-71A8-8996A39C1478}"/>
              </a:ext>
            </a:extLst>
          </p:cNvPr>
          <p:cNvSpPr/>
          <p:nvPr/>
        </p:nvSpPr>
        <p:spPr>
          <a:xfrm rot="401380">
            <a:off x="5052347" y="5431663"/>
            <a:ext cx="170317" cy="446170"/>
          </a:xfrm>
          <a:prstGeom prst="ellipse">
            <a:avLst/>
          </a:prstGeom>
          <a:noFill/>
          <a:ln w="19050">
            <a:solidFill>
              <a:srgbClr val="BF9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DDDC7E38-051E-B520-35C4-FBEC0CBBFC8E}"/>
              </a:ext>
            </a:extLst>
          </p:cNvPr>
          <p:cNvSpPr/>
          <p:nvPr/>
        </p:nvSpPr>
        <p:spPr>
          <a:xfrm>
            <a:off x="8273712" y="5373163"/>
            <a:ext cx="491547" cy="480072"/>
          </a:xfrm>
          <a:prstGeom prst="ellipse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Hexagon 24">
            <a:extLst>
              <a:ext uri="{FF2B5EF4-FFF2-40B4-BE49-F238E27FC236}">
                <a16:creationId xmlns:a16="http://schemas.microsoft.com/office/drawing/2014/main" id="{6E9FAAF3-3410-F089-1DE0-CF44F88DAA0B}"/>
              </a:ext>
            </a:extLst>
          </p:cNvPr>
          <p:cNvSpPr>
            <a:spLocks noChangeAspect="1"/>
          </p:cNvSpPr>
          <p:nvPr/>
        </p:nvSpPr>
        <p:spPr>
          <a:xfrm rot="11467358" flipH="1" flipV="1">
            <a:off x="6487374" y="5262299"/>
            <a:ext cx="665744" cy="612000"/>
          </a:xfrm>
          <a:prstGeom prst="hexagon">
            <a:avLst/>
          </a:prstGeom>
          <a:solidFill>
            <a:schemeClr val="accent6">
              <a:lumMod val="75000"/>
              <a:alpha val="40000"/>
            </a:schemeClr>
          </a:solidFill>
          <a:ln>
            <a:noFill/>
          </a:ln>
          <a:scene3d>
            <a:camera prst="isometricOffAxis1Top">
              <a:rot lat="2676575" lon="20513507" rev="4723473"/>
            </a:camera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文本框 30">
            <a:extLst>
              <a:ext uri="{FF2B5EF4-FFF2-40B4-BE49-F238E27FC236}">
                <a16:creationId xmlns:a16="http://schemas.microsoft.com/office/drawing/2014/main" id="{D1AD48A8-AD23-4E42-5C55-C5470B843BD1}"/>
              </a:ext>
            </a:extLst>
          </p:cNvPr>
          <p:cNvSpPr txBox="1"/>
          <p:nvPr/>
        </p:nvSpPr>
        <p:spPr>
          <a:xfrm>
            <a:off x="7091074" y="5055109"/>
            <a:ext cx="7915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srgbClr val="3E737A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Restricted adsorption</a:t>
            </a:r>
          </a:p>
        </p:txBody>
      </p:sp>
      <p:sp>
        <p:nvSpPr>
          <p:cNvPr id="115" name="Arrow: Down 49">
            <a:extLst>
              <a:ext uri="{FF2B5EF4-FFF2-40B4-BE49-F238E27FC236}">
                <a16:creationId xmlns:a16="http://schemas.microsoft.com/office/drawing/2014/main" id="{3A811EA6-8E57-8D1B-B943-515086931644}"/>
              </a:ext>
            </a:extLst>
          </p:cNvPr>
          <p:cNvSpPr/>
          <p:nvPr/>
        </p:nvSpPr>
        <p:spPr>
          <a:xfrm rot="3347679">
            <a:off x="7017661" y="5180816"/>
            <a:ext cx="117016" cy="156392"/>
          </a:xfrm>
          <a:prstGeom prst="downArrow">
            <a:avLst/>
          </a:prstGeom>
          <a:solidFill>
            <a:srgbClr val="3E7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3E737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Arrow: Down 46">
            <a:extLst>
              <a:ext uri="{FF2B5EF4-FFF2-40B4-BE49-F238E27FC236}">
                <a16:creationId xmlns:a16="http://schemas.microsoft.com/office/drawing/2014/main" id="{052A7CF1-E08C-4F29-43FB-DAE6C40B49BE}"/>
              </a:ext>
            </a:extLst>
          </p:cNvPr>
          <p:cNvSpPr/>
          <p:nvPr/>
        </p:nvSpPr>
        <p:spPr>
          <a:xfrm rot="17001884">
            <a:off x="6560361" y="5326450"/>
            <a:ext cx="144000" cy="36066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>
              <a:rot lat="0" lon="0" rev="209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Right Arrow 228">
            <a:extLst>
              <a:ext uri="{FF2B5EF4-FFF2-40B4-BE49-F238E27FC236}">
                <a16:creationId xmlns:a16="http://schemas.microsoft.com/office/drawing/2014/main" id="{80F51778-AD59-8343-185E-825E36C7C513}"/>
              </a:ext>
            </a:extLst>
          </p:cNvPr>
          <p:cNvSpPr/>
          <p:nvPr/>
        </p:nvSpPr>
        <p:spPr>
          <a:xfrm>
            <a:off x="4074733" y="5470572"/>
            <a:ext cx="516656" cy="159918"/>
          </a:xfrm>
          <a:prstGeom prst="rightArrow">
            <a:avLst>
              <a:gd name="adj1" fmla="val 62121"/>
              <a:gd name="adj2" fmla="val 53030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8" name="Right Arrow 229">
            <a:extLst>
              <a:ext uri="{FF2B5EF4-FFF2-40B4-BE49-F238E27FC236}">
                <a16:creationId xmlns:a16="http://schemas.microsoft.com/office/drawing/2014/main" id="{36084344-007C-E0F2-FF1A-783F9484AF5E}"/>
              </a:ext>
            </a:extLst>
          </p:cNvPr>
          <p:cNvSpPr/>
          <p:nvPr/>
        </p:nvSpPr>
        <p:spPr>
          <a:xfrm>
            <a:off x="7222971" y="5484013"/>
            <a:ext cx="516656" cy="159918"/>
          </a:xfrm>
          <a:prstGeom prst="rightArrow">
            <a:avLst>
              <a:gd name="adj1" fmla="val 62121"/>
              <a:gd name="adj2" fmla="val 53030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254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104" grpId="0" animBg="1"/>
      <p:bldP spid="105" grpId="0"/>
      <p:bldP spid="106" grpId="0" animBg="1"/>
      <p:bldP spid="107" grpId="0"/>
      <p:bldP spid="108" grpId="0"/>
      <p:bldP spid="109" grpId="0"/>
      <p:bldP spid="110" grpId="0"/>
      <p:bldP spid="111" grpId="0" animBg="1"/>
      <p:bldP spid="112" grpId="0" animBg="1"/>
      <p:bldP spid="113" grpId="0" animBg="1"/>
      <p:bldP spid="114" grpId="0"/>
      <p:bldP spid="115" grpId="0" animBg="1"/>
      <p:bldP spid="116" grpId="0" animBg="1"/>
      <p:bldP spid="117" grpId="0" animBg="1"/>
      <p:bldP spid="1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4451C-DFA7-7E38-6483-CC7F27F731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330F02F6-3C84-2B83-DD81-923F756B43C1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Mechanism</a:t>
            </a:r>
            <a:r>
              <a:rPr lang="en-GB" noProof="0" dirty="0">
                <a:solidFill>
                  <a:srgbClr val="0C0C0C"/>
                </a:solidFill>
              </a:rPr>
              <a:t> – Electrostatic shielding of sharp facets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8C6D1319-AE54-6207-E87F-74A9965AFDC2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39" name="Rectangle: Rounded Corners 238">
            <a:extLst>
              <a:ext uri="{FF2B5EF4-FFF2-40B4-BE49-F238E27FC236}">
                <a16:creationId xmlns:a16="http://schemas.microsoft.com/office/drawing/2014/main" id="{FD6F5703-98C7-ABD3-72CE-2C60B298F238}"/>
              </a:ext>
            </a:extLst>
          </p:cNvPr>
          <p:cNvSpPr/>
          <p:nvPr/>
        </p:nvSpPr>
        <p:spPr>
          <a:xfrm>
            <a:off x="1449498" y="1238216"/>
            <a:ext cx="5850000" cy="3258000"/>
          </a:xfrm>
          <a:prstGeom prst="roundRect">
            <a:avLst/>
          </a:prstGeom>
          <a:gradFill flip="none" rotWithShape="1">
            <a:gsLst>
              <a:gs pos="0">
                <a:srgbClr val="E8F1F9"/>
              </a:gs>
              <a:gs pos="60000">
                <a:srgbClr val="E8F1F9"/>
              </a:gs>
              <a:gs pos="100000">
                <a:srgbClr val="DDEBED"/>
              </a:gs>
            </a:gsLst>
            <a:path path="circle">
              <a:fillToRect l="50000" t="130000" r="50000" b="-30000"/>
            </a:path>
            <a:tileRect/>
          </a:gradFill>
          <a:ln w="28575">
            <a:solidFill>
              <a:srgbClr val="8D496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0" name="Hexagon 24">
            <a:extLst>
              <a:ext uri="{FF2B5EF4-FFF2-40B4-BE49-F238E27FC236}">
                <a16:creationId xmlns:a16="http://schemas.microsoft.com/office/drawing/2014/main" id="{4ABEAC9B-91E1-6762-9C40-91DF0E7C3AFB}"/>
              </a:ext>
            </a:extLst>
          </p:cNvPr>
          <p:cNvSpPr>
            <a:spLocks noChangeAspect="1"/>
          </p:cNvSpPr>
          <p:nvPr/>
        </p:nvSpPr>
        <p:spPr>
          <a:xfrm rot="4509950">
            <a:off x="2980596" y="2400408"/>
            <a:ext cx="2034952" cy="2160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18664783" lon="19558753" rev="2510698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1" name="Hexagon 24">
            <a:extLst>
              <a:ext uri="{FF2B5EF4-FFF2-40B4-BE49-F238E27FC236}">
                <a16:creationId xmlns:a16="http://schemas.microsoft.com/office/drawing/2014/main" id="{0110488D-E4AD-5A47-6DCD-0E813AEF641F}"/>
              </a:ext>
            </a:extLst>
          </p:cNvPr>
          <p:cNvSpPr>
            <a:spLocks noChangeAspect="1"/>
          </p:cNvSpPr>
          <p:nvPr/>
        </p:nvSpPr>
        <p:spPr>
          <a:xfrm rot="4509950">
            <a:off x="3046548" y="2376594"/>
            <a:ext cx="2034952" cy="2160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18664783" lon="19558753" rev="2510698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2" name="Hexagon 24">
            <a:extLst>
              <a:ext uri="{FF2B5EF4-FFF2-40B4-BE49-F238E27FC236}">
                <a16:creationId xmlns:a16="http://schemas.microsoft.com/office/drawing/2014/main" id="{CA90BDC6-857B-7593-7A5C-E38BAD53AECC}"/>
              </a:ext>
            </a:extLst>
          </p:cNvPr>
          <p:cNvSpPr>
            <a:spLocks noChangeAspect="1"/>
          </p:cNvSpPr>
          <p:nvPr/>
        </p:nvSpPr>
        <p:spPr>
          <a:xfrm rot="4509950">
            <a:off x="3112501" y="2357780"/>
            <a:ext cx="2034952" cy="2160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18664783" lon="19558753" rev="2510698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3" name="Hexagon 24">
            <a:extLst>
              <a:ext uri="{FF2B5EF4-FFF2-40B4-BE49-F238E27FC236}">
                <a16:creationId xmlns:a16="http://schemas.microsoft.com/office/drawing/2014/main" id="{FF9346DA-2808-9E5D-2137-11097F97F78C}"/>
              </a:ext>
            </a:extLst>
          </p:cNvPr>
          <p:cNvSpPr>
            <a:spLocks noChangeAspect="1"/>
          </p:cNvSpPr>
          <p:nvPr/>
        </p:nvSpPr>
        <p:spPr>
          <a:xfrm rot="4509950">
            <a:off x="3178956" y="2351978"/>
            <a:ext cx="2034952" cy="2160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18664783" lon="19558753" rev="2510698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4" name="Hexagon 24">
            <a:extLst>
              <a:ext uri="{FF2B5EF4-FFF2-40B4-BE49-F238E27FC236}">
                <a16:creationId xmlns:a16="http://schemas.microsoft.com/office/drawing/2014/main" id="{FB024EB8-2A41-E50D-973C-05C0A593A264}"/>
              </a:ext>
            </a:extLst>
          </p:cNvPr>
          <p:cNvSpPr>
            <a:spLocks noChangeAspect="1"/>
          </p:cNvSpPr>
          <p:nvPr/>
        </p:nvSpPr>
        <p:spPr>
          <a:xfrm rot="4509950">
            <a:off x="3258382" y="2333273"/>
            <a:ext cx="2034952" cy="2160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18664783" lon="19558753" rev="2510698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AF8E4967-BE33-B9E3-8463-27C8F4C7573F}"/>
              </a:ext>
            </a:extLst>
          </p:cNvPr>
          <p:cNvSpPr txBox="1"/>
          <p:nvPr/>
        </p:nvSpPr>
        <p:spPr>
          <a:xfrm>
            <a:off x="2422516" y="2928392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C4994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(100)</a:t>
            </a: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A4EB6096-79F3-6C49-A2DD-C0128C712205}"/>
              </a:ext>
            </a:extLst>
          </p:cNvPr>
          <p:cNvSpPr txBox="1"/>
          <p:nvPr/>
        </p:nvSpPr>
        <p:spPr>
          <a:xfrm>
            <a:off x="5617807" y="3372729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D0715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(002)</a:t>
            </a:r>
          </a:p>
        </p:txBody>
      </p:sp>
      <p:cxnSp>
        <p:nvCxnSpPr>
          <p:cNvPr id="247" name="Straight Arrow Connector 246">
            <a:extLst>
              <a:ext uri="{FF2B5EF4-FFF2-40B4-BE49-F238E27FC236}">
                <a16:creationId xmlns:a16="http://schemas.microsoft.com/office/drawing/2014/main" id="{E222E567-9A54-C22F-8918-16D8E4E99D1A}"/>
              </a:ext>
            </a:extLst>
          </p:cNvPr>
          <p:cNvCxnSpPr>
            <a:cxnSpLocks/>
          </p:cNvCxnSpPr>
          <p:nvPr/>
        </p:nvCxnSpPr>
        <p:spPr>
          <a:xfrm rot="10800000" flipH="1">
            <a:off x="3166944" y="3163647"/>
            <a:ext cx="432000" cy="0"/>
          </a:xfrm>
          <a:prstGeom prst="straightConnector1">
            <a:avLst/>
          </a:prstGeom>
          <a:ln w="38100">
            <a:solidFill>
              <a:srgbClr val="C4994C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E1F134A3-DCA1-8538-0F1C-4462CB0BCF15}"/>
              </a:ext>
            </a:extLst>
          </p:cNvPr>
          <p:cNvCxnSpPr>
            <a:cxnSpLocks/>
          </p:cNvCxnSpPr>
          <p:nvPr/>
        </p:nvCxnSpPr>
        <p:spPr>
          <a:xfrm>
            <a:off x="1860528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Arrow Connector 248">
            <a:extLst>
              <a:ext uri="{FF2B5EF4-FFF2-40B4-BE49-F238E27FC236}">
                <a16:creationId xmlns:a16="http://schemas.microsoft.com/office/drawing/2014/main" id="{5297AD5D-B82A-6CCC-9E29-C7D6A9DC994D}"/>
              </a:ext>
            </a:extLst>
          </p:cNvPr>
          <p:cNvCxnSpPr>
            <a:cxnSpLocks/>
          </p:cNvCxnSpPr>
          <p:nvPr/>
        </p:nvCxnSpPr>
        <p:spPr>
          <a:xfrm>
            <a:off x="2027339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>
            <a:extLst>
              <a:ext uri="{FF2B5EF4-FFF2-40B4-BE49-F238E27FC236}">
                <a16:creationId xmlns:a16="http://schemas.microsoft.com/office/drawing/2014/main" id="{B798354D-32F2-7E0B-EAD9-36771DB3895F}"/>
              </a:ext>
            </a:extLst>
          </p:cNvPr>
          <p:cNvCxnSpPr>
            <a:cxnSpLocks/>
          </p:cNvCxnSpPr>
          <p:nvPr/>
        </p:nvCxnSpPr>
        <p:spPr>
          <a:xfrm>
            <a:off x="2200368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>
            <a:extLst>
              <a:ext uri="{FF2B5EF4-FFF2-40B4-BE49-F238E27FC236}">
                <a16:creationId xmlns:a16="http://schemas.microsoft.com/office/drawing/2014/main" id="{02FF1F42-5E16-100D-D68D-2F7DC6F271DF}"/>
              </a:ext>
            </a:extLst>
          </p:cNvPr>
          <p:cNvCxnSpPr>
            <a:cxnSpLocks/>
          </p:cNvCxnSpPr>
          <p:nvPr/>
        </p:nvCxnSpPr>
        <p:spPr>
          <a:xfrm>
            <a:off x="2358186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Arrow Connector 251">
            <a:extLst>
              <a:ext uri="{FF2B5EF4-FFF2-40B4-BE49-F238E27FC236}">
                <a16:creationId xmlns:a16="http://schemas.microsoft.com/office/drawing/2014/main" id="{70140EB4-BF78-2E21-E5D9-FEDAFF5862D3}"/>
              </a:ext>
            </a:extLst>
          </p:cNvPr>
          <p:cNvCxnSpPr>
            <a:cxnSpLocks/>
          </p:cNvCxnSpPr>
          <p:nvPr/>
        </p:nvCxnSpPr>
        <p:spPr>
          <a:xfrm>
            <a:off x="2524997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18AA414E-B4EA-52A7-DDD5-8108174D6555}"/>
              </a:ext>
            </a:extLst>
          </p:cNvPr>
          <p:cNvCxnSpPr>
            <a:cxnSpLocks/>
          </p:cNvCxnSpPr>
          <p:nvPr/>
        </p:nvCxnSpPr>
        <p:spPr>
          <a:xfrm>
            <a:off x="2698026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Arrow Connector 253">
            <a:extLst>
              <a:ext uri="{FF2B5EF4-FFF2-40B4-BE49-F238E27FC236}">
                <a16:creationId xmlns:a16="http://schemas.microsoft.com/office/drawing/2014/main" id="{EC47C04D-C8BA-FE2E-00B1-3EC51E141CE5}"/>
              </a:ext>
            </a:extLst>
          </p:cNvPr>
          <p:cNvCxnSpPr>
            <a:cxnSpLocks/>
          </p:cNvCxnSpPr>
          <p:nvPr/>
        </p:nvCxnSpPr>
        <p:spPr>
          <a:xfrm>
            <a:off x="2843434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Arrow Connector 254">
            <a:extLst>
              <a:ext uri="{FF2B5EF4-FFF2-40B4-BE49-F238E27FC236}">
                <a16:creationId xmlns:a16="http://schemas.microsoft.com/office/drawing/2014/main" id="{CD88091A-C228-A567-550C-D98ECDAB13BA}"/>
              </a:ext>
            </a:extLst>
          </p:cNvPr>
          <p:cNvCxnSpPr>
            <a:cxnSpLocks/>
          </p:cNvCxnSpPr>
          <p:nvPr/>
        </p:nvCxnSpPr>
        <p:spPr>
          <a:xfrm>
            <a:off x="3010245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Arrow Connector 255">
            <a:extLst>
              <a:ext uri="{FF2B5EF4-FFF2-40B4-BE49-F238E27FC236}">
                <a16:creationId xmlns:a16="http://schemas.microsoft.com/office/drawing/2014/main" id="{F6286BB2-132E-A52E-9150-970393AE0A21}"/>
              </a:ext>
            </a:extLst>
          </p:cNvPr>
          <p:cNvCxnSpPr>
            <a:cxnSpLocks/>
          </p:cNvCxnSpPr>
          <p:nvPr/>
        </p:nvCxnSpPr>
        <p:spPr>
          <a:xfrm>
            <a:off x="3183274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256">
            <a:extLst>
              <a:ext uri="{FF2B5EF4-FFF2-40B4-BE49-F238E27FC236}">
                <a16:creationId xmlns:a16="http://schemas.microsoft.com/office/drawing/2014/main" id="{70DBDA49-F7CD-5A22-B03D-B745AC932485}"/>
              </a:ext>
            </a:extLst>
          </p:cNvPr>
          <p:cNvCxnSpPr>
            <a:cxnSpLocks/>
          </p:cNvCxnSpPr>
          <p:nvPr/>
        </p:nvCxnSpPr>
        <p:spPr>
          <a:xfrm>
            <a:off x="3339885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Arrow Connector 257">
            <a:extLst>
              <a:ext uri="{FF2B5EF4-FFF2-40B4-BE49-F238E27FC236}">
                <a16:creationId xmlns:a16="http://schemas.microsoft.com/office/drawing/2014/main" id="{D7B2C512-52D2-39EF-9020-A3622B92C6D5}"/>
              </a:ext>
            </a:extLst>
          </p:cNvPr>
          <p:cNvCxnSpPr>
            <a:cxnSpLocks/>
          </p:cNvCxnSpPr>
          <p:nvPr/>
        </p:nvCxnSpPr>
        <p:spPr>
          <a:xfrm>
            <a:off x="3506696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Arrow Connector 258">
            <a:extLst>
              <a:ext uri="{FF2B5EF4-FFF2-40B4-BE49-F238E27FC236}">
                <a16:creationId xmlns:a16="http://schemas.microsoft.com/office/drawing/2014/main" id="{5F44BF7C-7249-B8FB-5EBE-524436865A46}"/>
              </a:ext>
            </a:extLst>
          </p:cNvPr>
          <p:cNvCxnSpPr>
            <a:cxnSpLocks/>
          </p:cNvCxnSpPr>
          <p:nvPr/>
        </p:nvCxnSpPr>
        <p:spPr>
          <a:xfrm>
            <a:off x="3679725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>
            <a:extLst>
              <a:ext uri="{FF2B5EF4-FFF2-40B4-BE49-F238E27FC236}">
                <a16:creationId xmlns:a16="http://schemas.microsoft.com/office/drawing/2014/main" id="{8CC169B1-CA75-7C16-A13C-E28F54CABA52}"/>
              </a:ext>
            </a:extLst>
          </p:cNvPr>
          <p:cNvCxnSpPr>
            <a:cxnSpLocks/>
          </p:cNvCxnSpPr>
          <p:nvPr/>
        </p:nvCxnSpPr>
        <p:spPr>
          <a:xfrm>
            <a:off x="3844806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C2248C99-4509-7F9A-624D-DA3DC9B1DFB8}"/>
              </a:ext>
            </a:extLst>
          </p:cNvPr>
          <p:cNvCxnSpPr>
            <a:cxnSpLocks/>
          </p:cNvCxnSpPr>
          <p:nvPr/>
        </p:nvCxnSpPr>
        <p:spPr>
          <a:xfrm>
            <a:off x="4011617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Arrow Connector 261">
            <a:extLst>
              <a:ext uri="{FF2B5EF4-FFF2-40B4-BE49-F238E27FC236}">
                <a16:creationId xmlns:a16="http://schemas.microsoft.com/office/drawing/2014/main" id="{8C0C0F68-1BBF-D95E-1481-C0512A05E659}"/>
              </a:ext>
            </a:extLst>
          </p:cNvPr>
          <p:cNvCxnSpPr>
            <a:cxnSpLocks/>
          </p:cNvCxnSpPr>
          <p:nvPr/>
        </p:nvCxnSpPr>
        <p:spPr>
          <a:xfrm>
            <a:off x="4184646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Arrow Connector 262">
            <a:extLst>
              <a:ext uri="{FF2B5EF4-FFF2-40B4-BE49-F238E27FC236}">
                <a16:creationId xmlns:a16="http://schemas.microsoft.com/office/drawing/2014/main" id="{FC0BA073-00AB-64AC-25D2-34AA34470499}"/>
              </a:ext>
            </a:extLst>
          </p:cNvPr>
          <p:cNvCxnSpPr>
            <a:cxnSpLocks/>
          </p:cNvCxnSpPr>
          <p:nvPr/>
        </p:nvCxnSpPr>
        <p:spPr>
          <a:xfrm>
            <a:off x="4357775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Arrow Connector 263">
            <a:extLst>
              <a:ext uri="{FF2B5EF4-FFF2-40B4-BE49-F238E27FC236}">
                <a16:creationId xmlns:a16="http://schemas.microsoft.com/office/drawing/2014/main" id="{DB83BEA9-F32D-2032-11CC-F810C4B30633}"/>
              </a:ext>
            </a:extLst>
          </p:cNvPr>
          <p:cNvCxnSpPr>
            <a:cxnSpLocks/>
          </p:cNvCxnSpPr>
          <p:nvPr/>
        </p:nvCxnSpPr>
        <p:spPr>
          <a:xfrm>
            <a:off x="4524586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Arrow Connector 264">
            <a:extLst>
              <a:ext uri="{FF2B5EF4-FFF2-40B4-BE49-F238E27FC236}">
                <a16:creationId xmlns:a16="http://schemas.microsoft.com/office/drawing/2014/main" id="{7D1045BE-82D6-DC81-73B7-D59482EA2136}"/>
              </a:ext>
            </a:extLst>
          </p:cNvPr>
          <p:cNvCxnSpPr>
            <a:cxnSpLocks/>
          </p:cNvCxnSpPr>
          <p:nvPr/>
        </p:nvCxnSpPr>
        <p:spPr>
          <a:xfrm>
            <a:off x="4697615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48DADAAC-81D3-EA12-CFEF-CDD54C0A8145}"/>
              </a:ext>
            </a:extLst>
          </p:cNvPr>
          <p:cNvCxnSpPr>
            <a:cxnSpLocks/>
          </p:cNvCxnSpPr>
          <p:nvPr/>
        </p:nvCxnSpPr>
        <p:spPr>
          <a:xfrm>
            <a:off x="4855433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Arrow Connector 266">
            <a:extLst>
              <a:ext uri="{FF2B5EF4-FFF2-40B4-BE49-F238E27FC236}">
                <a16:creationId xmlns:a16="http://schemas.microsoft.com/office/drawing/2014/main" id="{4F585C55-9FD9-C518-73AA-5A54F543C214}"/>
              </a:ext>
            </a:extLst>
          </p:cNvPr>
          <p:cNvCxnSpPr>
            <a:cxnSpLocks/>
          </p:cNvCxnSpPr>
          <p:nvPr/>
        </p:nvCxnSpPr>
        <p:spPr>
          <a:xfrm>
            <a:off x="5022244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Arrow Connector 267">
            <a:extLst>
              <a:ext uri="{FF2B5EF4-FFF2-40B4-BE49-F238E27FC236}">
                <a16:creationId xmlns:a16="http://schemas.microsoft.com/office/drawing/2014/main" id="{90E3E3F1-37C3-D6C5-BEA8-E547A6B626A4}"/>
              </a:ext>
            </a:extLst>
          </p:cNvPr>
          <p:cNvCxnSpPr>
            <a:cxnSpLocks/>
          </p:cNvCxnSpPr>
          <p:nvPr/>
        </p:nvCxnSpPr>
        <p:spPr>
          <a:xfrm>
            <a:off x="5195273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Arrow Connector 268">
            <a:extLst>
              <a:ext uri="{FF2B5EF4-FFF2-40B4-BE49-F238E27FC236}">
                <a16:creationId xmlns:a16="http://schemas.microsoft.com/office/drawing/2014/main" id="{3373C2C8-AED7-0D41-0318-A200CE991400}"/>
              </a:ext>
            </a:extLst>
          </p:cNvPr>
          <p:cNvCxnSpPr>
            <a:cxnSpLocks/>
          </p:cNvCxnSpPr>
          <p:nvPr/>
        </p:nvCxnSpPr>
        <p:spPr>
          <a:xfrm>
            <a:off x="5340681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Arrow Connector 269">
            <a:extLst>
              <a:ext uri="{FF2B5EF4-FFF2-40B4-BE49-F238E27FC236}">
                <a16:creationId xmlns:a16="http://schemas.microsoft.com/office/drawing/2014/main" id="{8B4CA0EA-706B-4E70-1D4D-09620FB61FB2}"/>
              </a:ext>
            </a:extLst>
          </p:cNvPr>
          <p:cNvCxnSpPr>
            <a:cxnSpLocks/>
          </p:cNvCxnSpPr>
          <p:nvPr/>
        </p:nvCxnSpPr>
        <p:spPr>
          <a:xfrm>
            <a:off x="5507492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Arrow Connector 270">
            <a:extLst>
              <a:ext uri="{FF2B5EF4-FFF2-40B4-BE49-F238E27FC236}">
                <a16:creationId xmlns:a16="http://schemas.microsoft.com/office/drawing/2014/main" id="{37932EFB-D768-9064-95E5-955F29CF62F4}"/>
              </a:ext>
            </a:extLst>
          </p:cNvPr>
          <p:cNvCxnSpPr>
            <a:cxnSpLocks/>
          </p:cNvCxnSpPr>
          <p:nvPr/>
        </p:nvCxnSpPr>
        <p:spPr>
          <a:xfrm>
            <a:off x="5680521" y="1407652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Arrow Connector 271">
            <a:extLst>
              <a:ext uri="{FF2B5EF4-FFF2-40B4-BE49-F238E27FC236}">
                <a16:creationId xmlns:a16="http://schemas.microsoft.com/office/drawing/2014/main" id="{B060AD4B-E85D-C3AA-39FE-21BB8F1767AE}"/>
              </a:ext>
            </a:extLst>
          </p:cNvPr>
          <p:cNvCxnSpPr>
            <a:cxnSpLocks/>
          </p:cNvCxnSpPr>
          <p:nvPr/>
        </p:nvCxnSpPr>
        <p:spPr>
          <a:xfrm>
            <a:off x="5837132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237D00DF-A30E-64A0-3E55-8B157722209D}"/>
              </a:ext>
            </a:extLst>
          </p:cNvPr>
          <p:cNvCxnSpPr>
            <a:cxnSpLocks/>
          </p:cNvCxnSpPr>
          <p:nvPr/>
        </p:nvCxnSpPr>
        <p:spPr>
          <a:xfrm>
            <a:off x="6003943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Arrow Connector 273">
            <a:extLst>
              <a:ext uri="{FF2B5EF4-FFF2-40B4-BE49-F238E27FC236}">
                <a16:creationId xmlns:a16="http://schemas.microsoft.com/office/drawing/2014/main" id="{57C78904-CE44-C1E0-C700-46D336FF55D1}"/>
              </a:ext>
            </a:extLst>
          </p:cNvPr>
          <p:cNvCxnSpPr>
            <a:cxnSpLocks/>
          </p:cNvCxnSpPr>
          <p:nvPr/>
        </p:nvCxnSpPr>
        <p:spPr>
          <a:xfrm>
            <a:off x="6176972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Arrow Connector 274">
            <a:extLst>
              <a:ext uri="{FF2B5EF4-FFF2-40B4-BE49-F238E27FC236}">
                <a16:creationId xmlns:a16="http://schemas.microsoft.com/office/drawing/2014/main" id="{3C8C8A54-9F5A-7035-23B9-FCB69210875A}"/>
              </a:ext>
            </a:extLst>
          </p:cNvPr>
          <p:cNvCxnSpPr>
            <a:cxnSpLocks/>
          </p:cNvCxnSpPr>
          <p:nvPr/>
        </p:nvCxnSpPr>
        <p:spPr>
          <a:xfrm>
            <a:off x="6342053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Arrow Connector 275">
            <a:extLst>
              <a:ext uri="{FF2B5EF4-FFF2-40B4-BE49-F238E27FC236}">
                <a16:creationId xmlns:a16="http://schemas.microsoft.com/office/drawing/2014/main" id="{74055473-A541-8C67-BD59-EB6A370705FF}"/>
              </a:ext>
            </a:extLst>
          </p:cNvPr>
          <p:cNvCxnSpPr>
            <a:cxnSpLocks/>
          </p:cNvCxnSpPr>
          <p:nvPr/>
        </p:nvCxnSpPr>
        <p:spPr>
          <a:xfrm>
            <a:off x="6508864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BEA02EFC-F7A4-36F2-640A-B18D5E1D48E1}"/>
              </a:ext>
            </a:extLst>
          </p:cNvPr>
          <p:cNvCxnSpPr>
            <a:cxnSpLocks/>
          </p:cNvCxnSpPr>
          <p:nvPr/>
        </p:nvCxnSpPr>
        <p:spPr>
          <a:xfrm>
            <a:off x="6681893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Arrow Connector 277">
            <a:extLst>
              <a:ext uri="{FF2B5EF4-FFF2-40B4-BE49-F238E27FC236}">
                <a16:creationId xmlns:a16="http://schemas.microsoft.com/office/drawing/2014/main" id="{D5FEE3D6-8EB5-C1C6-7396-BA4560FEC196}"/>
              </a:ext>
            </a:extLst>
          </p:cNvPr>
          <p:cNvCxnSpPr>
            <a:cxnSpLocks/>
          </p:cNvCxnSpPr>
          <p:nvPr/>
        </p:nvCxnSpPr>
        <p:spPr>
          <a:xfrm>
            <a:off x="6870507" y="1405586"/>
            <a:ext cx="0" cy="288000"/>
          </a:xfrm>
          <a:prstGeom prst="straightConnector1">
            <a:avLst/>
          </a:prstGeom>
          <a:ln w="19050">
            <a:solidFill>
              <a:srgbClr val="4F75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Hexagon 24">
            <a:extLst>
              <a:ext uri="{FF2B5EF4-FFF2-40B4-BE49-F238E27FC236}">
                <a16:creationId xmlns:a16="http://schemas.microsoft.com/office/drawing/2014/main" id="{6ADA61F0-CA0D-F32E-C7F8-C8B5DC213F7F}"/>
              </a:ext>
            </a:extLst>
          </p:cNvPr>
          <p:cNvSpPr>
            <a:spLocks noChangeAspect="1"/>
          </p:cNvSpPr>
          <p:nvPr/>
        </p:nvSpPr>
        <p:spPr>
          <a:xfrm rot="4509950">
            <a:off x="3335349" y="2314851"/>
            <a:ext cx="2034952" cy="2160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18664783" lon="19558753" rev="2510698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0" name="Hexagon 24">
            <a:extLst>
              <a:ext uri="{FF2B5EF4-FFF2-40B4-BE49-F238E27FC236}">
                <a16:creationId xmlns:a16="http://schemas.microsoft.com/office/drawing/2014/main" id="{A6BAC631-A9F5-547B-4B45-82BCF921F8FD}"/>
              </a:ext>
            </a:extLst>
          </p:cNvPr>
          <p:cNvSpPr>
            <a:spLocks noChangeAspect="1"/>
          </p:cNvSpPr>
          <p:nvPr/>
        </p:nvSpPr>
        <p:spPr>
          <a:xfrm rot="4509950">
            <a:off x="3414585" y="2305975"/>
            <a:ext cx="2034952" cy="2160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18664783" lon="19558753" rev="2510698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1" name="Hexagon 24">
            <a:extLst>
              <a:ext uri="{FF2B5EF4-FFF2-40B4-BE49-F238E27FC236}">
                <a16:creationId xmlns:a16="http://schemas.microsoft.com/office/drawing/2014/main" id="{83CB7B4F-F866-7F73-36C1-294B03B7CCB8}"/>
              </a:ext>
            </a:extLst>
          </p:cNvPr>
          <p:cNvSpPr>
            <a:spLocks noChangeAspect="1"/>
          </p:cNvSpPr>
          <p:nvPr/>
        </p:nvSpPr>
        <p:spPr>
          <a:xfrm rot="4509950">
            <a:off x="3499943" y="2293449"/>
            <a:ext cx="2034952" cy="2160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18664783" lon="19558753" rev="2510698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2" name="Hexagon 24">
            <a:extLst>
              <a:ext uri="{FF2B5EF4-FFF2-40B4-BE49-F238E27FC236}">
                <a16:creationId xmlns:a16="http://schemas.microsoft.com/office/drawing/2014/main" id="{C968AE2D-5F9D-D153-1FAE-45917816A1A2}"/>
              </a:ext>
            </a:extLst>
          </p:cNvPr>
          <p:cNvSpPr>
            <a:spLocks noChangeAspect="1"/>
          </p:cNvSpPr>
          <p:nvPr/>
        </p:nvSpPr>
        <p:spPr>
          <a:xfrm rot="4509950">
            <a:off x="3569440" y="2276599"/>
            <a:ext cx="2034952" cy="2160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18664783" lon="19558753" rev="2510698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3" name="Hexagon 24">
            <a:extLst>
              <a:ext uri="{FF2B5EF4-FFF2-40B4-BE49-F238E27FC236}">
                <a16:creationId xmlns:a16="http://schemas.microsoft.com/office/drawing/2014/main" id="{07C9D007-5E3D-79EE-AC09-50FB9F40788F}"/>
              </a:ext>
            </a:extLst>
          </p:cNvPr>
          <p:cNvSpPr>
            <a:spLocks noChangeAspect="1"/>
          </p:cNvSpPr>
          <p:nvPr/>
        </p:nvSpPr>
        <p:spPr>
          <a:xfrm rot="4509950">
            <a:off x="3656334" y="2276516"/>
            <a:ext cx="2034952" cy="2160000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OffAxis1Top">
              <a:rot lat="18664783" lon="19558753" rev="2510698"/>
            </a:camera>
            <a:lightRig rig="threePt" dir="t"/>
          </a:scene3d>
          <a:sp3d prstMaterial="metal"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solidFill>
                  <a:srgbClr val="ED7D31">
                    <a:lumMod val="5000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EE7088EC-F351-2A33-54DB-5EB5DA1392F6}"/>
              </a:ext>
            </a:extLst>
          </p:cNvPr>
          <p:cNvSpPr>
            <a:spLocks/>
          </p:cNvSpPr>
          <p:nvPr/>
        </p:nvSpPr>
        <p:spPr>
          <a:xfrm>
            <a:off x="1449498" y="3920639"/>
            <a:ext cx="5850000" cy="57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E4EAF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Metal anode</a:t>
            </a:r>
          </a:p>
        </p:txBody>
      </p: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3D8D7E6-B1EE-BC44-D547-AA78932A1B8D}"/>
              </a:ext>
            </a:extLst>
          </p:cNvPr>
          <p:cNvGrpSpPr/>
          <p:nvPr/>
        </p:nvGrpSpPr>
        <p:grpSpPr>
          <a:xfrm>
            <a:off x="4268042" y="2772179"/>
            <a:ext cx="341760" cy="276999"/>
            <a:chOff x="5013635" y="4190501"/>
            <a:chExt cx="341760" cy="276999"/>
          </a:xfrm>
        </p:grpSpPr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FE8EFFB8-CE31-4B09-D961-D27E778CCDD8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A4161AF7-1B60-13DB-A9C3-6FB0A6A1A805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30B7955A-56B7-56FF-4F41-C29F5A73D62F}"/>
              </a:ext>
            </a:extLst>
          </p:cNvPr>
          <p:cNvGrpSpPr/>
          <p:nvPr/>
        </p:nvGrpSpPr>
        <p:grpSpPr>
          <a:xfrm>
            <a:off x="4479714" y="2706565"/>
            <a:ext cx="341760" cy="276999"/>
            <a:chOff x="5013635" y="4190501"/>
            <a:chExt cx="341760" cy="276999"/>
          </a:xfrm>
        </p:grpSpPr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4297976F-34C8-DFC7-D668-ECB9A8ABB0FB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49FDCFA9-5942-8171-0AFE-E5F0C49B4B43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1B9C910D-BD8A-653F-8641-DF51C3D0AE6F}"/>
              </a:ext>
            </a:extLst>
          </p:cNvPr>
          <p:cNvGrpSpPr/>
          <p:nvPr/>
        </p:nvGrpSpPr>
        <p:grpSpPr>
          <a:xfrm>
            <a:off x="4686965" y="2647850"/>
            <a:ext cx="341760" cy="276999"/>
            <a:chOff x="5013635" y="4190501"/>
            <a:chExt cx="341760" cy="276999"/>
          </a:xfrm>
        </p:grpSpPr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F4348A76-5195-8AF7-B352-702CE4B414EA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54F43C83-EB72-AB46-4D3D-B6590D51A633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9AA49ED2-8294-BF7C-510B-8B62C72D27A9}"/>
              </a:ext>
            </a:extLst>
          </p:cNvPr>
          <p:cNvGrpSpPr/>
          <p:nvPr/>
        </p:nvGrpSpPr>
        <p:grpSpPr>
          <a:xfrm>
            <a:off x="4208441" y="2985773"/>
            <a:ext cx="341760" cy="276999"/>
            <a:chOff x="5013635" y="4190501"/>
            <a:chExt cx="341760" cy="276999"/>
          </a:xfrm>
        </p:grpSpPr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3BDEA424-200A-A7D3-E2D4-1FE8550DEF2B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id="{27A078D2-B9E9-614D-DAE2-267EA49B4584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9D539209-ACE7-EDA2-6A7E-F8C976DB3926}"/>
              </a:ext>
            </a:extLst>
          </p:cNvPr>
          <p:cNvGrpSpPr/>
          <p:nvPr/>
        </p:nvGrpSpPr>
        <p:grpSpPr>
          <a:xfrm>
            <a:off x="4421739" y="2922768"/>
            <a:ext cx="341760" cy="276999"/>
            <a:chOff x="5013635" y="4190501"/>
            <a:chExt cx="341760" cy="276999"/>
          </a:xfrm>
        </p:grpSpPr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CC3EC915-06E3-D21F-63EC-6A5637AC4FAD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id="{128350C2-BA07-F3EC-07B6-1555D60DB7D7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CBF8AA83-4394-4916-66D3-DF2AEC182E23}"/>
              </a:ext>
            </a:extLst>
          </p:cNvPr>
          <p:cNvGrpSpPr/>
          <p:nvPr/>
        </p:nvGrpSpPr>
        <p:grpSpPr>
          <a:xfrm>
            <a:off x="4637009" y="2866793"/>
            <a:ext cx="341760" cy="276999"/>
            <a:chOff x="5013635" y="4190501"/>
            <a:chExt cx="341760" cy="276999"/>
          </a:xfrm>
        </p:grpSpPr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6D2308BD-BEAD-3EE8-0F3B-7A9B05075D9D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2" name="TextBox 247">
              <a:extLst>
                <a:ext uri="{FF2B5EF4-FFF2-40B4-BE49-F238E27FC236}">
                  <a16:creationId xmlns:a16="http://schemas.microsoft.com/office/drawing/2014/main" id="{C16283C0-4FDC-2F01-DB2F-0004CBE05218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FD741CD5-D7B6-0A62-CFA0-5A308D607F43}"/>
              </a:ext>
            </a:extLst>
          </p:cNvPr>
          <p:cNvGrpSpPr/>
          <p:nvPr/>
        </p:nvGrpSpPr>
        <p:grpSpPr>
          <a:xfrm>
            <a:off x="4373336" y="3138515"/>
            <a:ext cx="341760" cy="276999"/>
            <a:chOff x="5013635" y="4190501"/>
            <a:chExt cx="341760" cy="276999"/>
          </a:xfrm>
        </p:grpSpPr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9EF232E7-31CC-B171-7435-C02DDE68F8BA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5FAB17B3-4D77-A561-6990-506D6DF617A3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A81A8218-7B7C-3835-7FB4-B8997742C93D}"/>
              </a:ext>
            </a:extLst>
          </p:cNvPr>
          <p:cNvGrpSpPr/>
          <p:nvPr/>
        </p:nvGrpSpPr>
        <p:grpSpPr>
          <a:xfrm>
            <a:off x="4586634" y="3083326"/>
            <a:ext cx="341760" cy="276999"/>
            <a:chOff x="5013635" y="4190501"/>
            <a:chExt cx="341760" cy="276999"/>
          </a:xfrm>
        </p:grpSpPr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5126DDD3-398F-7E42-E0D1-F7EB1AF50422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037C2453-5B9C-3236-EABB-506FC05F2FB4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77383B14-1D21-F117-0E57-AC62C7E0C3FA}"/>
              </a:ext>
            </a:extLst>
          </p:cNvPr>
          <p:cNvGrpSpPr/>
          <p:nvPr/>
        </p:nvGrpSpPr>
        <p:grpSpPr>
          <a:xfrm>
            <a:off x="4797996" y="3019535"/>
            <a:ext cx="341760" cy="276999"/>
            <a:chOff x="5013635" y="4190501"/>
            <a:chExt cx="341760" cy="276999"/>
          </a:xfrm>
        </p:grpSpPr>
        <p:sp>
          <p:nvSpPr>
            <p:cNvPr id="310" name="Oval 309">
              <a:extLst>
                <a:ext uri="{FF2B5EF4-FFF2-40B4-BE49-F238E27FC236}">
                  <a16:creationId xmlns:a16="http://schemas.microsoft.com/office/drawing/2014/main" id="{17277F1C-F855-9008-E153-B0B94505A491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1" name="TextBox 247">
              <a:extLst>
                <a:ext uri="{FF2B5EF4-FFF2-40B4-BE49-F238E27FC236}">
                  <a16:creationId xmlns:a16="http://schemas.microsoft.com/office/drawing/2014/main" id="{8FA86487-E9F1-531E-CA47-D789D0DAA3A8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D50A5401-2687-9F6D-75FA-9B3F5EACA309}"/>
              </a:ext>
            </a:extLst>
          </p:cNvPr>
          <p:cNvGrpSpPr/>
          <p:nvPr/>
        </p:nvGrpSpPr>
        <p:grpSpPr>
          <a:xfrm>
            <a:off x="4319350" y="3353366"/>
            <a:ext cx="341760" cy="276999"/>
            <a:chOff x="5013635" y="4190501"/>
            <a:chExt cx="341760" cy="276999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3BB1E4F3-889F-BA6D-2194-3E4445C9CB95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4" name="TextBox 313">
              <a:extLst>
                <a:ext uri="{FF2B5EF4-FFF2-40B4-BE49-F238E27FC236}">
                  <a16:creationId xmlns:a16="http://schemas.microsoft.com/office/drawing/2014/main" id="{A99C5645-D74B-62E4-F110-DA57B25CE60C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26F632ED-9503-98DB-2F98-29AEA4E37937}"/>
              </a:ext>
            </a:extLst>
          </p:cNvPr>
          <p:cNvGrpSpPr/>
          <p:nvPr/>
        </p:nvGrpSpPr>
        <p:grpSpPr>
          <a:xfrm>
            <a:off x="4532648" y="3298177"/>
            <a:ext cx="341760" cy="276999"/>
            <a:chOff x="5013635" y="4190501"/>
            <a:chExt cx="341760" cy="276999"/>
          </a:xfrm>
        </p:grpSpPr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438F4953-892C-43E9-30BE-7B95E53E5A2F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86A3F3D6-3D85-1C1E-880C-3CEB0AE4EEF0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468EF41D-C39B-3564-55C9-48205FEBF530}"/>
              </a:ext>
            </a:extLst>
          </p:cNvPr>
          <p:cNvGrpSpPr/>
          <p:nvPr/>
        </p:nvGrpSpPr>
        <p:grpSpPr>
          <a:xfrm>
            <a:off x="4744010" y="3234386"/>
            <a:ext cx="341760" cy="276999"/>
            <a:chOff x="5013635" y="4190501"/>
            <a:chExt cx="341760" cy="276999"/>
          </a:xfrm>
        </p:grpSpPr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3C8D5E41-1979-632C-E0C7-6F96908AFF9D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0" name="TextBox 247">
              <a:extLst>
                <a:ext uri="{FF2B5EF4-FFF2-40B4-BE49-F238E27FC236}">
                  <a16:creationId xmlns:a16="http://schemas.microsoft.com/office/drawing/2014/main" id="{3EB8B9A9-3EC6-C2E9-E161-545CBB21C297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D1B86E35-49A2-F184-6975-32EB66A4CA61}"/>
              </a:ext>
            </a:extLst>
          </p:cNvPr>
          <p:cNvGrpSpPr/>
          <p:nvPr/>
        </p:nvGrpSpPr>
        <p:grpSpPr>
          <a:xfrm>
            <a:off x="4162743" y="3204104"/>
            <a:ext cx="341760" cy="276999"/>
            <a:chOff x="5013635" y="4190501"/>
            <a:chExt cx="341760" cy="276999"/>
          </a:xfrm>
        </p:grpSpPr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79886581-CD38-9372-8BAB-E31EDE576EF4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416FBE56-E9CF-54F5-3EB8-B69FD4BB012A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D539312C-DB52-BDCC-C82E-9F2A72EAA357}"/>
              </a:ext>
            </a:extLst>
          </p:cNvPr>
          <p:cNvGrpSpPr/>
          <p:nvPr/>
        </p:nvGrpSpPr>
        <p:grpSpPr>
          <a:xfrm>
            <a:off x="4476175" y="3509145"/>
            <a:ext cx="341760" cy="276999"/>
            <a:chOff x="5013635" y="4190501"/>
            <a:chExt cx="341760" cy="276999"/>
          </a:xfrm>
        </p:grpSpPr>
        <p:sp>
          <p:nvSpPr>
            <p:cNvPr id="325" name="Oval 324">
              <a:extLst>
                <a:ext uri="{FF2B5EF4-FFF2-40B4-BE49-F238E27FC236}">
                  <a16:creationId xmlns:a16="http://schemas.microsoft.com/office/drawing/2014/main" id="{3896DA15-98F6-17A0-366E-CF851B3E2966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4D8BC804-C193-7685-B36A-2DAF699C7CDB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1806964C-6379-3372-0B18-2279A6A92958}"/>
              </a:ext>
            </a:extLst>
          </p:cNvPr>
          <p:cNvGrpSpPr/>
          <p:nvPr/>
        </p:nvGrpSpPr>
        <p:grpSpPr>
          <a:xfrm>
            <a:off x="4688856" y="3454813"/>
            <a:ext cx="341760" cy="276999"/>
            <a:chOff x="5013635" y="4190501"/>
            <a:chExt cx="341760" cy="276999"/>
          </a:xfrm>
        </p:grpSpPr>
        <p:sp>
          <p:nvSpPr>
            <p:cNvPr id="328" name="Oval 327">
              <a:extLst>
                <a:ext uri="{FF2B5EF4-FFF2-40B4-BE49-F238E27FC236}">
                  <a16:creationId xmlns:a16="http://schemas.microsoft.com/office/drawing/2014/main" id="{B1A4EF06-6398-D7B0-A86A-D4FF50F7A4A7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9" name="TextBox 328">
              <a:extLst>
                <a:ext uri="{FF2B5EF4-FFF2-40B4-BE49-F238E27FC236}">
                  <a16:creationId xmlns:a16="http://schemas.microsoft.com/office/drawing/2014/main" id="{CD292705-FA12-0631-4A6A-FD608AF6ECB5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C05B40D7-75D1-0E06-62D4-75A8046E6483}"/>
              </a:ext>
            </a:extLst>
          </p:cNvPr>
          <p:cNvGrpSpPr/>
          <p:nvPr/>
        </p:nvGrpSpPr>
        <p:grpSpPr>
          <a:xfrm>
            <a:off x="4261232" y="3568366"/>
            <a:ext cx="341760" cy="276999"/>
            <a:chOff x="5013635" y="4190501"/>
            <a:chExt cx="341760" cy="276999"/>
          </a:xfrm>
        </p:grpSpPr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A8F9F7BB-ECA2-1ABB-F04F-0E95080F98F1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AFF5D0C9-402F-3677-5974-BD94BFD57193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C084B54E-44E9-432F-745B-2E4BCAC66D73}"/>
              </a:ext>
            </a:extLst>
          </p:cNvPr>
          <p:cNvGrpSpPr/>
          <p:nvPr/>
        </p:nvGrpSpPr>
        <p:grpSpPr>
          <a:xfrm>
            <a:off x="2978716" y="2269204"/>
            <a:ext cx="341760" cy="276999"/>
            <a:chOff x="5013635" y="4190501"/>
            <a:chExt cx="341760" cy="276999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CC85706F-B68B-8090-AA51-4D67D0BCAD2C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5" name="TextBox 334">
              <a:extLst>
                <a:ext uri="{FF2B5EF4-FFF2-40B4-BE49-F238E27FC236}">
                  <a16:creationId xmlns:a16="http://schemas.microsoft.com/office/drawing/2014/main" id="{257A1A90-6DE8-1572-E266-5DA84604177A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EC1F21FD-2F27-694F-0472-9F9A7B7ABFE0}"/>
              </a:ext>
            </a:extLst>
          </p:cNvPr>
          <p:cNvGrpSpPr/>
          <p:nvPr/>
        </p:nvGrpSpPr>
        <p:grpSpPr>
          <a:xfrm>
            <a:off x="1958005" y="2716099"/>
            <a:ext cx="341760" cy="276999"/>
            <a:chOff x="5013635" y="4190501"/>
            <a:chExt cx="341760" cy="276999"/>
          </a:xfrm>
        </p:grpSpPr>
        <p:sp>
          <p:nvSpPr>
            <p:cNvPr id="337" name="Oval 336">
              <a:extLst>
                <a:ext uri="{FF2B5EF4-FFF2-40B4-BE49-F238E27FC236}">
                  <a16:creationId xmlns:a16="http://schemas.microsoft.com/office/drawing/2014/main" id="{7AECDACE-751E-1AA8-8CC0-FF691C7812F4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A8CEF503-FC21-C780-D939-0B0D30FEB6F7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C071A7D3-A5E7-A449-E398-72454C71A8AE}"/>
              </a:ext>
            </a:extLst>
          </p:cNvPr>
          <p:cNvGrpSpPr/>
          <p:nvPr/>
        </p:nvGrpSpPr>
        <p:grpSpPr>
          <a:xfrm>
            <a:off x="5611966" y="2170646"/>
            <a:ext cx="341760" cy="276999"/>
            <a:chOff x="5013635" y="4190501"/>
            <a:chExt cx="341760" cy="276999"/>
          </a:xfrm>
        </p:grpSpPr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C9CBF5F5-CE47-D075-9E8B-304E0682D4D1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C21FA2A8-9EA7-A1BA-DE18-5A90B0240AD7}"/>
                </a:ext>
              </a:extLst>
            </p:cNvPr>
            <p:cNvSpPr txBox="1"/>
            <p:nvPr/>
          </p:nvSpPr>
          <p:spPr>
            <a:xfrm>
              <a:off x="5013635" y="4190501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92E21468-BF51-75FF-9C35-DD13039BF016}"/>
              </a:ext>
            </a:extLst>
          </p:cNvPr>
          <p:cNvGrpSpPr/>
          <p:nvPr/>
        </p:nvGrpSpPr>
        <p:grpSpPr>
          <a:xfrm>
            <a:off x="6718596" y="3210056"/>
            <a:ext cx="341760" cy="276999"/>
            <a:chOff x="5006261" y="4197875"/>
            <a:chExt cx="341760" cy="276999"/>
          </a:xfrm>
        </p:grpSpPr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D7BC18E3-A987-6C98-E2A3-FDE3D4E1AAED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rgbClr val="A0B8CC"/>
                </a:gs>
                <a:gs pos="46000">
                  <a:srgbClr val="648BAC"/>
                </a:gs>
                <a:gs pos="100000">
                  <a:srgbClr val="4F759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E687FB3D-3E43-7070-7D2D-286276494D23}"/>
                </a:ext>
              </a:extLst>
            </p:cNvPr>
            <p:cNvSpPr txBox="1"/>
            <p:nvPr/>
          </p:nvSpPr>
          <p:spPr>
            <a:xfrm>
              <a:off x="5006261" y="4197875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Times New Roman" panose="02020603050405020304" pitchFamily="18" charset="0"/>
                </a:rPr>
                <a:t>Zn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D88B28AE-CB15-FA9C-4842-94E02B7D19AD}"/>
              </a:ext>
            </a:extLst>
          </p:cNvPr>
          <p:cNvGrpSpPr/>
          <p:nvPr/>
        </p:nvGrpSpPr>
        <p:grpSpPr>
          <a:xfrm>
            <a:off x="2692634" y="3400068"/>
            <a:ext cx="304892" cy="276999"/>
            <a:chOff x="5023483" y="4187246"/>
            <a:chExt cx="304892" cy="276999"/>
          </a:xfrm>
        </p:grpSpPr>
        <p:sp>
          <p:nvSpPr>
            <p:cNvPr id="346" name="Oval 345">
              <a:extLst>
                <a:ext uri="{FF2B5EF4-FFF2-40B4-BE49-F238E27FC236}">
                  <a16:creationId xmlns:a16="http://schemas.microsoft.com/office/drawing/2014/main" id="{B89EB07D-FC4A-377C-1580-FDCC9286219C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46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DBA94E20-779A-3304-BC9A-D5F5846AA01A}"/>
                </a:ext>
              </a:extLst>
            </p:cNvPr>
            <p:cNvSpPr txBox="1"/>
            <p:nvPr/>
          </p:nvSpPr>
          <p:spPr>
            <a:xfrm>
              <a:off x="5023483" y="4187246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Cl</a:t>
              </a:r>
            </a:p>
          </p:txBody>
        </p:sp>
      </p:grp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523EA8FC-372C-4A52-9B65-081273B39B27}"/>
              </a:ext>
            </a:extLst>
          </p:cNvPr>
          <p:cNvGrpSpPr/>
          <p:nvPr/>
        </p:nvGrpSpPr>
        <p:grpSpPr>
          <a:xfrm>
            <a:off x="3091220" y="2037557"/>
            <a:ext cx="304892" cy="276999"/>
            <a:chOff x="5023483" y="4187246"/>
            <a:chExt cx="304892" cy="276999"/>
          </a:xfrm>
        </p:grpSpPr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237CABB9-1417-A083-7557-F36EF221B755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46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BB6F73C1-315E-BB78-9A31-B19D33D3A5CD}"/>
                </a:ext>
              </a:extLst>
            </p:cNvPr>
            <p:cNvSpPr txBox="1"/>
            <p:nvPr/>
          </p:nvSpPr>
          <p:spPr>
            <a:xfrm>
              <a:off x="5023483" y="4187246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Cl</a:t>
              </a:r>
            </a:p>
          </p:txBody>
        </p: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FDA50066-720F-F12D-F24A-0B0637080068}"/>
              </a:ext>
            </a:extLst>
          </p:cNvPr>
          <p:cNvGrpSpPr/>
          <p:nvPr/>
        </p:nvGrpSpPr>
        <p:grpSpPr>
          <a:xfrm>
            <a:off x="4846207" y="1837234"/>
            <a:ext cx="304892" cy="276999"/>
            <a:chOff x="5023483" y="4187246"/>
            <a:chExt cx="304892" cy="276999"/>
          </a:xfrm>
        </p:grpSpPr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57403C7C-F1A0-4084-6E3A-5109B68700A4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46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3" name="TextBox 352">
              <a:extLst>
                <a:ext uri="{FF2B5EF4-FFF2-40B4-BE49-F238E27FC236}">
                  <a16:creationId xmlns:a16="http://schemas.microsoft.com/office/drawing/2014/main" id="{E2E9F364-E83B-7D55-2EA4-4AF93D584CE2}"/>
                </a:ext>
              </a:extLst>
            </p:cNvPr>
            <p:cNvSpPr txBox="1"/>
            <p:nvPr/>
          </p:nvSpPr>
          <p:spPr>
            <a:xfrm>
              <a:off x="5023483" y="4187246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Cl</a:t>
              </a:r>
            </a:p>
          </p:txBody>
        </p:sp>
      </p:grp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530F929C-11E7-1013-2B4A-2FEAAADBF901}"/>
              </a:ext>
            </a:extLst>
          </p:cNvPr>
          <p:cNvGrpSpPr/>
          <p:nvPr/>
        </p:nvGrpSpPr>
        <p:grpSpPr>
          <a:xfrm>
            <a:off x="5703939" y="1953919"/>
            <a:ext cx="304892" cy="276999"/>
            <a:chOff x="5023483" y="4187246"/>
            <a:chExt cx="304892" cy="276999"/>
          </a:xfrm>
        </p:grpSpPr>
        <p:sp>
          <p:nvSpPr>
            <p:cNvPr id="355" name="Oval 354">
              <a:extLst>
                <a:ext uri="{FF2B5EF4-FFF2-40B4-BE49-F238E27FC236}">
                  <a16:creationId xmlns:a16="http://schemas.microsoft.com/office/drawing/2014/main" id="{65F408C7-F523-4659-F49E-F2FFE3DEAD8E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46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6" name="TextBox 355">
              <a:extLst>
                <a:ext uri="{FF2B5EF4-FFF2-40B4-BE49-F238E27FC236}">
                  <a16:creationId xmlns:a16="http://schemas.microsoft.com/office/drawing/2014/main" id="{2454B190-79B4-C317-3C25-A7551CBB4E93}"/>
                </a:ext>
              </a:extLst>
            </p:cNvPr>
            <p:cNvSpPr txBox="1"/>
            <p:nvPr/>
          </p:nvSpPr>
          <p:spPr>
            <a:xfrm>
              <a:off x="5023483" y="4187246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Cl</a:t>
              </a:r>
            </a:p>
          </p:txBody>
        </p:sp>
      </p:grp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1387C6A4-B1A6-CB86-F452-35E688D5C793}"/>
              </a:ext>
            </a:extLst>
          </p:cNvPr>
          <p:cNvGrpSpPr/>
          <p:nvPr/>
        </p:nvGrpSpPr>
        <p:grpSpPr>
          <a:xfrm>
            <a:off x="6645701" y="2990032"/>
            <a:ext cx="304892" cy="276999"/>
            <a:chOff x="5023483" y="4194620"/>
            <a:chExt cx="304892" cy="276999"/>
          </a:xfrm>
        </p:grpSpPr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467A8F17-2F84-40BD-A5FD-5D2219E5346A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46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9" name="TextBox 358">
              <a:extLst>
                <a:ext uri="{FF2B5EF4-FFF2-40B4-BE49-F238E27FC236}">
                  <a16:creationId xmlns:a16="http://schemas.microsoft.com/office/drawing/2014/main" id="{90771303-2540-8D15-9005-2A124DE3A294}"/>
                </a:ext>
              </a:extLst>
            </p:cNvPr>
            <p:cNvSpPr txBox="1"/>
            <p:nvPr/>
          </p:nvSpPr>
          <p:spPr>
            <a:xfrm>
              <a:off x="5023483" y="4194620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Cl</a:t>
              </a:r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39A56DD5-A931-F9D8-71C8-4F4AD3904E85}"/>
              </a:ext>
            </a:extLst>
          </p:cNvPr>
          <p:cNvGrpSpPr/>
          <p:nvPr/>
        </p:nvGrpSpPr>
        <p:grpSpPr>
          <a:xfrm>
            <a:off x="5786735" y="2856850"/>
            <a:ext cx="304892" cy="276999"/>
            <a:chOff x="5023483" y="4194620"/>
            <a:chExt cx="304892" cy="276999"/>
          </a:xfrm>
        </p:grpSpPr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8CF8E035-9494-C2E6-0CDE-9FECF7B83985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46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C4C6BA2D-9A8A-F23F-6472-A79AD51223FF}"/>
                </a:ext>
              </a:extLst>
            </p:cNvPr>
            <p:cNvSpPr txBox="1"/>
            <p:nvPr/>
          </p:nvSpPr>
          <p:spPr>
            <a:xfrm>
              <a:off x="5023483" y="4194620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Cl</a:t>
              </a:r>
            </a:p>
          </p:txBody>
        </p:sp>
      </p:grp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B97E9779-9419-75B6-0A25-0F3E07098B82}"/>
              </a:ext>
            </a:extLst>
          </p:cNvPr>
          <p:cNvGrpSpPr/>
          <p:nvPr/>
        </p:nvGrpSpPr>
        <p:grpSpPr>
          <a:xfrm>
            <a:off x="1801974" y="2541646"/>
            <a:ext cx="304892" cy="276999"/>
            <a:chOff x="5023483" y="4187246"/>
            <a:chExt cx="304892" cy="276999"/>
          </a:xfrm>
        </p:grpSpPr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E429294F-9C7F-0208-4446-DE2CAA85CC72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46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5" name="TextBox 364">
              <a:extLst>
                <a:ext uri="{FF2B5EF4-FFF2-40B4-BE49-F238E27FC236}">
                  <a16:creationId xmlns:a16="http://schemas.microsoft.com/office/drawing/2014/main" id="{379144C9-2453-D82B-DD98-EE6633C0103C}"/>
                </a:ext>
              </a:extLst>
            </p:cNvPr>
            <p:cNvSpPr txBox="1"/>
            <p:nvPr/>
          </p:nvSpPr>
          <p:spPr>
            <a:xfrm>
              <a:off x="5023483" y="4187246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Cl</a:t>
              </a:r>
            </a:p>
          </p:txBody>
        </p:sp>
      </p:grpSp>
      <p:cxnSp>
        <p:nvCxnSpPr>
          <p:cNvPr id="366" name="Straight Arrow Connector 365">
            <a:extLst>
              <a:ext uri="{FF2B5EF4-FFF2-40B4-BE49-F238E27FC236}">
                <a16:creationId xmlns:a16="http://schemas.microsoft.com/office/drawing/2014/main" id="{B67C17B7-39E2-733B-15EA-42F7D52E5E14}"/>
              </a:ext>
            </a:extLst>
          </p:cNvPr>
          <p:cNvCxnSpPr>
            <a:cxnSpLocks/>
          </p:cNvCxnSpPr>
          <p:nvPr/>
        </p:nvCxnSpPr>
        <p:spPr>
          <a:xfrm rot="10800000" flipV="1">
            <a:off x="5050574" y="3593312"/>
            <a:ext cx="540000" cy="0"/>
          </a:xfrm>
          <a:prstGeom prst="straightConnector1">
            <a:avLst/>
          </a:prstGeom>
          <a:ln w="38100">
            <a:solidFill>
              <a:srgbClr val="D0715E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D8154C87-5B16-F1F5-B7B6-4929DB3B5753}"/>
              </a:ext>
            </a:extLst>
          </p:cNvPr>
          <p:cNvGrpSpPr/>
          <p:nvPr/>
        </p:nvGrpSpPr>
        <p:grpSpPr>
          <a:xfrm>
            <a:off x="3674879" y="3460593"/>
            <a:ext cx="288862" cy="276999"/>
            <a:chOff x="472931" y="1267675"/>
            <a:chExt cx="288862" cy="276999"/>
          </a:xfrm>
        </p:grpSpPr>
        <p:sp>
          <p:nvSpPr>
            <p:cNvPr id="368" name="Oval 367">
              <a:extLst>
                <a:ext uri="{FF2B5EF4-FFF2-40B4-BE49-F238E27FC236}">
                  <a16:creationId xmlns:a16="http://schemas.microsoft.com/office/drawing/2014/main" id="{A0E0506D-05D5-6977-E013-99761F6CBBF6}"/>
                </a:ext>
              </a:extLst>
            </p:cNvPr>
            <p:cNvSpPr/>
            <p:nvPr/>
          </p:nvSpPr>
          <p:spPr>
            <a:xfrm>
              <a:off x="509362" y="1301900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9" name="TextBox 368">
              <a:extLst>
                <a:ext uri="{FF2B5EF4-FFF2-40B4-BE49-F238E27FC236}">
                  <a16:creationId xmlns:a16="http://schemas.microsoft.com/office/drawing/2014/main" id="{57C144EB-217F-0A89-0BB4-E8EB567749E8}"/>
                </a:ext>
              </a:extLst>
            </p:cNvPr>
            <p:cNvSpPr txBox="1"/>
            <p:nvPr/>
          </p:nvSpPr>
          <p:spPr>
            <a:xfrm>
              <a:off x="472931" y="1267675"/>
              <a:ext cx="2888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Li</a:t>
              </a:r>
            </a:p>
          </p:txBody>
        </p:sp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A97AFD94-A3D9-5EB3-C374-9630B1EEAB2D}"/>
              </a:ext>
            </a:extLst>
          </p:cNvPr>
          <p:cNvGrpSpPr/>
          <p:nvPr/>
        </p:nvGrpSpPr>
        <p:grpSpPr>
          <a:xfrm>
            <a:off x="3811399" y="2509350"/>
            <a:ext cx="288862" cy="276999"/>
            <a:chOff x="472931" y="1267675"/>
            <a:chExt cx="288862" cy="276999"/>
          </a:xfrm>
        </p:grpSpPr>
        <p:sp>
          <p:nvSpPr>
            <p:cNvPr id="371" name="Oval 370">
              <a:extLst>
                <a:ext uri="{FF2B5EF4-FFF2-40B4-BE49-F238E27FC236}">
                  <a16:creationId xmlns:a16="http://schemas.microsoft.com/office/drawing/2014/main" id="{A9EA0A87-FC56-7611-8785-7F41D41B4D25}"/>
                </a:ext>
              </a:extLst>
            </p:cNvPr>
            <p:cNvSpPr/>
            <p:nvPr/>
          </p:nvSpPr>
          <p:spPr>
            <a:xfrm>
              <a:off x="509362" y="1301900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2" name="TextBox 371">
              <a:extLst>
                <a:ext uri="{FF2B5EF4-FFF2-40B4-BE49-F238E27FC236}">
                  <a16:creationId xmlns:a16="http://schemas.microsoft.com/office/drawing/2014/main" id="{415FF9A5-4E40-A543-677C-D5A3818BE8C8}"/>
                </a:ext>
              </a:extLst>
            </p:cNvPr>
            <p:cNvSpPr txBox="1"/>
            <p:nvPr/>
          </p:nvSpPr>
          <p:spPr>
            <a:xfrm>
              <a:off x="472931" y="1267675"/>
              <a:ext cx="2888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Li</a:t>
              </a:r>
            </a:p>
          </p:txBody>
        </p:sp>
      </p:grpSp>
      <p:grpSp>
        <p:nvGrpSpPr>
          <p:cNvPr id="373" name="Group 372">
            <a:extLst>
              <a:ext uri="{FF2B5EF4-FFF2-40B4-BE49-F238E27FC236}">
                <a16:creationId xmlns:a16="http://schemas.microsoft.com/office/drawing/2014/main" id="{B2EEE658-13DB-8E46-07FB-971E46F8AA1A}"/>
              </a:ext>
            </a:extLst>
          </p:cNvPr>
          <p:cNvGrpSpPr/>
          <p:nvPr/>
        </p:nvGrpSpPr>
        <p:grpSpPr>
          <a:xfrm>
            <a:off x="3940570" y="2302210"/>
            <a:ext cx="288862" cy="276999"/>
            <a:chOff x="472931" y="1267675"/>
            <a:chExt cx="288862" cy="276999"/>
          </a:xfrm>
        </p:grpSpPr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902F2447-33D6-329F-8DDD-0AD904F1CBB0}"/>
                </a:ext>
              </a:extLst>
            </p:cNvPr>
            <p:cNvSpPr/>
            <p:nvPr/>
          </p:nvSpPr>
          <p:spPr>
            <a:xfrm>
              <a:off x="509362" y="1301900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5" name="TextBox 374">
              <a:extLst>
                <a:ext uri="{FF2B5EF4-FFF2-40B4-BE49-F238E27FC236}">
                  <a16:creationId xmlns:a16="http://schemas.microsoft.com/office/drawing/2014/main" id="{A11E9C27-3297-9251-651B-02001F683196}"/>
                </a:ext>
              </a:extLst>
            </p:cNvPr>
            <p:cNvSpPr txBox="1"/>
            <p:nvPr/>
          </p:nvSpPr>
          <p:spPr>
            <a:xfrm>
              <a:off x="472931" y="1267675"/>
              <a:ext cx="2888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Li</a:t>
              </a:r>
            </a:p>
          </p:txBody>
        </p:sp>
      </p:grpSp>
      <p:grpSp>
        <p:nvGrpSpPr>
          <p:cNvPr id="376" name="Group 375">
            <a:extLst>
              <a:ext uri="{FF2B5EF4-FFF2-40B4-BE49-F238E27FC236}">
                <a16:creationId xmlns:a16="http://schemas.microsoft.com/office/drawing/2014/main" id="{09A3343A-DA25-A068-D8EF-91BE978A8B6B}"/>
              </a:ext>
            </a:extLst>
          </p:cNvPr>
          <p:cNvGrpSpPr/>
          <p:nvPr/>
        </p:nvGrpSpPr>
        <p:grpSpPr>
          <a:xfrm>
            <a:off x="4151205" y="2223175"/>
            <a:ext cx="288862" cy="276999"/>
            <a:chOff x="472931" y="1267675"/>
            <a:chExt cx="288862" cy="276999"/>
          </a:xfrm>
        </p:grpSpPr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35E356AD-19E1-A3A5-BAAA-A08C1BF5B7AB}"/>
                </a:ext>
              </a:extLst>
            </p:cNvPr>
            <p:cNvSpPr/>
            <p:nvPr/>
          </p:nvSpPr>
          <p:spPr>
            <a:xfrm>
              <a:off x="509362" y="1301900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8" name="TextBox 377">
              <a:extLst>
                <a:ext uri="{FF2B5EF4-FFF2-40B4-BE49-F238E27FC236}">
                  <a16:creationId xmlns:a16="http://schemas.microsoft.com/office/drawing/2014/main" id="{E4B0CF42-4E79-DF77-9469-21A0D3F8D500}"/>
                </a:ext>
              </a:extLst>
            </p:cNvPr>
            <p:cNvSpPr txBox="1"/>
            <p:nvPr/>
          </p:nvSpPr>
          <p:spPr>
            <a:xfrm>
              <a:off x="472931" y="1267675"/>
              <a:ext cx="2888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Li</a:t>
              </a:r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094CA4CC-EE7A-D771-CE42-295E11DCB6A6}"/>
              </a:ext>
            </a:extLst>
          </p:cNvPr>
          <p:cNvGrpSpPr/>
          <p:nvPr/>
        </p:nvGrpSpPr>
        <p:grpSpPr>
          <a:xfrm>
            <a:off x="4372248" y="2153897"/>
            <a:ext cx="288862" cy="276999"/>
            <a:chOff x="472931" y="1267675"/>
            <a:chExt cx="288862" cy="276999"/>
          </a:xfrm>
        </p:grpSpPr>
        <p:sp>
          <p:nvSpPr>
            <p:cNvPr id="380" name="Oval 379">
              <a:extLst>
                <a:ext uri="{FF2B5EF4-FFF2-40B4-BE49-F238E27FC236}">
                  <a16:creationId xmlns:a16="http://schemas.microsoft.com/office/drawing/2014/main" id="{F7F4059A-FA51-B63F-722A-1E88397C0879}"/>
                </a:ext>
              </a:extLst>
            </p:cNvPr>
            <p:cNvSpPr/>
            <p:nvPr/>
          </p:nvSpPr>
          <p:spPr>
            <a:xfrm>
              <a:off x="509362" y="1301900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1" name="TextBox 380">
              <a:extLst>
                <a:ext uri="{FF2B5EF4-FFF2-40B4-BE49-F238E27FC236}">
                  <a16:creationId xmlns:a16="http://schemas.microsoft.com/office/drawing/2014/main" id="{A81C2602-3337-15C7-72FE-5CAF3AD371A8}"/>
                </a:ext>
              </a:extLst>
            </p:cNvPr>
            <p:cNvSpPr txBox="1"/>
            <p:nvPr/>
          </p:nvSpPr>
          <p:spPr>
            <a:xfrm>
              <a:off x="472931" y="1267675"/>
              <a:ext cx="2888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Li</a:t>
              </a:r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632CC377-A9BD-A1AC-29F7-1FF14F6FB663}"/>
              </a:ext>
            </a:extLst>
          </p:cNvPr>
          <p:cNvGrpSpPr/>
          <p:nvPr/>
        </p:nvGrpSpPr>
        <p:grpSpPr>
          <a:xfrm>
            <a:off x="3701562" y="3232354"/>
            <a:ext cx="288862" cy="276999"/>
            <a:chOff x="472931" y="1267675"/>
            <a:chExt cx="288862" cy="276999"/>
          </a:xfrm>
        </p:grpSpPr>
        <p:sp>
          <p:nvSpPr>
            <p:cNvPr id="383" name="Oval 382">
              <a:extLst>
                <a:ext uri="{FF2B5EF4-FFF2-40B4-BE49-F238E27FC236}">
                  <a16:creationId xmlns:a16="http://schemas.microsoft.com/office/drawing/2014/main" id="{D7642FAA-A64C-1485-4B04-DD49F10F6D59}"/>
                </a:ext>
              </a:extLst>
            </p:cNvPr>
            <p:cNvSpPr/>
            <p:nvPr/>
          </p:nvSpPr>
          <p:spPr>
            <a:xfrm>
              <a:off x="509362" y="1301900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4" name="TextBox 383">
              <a:extLst>
                <a:ext uri="{FF2B5EF4-FFF2-40B4-BE49-F238E27FC236}">
                  <a16:creationId xmlns:a16="http://schemas.microsoft.com/office/drawing/2014/main" id="{1BE15ACD-BDA1-33E2-CBCD-AA8AA6E2D6B2}"/>
                </a:ext>
              </a:extLst>
            </p:cNvPr>
            <p:cNvSpPr txBox="1"/>
            <p:nvPr/>
          </p:nvSpPr>
          <p:spPr>
            <a:xfrm>
              <a:off x="472931" y="1267675"/>
              <a:ext cx="2888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Li</a:t>
              </a:r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D525E690-9DF8-4D46-4225-6C3C5122D172}"/>
              </a:ext>
            </a:extLst>
          </p:cNvPr>
          <p:cNvGrpSpPr/>
          <p:nvPr/>
        </p:nvGrpSpPr>
        <p:grpSpPr>
          <a:xfrm>
            <a:off x="3738788" y="2994042"/>
            <a:ext cx="288862" cy="276999"/>
            <a:chOff x="472931" y="1267675"/>
            <a:chExt cx="288862" cy="276999"/>
          </a:xfrm>
        </p:grpSpPr>
        <p:sp>
          <p:nvSpPr>
            <p:cNvPr id="386" name="Oval 385">
              <a:extLst>
                <a:ext uri="{FF2B5EF4-FFF2-40B4-BE49-F238E27FC236}">
                  <a16:creationId xmlns:a16="http://schemas.microsoft.com/office/drawing/2014/main" id="{CCCA7DF4-6216-3EEB-A857-39CEDD830B8B}"/>
                </a:ext>
              </a:extLst>
            </p:cNvPr>
            <p:cNvSpPr/>
            <p:nvPr/>
          </p:nvSpPr>
          <p:spPr>
            <a:xfrm>
              <a:off x="509362" y="1301900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7" name="TextBox 386">
              <a:extLst>
                <a:ext uri="{FF2B5EF4-FFF2-40B4-BE49-F238E27FC236}">
                  <a16:creationId xmlns:a16="http://schemas.microsoft.com/office/drawing/2014/main" id="{2E5C2566-5FCC-2587-D12F-32B82FDFF68C}"/>
                </a:ext>
              </a:extLst>
            </p:cNvPr>
            <p:cNvSpPr txBox="1"/>
            <p:nvPr/>
          </p:nvSpPr>
          <p:spPr>
            <a:xfrm>
              <a:off x="472931" y="1267675"/>
              <a:ext cx="2888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Li</a:t>
              </a:r>
            </a:p>
          </p:txBody>
        </p:sp>
      </p:grp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42BE1693-DE66-3979-7C1A-E5CCE3B506B5}"/>
              </a:ext>
            </a:extLst>
          </p:cNvPr>
          <p:cNvGrpSpPr/>
          <p:nvPr/>
        </p:nvGrpSpPr>
        <p:grpSpPr>
          <a:xfrm>
            <a:off x="3776570" y="2742243"/>
            <a:ext cx="288862" cy="276999"/>
            <a:chOff x="472931" y="1267675"/>
            <a:chExt cx="288862" cy="276999"/>
          </a:xfrm>
        </p:grpSpPr>
        <p:sp>
          <p:nvSpPr>
            <p:cNvPr id="389" name="Oval 388">
              <a:extLst>
                <a:ext uri="{FF2B5EF4-FFF2-40B4-BE49-F238E27FC236}">
                  <a16:creationId xmlns:a16="http://schemas.microsoft.com/office/drawing/2014/main" id="{F5B03455-ED47-4CA9-18DC-2511E929D2D8}"/>
                </a:ext>
              </a:extLst>
            </p:cNvPr>
            <p:cNvSpPr/>
            <p:nvPr/>
          </p:nvSpPr>
          <p:spPr>
            <a:xfrm>
              <a:off x="509362" y="1301900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0" name="TextBox 389">
              <a:extLst>
                <a:ext uri="{FF2B5EF4-FFF2-40B4-BE49-F238E27FC236}">
                  <a16:creationId xmlns:a16="http://schemas.microsoft.com/office/drawing/2014/main" id="{1FE1DF34-2C2B-00F6-B829-5672388E28A6}"/>
                </a:ext>
              </a:extLst>
            </p:cNvPr>
            <p:cNvSpPr txBox="1"/>
            <p:nvPr/>
          </p:nvSpPr>
          <p:spPr>
            <a:xfrm>
              <a:off x="472931" y="1267675"/>
              <a:ext cx="2888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Li</a:t>
              </a:r>
            </a:p>
          </p:txBody>
        </p:sp>
      </p:grp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95D39B12-1E67-FFE0-C0F6-73AB21D8B1DF}"/>
              </a:ext>
            </a:extLst>
          </p:cNvPr>
          <p:cNvGrpSpPr/>
          <p:nvPr/>
        </p:nvGrpSpPr>
        <p:grpSpPr>
          <a:xfrm>
            <a:off x="6437342" y="2213016"/>
            <a:ext cx="304892" cy="276999"/>
            <a:chOff x="5023483" y="4194620"/>
            <a:chExt cx="304892" cy="276999"/>
          </a:xfrm>
        </p:grpSpPr>
        <p:sp>
          <p:nvSpPr>
            <p:cNvPr id="392" name="Oval 391">
              <a:extLst>
                <a:ext uri="{FF2B5EF4-FFF2-40B4-BE49-F238E27FC236}">
                  <a16:creationId xmlns:a16="http://schemas.microsoft.com/office/drawing/2014/main" id="{6F898F48-D6B2-D89D-9AE2-D06365E30727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46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3" name="TextBox 392">
              <a:extLst>
                <a:ext uri="{FF2B5EF4-FFF2-40B4-BE49-F238E27FC236}">
                  <a16:creationId xmlns:a16="http://schemas.microsoft.com/office/drawing/2014/main" id="{59688B0F-DD41-174A-C28B-DB7F3D8ABDE4}"/>
                </a:ext>
              </a:extLst>
            </p:cNvPr>
            <p:cNvSpPr txBox="1"/>
            <p:nvPr/>
          </p:nvSpPr>
          <p:spPr>
            <a:xfrm>
              <a:off x="5023483" y="4194620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Cl</a:t>
              </a:r>
            </a:p>
          </p:txBody>
        </p:sp>
      </p:grpSp>
      <p:grpSp>
        <p:nvGrpSpPr>
          <p:cNvPr id="394" name="Group 393">
            <a:extLst>
              <a:ext uri="{FF2B5EF4-FFF2-40B4-BE49-F238E27FC236}">
                <a16:creationId xmlns:a16="http://schemas.microsoft.com/office/drawing/2014/main" id="{14F9DC80-09D4-6EFB-007D-DBBEEE33DFFC}"/>
              </a:ext>
            </a:extLst>
          </p:cNvPr>
          <p:cNvGrpSpPr/>
          <p:nvPr/>
        </p:nvGrpSpPr>
        <p:grpSpPr>
          <a:xfrm>
            <a:off x="2190945" y="1922737"/>
            <a:ext cx="304892" cy="276999"/>
            <a:chOff x="5023483" y="4194620"/>
            <a:chExt cx="304892" cy="276999"/>
          </a:xfrm>
        </p:grpSpPr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4C2BB3E4-30E9-E0DE-5B87-679AD0E8268E}"/>
                </a:ext>
              </a:extLst>
            </p:cNvPr>
            <p:cNvSpPr/>
            <p:nvPr/>
          </p:nvSpPr>
          <p:spPr>
            <a:xfrm>
              <a:off x="5067029" y="42251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accent6"/>
                </a:gs>
                <a:gs pos="46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tIns="0" bIns="108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6" name="TextBox 395">
              <a:extLst>
                <a:ext uri="{FF2B5EF4-FFF2-40B4-BE49-F238E27FC236}">
                  <a16:creationId xmlns:a16="http://schemas.microsoft.com/office/drawing/2014/main" id="{BCB237E7-4E96-F564-9069-0503B5DA8FFF}"/>
                </a:ext>
              </a:extLst>
            </p:cNvPr>
            <p:cNvSpPr txBox="1"/>
            <p:nvPr/>
          </p:nvSpPr>
          <p:spPr>
            <a:xfrm>
              <a:off x="5023483" y="4194620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Cl</a:t>
              </a:r>
            </a:p>
          </p:txBody>
        </p:sp>
      </p:grpSp>
      <p:sp>
        <p:nvSpPr>
          <p:cNvPr id="397" name="TextBox 396">
            <a:extLst>
              <a:ext uri="{FF2B5EF4-FFF2-40B4-BE49-F238E27FC236}">
                <a16:creationId xmlns:a16="http://schemas.microsoft.com/office/drawing/2014/main" id="{7DD7A6CD-8DEA-7B52-17D1-7E3331775B7A}"/>
              </a:ext>
            </a:extLst>
          </p:cNvPr>
          <p:cNvSpPr txBox="1"/>
          <p:nvPr/>
        </p:nvSpPr>
        <p:spPr>
          <a:xfrm>
            <a:off x="1520176" y="3419136"/>
            <a:ext cx="1124110" cy="40862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D496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Side view</a:t>
            </a:r>
          </a:p>
        </p:txBody>
      </p:sp>
      <p:pic>
        <p:nvPicPr>
          <p:cNvPr id="398" name="Picture 397">
            <a:extLst>
              <a:ext uri="{FF2B5EF4-FFF2-40B4-BE49-F238E27FC236}">
                <a16:creationId xmlns:a16="http://schemas.microsoft.com/office/drawing/2014/main" id="{9D7689DE-59AF-82EF-5A98-9E2A4B1FD9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92160" y="1611986"/>
            <a:ext cx="2505763" cy="2022000"/>
          </a:xfrm>
          <a:prstGeom prst="rect">
            <a:avLst/>
          </a:prstGeom>
        </p:spPr>
      </p:pic>
      <p:pic>
        <p:nvPicPr>
          <p:cNvPr id="399" name="Picture 398" descr="A picture containing text, stone&#10;&#10;Description automatically generated">
            <a:extLst>
              <a:ext uri="{FF2B5EF4-FFF2-40B4-BE49-F238E27FC236}">
                <a16:creationId xmlns:a16="http://schemas.microsoft.com/office/drawing/2014/main" id="{E5EDCE82-C189-B528-3954-6B99F6948F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1610" y="3717850"/>
            <a:ext cx="2489256" cy="2074897"/>
          </a:xfrm>
          <a:prstGeom prst="rect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</p:pic>
      <p:pic>
        <p:nvPicPr>
          <p:cNvPr id="400" name="Picture 399">
            <a:extLst>
              <a:ext uri="{FF2B5EF4-FFF2-40B4-BE49-F238E27FC236}">
                <a16:creationId xmlns:a16="http://schemas.microsoft.com/office/drawing/2014/main" id="{532E95A1-6DC1-6F92-A505-9BF39960F5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106" y="4769554"/>
            <a:ext cx="3414894" cy="1946969"/>
          </a:xfrm>
          <a:prstGeom prst="rect">
            <a:avLst/>
          </a:prstGeom>
        </p:spPr>
      </p:pic>
      <p:sp>
        <p:nvSpPr>
          <p:cNvPr id="401" name="TextBox 400">
            <a:extLst>
              <a:ext uri="{FF2B5EF4-FFF2-40B4-BE49-F238E27FC236}">
                <a16:creationId xmlns:a16="http://schemas.microsoft.com/office/drawing/2014/main" id="{7396B094-87BA-83BC-73EE-61FEE5DC7A2B}"/>
              </a:ext>
            </a:extLst>
          </p:cNvPr>
          <p:cNvSpPr txBox="1"/>
          <p:nvPr/>
        </p:nvSpPr>
        <p:spPr>
          <a:xfrm>
            <a:off x="8056768" y="6091177"/>
            <a:ext cx="363549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Y. Yuan, et al. </a:t>
            </a:r>
            <a:r>
              <a:rPr lang="en-US" sz="105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Diagnosing the electrostatic shielding mechanism for dendrite suppression in aqueous zinc batteries </a:t>
            </a:r>
            <a:r>
              <a:rPr lang="en-GB" sz="1050" i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Adv. Mat</a:t>
            </a:r>
            <a:r>
              <a:rPr lang="en-GB" sz="105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GB" sz="105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36</a:t>
            </a:r>
            <a:r>
              <a:rPr lang="en-GB" sz="105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2307708 (2024).</a:t>
            </a:r>
          </a:p>
        </p:txBody>
      </p:sp>
    </p:spTree>
    <p:extLst>
      <p:ext uri="{BB962C8B-B14F-4D97-AF65-F5344CB8AC3E}">
        <p14:creationId xmlns:p14="http://schemas.microsoft.com/office/powerpoint/2010/main" val="128524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A66DA-C0F3-EF35-B6B6-B0F953FAF1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724AA037-38DF-BA36-203F-CA8205650718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2D materials – MoS</a:t>
            </a:r>
            <a:r>
              <a:rPr kumimoji="0" lang="en-GB" sz="3000" b="1" i="0" u="none" strike="noStrike" kern="1200" cap="none" spc="0" normalizeH="0" baseline="-2500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2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 Memristors </a:t>
            </a: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59942828-2E2F-417D-51E9-5D007A29963C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835DCC-8EE5-904D-3612-144C9F97B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5633"/>
            <a:ext cx="5449060" cy="22577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5D6793-F5BB-587A-DA94-FD6447C9EF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3048" y="1989914"/>
            <a:ext cx="5813651" cy="326691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0A744FF-403A-F854-2DCD-A39B36680EC4}"/>
              </a:ext>
            </a:extLst>
          </p:cNvPr>
          <p:cNvSpPr/>
          <p:nvPr/>
        </p:nvSpPr>
        <p:spPr>
          <a:xfrm>
            <a:off x="6933363" y="5973213"/>
            <a:ext cx="5059714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GB" sz="900" dirty="0">
                <a:latin typeface="Segoe UI Light" panose="020B0502040204020203" pitchFamily="34" charset="0"/>
                <a:cs typeface="Segoe UI Light" panose="020B0502040204020203" pitchFamily="34" charset="0"/>
              </a:rPr>
              <a:t>Wells, R and Robertson, A. W. Molybdenum Disulfide Memristors for Next Generation Memory and Neuromorphic Computing: Progress and Prospects. </a:t>
            </a:r>
            <a:r>
              <a:rPr lang="en-GB" sz="9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Advanced Electronic Materials</a:t>
            </a:r>
            <a:r>
              <a:rPr lang="en-GB" sz="9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GB" sz="9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10</a:t>
            </a:r>
            <a:r>
              <a:rPr lang="en-GB" sz="900" dirty="0">
                <a:latin typeface="Segoe UI Light" panose="020B0502040204020203" pitchFamily="34" charset="0"/>
                <a:cs typeface="Segoe UI Light" panose="020B0502040204020203" pitchFamily="34" charset="0"/>
              </a:rPr>
              <a:t>: 2400121 (2024).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2A3D31-A695-97EC-9A11-E6140B29E200}"/>
              </a:ext>
            </a:extLst>
          </p:cNvPr>
          <p:cNvSpPr txBox="1"/>
          <p:nvPr/>
        </p:nvSpPr>
        <p:spPr>
          <a:xfrm>
            <a:off x="10724667" y="5686673"/>
            <a:ext cx="1021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Rob Wells</a:t>
            </a:r>
          </a:p>
        </p:txBody>
      </p:sp>
      <p:pic>
        <p:nvPicPr>
          <p:cNvPr id="2050" name="Picture 2" descr="Robert Wells photo">
            <a:extLst>
              <a:ext uri="{FF2B5EF4-FFF2-40B4-BE49-F238E27FC236}">
                <a16:creationId xmlns:a16="http://schemas.microsoft.com/office/drawing/2014/main" id="{BAA141F4-34B1-6D8A-9E89-ADAA32FDA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27905" y="4419962"/>
            <a:ext cx="1018517" cy="1195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93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DBE74-54E6-2EFE-FA56-8A572B608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7F5EC662-E519-A6C1-2310-8DBE54FAFC24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2D materials – MoS</a:t>
            </a:r>
            <a:r>
              <a:rPr kumimoji="0" lang="en-GB" sz="3000" b="1" i="0" u="none" strike="noStrike" kern="1200" cap="none" spc="0" normalizeH="0" baseline="-2500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2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 Memristors </a:t>
            </a: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D9272CDE-28AC-63CB-8DCC-1805D728758C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ECF4A-F586-64EC-0071-EE48EA4F0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68" y="1445964"/>
            <a:ext cx="8280511" cy="37802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570CCF-C82B-3470-2778-C809766060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0834" y="2210130"/>
            <a:ext cx="2491433" cy="243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1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6EC9F8-1073-3AE0-49E7-52847A3DF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755C018E-898E-508F-B8EA-0DA4CF9E910D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2D materials – MoS</a:t>
            </a:r>
            <a:r>
              <a:rPr kumimoji="0" lang="en-GB" sz="3000" b="1" i="0" u="none" strike="noStrike" kern="1200" cap="none" spc="0" normalizeH="0" baseline="-2500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2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 Memristors </a:t>
            </a: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90D74C74-D65C-3A94-9359-B9FD5CB775BB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312859-9776-500B-BED7-6FCD0529C8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733" y="1510096"/>
            <a:ext cx="10736173" cy="349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710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22CF0-783D-45E5-C381-B0DEEC049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5D8816FA-B094-43BB-1813-4C592FCBA9FE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2D materials – MoS</a:t>
            </a:r>
            <a:r>
              <a:rPr kumimoji="0" lang="en-GB" sz="3000" b="1" i="0" u="none" strike="noStrike" kern="1200" cap="none" spc="0" normalizeH="0" baseline="-2500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2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 Memristors </a:t>
            </a: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CB493809-CE72-C8AB-58C9-940750565E6E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EB6EFC-0AC1-0ED9-90B1-E4234856B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733" y="1236801"/>
            <a:ext cx="4390700" cy="43675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9E9BE8-04A9-7A2D-189A-A109D1C364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4315" y="1253608"/>
            <a:ext cx="4373804" cy="43507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008388-1782-3F9D-2348-FD3A74A886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0558" y="883970"/>
            <a:ext cx="5114631" cy="511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37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4A6A1A-7951-5A0A-7237-D4B2B61204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1323B86B-87E0-EF96-8178-C8396ADEBC4D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C0C0C"/>
                </a:solidFill>
              </a:rPr>
              <a:t>Acknowledgements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820F3F41-D6F6-6A7F-4C55-89D8229C65E9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" name="Picture 2" descr="Royal Society logo">
            <a:extLst>
              <a:ext uri="{FF2B5EF4-FFF2-40B4-BE49-F238E27FC236}">
                <a16:creationId xmlns:a16="http://schemas.microsoft.com/office/drawing/2014/main" id="{3765531D-A0DA-25F1-4E52-8AE1C9472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4385" y="2256428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Leverhulme Trust logo">
            <a:extLst>
              <a:ext uri="{FF2B5EF4-FFF2-40B4-BE49-F238E27FC236}">
                <a16:creationId xmlns:a16="http://schemas.microsoft.com/office/drawing/2014/main" id="{8534EC58-83E5-7886-7BED-C195B598F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3296" y="2256428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EPSRC logo">
            <a:extLst>
              <a:ext uri="{FF2B5EF4-FFF2-40B4-BE49-F238E27FC236}">
                <a16:creationId xmlns:a16="http://schemas.microsoft.com/office/drawing/2014/main" id="{AF1EB5E8-C47B-9FC6-7ACB-D4EADF8BA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2507" y="2256428"/>
            <a:ext cx="722667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European Research Council - Wikipedia">
            <a:extLst>
              <a:ext uri="{FF2B5EF4-FFF2-40B4-BE49-F238E27FC236}">
                <a16:creationId xmlns:a16="http://schemas.microsoft.com/office/drawing/2014/main" id="{15ACB876-A984-C7EB-1106-2CF98D415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1418" y="2251014"/>
            <a:ext cx="7168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BD85BE7-2FD5-FD56-557C-E036506B2297}"/>
              </a:ext>
            </a:extLst>
          </p:cNvPr>
          <p:cNvSpPr txBox="1"/>
          <p:nvPr/>
        </p:nvSpPr>
        <p:spPr>
          <a:xfrm>
            <a:off x="813866" y="1067582"/>
            <a:ext cx="1465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" panose="020B0502040204020203" pitchFamily="34" charset="0"/>
                <a:cs typeface="Segoe UI" panose="020B0502040204020203" pitchFamily="34" charset="0"/>
              </a:rPr>
              <a:t>The group </a:t>
            </a:r>
            <a:endParaRPr lang="en-GB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3C731A78-F293-12D3-6988-12392FE65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866" y="1436914"/>
            <a:ext cx="6076715" cy="45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B6C284-65C8-2D99-E904-1A6E10AA3B5F}"/>
              </a:ext>
            </a:extLst>
          </p:cNvPr>
          <p:cNvSpPr txBox="1"/>
          <p:nvPr/>
        </p:nvSpPr>
        <p:spPr>
          <a:xfrm>
            <a:off x="8254703" y="1787003"/>
            <a:ext cx="1465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" panose="020B0502040204020203" pitchFamily="34" charset="0"/>
                <a:cs typeface="Segoe UI" panose="020B0502040204020203" pitchFamily="34" charset="0"/>
              </a:rPr>
              <a:t>The funders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BACD99-DD01-BA53-DE2E-BDDE8505B29F}"/>
              </a:ext>
            </a:extLst>
          </p:cNvPr>
          <p:cNvSpPr txBox="1"/>
          <p:nvPr/>
        </p:nvSpPr>
        <p:spPr>
          <a:xfrm>
            <a:off x="7559734" y="4332334"/>
            <a:ext cx="2286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Segoe UI" panose="020B0502040204020203" pitchFamily="34" charset="0"/>
                <a:cs typeface="Segoe UI" panose="020B0502040204020203" pitchFamily="34" charset="0"/>
              </a:rPr>
              <a:t>The EM RTP </a:t>
            </a:r>
            <a:endParaRPr lang="en-GB" dirty="0"/>
          </a:p>
        </p:txBody>
      </p:sp>
      <p:pic>
        <p:nvPicPr>
          <p:cNvPr id="1026" name="Picture 2" descr="SY">
            <a:extLst>
              <a:ext uri="{FF2B5EF4-FFF2-40B4-BE49-F238E27FC236}">
                <a16:creationId xmlns:a16="http://schemas.microsoft.com/office/drawing/2014/main" id="{2B140211-BEA9-58CE-4D31-76E8C34D0B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8734" y="4836749"/>
            <a:ext cx="844973" cy="117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8EE8FB-CFDB-3E1F-C454-293463F4B66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64975" y="4836749"/>
            <a:ext cx="844973" cy="116775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50E8815-DD66-1D8A-CCB2-04B94FFCE10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72687" y="4825541"/>
            <a:ext cx="878703" cy="118886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D4006D2-46A8-7BF8-3568-C92C6F1430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20402" y="4816660"/>
            <a:ext cx="894032" cy="119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008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E3387-29AF-3556-DCE6-C1909CB5D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0B48E66F-87AB-6E28-9305-2FCD9881F9B3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University of Warwick</a:t>
            </a:r>
          </a:p>
        </p:txBody>
      </p:sp>
      <p:sp>
        <p:nvSpPr>
          <p:cNvPr id="5" name="Slide Number Placeholder 29">
            <a:extLst>
              <a:ext uri="{FF2B5EF4-FFF2-40B4-BE49-F238E27FC236}">
                <a16:creationId xmlns:a16="http://schemas.microsoft.com/office/drawing/2014/main" id="{7B40454B-B605-747A-C2F5-CFA49C014309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A574085-F146-20A6-4CC6-2080A5D94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33" y="1142738"/>
            <a:ext cx="6203184" cy="45181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997A4BE-D730-C84E-5EAC-BCF758C7E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733" y="1039413"/>
            <a:ext cx="6708949" cy="503171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4D8B040-ACF1-E331-9976-6C4F43411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4671" y="3692822"/>
            <a:ext cx="3688128" cy="245676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BBE63E5-F855-DF86-CD3A-FA86E69F1D0F}"/>
              </a:ext>
            </a:extLst>
          </p:cNvPr>
          <p:cNvSpPr txBox="1"/>
          <p:nvPr/>
        </p:nvSpPr>
        <p:spPr>
          <a:xfrm>
            <a:off x="3344418" y="6043421"/>
            <a:ext cx="1739579" cy="4966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Main campus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E78878-92BC-B1C2-AD6C-9088EB6F152C}"/>
              </a:ext>
            </a:extLst>
          </p:cNvPr>
          <p:cNvSpPr txBox="1"/>
          <p:nvPr/>
        </p:nvSpPr>
        <p:spPr>
          <a:xfrm>
            <a:off x="8312702" y="6149591"/>
            <a:ext cx="3339376" cy="4966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New £700M STEM building</a:t>
            </a:r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B69BC8FC-7CFE-F3F8-4C45-D00EC9627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2017" y="3001822"/>
            <a:ext cx="3430171" cy="257262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78AF56D-BAE3-5B95-C40A-20803B1FF5FC}"/>
              </a:ext>
            </a:extLst>
          </p:cNvPr>
          <p:cNvSpPr txBox="1"/>
          <p:nvPr/>
        </p:nvSpPr>
        <p:spPr>
          <a:xfrm>
            <a:off x="5083997" y="5652917"/>
            <a:ext cx="2220608" cy="4966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Kenilworth Castle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552A5271-3C83-7725-9D65-7B8999641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733" y="1116611"/>
            <a:ext cx="3672285" cy="24481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4CC5C1E-92E7-5528-6876-501C5CDED942}"/>
              </a:ext>
            </a:extLst>
          </p:cNvPr>
          <p:cNvSpPr txBox="1"/>
          <p:nvPr/>
        </p:nvSpPr>
        <p:spPr>
          <a:xfrm>
            <a:off x="1225571" y="3629897"/>
            <a:ext cx="1949316" cy="4966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Warwick Castle</a:t>
            </a: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DA566F31-986A-C3F4-35A1-68784546C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3109" y="105294"/>
            <a:ext cx="4171252" cy="277355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C75BBC1-7B97-79F4-B9CF-D51AEBD46D14}"/>
              </a:ext>
            </a:extLst>
          </p:cNvPr>
          <p:cNvSpPr txBox="1"/>
          <p:nvPr/>
        </p:nvSpPr>
        <p:spPr>
          <a:xfrm>
            <a:off x="9578386" y="2878852"/>
            <a:ext cx="849913" cy="4966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WMG</a:t>
            </a:r>
          </a:p>
        </p:txBody>
      </p:sp>
    </p:spTree>
    <p:extLst>
      <p:ext uri="{BB962C8B-B14F-4D97-AF65-F5344CB8AC3E}">
        <p14:creationId xmlns:p14="http://schemas.microsoft.com/office/powerpoint/2010/main" val="394294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" grpId="0" animBg="1"/>
      <p:bldP spid="20" grpId="0" animBg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06E68B6D-A8AD-FE51-D191-89F620C9383F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Introduction – rechargeable aqueous batteries</a:t>
            </a:r>
          </a:p>
        </p:txBody>
      </p:sp>
      <p:sp>
        <p:nvSpPr>
          <p:cNvPr id="5" name="Slide Number Placeholder 29">
            <a:extLst>
              <a:ext uri="{FF2B5EF4-FFF2-40B4-BE49-F238E27FC236}">
                <a16:creationId xmlns:a16="http://schemas.microsoft.com/office/drawing/2014/main" id="{6631D226-1BE5-CA6E-C5C6-F944EC98DF08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868233-2202-0112-74B4-9B2850597D5B}"/>
              </a:ext>
            </a:extLst>
          </p:cNvPr>
          <p:cNvGrpSpPr/>
          <p:nvPr/>
        </p:nvGrpSpPr>
        <p:grpSpPr>
          <a:xfrm>
            <a:off x="166255" y="1385067"/>
            <a:ext cx="6335029" cy="3608964"/>
            <a:chOff x="166255" y="1385067"/>
            <a:chExt cx="4824505" cy="274778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1DA8D4-91C6-351F-D1D9-2FEC4CE0D17C}"/>
                </a:ext>
              </a:extLst>
            </p:cNvPr>
            <p:cNvSpPr/>
            <p:nvPr/>
          </p:nvSpPr>
          <p:spPr>
            <a:xfrm>
              <a:off x="1145760" y="1701466"/>
              <a:ext cx="2880320" cy="1800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55EA31-F4E6-E05E-8F1A-861FBDF64C2B}"/>
                </a:ext>
              </a:extLst>
            </p:cNvPr>
            <p:cNvSpPr/>
            <p:nvPr/>
          </p:nvSpPr>
          <p:spPr>
            <a:xfrm>
              <a:off x="569696" y="1658266"/>
              <a:ext cx="1080120" cy="172819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scene3d>
              <a:camera prst="isometricOffAxis1Left">
                <a:rot lat="687419" lon="6900000" rev="0"/>
              </a:camera>
              <a:lightRig rig="balanced" dir="t"/>
            </a:scene3d>
            <a:sp3d extrusionH="254000" prstMaterial="metal">
              <a:bevelT/>
              <a:bevelB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E465F84-DEF9-FF2A-D5F3-50CE945A7899}"/>
                </a:ext>
              </a:extLst>
            </p:cNvPr>
            <p:cNvSpPr/>
            <p:nvPr/>
          </p:nvSpPr>
          <p:spPr>
            <a:xfrm>
              <a:off x="3190802" y="1694266"/>
              <a:ext cx="1080120" cy="172819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scene3d>
              <a:camera prst="isometricOffAxis1Left">
                <a:rot lat="690000" lon="3900000" rev="0"/>
              </a:camera>
              <a:lightRig rig="balanced" dir="t">
                <a:rot lat="0" lon="0" rev="8400000"/>
              </a:lightRig>
            </a:scene3d>
            <a:sp3d extrusionH="254000" prstMaterial="metal">
              <a:bevelT/>
              <a:bevelB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2654680-B32F-8CC8-67E4-DB506AC8A1E8}"/>
                </a:ext>
              </a:extLst>
            </p:cNvPr>
            <p:cNvSpPr/>
            <p:nvPr/>
          </p:nvSpPr>
          <p:spPr>
            <a:xfrm>
              <a:off x="2585920" y="1622258"/>
              <a:ext cx="144016" cy="194421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8A35F16-6AF7-CD2A-73E5-A89E420EC826}"/>
                </a:ext>
              </a:extLst>
            </p:cNvPr>
            <p:cNvSpPr txBox="1"/>
            <p:nvPr/>
          </p:nvSpPr>
          <p:spPr>
            <a:xfrm>
              <a:off x="929735" y="3659411"/>
              <a:ext cx="217520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Mildly acidic electrolyte (typically ZnSO</a:t>
              </a:r>
              <a:r>
                <a:rPr lang="en-GB" sz="1100" b="1" baseline="-25000" dirty="0"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r>
                <a:rPr lang="en-GB" sz="11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 salt in water)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E5E746B-40DC-360E-B23D-1DFEE9BB8129}"/>
                </a:ext>
              </a:extLst>
            </p:cNvPr>
            <p:cNvSpPr txBox="1"/>
            <p:nvPr/>
          </p:nvSpPr>
          <p:spPr>
            <a:xfrm>
              <a:off x="2225880" y="1385067"/>
              <a:ext cx="8790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Separator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676EFAB-09E9-85AE-394A-622FB6AFDC63}"/>
                </a:ext>
              </a:extLst>
            </p:cNvPr>
            <p:cNvSpPr txBox="1"/>
            <p:nvPr/>
          </p:nvSpPr>
          <p:spPr>
            <a:xfrm>
              <a:off x="166255" y="1422203"/>
              <a:ext cx="97228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Zinc metal anode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CF495C4-049F-13B2-03BF-ED1402FC815B}"/>
                </a:ext>
              </a:extLst>
            </p:cNvPr>
            <p:cNvSpPr txBox="1"/>
            <p:nvPr/>
          </p:nvSpPr>
          <p:spPr>
            <a:xfrm>
              <a:off x="4018471" y="1385067"/>
              <a:ext cx="97228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Metal oxide cathode</a:t>
              </a:r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F69CB951-4178-C06B-8B42-5C7577DB0E59}"/>
                </a:ext>
              </a:extLst>
            </p:cNvPr>
            <p:cNvSpPr/>
            <p:nvPr/>
          </p:nvSpPr>
          <p:spPr>
            <a:xfrm flipH="1">
              <a:off x="1721824" y="3134426"/>
              <a:ext cx="590566" cy="998422"/>
            </a:xfrm>
            <a:prstGeom prst="arc">
              <a:avLst>
                <a:gd name="adj1" fmla="val 17224039"/>
                <a:gd name="adj2" fmla="val 0"/>
              </a:avLst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3C231EF-34E0-8A6C-1DC6-A1867D9EE7C4}"/>
              </a:ext>
            </a:extLst>
          </p:cNvPr>
          <p:cNvSpPr txBox="1"/>
          <p:nvPr/>
        </p:nvSpPr>
        <p:spPr>
          <a:xfrm>
            <a:off x="6767444" y="2049361"/>
            <a:ext cx="4255780" cy="3266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Aqueous electrolyte (not organic)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Safe and non-toxic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Environmentally friendly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Metal anode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High capacity and cycling rate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206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► Good candidate for grid storage</a:t>
            </a:r>
          </a:p>
        </p:txBody>
      </p:sp>
    </p:spTree>
    <p:extLst>
      <p:ext uri="{BB962C8B-B14F-4D97-AF65-F5344CB8AC3E}">
        <p14:creationId xmlns:p14="http://schemas.microsoft.com/office/powerpoint/2010/main" val="1304842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1C6D0-02E6-A44C-158B-DF87E3F0C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B1DE6D68-B436-C98A-9130-DADF84A27462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The metal anode –</a:t>
            </a:r>
            <a:r>
              <a:rPr kumimoji="0" lang="en-GB" sz="3000" b="1" i="0" u="none" strike="noStrike" kern="1200" cap="none" spc="0" normalizeH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 comparison of Li and Zn</a:t>
            </a: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5" name="Slide Number Placeholder 29">
            <a:extLst>
              <a:ext uri="{FF2B5EF4-FFF2-40B4-BE49-F238E27FC236}">
                <a16:creationId xmlns:a16="http://schemas.microsoft.com/office/drawing/2014/main" id="{092CCB25-A561-2D97-D576-DA74B9950529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" name="Picture 2" descr="Details are in the caption following the image">
            <a:extLst>
              <a:ext uri="{FF2B5EF4-FFF2-40B4-BE49-F238E27FC236}">
                <a16:creationId xmlns:a16="http://schemas.microsoft.com/office/drawing/2014/main" id="{602BB2CE-C7B2-35B3-5D98-60FA02CE9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2249" y="1839423"/>
            <a:ext cx="8601508" cy="304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BBAAA5B-2A6E-4B62-C15A-ACC5A9CFC5AD}"/>
              </a:ext>
            </a:extLst>
          </p:cNvPr>
          <p:cNvSpPr txBox="1"/>
          <p:nvPr/>
        </p:nvSpPr>
        <p:spPr>
          <a:xfrm>
            <a:off x="6724826" y="5370077"/>
            <a:ext cx="4967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Z. Li and A. W. Robertson. Electrolyte engineering strategies for regulation of the Zn metal anode in aqueous Zn-ion batteries</a:t>
            </a:r>
            <a:r>
              <a:rPr lang="en-US" sz="1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000" i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Battery Energy</a:t>
            </a:r>
            <a:r>
              <a:rPr lang="en-GB" sz="1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GB" sz="10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en-GB" sz="1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20220029 (2023).</a:t>
            </a: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DB51D3E4-5535-BA33-18D5-C7DFC386D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43333" y="2431302"/>
            <a:ext cx="1376313" cy="137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1E34426-D133-1448-EE5D-8C07C4BA3EBA}"/>
              </a:ext>
            </a:extLst>
          </p:cNvPr>
          <p:cNvSpPr txBox="1"/>
          <p:nvPr/>
        </p:nvSpPr>
        <p:spPr>
          <a:xfrm>
            <a:off x="10556038" y="3853553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Zixuan Li</a:t>
            </a:r>
          </a:p>
        </p:txBody>
      </p:sp>
    </p:spTree>
    <p:extLst>
      <p:ext uri="{BB962C8B-B14F-4D97-AF65-F5344CB8AC3E}">
        <p14:creationId xmlns:p14="http://schemas.microsoft.com/office/powerpoint/2010/main" val="613347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F2A529-47EE-29FD-6EC4-D71B4FCBE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6BE04E1F-4D67-FDE7-587F-0EC4D2636F2C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Operando electrochemical TEM</a:t>
            </a: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7A83F08C-1AE7-55BE-85D3-364A3DA1979C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31DCB5-2E59-9B83-2D54-107B85A47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733" y="1908041"/>
            <a:ext cx="1927066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500" dirty="0">
                <a:solidFill>
                  <a:srgbClr val="0070C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Sample preservation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D5F8D4-11F5-1A7E-B21F-17DA51D66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2491" y="2641668"/>
            <a:ext cx="174624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200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E.g. Interface dendrites</a:t>
            </a:r>
          </a:p>
        </p:txBody>
      </p:sp>
      <p:sp>
        <p:nvSpPr>
          <p:cNvPr id="13" name="Right Arrow 18">
            <a:extLst>
              <a:ext uri="{FF2B5EF4-FFF2-40B4-BE49-F238E27FC236}">
                <a16:creationId xmlns:a16="http://schemas.microsoft.com/office/drawing/2014/main" id="{EB36975D-A59A-27D7-572D-ACB1202F99DB}"/>
              </a:ext>
            </a:extLst>
          </p:cNvPr>
          <p:cNvSpPr/>
          <p:nvPr/>
        </p:nvSpPr>
        <p:spPr>
          <a:xfrm>
            <a:off x="4609402" y="1853332"/>
            <a:ext cx="2066081" cy="347241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en-GB"/>
          </a:p>
        </p:txBody>
      </p:sp>
      <p:pic>
        <p:nvPicPr>
          <p:cNvPr id="14" name="Picture 2" descr="Monochromated ARM200F | Products | JEOL Ltd.">
            <a:extLst>
              <a:ext uri="{FF2B5EF4-FFF2-40B4-BE49-F238E27FC236}">
                <a16:creationId xmlns:a16="http://schemas.microsoft.com/office/drawing/2014/main" id="{89280C53-4137-0905-5917-CC0756C10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0392" y="1247364"/>
            <a:ext cx="1559177" cy="155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93D064-2FBC-6EE6-3736-D2217ECB5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8346" y="1576333"/>
            <a:ext cx="97404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dirty="0">
                <a:solidFill>
                  <a:srgbClr val="D1CC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Transfer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01DBEC-3CDC-354C-87C1-C86353804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0956" y="2806541"/>
            <a:ext cx="15234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dirty="0">
                <a:solidFill>
                  <a:srgbClr val="0070C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TEM imaging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0B6E59-DFFE-FCE6-21E0-3F8557018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7610" y="2070327"/>
            <a:ext cx="1441357" cy="71558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14313" indent="-214313" eaLnBrk="1" hangingPunct="1">
              <a:buFont typeface="Arial" panose="020B0604020202020204" pitchFamily="34" charset="0"/>
              <a:buChar char="•"/>
            </a:pPr>
            <a:r>
              <a:rPr lang="en-GB" altLang="en-US" sz="1400" b="1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Contaminate</a:t>
            </a:r>
          </a:p>
          <a:p>
            <a:pPr marL="214313" indent="-214313" eaLnBrk="1" hangingPunct="1">
              <a:buFont typeface="Arial" panose="020B0604020202020204" pitchFamily="34" charset="0"/>
              <a:buChar char="•"/>
            </a:pPr>
            <a:r>
              <a:rPr lang="en-GB" altLang="en-US" sz="1400" b="1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Damage</a:t>
            </a:r>
          </a:p>
          <a:p>
            <a:pPr marL="214313" indent="-214313" eaLnBrk="1" hangingPunct="1">
              <a:buFont typeface="Arial" panose="020B0604020202020204" pitchFamily="34" charset="0"/>
              <a:buChar char="•"/>
            </a:pPr>
            <a:r>
              <a:rPr lang="en-GB" altLang="en-US" sz="1400" b="1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Revert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59FCEA-9B84-3267-1EE3-2DD7CA31E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733" y="3907861"/>
            <a:ext cx="16997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500" dirty="0">
                <a:solidFill>
                  <a:srgbClr val="0070C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Capture dynamics</a:t>
            </a:r>
          </a:p>
        </p:txBody>
      </p:sp>
      <p:sp>
        <p:nvSpPr>
          <p:cNvPr id="19" name="Right Arrow 53">
            <a:extLst>
              <a:ext uri="{FF2B5EF4-FFF2-40B4-BE49-F238E27FC236}">
                <a16:creationId xmlns:a16="http://schemas.microsoft.com/office/drawing/2014/main" id="{D1AE17AD-0578-0F46-D5FE-AB6E18C0B01B}"/>
              </a:ext>
            </a:extLst>
          </p:cNvPr>
          <p:cNvSpPr/>
          <p:nvPr/>
        </p:nvSpPr>
        <p:spPr>
          <a:xfrm>
            <a:off x="3888879" y="4050351"/>
            <a:ext cx="2986268" cy="34724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6C6DA6-6211-EE31-4DA4-7B1E111FB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3190" y="3804577"/>
            <a:ext cx="205735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Material evolution</a:t>
            </a:r>
          </a:p>
        </p:txBody>
      </p:sp>
      <p:sp>
        <p:nvSpPr>
          <p:cNvPr id="21" name="Rounded Rectangle 51">
            <a:extLst>
              <a:ext uri="{FF2B5EF4-FFF2-40B4-BE49-F238E27FC236}">
                <a16:creationId xmlns:a16="http://schemas.microsoft.com/office/drawing/2014/main" id="{CFE882A6-3817-6C40-C5EC-73EB11011D04}"/>
              </a:ext>
            </a:extLst>
          </p:cNvPr>
          <p:cNvSpPr/>
          <p:nvPr/>
        </p:nvSpPr>
        <p:spPr>
          <a:xfrm>
            <a:off x="2890728" y="3893969"/>
            <a:ext cx="816015" cy="6600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GB" sz="1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Initial state</a:t>
            </a:r>
          </a:p>
        </p:txBody>
      </p:sp>
      <p:sp>
        <p:nvSpPr>
          <p:cNvPr id="22" name="Rounded Rectangle 56">
            <a:extLst>
              <a:ext uri="{FF2B5EF4-FFF2-40B4-BE49-F238E27FC236}">
                <a16:creationId xmlns:a16="http://schemas.microsoft.com/office/drawing/2014/main" id="{A886ED46-7244-3254-B981-94B781E11353}"/>
              </a:ext>
            </a:extLst>
          </p:cNvPr>
          <p:cNvSpPr/>
          <p:nvPr/>
        </p:nvSpPr>
        <p:spPr>
          <a:xfrm>
            <a:off x="7174977" y="3893969"/>
            <a:ext cx="816015" cy="6600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GB" sz="1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Final state</a:t>
            </a:r>
          </a:p>
        </p:txBody>
      </p:sp>
      <p:cxnSp>
        <p:nvCxnSpPr>
          <p:cNvPr id="23" name="Elbow Connector 57">
            <a:extLst>
              <a:ext uri="{FF2B5EF4-FFF2-40B4-BE49-F238E27FC236}">
                <a16:creationId xmlns:a16="http://schemas.microsoft.com/office/drawing/2014/main" id="{C149603D-6C62-79A8-B463-31D9C5F547E4}"/>
              </a:ext>
            </a:extLst>
          </p:cNvPr>
          <p:cNvCxnSpPr/>
          <p:nvPr/>
        </p:nvCxnSpPr>
        <p:spPr>
          <a:xfrm rot="5400000" flipH="1" flipV="1">
            <a:off x="5005261" y="1368332"/>
            <a:ext cx="810429" cy="4240844"/>
          </a:xfrm>
          <a:prstGeom prst="bentConnector3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Elbow Connector 59">
            <a:extLst>
              <a:ext uri="{FF2B5EF4-FFF2-40B4-BE49-F238E27FC236}">
                <a16:creationId xmlns:a16="http://schemas.microsoft.com/office/drawing/2014/main" id="{A504675F-17C8-CEBE-A8A7-03D52A13B35B}"/>
              </a:ext>
            </a:extLst>
          </p:cNvPr>
          <p:cNvCxnSpPr>
            <a:stCxn id="22" idx="0"/>
          </p:cNvCxnSpPr>
          <p:nvPr/>
        </p:nvCxnSpPr>
        <p:spPr>
          <a:xfrm rot="5400000" flipH="1" flipV="1">
            <a:off x="7232841" y="3453011"/>
            <a:ext cx="791104" cy="90815"/>
          </a:xfrm>
          <a:prstGeom prst="bentConnector3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63">
            <a:extLst>
              <a:ext uri="{FF2B5EF4-FFF2-40B4-BE49-F238E27FC236}">
                <a16:creationId xmlns:a16="http://schemas.microsoft.com/office/drawing/2014/main" id="{44921A78-8F8F-6C0D-2B85-CE1CCD5CE0C5}"/>
              </a:ext>
            </a:extLst>
          </p:cNvPr>
          <p:cNvSpPr/>
          <p:nvPr/>
        </p:nvSpPr>
        <p:spPr>
          <a:xfrm>
            <a:off x="4207624" y="4199274"/>
            <a:ext cx="537083" cy="342173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GB" sz="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State 1</a:t>
            </a:r>
          </a:p>
        </p:txBody>
      </p:sp>
      <p:sp>
        <p:nvSpPr>
          <p:cNvPr id="26" name="Rounded Rectangle 64">
            <a:extLst>
              <a:ext uri="{FF2B5EF4-FFF2-40B4-BE49-F238E27FC236}">
                <a16:creationId xmlns:a16="http://schemas.microsoft.com/office/drawing/2014/main" id="{47392C70-B8BA-B025-27A5-A401B2D2E32B}"/>
              </a:ext>
            </a:extLst>
          </p:cNvPr>
          <p:cNvSpPr/>
          <p:nvPr/>
        </p:nvSpPr>
        <p:spPr>
          <a:xfrm>
            <a:off x="5000627" y="4204468"/>
            <a:ext cx="537083" cy="342173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GB" sz="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State 2</a:t>
            </a:r>
          </a:p>
        </p:txBody>
      </p:sp>
      <p:sp>
        <p:nvSpPr>
          <p:cNvPr id="27" name="Rounded Rectangle 65">
            <a:extLst>
              <a:ext uri="{FF2B5EF4-FFF2-40B4-BE49-F238E27FC236}">
                <a16:creationId xmlns:a16="http://schemas.microsoft.com/office/drawing/2014/main" id="{BD45B8E5-A83B-F543-0360-422188E7FFB1}"/>
              </a:ext>
            </a:extLst>
          </p:cNvPr>
          <p:cNvSpPr/>
          <p:nvPr/>
        </p:nvSpPr>
        <p:spPr>
          <a:xfrm>
            <a:off x="5771240" y="4204468"/>
            <a:ext cx="537083" cy="342173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GB" sz="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State 3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21DB498-4454-3B96-BFA7-AFAFE031707C}"/>
              </a:ext>
            </a:extLst>
          </p:cNvPr>
          <p:cNvSpPr/>
          <p:nvPr/>
        </p:nvSpPr>
        <p:spPr>
          <a:xfrm>
            <a:off x="4903210" y="4805802"/>
            <a:ext cx="97045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GB" altLang="en-US" b="1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Missed!</a:t>
            </a: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10C5F25C-86E7-07C8-64FF-60D2F9C51B5F}"/>
              </a:ext>
            </a:extLst>
          </p:cNvPr>
          <p:cNvSpPr/>
          <p:nvPr/>
        </p:nvSpPr>
        <p:spPr>
          <a:xfrm rot="16200000">
            <a:off x="5186324" y="4066289"/>
            <a:ext cx="165692" cy="1291832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en-GB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4FBC9F1-C180-7AD3-CDF6-9A528090D9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8399" y="1386458"/>
            <a:ext cx="1209578" cy="123272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428823-C955-35E4-E137-1565C5AB5D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85" y="1320164"/>
            <a:ext cx="5782905" cy="433717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E23CFC-7A77-7685-0430-A2481FDD6C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6080298" y="1308395"/>
            <a:ext cx="5782905" cy="433717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6016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 animBg="1"/>
      <p:bldP spid="15" grpId="0"/>
      <p:bldP spid="17" grpId="0" animBg="1"/>
      <p:bldP spid="19" grpId="0" animBg="1"/>
      <p:bldP spid="20" grpId="0"/>
      <p:bldP spid="25" grpId="0" animBg="1"/>
      <p:bldP spid="26" grpId="0" animBg="1"/>
      <p:bldP spid="27" grpId="0" animBg="1"/>
      <p:bldP spid="28" grpId="0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69626-F81B-0ED5-AE38-ED09764D9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D354D482-167D-E1EB-83F1-F6D01A95DF31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Zn dendrite growth</a:t>
            </a:r>
          </a:p>
        </p:txBody>
      </p:sp>
      <p:pic>
        <p:nvPicPr>
          <p:cNvPr id="9" name="Picture 8" descr="A collage of images of a hexagon shaped object&#10;&#10;AI-generated content may be incorrect.">
            <a:extLst>
              <a:ext uri="{FF2B5EF4-FFF2-40B4-BE49-F238E27FC236}">
                <a16:creationId xmlns:a16="http://schemas.microsoft.com/office/drawing/2014/main" id="{9B77CCD6-04F4-7E4C-A23E-AB6CB24500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9733" y="1227155"/>
            <a:ext cx="6577779" cy="3003202"/>
          </a:xfrm>
          <a:prstGeom prst="rect">
            <a:avLst/>
          </a:prstGeom>
        </p:spPr>
      </p:pic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8C2B857A-9477-29B6-A652-F10D49B8164D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A00427-4F94-8BAD-4BAF-10737115353F}"/>
              </a:ext>
            </a:extLst>
          </p:cNvPr>
          <p:cNvSpPr txBox="1"/>
          <p:nvPr/>
        </p:nvSpPr>
        <p:spPr>
          <a:xfrm>
            <a:off x="7436487" y="2827857"/>
            <a:ext cx="4656275" cy="2804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Electrolyte additives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Electrostatic shielding mechanism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Well studied in Li systems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Similar or different in Zn?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206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00206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► LiCl additive as prototype candidate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4456D0-C867-55AA-FC94-6AC31F09E6DA}"/>
              </a:ext>
            </a:extLst>
          </p:cNvPr>
          <p:cNvSpPr/>
          <p:nvPr/>
        </p:nvSpPr>
        <p:spPr>
          <a:xfrm>
            <a:off x="7436487" y="5798242"/>
            <a:ext cx="465627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GB" sz="1050" dirty="0">
                <a:latin typeface="Segoe UI Light" panose="020B0502040204020203" pitchFamily="34" charset="0"/>
                <a:cs typeface="Segoe UI Light" panose="020B0502040204020203" pitchFamily="34" charset="0"/>
              </a:rPr>
              <a:t>X. Guo, G. He, I. Parkin et al. Alleviation of Dendrite Formation on Zinc Anodes via Electrolyte Additives. </a:t>
            </a:r>
            <a:r>
              <a:rPr lang="en-GB" sz="105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ACS Energy Lett</a:t>
            </a:r>
            <a:r>
              <a:rPr lang="en-GB" sz="1050" dirty="0"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GB" sz="105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6</a:t>
            </a:r>
            <a:r>
              <a:rPr lang="en-GB" sz="1050" dirty="0">
                <a:latin typeface="Segoe UI Light" panose="020B0502040204020203" pitchFamily="34" charset="0"/>
                <a:cs typeface="Segoe UI Light" panose="020B0502040204020203" pitchFamily="34" charset="0"/>
              </a:rPr>
              <a:t>, 395-403 (2021). </a:t>
            </a:r>
          </a:p>
        </p:txBody>
      </p:sp>
    </p:spTree>
    <p:extLst>
      <p:ext uri="{BB962C8B-B14F-4D97-AF65-F5344CB8AC3E}">
        <p14:creationId xmlns:p14="http://schemas.microsoft.com/office/powerpoint/2010/main" val="251103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26872-3A48-561D-3EBF-E44250C46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0416F971-3086-DFAA-244B-3C0F0830EDEB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Standard 2 M ZnSO</a:t>
            </a:r>
            <a:r>
              <a:rPr kumimoji="0" lang="en-GB" sz="3000" b="1" i="0" u="none" strike="noStrike" kern="1200" cap="none" spc="0" normalizeH="0" baseline="-2500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4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 electrolyte (no additive)</a:t>
            </a: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948932B0-D338-485D-DC7C-B9517CB1C46D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9" name="Movie S3 100mA cm-2">
            <a:hlinkClick r:id="" action="ppaction://media"/>
            <a:extLst>
              <a:ext uri="{FF2B5EF4-FFF2-40B4-BE49-F238E27FC236}">
                <a16:creationId xmlns:a16="http://schemas.microsoft.com/office/drawing/2014/main" id="{8BC17827-F5DB-947F-AEF4-1CDEF9FD1F2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10949" y="1309755"/>
            <a:ext cx="4320000" cy="4320000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C4269BF7-3324-BC5A-1D75-0D3249C3008E}"/>
              </a:ext>
            </a:extLst>
          </p:cNvPr>
          <p:cNvSpPr/>
          <p:nvPr/>
        </p:nvSpPr>
        <p:spPr>
          <a:xfrm>
            <a:off x="7103767" y="5973213"/>
            <a:ext cx="488931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GB" sz="900" dirty="0">
                <a:latin typeface="Segoe UI Light" panose="020B0502040204020203" pitchFamily="34" charset="0"/>
                <a:cs typeface="Segoe UI Light" panose="020B0502040204020203" pitchFamily="34" charset="0"/>
              </a:rPr>
              <a:t>Yuan Y., et al. Diagnosing the Electrostatic Shielding Mechanism for Dendrite Suppression in Aqueous Zinc Batteries. </a:t>
            </a:r>
            <a:r>
              <a:rPr lang="en-GB" sz="9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Advanced Materials</a:t>
            </a:r>
            <a:r>
              <a:rPr lang="en-GB" sz="9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GB" sz="9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36</a:t>
            </a:r>
            <a:r>
              <a:rPr lang="en-GB" sz="900" dirty="0">
                <a:latin typeface="Segoe UI Light" panose="020B0502040204020203" pitchFamily="34" charset="0"/>
                <a:cs typeface="Segoe UI Light" panose="020B0502040204020203" pitchFamily="34" charset="0"/>
              </a:rPr>
              <a:t>: 2307708 (2024). </a:t>
            </a:r>
          </a:p>
        </p:txBody>
      </p:sp>
      <p:pic>
        <p:nvPicPr>
          <p:cNvPr id="53" name="Picture 4" descr="Yi Yuan photo">
            <a:extLst>
              <a:ext uri="{FF2B5EF4-FFF2-40B4-BE49-F238E27FC236}">
                <a16:creationId xmlns:a16="http://schemas.microsoft.com/office/drawing/2014/main" id="{2ADC1C57-4EAB-DD02-75D2-A5708D60F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0858" y="4420226"/>
            <a:ext cx="1229370" cy="143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C4D64DD5-5DE7-5BB8-A83D-D570E435A064}"/>
              </a:ext>
            </a:extLst>
          </p:cNvPr>
          <p:cNvSpPr txBox="1"/>
          <p:nvPr/>
        </p:nvSpPr>
        <p:spPr>
          <a:xfrm>
            <a:off x="10832453" y="5686673"/>
            <a:ext cx="806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Yi Yuan</a:t>
            </a:r>
          </a:p>
        </p:txBody>
      </p:sp>
    </p:spTree>
    <p:extLst>
      <p:ext uri="{BB962C8B-B14F-4D97-AF65-F5344CB8AC3E}">
        <p14:creationId xmlns:p14="http://schemas.microsoft.com/office/powerpoint/2010/main" val="214895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9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C9498F-EFCE-3207-21FD-0C59B182C6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4AC18F29-A7EF-8450-64B0-61E16EDB2BD2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Standard 2 M ZnSO</a:t>
            </a:r>
            <a:r>
              <a:rPr kumimoji="0" lang="en-GB" sz="3000" b="1" i="0" u="none" strike="noStrike" kern="1200" cap="none" spc="0" normalizeH="0" baseline="-2500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4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 electrolyte (no additive)</a:t>
            </a: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9DD6D26A-E7E1-752F-30B8-BD9DFD095D21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45B4B6-9B6A-D79F-C6D9-38D8AE3FF62C}"/>
              </a:ext>
            </a:extLst>
          </p:cNvPr>
          <p:cNvSpPr/>
          <p:nvPr/>
        </p:nvSpPr>
        <p:spPr>
          <a:xfrm>
            <a:off x="461458" y="1593483"/>
            <a:ext cx="488887" cy="2074164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100 mA/cm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97A92E-A3E6-754A-51C7-C2529C10A0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8620" y="1504790"/>
            <a:ext cx="8606462" cy="216285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7F4A817D-7FA4-B6B0-A348-D9526EA3B62B}"/>
              </a:ext>
            </a:extLst>
          </p:cNvPr>
          <p:cNvGrpSpPr/>
          <p:nvPr/>
        </p:nvGrpSpPr>
        <p:grpSpPr>
          <a:xfrm>
            <a:off x="8711919" y="1711735"/>
            <a:ext cx="2680149" cy="1548000"/>
            <a:chOff x="8979005" y="3548433"/>
            <a:chExt cx="2680149" cy="1548000"/>
          </a:xfrm>
        </p:grpSpPr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BF5C1597-41EF-5E97-329E-DC0A784BE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9005" y="3906367"/>
              <a:ext cx="720334" cy="733905"/>
            </a:xfrm>
            <a:prstGeom prst="roundRect">
              <a:avLst/>
            </a:prstGeom>
            <a:noFill/>
            <a:ln w="38100" algn="ctr">
              <a:solidFill>
                <a:schemeClr val="accent4">
                  <a:lumMod val="60000"/>
                  <a:lumOff val="4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72BAA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1ED95F4-D869-B495-57CD-22879A9035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08957" y="3548433"/>
              <a:ext cx="1549679" cy="1548000"/>
            </a:xfrm>
            <a:prstGeom prst="roundRect">
              <a:avLst/>
            </a:prstGeom>
            <a:ln w="38100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D8CBBF2-9B64-AEEF-3EB9-888E1FC6ED8E}"/>
                </a:ext>
              </a:extLst>
            </p:cNvPr>
            <p:cNvCxnSpPr/>
            <p:nvPr/>
          </p:nvCxnSpPr>
          <p:spPr>
            <a:xfrm>
              <a:off x="9729075" y="4212113"/>
              <a:ext cx="324000" cy="0"/>
            </a:xfrm>
            <a:prstGeom prst="line">
              <a:avLst/>
            </a:prstGeom>
            <a:ln w="38100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243F54D-B5F7-6A65-6571-4C68B2362DB5}"/>
                </a:ext>
              </a:extLst>
            </p:cNvPr>
            <p:cNvSpPr/>
            <p:nvPr/>
          </p:nvSpPr>
          <p:spPr>
            <a:xfrm>
              <a:off x="10575658" y="3878274"/>
              <a:ext cx="252663" cy="260684"/>
            </a:xfrm>
            <a:custGeom>
              <a:avLst/>
              <a:gdLst>
                <a:gd name="connsiteX0" fmla="*/ 160421 w 252663"/>
                <a:gd name="connsiteY0" fmla="*/ 0 h 260684"/>
                <a:gd name="connsiteX1" fmla="*/ 0 w 252663"/>
                <a:gd name="connsiteY1" fmla="*/ 88231 h 260684"/>
                <a:gd name="connsiteX2" fmla="*/ 20053 w 252663"/>
                <a:gd name="connsiteY2" fmla="*/ 192505 h 260684"/>
                <a:gd name="connsiteX3" fmla="*/ 136358 w 252663"/>
                <a:gd name="connsiteY3" fmla="*/ 260684 h 260684"/>
                <a:gd name="connsiteX4" fmla="*/ 220579 w 252663"/>
                <a:gd name="connsiteY4" fmla="*/ 216568 h 260684"/>
                <a:gd name="connsiteX5" fmla="*/ 252663 w 252663"/>
                <a:gd name="connsiteY5" fmla="*/ 112294 h 260684"/>
                <a:gd name="connsiteX6" fmla="*/ 160421 w 252663"/>
                <a:gd name="connsiteY6" fmla="*/ 0 h 260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663" h="260684">
                  <a:moveTo>
                    <a:pt x="160421" y="0"/>
                  </a:moveTo>
                  <a:lnTo>
                    <a:pt x="0" y="88231"/>
                  </a:lnTo>
                  <a:lnTo>
                    <a:pt x="20053" y="192505"/>
                  </a:lnTo>
                  <a:lnTo>
                    <a:pt x="136358" y="260684"/>
                  </a:lnTo>
                  <a:lnTo>
                    <a:pt x="220579" y="216568"/>
                  </a:lnTo>
                  <a:lnTo>
                    <a:pt x="252663" y="112294"/>
                  </a:lnTo>
                  <a:lnTo>
                    <a:pt x="160421" y="0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6211F7-1ED7-F30E-9ED3-6A337DE3E5A9}"/>
                </a:ext>
              </a:extLst>
            </p:cNvPr>
            <p:cNvSpPr/>
            <p:nvPr/>
          </p:nvSpPr>
          <p:spPr>
            <a:xfrm>
              <a:off x="10114448" y="4664337"/>
              <a:ext cx="296778" cy="292768"/>
            </a:xfrm>
            <a:custGeom>
              <a:avLst/>
              <a:gdLst>
                <a:gd name="connsiteX0" fmla="*/ 0 w 296778"/>
                <a:gd name="connsiteY0" fmla="*/ 16042 h 292768"/>
                <a:gd name="connsiteX1" fmla="*/ 128336 w 296778"/>
                <a:gd name="connsiteY1" fmla="*/ 0 h 292768"/>
                <a:gd name="connsiteX2" fmla="*/ 244642 w 296778"/>
                <a:gd name="connsiteY2" fmla="*/ 56147 h 292768"/>
                <a:gd name="connsiteX3" fmla="*/ 296778 w 296778"/>
                <a:gd name="connsiteY3" fmla="*/ 172452 h 292768"/>
                <a:gd name="connsiteX4" fmla="*/ 176463 w 296778"/>
                <a:gd name="connsiteY4" fmla="*/ 292768 h 292768"/>
                <a:gd name="connsiteX5" fmla="*/ 0 w 296778"/>
                <a:gd name="connsiteY5" fmla="*/ 204537 h 292768"/>
                <a:gd name="connsiteX6" fmla="*/ 0 w 296778"/>
                <a:gd name="connsiteY6" fmla="*/ 16042 h 29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6778" h="292768">
                  <a:moveTo>
                    <a:pt x="0" y="16042"/>
                  </a:moveTo>
                  <a:lnTo>
                    <a:pt x="128336" y="0"/>
                  </a:lnTo>
                  <a:lnTo>
                    <a:pt x="244642" y="56147"/>
                  </a:lnTo>
                  <a:lnTo>
                    <a:pt x="296778" y="172452"/>
                  </a:lnTo>
                  <a:lnTo>
                    <a:pt x="176463" y="292768"/>
                  </a:lnTo>
                  <a:lnTo>
                    <a:pt x="0" y="204537"/>
                  </a:lnTo>
                  <a:lnTo>
                    <a:pt x="0" y="16042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17AA582-4C36-508C-4AE9-DA4F3191AEF0}"/>
                </a:ext>
              </a:extLst>
            </p:cNvPr>
            <p:cNvSpPr/>
            <p:nvPr/>
          </p:nvSpPr>
          <p:spPr>
            <a:xfrm>
              <a:off x="11229374" y="3761968"/>
              <a:ext cx="256674" cy="232611"/>
            </a:xfrm>
            <a:custGeom>
              <a:avLst/>
              <a:gdLst>
                <a:gd name="connsiteX0" fmla="*/ 40105 w 256674"/>
                <a:gd name="connsiteY0" fmla="*/ 20053 h 232611"/>
                <a:gd name="connsiteX1" fmla="*/ 180474 w 256674"/>
                <a:gd name="connsiteY1" fmla="*/ 0 h 232611"/>
                <a:gd name="connsiteX2" fmla="*/ 252663 w 256674"/>
                <a:gd name="connsiteY2" fmla="*/ 60158 h 232611"/>
                <a:gd name="connsiteX3" fmla="*/ 256674 w 256674"/>
                <a:gd name="connsiteY3" fmla="*/ 128337 h 232611"/>
                <a:gd name="connsiteX4" fmla="*/ 192505 w 256674"/>
                <a:gd name="connsiteY4" fmla="*/ 232611 h 232611"/>
                <a:gd name="connsiteX5" fmla="*/ 0 w 256674"/>
                <a:gd name="connsiteY5" fmla="*/ 156411 h 232611"/>
                <a:gd name="connsiteX6" fmla="*/ 40105 w 256674"/>
                <a:gd name="connsiteY6" fmla="*/ 20053 h 23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674" h="232611">
                  <a:moveTo>
                    <a:pt x="40105" y="20053"/>
                  </a:moveTo>
                  <a:lnTo>
                    <a:pt x="180474" y="0"/>
                  </a:lnTo>
                  <a:lnTo>
                    <a:pt x="252663" y="60158"/>
                  </a:lnTo>
                  <a:lnTo>
                    <a:pt x="256674" y="128337"/>
                  </a:lnTo>
                  <a:lnTo>
                    <a:pt x="192505" y="232611"/>
                  </a:lnTo>
                  <a:lnTo>
                    <a:pt x="0" y="156411"/>
                  </a:lnTo>
                  <a:lnTo>
                    <a:pt x="40105" y="20053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0D4E0A1-1C8F-0D1B-8964-500D5122C9D5}"/>
                </a:ext>
              </a:extLst>
            </p:cNvPr>
            <p:cNvSpPr/>
            <p:nvPr/>
          </p:nvSpPr>
          <p:spPr>
            <a:xfrm>
              <a:off x="10134500" y="4407663"/>
              <a:ext cx="280737" cy="260684"/>
            </a:xfrm>
            <a:custGeom>
              <a:avLst/>
              <a:gdLst>
                <a:gd name="connsiteX0" fmla="*/ 28074 w 280737"/>
                <a:gd name="connsiteY0" fmla="*/ 60158 h 260684"/>
                <a:gd name="connsiteX1" fmla="*/ 156411 w 280737"/>
                <a:gd name="connsiteY1" fmla="*/ 0 h 260684"/>
                <a:gd name="connsiteX2" fmla="*/ 280737 w 280737"/>
                <a:gd name="connsiteY2" fmla="*/ 32084 h 260684"/>
                <a:gd name="connsiteX3" fmla="*/ 272716 w 280737"/>
                <a:gd name="connsiteY3" fmla="*/ 180474 h 260684"/>
                <a:gd name="connsiteX4" fmla="*/ 144379 w 280737"/>
                <a:gd name="connsiteY4" fmla="*/ 260684 h 260684"/>
                <a:gd name="connsiteX5" fmla="*/ 0 w 280737"/>
                <a:gd name="connsiteY5" fmla="*/ 156411 h 260684"/>
                <a:gd name="connsiteX6" fmla="*/ 28074 w 280737"/>
                <a:gd name="connsiteY6" fmla="*/ 60158 h 260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737" h="260684">
                  <a:moveTo>
                    <a:pt x="28074" y="60158"/>
                  </a:moveTo>
                  <a:lnTo>
                    <a:pt x="156411" y="0"/>
                  </a:lnTo>
                  <a:lnTo>
                    <a:pt x="280737" y="32084"/>
                  </a:lnTo>
                  <a:lnTo>
                    <a:pt x="272716" y="180474"/>
                  </a:lnTo>
                  <a:lnTo>
                    <a:pt x="144379" y="260684"/>
                  </a:lnTo>
                  <a:lnTo>
                    <a:pt x="0" y="156411"/>
                  </a:lnTo>
                  <a:lnTo>
                    <a:pt x="28074" y="60158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37D52B0-7309-D1AE-D5C2-30F8ED7EBE27}"/>
                </a:ext>
              </a:extLst>
            </p:cNvPr>
            <p:cNvSpPr/>
            <p:nvPr/>
          </p:nvSpPr>
          <p:spPr>
            <a:xfrm>
              <a:off x="10351069" y="4311411"/>
              <a:ext cx="300789" cy="300789"/>
            </a:xfrm>
            <a:custGeom>
              <a:avLst/>
              <a:gdLst>
                <a:gd name="connsiteX0" fmla="*/ 160421 w 300789"/>
                <a:gd name="connsiteY0" fmla="*/ 0 h 300789"/>
                <a:gd name="connsiteX1" fmla="*/ 0 w 300789"/>
                <a:gd name="connsiteY1" fmla="*/ 116305 h 300789"/>
                <a:gd name="connsiteX2" fmla="*/ 44115 w 300789"/>
                <a:gd name="connsiteY2" fmla="*/ 292768 h 300789"/>
                <a:gd name="connsiteX3" fmla="*/ 176463 w 300789"/>
                <a:gd name="connsiteY3" fmla="*/ 300789 h 300789"/>
                <a:gd name="connsiteX4" fmla="*/ 300789 w 300789"/>
                <a:gd name="connsiteY4" fmla="*/ 184484 h 300789"/>
                <a:gd name="connsiteX5" fmla="*/ 288757 w 300789"/>
                <a:gd name="connsiteY5" fmla="*/ 80210 h 300789"/>
                <a:gd name="connsiteX6" fmla="*/ 160421 w 300789"/>
                <a:gd name="connsiteY6" fmla="*/ 0 h 300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0789" h="300789">
                  <a:moveTo>
                    <a:pt x="160421" y="0"/>
                  </a:moveTo>
                  <a:lnTo>
                    <a:pt x="0" y="116305"/>
                  </a:lnTo>
                  <a:lnTo>
                    <a:pt x="44115" y="292768"/>
                  </a:lnTo>
                  <a:lnTo>
                    <a:pt x="176463" y="300789"/>
                  </a:lnTo>
                  <a:lnTo>
                    <a:pt x="300789" y="184484"/>
                  </a:lnTo>
                  <a:lnTo>
                    <a:pt x="288757" y="80210"/>
                  </a:lnTo>
                  <a:lnTo>
                    <a:pt x="160421" y="0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657C426-E122-42DB-87A3-0943DE87F4D5}"/>
                </a:ext>
              </a:extLst>
            </p:cNvPr>
            <p:cNvSpPr/>
            <p:nvPr/>
          </p:nvSpPr>
          <p:spPr>
            <a:xfrm>
              <a:off x="11470005" y="3786032"/>
              <a:ext cx="180474" cy="312821"/>
            </a:xfrm>
            <a:custGeom>
              <a:avLst/>
              <a:gdLst>
                <a:gd name="connsiteX0" fmla="*/ 80211 w 180474"/>
                <a:gd name="connsiteY0" fmla="*/ 0 h 312821"/>
                <a:gd name="connsiteX1" fmla="*/ 180474 w 180474"/>
                <a:gd name="connsiteY1" fmla="*/ 20052 h 312821"/>
                <a:gd name="connsiteX2" fmla="*/ 172453 w 180474"/>
                <a:gd name="connsiteY2" fmla="*/ 260684 h 312821"/>
                <a:gd name="connsiteX3" fmla="*/ 128337 w 180474"/>
                <a:gd name="connsiteY3" fmla="*/ 312821 h 312821"/>
                <a:gd name="connsiteX4" fmla="*/ 36095 w 180474"/>
                <a:gd name="connsiteY4" fmla="*/ 264694 h 312821"/>
                <a:gd name="connsiteX5" fmla="*/ 0 w 180474"/>
                <a:gd name="connsiteY5" fmla="*/ 124326 h 312821"/>
                <a:gd name="connsiteX6" fmla="*/ 80211 w 180474"/>
                <a:gd name="connsiteY6" fmla="*/ 0 h 31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474" h="312821">
                  <a:moveTo>
                    <a:pt x="80211" y="0"/>
                  </a:moveTo>
                  <a:lnTo>
                    <a:pt x="180474" y="20052"/>
                  </a:lnTo>
                  <a:lnTo>
                    <a:pt x="172453" y="260684"/>
                  </a:lnTo>
                  <a:lnTo>
                    <a:pt x="128337" y="312821"/>
                  </a:lnTo>
                  <a:lnTo>
                    <a:pt x="36095" y="264694"/>
                  </a:lnTo>
                  <a:lnTo>
                    <a:pt x="0" y="124326"/>
                  </a:lnTo>
                  <a:lnTo>
                    <a:pt x="80211" y="0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E503FAB-A902-4B44-FB8B-D230BA0041E7}"/>
                </a:ext>
              </a:extLst>
            </p:cNvPr>
            <p:cNvSpPr/>
            <p:nvPr/>
          </p:nvSpPr>
          <p:spPr>
            <a:xfrm>
              <a:off x="11125100" y="3890305"/>
              <a:ext cx="308811" cy="260684"/>
            </a:xfrm>
            <a:custGeom>
              <a:avLst/>
              <a:gdLst>
                <a:gd name="connsiteX0" fmla="*/ 152400 w 308811"/>
                <a:gd name="connsiteY0" fmla="*/ 0 h 260684"/>
                <a:gd name="connsiteX1" fmla="*/ 0 w 308811"/>
                <a:gd name="connsiteY1" fmla="*/ 44116 h 260684"/>
                <a:gd name="connsiteX2" fmla="*/ 36095 w 308811"/>
                <a:gd name="connsiteY2" fmla="*/ 160421 h 260684"/>
                <a:gd name="connsiteX3" fmla="*/ 196516 w 308811"/>
                <a:gd name="connsiteY3" fmla="*/ 260684 h 260684"/>
                <a:gd name="connsiteX4" fmla="*/ 308811 w 308811"/>
                <a:gd name="connsiteY4" fmla="*/ 172453 h 260684"/>
                <a:gd name="connsiteX5" fmla="*/ 240632 w 308811"/>
                <a:gd name="connsiteY5" fmla="*/ 44116 h 260684"/>
                <a:gd name="connsiteX6" fmla="*/ 152400 w 308811"/>
                <a:gd name="connsiteY6" fmla="*/ 0 h 260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811" h="260684">
                  <a:moveTo>
                    <a:pt x="152400" y="0"/>
                  </a:moveTo>
                  <a:lnTo>
                    <a:pt x="0" y="44116"/>
                  </a:lnTo>
                  <a:lnTo>
                    <a:pt x="36095" y="160421"/>
                  </a:lnTo>
                  <a:lnTo>
                    <a:pt x="196516" y="260684"/>
                  </a:lnTo>
                  <a:lnTo>
                    <a:pt x="308811" y="172453"/>
                  </a:lnTo>
                  <a:lnTo>
                    <a:pt x="240632" y="44116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D365C12-0E4E-B184-E801-36C4E4C4229D}"/>
                </a:ext>
              </a:extLst>
            </p:cNvPr>
            <p:cNvSpPr/>
            <p:nvPr/>
          </p:nvSpPr>
          <p:spPr>
            <a:xfrm>
              <a:off x="10623784" y="4034684"/>
              <a:ext cx="276727" cy="252663"/>
            </a:xfrm>
            <a:custGeom>
              <a:avLst/>
              <a:gdLst>
                <a:gd name="connsiteX0" fmla="*/ 64169 w 276727"/>
                <a:gd name="connsiteY0" fmla="*/ 36095 h 252663"/>
                <a:gd name="connsiteX1" fmla="*/ 0 w 276727"/>
                <a:gd name="connsiteY1" fmla="*/ 168442 h 252663"/>
                <a:gd name="connsiteX2" fmla="*/ 84221 w 276727"/>
                <a:gd name="connsiteY2" fmla="*/ 252663 h 252663"/>
                <a:gd name="connsiteX3" fmla="*/ 260685 w 276727"/>
                <a:gd name="connsiteY3" fmla="*/ 224590 h 252663"/>
                <a:gd name="connsiteX4" fmla="*/ 276727 w 276727"/>
                <a:gd name="connsiteY4" fmla="*/ 128337 h 252663"/>
                <a:gd name="connsiteX5" fmla="*/ 244642 w 276727"/>
                <a:gd name="connsiteY5" fmla="*/ 0 h 252663"/>
                <a:gd name="connsiteX6" fmla="*/ 64169 w 276727"/>
                <a:gd name="connsiteY6" fmla="*/ 36095 h 25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727" h="252663">
                  <a:moveTo>
                    <a:pt x="64169" y="36095"/>
                  </a:moveTo>
                  <a:lnTo>
                    <a:pt x="0" y="168442"/>
                  </a:lnTo>
                  <a:lnTo>
                    <a:pt x="84221" y="252663"/>
                  </a:lnTo>
                  <a:lnTo>
                    <a:pt x="260685" y="224590"/>
                  </a:lnTo>
                  <a:lnTo>
                    <a:pt x="276727" y="128337"/>
                  </a:lnTo>
                  <a:lnTo>
                    <a:pt x="244642" y="0"/>
                  </a:lnTo>
                  <a:lnTo>
                    <a:pt x="64169" y="36095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A533D87-A7AF-FF14-44ED-674AC77F34E2}"/>
                </a:ext>
              </a:extLst>
            </p:cNvPr>
            <p:cNvSpPr/>
            <p:nvPr/>
          </p:nvSpPr>
          <p:spPr>
            <a:xfrm>
              <a:off x="11349690" y="3874263"/>
              <a:ext cx="176463" cy="216569"/>
            </a:xfrm>
            <a:custGeom>
              <a:avLst/>
              <a:gdLst>
                <a:gd name="connsiteX0" fmla="*/ 16042 w 176463"/>
                <a:gd name="connsiteY0" fmla="*/ 168442 h 216569"/>
                <a:gd name="connsiteX1" fmla="*/ 132347 w 176463"/>
                <a:gd name="connsiteY1" fmla="*/ 216569 h 216569"/>
                <a:gd name="connsiteX2" fmla="*/ 176463 w 176463"/>
                <a:gd name="connsiteY2" fmla="*/ 124326 h 216569"/>
                <a:gd name="connsiteX3" fmla="*/ 168442 w 176463"/>
                <a:gd name="connsiteY3" fmla="*/ 28074 h 216569"/>
                <a:gd name="connsiteX4" fmla="*/ 72189 w 176463"/>
                <a:gd name="connsiteY4" fmla="*/ 0 h 216569"/>
                <a:gd name="connsiteX5" fmla="*/ 0 w 176463"/>
                <a:gd name="connsiteY5" fmla="*/ 64169 h 216569"/>
                <a:gd name="connsiteX6" fmla="*/ 16042 w 176463"/>
                <a:gd name="connsiteY6" fmla="*/ 168442 h 216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463" h="216569">
                  <a:moveTo>
                    <a:pt x="16042" y="168442"/>
                  </a:moveTo>
                  <a:lnTo>
                    <a:pt x="132347" y="216569"/>
                  </a:lnTo>
                  <a:lnTo>
                    <a:pt x="176463" y="124326"/>
                  </a:lnTo>
                  <a:lnTo>
                    <a:pt x="168442" y="28074"/>
                  </a:lnTo>
                  <a:lnTo>
                    <a:pt x="72189" y="0"/>
                  </a:lnTo>
                  <a:lnTo>
                    <a:pt x="0" y="64169"/>
                  </a:lnTo>
                  <a:lnTo>
                    <a:pt x="16042" y="168442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0B6E4FB-C742-1C07-559A-CD2019EB0746}"/>
                </a:ext>
              </a:extLst>
            </p:cNvPr>
            <p:cNvSpPr/>
            <p:nvPr/>
          </p:nvSpPr>
          <p:spPr>
            <a:xfrm>
              <a:off x="10399195" y="4588137"/>
              <a:ext cx="264695" cy="352926"/>
            </a:xfrm>
            <a:custGeom>
              <a:avLst/>
              <a:gdLst>
                <a:gd name="connsiteX0" fmla="*/ 124326 w 264695"/>
                <a:gd name="connsiteY0" fmla="*/ 0 h 352926"/>
                <a:gd name="connsiteX1" fmla="*/ 0 w 264695"/>
                <a:gd name="connsiteY1" fmla="*/ 104274 h 352926"/>
                <a:gd name="connsiteX2" fmla="*/ 52137 w 264695"/>
                <a:gd name="connsiteY2" fmla="*/ 268705 h 352926"/>
                <a:gd name="connsiteX3" fmla="*/ 160421 w 264695"/>
                <a:gd name="connsiteY3" fmla="*/ 352926 h 352926"/>
                <a:gd name="connsiteX4" fmla="*/ 224589 w 264695"/>
                <a:gd name="connsiteY4" fmla="*/ 328863 h 352926"/>
                <a:gd name="connsiteX5" fmla="*/ 264695 w 264695"/>
                <a:gd name="connsiteY5" fmla="*/ 152400 h 352926"/>
                <a:gd name="connsiteX6" fmla="*/ 220579 w 264695"/>
                <a:gd name="connsiteY6" fmla="*/ 56147 h 352926"/>
                <a:gd name="connsiteX7" fmla="*/ 124326 w 264695"/>
                <a:gd name="connsiteY7" fmla="*/ 0 h 352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4695" h="352926">
                  <a:moveTo>
                    <a:pt x="124326" y="0"/>
                  </a:moveTo>
                  <a:lnTo>
                    <a:pt x="0" y="104274"/>
                  </a:lnTo>
                  <a:lnTo>
                    <a:pt x="52137" y="268705"/>
                  </a:lnTo>
                  <a:lnTo>
                    <a:pt x="160421" y="352926"/>
                  </a:lnTo>
                  <a:lnTo>
                    <a:pt x="224589" y="328863"/>
                  </a:lnTo>
                  <a:lnTo>
                    <a:pt x="264695" y="152400"/>
                  </a:lnTo>
                  <a:lnTo>
                    <a:pt x="220579" y="56147"/>
                  </a:lnTo>
                  <a:lnTo>
                    <a:pt x="124326" y="0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619B1C5-C233-8649-43C2-609B8066F953}"/>
                </a:ext>
              </a:extLst>
            </p:cNvPr>
            <p:cNvSpPr/>
            <p:nvPr/>
          </p:nvSpPr>
          <p:spPr>
            <a:xfrm>
              <a:off x="11305574" y="4086821"/>
              <a:ext cx="260684" cy="276726"/>
            </a:xfrm>
            <a:custGeom>
              <a:avLst/>
              <a:gdLst>
                <a:gd name="connsiteX0" fmla="*/ 164431 w 260684"/>
                <a:gd name="connsiteY0" fmla="*/ 0 h 276726"/>
                <a:gd name="connsiteX1" fmla="*/ 260684 w 260684"/>
                <a:gd name="connsiteY1" fmla="*/ 76200 h 276726"/>
                <a:gd name="connsiteX2" fmla="*/ 216568 w 260684"/>
                <a:gd name="connsiteY2" fmla="*/ 224590 h 276726"/>
                <a:gd name="connsiteX3" fmla="*/ 120316 w 260684"/>
                <a:gd name="connsiteY3" fmla="*/ 276726 h 276726"/>
                <a:gd name="connsiteX4" fmla="*/ 16042 w 260684"/>
                <a:gd name="connsiteY4" fmla="*/ 212558 h 276726"/>
                <a:gd name="connsiteX5" fmla="*/ 0 w 260684"/>
                <a:gd name="connsiteY5" fmla="*/ 44116 h 276726"/>
                <a:gd name="connsiteX6" fmla="*/ 164431 w 260684"/>
                <a:gd name="connsiteY6" fmla="*/ 0 h 27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0684" h="276726">
                  <a:moveTo>
                    <a:pt x="164431" y="0"/>
                  </a:moveTo>
                  <a:lnTo>
                    <a:pt x="260684" y="76200"/>
                  </a:lnTo>
                  <a:lnTo>
                    <a:pt x="216568" y="224590"/>
                  </a:lnTo>
                  <a:lnTo>
                    <a:pt x="120316" y="276726"/>
                  </a:lnTo>
                  <a:lnTo>
                    <a:pt x="16042" y="212558"/>
                  </a:lnTo>
                  <a:lnTo>
                    <a:pt x="0" y="44116"/>
                  </a:lnTo>
                  <a:lnTo>
                    <a:pt x="164431" y="0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353C7FD-A631-C42D-38D3-6D1BB5D5C8C2}"/>
                </a:ext>
              </a:extLst>
            </p:cNvPr>
            <p:cNvSpPr/>
            <p:nvPr/>
          </p:nvSpPr>
          <p:spPr>
            <a:xfrm>
              <a:off x="10860405" y="4026663"/>
              <a:ext cx="144379" cy="200526"/>
            </a:xfrm>
            <a:custGeom>
              <a:avLst/>
              <a:gdLst>
                <a:gd name="connsiteX0" fmla="*/ 20053 w 144379"/>
                <a:gd name="connsiteY0" fmla="*/ 0 h 200526"/>
                <a:gd name="connsiteX1" fmla="*/ 104274 w 144379"/>
                <a:gd name="connsiteY1" fmla="*/ 4011 h 200526"/>
                <a:gd name="connsiteX2" fmla="*/ 144379 w 144379"/>
                <a:gd name="connsiteY2" fmla="*/ 88232 h 200526"/>
                <a:gd name="connsiteX3" fmla="*/ 136358 w 144379"/>
                <a:gd name="connsiteY3" fmla="*/ 168442 h 200526"/>
                <a:gd name="connsiteX4" fmla="*/ 92243 w 144379"/>
                <a:gd name="connsiteY4" fmla="*/ 200526 h 200526"/>
                <a:gd name="connsiteX5" fmla="*/ 0 w 144379"/>
                <a:gd name="connsiteY5" fmla="*/ 148390 h 200526"/>
                <a:gd name="connsiteX6" fmla="*/ 20053 w 144379"/>
                <a:gd name="connsiteY6" fmla="*/ 0 h 20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379" h="200526">
                  <a:moveTo>
                    <a:pt x="20053" y="0"/>
                  </a:moveTo>
                  <a:lnTo>
                    <a:pt x="104274" y="4011"/>
                  </a:lnTo>
                  <a:lnTo>
                    <a:pt x="144379" y="88232"/>
                  </a:lnTo>
                  <a:lnTo>
                    <a:pt x="136358" y="168442"/>
                  </a:lnTo>
                  <a:lnTo>
                    <a:pt x="92243" y="200526"/>
                  </a:lnTo>
                  <a:lnTo>
                    <a:pt x="0" y="148390"/>
                  </a:lnTo>
                  <a:lnTo>
                    <a:pt x="20053" y="0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A81C23A-2124-2A51-603D-8B6229873E06}"/>
                </a:ext>
              </a:extLst>
            </p:cNvPr>
            <p:cNvSpPr/>
            <p:nvPr/>
          </p:nvSpPr>
          <p:spPr>
            <a:xfrm>
              <a:off x="11149163" y="4042705"/>
              <a:ext cx="212558" cy="268706"/>
            </a:xfrm>
            <a:custGeom>
              <a:avLst/>
              <a:gdLst>
                <a:gd name="connsiteX0" fmla="*/ 108285 w 212558"/>
                <a:gd name="connsiteY0" fmla="*/ 0 h 268706"/>
                <a:gd name="connsiteX1" fmla="*/ 4011 w 212558"/>
                <a:gd name="connsiteY1" fmla="*/ 52137 h 268706"/>
                <a:gd name="connsiteX2" fmla="*/ 0 w 212558"/>
                <a:gd name="connsiteY2" fmla="*/ 204537 h 268706"/>
                <a:gd name="connsiteX3" fmla="*/ 132348 w 212558"/>
                <a:gd name="connsiteY3" fmla="*/ 268706 h 268706"/>
                <a:gd name="connsiteX4" fmla="*/ 212558 w 212558"/>
                <a:gd name="connsiteY4" fmla="*/ 184484 h 268706"/>
                <a:gd name="connsiteX5" fmla="*/ 196516 w 212558"/>
                <a:gd name="connsiteY5" fmla="*/ 56148 h 268706"/>
                <a:gd name="connsiteX6" fmla="*/ 108285 w 212558"/>
                <a:gd name="connsiteY6" fmla="*/ 0 h 26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558" h="268706">
                  <a:moveTo>
                    <a:pt x="108285" y="0"/>
                  </a:moveTo>
                  <a:lnTo>
                    <a:pt x="4011" y="52137"/>
                  </a:lnTo>
                  <a:lnTo>
                    <a:pt x="0" y="204537"/>
                  </a:lnTo>
                  <a:lnTo>
                    <a:pt x="132348" y="268706"/>
                  </a:lnTo>
                  <a:lnTo>
                    <a:pt x="212558" y="184484"/>
                  </a:lnTo>
                  <a:lnTo>
                    <a:pt x="196516" y="56148"/>
                  </a:lnTo>
                  <a:lnTo>
                    <a:pt x="108285" y="0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BC1027D-D1C5-11FA-3C7E-37929E594102}"/>
                </a:ext>
              </a:extLst>
            </p:cNvPr>
            <p:cNvSpPr/>
            <p:nvPr/>
          </p:nvSpPr>
          <p:spPr>
            <a:xfrm>
              <a:off x="11566258" y="3998589"/>
              <a:ext cx="88232" cy="180474"/>
            </a:xfrm>
            <a:custGeom>
              <a:avLst/>
              <a:gdLst>
                <a:gd name="connsiteX0" fmla="*/ 0 w 88232"/>
                <a:gd name="connsiteY0" fmla="*/ 92243 h 180474"/>
                <a:gd name="connsiteX1" fmla="*/ 36095 w 88232"/>
                <a:gd name="connsiteY1" fmla="*/ 156411 h 180474"/>
                <a:gd name="connsiteX2" fmla="*/ 88232 w 88232"/>
                <a:gd name="connsiteY2" fmla="*/ 180474 h 180474"/>
                <a:gd name="connsiteX3" fmla="*/ 88232 w 88232"/>
                <a:gd name="connsiteY3" fmla="*/ 0 h 180474"/>
                <a:gd name="connsiteX4" fmla="*/ 44116 w 88232"/>
                <a:gd name="connsiteY4" fmla="*/ 8022 h 180474"/>
                <a:gd name="connsiteX5" fmla="*/ 0 w 88232"/>
                <a:gd name="connsiteY5" fmla="*/ 92243 h 18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232" h="180474">
                  <a:moveTo>
                    <a:pt x="0" y="92243"/>
                  </a:moveTo>
                  <a:lnTo>
                    <a:pt x="36095" y="156411"/>
                  </a:lnTo>
                  <a:lnTo>
                    <a:pt x="88232" y="180474"/>
                  </a:lnTo>
                  <a:lnTo>
                    <a:pt x="88232" y="0"/>
                  </a:lnTo>
                  <a:lnTo>
                    <a:pt x="44116" y="8022"/>
                  </a:lnTo>
                  <a:lnTo>
                    <a:pt x="0" y="92243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1CA1036-E51D-C343-1A4D-0949744E7249}"/>
                </a:ext>
              </a:extLst>
            </p:cNvPr>
            <p:cNvSpPr/>
            <p:nvPr/>
          </p:nvSpPr>
          <p:spPr>
            <a:xfrm>
              <a:off x="10952648" y="4142968"/>
              <a:ext cx="252663" cy="276727"/>
            </a:xfrm>
            <a:custGeom>
              <a:avLst/>
              <a:gdLst>
                <a:gd name="connsiteX0" fmla="*/ 88231 w 252663"/>
                <a:gd name="connsiteY0" fmla="*/ 0 h 276727"/>
                <a:gd name="connsiteX1" fmla="*/ 4010 w 252663"/>
                <a:gd name="connsiteY1" fmla="*/ 128337 h 276727"/>
                <a:gd name="connsiteX2" fmla="*/ 0 w 252663"/>
                <a:gd name="connsiteY2" fmla="*/ 216569 h 276727"/>
                <a:gd name="connsiteX3" fmla="*/ 108284 w 252663"/>
                <a:gd name="connsiteY3" fmla="*/ 276727 h 276727"/>
                <a:gd name="connsiteX4" fmla="*/ 252663 w 252663"/>
                <a:gd name="connsiteY4" fmla="*/ 140369 h 276727"/>
                <a:gd name="connsiteX5" fmla="*/ 212557 w 252663"/>
                <a:gd name="connsiteY5" fmla="*/ 44116 h 276727"/>
                <a:gd name="connsiteX6" fmla="*/ 88231 w 252663"/>
                <a:gd name="connsiteY6" fmla="*/ 0 h 276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663" h="276727">
                  <a:moveTo>
                    <a:pt x="88231" y="0"/>
                  </a:moveTo>
                  <a:lnTo>
                    <a:pt x="4010" y="128337"/>
                  </a:lnTo>
                  <a:lnTo>
                    <a:pt x="0" y="216569"/>
                  </a:lnTo>
                  <a:lnTo>
                    <a:pt x="108284" y="276727"/>
                  </a:lnTo>
                  <a:lnTo>
                    <a:pt x="252663" y="140369"/>
                  </a:lnTo>
                  <a:lnTo>
                    <a:pt x="212557" y="44116"/>
                  </a:lnTo>
                  <a:lnTo>
                    <a:pt x="88231" y="0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3FB9D95-3E60-3430-E6EF-D547CB1476FC}"/>
                </a:ext>
              </a:extLst>
            </p:cNvPr>
            <p:cNvSpPr/>
            <p:nvPr/>
          </p:nvSpPr>
          <p:spPr>
            <a:xfrm>
              <a:off x="10667900" y="4251253"/>
              <a:ext cx="280737" cy="172452"/>
            </a:xfrm>
            <a:custGeom>
              <a:avLst/>
              <a:gdLst>
                <a:gd name="connsiteX0" fmla="*/ 52137 w 280737"/>
                <a:gd name="connsiteY0" fmla="*/ 24063 h 172452"/>
                <a:gd name="connsiteX1" fmla="*/ 220579 w 280737"/>
                <a:gd name="connsiteY1" fmla="*/ 0 h 172452"/>
                <a:gd name="connsiteX2" fmla="*/ 280737 w 280737"/>
                <a:gd name="connsiteY2" fmla="*/ 92242 h 172452"/>
                <a:gd name="connsiteX3" fmla="*/ 196516 w 280737"/>
                <a:gd name="connsiteY3" fmla="*/ 172452 h 172452"/>
                <a:gd name="connsiteX4" fmla="*/ 64169 w 280737"/>
                <a:gd name="connsiteY4" fmla="*/ 144379 h 172452"/>
                <a:gd name="connsiteX5" fmla="*/ 0 w 280737"/>
                <a:gd name="connsiteY5" fmla="*/ 68179 h 172452"/>
                <a:gd name="connsiteX6" fmla="*/ 52137 w 280737"/>
                <a:gd name="connsiteY6" fmla="*/ 24063 h 17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737" h="172452">
                  <a:moveTo>
                    <a:pt x="52137" y="24063"/>
                  </a:moveTo>
                  <a:lnTo>
                    <a:pt x="220579" y="0"/>
                  </a:lnTo>
                  <a:lnTo>
                    <a:pt x="280737" y="92242"/>
                  </a:lnTo>
                  <a:lnTo>
                    <a:pt x="196516" y="172452"/>
                  </a:lnTo>
                  <a:lnTo>
                    <a:pt x="64169" y="144379"/>
                  </a:lnTo>
                  <a:lnTo>
                    <a:pt x="0" y="68179"/>
                  </a:lnTo>
                  <a:lnTo>
                    <a:pt x="52137" y="24063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045CFFE-1B00-2681-6F3B-79DF33C4F1B5}"/>
                </a:ext>
              </a:extLst>
            </p:cNvPr>
            <p:cNvSpPr/>
            <p:nvPr/>
          </p:nvSpPr>
          <p:spPr>
            <a:xfrm>
              <a:off x="11209321" y="4266736"/>
              <a:ext cx="449833" cy="787181"/>
            </a:xfrm>
            <a:custGeom>
              <a:avLst/>
              <a:gdLst>
                <a:gd name="connsiteX0" fmla="*/ 417095 w 421105"/>
                <a:gd name="connsiteY0" fmla="*/ 0 h 721895"/>
                <a:gd name="connsiteX1" fmla="*/ 340895 w 421105"/>
                <a:gd name="connsiteY1" fmla="*/ 80211 h 721895"/>
                <a:gd name="connsiteX2" fmla="*/ 224589 w 421105"/>
                <a:gd name="connsiteY2" fmla="*/ 64169 h 721895"/>
                <a:gd name="connsiteX3" fmla="*/ 184484 w 421105"/>
                <a:gd name="connsiteY3" fmla="*/ 160421 h 721895"/>
                <a:gd name="connsiteX4" fmla="*/ 120316 w 421105"/>
                <a:gd name="connsiteY4" fmla="*/ 112295 h 721895"/>
                <a:gd name="connsiteX5" fmla="*/ 60158 w 421105"/>
                <a:gd name="connsiteY5" fmla="*/ 152400 h 721895"/>
                <a:gd name="connsiteX6" fmla="*/ 0 w 421105"/>
                <a:gd name="connsiteY6" fmla="*/ 236621 h 721895"/>
                <a:gd name="connsiteX7" fmla="*/ 64168 w 421105"/>
                <a:gd name="connsiteY7" fmla="*/ 328864 h 721895"/>
                <a:gd name="connsiteX8" fmla="*/ 36095 w 421105"/>
                <a:gd name="connsiteY8" fmla="*/ 425116 h 721895"/>
                <a:gd name="connsiteX9" fmla="*/ 156410 w 421105"/>
                <a:gd name="connsiteY9" fmla="*/ 469232 h 721895"/>
                <a:gd name="connsiteX10" fmla="*/ 196516 w 421105"/>
                <a:gd name="connsiteY10" fmla="*/ 553453 h 721895"/>
                <a:gd name="connsiteX11" fmla="*/ 236621 w 421105"/>
                <a:gd name="connsiteY11" fmla="*/ 629653 h 721895"/>
                <a:gd name="connsiteX12" fmla="*/ 340895 w 421105"/>
                <a:gd name="connsiteY12" fmla="*/ 721895 h 721895"/>
                <a:gd name="connsiteX13" fmla="*/ 421105 w 421105"/>
                <a:gd name="connsiteY13" fmla="*/ 561474 h 721895"/>
                <a:gd name="connsiteX14" fmla="*/ 417095 w 421105"/>
                <a:gd name="connsiteY14" fmla="*/ 0 h 72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1105" h="721895">
                  <a:moveTo>
                    <a:pt x="417095" y="0"/>
                  </a:moveTo>
                  <a:lnTo>
                    <a:pt x="340895" y="80211"/>
                  </a:lnTo>
                  <a:lnTo>
                    <a:pt x="224589" y="64169"/>
                  </a:lnTo>
                  <a:lnTo>
                    <a:pt x="184484" y="160421"/>
                  </a:lnTo>
                  <a:lnTo>
                    <a:pt x="120316" y="112295"/>
                  </a:lnTo>
                  <a:lnTo>
                    <a:pt x="60158" y="152400"/>
                  </a:lnTo>
                  <a:lnTo>
                    <a:pt x="0" y="236621"/>
                  </a:lnTo>
                  <a:lnTo>
                    <a:pt x="64168" y="328864"/>
                  </a:lnTo>
                  <a:lnTo>
                    <a:pt x="36095" y="425116"/>
                  </a:lnTo>
                  <a:lnTo>
                    <a:pt x="156410" y="469232"/>
                  </a:lnTo>
                  <a:lnTo>
                    <a:pt x="196516" y="553453"/>
                  </a:lnTo>
                  <a:lnTo>
                    <a:pt x="236621" y="629653"/>
                  </a:lnTo>
                  <a:lnTo>
                    <a:pt x="340895" y="721895"/>
                  </a:lnTo>
                  <a:lnTo>
                    <a:pt x="421105" y="561474"/>
                  </a:lnTo>
                  <a:cubicBezTo>
                    <a:pt x="419768" y="374316"/>
                    <a:pt x="418432" y="187158"/>
                    <a:pt x="417095" y="0"/>
                  </a:cubicBezTo>
                  <a:close/>
                </a:path>
              </a:pathLst>
            </a:custGeom>
            <a:solidFill>
              <a:srgbClr val="AFD0D5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5365D0-C064-7A30-375B-1A607D6EF843}"/>
                </a:ext>
              </a:extLst>
            </p:cNvPr>
            <p:cNvSpPr/>
            <p:nvPr/>
          </p:nvSpPr>
          <p:spPr>
            <a:xfrm>
              <a:off x="10383153" y="4832779"/>
              <a:ext cx="144379" cy="180474"/>
            </a:xfrm>
            <a:custGeom>
              <a:avLst/>
              <a:gdLst>
                <a:gd name="connsiteX0" fmla="*/ 84221 w 144379"/>
                <a:gd name="connsiteY0" fmla="*/ 0 h 180474"/>
                <a:gd name="connsiteX1" fmla="*/ 4010 w 144379"/>
                <a:gd name="connsiteY1" fmla="*/ 36095 h 180474"/>
                <a:gd name="connsiteX2" fmla="*/ 0 w 144379"/>
                <a:gd name="connsiteY2" fmla="*/ 104274 h 180474"/>
                <a:gd name="connsiteX3" fmla="*/ 68179 w 144379"/>
                <a:gd name="connsiteY3" fmla="*/ 180474 h 180474"/>
                <a:gd name="connsiteX4" fmla="*/ 144379 w 144379"/>
                <a:gd name="connsiteY4" fmla="*/ 128337 h 180474"/>
                <a:gd name="connsiteX5" fmla="*/ 140368 w 144379"/>
                <a:gd name="connsiteY5" fmla="*/ 24063 h 180474"/>
                <a:gd name="connsiteX6" fmla="*/ 84221 w 144379"/>
                <a:gd name="connsiteY6" fmla="*/ 0 h 18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379" h="180474">
                  <a:moveTo>
                    <a:pt x="84221" y="0"/>
                  </a:moveTo>
                  <a:lnTo>
                    <a:pt x="4010" y="36095"/>
                  </a:lnTo>
                  <a:lnTo>
                    <a:pt x="0" y="104274"/>
                  </a:lnTo>
                  <a:lnTo>
                    <a:pt x="68179" y="180474"/>
                  </a:lnTo>
                  <a:lnTo>
                    <a:pt x="144379" y="128337"/>
                  </a:lnTo>
                  <a:lnTo>
                    <a:pt x="140368" y="24063"/>
                  </a:lnTo>
                  <a:lnTo>
                    <a:pt x="84221" y="0"/>
                  </a:lnTo>
                  <a:close/>
                </a:path>
              </a:pathLst>
            </a:custGeom>
            <a:solidFill>
              <a:srgbClr val="AFD0D5">
                <a:alpha val="80000"/>
              </a:srgbClr>
            </a:solidFill>
            <a:ln>
              <a:solidFill>
                <a:srgbClr val="4E8F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1C6F79B-F46F-390C-C17C-67C5D03EBC36}"/>
                </a:ext>
              </a:extLst>
            </p:cNvPr>
            <p:cNvSpPr/>
            <p:nvPr/>
          </p:nvSpPr>
          <p:spPr>
            <a:xfrm>
              <a:off x="10270858" y="4524329"/>
              <a:ext cx="1276255" cy="565124"/>
            </a:xfrm>
            <a:custGeom>
              <a:avLst/>
              <a:gdLst>
                <a:gd name="connsiteX0" fmla="*/ 954505 w 1291390"/>
                <a:gd name="connsiteY0" fmla="*/ 0 h 549442"/>
                <a:gd name="connsiteX1" fmla="*/ 878305 w 1291390"/>
                <a:gd name="connsiteY1" fmla="*/ 72189 h 549442"/>
                <a:gd name="connsiteX2" fmla="*/ 866274 w 1291390"/>
                <a:gd name="connsiteY2" fmla="*/ 168442 h 549442"/>
                <a:gd name="connsiteX3" fmla="*/ 762000 w 1291390"/>
                <a:gd name="connsiteY3" fmla="*/ 164431 h 549442"/>
                <a:gd name="connsiteX4" fmla="*/ 661737 w 1291390"/>
                <a:gd name="connsiteY4" fmla="*/ 256673 h 549442"/>
                <a:gd name="connsiteX5" fmla="*/ 677779 w 1291390"/>
                <a:gd name="connsiteY5" fmla="*/ 344905 h 549442"/>
                <a:gd name="connsiteX6" fmla="*/ 601579 w 1291390"/>
                <a:gd name="connsiteY6" fmla="*/ 385010 h 549442"/>
                <a:gd name="connsiteX7" fmla="*/ 533400 w 1291390"/>
                <a:gd name="connsiteY7" fmla="*/ 381000 h 549442"/>
                <a:gd name="connsiteX8" fmla="*/ 473242 w 1291390"/>
                <a:gd name="connsiteY8" fmla="*/ 441157 h 549442"/>
                <a:gd name="connsiteX9" fmla="*/ 356937 w 1291390"/>
                <a:gd name="connsiteY9" fmla="*/ 417094 h 549442"/>
                <a:gd name="connsiteX10" fmla="*/ 216568 w 1291390"/>
                <a:gd name="connsiteY10" fmla="*/ 489284 h 549442"/>
                <a:gd name="connsiteX11" fmla="*/ 100263 w 1291390"/>
                <a:gd name="connsiteY11" fmla="*/ 453189 h 549442"/>
                <a:gd name="connsiteX12" fmla="*/ 0 w 1291390"/>
                <a:gd name="connsiteY12" fmla="*/ 521368 h 549442"/>
                <a:gd name="connsiteX13" fmla="*/ 68179 w 1291390"/>
                <a:gd name="connsiteY13" fmla="*/ 549442 h 549442"/>
                <a:gd name="connsiteX14" fmla="*/ 1191126 w 1291390"/>
                <a:gd name="connsiteY14" fmla="*/ 545431 h 549442"/>
                <a:gd name="connsiteX15" fmla="*/ 1291390 w 1291390"/>
                <a:gd name="connsiteY15" fmla="*/ 485273 h 549442"/>
                <a:gd name="connsiteX16" fmla="*/ 1187116 w 1291390"/>
                <a:gd name="connsiteY16" fmla="*/ 352926 h 549442"/>
                <a:gd name="connsiteX17" fmla="*/ 954505 w 1291390"/>
                <a:gd name="connsiteY17" fmla="*/ 0 h 549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91390" h="549442">
                  <a:moveTo>
                    <a:pt x="954505" y="0"/>
                  </a:moveTo>
                  <a:lnTo>
                    <a:pt x="878305" y="72189"/>
                  </a:lnTo>
                  <a:lnTo>
                    <a:pt x="866274" y="168442"/>
                  </a:lnTo>
                  <a:lnTo>
                    <a:pt x="762000" y="164431"/>
                  </a:lnTo>
                  <a:lnTo>
                    <a:pt x="661737" y="256673"/>
                  </a:lnTo>
                  <a:lnTo>
                    <a:pt x="677779" y="344905"/>
                  </a:lnTo>
                  <a:lnTo>
                    <a:pt x="601579" y="385010"/>
                  </a:lnTo>
                  <a:lnTo>
                    <a:pt x="533400" y="381000"/>
                  </a:lnTo>
                  <a:lnTo>
                    <a:pt x="473242" y="441157"/>
                  </a:lnTo>
                  <a:lnTo>
                    <a:pt x="356937" y="417094"/>
                  </a:lnTo>
                  <a:lnTo>
                    <a:pt x="216568" y="489284"/>
                  </a:lnTo>
                  <a:lnTo>
                    <a:pt x="100263" y="453189"/>
                  </a:lnTo>
                  <a:lnTo>
                    <a:pt x="0" y="521368"/>
                  </a:lnTo>
                  <a:lnTo>
                    <a:pt x="68179" y="549442"/>
                  </a:lnTo>
                  <a:lnTo>
                    <a:pt x="1191126" y="545431"/>
                  </a:lnTo>
                  <a:lnTo>
                    <a:pt x="1291390" y="485273"/>
                  </a:lnTo>
                  <a:lnTo>
                    <a:pt x="1187116" y="352926"/>
                  </a:lnTo>
                  <a:lnTo>
                    <a:pt x="954505" y="0"/>
                  </a:lnTo>
                  <a:close/>
                </a:path>
              </a:pathLst>
            </a:custGeom>
            <a:solidFill>
              <a:srgbClr val="AFD0D5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AAA38F-95BD-0A53-1621-44CFC12AF7D4}"/>
                </a:ext>
              </a:extLst>
            </p:cNvPr>
            <p:cNvSpPr/>
            <p:nvPr/>
          </p:nvSpPr>
          <p:spPr>
            <a:xfrm>
              <a:off x="10635816" y="4351516"/>
              <a:ext cx="192505" cy="216568"/>
            </a:xfrm>
            <a:custGeom>
              <a:avLst/>
              <a:gdLst>
                <a:gd name="connsiteX0" fmla="*/ 92242 w 192505"/>
                <a:gd name="connsiteY0" fmla="*/ 0 h 216568"/>
                <a:gd name="connsiteX1" fmla="*/ 0 w 192505"/>
                <a:gd name="connsiteY1" fmla="*/ 64168 h 216568"/>
                <a:gd name="connsiteX2" fmla="*/ 28074 w 192505"/>
                <a:gd name="connsiteY2" fmla="*/ 184484 h 216568"/>
                <a:gd name="connsiteX3" fmla="*/ 108284 w 192505"/>
                <a:gd name="connsiteY3" fmla="*/ 216568 h 216568"/>
                <a:gd name="connsiteX4" fmla="*/ 192505 w 192505"/>
                <a:gd name="connsiteY4" fmla="*/ 140368 h 216568"/>
                <a:gd name="connsiteX5" fmla="*/ 188495 w 192505"/>
                <a:gd name="connsiteY5" fmla="*/ 36095 h 216568"/>
                <a:gd name="connsiteX6" fmla="*/ 92242 w 192505"/>
                <a:gd name="connsiteY6" fmla="*/ 0 h 216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505" h="216568">
                  <a:moveTo>
                    <a:pt x="92242" y="0"/>
                  </a:moveTo>
                  <a:lnTo>
                    <a:pt x="0" y="64168"/>
                  </a:lnTo>
                  <a:lnTo>
                    <a:pt x="28074" y="184484"/>
                  </a:lnTo>
                  <a:lnTo>
                    <a:pt x="108284" y="216568"/>
                  </a:lnTo>
                  <a:lnTo>
                    <a:pt x="192505" y="140368"/>
                  </a:lnTo>
                  <a:lnTo>
                    <a:pt x="188495" y="36095"/>
                  </a:lnTo>
                  <a:lnTo>
                    <a:pt x="92242" y="0"/>
                  </a:lnTo>
                  <a:close/>
                </a:path>
              </a:pathLst>
            </a:custGeom>
            <a:solidFill>
              <a:srgbClr val="AFD0D5">
                <a:alpha val="50000"/>
              </a:srgbClr>
            </a:solidFill>
            <a:ln>
              <a:solidFill>
                <a:srgbClr val="4E8F98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491BDF0-5B2E-2B20-CBFD-D36FE5A3749E}"/>
                </a:ext>
              </a:extLst>
            </p:cNvPr>
            <p:cNvSpPr/>
            <p:nvPr/>
          </p:nvSpPr>
          <p:spPr>
            <a:xfrm>
              <a:off x="11040879" y="4215158"/>
              <a:ext cx="240632" cy="280737"/>
            </a:xfrm>
            <a:custGeom>
              <a:avLst/>
              <a:gdLst>
                <a:gd name="connsiteX0" fmla="*/ 228600 w 240632"/>
                <a:gd name="connsiteY0" fmla="*/ 68179 h 280737"/>
                <a:gd name="connsiteX1" fmla="*/ 240632 w 240632"/>
                <a:gd name="connsiteY1" fmla="*/ 232610 h 280737"/>
                <a:gd name="connsiteX2" fmla="*/ 152400 w 240632"/>
                <a:gd name="connsiteY2" fmla="*/ 280737 h 280737"/>
                <a:gd name="connsiteX3" fmla="*/ 0 w 240632"/>
                <a:gd name="connsiteY3" fmla="*/ 204537 h 280737"/>
                <a:gd name="connsiteX4" fmla="*/ 8021 w 240632"/>
                <a:gd name="connsiteY4" fmla="*/ 76200 h 280737"/>
                <a:gd name="connsiteX5" fmla="*/ 124326 w 240632"/>
                <a:gd name="connsiteY5" fmla="*/ 0 h 280737"/>
                <a:gd name="connsiteX6" fmla="*/ 228600 w 240632"/>
                <a:gd name="connsiteY6" fmla="*/ 68179 h 28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32" h="280737">
                  <a:moveTo>
                    <a:pt x="228600" y="68179"/>
                  </a:moveTo>
                  <a:lnTo>
                    <a:pt x="240632" y="232610"/>
                  </a:lnTo>
                  <a:lnTo>
                    <a:pt x="152400" y="280737"/>
                  </a:lnTo>
                  <a:lnTo>
                    <a:pt x="0" y="204537"/>
                  </a:lnTo>
                  <a:lnTo>
                    <a:pt x="8021" y="76200"/>
                  </a:lnTo>
                  <a:lnTo>
                    <a:pt x="124326" y="0"/>
                  </a:lnTo>
                  <a:lnTo>
                    <a:pt x="228600" y="68179"/>
                  </a:lnTo>
                  <a:close/>
                </a:path>
              </a:pathLst>
            </a:custGeom>
            <a:solidFill>
              <a:srgbClr val="AFD0D5">
                <a:alpha val="50000"/>
              </a:srgbClr>
            </a:solidFill>
            <a:ln>
              <a:solidFill>
                <a:srgbClr val="4E8F98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70B46F-E789-87F9-C104-1139A8ABE9AD}"/>
                </a:ext>
              </a:extLst>
            </p:cNvPr>
            <p:cNvSpPr/>
            <p:nvPr/>
          </p:nvSpPr>
          <p:spPr>
            <a:xfrm>
              <a:off x="10852384" y="4239221"/>
              <a:ext cx="220579" cy="389021"/>
            </a:xfrm>
            <a:custGeom>
              <a:avLst/>
              <a:gdLst>
                <a:gd name="connsiteX0" fmla="*/ 220579 w 220579"/>
                <a:gd name="connsiteY0" fmla="*/ 200526 h 389021"/>
                <a:gd name="connsiteX1" fmla="*/ 204537 w 220579"/>
                <a:gd name="connsiteY1" fmla="*/ 292768 h 389021"/>
                <a:gd name="connsiteX2" fmla="*/ 128337 w 220579"/>
                <a:gd name="connsiteY2" fmla="*/ 389021 h 389021"/>
                <a:gd name="connsiteX3" fmla="*/ 32085 w 220579"/>
                <a:gd name="connsiteY3" fmla="*/ 304800 h 389021"/>
                <a:gd name="connsiteX4" fmla="*/ 0 w 220579"/>
                <a:gd name="connsiteY4" fmla="*/ 172453 h 389021"/>
                <a:gd name="connsiteX5" fmla="*/ 84221 w 220579"/>
                <a:gd name="connsiteY5" fmla="*/ 0 h 389021"/>
                <a:gd name="connsiteX6" fmla="*/ 220579 w 220579"/>
                <a:gd name="connsiteY6" fmla="*/ 200526 h 38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0579" h="389021">
                  <a:moveTo>
                    <a:pt x="220579" y="200526"/>
                  </a:moveTo>
                  <a:lnTo>
                    <a:pt x="204537" y="292768"/>
                  </a:lnTo>
                  <a:lnTo>
                    <a:pt x="128337" y="389021"/>
                  </a:lnTo>
                  <a:lnTo>
                    <a:pt x="32085" y="304800"/>
                  </a:lnTo>
                  <a:lnTo>
                    <a:pt x="0" y="172453"/>
                  </a:lnTo>
                  <a:lnTo>
                    <a:pt x="84221" y="0"/>
                  </a:lnTo>
                  <a:lnTo>
                    <a:pt x="220579" y="200526"/>
                  </a:lnTo>
                  <a:close/>
                </a:path>
              </a:pathLst>
            </a:custGeom>
            <a:solidFill>
              <a:srgbClr val="AFD0D5">
                <a:alpha val="50000"/>
              </a:srgbClr>
            </a:solidFill>
            <a:ln>
              <a:solidFill>
                <a:srgbClr val="4E8F98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E3D281C-C13E-7C46-8A50-6DCBC50ACC65}"/>
                </a:ext>
              </a:extLst>
            </p:cNvPr>
            <p:cNvSpPr/>
            <p:nvPr/>
          </p:nvSpPr>
          <p:spPr>
            <a:xfrm>
              <a:off x="10130490" y="4856842"/>
              <a:ext cx="144379" cy="212558"/>
            </a:xfrm>
            <a:custGeom>
              <a:avLst/>
              <a:gdLst>
                <a:gd name="connsiteX0" fmla="*/ 0 w 144379"/>
                <a:gd name="connsiteY0" fmla="*/ 0 h 212558"/>
                <a:gd name="connsiteX1" fmla="*/ 100263 w 144379"/>
                <a:gd name="connsiteY1" fmla="*/ 44116 h 212558"/>
                <a:gd name="connsiteX2" fmla="*/ 136358 w 144379"/>
                <a:gd name="connsiteY2" fmla="*/ 164432 h 212558"/>
                <a:gd name="connsiteX3" fmla="*/ 144379 w 144379"/>
                <a:gd name="connsiteY3" fmla="*/ 212558 h 212558"/>
                <a:gd name="connsiteX4" fmla="*/ 60158 w 144379"/>
                <a:gd name="connsiteY4" fmla="*/ 144379 h 212558"/>
                <a:gd name="connsiteX5" fmla="*/ 4010 w 144379"/>
                <a:gd name="connsiteY5" fmla="*/ 64169 h 212558"/>
                <a:gd name="connsiteX6" fmla="*/ 0 w 144379"/>
                <a:gd name="connsiteY6" fmla="*/ 0 h 21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379" h="212558">
                  <a:moveTo>
                    <a:pt x="0" y="0"/>
                  </a:moveTo>
                  <a:lnTo>
                    <a:pt x="100263" y="44116"/>
                  </a:lnTo>
                  <a:lnTo>
                    <a:pt x="136358" y="164432"/>
                  </a:lnTo>
                  <a:lnTo>
                    <a:pt x="144379" y="212558"/>
                  </a:lnTo>
                  <a:lnTo>
                    <a:pt x="60158" y="144379"/>
                  </a:lnTo>
                  <a:lnTo>
                    <a:pt x="4010" y="64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D0D5">
                <a:alpha val="50000"/>
              </a:srgbClr>
            </a:solidFill>
            <a:ln>
              <a:solidFill>
                <a:srgbClr val="4E8F98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4D2C841-9810-50E3-806F-C5536726A4F5}"/>
                </a:ext>
              </a:extLst>
            </p:cNvPr>
            <p:cNvSpPr/>
            <p:nvPr/>
          </p:nvSpPr>
          <p:spPr>
            <a:xfrm>
              <a:off x="10732069" y="4375579"/>
              <a:ext cx="228600" cy="264695"/>
            </a:xfrm>
            <a:custGeom>
              <a:avLst/>
              <a:gdLst>
                <a:gd name="connsiteX0" fmla="*/ 0 w 228600"/>
                <a:gd name="connsiteY0" fmla="*/ 196516 h 264695"/>
                <a:gd name="connsiteX1" fmla="*/ 36094 w 228600"/>
                <a:gd name="connsiteY1" fmla="*/ 240632 h 264695"/>
                <a:gd name="connsiteX2" fmla="*/ 124326 w 228600"/>
                <a:gd name="connsiteY2" fmla="*/ 264695 h 264695"/>
                <a:gd name="connsiteX3" fmla="*/ 228600 w 228600"/>
                <a:gd name="connsiteY3" fmla="*/ 192505 h 264695"/>
                <a:gd name="connsiteX4" fmla="*/ 188494 w 228600"/>
                <a:gd name="connsiteY4" fmla="*/ 24063 h 264695"/>
                <a:gd name="connsiteX5" fmla="*/ 68179 w 228600"/>
                <a:gd name="connsiteY5" fmla="*/ 0 h 264695"/>
                <a:gd name="connsiteX6" fmla="*/ 0 w 228600"/>
                <a:gd name="connsiteY6" fmla="*/ 196516 h 26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264695">
                  <a:moveTo>
                    <a:pt x="0" y="196516"/>
                  </a:moveTo>
                  <a:lnTo>
                    <a:pt x="36094" y="240632"/>
                  </a:lnTo>
                  <a:lnTo>
                    <a:pt x="124326" y="264695"/>
                  </a:lnTo>
                  <a:lnTo>
                    <a:pt x="228600" y="192505"/>
                  </a:lnTo>
                  <a:lnTo>
                    <a:pt x="188494" y="24063"/>
                  </a:lnTo>
                  <a:lnTo>
                    <a:pt x="68179" y="0"/>
                  </a:lnTo>
                  <a:lnTo>
                    <a:pt x="0" y="196516"/>
                  </a:lnTo>
                  <a:close/>
                </a:path>
              </a:pathLst>
            </a:custGeom>
            <a:solidFill>
              <a:srgbClr val="AFD0D5">
                <a:alpha val="50000"/>
              </a:srgbClr>
            </a:solidFill>
            <a:ln>
              <a:solidFill>
                <a:srgbClr val="4E8F98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EDE4F60-BB1A-B8D0-00E9-B8D1C8868628}"/>
                </a:ext>
              </a:extLst>
            </p:cNvPr>
            <p:cNvSpPr/>
            <p:nvPr/>
          </p:nvSpPr>
          <p:spPr>
            <a:xfrm>
              <a:off x="10539563" y="4455789"/>
              <a:ext cx="180474" cy="236622"/>
            </a:xfrm>
            <a:custGeom>
              <a:avLst/>
              <a:gdLst>
                <a:gd name="connsiteX0" fmla="*/ 180474 w 180474"/>
                <a:gd name="connsiteY0" fmla="*/ 116306 h 236622"/>
                <a:gd name="connsiteX1" fmla="*/ 140369 w 180474"/>
                <a:gd name="connsiteY1" fmla="*/ 208548 h 236622"/>
                <a:gd name="connsiteX2" fmla="*/ 120316 w 180474"/>
                <a:gd name="connsiteY2" fmla="*/ 236622 h 236622"/>
                <a:gd name="connsiteX3" fmla="*/ 0 w 180474"/>
                <a:gd name="connsiteY3" fmla="*/ 132348 h 236622"/>
                <a:gd name="connsiteX4" fmla="*/ 56148 w 180474"/>
                <a:gd name="connsiteY4" fmla="*/ 0 h 236622"/>
                <a:gd name="connsiteX5" fmla="*/ 180474 w 180474"/>
                <a:gd name="connsiteY5" fmla="*/ 116306 h 23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474" h="236622">
                  <a:moveTo>
                    <a:pt x="180474" y="116306"/>
                  </a:moveTo>
                  <a:lnTo>
                    <a:pt x="140369" y="208548"/>
                  </a:lnTo>
                  <a:lnTo>
                    <a:pt x="120316" y="236622"/>
                  </a:lnTo>
                  <a:lnTo>
                    <a:pt x="0" y="132348"/>
                  </a:lnTo>
                  <a:lnTo>
                    <a:pt x="56148" y="0"/>
                  </a:lnTo>
                  <a:lnTo>
                    <a:pt x="180474" y="116306"/>
                  </a:lnTo>
                  <a:close/>
                </a:path>
              </a:pathLst>
            </a:custGeom>
            <a:solidFill>
              <a:srgbClr val="AFD0D5">
                <a:alpha val="50000"/>
              </a:srgbClr>
            </a:solidFill>
            <a:ln>
              <a:solidFill>
                <a:srgbClr val="4E8F98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1BD6CDF-CD91-6E2F-46F1-95B127884F2E}"/>
                </a:ext>
              </a:extLst>
            </p:cNvPr>
            <p:cNvSpPr/>
            <p:nvPr/>
          </p:nvSpPr>
          <p:spPr>
            <a:xfrm>
              <a:off x="10760142" y="4560063"/>
              <a:ext cx="256674" cy="352926"/>
            </a:xfrm>
            <a:custGeom>
              <a:avLst/>
              <a:gdLst>
                <a:gd name="connsiteX0" fmla="*/ 168442 w 256674"/>
                <a:gd name="connsiteY0" fmla="*/ 48126 h 352926"/>
                <a:gd name="connsiteX1" fmla="*/ 0 w 256674"/>
                <a:gd name="connsiteY1" fmla="*/ 156411 h 352926"/>
                <a:gd name="connsiteX2" fmla="*/ 32084 w 256674"/>
                <a:gd name="connsiteY2" fmla="*/ 328863 h 352926"/>
                <a:gd name="connsiteX3" fmla="*/ 120316 w 256674"/>
                <a:gd name="connsiteY3" fmla="*/ 352926 h 352926"/>
                <a:gd name="connsiteX4" fmla="*/ 236621 w 256674"/>
                <a:gd name="connsiteY4" fmla="*/ 252663 h 352926"/>
                <a:gd name="connsiteX5" fmla="*/ 256674 w 256674"/>
                <a:gd name="connsiteY5" fmla="*/ 116305 h 352926"/>
                <a:gd name="connsiteX6" fmla="*/ 236621 w 256674"/>
                <a:gd name="connsiteY6" fmla="*/ 0 h 352926"/>
                <a:gd name="connsiteX7" fmla="*/ 168442 w 256674"/>
                <a:gd name="connsiteY7" fmla="*/ 48126 h 352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674" h="352926">
                  <a:moveTo>
                    <a:pt x="168442" y="48126"/>
                  </a:moveTo>
                  <a:lnTo>
                    <a:pt x="0" y="156411"/>
                  </a:lnTo>
                  <a:lnTo>
                    <a:pt x="32084" y="328863"/>
                  </a:lnTo>
                  <a:lnTo>
                    <a:pt x="120316" y="352926"/>
                  </a:lnTo>
                  <a:lnTo>
                    <a:pt x="236621" y="252663"/>
                  </a:lnTo>
                  <a:lnTo>
                    <a:pt x="256674" y="116305"/>
                  </a:lnTo>
                  <a:lnTo>
                    <a:pt x="236621" y="0"/>
                  </a:lnTo>
                  <a:lnTo>
                    <a:pt x="168442" y="48126"/>
                  </a:lnTo>
                  <a:close/>
                </a:path>
              </a:pathLst>
            </a:custGeom>
            <a:solidFill>
              <a:srgbClr val="AFD0D5">
                <a:alpha val="50000"/>
              </a:srgbClr>
            </a:solidFill>
            <a:ln>
              <a:solidFill>
                <a:srgbClr val="4E8F98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4071EAC-92A1-BFE7-E0B6-FFA1AF4FC691}"/>
                </a:ext>
              </a:extLst>
            </p:cNvPr>
            <p:cNvSpPr/>
            <p:nvPr/>
          </p:nvSpPr>
          <p:spPr>
            <a:xfrm>
              <a:off x="10571648" y="4724495"/>
              <a:ext cx="232610" cy="300789"/>
            </a:xfrm>
            <a:custGeom>
              <a:avLst/>
              <a:gdLst>
                <a:gd name="connsiteX0" fmla="*/ 108284 w 232610"/>
                <a:gd name="connsiteY0" fmla="*/ 0 h 300789"/>
                <a:gd name="connsiteX1" fmla="*/ 0 w 232610"/>
                <a:gd name="connsiteY1" fmla="*/ 52137 h 300789"/>
                <a:gd name="connsiteX2" fmla="*/ 32084 w 232610"/>
                <a:gd name="connsiteY2" fmla="*/ 172452 h 300789"/>
                <a:gd name="connsiteX3" fmla="*/ 180473 w 232610"/>
                <a:gd name="connsiteY3" fmla="*/ 300789 h 300789"/>
                <a:gd name="connsiteX4" fmla="*/ 232610 w 232610"/>
                <a:gd name="connsiteY4" fmla="*/ 200526 h 300789"/>
                <a:gd name="connsiteX5" fmla="*/ 156410 w 232610"/>
                <a:gd name="connsiteY5" fmla="*/ 64168 h 300789"/>
                <a:gd name="connsiteX6" fmla="*/ 108284 w 232610"/>
                <a:gd name="connsiteY6" fmla="*/ 0 h 300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610" h="300789">
                  <a:moveTo>
                    <a:pt x="108284" y="0"/>
                  </a:moveTo>
                  <a:lnTo>
                    <a:pt x="0" y="52137"/>
                  </a:lnTo>
                  <a:lnTo>
                    <a:pt x="32084" y="172452"/>
                  </a:lnTo>
                  <a:lnTo>
                    <a:pt x="180473" y="300789"/>
                  </a:lnTo>
                  <a:lnTo>
                    <a:pt x="232610" y="200526"/>
                  </a:lnTo>
                  <a:lnTo>
                    <a:pt x="156410" y="64168"/>
                  </a:lnTo>
                  <a:lnTo>
                    <a:pt x="108284" y="0"/>
                  </a:lnTo>
                  <a:close/>
                </a:path>
              </a:pathLst>
            </a:custGeom>
            <a:solidFill>
              <a:srgbClr val="AFD0D5">
                <a:alpha val="50000"/>
              </a:srgbClr>
            </a:solidFill>
            <a:ln>
              <a:solidFill>
                <a:srgbClr val="4E8F98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837437D-6829-B57F-28F4-2E3DBDA1121E}"/>
                </a:ext>
              </a:extLst>
            </p:cNvPr>
            <p:cNvSpPr/>
            <p:nvPr/>
          </p:nvSpPr>
          <p:spPr>
            <a:xfrm>
              <a:off x="11257447" y="4006611"/>
              <a:ext cx="376249" cy="441157"/>
            </a:xfrm>
            <a:custGeom>
              <a:avLst/>
              <a:gdLst>
                <a:gd name="connsiteX0" fmla="*/ 220578 w 336884"/>
                <a:gd name="connsiteY0" fmla="*/ 0 h 441157"/>
                <a:gd name="connsiteX1" fmla="*/ 336884 w 336884"/>
                <a:gd name="connsiteY1" fmla="*/ 140368 h 441157"/>
                <a:gd name="connsiteX2" fmla="*/ 264694 w 336884"/>
                <a:gd name="connsiteY2" fmla="*/ 348915 h 441157"/>
                <a:gd name="connsiteX3" fmla="*/ 132347 w 336884"/>
                <a:gd name="connsiteY3" fmla="*/ 441157 h 441157"/>
                <a:gd name="connsiteX4" fmla="*/ 0 w 336884"/>
                <a:gd name="connsiteY4" fmla="*/ 224589 h 441157"/>
                <a:gd name="connsiteX5" fmla="*/ 220578 w 336884"/>
                <a:gd name="connsiteY5" fmla="*/ 0 h 441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6884" h="441157">
                  <a:moveTo>
                    <a:pt x="220578" y="0"/>
                  </a:moveTo>
                  <a:lnTo>
                    <a:pt x="336884" y="140368"/>
                  </a:lnTo>
                  <a:lnTo>
                    <a:pt x="264694" y="348915"/>
                  </a:lnTo>
                  <a:lnTo>
                    <a:pt x="132347" y="441157"/>
                  </a:lnTo>
                  <a:lnTo>
                    <a:pt x="0" y="224589"/>
                  </a:lnTo>
                  <a:lnTo>
                    <a:pt x="220578" y="0"/>
                  </a:lnTo>
                  <a:close/>
                </a:path>
              </a:pathLst>
            </a:custGeom>
            <a:solidFill>
              <a:srgbClr val="AFD0D5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5152C6-9F03-4B74-DF16-D7A5919ED92F}"/>
                </a:ext>
              </a:extLst>
            </p:cNvPr>
            <p:cNvSpPr/>
            <p:nvPr/>
          </p:nvSpPr>
          <p:spPr>
            <a:xfrm>
              <a:off x="10587690" y="4404630"/>
              <a:ext cx="336884" cy="441157"/>
            </a:xfrm>
            <a:custGeom>
              <a:avLst/>
              <a:gdLst>
                <a:gd name="connsiteX0" fmla="*/ 220578 w 336884"/>
                <a:gd name="connsiteY0" fmla="*/ 0 h 441157"/>
                <a:gd name="connsiteX1" fmla="*/ 336884 w 336884"/>
                <a:gd name="connsiteY1" fmla="*/ 140368 h 441157"/>
                <a:gd name="connsiteX2" fmla="*/ 264694 w 336884"/>
                <a:gd name="connsiteY2" fmla="*/ 348915 h 441157"/>
                <a:gd name="connsiteX3" fmla="*/ 132347 w 336884"/>
                <a:gd name="connsiteY3" fmla="*/ 441157 h 441157"/>
                <a:gd name="connsiteX4" fmla="*/ 0 w 336884"/>
                <a:gd name="connsiteY4" fmla="*/ 224589 h 441157"/>
                <a:gd name="connsiteX5" fmla="*/ 220578 w 336884"/>
                <a:gd name="connsiteY5" fmla="*/ 0 h 441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6884" h="441157">
                  <a:moveTo>
                    <a:pt x="220578" y="0"/>
                  </a:moveTo>
                  <a:lnTo>
                    <a:pt x="336884" y="140368"/>
                  </a:lnTo>
                  <a:lnTo>
                    <a:pt x="264694" y="348915"/>
                  </a:lnTo>
                  <a:lnTo>
                    <a:pt x="132347" y="441157"/>
                  </a:lnTo>
                  <a:lnTo>
                    <a:pt x="0" y="224589"/>
                  </a:lnTo>
                  <a:lnTo>
                    <a:pt x="220578" y="0"/>
                  </a:lnTo>
                  <a:close/>
                </a:path>
              </a:pathLst>
            </a:custGeom>
            <a:solidFill>
              <a:srgbClr val="AFD0D5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1AAD585-B322-5BE9-D74E-8DCE060A12B9}"/>
                </a:ext>
              </a:extLst>
            </p:cNvPr>
            <p:cNvSpPr/>
            <p:nvPr/>
          </p:nvSpPr>
          <p:spPr>
            <a:xfrm>
              <a:off x="10903781" y="4333470"/>
              <a:ext cx="336884" cy="441157"/>
            </a:xfrm>
            <a:custGeom>
              <a:avLst/>
              <a:gdLst>
                <a:gd name="connsiteX0" fmla="*/ 220578 w 336884"/>
                <a:gd name="connsiteY0" fmla="*/ 0 h 441157"/>
                <a:gd name="connsiteX1" fmla="*/ 336884 w 336884"/>
                <a:gd name="connsiteY1" fmla="*/ 140368 h 441157"/>
                <a:gd name="connsiteX2" fmla="*/ 264694 w 336884"/>
                <a:gd name="connsiteY2" fmla="*/ 348915 h 441157"/>
                <a:gd name="connsiteX3" fmla="*/ 132347 w 336884"/>
                <a:gd name="connsiteY3" fmla="*/ 441157 h 441157"/>
                <a:gd name="connsiteX4" fmla="*/ 0 w 336884"/>
                <a:gd name="connsiteY4" fmla="*/ 224589 h 441157"/>
                <a:gd name="connsiteX5" fmla="*/ 220578 w 336884"/>
                <a:gd name="connsiteY5" fmla="*/ 0 h 441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6884" h="441157">
                  <a:moveTo>
                    <a:pt x="220578" y="0"/>
                  </a:moveTo>
                  <a:lnTo>
                    <a:pt x="336884" y="140368"/>
                  </a:lnTo>
                  <a:lnTo>
                    <a:pt x="264694" y="348915"/>
                  </a:lnTo>
                  <a:lnTo>
                    <a:pt x="132347" y="441157"/>
                  </a:lnTo>
                  <a:lnTo>
                    <a:pt x="0" y="224589"/>
                  </a:lnTo>
                  <a:lnTo>
                    <a:pt x="220578" y="0"/>
                  </a:lnTo>
                  <a:close/>
                </a:path>
              </a:pathLst>
            </a:custGeom>
            <a:solidFill>
              <a:srgbClr val="AFD0D5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BA6142-6F38-5736-BE67-56CCD75400B5}"/>
                </a:ext>
              </a:extLst>
            </p:cNvPr>
            <p:cNvSpPr/>
            <p:nvPr/>
          </p:nvSpPr>
          <p:spPr>
            <a:xfrm>
              <a:off x="10122468" y="4495895"/>
              <a:ext cx="509337" cy="588507"/>
            </a:xfrm>
            <a:custGeom>
              <a:avLst/>
              <a:gdLst>
                <a:gd name="connsiteX0" fmla="*/ 220578 w 336884"/>
                <a:gd name="connsiteY0" fmla="*/ 0 h 441157"/>
                <a:gd name="connsiteX1" fmla="*/ 336884 w 336884"/>
                <a:gd name="connsiteY1" fmla="*/ 140368 h 441157"/>
                <a:gd name="connsiteX2" fmla="*/ 264694 w 336884"/>
                <a:gd name="connsiteY2" fmla="*/ 348915 h 441157"/>
                <a:gd name="connsiteX3" fmla="*/ 132347 w 336884"/>
                <a:gd name="connsiteY3" fmla="*/ 441157 h 441157"/>
                <a:gd name="connsiteX4" fmla="*/ 0 w 336884"/>
                <a:gd name="connsiteY4" fmla="*/ 224589 h 441157"/>
                <a:gd name="connsiteX5" fmla="*/ 220578 w 336884"/>
                <a:gd name="connsiteY5" fmla="*/ 0 h 441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6884" h="441157">
                  <a:moveTo>
                    <a:pt x="220578" y="0"/>
                  </a:moveTo>
                  <a:lnTo>
                    <a:pt x="336884" y="140368"/>
                  </a:lnTo>
                  <a:lnTo>
                    <a:pt x="264694" y="348915"/>
                  </a:lnTo>
                  <a:lnTo>
                    <a:pt x="132347" y="441157"/>
                  </a:lnTo>
                  <a:lnTo>
                    <a:pt x="0" y="224589"/>
                  </a:lnTo>
                  <a:lnTo>
                    <a:pt x="220578" y="0"/>
                  </a:lnTo>
                  <a:close/>
                </a:path>
              </a:pathLst>
            </a:custGeom>
            <a:solidFill>
              <a:srgbClr val="AFD0D5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089A7D0-9F49-A38F-4102-E6B62937AC1A}"/>
                </a:ext>
              </a:extLst>
            </p:cNvPr>
            <p:cNvSpPr/>
            <p:nvPr/>
          </p:nvSpPr>
          <p:spPr>
            <a:xfrm>
              <a:off x="10279380" y="4358640"/>
              <a:ext cx="102870" cy="95250"/>
            </a:xfrm>
            <a:custGeom>
              <a:avLst/>
              <a:gdLst>
                <a:gd name="connsiteX0" fmla="*/ 0 w 102870"/>
                <a:gd name="connsiteY0" fmla="*/ 38100 h 95250"/>
                <a:gd name="connsiteX1" fmla="*/ 45720 w 102870"/>
                <a:gd name="connsiteY1" fmla="*/ 0 h 95250"/>
                <a:gd name="connsiteX2" fmla="*/ 102870 w 102870"/>
                <a:gd name="connsiteY2" fmla="*/ 34290 h 95250"/>
                <a:gd name="connsiteX3" fmla="*/ 76200 w 102870"/>
                <a:gd name="connsiteY3" fmla="*/ 95250 h 95250"/>
                <a:gd name="connsiteX4" fmla="*/ 15240 w 102870"/>
                <a:gd name="connsiteY4" fmla="*/ 95250 h 95250"/>
                <a:gd name="connsiteX5" fmla="*/ 0 w 102870"/>
                <a:gd name="connsiteY5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870" h="95250">
                  <a:moveTo>
                    <a:pt x="0" y="38100"/>
                  </a:moveTo>
                  <a:lnTo>
                    <a:pt x="45720" y="0"/>
                  </a:lnTo>
                  <a:lnTo>
                    <a:pt x="102870" y="34290"/>
                  </a:lnTo>
                  <a:lnTo>
                    <a:pt x="76200" y="95250"/>
                  </a:lnTo>
                  <a:lnTo>
                    <a:pt x="15240" y="9525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AFD0D5">
                <a:alpha val="40000"/>
              </a:srgbClr>
            </a:solidFill>
            <a:ln w="6350">
              <a:solidFill>
                <a:srgbClr val="4E8F98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83811A0-FE02-44EF-CDE3-5E3CFA969684}"/>
                </a:ext>
              </a:extLst>
            </p:cNvPr>
            <p:cNvSpPr/>
            <p:nvPr/>
          </p:nvSpPr>
          <p:spPr>
            <a:xfrm>
              <a:off x="10416540" y="4267200"/>
              <a:ext cx="72390" cy="99060"/>
            </a:xfrm>
            <a:custGeom>
              <a:avLst/>
              <a:gdLst>
                <a:gd name="connsiteX0" fmla="*/ 3810 w 72390"/>
                <a:gd name="connsiteY0" fmla="*/ 99060 h 99060"/>
                <a:gd name="connsiteX1" fmla="*/ 0 w 72390"/>
                <a:gd name="connsiteY1" fmla="*/ 26670 h 99060"/>
                <a:gd name="connsiteX2" fmla="*/ 22860 w 72390"/>
                <a:gd name="connsiteY2" fmla="*/ 0 h 99060"/>
                <a:gd name="connsiteX3" fmla="*/ 72390 w 72390"/>
                <a:gd name="connsiteY3" fmla="*/ 19050 h 99060"/>
                <a:gd name="connsiteX4" fmla="*/ 72390 w 72390"/>
                <a:gd name="connsiteY4" fmla="*/ 57150 h 99060"/>
                <a:gd name="connsiteX5" fmla="*/ 3810 w 72390"/>
                <a:gd name="connsiteY5" fmla="*/ 99060 h 9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390" h="99060">
                  <a:moveTo>
                    <a:pt x="3810" y="99060"/>
                  </a:moveTo>
                  <a:lnTo>
                    <a:pt x="0" y="26670"/>
                  </a:lnTo>
                  <a:lnTo>
                    <a:pt x="22860" y="0"/>
                  </a:lnTo>
                  <a:lnTo>
                    <a:pt x="72390" y="19050"/>
                  </a:lnTo>
                  <a:lnTo>
                    <a:pt x="72390" y="57150"/>
                  </a:lnTo>
                  <a:lnTo>
                    <a:pt x="3810" y="99060"/>
                  </a:lnTo>
                  <a:close/>
                </a:path>
              </a:pathLst>
            </a:custGeom>
            <a:solidFill>
              <a:srgbClr val="AFD0D5">
                <a:alpha val="40000"/>
              </a:srgbClr>
            </a:solidFill>
            <a:ln w="6350">
              <a:solidFill>
                <a:srgbClr val="4E8F98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174C69A4-3E95-09C4-F949-DB9EB4CCC2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450" y="4102651"/>
            <a:ext cx="1963432" cy="1963432"/>
          </a:xfrm>
          <a:prstGeom prst="rect">
            <a:avLst/>
          </a:prstGeom>
        </p:spPr>
      </p:pic>
      <p:sp>
        <p:nvSpPr>
          <p:cNvPr id="3" name="Oval 7">
            <a:extLst>
              <a:ext uri="{FF2B5EF4-FFF2-40B4-BE49-F238E27FC236}">
                <a16:creationId xmlns:a16="http://schemas.microsoft.com/office/drawing/2014/main" id="{EE83B02F-23AD-67B2-AF77-79B026428F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3952" y="4512289"/>
            <a:ext cx="760618" cy="760618"/>
          </a:xfrm>
          <a:prstGeom prst="roundRect">
            <a:avLst/>
          </a:prstGeom>
          <a:noFill/>
          <a:ln w="38100" algn="ctr">
            <a:solidFill>
              <a:schemeClr val="accent4">
                <a:lumMod val="60000"/>
                <a:lumOff val="40000"/>
              </a:scheme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2BAA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B25BCC2-C8BF-7DF9-1941-D514C7EEA033}"/>
              </a:ext>
            </a:extLst>
          </p:cNvPr>
          <p:cNvGrpSpPr/>
          <p:nvPr/>
        </p:nvGrpSpPr>
        <p:grpSpPr>
          <a:xfrm>
            <a:off x="5791490" y="3983552"/>
            <a:ext cx="2549314" cy="2549314"/>
            <a:chOff x="5791490" y="3983552"/>
            <a:chExt cx="2549314" cy="254931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80A5DD0-787F-F05D-3023-32F468F21D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91490" y="3983552"/>
              <a:ext cx="2549314" cy="2549314"/>
            </a:xfrm>
            <a:prstGeom prst="roundRect">
              <a:avLst/>
            </a:prstGeom>
            <a:ln w="38100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</p:pic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F2788DE-8D93-75C2-5CA9-C69268189603}"/>
                </a:ext>
              </a:extLst>
            </p:cNvPr>
            <p:cNvSpPr/>
            <p:nvPr/>
          </p:nvSpPr>
          <p:spPr>
            <a:xfrm>
              <a:off x="6003818" y="4553336"/>
              <a:ext cx="2011731" cy="1435455"/>
            </a:xfrm>
            <a:custGeom>
              <a:avLst/>
              <a:gdLst>
                <a:gd name="connsiteX0" fmla="*/ 106532 w 1136342"/>
                <a:gd name="connsiteY0" fmla="*/ 0 h 810828"/>
                <a:gd name="connsiteX1" fmla="*/ 227860 w 1136342"/>
                <a:gd name="connsiteY1" fmla="*/ 17756 h 810828"/>
                <a:gd name="connsiteX2" fmla="*/ 281126 w 1136342"/>
                <a:gd name="connsiteY2" fmla="*/ 100614 h 810828"/>
                <a:gd name="connsiteX3" fmla="*/ 355107 w 1136342"/>
                <a:gd name="connsiteY3" fmla="*/ 76940 h 810828"/>
                <a:gd name="connsiteX4" fmla="*/ 423169 w 1136342"/>
                <a:gd name="connsiteY4" fmla="*/ 127247 h 810828"/>
                <a:gd name="connsiteX5" fmla="*/ 467557 w 1136342"/>
                <a:gd name="connsiteY5" fmla="*/ 71022 h 810828"/>
                <a:gd name="connsiteX6" fmla="*/ 615519 w 1136342"/>
                <a:gd name="connsiteY6" fmla="*/ 100614 h 810828"/>
                <a:gd name="connsiteX7" fmla="*/ 633274 w 1136342"/>
                <a:gd name="connsiteY7" fmla="*/ 192350 h 810828"/>
                <a:gd name="connsiteX8" fmla="*/ 692458 w 1136342"/>
                <a:gd name="connsiteY8" fmla="*/ 103573 h 810828"/>
                <a:gd name="connsiteX9" fmla="*/ 858175 w 1136342"/>
                <a:gd name="connsiteY9" fmla="*/ 177554 h 810828"/>
                <a:gd name="connsiteX10" fmla="*/ 870012 w 1136342"/>
                <a:gd name="connsiteY10" fmla="*/ 322556 h 810828"/>
                <a:gd name="connsiteX11" fmla="*/ 1023891 w 1136342"/>
                <a:gd name="connsiteY11" fmla="*/ 287045 h 810828"/>
                <a:gd name="connsiteX12" fmla="*/ 1100831 w 1136342"/>
                <a:gd name="connsiteY12" fmla="*/ 372863 h 810828"/>
                <a:gd name="connsiteX13" fmla="*/ 1136342 w 1136342"/>
                <a:gd name="connsiteY13" fmla="*/ 648070 h 810828"/>
                <a:gd name="connsiteX14" fmla="*/ 834501 w 1136342"/>
                <a:gd name="connsiteY14" fmla="*/ 810828 h 810828"/>
                <a:gd name="connsiteX15" fmla="*/ 701336 w 1136342"/>
                <a:gd name="connsiteY15" fmla="*/ 630315 h 810828"/>
                <a:gd name="connsiteX16" fmla="*/ 704295 w 1136342"/>
                <a:gd name="connsiteY16" fmla="*/ 449802 h 810828"/>
                <a:gd name="connsiteX17" fmla="*/ 624396 w 1136342"/>
                <a:gd name="connsiteY17" fmla="*/ 497150 h 810828"/>
                <a:gd name="connsiteX18" fmla="*/ 523783 w 1136342"/>
                <a:gd name="connsiteY18" fmla="*/ 396536 h 810828"/>
                <a:gd name="connsiteX19" fmla="*/ 464598 w 1136342"/>
                <a:gd name="connsiteY19" fmla="*/ 426129 h 810828"/>
                <a:gd name="connsiteX20" fmla="*/ 411332 w 1136342"/>
                <a:gd name="connsiteY20" fmla="*/ 349189 h 810828"/>
                <a:gd name="connsiteX21" fmla="*/ 337352 w 1136342"/>
                <a:gd name="connsiteY21" fmla="*/ 408373 h 810828"/>
                <a:gd name="connsiteX22" fmla="*/ 275208 w 1136342"/>
                <a:gd name="connsiteY22" fmla="*/ 328474 h 810828"/>
                <a:gd name="connsiteX23" fmla="*/ 136124 w 1136342"/>
                <a:gd name="connsiteY23" fmla="*/ 390618 h 810828"/>
                <a:gd name="connsiteX24" fmla="*/ 0 w 1136342"/>
                <a:gd name="connsiteY24" fmla="*/ 230820 h 810828"/>
                <a:gd name="connsiteX25" fmla="*/ 106532 w 1136342"/>
                <a:gd name="connsiteY25" fmla="*/ 0 h 81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36342" h="810828">
                  <a:moveTo>
                    <a:pt x="106532" y="0"/>
                  </a:moveTo>
                  <a:lnTo>
                    <a:pt x="227860" y="17756"/>
                  </a:lnTo>
                  <a:lnTo>
                    <a:pt x="281126" y="100614"/>
                  </a:lnTo>
                  <a:lnTo>
                    <a:pt x="355107" y="76940"/>
                  </a:lnTo>
                  <a:lnTo>
                    <a:pt x="423169" y="127247"/>
                  </a:lnTo>
                  <a:lnTo>
                    <a:pt x="467557" y="71022"/>
                  </a:lnTo>
                  <a:lnTo>
                    <a:pt x="615519" y="100614"/>
                  </a:lnTo>
                  <a:lnTo>
                    <a:pt x="633274" y="192350"/>
                  </a:lnTo>
                  <a:lnTo>
                    <a:pt x="692458" y="103573"/>
                  </a:lnTo>
                  <a:lnTo>
                    <a:pt x="858175" y="177554"/>
                  </a:lnTo>
                  <a:lnTo>
                    <a:pt x="870012" y="322556"/>
                  </a:lnTo>
                  <a:lnTo>
                    <a:pt x="1023891" y="287045"/>
                  </a:lnTo>
                  <a:lnTo>
                    <a:pt x="1100831" y="372863"/>
                  </a:lnTo>
                  <a:lnTo>
                    <a:pt x="1136342" y="648070"/>
                  </a:lnTo>
                  <a:lnTo>
                    <a:pt x="834501" y="810828"/>
                  </a:lnTo>
                  <a:lnTo>
                    <a:pt x="701336" y="630315"/>
                  </a:lnTo>
                  <a:cubicBezTo>
                    <a:pt x="702322" y="570144"/>
                    <a:pt x="703309" y="509973"/>
                    <a:pt x="704295" y="449802"/>
                  </a:cubicBezTo>
                  <a:lnTo>
                    <a:pt x="624396" y="497150"/>
                  </a:lnTo>
                  <a:lnTo>
                    <a:pt x="523783" y="396536"/>
                  </a:lnTo>
                  <a:lnTo>
                    <a:pt x="464598" y="426129"/>
                  </a:lnTo>
                  <a:lnTo>
                    <a:pt x="411332" y="349189"/>
                  </a:lnTo>
                  <a:lnTo>
                    <a:pt x="337352" y="408373"/>
                  </a:lnTo>
                  <a:lnTo>
                    <a:pt x="275208" y="328474"/>
                  </a:lnTo>
                  <a:lnTo>
                    <a:pt x="136124" y="390618"/>
                  </a:lnTo>
                  <a:lnTo>
                    <a:pt x="0" y="230820"/>
                  </a:lnTo>
                  <a:lnTo>
                    <a:pt x="106532" y="0"/>
                  </a:lnTo>
                  <a:close/>
                </a:path>
              </a:pathLst>
            </a:custGeom>
            <a:noFill/>
            <a:ln w="28575">
              <a:solidFill>
                <a:schemeClr val="accent5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1102BC5-50A6-6A2B-4B84-64C4743E7899}"/>
                </a:ext>
              </a:extLst>
            </p:cNvPr>
            <p:cNvSpPr/>
            <p:nvPr/>
          </p:nvSpPr>
          <p:spPr>
            <a:xfrm>
              <a:off x="7020160" y="5354886"/>
              <a:ext cx="230511" cy="429588"/>
            </a:xfrm>
            <a:custGeom>
              <a:avLst/>
              <a:gdLst>
                <a:gd name="connsiteX0" fmla="*/ 26633 w 130206"/>
                <a:gd name="connsiteY0" fmla="*/ 53266 h 242656"/>
                <a:gd name="connsiteX1" fmla="*/ 0 w 130206"/>
                <a:gd name="connsiteY1" fmla="*/ 180512 h 242656"/>
                <a:gd name="connsiteX2" fmla="*/ 65103 w 130206"/>
                <a:gd name="connsiteY2" fmla="*/ 242656 h 242656"/>
                <a:gd name="connsiteX3" fmla="*/ 127247 w 130206"/>
                <a:gd name="connsiteY3" fmla="*/ 201227 h 242656"/>
                <a:gd name="connsiteX4" fmla="*/ 130206 w 130206"/>
                <a:gd name="connsiteY4" fmla="*/ 0 h 242656"/>
                <a:gd name="connsiteX5" fmla="*/ 26633 w 130206"/>
                <a:gd name="connsiteY5" fmla="*/ 53266 h 24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206" h="242656">
                  <a:moveTo>
                    <a:pt x="26633" y="53266"/>
                  </a:moveTo>
                  <a:lnTo>
                    <a:pt x="0" y="180512"/>
                  </a:lnTo>
                  <a:lnTo>
                    <a:pt x="65103" y="242656"/>
                  </a:lnTo>
                  <a:lnTo>
                    <a:pt x="127247" y="201227"/>
                  </a:lnTo>
                  <a:cubicBezTo>
                    <a:pt x="128233" y="134151"/>
                    <a:pt x="129220" y="67076"/>
                    <a:pt x="130206" y="0"/>
                  </a:cubicBezTo>
                  <a:lnTo>
                    <a:pt x="26633" y="53266"/>
                  </a:lnTo>
                  <a:close/>
                </a:path>
              </a:pathLst>
            </a:custGeom>
            <a:noFill/>
            <a:ln w="28575">
              <a:solidFill>
                <a:schemeClr val="accent5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AD6E77FD-FF90-9AD8-8940-D4B47DC1A586}"/>
              </a:ext>
            </a:extLst>
          </p:cNvPr>
          <p:cNvGrpSpPr/>
          <p:nvPr/>
        </p:nvGrpSpPr>
        <p:grpSpPr>
          <a:xfrm>
            <a:off x="6015950" y="4628963"/>
            <a:ext cx="2035247" cy="1321876"/>
            <a:chOff x="6019269" y="4638577"/>
            <a:chExt cx="2035247" cy="1321876"/>
          </a:xfrm>
        </p:grpSpPr>
        <p:pic>
          <p:nvPicPr>
            <p:cNvPr id="49" name="图形 186" descr="无茎花朵 纯色填充">
              <a:extLst>
                <a:ext uri="{FF2B5EF4-FFF2-40B4-BE49-F238E27FC236}">
                  <a16:creationId xmlns:a16="http://schemas.microsoft.com/office/drawing/2014/main" id="{1755DC8A-FE61-256B-26F7-C697A5B7806C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20816499">
              <a:off x="6019269" y="4638577"/>
              <a:ext cx="518699" cy="518699"/>
            </a:xfrm>
            <a:prstGeom prst="rect">
              <a:avLst/>
            </a:prstGeom>
          </p:spPr>
        </p:pic>
        <p:pic>
          <p:nvPicPr>
            <p:cNvPr id="50" name="图形 186" descr="无茎花朵 纯色填充">
              <a:extLst>
                <a:ext uri="{FF2B5EF4-FFF2-40B4-BE49-F238E27FC236}">
                  <a16:creationId xmlns:a16="http://schemas.microsoft.com/office/drawing/2014/main" id="{26853770-C400-94E6-FC76-E7CD33E6FC82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404630">
              <a:off x="6382297" y="4790566"/>
              <a:ext cx="398215" cy="398215"/>
            </a:xfrm>
            <a:prstGeom prst="rect">
              <a:avLst/>
            </a:prstGeom>
          </p:spPr>
        </p:pic>
        <p:pic>
          <p:nvPicPr>
            <p:cNvPr id="51" name="图形 186" descr="无茎花朵 纯色填充">
              <a:extLst>
                <a:ext uri="{FF2B5EF4-FFF2-40B4-BE49-F238E27FC236}">
                  <a16:creationId xmlns:a16="http://schemas.microsoft.com/office/drawing/2014/main" id="{AFFE92C3-23C0-D3EB-D394-FE1D28E592F4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20816499">
              <a:off x="7207326" y="5113263"/>
              <a:ext cx="847190" cy="847190"/>
            </a:xfrm>
            <a:prstGeom prst="rect">
              <a:avLst/>
            </a:prstGeom>
          </p:spPr>
        </p:pic>
        <p:pic>
          <p:nvPicPr>
            <p:cNvPr id="52" name="图形 186" descr="无茎花朵 纯色填充">
              <a:extLst>
                <a:ext uri="{FF2B5EF4-FFF2-40B4-BE49-F238E27FC236}">
                  <a16:creationId xmlns:a16="http://schemas.microsoft.com/office/drawing/2014/main" id="{8F89699E-745C-86BE-8CC6-EB248881684D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21209532">
              <a:off x="6994926" y="4805010"/>
              <a:ext cx="592013" cy="592013"/>
            </a:xfrm>
            <a:prstGeom prst="rect">
              <a:avLst/>
            </a:prstGeom>
          </p:spPr>
        </p:pic>
        <p:pic>
          <p:nvPicPr>
            <p:cNvPr id="53" name="图形 186" descr="无茎花朵 纯色填充">
              <a:extLst>
                <a:ext uri="{FF2B5EF4-FFF2-40B4-BE49-F238E27FC236}">
                  <a16:creationId xmlns:a16="http://schemas.microsoft.com/office/drawing/2014/main" id="{7E7F3EF1-D6AB-FAA8-F878-D0DDC94BF4FC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21265324">
              <a:off x="6645576" y="4717661"/>
              <a:ext cx="518699" cy="518699"/>
            </a:xfrm>
            <a:prstGeom prst="rect">
              <a:avLst/>
            </a:prstGeom>
          </p:spPr>
        </p:pic>
        <p:pic>
          <p:nvPicPr>
            <p:cNvPr id="54" name="图形 186" descr="无茎花朵 纯色填充">
              <a:extLst>
                <a:ext uri="{FF2B5EF4-FFF2-40B4-BE49-F238E27FC236}">
                  <a16:creationId xmlns:a16="http://schemas.microsoft.com/office/drawing/2014/main" id="{98AAF8FA-EF72-7262-B56C-E5E28F309CF1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20816499">
              <a:off x="7015617" y="5471703"/>
              <a:ext cx="273419" cy="273419"/>
            </a:xfrm>
            <a:prstGeom prst="rect">
              <a:avLst/>
            </a:prstGeom>
          </p:spPr>
        </p:pic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F62263F-4956-D8CB-6701-A0A4E9660DEB}"/>
              </a:ext>
            </a:extLst>
          </p:cNvPr>
          <p:cNvCxnSpPr>
            <a:cxnSpLocks/>
          </p:cNvCxnSpPr>
          <p:nvPr/>
        </p:nvCxnSpPr>
        <p:spPr>
          <a:xfrm>
            <a:off x="2946301" y="4156200"/>
            <a:ext cx="2924013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B7A8373-EA61-F041-2CB7-E1252F5ADFE8}"/>
              </a:ext>
            </a:extLst>
          </p:cNvPr>
          <p:cNvCxnSpPr>
            <a:cxnSpLocks/>
          </p:cNvCxnSpPr>
          <p:nvPr/>
        </p:nvCxnSpPr>
        <p:spPr>
          <a:xfrm rot="16200000">
            <a:off x="2841833" y="4331755"/>
            <a:ext cx="252000" cy="0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CACFD5E9-54B1-57A4-06CD-B3524F8A3F0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974" t="29686" r="61473" b="55802"/>
          <a:stretch/>
        </p:blipFill>
        <p:spPr>
          <a:xfrm>
            <a:off x="4051876" y="4270275"/>
            <a:ext cx="1412813" cy="1408658"/>
          </a:xfrm>
          <a:prstGeom prst="roundRect">
            <a:avLst/>
          </a:prstGeom>
          <a:ln w="38100">
            <a:solidFill>
              <a:schemeClr val="accent2">
                <a:lumMod val="75000"/>
              </a:schemeClr>
            </a:solidFill>
            <a:prstDash val="sysDot"/>
          </a:ln>
        </p:spPr>
      </p:pic>
      <p:sp>
        <p:nvSpPr>
          <p:cNvPr id="59" name="文本框 30">
            <a:extLst>
              <a:ext uri="{FF2B5EF4-FFF2-40B4-BE49-F238E27FC236}">
                <a16:creationId xmlns:a16="http://schemas.microsoft.com/office/drawing/2014/main" id="{2CBE31C3-02A9-56FB-B348-12F50B252659}"/>
              </a:ext>
            </a:extLst>
          </p:cNvPr>
          <p:cNvSpPr txBox="1"/>
          <p:nvPr/>
        </p:nvSpPr>
        <p:spPr>
          <a:xfrm rot="20007430">
            <a:off x="1827281" y="3086508"/>
            <a:ext cx="112800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Electrode (Pt)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B5F68EB-636F-7623-4424-8D0279588A0D}"/>
              </a:ext>
            </a:extLst>
          </p:cNvPr>
          <p:cNvSpPr/>
          <p:nvPr/>
        </p:nvSpPr>
        <p:spPr>
          <a:xfrm rot="545406">
            <a:off x="4583528" y="4692009"/>
            <a:ext cx="221886" cy="55099"/>
          </a:xfrm>
          <a:custGeom>
            <a:avLst/>
            <a:gdLst>
              <a:gd name="connsiteX0" fmla="*/ 0 w 188572"/>
              <a:gd name="connsiteY0" fmla="*/ 0 h 75267"/>
              <a:gd name="connsiteX1" fmla="*/ 81833 w 188572"/>
              <a:gd name="connsiteY1" fmla="*/ 71160 h 75267"/>
              <a:gd name="connsiteX2" fmla="*/ 188572 w 188572"/>
              <a:gd name="connsiteY2" fmla="*/ 60486 h 75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572" h="75267">
                <a:moveTo>
                  <a:pt x="0" y="0"/>
                </a:moveTo>
                <a:cubicBezTo>
                  <a:pt x="25202" y="30539"/>
                  <a:pt x="50404" y="61079"/>
                  <a:pt x="81833" y="71160"/>
                </a:cubicBezTo>
                <a:cubicBezTo>
                  <a:pt x="113262" y="81241"/>
                  <a:pt x="150917" y="70863"/>
                  <a:pt x="188572" y="60486"/>
                </a:cubicBezTo>
              </a:path>
            </a:pathLst>
          </a:custGeom>
          <a:noFill/>
          <a:ln w="25400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AFE64751-1621-9CD5-7F95-77E7D3B882C1}"/>
              </a:ext>
            </a:extLst>
          </p:cNvPr>
          <p:cNvSpPr/>
          <p:nvPr/>
        </p:nvSpPr>
        <p:spPr>
          <a:xfrm rot="10800000">
            <a:off x="4882036" y="4699496"/>
            <a:ext cx="221886" cy="55099"/>
          </a:xfrm>
          <a:custGeom>
            <a:avLst/>
            <a:gdLst>
              <a:gd name="connsiteX0" fmla="*/ 0 w 188572"/>
              <a:gd name="connsiteY0" fmla="*/ 0 h 75267"/>
              <a:gd name="connsiteX1" fmla="*/ 81833 w 188572"/>
              <a:gd name="connsiteY1" fmla="*/ 71160 h 75267"/>
              <a:gd name="connsiteX2" fmla="*/ 188572 w 188572"/>
              <a:gd name="connsiteY2" fmla="*/ 60486 h 75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572" h="75267">
                <a:moveTo>
                  <a:pt x="0" y="0"/>
                </a:moveTo>
                <a:cubicBezTo>
                  <a:pt x="25202" y="30539"/>
                  <a:pt x="50404" y="61079"/>
                  <a:pt x="81833" y="71160"/>
                </a:cubicBezTo>
                <a:cubicBezTo>
                  <a:pt x="113262" y="81241"/>
                  <a:pt x="150917" y="70863"/>
                  <a:pt x="188572" y="60486"/>
                </a:cubicBezTo>
              </a:path>
            </a:pathLst>
          </a:custGeom>
          <a:noFill/>
          <a:ln w="25400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6A16901-654F-F299-8C81-CE283BE1173C}"/>
              </a:ext>
            </a:extLst>
          </p:cNvPr>
          <p:cNvSpPr/>
          <p:nvPr/>
        </p:nvSpPr>
        <p:spPr>
          <a:xfrm rot="20964033">
            <a:off x="5139079" y="4814573"/>
            <a:ext cx="221886" cy="55099"/>
          </a:xfrm>
          <a:custGeom>
            <a:avLst/>
            <a:gdLst>
              <a:gd name="connsiteX0" fmla="*/ 0 w 188572"/>
              <a:gd name="connsiteY0" fmla="*/ 0 h 75267"/>
              <a:gd name="connsiteX1" fmla="*/ 81833 w 188572"/>
              <a:gd name="connsiteY1" fmla="*/ 71160 h 75267"/>
              <a:gd name="connsiteX2" fmla="*/ 188572 w 188572"/>
              <a:gd name="connsiteY2" fmla="*/ 60486 h 75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572" h="75267">
                <a:moveTo>
                  <a:pt x="0" y="0"/>
                </a:moveTo>
                <a:cubicBezTo>
                  <a:pt x="25202" y="30539"/>
                  <a:pt x="50404" y="61079"/>
                  <a:pt x="81833" y="71160"/>
                </a:cubicBezTo>
                <a:cubicBezTo>
                  <a:pt x="113262" y="81241"/>
                  <a:pt x="150917" y="70863"/>
                  <a:pt x="188572" y="60486"/>
                </a:cubicBezTo>
              </a:path>
            </a:pathLst>
          </a:custGeom>
          <a:noFill/>
          <a:ln w="25400">
            <a:solidFill>
              <a:schemeClr val="accent5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85C0DC3-653D-F1E3-7F10-EB3A269C20AB}"/>
              </a:ext>
            </a:extLst>
          </p:cNvPr>
          <p:cNvSpPr txBox="1"/>
          <p:nvPr/>
        </p:nvSpPr>
        <p:spPr>
          <a:xfrm>
            <a:off x="4381563" y="4927207"/>
            <a:ext cx="114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Times New Roman" panose="02020603050405020304" pitchFamily="18" charset="0"/>
              </a:rPr>
              <a:t> = 120°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8612D984-BE95-BFDF-BE57-807DDABEFF5F}"/>
              </a:ext>
            </a:extLst>
          </p:cNvPr>
          <p:cNvCxnSpPr>
            <a:cxnSpLocks/>
          </p:cNvCxnSpPr>
          <p:nvPr/>
        </p:nvCxnSpPr>
        <p:spPr>
          <a:xfrm flipV="1">
            <a:off x="4463267" y="4612311"/>
            <a:ext cx="268644" cy="16652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B8BE4157-0C78-389F-CB0F-40933CFC0D38}"/>
              </a:ext>
            </a:extLst>
          </p:cNvPr>
          <p:cNvCxnSpPr>
            <a:cxnSpLocks/>
          </p:cNvCxnSpPr>
          <p:nvPr/>
        </p:nvCxnSpPr>
        <p:spPr>
          <a:xfrm flipH="1" flipV="1">
            <a:off x="4718962" y="4603268"/>
            <a:ext cx="236605" cy="254058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5C050C2F-545E-3B11-3B9C-A68FCDB13DD6}"/>
              </a:ext>
            </a:extLst>
          </p:cNvPr>
          <p:cNvCxnSpPr>
            <a:cxnSpLocks/>
          </p:cNvCxnSpPr>
          <p:nvPr/>
        </p:nvCxnSpPr>
        <p:spPr>
          <a:xfrm flipV="1">
            <a:off x="4940642" y="4727046"/>
            <a:ext cx="308488" cy="126461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477F00D9-5A1F-4FE1-873C-934C974F706D}"/>
              </a:ext>
            </a:extLst>
          </p:cNvPr>
          <p:cNvCxnSpPr>
            <a:cxnSpLocks/>
          </p:cNvCxnSpPr>
          <p:nvPr/>
        </p:nvCxnSpPr>
        <p:spPr>
          <a:xfrm flipH="1" flipV="1">
            <a:off x="5242001" y="4723623"/>
            <a:ext cx="228848" cy="154227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文本框 30">
            <a:extLst>
              <a:ext uri="{FF2B5EF4-FFF2-40B4-BE49-F238E27FC236}">
                <a16:creationId xmlns:a16="http://schemas.microsoft.com/office/drawing/2014/main" id="{B458B165-1098-EC4B-C599-DD99C9957CB1}"/>
              </a:ext>
            </a:extLst>
          </p:cNvPr>
          <p:cNvSpPr txBox="1"/>
          <p:nvPr/>
        </p:nvSpPr>
        <p:spPr>
          <a:xfrm rot="20007430">
            <a:off x="1492612" y="2131462"/>
            <a:ext cx="92679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Electrolyte</a:t>
            </a:r>
          </a:p>
        </p:txBody>
      </p:sp>
      <p:pic>
        <p:nvPicPr>
          <p:cNvPr id="140" name="Picture 139">
            <a:extLst>
              <a:ext uri="{FF2B5EF4-FFF2-40B4-BE49-F238E27FC236}">
                <a16:creationId xmlns:a16="http://schemas.microsoft.com/office/drawing/2014/main" id="{2BA0E42F-D56E-1B14-73BA-D6B25EB146C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9058" y="4457277"/>
            <a:ext cx="2267804" cy="1511869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916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0" grpId="0" animBg="1"/>
      <p:bldP spid="61" grpId="0" animBg="1"/>
      <p:bldP spid="62" grpId="0" animBg="1"/>
      <p:bldP spid="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26872-3A48-561D-3EBF-E44250C46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>
            <a:extLst>
              <a:ext uri="{FF2B5EF4-FFF2-40B4-BE49-F238E27FC236}">
                <a16:creationId xmlns:a16="http://schemas.microsoft.com/office/drawing/2014/main" id="{0416F971-3086-DFAA-244B-3C0F0830EDEB}"/>
              </a:ext>
            </a:extLst>
          </p:cNvPr>
          <p:cNvSpPr txBox="1">
            <a:spLocks/>
          </p:cNvSpPr>
          <p:nvPr/>
        </p:nvSpPr>
        <p:spPr>
          <a:xfrm>
            <a:off x="499733" y="538538"/>
            <a:ext cx="11192534" cy="38356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2 M ZnSO</a:t>
            </a:r>
            <a:r>
              <a:rPr kumimoji="0" lang="en-GB" sz="3000" b="1" i="0" u="none" strike="noStrike" kern="1200" cap="none" spc="0" normalizeH="0" baseline="-2500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4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j-ea"/>
                <a:cs typeface="Calibri" panose="020F0502020204030204" pitchFamily="34" charset="0"/>
              </a:rPr>
              <a:t> electrolyte with LiCl additive</a:t>
            </a:r>
          </a:p>
        </p:txBody>
      </p:sp>
      <p:sp>
        <p:nvSpPr>
          <p:cNvPr id="11" name="Slide Number Placeholder 29">
            <a:extLst>
              <a:ext uri="{FF2B5EF4-FFF2-40B4-BE49-F238E27FC236}">
                <a16:creationId xmlns:a16="http://schemas.microsoft.com/office/drawing/2014/main" id="{948932B0-D338-485D-DC7C-B9517CB1C46D}"/>
              </a:ext>
            </a:extLst>
          </p:cNvPr>
          <p:cNvSpPr txBox="1">
            <a:spLocks/>
          </p:cNvSpPr>
          <p:nvPr/>
        </p:nvSpPr>
        <p:spPr>
          <a:xfrm>
            <a:off x="499733" y="5994450"/>
            <a:ext cx="360000" cy="360000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 i="0" kern="12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50" name="Movie S4 LiCl 100mA cm-2">
            <a:hlinkClick r:id="" action="ppaction://media"/>
            <a:extLst>
              <a:ext uri="{FF2B5EF4-FFF2-40B4-BE49-F238E27FC236}">
                <a16:creationId xmlns:a16="http://schemas.microsoft.com/office/drawing/2014/main" id="{6AB27ECD-4996-2936-E358-F0923ADF7D1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77143" y="1287659"/>
            <a:ext cx="4320000" cy="4320000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C4269BF7-3324-BC5A-1D75-0D3249C3008E}"/>
              </a:ext>
            </a:extLst>
          </p:cNvPr>
          <p:cNvSpPr/>
          <p:nvPr/>
        </p:nvSpPr>
        <p:spPr>
          <a:xfrm>
            <a:off x="7103767" y="5973213"/>
            <a:ext cx="488931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GB" sz="900" dirty="0">
                <a:latin typeface="Segoe UI Light" panose="020B0502040204020203" pitchFamily="34" charset="0"/>
                <a:cs typeface="Segoe UI Light" panose="020B0502040204020203" pitchFamily="34" charset="0"/>
              </a:rPr>
              <a:t>Yuan Y., et al. Diagnosing the Electrostatic Shielding Mechanism for Dendrite Suppression in Aqueous Zinc Batteries. </a:t>
            </a:r>
            <a:r>
              <a:rPr lang="en-GB" sz="9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Advanced Materials</a:t>
            </a:r>
            <a:r>
              <a:rPr lang="en-GB" sz="9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GB" sz="9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36</a:t>
            </a:r>
            <a:r>
              <a:rPr lang="en-GB" sz="900" dirty="0">
                <a:latin typeface="Segoe UI Light" panose="020B0502040204020203" pitchFamily="34" charset="0"/>
                <a:cs typeface="Segoe UI Light" panose="020B0502040204020203" pitchFamily="34" charset="0"/>
              </a:rPr>
              <a:t>: 2307708 (2024). </a:t>
            </a:r>
          </a:p>
        </p:txBody>
      </p:sp>
    </p:spTree>
    <p:extLst>
      <p:ext uri="{BB962C8B-B14F-4D97-AF65-F5344CB8AC3E}">
        <p14:creationId xmlns:p14="http://schemas.microsoft.com/office/powerpoint/2010/main" val="147776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0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UoW_Template_Blue">
  <a:themeElements>
    <a:clrScheme name="UoW Colour Palette_Purple">
      <a:dk1>
        <a:srgbClr val="0C0C0C"/>
      </a:dk1>
      <a:lt1>
        <a:srgbClr val="FDFCFC"/>
      </a:lt1>
      <a:dk2>
        <a:srgbClr val="440379"/>
      </a:dk2>
      <a:lt2>
        <a:srgbClr val="FDFCFC"/>
      </a:lt2>
      <a:accent1>
        <a:srgbClr val="A399F4"/>
      </a:accent1>
      <a:accent2>
        <a:srgbClr val="440278"/>
      </a:accent2>
      <a:accent3>
        <a:srgbClr val="6CB6FF"/>
      </a:accent3>
      <a:accent4>
        <a:srgbClr val="50D6C1"/>
      </a:accent4>
      <a:accent5>
        <a:srgbClr val="FEDE7B"/>
      </a:accent5>
      <a:accent6>
        <a:srgbClr val="F0957F"/>
      </a:accent6>
      <a:hlink>
        <a:srgbClr val="A399F4"/>
      </a:hlink>
      <a:folHlink>
        <a:srgbClr val="440278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9250</TotalTime>
  <Words>537</Words>
  <Application>Microsoft Office PowerPoint</Application>
  <PresentationFormat>Widescreen</PresentationFormat>
  <Paragraphs>155</Paragraphs>
  <Slides>17</Slides>
  <Notes>12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Aptos</vt:lpstr>
      <vt:lpstr>Aptos Display</vt:lpstr>
      <vt:lpstr>Arial</vt:lpstr>
      <vt:lpstr>Calibri</vt:lpstr>
      <vt:lpstr>Segoe UI</vt:lpstr>
      <vt:lpstr>Segoe UI Light</vt:lpstr>
      <vt:lpstr>Segoe UI Semibold</vt:lpstr>
      <vt:lpstr>Office Theme</vt:lpstr>
      <vt:lpstr>UoW_Template_Blue</vt:lpstr>
      <vt:lpstr>In situ TEM for understanding materials problems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Robertson, Alex</dc:creator>
  <cp:lastModifiedBy>Robertson, Alex</cp:lastModifiedBy>
  <cp:revision>76</cp:revision>
  <dcterms:created xsi:type="dcterms:W3CDTF">2025-10-07T11:16:39Z</dcterms:created>
  <dcterms:modified xsi:type="dcterms:W3CDTF">2026-04-19T12:12:12Z</dcterms:modified>
</cp:coreProperties>
</file>