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188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95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4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64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70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45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02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1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17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0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5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3F61-C085-C847-A3BF-5B0E2FD97A58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1F63F-B437-6D41-91BA-05FAB2B92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24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240" y="660400"/>
            <a:ext cx="7772400" cy="1470025"/>
          </a:xfrm>
        </p:spPr>
        <p:txBody>
          <a:bodyPr/>
          <a:lstStyle/>
          <a:p>
            <a:r>
              <a:rPr lang="en-US" dirty="0" smtClean="0"/>
              <a:t>Paul Brown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9520" y="228092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Systems Biology and Infectious Diseases Epidemiology (SBIDER)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&amp;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Bioinformatics Research Technology Platform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60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shot 2021-11-11 at 10.24.0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96" r="-18096"/>
          <a:stretch>
            <a:fillRect/>
          </a:stretch>
        </p:blipFill>
        <p:spPr>
          <a:xfrm>
            <a:off x="-576539" y="99805"/>
            <a:ext cx="9752329" cy="6261237"/>
          </a:xfrm>
        </p:spPr>
      </p:pic>
    </p:spTree>
    <p:extLst>
      <p:ext uri="{BB962C8B-B14F-4D97-AF65-F5344CB8AC3E}">
        <p14:creationId xmlns:p14="http://schemas.microsoft.com/office/powerpoint/2010/main" val="4170499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 2021-11-11 at 10.27.2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" r="509"/>
          <a:stretch>
            <a:fillRect/>
          </a:stretch>
        </p:blipFill>
        <p:spPr>
          <a:xfrm>
            <a:off x="332559" y="175246"/>
            <a:ext cx="4998278" cy="2748860"/>
          </a:xfrm>
        </p:spPr>
      </p:pic>
      <p:pic>
        <p:nvPicPr>
          <p:cNvPr id="5" name="Picture 4" descr="Screenshot 2021-11-11 at 10.32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9" y="3500782"/>
            <a:ext cx="5531527" cy="3152043"/>
          </a:xfrm>
          <a:prstGeom prst="rect">
            <a:avLst/>
          </a:prstGeom>
        </p:spPr>
      </p:pic>
      <p:pic>
        <p:nvPicPr>
          <p:cNvPr id="6" name="Picture 5" descr="Screenshot 2021-11-11 at 10.34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038" y="1771320"/>
            <a:ext cx="4257179" cy="321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0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Bioinformatics RTP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smtClean="0"/>
              <a:t>Mission Statement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carry out data analyses, provide advice on designing workflows of experiments and computational analyses, set up web-based applications and databases, facilitate biomedical use of high-performance computing and provide training in a range of Bioinformatics skills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https://</a:t>
            </a:r>
            <a:r>
              <a:rPr lang="en-US" dirty="0" err="1"/>
              <a:t>warwick.ac.uk</a:t>
            </a:r>
            <a:r>
              <a:rPr lang="en-US" dirty="0"/>
              <a:t>/research/</a:t>
            </a:r>
            <a:r>
              <a:rPr lang="en-US" dirty="0" err="1"/>
              <a:t>rtp</a:t>
            </a:r>
            <a:r>
              <a:rPr lang="en-US" dirty="0"/>
              <a:t>/bioinformatics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96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Bioinformatics RTP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Funded by a number of departments, including WMS, Life Sciences, Computer Science, Chemistry, Mathematics and Statistics. Free at point of access</a:t>
            </a:r>
          </a:p>
          <a:p>
            <a:r>
              <a:rPr lang="en-US" dirty="0" smtClean="0"/>
              <a:t>Run weekly clinics Tuesday morning in Gibbet Hill Café, or via Zoom </a:t>
            </a:r>
            <a:endParaRPr lang="en-US" dirty="0" smtClean="0"/>
          </a:p>
          <a:p>
            <a:r>
              <a:rPr lang="en-US" dirty="0" smtClean="0"/>
              <a:t>We can provide training </a:t>
            </a:r>
            <a:r>
              <a:rPr lang="en-US" dirty="0" smtClean="0"/>
              <a:t>in </a:t>
            </a:r>
            <a:r>
              <a:rPr lang="en-US" dirty="0" smtClean="0"/>
              <a:t>programming languages, such as R, MATLAB, C++, </a:t>
            </a:r>
            <a:r>
              <a:rPr lang="en-US" dirty="0" err="1" smtClean="0"/>
              <a:t>Javascript</a:t>
            </a:r>
            <a:r>
              <a:rPr lang="en-US" dirty="0" smtClean="0"/>
              <a:t>/HTML/CSS and provide access to HPC clusters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505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 2021-11-11 at 10.55.2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" b="1157"/>
          <a:stretch>
            <a:fillRect/>
          </a:stretch>
        </p:blipFill>
        <p:spPr>
          <a:xfrm>
            <a:off x="192157" y="219764"/>
            <a:ext cx="8656686" cy="4760844"/>
          </a:xfrm>
        </p:spPr>
      </p:pic>
      <p:pic>
        <p:nvPicPr>
          <p:cNvPr id="5" name="Picture 4" descr="Screenshot 2021-11-11 at 11.00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1" y="3781804"/>
            <a:ext cx="3787360" cy="30761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0261" y="5256700"/>
            <a:ext cx="471858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Over 0.5 M genomes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4200 users globally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Used by public health surveillance labs around the world to track food-borne pathogens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959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169</Words>
  <Application>Microsoft Macintosh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Paul Brown</vt:lpstr>
      <vt:lpstr>PowerPoint Presentation</vt:lpstr>
      <vt:lpstr>PowerPoint Presentation</vt:lpstr>
      <vt:lpstr>Bioinformatics RTP</vt:lpstr>
      <vt:lpstr>Bioinformatics RTP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Paul Brown</dc:title>
  <dc:creator>Paul Brown</dc:creator>
  <cp:lastModifiedBy>Paul Brown</cp:lastModifiedBy>
  <cp:revision>15</cp:revision>
  <dcterms:created xsi:type="dcterms:W3CDTF">2021-11-09T11:07:16Z</dcterms:created>
  <dcterms:modified xsi:type="dcterms:W3CDTF">2021-11-11T11:38:22Z</dcterms:modified>
</cp:coreProperties>
</file>