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96" r:id="rId5"/>
    <p:sldId id="311" r:id="rId6"/>
    <p:sldId id="436" r:id="rId7"/>
    <p:sldId id="437" r:id="rId8"/>
    <p:sldId id="439" r:id="rId9"/>
    <p:sldId id="450" r:id="rId10"/>
    <p:sldId id="441" r:id="rId11"/>
    <p:sldId id="442" r:id="rId12"/>
    <p:sldId id="451" r:id="rId13"/>
    <p:sldId id="452" r:id="rId14"/>
    <p:sldId id="449" r:id="rId15"/>
    <p:sldId id="447" r:id="rId16"/>
    <p:sldId id="453" r:id="rId17"/>
    <p:sldId id="445" r:id="rId18"/>
    <p:sldId id="443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5F86CD"/>
    <a:srgbClr val="567FCA"/>
    <a:srgbClr val="FFFF00"/>
    <a:srgbClr val="7DDDFF"/>
    <a:srgbClr val="D5F7FF"/>
    <a:srgbClr val="F8F8F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5E4250-EBF1-4135-A70C-AE506F189ACA}" v="66" dt="2023-10-31T11:07:44.783"/>
    <p1510:client id="{AEA7B6FF-E9C3-4CAD-9A31-FCE7EB717760}" v="527" dt="2023-10-30T16:09:53.630"/>
  </p1510:revLst>
</p1510:revInfo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712" y="5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B9DB1-85F0-4638-8A67-985BEFE29C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EDBC5D-273B-491F-9995-07735C70C2D6}">
      <dgm:prSet custT="1"/>
      <dgm:spPr/>
      <dgm:t>
        <a:bodyPr/>
        <a:lstStyle/>
        <a:p>
          <a:r>
            <a:rPr lang="en-GB" sz="2400" b="1" dirty="0"/>
            <a:t>Research question (work-in-progress)</a:t>
          </a:r>
        </a:p>
      </dgm:t>
    </dgm:pt>
    <dgm:pt modelId="{D9BE4825-A72C-450C-86B4-51AFADBD0414}" type="parTrans" cxnId="{432B6118-0BEF-4E50-996F-41C8816C154A}">
      <dgm:prSet/>
      <dgm:spPr/>
      <dgm:t>
        <a:bodyPr/>
        <a:lstStyle/>
        <a:p>
          <a:endParaRPr lang="en-US" sz="2000"/>
        </a:p>
      </dgm:t>
    </dgm:pt>
    <dgm:pt modelId="{93F0B31E-E3DB-4072-9971-8D399E1AA94A}" type="sibTrans" cxnId="{432B6118-0BEF-4E50-996F-41C8816C154A}">
      <dgm:prSet/>
      <dgm:spPr/>
      <dgm:t>
        <a:bodyPr/>
        <a:lstStyle/>
        <a:p>
          <a:endParaRPr lang="en-US" sz="2000"/>
        </a:p>
      </dgm:t>
    </dgm:pt>
    <dgm:pt modelId="{AD327D16-5A22-44B4-9BE0-F71C09D4904C}">
      <dgm:prSet custT="1"/>
      <dgm:spPr/>
      <dgm:t>
        <a:bodyPr/>
        <a:lstStyle/>
        <a:p>
          <a:pPr marL="0" indent="0">
            <a:buNone/>
          </a:pPr>
          <a:r>
            <a:rPr lang="en-GB" sz="2000" b="0" dirty="0"/>
            <a:t>How can a training workshop web platform be setup for Omeka S to facilitate upskilling of researchers in the University of Warwick?</a:t>
          </a:r>
          <a:endParaRPr lang="en-US" sz="2000" b="0" dirty="0"/>
        </a:p>
      </dgm:t>
    </dgm:pt>
    <dgm:pt modelId="{1C40DDF5-BC78-4FE8-AF94-16D40ABFD036}" type="parTrans" cxnId="{EC6EAEA8-D89B-4E44-8E5A-2657E71C10FD}">
      <dgm:prSet/>
      <dgm:spPr/>
      <dgm:t>
        <a:bodyPr/>
        <a:lstStyle/>
        <a:p>
          <a:endParaRPr lang="en-US" sz="2000"/>
        </a:p>
      </dgm:t>
    </dgm:pt>
    <dgm:pt modelId="{D4FE49A3-58D4-4F6A-84DE-45ADDED884F4}" type="sibTrans" cxnId="{EC6EAEA8-D89B-4E44-8E5A-2657E71C10FD}">
      <dgm:prSet/>
      <dgm:spPr/>
      <dgm:t>
        <a:bodyPr/>
        <a:lstStyle/>
        <a:p>
          <a:endParaRPr lang="en-US" sz="2000"/>
        </a:p>
      </dgm:t>
    </dgm:pt>
    <dgm:pt modelId="{1125C4F3-B73F-4183-A4CD-744482CE24CB}">
      <dgm:prSet custT="1"/>
      <dgm:spPr/>
      <dgm:t>
        <a:bodyPr/>
        <a:lstStyle/>
        <a:p>
          <a:r>
            <a:rPr lang="en-GB" sz="2400" b="1" dirty="0"/>
            <a:t>Research objective (work-in-progress)</a:t>
          </a:r>
          <a:endParaRPr lang="en-US" sz="2400" b="1" dirty="0"/>
        </a:p>
      </dgm:t>
    </dgm:pt>
    <dgm:pt modelId="{91A99872-E799-436F-8D97-202FFC0D8D5C}" type="parTrans" cxnId="{32E45C54-5F3E-4910-B0C2-61510BAE0F0B}">
      <dgm:prSet/>
      <dgm:spPr/>
      <dgm:t>
        <a:bodyPr/>
        <a:lstStyle/>
        <a:p>
          <a:endParaRPr lang="en-US" sz="2000"/>
        </a:p>
      </dgm:t>
    </dgm:pt>
    <dgm:pt modelId="{BDEEB560-0FAA-4E54-8389-4E4F0FFC55F4}" type="sibTrans" cxnId="{32E45C54-5F3E-4910-B0C2-61510BAE0F0B}">
      <dgm:prSet/>
      <dgm:spPr/>
      <dgm:t>
        <a:bodyPr/>
        <a:lstStyle/>
        <a:p>
          <a:endParaRPr lang="en-US" sz="2000"/>
        </a:p>
      </dgm:t>
    </dgm:pt>
    <dgm:pt modelId="{55F4120C-D9AD-4010-AC06-B3E2A855801D}">
      <dgm:prSet custT="1"/>
      <dgm:spPr/>
      <dgm:t>
        <a:bodyPr/>
        <a:lstStyle/>
        <a:p>
          <a:r>
            <a:rPr lang="en-GB" sz="2000" b="1" dirty="0"/>
            <a:t>Examine available options. </a:t>
          </a:r>
          <a:r>
            <a:rPr lang="en-GB" sz="2000" b="0" dirty="0"/>
            <a:t>Docker Desktop (PCs in Labs/Participant’s laptop), Omeka.net (trial-limited/paid services), Github Codespaces (free-limited/paid services), participant’s laptop install, Warwick Linux Hosting Service, etc.</a:t>
          </a:r>
          <a:endParaRPr lang="en-US" sz="2000" b="0" dirty="0"/>
        </a:p>
      </dgm:t>
    </dgm:pt>
    <dgm:pt modelId="{BB5FEB4B-F688-4A95-BE95-71CF5049C32D}" type="parTrans" cxnId="{4DE455E1-A93B-4994-AB9E-EBE82B4802F1}">
      <dgm:prSet/>
      <dgm:spPr/>
      <dgm:t>
        <a:bodyPr/>
        <a:lstStyle/>
        <a:p>
          <a:endParaRPr lang="en-GB"/>
        </a:p>
      </dgm:t>
    </dgm:pt>
    <dgm:pt modelId="{A68C3912-DBAD-43D0-A299-E25511548E3A}" type="sibTrans" cxnId="{4DE455E1-A93B-4994-AB9E-EBE82B4802F1}">
      <dgm:prSet/>
      <dgm:spPr/>
      <dgm:t>
        <a:bodyPr/>
        <a:lstStyle/>
        <a:p>
          <a:endParaRPr lang="en-GB"/>
        </a:p>
      </dgm:t>
    </dgm:pt>
    <dgm:pt modelId="{F5DD6672-5048-43EC-83B1-7CC32B4900DE}">
      <dgm:prSet custT="1"/>
      <dgm:spPr/>
      <dgm:t>
        <a:bodyPr/>
        <a:lstStyle/>
        <a:p>
          <a:r>
            <a:rPr lang="en-GB" sz="2000" b="1" dirty="0"/>
            <a:t>Decide pathway(s).</a:t>
          </a:r>
          <a:r>
            <a:rPr lang="en-GB" sz="2000" b="0" dirty="0"/>
            <a:t> Docker Desktop on PCs in a Lab, Warwick Linux Hosting Service, Github Codespaces.</a:t>
          </a:r>
          <a:endParaRPr lang="en-US" sz="2000" b="1" dirty="0"/>
        </a:p>
      </dgm:t>
    </dgm:pt>
    <dgm:pt modelId="{18AADEEE-9757-4FD4-80B8-D98108920556}" type="parTrans" cxnId="{1A160F3D-EB46-4A5B-9A0A-56A7C7A04821}">
      <dgm:prSet/>
      <dgm:spPr/>
      <dgm:t>
        <a:bodyPr/>
        <a:lstStyle/>
        <a:p>
          <a:endParaRPr lang="en-GB"/>
        </a:p>
      </dgm:t>
    </dgm:pt>
    <dgm:pt modelId="{EF254938-1139-49D8-B92B-F6C8FB14E5EE}" type="sibTrans" cxnId="{1A160F3D-EB46-4A5B-9A0A-56A7C7A04821}">
      <dgm:prSet/>
      <dgm:spPr/>
      <dgm:t>
        <a:bodyPr/>
        <a:lstStyle/>
        <a:p>
          <a:endParaRPr lang="en-GB"/>
        </a:p>
      </dgm:t>
    </dgm:pt>
    <dgm:pt modelId="{AF0C6FD0-EDB4-46A1-8761-162DD9A64225}">
      <dgm:prSet custT="1"/>
      <dgm:spPr/>
      <dgm:t>
        <a:bodyPr/>
        <a:lstStyle/>
        <a:p>
          <a:r>
            <a:rPr lang="en-GB" sz="2000" b="1" dirty="0"/>
            <a:t>Implement pathway.</a:t>
          </a:r>
          <a:r>
            <a:rPr lang="en-GB" sz="2000" b="0" dirty="0"/>
            <a:t> Setup Omeka-S platform using Warwick Linux Hosting Service, etc</a:t>
          </a:r>
          <a:endParaRPr lang="en-US" sz="2000" b="1" dirty="0"/>
        </a:p>
      </dgm:t>
    </dgm:pt>
    <dgm:pt modelId="{9F70863B-75F2-48E1-8C1E-E43D2464970E}" type="parTrans" cxnId="{5717739A-EDCF-49D8-A5BB-17BF84C661E1}">
      <dgm:prSet/>
      <dgm:spPr/>
      <dgm:t>
        <a:bodyPr/>
        <a:lstStyle/>
        <a:p>
          <a:endParaRPr lang="en-GB"/>
        </a:p>
      </dgm:t>
    </dgm:pt>
    <dgm:pt modelId="{A753F730-2E29-4CBE-92E7-DD92B9735F45}" type="sibTrans" cxnId="{5717739A-EDCF-49D8-A5BB-17BF84C661E1}">
      <dgm:prSet/>
      <dgm:spPr/>
      <dgm:t>
        <a:bodyPr/>
        <a:lstStyle/>
        <a:p>
          <a:endParaRPr lang="en-GB"/>
        </a:p>
      </dgm:t>
    </dgm:pt>
    <dgm:pt modelId="{CC5369BB-A34F-4259-965A-3CD846188781}">
      <dgm:prSet custT="1"/>
      <dgm:spPr/>
      <dgm:t>
        <a:bodyPr/>
        <a:lstStyle/>
        <a:p>
          <a:r>
            <a:rPr lang="en-GB" sz="2000" b="1" dirty="0"/>
            <a:t>Seek feedback.</a:t>
          </a:r>
          <a:r>
            <a:rPr lang="en-GB" sz="2000" b="0" dirty="0"/>
            <a:t> Find ways to get feedback (e.g., RSE meetings, own team members etc).</a:t>
          </a:r>
          <a:endParaRPr lang="en-US" sz="2000" b="1" dirty="0"/>
        </a:p>
      </dgm:t>
    </dgm:pt>
    <dgm:pt modelId="{9F934860-1DA0-48B9-A60C-6D9D4E106312}" type="parTrans" cxnId="{F0E7B1DF-C6B2-46F9-A3BE-A8F039D9885D}">
      <dgm:prSet/>
      <dgm:spPr/>
      <dgm:t>
        <a:bodyPr/>
        <a:lstStyle/>
        <a:p>
          <a:endParaRPr lang="en-GB"/>
        </a:p>
      </dgm:t>
    </dgm:pt>
    <dgm:pt modelId="{511D9173-D0DC-4428-BDF5-65045A8ECBAD}" type="sibTrans" cxnId="{F0E7B1DF-C6B2-46F9-A3BE-A8F039D9885D}">
      <dgm:prSet/>
      <dgm:spPr/>
      <dgm:t>
        <a:bodyPr/>
        <a:lstStyle/>
        <a:p>
          <a:endParaRPr lang="en-GB"/>
        </a:p>
      </dgm:t>
    </dgm:pt>
    <dgm:pt modelId="{BA52B625-66BC-42F2-9554-4B0927D031A1}">
      <dgm:prSet custT="1"/>
      <dgm:spPr/>
      <dgm:t>
        <a:bodyPr/>
        <a:lstStyle/>
        <a:p>
          <a:r>
            <a:rPr lang="en-GB" sz="2000" b="1" dirty="0"/>
            <a:t>Use implementation for organising future Omeka S training workshop.</a:t>
          </a:r>
          <a:r>
            <a:rPr lang="en-GB" sz="2000" b="0" dirty="0"/>
            <a:t> Possibly next term.</a:t>
          </a:r>
          <a:endParaRPr lang="en-US" sz="2000" b="1" dirty="0"/>
        </a:p>
      </dgm:t>
    </dgm:pt>
    <dgm:pt modelId="{11E534D5-2519-44AC-90B0-26BBDC6EFE0D}" type="parTrans" cxnId="{8575AC06-BE70-4761-9FDA-3002243805C9}">
      <dgm:prSet/>
      <dgm:spPr/>
      <dgm:t>
        <a:bodyPr/>
        <a:lstStyle/>
        <a:p>
          <a:endParaRPr lang="en-GB"/>
        </a:p>
      </dgm:t>
    </dgm:pt>
    <dgm:pt modelId="{66416A81-5102-4013-BFA4-A1FA39D0E982}" type="sibTrans" cxnId="{8575AC06-BE70-4761-9FDA-3002243805C9}">
      <dgm:prSet/>
      <dgm:spPr/>
      <dgm:t>
        <a:bodyPr/>
        <a:lstStyle/>
        <a:p>
          <a:endParaRPr lang="en-GB"/>
        </a:p>
      </dgm:t>
    </dgm:pt>
    <dgm:pt modelId="{3632C438-34EA-472A-9125-09D8A672AE5C}">
      <dgm:prSet custT="1"/>
      <dgm:spPr/>
      <dgm:t>
        <a:bodyPr/>
        <a:lstStyle/>
        <a:p>
          <a:pPr marL="0" indent="0"/>
          <a:endParaRPr lang="en-GB" sz="2000" b="1" dirty="0"/>
        </a:p>
      </dgm:t>
    </dgm:pt>
    <dgm:pt modelId="{65D933D7-EEEA-4027-9729-AD28C139225F}" type="parTrans" cxnId="{17456F39-1EE5-4A67-B2A1-58650D88E7D3}">
      <dgm:prSet/>
      <dgm:spPr/>
      <dgm:t>
        <a:bodyPr/>
        <a:lstStyle/>
        <a:p>
          <a:endParaRPr lang="en-GB"/>
        </a:p>
      </dgm:t>
    </dgm:pt>
    <dgm:pt modelId="{86457433-C068-4936-99FC-195BD76D89C5}" type="sibTrans" cxnId="{17456F39-1EE5-4A67-B2A1-58650D88E7D3}">
      <dgm:prSet/>
      <dgm:spPr/>
      <dgm:t>
        <a:bodyPr/>
        <a:lstStyle/>
        <a:p>
          <a:endParaRPr lang="en-GB"/>
        </a:p>
      </dgm:t>
    </dgm:pt>
    <dgm:pt modelId="{200C35CC-9A66-4DB5-B994-3C33A4F5C0EE}" type="pres">
      <dgm:prSet presAssocID="{836B9DB1-85F0-4638-8A67-985BEFE29C60}" presName="linear" presStyleCnt="0">
        <dgm:presLayoutVars>
          <dgm:dir/>
          <dgm:animLvl val="lvl"/>
          <dgm:resizeHandles val="exact"/>
        </dgm:presLayoutVars>
      </dgm:prSet>
      <dgm:spPr/>
    </dgm:pt>
    <dgm:pt modelId="{5F8C6370-06A5-4AE0-BB15-9AA77DCAFF33}" type="pres">
      <dgm:prSet presAssocID="{95EDBC5D-273B-491F-9995-07735C70C2D6}" presName="parentLin" presStyleCnt="0"/>
      <dgm:spPr/>
    </dgm:pt>
    <dgm:pt modelId="{DFFF635D-74A2-48DD-BA5E-C20DE75A7629}" type="pres">
      <dgm:prSet presAssocID="{95EDBC5D-273B-491F-9995-07735C70C2D6}" presName="parentLeftMargin" presStyleLbl="node1" presStyleIdx="0" presStyleCnt="2"/>
      <dgm:spPr/>
    </dgm:pt>
    <dgm:pt modelId="{6A15691E-5DFC-4C9E-B8BC-917FD87373C0}" type="pres">
      <dgm:prSet presAssocID="{95EDBC5D-273B-491F-9995-07735C70C2D6}" presName="parentText" presStyleLbl="node1" presStyleIdx="0" presStyleCnt="2" custScaleY="75982" custLinFactNeighborX="4673" custLinFactNeighborY="-9943">
        <dgm:presLayoutVars>
          <dgm:chMax val="0"/>
          <dgm:bulletEnabled val="1"/>
        </dgm:presLayoutVars>
      </dgm:prSet>
      <dgm:spPr/>
    </dgm:pt>
    <dgm:pt modelId="{01EE89FD-6E53-4ECC-9A8B-043CEA879832}" type="pres">
      <dgm:prSet presAssocID="{95EDBC5D-273B-491F-9995-07735C70C2D6}" presName="negativeSpace" presStyleCnt="0"/>
      <dgm:spPr/>
    </dgm:pt>
    <dgm:pt modelId="{F6AC187B-1758-4EC7-AF81-F305DF28D204}" type="pres">
      <dgm:prSet presAssocID="{95EDBC5D-273B-491F-9995-07735C70C2D6}" presName="childText" presStyleLbl="conFgAcc1" presStyleIdx="0" presStyleCnt="2" custLinFactNeighborX="43168" custLinFactNeighborY="-4181">
        <dgm:presLayoutVars>
          <dgm:bulletEnabled val="1"/>
        </dgm:presLayoutVars>
      </dgm:prSet>
      <dgm:spPr/>
    </dgm:pt>
    <dgm:pt modelId="{35379FA0-F00B-4D08-B117-185D638E69FB}" type="pres">
      <dgm:prSet presAssocID="{93F0B31E-E3DB-4072-9971-8D399E1AA94A}" presName="spaceBetweenRectangles" presStyleCnt="0"/>
      <dgm:spPr/>
    </dgm:pt>
    <dgm:pt modelId="{40005E49-834C-47F9-8481-F9D5555590B4}" type="pres">
      <dgm:prSet presAssocID="{1125C4F3-B73F-4183-A4CD-744482CE24CB}" presName="parentLin" presStyleCnt="0"/>
      <dgm:spPr/>
    </dgm:pt>
    <dgm:pt modelId="{B1987D44-FDDE-48A9-B8E7-BEFAAADB37FB}" type="pres">
      <dgm:prSet presAssocID="{1125C4F3-B73F-4183-A4CD-744482CE24CB}" presName="parentLeftMargin" presStyleLbl="node1" presStyleIdx="0" presStyleCnt="2"/>
      <dgm:spPr/>
    </dgm:pt>
    <dgm:pt modelId="{4AECCF41-357E-4EFD-863B-68199F3D2526}" type="pres">
      <dgm:prSet presAssocID="{1125C4F3-B73F-4183-A4CD-744482CE24CB}" presName="parentText" presStyleLbl="node1" presStyleIdx="1" presStyleCnt="2" custScaleY="74641">
        <dgm:presLayoutVars>
          <dgm:chMax val="0"/>
          <dgm:bulletEnabled val="1"/>
        </dgm:presLayoutVars>
      </dgm:prSet>
      <dgm:spPr/>
    </dgm:pt>
    <dgm:pt modelId="{96356148-C75E-4002-87BC-FBCDF2082C17}" type="pres">
      <dgm:prSet presAssocID="{1125C4F3-B73F-4183-A4CD-744482CE24CB}" presName="negativeSpace" presStyleCnt="0"/>
      <dgm:spPr/>
    </dgm:pt>
    <dgm:pt modelId="{EF62187C-BA93-47A0-8B66-1A38705660A0}" type="pres">
      <dgm:prSet presAssocID="{1125C4F3-B73F-4183-A4CD-744482CE24CB}" presName="childText" presStyleLbl="conFgAcc1" presStyleIdx="1" presStyleCnt="2" custLinFactNeighborX="-314" custLinFactNeighborY="-7512">
        <dgm:presLayoutVars>
          <dgm:bulletEnabled val="1"/>
        </dgm:presLayoutVars>
      </dgm:prSet>
      <dgm:spPr/>
    </dgm:pt>
  </dgm:ptLst>
  <dgm:cxnLst>
    <dgm:cxn modelId="{8575AC06-BE70-4761-9FDA-3002243805C9}" srcId="{1125C4F3-B73F-4183-A4CD-744482CE24CB}" destId="{BA52B625-66BC-42F2-9554-4B0927D031A1}" srcOrd="4" destOrd="0" parTransId="{11E534D5-2519-44AC-90B0-26BBDC6EFE0D}" sibTransId="{66416A81-5102-4013-BFA4-A1FA39D0E982}"/>
    <dgm:cxn modelId="{432B6118-0BEF-4E50-996F-41C8816C154A}" srcId="{836B9DB1-85F0-4638-8A67-985BEFE29C60}" destId="{95EDBC5D-273B-491F-9995-07735C70C2D6}" srcOrd="0" destOrd="0" parTransId="{D9BE4825-A72C-450C-86B4-51AFADBD0414}" sibTransId="{93F0B31E-E3DB-4072-9971-8D399E1AA94A}"/>
    <dgm:cxn modelId="{55AA631E-5D5B-4068-AF77-0257E6323428}" type="presOf" srcId="{95EDBC5D-273B-491F-9995-07735C70C2D6}" destId="{DFFF635D-74A2-48DD-BA5E-C20DE75A7629}" srcOrd="0" destOrd="0" presId="urn:microsoft.com/office/officeart/2005/8/layout/list1"/>
    <dgm:cxn modelId="{168EA22F-D8BB-4066-B440-477D8D71096A}" type="presOf" srcId="{BA52B625-66BC-42F2-9554-4B0927D031A1}" destId="{EF62187C-BA93-47A0-8B66-1A38705660A0}" srcOrd="0" destOrd="4" presId="urn:microsoft.com/office/officeart/2005/8/layout/list1"/>
    <dgm:cxn modelId="{17456F39-1EE5-4A67-B2A1-58650D88E7D3}" srcId="{95EDBC5D-273B-491F-9995-07735C70C2D6}" destId="{3632C438-34EA-472A-9125-09D8A672AE5C}" srcOrd="1" destOrd="0" parTransId="{65D933D7-EEEA-4027-9729-AD28C139225F}" sibTransId="{86457433-C068-4936-99FC-195BD76D89C5}"/>
    <dgm:cxn modelId="{1A160F3D-EB46-4A5B-9A0A-56A7C7A04821}" srcId="{1125C4F3-B73F-4183-A4CD-744482CE24CB}" destId="{F5DD6672-5048-43EC-83B1-7CC32B4900DE}" srcOrd="1" destOrd="0" parTransId="{18AADEEE-9757-4FD4-80B8-D98108920556}" sibTransId="{EF254938-1139-49D8-B92B-F6C8FB14E5EE}"/>
    <dgm:cxn modelId="{A631106C-79F6-4D46-8F3A-B9E64967C389}" type="presOf" srcId="{95EDBC5D-273B-491F-9995-07735C70C2D6}" destId="{6A15691E-5DFC-4C9E-B8BC-917FD87373C0}" srcOrd="1" destOrd="0" presId="urn:microsoft.com/office/officeart/2005/8/layout/list1"/>
    <dgm:cxn modelId="{59152252-62B6-482C-B989-F855288F1E70}" type="presOf" srcId="{1125C4F3-B73F-4183-A4CD-744482CE24CB}" destId="{B1987D44-FDDE-48A9-B8E7-BEFAAADB37FB}" srcOrd="0" destOrd="0" presId="urn:microsoft.com/office/officeart/2005/8/layout/list1"/>
    <dgm:cxn modelId="{32E45C54-5F3E-4910-B0C2-61510BAE0F0B}" srcId="{836B9DB1-85F0-4638-8A67-985BEFE29C60}" destId="{1125C4F3-B73F-4183-A4CD-744482CE24CB}" srcOrd="1" destOrd="0" parTransId="{91A99872-E799-436F-8D97-202FFC0D8D5C}" sibTransId="{BDEEB560-0FAA-4E54-8389-4E4F0FFC55F4}"/>
    <dgm:cxn modelId="{2079595A-17AC-4408-B9D5-4C1EE3CC9774}" type="presOf" srcId="{836B9DB1-85F0-4638-8A67-985BEFE29C60}" destId="{200C35CC-9A66-4DB5-B994-3C33A4F5C0EE}" srcOrd="0" destOrd="0" presId="urn:microsoft.com/office/officeart/2005/8/layout/list1"/>
    <dgm:cxn modelId="{54FA8280-14C7-442C-9010-2024D3FC2D6A}" type="presOf" srcId="{CC5369BB-A34F-4259-965A-3CD846188781}" destId="{EF62187C-BA93-47A0-8B66-1A38705660A0}" srcOrd="0" destOrd="3" presId="urn:microsoft.com/office/officeart/2005/8/layout/list1"/>
    <dgm:cxn modelId="{B491FC99-1D73-49F7-AD43-67932E34C9E2}" type="presOf" srcId="{1125C4F3-B73F-4183-A4CD-744482CE24CB}" destId="{4AECCF41-357E-4EFD-863B-68199F3D2526}" srcOrd="1" destOrd="0" presId="urn:microsoft.com/office/officeart/2005/8/layout/list1"/>
    <dgm:cxn modelId="{5717739A-EDCF-49D8-A5BB-17BF84C661E1}" srcId="{1125C4F3-B73F-4183-A4CD-744482CE24CB}" destId="{AF0C6FD0-EDB4-46A1-8761-162DD9A64225}" srcOrd="2" destOrd="0" parTransId="{9F70863B-75F2-48E1-8C1E-E43D2464970E}" sibTransId="{A753F730-2E29-4CBE-92E7-DD92B9735F45}"/>
    <dgm:cxn modelId="{0B40B2A6-F5B5-4580-B785-9B878A1C3586}" type="presOf" srcId="{55F4120C-D9AD-4010-AC06-B3E2A855801D}" destId="{EF62187C-BA93-47A0-8B66-1A38705660A0}" srcOrd="0" destOrd="0" presId="urn:microsoft.com/office/officeart/2005/8/layout/list1"/>
    <dgm:cxn modelId="{EC6EAEA8-D89B-4E44-8E5A-2657E71C10FD}" srcId="{95EDBC5D-273B-491F-9995-07735C70C2D6}" destId="{AD327D16-5A22-44B4-9BE0-F71C09D4904C}" srcOrd="0" destOrd="0" parTransId="{1C40DDF5-BC78-4FE8-AF94-16D40ABFD036}" sibTransId="{D4FE49A3-58D4-4F6A-84DE-45ADDED884F4}"/>
    <dgm:cxn modelId="{0C96ADC9-49CB-48AF-94AC-73F36878A91B}" type="presOf" srcId="{AD327D16-5A22-44B4-9BE0-F71C09D4904C}" destId="{F6AC187B-1758-4EC7-AF81-F305DF28D204}" srcOrd="0" destOrd="0" presId="urn:microsoft.com/office/officeart/2005/8/layout/list1"/>
    <dgm:cxn modelId="{E4C56DCA-CCAF-4AB9-BCD8-96C316D43B6E}" type="presOf" srcId="{AF0C6FD0-EDB4-46A1-8761-162DD9A64225}" destId="{EF62187C-BA93-47A0-8B66-1A38705660A0}" srcOrd="0" destOrd="2" presId="urn:microsoft.com/office/officeart/2005/8/layout/list1"/>
    <dgm:cxn modelId="{F0E7B1DF-C6B2-46F9-A3BE-A8F039D9885D}" srcId="{1125C4F3-B73F-4183-A4CD-744482CE24CB}" destId="{CC5369BB-A34F-4259-965A-3CD846188781}" srcOrd="3" destOrd="0" parTransId="{9F934860-1DA0-48B9-A60C-6D9D4E106312}" sibTransId="{511D9173-D0DC-4428-BDF5-65045A8ECBAD}"/>
    <dgm:cxn modelId="{4DE455E1-A93B-4994-AB9E-EBE82B4802F1}" srcId="{1125C4F3-B73F-4183-A4CD-744482CE24CB}" destId="{55F4120C-D9AD-4010-AC06-B3E2A855801D}" srcOrd="0" destOrd="0" parTransId="{BB5FEB4B-F688-4A95-BE95-71CF5049C32D}" sibTransId="{A68C3912-DBAD-43D0-A299-E25511548E3A}"/>
    <dgm:cxn modelId="{E24AD3E2-63A1-48C5-BE2D-58D31C2FA9FD}" type="presOf" srcId="{F5DD6672-5048-43EC-83B1-7CC32B4900DE}" destId="{EF62187C-BA93-47A0-8B66-1A38705660A0}" srcOrd="0" destOrd="1" presId="urn:microsoft.com/office/officeart/2005/8/layout/list1"/>
    <dgm:cxn modelId="{40B6EBFD-B6AF-4271-A1A9-44E4ED283037}" type="presOf" srcId="{3632C438-34EA-472A-9125-09D8A672AE5C}" destId="{F6AC187B-1758-4EC7-AF81-F305DF28D204}" srcOrd="0" destOrd="1" presId="urn:microsoft.com/office/officeart/2005/8/layout/list1"/>
    <dgm:cxn modelId="{07537190-60C6-432B-BAED-7B1534FD2CC2}" type="presParOf" srcId="{200C35CC-9A66-4DB5-B994-3C33A4F5C0EE}" destId="{5F8C6370-06A5-4AE0-BB15-9AA77DCAFF33}" srcOrd="0" destOrd="0" presId="urn:microsoft.com/office/officeart/2005/8/layout/list1"/>
    <dgm:cxn modelId="{F6678428-EA19-4E3B-898B-83BDAC06717A}" type="presParOf" srcId="{5F8C6370-06A5-4AE0-BB15-9AA77DCAFF33}" destId="{DFFF635D-74A2-48DD-BA5E-C20DE75A7629}" srcOrd="0" destOrd="0" presId="urn:microsoft.com/office/officeart/2005/8/layout/list1"/>
    <dgm:cxn modelId="{3A386734-E540-4899-95C3-FE6EFC83540F}" type="presParOf" srcId="{5F8C6370-06A5-4AE0-BB15-9AA77DCAFF33}" destId="{6A15691E-5DFC-4C9E-B8BC-917FD87373C0}" srcOrd="1" destOrd="0" presId="urn:microsoft.com/office/officeart/2005/8/layout/list1"/>
    <dgm:cxn modelId="{3F0B8BBB-AE1D-44AC-8847-E6B944A1B093}" type="presParOf" srcId="{200C35CC-9A66-4DB5-B994-3C33A4F5C0EE}" destId="{01EE89FD-6E53-4ECC-9A8B-043CEA879832}" srcOrd="1" destOrd="0" presId="urn:microsoft.com/office/officeart/2005/8/layout/list1"/>
    <dgm:cxn modelId="{A4AC6395-CDE6-475F-A8C7-4ABD30CEFE8D}" type="presParOf" srcId="{200C35CC-9A66-4DB5-B994-3C33A4F5C0EE}" destId="{F6AC187B-1758-4EC7-AF81-F305DF28D204}" srcOrd="2" destOrd="0" presId="urn:microsoft.com/office/officeart/2005/8/layout/list1"/>
    <dgm:cxn modelId="{DE55B538-6C2A-4A5B-B3C4-BFDBA32614CA}" type="presParOf" srcId="{200C35CC-9A66-4DB5-B994-3C33A4F5C0EE}" destId="{35379FA0-F00B-4D08-B117-185D638E69FB}" srcOrd="3" destOrd="0" presId="urn:microsoft.com/office/officeart/2005/8/layout/list1"/>
    <dgm:cxn modelId="{3D1DBC13-A14D-4A97-BE59-A301560A42B8}" type="presParOf" srcId="{200C35CC-9A66-4DB5-B994-3C33A4F5C0EE}" destId="{40005E49-834C-47F9-8481-F9D5555590B4}" srcOrd="4" destOrd="0" presId="urn:microsoft.com/office/officeart/2005/8/layout/list1"/>
    <dgm:cxn modelId="{AFA397A5-D155-4214-A10A-0E2215CF96DF}" type="presParOf" srcId="{40005E49-834C-47F9-8481-F9D5555590B4}" destId="{B1987D44-FDDE-48A9-B8E7-BEFAAADB37FB}" srcOrd="0" destOrd="0" presId="urn:microsoft.com/office/officeart/2005/8/layout/list1"/>
    <dgm:cxn modelId="{021371F6-96B5-40E3-9C28-3A35C4128A50}" type="presParOf" srcId="{40005E49-834C-47F9-8481-F9D5555590B4}" destId="{4AECCF41-357E-4EFD-863B-68199F3D2526}" srcOrd="1" destOrd="0" presId="urn:microsoft.com/office/officeart/2005/8/layout/list1"/>
    <dgm:cxn modelId="{66ABAF10-9BA2-4D25-B5ED-8896C43F064C}" type="presParOf" srcId="{200C35CC-9A66-4DB5-B994-3C33A4F5C0EE}" destId="{96356148-C75E-4002-87BC-FBCDF2082C17}" srcOrd="5" destOrd="0" presId="urn:microsoft.com/office/officeart/2005/8/layout/list1"/>
    <dgm:cxn modelId="{5EFE074F-00EB-4C04-9E2C-34E7BE26BA72}" type="presParOf" srcId="{200C35CC-9A66-4DB5-B994-3C33A4F5C0EE}" destId="{EF62187C-BA93-47A0-8B66-1A38705660A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B9DB1-85F0-4638-8A67-985BEFE29C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0C6FD0-EDB4-46A1-8761-162DD9A64225}">
      <dgm:prSet custT="1"/>
      <dgm:spPr/>
      <dgm:t>
        <a:bodyPr/>
        <a:lstStyle/>
        <a:p>
          <a:r>
            <a:rPr lang="en-GB" sz="2000" b="1" dirty="0"/>
            <a:t>Add/import items to the site. </a:t>
          </a:r>
          <a:r>
            <a:rPr lang="en-GB" sz="2000" b="0" dirty="0"/>
            <a:t>For example, using workshop data in .csv format.</a:t>
          </a:r>
          <a:endParaRPr lang="en-US" sz="2000" b="0" dirty="0"/>
        </a:p>
      </dgm:t>
    </dgm:pt>
    <dgm:pt modelId="{9F70863B-75F2-48E1-8C1E-E43D2464970E}" type="parTrans" cxnId="{5717739A-EDCF-49D8-A5BB-17BF84C661E1}">
      <dgm:prSet/>
      <dgm:spPr/>
      <dgm:t>
        <a:bodyPr/>
        <a:lstStyle/>
        <a:p>
          <a:endParaRPr lang="en-GB"/>
        </a:p>
      </dgm:t>
    </dgm:pt>
    <dgm:pt modelId="{A753F730-2E29-4CBE-92E7-DD92B9735F45}" type="sibTrans" cxnId="{5717739A-EDCF-49D8-A5BB-17BF84C661E1}">
      <dgm:prSet/>
      <dgm:spPr/>
      <dgm:t>
        <a:bodyPr/>
        <a:lstStyle/>
        <a:p>
          <a:endParaRPr lang="en-GB"/>
        </a:p>
      </dgm:t>
    </dgm:pt>
    <dgm:pt modelId="{CC5369BB-A34F-4259-965A-3CD846188781}">
      <dgm:prSet custT="1"/>
      <dgm:spPr/>
      <dgm:t>
        <a:bodyPr/>
        <a:lstStyle/>
        <a:p>
          <a:r>
            <a:rPr lang="en-GB" sz="2000" b="1" dirty="0"/>
            <a:t>Make a collection of items.</a:t>
          </a:r>
          <a:r>
            <a:rPr lang="en-GB" sz="2000" b="0" dirty="0"/>
            <a:t>  Thus, based on imported data or manually created items.</a:t>
          </a:r>
          <a:endParaRPr lang="en-US" sz="2000" b="1" dirty="0"/>
        </a:p>
      </dgm:t>
    </dgm:pt>
    <dgm:pt modelId="{9F934860-1DA0-48B9-A60C-6D9D4E106312}" type="parTrans" cxnId="{F0E7B1DF-C6B2-46F9-A3BE-A8F039D9885D}">
      <dgm:prSet/>
      <dgm:spPr/>
      <dgm:t>
        <a:bodyPr/>
        <a:lstStyle/>
        <a:p>
          <a:endParaRPr lang="en-GB"/>
        </a:p>
      </dgm:t>
    </dgm:pt>
    <dgm:pt modelId="{511D9173-D0DC-4428-BDF5-65045A8ECBAD}" type="sibTrans" cxnId="{F0E7B1DF-C6B2-46F9-A3BE-A8F039D9885D}">
      <dgm:prSet/>
      <dgm:spPr/>
      <dgm:t>
        <a:bodyPr/>
        <a:lstStyle/>
        <a:p>
          <a:endParaRPr lang="en-GB"/>
        </a:p>
      </dgm:t>
    </dgm:pt>
    <dgm:pt modelId="{BA52B625-66BC-42F2-9554-4B0927D031A1}">
      <dgm:prSet custT="1"/>
      <dgm:spPr/>
      <dgm:t>
        <a:bodyPr/>
        <a:lstStyle/>
        <a:p>
          <a:r>
            <a:rPr lang="en-GB" sz="2000" b="1" dirty="0"/>
            <a:t>Create an Exhibit separate from other workshop participants. </a:t>
          </a:r>
          <a:r>
            <a:rPr lang="en-GB" sz="2000" b="0" dirty="0"/>
            <a:t>Thus, participant creating own interactive website showing digital collections and based on workshop materials. </a:t>
          </a:r>
          <a:endParaRPr lang="en-US" sz="2000" b="0" dirty="0"/>
        </a:p>
      </dgm:t>
    </dgm:pt>
    <dgm:pt modelId="{11E534D5-2519-44AC-90B0-26BBDC6EFE0D}" type="parTrans" cxnId="{8575AC06-BE70-4761-9FDA-3002243805C9}">
      <dgm:prSet/>
      <dgm:spPr/>
      <dgm:t>
        <a:bodyPr/>
        <a:lstStyle/>
        <a:p>
          <a:endParaRPr lang="en-GB"/>
        </a:p>
      </dgm:t>
    </dgm:pt>
    <dgm:pt modelId="{66416A81-5102-4013-BFA4-A1FA39D0E982}" type="sibTrans" cxnId="{8575AC06-BE70-4761-9FDA-3002243805C9}">
      <dgm:prSet/>
      <dgm:spPr/>
      <dgm:t>
        <a:bodyPr/>
        <a:lstStyle/>
        <a:p>
          <a:endParaRPr lang="en-GB"/>
        </a:p>
      </dgm:t>
    </dgm:pt>
    <dgm:pt modelId="{3632C438-34EA-472A-9125-09D8A672AE5C}">
      <dgm:prSet custT="1"/>
      <dgm:spPr/>
      <dgm:t>
        <a:bodyPr/>
        <a:lstStyle/>
        <a:p>
          <a:pPr marL="0" indent="0"/>
          <a:r>
            <a:rPr lang="en-GB" sz="2400" b="1" dirty="0"/>
            <a:t>Research objective (work-in-progress): Training </a:t>
          </a:r>
          <a:r>
            <a:rPr lang="en-GB" sz="2400" b="1"/>
            <a:t>workshop scenario</a:t>
          </a:r>
          <a:endParaRPr lang="en-GB" sz="2000" b="1" dirty="0"/>
        </a:p>
      </dgm:t>
    </dgm:pt>
    <dgm:pt modelId="{65D933D7-EEEA-4027-9729-AD28C139225F}" type="parTrans" cxnId="{17456F39-1EE5-4A67-B2A1-58650D88E7D3}">
      <dgm:prSet/>
      <dgm:spPr/>
      <dgm:t>
        <a:bodyPr/>
        <a:lstStyle/>
        <a:p>
          <a:endParaRPr lang="en-GB"/>
        </a:p>
      </dgm:t>
    </dgm:pt>
    <dgm:pt modelId="{86457433-C068-4936-99FC-195BD76D89C5}" type="sibTrans" cxnId="{17456F39-1EE5-4A67-B2A1-58650D88E7D3}">
      <dgm:prSet/>
      <dgm:spPr/>
      <dgm:t>
        <a:bodyPr/>
        <a:lstStyle/>
        <a:p>
          <a:endParaRPr lang="en-GB"/>
        </a:p>
      </dgm:t>
    </dgm:pt>
    <dgm:pt modelId="{55F4120C-D9AD-4010-AC06-B3E2A855801D}">
      <dgm:prSet custT="1"/>
      <dgm:spPr/>
      <dgm:t>
        <a:bodyPr/>
        <a:lstStyle/>
        <a:p>
          <a:r>
            <a:rPr lang="en-GB" sz="2000" b="1" dirty="0"/>
            <a:t>Set Up an Omeka S account using Warwick ITS account details. </a:t>
          </a:r>
          <a:r>
            <a:rPr lang="en-GB" sz="2000" b="0" dirty="0"/>
            <a:t>This is done via LDAP. </a:t>
          </a:r>
          <a:endParaRPr lang="en-US" sz="2000" b="0" dirty="0"/>
        </a:p>
      </dgm:t>
    </dgm:pt>
    <dgm:pt modelId="{A68C3912-DBAD-43D0-A299-E25511548E3A}" type="sibTrans" cxnId="{4DE455E1-A93B-4994-AB9E-EBE82B4802F1}">
      <dgm:prSet/>
      <dgm:spPr/>
      <dgm:t>
        <a:bodyPr/>
        <a:lstStyle/>
        <a:p>
          <a:endParaRPr lang="en-GB"/>
        </a:p>
      </dgm:t>
    </dgm:pt>
    <dgm:pt modelId="{BB5FEB4B-F688-4A95-BE95-71CF5049C32D}" type="parTrans" cxnId="{4DE455E1-A93B-4994-AB9E-EBE82B4802F1}">
      <dgm:prSet/>
      <dgm:spPr/>
      <dgm:t>
        <a:bodyPr/>
        <a:lstStyle/>
        <a:p>
          <a:endParaRPr lang="en-GB"/>
        </a:p>
      </dgm:t>
    </dgm:pt>
    <dgm:pt modelId="{F5DD6672-5048-43EC-83B1-7CC32B4900DE}">
      <dgm:prSet custT="1"/>
      <dgm:spPr/>
      <dgm:t>
        <a:bodyPr/>
        <a:lstStyle/>
        <a:p>
          <a:r>
            <a:rPr lang="en-GB" sz="2000" b="1" dirty="0"/>
            <a:t>Setup Up an Omeka S site unique only to the user account. </a:t>
          </a:r>
          <a:r>
            <a:rPr lang="en-GB" sz="2000" b="0" dirty="0"/>
            <a:t>Thus, unique to each participant.</a:t>
          </a:r>
          <a:endParaRPr lang="en-US" sz="2000" b="0" dirty="0"/>
        </a:p>
      </dgm:t>
    </dgm:pt>
    <dgm:pt modelId="{EF254938-1139-49D8-B92B-F6C8FB14E5EE}" type="sibTrans" cxnId="{1A160F3D-EB46-4A5B-9A0A-56A7C7A04821}">
      <dgm:prSet/>
      <dgm:spPr/>
      <dgm:t>
        <a:bodyPr/>
        <a:lstStyle/>
        <a:p>
          <a:endParaRPr lang="en-GB"/>
        </a:p>
      </dgm:t>
    </dgm:pt>
    <dgm:pt modelId="{18AADEEE-9757-4FD4-80B8-D98108920556}" type="parTrans" cxnId="{1A160F3D-EB46-4A5B-9A0A-56A7C7A04821}">
      <dgm:prSet/>
      <dgm:spPr/>
      <dgm:t>
        <a:bodyPr/>
        <a:lstStyle/>
        <a:p>
          <a:endParaRPr lang="en-GB"/>
        </a:p>
      </dgm:t>
    </dgm:pt>
    <dgm:pt modelId="{49252C69-C62C-4F78-8841-7B7006C41FDB}">
      <dgm:prSet custT="1"/>
      <dgm:spPr/>
      <dgm:t>
        <a:bodyPr/>
        <a:lstStyle/>
        <a:p>
          <a:r>
            <a:rPr lang="en-US" sz="2000" b="1" dirty="0"/>
            <a:t>Possibility to uninstall Omeka S, back up workshop data, delete entire workshop data, re-set instance for another workshop or continue use in another training workshop</a:t>
          </a:r>
        </a:p>
      </dgm:t>
    </dgm:pt>
    <dgm:pt modelId="{E3F5ECB2-A74B-492F-A5C0-105BE22F455B}" type="parTrans" cxnId="{CE4A0BCB-A99A-427B-86DD-9A1BDF8576C6}">
      <dgm:prSet/>
      <dgm:spPr/>
      <dgm:t>
        <a:bodyPr/>
        <a:lstStyle/>
        <a:p>
          <a:endParaRPr lang="en-GB"/>
        </a:p>
      </dgm:t>
    </dgm:pt>
    <dgm:pt modelId="{1DFE41F6-71E4-44AB-9EEE-366B4437821B}" type="sibTrans" cxnId="{CE4A0BCB-A99A-427B-86DD-9A1BDF8576C6}">
      <dgm:prSet/>
      <dgm:spPr/>
      <dgm:t>
        <a:bodyPr/>
        <a:lstStyle/>
        <a:p>
          <a:endParaRPr lang="en-GB"/>
        </a:p>
      </dgm:t>
    </dgm:pt>
    <dgm:pt modelId="{152214FF-7549-427B-806D-D2FD9ECFC0DD}">
      <dgm:prSet custT="1"/>
      <dgm:spPr/>
      <dgm:t>
        <a:bodyPr/>
        <a:lstStyle/>
        <a:p>
          <a:r>
            <a:rPr lang="en-GB" sz="2000" b="1" dirty="0"/>
            <a:t>Have at least 500MB disk space to work during the workshop. </a:t>
          </a:r>
          <a:r>
            <a:rPr lang="en-GB" sz="2000" b="0" dirty="0"/>
            <a:t>This can be increased.</a:t>
          </a:r>
          <a:endParaRPr lang="en-US" sz="2000" b="0" dirty="0"/>
        </a:p>
      </dgm:t>
    </dgm:pt>
    <dgm:pt modelId="{76358500-F34B-418C-B627-6C732749AED9}" type="parTrans" cxnId="{7FE60BD5-F74A-4BFE-ACD7-918C205D6D94}">
      <dgm:prSet/>
      <dgm:spPr/>
      <dgm:t>
        <a:bodyPr/>
        <a:lstStyle/>
        <a:p>
          <a:endParaRPr lang="en-GB"/>
        </a:p>
      </dgm:t>
    </dgm:pt>
    <dgm:pt modelId="{FDC92AEA-1102-42E7-937D-0583452C0196}" type="sibTrans" cxnId="{7FE60BD5-F74A-4BFE-ACD7-918C205D6D94}">
      <dgm:prSet/>
      <dgm:spPr/>
      <dgm:t>
        <a:bodyPr/>
        <a:lstStyle/>
        <a:p>
          <a:endParaRPr lang="en-GB"/>
        </a:p>
      </dgm:t>
    </dgm:pt>
    <dgm:pt modelId="{200C35CC-9A66-4DB5-B994-3C33A4F5C0EE}" type="pres">
      <dgm:prSet presAssocID="{836B9DB1-85F0-4638-8A67-985BEFE29C60}" presName="linear" presStyleCnt="0">
        <dgm:presLayoutVars>
          <dgm:dir/>
          <dgm:animLvl val="lvl"/>
          <dgm:resizeHandles val="exact"/>
        </dgm:presLayoutVars>
      </dgm:prSet>
      <dgm:spPr/>
    </dgm:pt>
    <dgm:pt modelId="{00E33097-E813-4943-B7D2-46ABB922016B}" type="pres">
      <dgm:prSet presAssocID="{3632C438-34EA-472A-9125-09D8A672AE5C}" presName="parentLin" presStyleCnt="0"/>
      <dgm:spPr/>
    </dgm:pt>
    <dgm:pt modelId="{BC79A4B0-12BF-4D92-B5CB-186AE6F49791}" type="pres">
      <dgm:prSet presAssocID="{3632C438-34EA-472A-9125-09D8A672AE5C}" presName="parentLeftMargin" presStyleLbl="node1" presStyleIdx="0" presStyleCnt="1"/>
      <dgm:spPr/>
    </dgm:pt>
    <dgm:pt modelId="{A634ED86-A4C7-4DAE-A1D8-588AC8F64F45}" type="pres">
      <dgm:prSet presAssocID="{3632C438-34EA-472A-9125-09D8A672AE5C}" presName="parentText" presStyleLbl="node1" presStyleIdx="0" presStyleCnt="1" custScaleX="132093" custScaleY="30382">
        <dgm:presLayoutVars>
          <dgm:chMax val="0"/>
          <dgm:bulletEnabled val="1"/>
        </dgm:presLayoutVars>
      </dgm:prSet>
      <dgm:spPr/>
    </dgm:pt>
    <dgm:pt modelId="{3B2E6030-D3D1-450D-87D5-94EBA5EBE0B3}" type="pres">
      <dgm:prSet presAssocID="{3632C438-34EA-472A-9125-09D8A672AE5C}" presName="negativeSpace" presStyleCnt="0"/>
      <dgm:spPr/>
    </dgm:pt>
    <dgm:pt modelId="{94ECD64B-BCE0-45FB-8E6B-39F576412B2D}" type="pres">
      <dgm:prSet presAssocID="{3632C438-34EA-472A-9125-09D8A672AE5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8575AC06-BE70-4761-9FDA-3002243805C9}" srcId="{3632C438-34EA-472A-9125-09D8A672AE5C}" destId="{BA52B625-66BC-42F2-9554-4B0927D031A1}" srcOrd="5" destOrd="0" parTransId="{11E534D5-2519-44AC-90B0-26BBDC6EFE0D}" sibTransId="{66416A81-5102-4013-BFA4-A1FA39D0E982}"/>
    <dgm:cxn modelId="{AD41D122-B801-4A77-961D-EA4BD1A8CE9B}" type="presOf" srcId="{CC5369BB-A34F-4259-965A-3CD846188781}" destId="{94ECD64B-BCE0-45FB-8E6B-39F576412B2D}" srcOrd="0" destOrd="4" presId="urn:microsoft.com/office/officeart/2005/8/layout/list1"/>
    <dgm:cxn modelId="{4B276528-5B07-4B70-9C23-5893C560E1D2}" type="presOf" srcId="{AF0C6FD0-EDB4-46A1-8761-162DD9A64225}" destId="{94ECD64B-BCE0-45FB-8E6B-39F576412B2D}" srcOrd="0" destOrd="3" presId="urn:microsoft.com/office/officeart/2005/8/layout/list1"/>
    <dgm:cxn modelId="{38CAE538-86CE-4EE1-B14E-94F903E5A4B5}" type="presOf" srcId="{55F4120C-D9AD-4010-AC06-B3E2A855801D}" destId="{94ECD64B-BCE0-45FB-8E6B-39F576412B2D}" srcOrd="0" destOrd="0" presId="urn:microsoft.com/office/officeart/2005/8/layout/list1"/>
    <dgm:cxn modelId="{17456F39-1EE5-4A67-B2A1-58650D88E7D3}" srcId="{836B9DB1-85F0-4638-8A67-985BEFE29C60}" destId="{3632C438-34EA-472A-9125-09D8A672AE5C}" srcOrd="0" destOrd="0" parTransId="{65D933D7-EEEA-4027-9729-AD28C139225F}" sibTransId="{86457433-C068-4936-99FC-195BD76D89C5}"/>
    <dgm:cxn modelId="{1A160F3D-EB46-4A5B-9A0A-56A7C7A04821}" srcId="{3632C438-34EA-472A-9125-09D8A672AE5C}" destId="{F5DD6672-5048-43EC-83B1-7CC32B4900DE}" srcOrd="2" destOrd="0" parTransId="{18AADEEE-9757-4FD4-80B8-D98108920556}" sibTransId="{EF254938-1139-49D8-B92B-F6C8FB14E5EE}"/>
    <dgm:cxn modelId="{8D7EB470-1DAC-4D4A-85F0-5D4EFD678B98}" type="presOf" srcId="{49252C69-C62C-4F78-8841-7B7006C41FDB}" destId="{94ECD64B-BCE0-45FB-8E6B-39F576412B2D}" srcOrd="0" destOrd="6" presId="urn:microsoft.com/office/officeart/2005/8/layout/list1"/>
    <dgm:cxn modelId="{2079595A-17AC-4408-B9D5-4C1EE3CC9774}" type="presOf" srcId="{836B9DB1-85F0-4638-8A67-985BEFE29C60}" destId="{200C35CC-9A66-4DB5-B994-3C33A4F5C0EE}" srcOrd="0" destOrd="0" presId="urn:microsoft.com/office/officeart/2005/8/layout/list1"/>
    <dgm:cxn modelId="{200B397F-E1D3-4389-9789-38C15C72EBB1}" type="presOf" srcId="{152214FF-7549-427B-806D-D2FD9ECFC0DD}" destId="{94ECD64B-BCE0-45FB-8E6B-39F576412B2D}" srcOrd="0" destOrd="1" presId="urn:microsoft.com/office/officeart/2005/8/layout/list1"/>
    <dgm:cxn modelId="{704E4E9A-B55A-4B84-B275-78CE9AD7186A}" type="presOf" srcId="{BA52B625-66BC-42F2-9554-4B0927D031A1}" destId="{94ECD64B-BCE0-45FB-8E6B-39F576412B2D}" srcOrd="0" destOrd="5" presId="urn:microsoft.com/office/officeart/2005/8/layout/list1"/>
    <dgm:cxn modelId="{5717739A-EDCF-49D8-A5BB-17BF84C661E1}" srcId="{3632C438-34EA-472A-9125-09D8A672AE5C}" destId="{AF0C6FD0-EDB4-46A1-8761-162DD9A64225}" srcOrd="3" destOrd="0" parTransId="{9F70863B-75F2-48E1-8C1E-E43D2464970E}" sibTransId="{A753F730-2E29-4CBE-92E7-DD92B9735F45}"/>
    <dgm:cxn modelId="{CE4A0BCB-A99A-427B-86DD-9A1BDF8576C6}" srcId="{3632C438-34EA-472A-9125-09D8A672AE5C}" destId="{49252C69-C62C-4F78-8841-7B7006C41FDB}" srcOrd="6" destOrd="0" parTransId="{E3F5ECB2-A74B-492F-A5C0-105BE22F455B}" sibTransId="{1DFE41F6-71E4-44AB-9EEE-366B4437821B}"/>
    <dgm:cxn modelId="{7FE60BD5-F74A-4BFE-ACD7-918C205D6D94}" srcId="{3632C438-34EA-472A-9125-09D8A672AE5C}" destId="{152214FF-7549-427B-806D-D2FD9ECFC0DD}" srcOrd="1" destOrd="0" parTransId="{76358500-F34B-418C-B627-6C732749AED9}" sibTransId="{FDC92AEA-1102-42E7-937D-0583452C0196}"/>
    <dgm:cxn modelId="{F0E7B1DF-C6B2-46F9-A3BE-A8F039D9885D}" srcId="{3632C438-34EA-472A-9125-09D8A672AE5C}" destId="{CC5369BB-A34F-4259-965A-3CD846188781}" srcOrd="4" destOrd="0" parTransId="{9F934860-1DA0-48B9-A60C-6D9D4E106312}" sibTransId="{511D9173-D0DC-4428-BDF5-65045A8ECBAD}"/>
    <dgm:cxn modelId="{4DE455E1-A93B-4994-AB9E-EBE82B4802F1}" srcId="{3632C438-34EA-472A-9125-09D8A672AE5C}" destId="{55F4120C-D9AD-4010-AC06-B3E2A855801D}" srcOrd="0" destOrd="0" parTransId="{BB5FEB4B-F688-4A95-BE95-71CF5049C32D}" sibTransId="{A68C3912-DBAD-43D0-A299-E25511548E3A}"/>
    <dgm:cxn modelId="{6220F4EC-DE85-400F-9805-EB15402971CA}" type="presOf" srcId="{3632C438-34EA-472A-9125-09D8A672AE5C}" destId="{BC79A4B0-12BF-4D92-B5CB-186AE6F49791}" srcOrd="0" destOrd="0" presId="urn:microsoft.com/office/officeart/2005/8/layout/list1"/>
    <dgm:cxn modelId="{AA757DF2-59B6-460F-870F-546136C0183F}" type="presOf" srcId="{3632C438-34EA-472A-9125-09D8A672AE5C}" destId="{A634ED86-A4C7-4DAE-A1D8-588AC8F64F45}" srcOrd="1" destOrd="0" presId="urn:microsoft.com/office/officeart/2005/8/layout/list1"/>
    <dgm:cxn modelId="{FA7DC7F3-50E1-4D99-9CC5-7877080295BA}" type="presOf" srcId="{F5DD6672-5048-43EC-83B1-7CC32B4900DE}" destId="{94ECD64B-BCE0-45FB-8E6B-39F576412B2D}" srcOrd="0" destOrd="2" presId="urn:microsoft.com/office/officeart/2005/8/layout/list1"/>
    <dgm:cxn modelId="{BFD9E046-9DF5-47FF-A591-F7D4DF7BA8B1}" type="presParOf" srcId="{200C35CC-9A66-4DB5-B994-3C33A4F5C0EE}" destId="{00E33097-E813-4943-B7D2-46ABB922016B}" srcOrd="0" destOrd="0" presId="urn:microsoft.com/office/officeart/2005/8/layout/list1"/>
    <dgm:cxn modelId="{37D191FB-2748-4011-8F8A-A03B1BE406D0}" type="presParOf" srcId="{00E33097-E813-4943-B7D2-46ABB922016B}" destId="{BC79A4B0-12BF-4D92-B5CB-186AE6F49791}" srcOrd="0" destOrd="0" presId="urn:microsoft.com/office/officeart/2005/8/layout/list1"/>
    <dgm:cxn modelId="{DF2C752A-19B5-4E2C-A550-770A4ABEAFFD}" type="presParOf" srcId="{00E33097-E813-4943-B7D2-46ABB922016B}" destId="{A634ED86-A4C7-4DAE-A1D8-588AC8F64F45}" srcOrd="1" destOrd="0" presId="urn:microsoft.com/office/officeart/2005/8/layout/list1"/>
    <dgm:cxn modelId="{B5BEF1E0-FED5-4AF8-8017-1BA0A519516C}" type="presParOf" srcId="{200C35CC-9A66-4DB5-B994-3C33A4F5C0EE}" destId="{3B2E6030-D3D1-450D-87D5-94EBA5EBE0B3}" srcOrd="1" destOrd="0" presId="urn:microsoft.com/office/officeart/2005/8/layout/list1"/>
    <dgm:cxn modelId="{3181B6FC-FF6D-482B-A076-8EB195D5CCD5}" type="presParOf" srcId="{200C35CC-9A66-4DB5-B994-3C33A4F5C0EE}" destId="{94ECD64B-BCE0-45FB-8E6B-39F576412B2D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F720F0-1B33-4952-BAAE-CD0831C7050A}" type="doc">
      <dgm:prSet loTypeId="urn:microsoft.com/office/officeart/2005/8/layout/lProcess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A36FCCEE-8B4A-4E10-B830-DED092878763}">
      <dgm:prSet phldrT="[Text]"/>
      <dgm:spPr/>
      <dgm:t>
        <a:bodyPr anchor="t"/>
        <a:lstStyle/>
        <a:p>
          <a:r>
            <a:rPr lang="en-GB" b="1" dirty="0"/>
            <a:t>Docker </a:t>
          </a:r>
          <a:endParaRPr lang="en-GB" dirty="0"/>
        </a:p>
      </dgm:t>
    </dgm:pt>
    <dgm:pt modelId="{BBD689F0-E54A-495D-9D62-EB36D945E430}" type="parTrans" cxnId="{137AEDA3-D46D-4FF7-9591-EAF9AE684E8D}">
      <dgm:prSet/>
      <dgm:spPr/>
      <dgm:t>
        <a:bodyPr/>
        <a:lstStyle/>
        <a:p>
          <a:endParaRPr lang="en-GB"/>
        </a:p>
      </dgm:t>
    </dgm:pt>
    <dgm:pt modelId="{BD861189-8338-492A-AC21-C418AF109326}" type="sibTrans" cxnId="{137AEDA3-D46D-4FF7-9591-EAF9AE684E8D}">
      <dgm:prSet/>
      <dgm:spPr/>
      <dgm:t>
        <a:bodyPr/>
        <a:lstStyle/>
        <a:p>
          <a:endParaRPr lang="en-GB"/>
        </a:p>
      </dgm:t>
    </dgm:pt>
    <dgm:pt modelId="{B9CC4499-AC6B-4075-8F06-64E578E95067}">
      <dgm:prSet phldrT="[Text]"/>
      <dgm:spPr/>
      <dgm:t>
        <a:bodyPr anchor="t"/>
        <a:lstStyle/>
        <a:p>
          <a:r>
            <a:rPr lang="en-GB" b="1" dirty="0"/>
            <a:t>Omeka.net</a:t>
          </a:r>
          <a:endParaRPr lang="en-GB" dirty="0"/>
        </a:p>
      </dgm:t>
    </dgm:pt>
    <dgm:pt modelId="{917C10B5-A88B-4864-ABD1-034D5E963680}" type="parTrans" cxnId="{BED8BABE-C785-4185-8258-C95E881A78AF}">
      <dgm:prSet/>
      <dgm:spPr/>
      <dgm:t>
        <a:bodyPr/>
        <a:lstStyle/>
        <a:p>
          <a:endParaRPr lang="en-GB"/>
        </a:p>
      </dgm:t>
    </dgm:pt>
    <dgm:pt modelId="{5115B8D2-02D8-443F-8CB1-7439BEA45167}" type="sibTrans" cxnId="{BED8BABE-C785-4185-8258-C95E881A78AF}">
      <dgm:prSet/>
      <dgm:spPr/>
      <dgm:t>
        <a:bodyPr/>
        <a:lstStyle/>
        <a:p>
          <a:endParaRPr lang="en-GB"/>
        </a:p>
      </dgm:t>
    </dgm:pt>
    <dgm:pt modelId="{F7B1F6AC-2EEE-487A-B4C5-F940F3F3F4FA}">
      <dgm:prSet phldrT="[Text]"/>
      <dgm:spPr/>
      <dgm:t>
        <a:bodyPr/>
        <a:lstStyle/>
        <a:p>
          <a:r>
            <a:rPr lang="en-GB" b="1" dirty="0"/>
            <a:t>Based on Omeka Classic </a:t>
          </a:r>
          <a:r>
            <a:rPr lang="en-GB" dirty="0"/>
            <a:t>(earlier generation of technologies)</a:t>
          </a:r>
        </a:p>
      </dgm:t>
    </dgm:pt>
    <dgm:pt modelId="{AFEEBA84-B946-454D-88D8-44D444417FCD}" type="parTrans" cxnId="{FA098423-0A24-49D9-803B-A8FB631612CA}">
      <dgm:prSet/>
      <dgm:spPr/>
      <dgm:t>
        <a:bodyPr/>
        <a:lstStyle/>
        <a:p>
          <a:endParaRPr lang="en-GB"/>
        </a:p>
      </dgm:t>
    </dgm:pt>
    <dgm:pt modelId="{2BB2FDB8-5001-40D4-A1AD-2908536A3E4D}" type="sibTrans" cxnId="{FA098423-0A24-49D9-803B-A8FB631612CA}">
      <dgm:prSet/>
      <dgm:spPr/>
      <dgm:t>
        <a:bodyPr/>
        <a:lstStyle/>
        <a:p>
          <a:endParaRPr lang="en-GB"/>
        </a:p>
      </dgm:t>
    </dgm:pt>
    <dgm:pt modelId="{07FF437C-342B-4FC5-A4D1-47740C3137F6}">
      <dgm:prSet phldrT="[Text]"/>
      <dgm:spPr/>
      <dgm:t>
        <a:bodyPr anchor="t"/>
        <a:lstStyle/>
        <a:p>
          <a:r>
            <a:rPr lang="en-GB" b="1" dirty="0"/>
            <a:t>Any ideas? …</a:t>
          </a:r>
          <a:endParaRPr lang="en-GB" dirty="0"/>
        </a:p>
      </dgm:t>
    </dgm:pt>
    <dgm:pt modelId="{270F3399-47DE-40F0-8897-DDFBDEA9E7D6}" type="parTrans" cxnId="{A1828D37-2B6E-48B0-AC1E-2C3A07F2A9F7}">
      <dgm:prSet/>
      <dgm:spPr/>
      <dgm:t>
        <a:bodyPr/>
        <a:lstStyle/>
        <a:p>
          <a:endParaRPr lang="en-GB"/>
        </a:p>
      </dgm:t>
    </dgm:pt>
    <dgm:pt modelId="{E8114E12-FE52-4925-A176-AD5BDB8C6912}" type="sibTrans" cxnId="{A1828D37-2B6E-48B0-AC1E-2C3A07F2A9F7}">
      <dgm:prSet/>
      <dgm:spPr/>
      <dgm:t>
        <a:bodyPr/>
        <a:lstStyle/>
        <a:p>
          <a:endParaRPr lang="en-GB"/>
        </a:p>
      </dgm:t>
    </dgm:pt>
    <dgm:pt modelId="{CD5B15A5-669C-462B-A2A2-8C46E37000A6}">
      <dgm:prSet phldrT="[Text]"/>
      <dgm:spPr/>
      <dgm:t>
        <a:bodyPr/>
        <a:lstStyle/>
        <a:p>
          <a:r>
            <a:rPr lang="en-GB" b="1" dirty="0"/>
            <a:t>Full control of resources </a:t>
          </a:r>
          <a:r>
            <a:rPr lang="en-GB" dirty="0"/>
            <a:t>(seems appropriate for Warwick workshops)</a:t>
          </a:r>
        </a:p>
      </dgm:t>
    </dgm:pt>
    <dgm:pt modelId="{AE8DB5A6-6C6D-47E3-A877-D0AE041DCD7D}" type="parTrans" cxnId="{7A604F2D-802A-470B-A4C6-7F3399AD878F}">
      <dgm:prSet/>
      <dgm:spPr/>
      <dgm:t>
        <a:bodyPr/>
        <a:lstStyle/>
        <a:p>
          <a:endParaRPr lang="en-GB"/>
        </a:p>
      </dgm:t>
    </dgm:pt>
    <dgm:pt modelId="{0855599C-5DA9-4165-B48A-7BBD691A1842}" type="sibTrans" cxnId="{7A604F2D-802A-470B-A4C6-7F3399AD878F}">
      <dgm:prSet/>
      <dgm:spPr/>
      <dgm:t>
        <a:bodyPr/>
        <a:lstStyle/>
        <a:p>
          <a:endParaRPr lang="en-GB"/>
        </a:p>
      </dgm:t>
    </dgm:pt>
    <dgm:pt modelId="{8A86EB4A-0F1F-45E4-978F-542ED51C6661}">
      <dgm:prSet phldrT="[Text]"/>
      <dgm:spPr/>
      <dgm:t>
        <a:bodyPr anchor="t"/>
        <a:lstStyle/>
        <a:p>
          <a:r>
            <a:rPr lang="en-GB" b="1" dirty="0"/>
            <a:t>Github Codespaces</a:t>
          </a:r>
          <a:endParaRPr lang="en-GB" dirty="0"/>
        </a:p>
      </dgm:t>
    </dgm:pt>
    <dgm:pt modelId="{20AA949A-4EBD-4F63-8D1F-53950B7525EE}" type="parTrans" cxnId="{D3A51843-F367-4F07-ADE2-A0360EB6098E}">
      <dgm:prSet/>
      <dgm:spPr/>
      <dgm:t>
        <a:bodyPr/>
        <a:lstStyle/>
        <a:p>
          <a:endParaRPr lang="en-GB"/>
        </a:p>
      </dgm:t>
    </dgm:pt>
    <dgm:pt modelId="{6A349A12-13AA-4100-A631-89C159F55ACC}" type="sibTrans" cxnId="{D3A51843-F367-4F07-ADE2-A0360EB6098E}">
      <dgm:prSet/>
      <dgm:spPr/>
      <dgm:t>
        <a:bodyPr/>
        <a:lstStyle/>
        <a:p>
          <a:endParaRPr lang="en-GB"/>
        </a:p>
      </dgm:t>
    </dgm:pt>
    <dgm:pt modelId="{94777E76-1A6A-44C3-B805-3B954EF6097B}">
      <dgm:prSet phldrT="[Text]"/>
      <dgm:spPr/>
      <dgm:t>
        <a:bodyPr/>
        <a:lstStyle/>
        <a:p>
          <a:r>
            <a:rPr lang="en-GB" b="0" dirty="0"/>
            <a:t>Free-limited/paid services</a:t>
          </a:r>
        </a:p>
      </dgm:t>
    </dgm:pt>
    <dgm:pt modelId="{E536112C-C1F2-4BA5-9BCA-592F396DBA0C}" type="parTrans" cxnId="{84DFC148-E36B-4A1F-8562-6C92DCA94624}">
      <dgm:prSet/>
      <dgm:spPr/>
      <dgm:t>
        <a:bodyPr/>
        <a:lstStyle/>
        <a:p>
          <a:endParaRPr lang="en-GB"/>
        </a:p>
      </dgm:t>
    </dgm:pt>
    <dgm:pt modelId="{19AEC8FC-6231-4B8D-AD7F-854FE635D870}" type="sibTrans" cxnId="{84DFC148-E36B-4A1F-8562-6C92DCA94624}">
      <dgm:prSet/>
      <dgm:spPr/>
      <dgm:t>
        <a:bodyPr/>
        <a:lstStyle/>
        <a:p>
          <a:endParaRPr lang="en-GB"/>
        </a:p>
      </dgm:t>
    </dgm:pt>
    <dgm:pt modelId="{21E7D499-60A5-4E57-8539-E16AB38C33C3}">
      <dgm:prSet phldrT="[Text]"/>
      <dgm:spPr/>
      <dgm:t>
        <a:bodyPr/>
        <a:lstStyle/>
        <a:p>
          <a:r>
            <a:rPr lang="en-GB" b="1" dirty="0"/>
            <a:t>Docker Desktop on PCs in Labs</a:t>
          </a:r>
        </a:p>
        <a:p>
          <a:r>
            <a:rPr lang="en-GB" b="0" dirty="0"/>
            <a:t>(No support by IDG but Docker Inc approves usage when requested)</a:t>
          </a:r>
        </a:p>
      </dgm:t>
    </dgm:pt>
    <dgm:pt modelId="{5A98044E-DFEC-49C4-BF8C-FF62C4BD4F27}" type="parTrans" cxnId="{5FBCFC8D-B4FC-4F6B-9FB3-84609E16664E}">
      <dgm:prSet/>
      <dgm:spPr/>
      <dgm:t>
        <a:bodyPr/>
        <a:lstStyle/>
        <a:p>
          <a:endParaRPr lang="en-GB"/>
        </a:p>
      </dgm:t>
    </dgm:pt>
    <dgm:pt modelId="{017D66A9-EA23-4E95-A842-C9CF6AAB4E79}" type="sibTrans" cxnId="{5FBCFC8D-B4FC-4F6B-9FB3-84609E16664E}">
      <dgm:prSet/>
      <dgm:spPr/>
      <dgm:t>
        <a:bodyPr/>
        <a:lstStyle/>
        <a:p>
          <a:endParaRPr lang="en-GB"/>
        </a:p>
      </dgm:t>
    </dgm:pt>
    <dgm:pt modelId="{1419C476-8FCC-4F91-90AD-6F9BB29B70B6}">
      <dgm:prSet phldrT="[Text]"/>
      <dgm:spPr/>
      <dgm:t>
        <a:bodyPr/>
        <a:lstStyle/>
        <a:p>
          <a:r>
            <a:rPr lang="en-GB" b="1" dirty="0"/>
            <a:t>Participant’s laptop </a:t>
          </a:r>
          <a:r>
            <a:rPr lang="en-GB" b="0" dirty="0"/>
            <a:t>(high burden)</a:t>
          </a:r>
        </a:p>
      </dgm:t>
    </dgm:pt>
    <dgm:pt modelId="{CBCAAFCE-DCD0-4A0C-94D0-9080EC8B34D1}" type="parTrans" cxnId="{33E6ACF6-C5E9-4E65-8298-101778F4AD4D}">
      <dgm:prSet/>
      <dgm:spPr/>
      <dgm:t>
        <a:bodyPr/>
        <a:lstStyle/>
        <a:p>
          <a:endParaRPr lang="en-GB"/>
        </a:p>
      </dgm:t>
    </dgm:pt>
    <dgm:pt modelId="{661E91EC-7DDB-4B26-9A44-CC6DA180533C}" type="sibTrans" cxnId="{33E6ACF6-C5E9-4E65-8298-101778F4AD4D}">
      <dgm:prSet/>
      <dgm:spPr/>
      <dgm:t>
        <a:bodyPr/>
        <a:lstStyle/>
        <a:p>
          <a:endParaRPr lang="en-GB"/>
        </a:p>
      </dgm:t>
    </dgm:pt>
    <dgm:pt modelId="{16C47315-4395-44C5-A0A7-F9A218953A21}">
      <dgm:prSet phldrT="[Text]"/>
      <dgm:spPr/>
      <dgm:t>
        <a:bodyPr anchor="t"/>
        <a:lstStyle/>
        <a:p>
          <a:r>
            <a:rPr lang="en-GB" b="1" dirty="0"/>
            <a:t>Warwick Linux Hosting Service</a:t>
          </a:r>
          <a:endParaRPr lang="en-GB" dirty="0"/>
        </a:p>
      </dgm:t>
    </dgm:pt>
    <dgm:pt modelId="{84C739FD-FBD5-466A-8E66-1C7C62682405}" type="parTrans" cxnId="{D7E25D37-FE6E-4500-B06A-F24529DFC52F}">
      <dgm:prSet/>
      <dgm:spPr/>
      <dgm:t>
        <a:bodyPr/>
        <a:lstStyle/>
        <a:p>
          <a:endParaRPr lang="en-GB"/>
        </a:p>
      </dgm:t>
    </dgm:pt>
    <dgm:pt modelId="{0212CB15-34B7-49B7-8F0C-EC9AF082E4FB}" type="sibTrans" cxnId="{D7E25D37-FE6E-4500-B06A-F24529DFC52F}">
      <dgm:prSet/>
      <dgm:spPr/>
      <dgm:t>
        <a:bodyPr/>
        <a:lstStyle/>
        <a:p>
          <a:endParaRPr lang="en-GB"/>
        </a:p>
      </dgm:t>
    </dgm:pt>
    <dgm:pt modelId="{94F826E9-B4CC-4216-803E-B515CDF6B1FE}">
      <dgm:prSet phldrT="[Text]"/>
      <dgm:spPr/>
      <dgm:t>
        <a:bodyPr/>
        <a:lstStyle/>
        <a:p>
          <a:r>
            <a:rPr lang="en-GB" dirty="0"/>
            <a:t>External resources</a:t>
          </a:r>
        </a:p>
      </dgm:t>
    </dgm:pt>
    <dgm:pt modelId="{2B5061FC-38D1-4549-9644-5BE09761C372}" type="parTrans" cxnId="{8BB0ED54-7A3C-4FBA-B8FE-F5936322B03E}">
      <dgm:prSet/>
      <dgm:spPr/>
      <dgm:t>
        <a:bodyPr/>
        <a:lstStyle/>
        <a:p>
          <a:endParaRPr lang="en-GB"/>
        </a:p>
      </dgm:t>
    </dgm:pt>
    <dgm:pt modelId="{BAA72520-5FE5-43ED-838B-7B4C6EDA02EE}" type="sibTrans" cxnId="{8BB0ED54-7A3C-4FBA-B8FE-F5936322B03E}">
      <dgm:prSet/>
      <dgm:spPr/>
      <dgm:t>
        <a:bodyPr/>
        <a:lstStyle/>
        <a:p>
          <a:endParaRPr lang="en-GB"/>
        </a:p>
      </dgm:t>
    </dgm:pt>
    <dgm:pt modelId="{67633E09-582C-44D7-81F3-25E70BFA1080}">
      <dgm:prSet phldrT="[Text]"/>
      <dgm:spPr/>
      <dgm:t>
        <a:bodyPr/>
        <a:lstStyle/>
        <a:p>
          <a:r>
            <a:rPr lang="en-GB" b="0" dirty="0"/>
            <a:t>Limited free service</a:t>
          </a:r>
        </a:p>
      </dgm:t>
    </dgm:pt>
    <dgm:pt modelId="{2FC4EB92-F1EF-4C63-9B55-8B5F50B76877}" type="parTrans" cxnId="{FE2800F6-1C31-4C2A-9A10-5B7E2989C6DE}">
      <dgm:prSet/>
      <dgm:spPr/>
      <dgm:t>
        <a:bodyPr/>
        <a:lstStyle/>
        <a:p>
          <a:endParaRPr lang="en-GB"/>
        </a:p>
      </dgm:t>
    </dgm:pt>
    <dgm:pt modelId="{4EFDADFB-3CEA-48BC-A694-B41A6082F5B2}" type="sibTrans" cxnId="{FE2800F6-1C31-4C2A-9A10-5B7E2989C6DE}">
      <dgm:prSet/>
      <dgm:spPr/>
      <dgm:t>
        <a:bodyPr/>
        <a:lstStyle/>
        <a:p>
          <a:endParaRPr lang="en-GB"/>
        </a:p>
      </dgm:t>
    </dgm:pt>
    <dgm:pt modelId="{6E224420-8FFF-4A36-AA25-45DD6A406919}">
      <dgm:prSet phldrT="[Text]"/>
      <dgm:spPr/>
      <dgm:t>
        <a:bodyPr/>
        <a:lstStyle/>
        <a:p>
          <a:r>
            <a:rPr lang="en-GB" dirty="0"/>
            <a:t>Terms and conditions may not permit use for workshop</a:t>
          </a:r>
        </a:p>
      </dgm:t>
    </dgm:pt>
    <dgm:pt modelId="{BD6BD39A-E78E-4C8A-934A-184D3073020F}" type="parTrans" cxnId="{4AF25FBD-1E19-4CC4-A532-D0376201096B}">
      <dgm:prSet/>
      <dgm:spPr/>
      <dgm:t>
        <a:bodyPr/>
        <a:lstStyle/>
        <a:p>
          <a:endParaRPr lang="en-GB"/>
        </a:p>
      </dgm:t>
    </dgm:pt>
    <dgm:pt modelId="{F09B6980-8DB2-417F-9B6C-5C39929250BA}" type="sibTrans" cxnId="{4AF25FBD-1E19-4CC4-A532-D0376201096B}">
      <dgm:prSet/>
      <dgm:spPr/>
      <dgm:t>
        <a:bodyPr/>
        <a:lstStyle/>
        <a:p>
          <a:endParaRPr lang="en-GB"/>
        </a:p>
      </dgm:t>
    </dgm:pt>
    <dgm:pt modelId="{0CF90E6D-D452-47DC-B110-F92F1D596501}">
      <dgm:prSet phldrT="[Text]"/>
      <dgm:spPr/>
      <dgm:t>
        <a:bodyPr/>
        <a:lstStyle/>
        <a:p>
          <a:r>
            <a:rPr lang="en-GB" dirty="0"/>
            <a:t>Partial control of resources</a:t>
          </a:r>
        </a:p>
      </dgm:t>
    </dgm:pt>
    <dgm:pt modelId="{55FA6893-DDD9-4BFE-ACCB-EC48E5C0E540}" type="parTrans" cxnId="{F3DE63E4-77A8-4CC8-A67A-261F53E42E54}">
      <dgm:prSet/>
      <dgm:spPr/>
      <dgm:t>
        <a:bodyPr/>
        <a:lstStyle/>
        <a:p>
          <a:endParaRPr lang="en-GB"/>
        </a:p>
      </dgm:t>
    </dgm:pt>
    <dgm:pt modelId="{1A0684D2-8CDB-4883-90A9-D994B81A68FE}" type="sibTrans" cxnId="{F3DE63E4-77A8-4CC8-A67A-261F53E42E54}">
      <dgm:prSet/>
      <dgm:spPr/>
      <dgm:t>
        <a:bodyPr/>
        <a:lstStyle/>
        <a:p>
          <a:endParaRPr lang="en-GB"/>
        </a:p>
      </dgm:t>
    </dgm:pt>
    <dgm:pt modelId="{F1A456DB-DC1B-465D-B8CE-7EBD13E0B4C4}">
      <dgm:prSet phldrT="[Text]"/>
      <dgm:spPr/>
      <dgm:t>
        <a:bodyPr/>
        <a:lstStyle/>
        <a:p>
          <a:r>
            <a:rPr lang="en-GB" b="1" dirty="0"/>
            <a:t>Suitable for LDAP </a:t>
          </a:r>
          <a:r>
            <a:rPr lang="en-GB" dirty="0"/>
            <a:t>implementation for Warwick staff/students</a:t>
          </a:r>
        </a:p>
      </dgm:t>
    </dgm:pt>
    <dgm:pt modelId="{8C80E6ED-34EF-4E2F-BED1-35FC453D9C5C}" type="parTrans" cxnId="{9B899632-8C97-4209-8AA5-3CA7278EC783}">
      <dgm:prSet/>
      <dgm:spPr/>
      <dgm:t>
        <a:bodyPr/>
        <a:lstStyle/>
        <a:p>
          <a:endParaRPr lang="en-GB"/>
        </a:p>
      </dgm:t>
    </dgm:pt>
    <dgm:pt modelId="{46CD07EA-FB71-4DE0-9F27-223BAA8E0E63}" type="sibTrans" cxnId="{9B899632-8C97-4209-8AA5-3CA7278EC783}">
      <dgm:prSet/>
      <dgm:spPr/>
      <dgm:t>
        <a:bodyPr/>
        <a:lstStyle/>
        <a:p>
          <a:endParaRPr lang="en-GB"/>
        </a:p>
      </dgm:t>
    </dgm:pt>
    <dgm:pt modelId="{CFBCBC61-19A4-460C-AEF0-3C016F6FF03B}">
      <dgm:prSet phldrT="[Text]"/>
      <dgm:spPr/>
      <dgm:t>
        <a:bodyPr/>
        <a:lstStyle/>
        <a:p>
          <a:r>
            <a:rPr lang="en-GB" dirty="0"/>
            <a:t>…</a:t>
          </a:r>
        </a:p>
      </dgm:t>
    </dgm:pt>
    <dgm:pt modelId="{6B5CE230-B9A2-4D35-A1A6-1B20F0DBA4DF}" type="parTrans" cxnId="{102F2CFF-55C5-4503-AE85-F820A7258BB6}">
      <dgm:prSet/>
      <dgm:spPr/>
      <dgm:t>
        <a:bodyPr/>
        <a:lstStyle/>
        <a:p>
          <a:endParaRPr lang="en-GB"/>
        </a:p>
      </dgm:t>
    </dgm:pt>
    <dgm:pt modelId="{A4F52D0B-EAB8-4AA3-9392-D4464C3ECA43}" type="sibTrans" cxnId="{102F2CFF-55C5-4503-AE85-F820A7258BB6}">
      <dgm:prSet/>
      <dgm:spPr/>
      <dgm:t>
        <a:bodyPr/>
        <a:lstStyle/>
        <a:p>
          <a:endParaRPr lang="en-GB"/>
        </a:p>
      </dgm:t>
    </dgm:pt>
    <dgm:pt modelId="{9DFFEAF9-4270-4E62-AE04-E8FA3F1C1171}">
      <dgm:prSet phldrT="[Text]"/>
      <dgm:spPr/>
      <dgm:t>
        <a:bodyPr anchor="t"/>
        <a:lstStyle/>
        <a:p>
          <a:r>
            <a:rPr lang="en-GB" b="1" dirty="0"/>
            <a:t>Participant’s laptop install</a:t>
          </a:r>
          <a:endParaRPr lang="en-GB" dirty="0"/>
        </a:p>
      </dgm:t>
    </dgm:pt>
    <dgm:pt modelId="{2C3D64C3-C247-4134-8635-A78BE597E7F0}" type="parTrans" cxnId="{DED14DD6-4637-46A6-BC03-C63B47680584}">
      <dgm:prSet/>
      <dgm:spPr/>
      <dgm:t>
        <a:bodyPr/>
        <a:lstStyle/>
        <a:p>
          <a:endParaRPr lang="en-GB"/>
        </a:p>
      </dgm:t>
    </dgm:pt>
    <dgm:pt modelId="{C700AC77-4D86-4B43-9EB9-20FB8FE7BC0E}" type="sibTrans" cxnId="{DED14DD6-4637-46A6-BC03-C63B47680584}">
      <dgm:prSet/>
      <dgm:spPr/>
      <dgm:t>
        <a:bodyPr/>
        <a:lstStyle/>
        <a:p>
          <a:endParaRPr lang="en-GB"/>
        </a:p>
      </dgm:t>
    </dgm:pt>
    <dgm:pt modelId="{E8D28171-3EF1-489B-B703-2FF7643283C9}">
      <dgm:prSet phldrT="[Text]"/>
      <dgm:spPr/>
      <dgm:t>
        <a:bodyPr/>
        <a:lstStyle/>
        <a:p>
          <a:r>
            <a:rPr lang="en-GB" dirty="0"/>
            <a:t>High burden on participant</a:t>
          </a:r>
        </a:p>
      </dgm:t>
    </dgm:pt>
    <dgm:pt modelId="{ED920B93-AC0D-4BE5-BAAA-3B2586EFA83F}" type="parTrans" cxnId="{BE4A0992-F058-4C6E-A6A9-90D223EAC9AF}">
      <dgm:prSet/>
      <dgm:spPr/>
      <dgm:t>
        <a:bodyPr/>
        <a:lstStyle/>
        <a:p>
          <a:endParaRPr lang="en-GB"/>
        </a:p>
      </dgm:t>
    </dgm:pt>
    <dgm:pt modelId="{EB1947A6-A60B-4E31-8A8B-6D4C83CC5129}" type="sibTrans" cxnId="{BE4A0992-F058-4C6E-A6A9-90D223EAC9AF}">
      <dgm:prSet/>
      <dgm:spPr/>
      <dgm:t>
        <a:bodyPr/>
        <a:lstStyle/>
        <a:p>
          <a:endParaRPr lang="en-GB"/>
        </a:p>
      </dgm:t>
    </dgm:pt>
    <dgm:pt modelId="{2E6E12BD-AF84-4FA9-B5A0-AFBF2AF23835}">
      <dgm:prSet phldrT="[Text]"/>
      <dgm:spPr/>
      <dgm:t>
        <a:bodyPr/>
        <a:lstStyle/>
        <a:p>
          <a:r>
            <a:rPr lang="en-GB" b="0"/>
            <a:t>Unlimited </a:t>
          </a:r>
          <a:r>
            <a:rPr lang="en-GB" b="0" dirty="0"/>
            <a:t>paid services</a:t>
          </a:r>
        </a:p>
      </dgm:t>
    </dgm:pt>
    <dgm:pt modelId="{57FC6D37-CE24-45B0-A7F1-0C398512D524}" type="parTrans" cxnId="{5579915F-F07B-4422-A348-5F0D6A8C22E0}">
      <dgm:prSet/>
      <dgm:spPr/>
      <dgm:t>
        <a:bodyPr/>
        <a:lstStyle/>
        <a:p>
          <a:endParaRPr lang="en-GB"/>
        </a:p>
      </dgm:t>
    </dgm:pt>
    <dgm:pt modelId="{F4FFD403-AD93-49B6-8F13-469432F57A90}" type="sibTrans" cxnId="{5579915F-F07B-4422-A348-5F0D6A8C22E0}">
      <dgm:prSet/>
      <dgm:spPr/>
      <dgm:t>
        <a:bodyPr/>
        <a:lstStyle/>
        <a:p>
          <a:endParaRPr lang="en-GB"/>
        </a:p>
      </dgm:t>
    </dgm:pt>
    <dgm:pt modelId="{C664B364-C6B3-4C88-AA5F-44C2B17A41C7}">
      <dgm:prSet phldrT="[Text]"/>
      <dgm:spPr/>
      <dgm:t>
        <a:bodyPr/>
        <a:lstStyle/>
        <a:p>
          <a:r>
            <a:rPr lang="en-GB" dirty="0"/>
            <a:t>Participant may not have personal laptop</a:t>
          </a:r>
        </a:p>
      </dgm:t>
    </dgm:pt>
    <dgm:pt modelId="{31919C5F-9BFB-4C52-9FCB-8271AE724788}" type="parTrans" cxnId="{6AD4B294-01D4-4222-A054-FACB51F1E6FA}">
      <dgm:prSet/>
      <dgm:spPr/>
      <dgm:t>
        <a:bodyPr/>
        <a:lstStyle/>
        <a:p>
          <a:endParaRPr lang="en-GB"/>
        </a:p>
      </dgm:t>
    </dgm:pt>
    <dgm:pt modelId="{BC70E3DB-FBE1-44A4-B4D6-1488CB94AFD9}" type="sibTrans" cxnId="{6AD4B294-01D4-4222-A054-FACB51F1E6FA}">
      <dgm:prSet/>
      <dgm:spPr/>
      <dgm:t>
        <a:bodyPr/>
        <a:lstStyle/>
        <a:p>
          <a:endParaRPr lang="en-GB"/>
        </a:p>
      </dgm:t>
    </dgm:pt>
    <dgm:pt modelId="{6667DBC3-5576-4320-AC7F-F1609EFFC790}">
      <dgm:prSet phldrT="[Text]"/>
      <dgm:spPr/>
      <dgm:t>
        <a:bodyPr/>
        <a:lstStyle/>
        <a:p>
          <a:r>
            <a:rPr lang="en-GB" b="1" dirty="0"/>
            <a:t>Server request </a:t>
          </a:r>
          <a:r>
            <a:rPr lang="en-GB" dirty="0"/>
            <a:t>(Available for Warwick Staff and researchers)</a:t>
          </a:r>
        </a:p>
      </dgm:t>
    </dgm:pt>
    <dgm:pt modelId="{AC434AE9-8626-4F8E-B5B5-05FA1411F56D}" type="parTrans" cxnId="{DCE982F6-A55E-4558-8FD7-F32204E64F46}">
      <dgm:prSet/>
      <dgm:spPr/>
      <dgm:t>
        <a:bodyPr/>
        <a:lstStyle/>
        <a:p>
          <a:endParaRPr lang="en-GB"/>
        </a:p>
      </dgm:t>
    </dgm:pt>
    <dgm:pt modelId="{82EA21E3-94EC-4FD4-BFFF-7860D39C572A}" type="sibTrans" cxnId="{DCE982F6-A55E-4558-8FD7-F32204E64F46}">
      <dgm:prSet/>
      <dgm:spPr/>
      <dgm:t>
        <a:bodyPr/>
        <a:lstStyle/>
        <a:p>
          <a:endParaRPr lang="en-GB"/>
        </a:p>
      </dgm:t>
    </dgm:pt>
    <dgm:pt modelId="{DD02BDC9-11FC-4140-BE79-03545D1F9EEC}" type="pres">
      <dgm:prSet presAssocID="{DDF720F0-1B33-4952-BAAE-CD0831C7050A}" presName="theList" presStyleCnt="0">
        <dgm:presLayoutVars>
          <dgm:dir/>
          <dgm:animLvl val="lvl"/>
          <dgm:resizeHandles val="exact"/>
        </dgm:presLayoutVars>
      </dgm:prSet>
      <dgm:spPr/>
    </dgm:pt>
    <dgm:pt modelId="{315599BC-6049-469E-9F0C-EE96151CC384}" type="pres">
      <dgm:prSet presAssocID="{A36FCCEE-8B4A-4E10-B830-DED092878763}" presName="compNode" presStyleCnt="0"/>
      <dgm:spPr/>
    </dgm:pt>
    <dgm:pt modelId="{EDAE42E4-97FA-4BB6-8AC1-5383959BCF0D}" type="pres">
      <dgm:prSet presAssocID="{A36FCCEE-8B4A-4E10-B830-DED092878763}" presName="aNode" presStyleLbl="bgShp" presStyleIdx="0" presStyleCnt="6"/>
      <dgm:spPr/>
    </dgm:pt>
    <dgm:pt modelId="{69A21A59-88B1-4E3B-946B-EE7847CE5A75}" type="pres">
      <dgm:prSet presAssocID="{A36FCCEE-8B4A-4E10-B830-DED092878763}" presName="textNode" presStyleLbl="bgShp" presStyleIdx="0" presStyleCnt="6"/>
      <dgm:spPr/>
    </dgm:pt>
    <dgm:pt modelId="{9593012A-4C76-415A-B958-1A00B8D45540}" type="pres">
      <dgm:prSet presAssocID="{A36FCCEE-8B4A-4E10-B830-DED092878763}" presName="compChildNode" presStyleCnt="0"/>
      <dgm:spPr/>
    </dgm:pt>
    <dgm:pt modelId="{325DCD26-36F3-4B42-A6C1-FBF79B7C6FEC}" type="pres">
      <dgm:prSet presAssocID="{A36FCCEE-8B4A-4E10-B830-DED092878763}" presName="theInnerList" presStyleCnt="0"/>
      <dgm:spPr/>
    </dgm:pt>
    <dgm:pt modelId="{CF1EA900-342E-4FB9-B1C1-956CD7ACC5D1}" type="pres">
      <dgm:prSet presAssocID="{21E7D499-60A5-4E57-8539-E16AB38C33C3}" presName="childNode" presStyleLbl="node1" presStyleIdx="0" presStyleCnt="15">
        <dgm:presLayoutVars>
          <dgm:bulletEnabled val="1"/>
        </dgm:presLayoutVars>
      </dgm:prSet>
      <dgm:spPr/>
    </dgm:pt>
    <dgm:pt modelId="{770D8AEA-CE6C-408B-936F-55C00BF68252}" type="pres">
      <dgm:prSet presAssocID="{21E7D499-60A5-4E57-8539-E16AB38C33C3}" presName="aSpace2" presStyleCnt="0"/>
      <dgm:spPr/>
    </dgm:pt>
    <dgm:pt modelId="{F1156EEC-FC28-4B3A-8F9B-60DC06939497}" type="pres">
      <dgm:prSet presAssocID="{1419C476-8FCC-4F91-90AD-6F9BB29B70B6}" presName="childNode" presStyleLbl="node1" presStyleIdx="1" presStyleCnt="15">
        <dgm:presLayoutVars>
          <dgm:bulletEnabled val="1"/>
        </dgm:presLayoutVars>
      </dgm:prSet>
      <dgm:spPr/>
    </dgm:pt>
    <dgm:pt modelId="{0F982E61-5DC8-459A-82F5-A5D951129435}" type="pres">
      <dgm:prSet presAssocID="{A36FCCEE-8B4A-4E10-B830-DED092878763}" presName="aSpace" presStyleCnt="0"/>
      <dgm:spPr/>
    </dgm:pt>
    <dgm:pt modelId="{36011197-726D-4DE3-8989-D14D4C87BCF9}" type="pres">
      <dgm:prSet presAssocID="{16C47315-4395-44C5-A0A7-F9A218953A21}" presName="compNode" presStyleCnt="0"/>
      <dgm:spPr/>
    </dgm:pt>
    <dgm:pt modelId="{0E47476B-2D80-44D3-9675-648CB9D93A8B}" type="pres">
      <dgm:prSet presAssocID="{16C47315-4395-44C5-A0A7-F9A218953A21}" presName="aNode" presStyleLbl="bgShp" presStyleIdx="1" presStyleCnt="6"/>
      <dgm:spPr/>
    </dgm:pt>
    <dgm:pt modelId="{B5621798-54D2-473B-BC6D-1AAD3BF034F2}" type="pres">
      <dgm:prSet presAssocID="{16C47315-4395-44C5-A0A7-F9A218953A21}" presName="textNode" presStyleLbl="bgShp" presStyleIdx="1" presStyleCnt="6"/>
      <dgm:spPr/>
    </dgm:pt>
    <dgm:pt modelId="{67433197-2AE6-4DEE-883C-438C330688B3}" type="pres">
      <dgm:prSet presAssocID="{16C47315-4395-44C5-A0A7-F9A218953A21}" presName="compChildNode" presStyleCnt="0"/>
      <dgm:spPr/>
    </dgm:pt>
    <dgm:pt modelId="{4EBDCFDF-3A57-4715-823A-B7B3E31BE28B}" type="pres">
      <dgm:prSet presAssocID="{16C47315-4395-44C5-A0A7-F9A218953A21}" presName="theInnerList" presStyleCnt="0"/>
      <dgm:spPr/>
    </dgm:pt>
    <dgm:pt modelId="{E64E6F53-64B4-449A-8E8D-637FB391D632}" type="pres">
      <dgm:prSet presAssocID="{6667DBC3-5576-4320-AC7F-F1609EFFC790}" presName="childNode" presStyleLbl="node1" presStyleIdx="2" presStyleCnt="15">
        <dgm:presLayoutVars>
          <dgm:bulletEnabled val="1"/>
        </dgm:presLayoutVars>
      </dgm:prSet>
      <dgm:spPr/>
    </dgm:pt>
    <dgm:pt modelId="{D8EF2320-C2FB-418E-AE4B-F895E8B044F8}" type="pres">
      <dgm:prSet presAssocID="{6667DBC3-5576-4320-AC7F-F1609EFFC790}" presName="aSpace2" presStyleCnt="0"/>
      <dgm:spPr/>
    </dgm:pt>
    <dgm:pt modelId="{C794D460-4ACD-4D54-A709-1D968E450E44}" type="pres">
      <dgm:prSet presAssocID="{CD5B15A5-669C-462B-A2A2-8C46E37000A6}" presName="childNode" presStyleLbl="node1" presStyleIdx="3" presStyleCnt="15">
        <dgm:presLayoutVars>
          <dgm:bulletEnabled val="1"/>
        </dgm:presLayoutVars>
      </dgm:prSet>
      <dgm:spPr/>
    </dgm:pt>
    <dgm:pt modelId="{011304AE-94C5-4F7F-8DE5-4A3C32E4C160}" type="pres">
      <dgm:prSet presAssocID="{CD5B15A5-669C-462B-A2A2-8C46E37000A6}" presName="aSpace2" presStyleCnt="0"/>
      <dgm:spPr/>
    </dgm:pt>
    <dgm:pt modelId="{863B9C46-EA97-4888-9658-C7E54D4AED06}" type="pres">
      <dgm:prSet presAssocID="{F1A456DB-DC1B-465D-B8CE-7EBD13E0B4C4}" presName="childNode" presStyleLbl="node1" presStyleIdx="4" presStyleCnt="15">
        <dgm:presLayoutVars>
          <dgm:bulletEnabled val="1"/>
        </dgm:presLayoutVars>
      </dgm:prSet>
      <dgm:spPr/>
    </dgm:pt>
    <dgm:pt modelId="{D44A351B-5831-411C-BD80-CFBBE84FC887}" type="pres">
      <dgm:prSet presAssocID="{16C47315-4395-44C5-A0A7-F9A218953A21}" presName="aSpace" presStyleCnt="0"/>
      <dgm:spPr/>
    </dgm:pt>
    <dgm:pt modelId="{DC073096-5A0D-415A-832A-F8579389C67A}" type="pres">
      <dgm:prSet presAssocID="{8A86EB4A-0F1F-45E4-978F-542ED51C6661}" presName="compNode" presStyleCnt="0"/>
      <dgm:spPr/>
    </dgm:pt>
    <dgm:pt modelId="{36C4743A-2D66-480E-BDEA-FAE825C2E2BC}" type="pres">
      <dgm:prSet presAssocID="{8A86EB4A-0F1F-45E4-978F-542ED51C6661}" presName="aNode" presStyleLbl="bgShp" presStyleIdx="2" presStyleCnt="6"/>
      <dgm:spPr/>
    </dgm:pt>
    <dgm:pt modelId="{BC4A12FD-B422-43A2-BE4E-94AC10B8A00F}" type="pres">
      <dgm:prSet presAssocID="{8A86EB4A-0F1F-45E4-978F-542ED51C6661}" presName="textNode" presStyleLbl="bgShp" presStyleIdx="2" presStyleCnt="6"/>
      <dgm:spPr/>
    </dgm:pt>
    <dgm:pt modelId="{FDEA2448-4AA9-4AF6-8FEF-CCB3C8D46549}" type="pres">
      <dgm:prSet presAssocID="{8A86EB4A-0F1F-45E4-978F-542ED51C6661}" presName="compChildNode" presStyleCnt="0"/>
      <dgm:spPr/>
    </dgm:pt>
    <dgm:pt modelId="{1567C763-DD5B-4D3E-8F5B-7BB18F487814}" type="pres">
      <dgm:prSet presAssocID="{8A86EB4A-0F1F-45E4-978F-542ED51C6661}" presName="theInnerList" presStyleCnt="0"/>
      <dgm:spPr/>
    </dgm:pt>
    <dgm:pt modelId="{BB1EDC52-4726-474D-B87E-7B5B131F1F35}" type="pres">
      <dgm:prSet presAssocID="{94777E76-1A6A-44C3-B805-3B954EF6097B}" presName="childNode" presStyleLbl="node1" presStyleIdx="5" presStyleCnt="15">
        <dgm:presLayoutVars>
          <dgm:bulletEnabled val="1"/>
        </dgm:presLayoutVars>
      </dgm:prSet>
      <dgm:spPr/>
    </dgm:pt>
    <dgm:pt modelId="{8265A471-41B2-4A8F-8C54-7B0DD6F6DB3A}" type="pres">
      <dgm:prSet presAssocID="{94777E76-1A6A-44C3-B805-3B954EF6097B}" presName="aSpace2" presStyleCnt="0"/>
      <dgm:spPr/>
    </dgm:pt>
    <dgm:pt modelId="{13E3DD94-D108-4094-9768-63BF5F7BAF65}" type="pres">
      <dgm:prSet presAssocID="{94F826E9-B4CC-4216-803E-B515CDF6B1FE}" presName="childNode" presStyleLbl="node1" presStyleIdx="6" presStyleCnt="15">
        <dgm:presLayoutVars>
          <dgm:bulletEnabled val="1"/>
        </dgm:presLayoutVars>
      </dgm:prSet>
      <dgm:spPr/>
    </dgm:pt>
    <dgm:pt modelId="{788EE87E-2523-4178-97C9-7A3BDA9C649A}" type="pres">
      <dgm:prSet presAssocID="{94F826E9-B4CC-4216-803E-B515CDF6B1FE}" presName="aSpace2" presStyleCnt="0"/>
      <dgm:spPr/>
    </dgm:pt>
    <dgm:pt modelId="{2C6E5B14-E04A-46CD-8336-660F3C811B26}" type="pres">
      <dgm:prSet presAssocID="{0CF90E6D-D452-47DC-B110-F92F1D596501}" presName="childNode" presStyleLbl="node1" presStyleIdx="7" presStyleCnt="15">
        <dgm:presLayoutVars>
          <dgm:bulletEnabled val="1"/>
        </dgm:presLayoutVars>
      </dgm:prSet>
      <dgm:spPr/>
    </dgm:pt>
    <dgm:pt modelId="{9AAA50E7-2270-41FD-AE78-133B887DCDE4}" type="pres">
      <dgm:prSet presAssocID="{8A86EB4A-0F1F-45E4-978F-542ED51C6661}" presName="aSpace" presStyleCnt="0"/>
      <dgm:spPr/>
    </dgm:pt>
    <dgm:pt modelId="{A87177D7-DDE6-4E2C-81C9-FF3133067603}" type="pres">
      <dgm:prSet presAssocID="{B9CC4499-AC6B-4075-8F06-64E578E95067}" presName="compNode" presStyleCnt="0"/>
      <dgm:spPr/>
    </dgm:pt>
    <dgm:pt modelId="{534F396C-8DDD-4EAF-AF5D-B89D3F7775FC}" type="pres">
      <dgm:prSet presAssocID="{B9CC4499-AC6B-4075-8F06-64E578E95067}" presName="aNode" presStyleLbl="bgShp" presStyleIdx="3" presStyleCnt="6"/>
      <dgm:spPr/>
    </dgm:pt>
    <dgm:pt modelId="{D9E2BA8D-6370-4B5C-A0DB-9AAC2CD76901}" type="pres">
      <dgm:prSet presAssocID="{B9CC4499-AC6B-4075-8F06-64E578E95067}" presName="textNode" presStyleLbl="bgShp" presStyleIdx="3" presStyleCnt="6"/>
      <dgm:spPr/>
    </dgm:pt>
    <dgm:pt modelId="{2B275923-6C5E-4EAC-A6A7-4C9570691784}" type="pres">
      <dgm:prSet presAssocID="{B9CC4499-AC6B-4075-8F06-64E578E95067}" presName="compChildNode" presStyleCnt="0"/>
      <dgm:spPr/>
    </dgm:pt>
    <dgm:pt modelId="{F8508266-83AD-4DAF-A47C-04266E3C3D78}" type="pres">
      <dgm:prSet presAssocID="{B9CC4499-AC6B-4075-8F06-64E578E95067}" presName="theInnerList" presStyleCnt="0"/>
      <dgm:spPr/>
    </dgm:pt>
    <dgm:pt modelId="{CD3980D3-903B-4847-85E4-14BE6A15D06F}" type="pres">
      <dgm:prSet presAssocID="{F7B1F6AC-2EEE-487A-B4C5-F940F3F3F4FA}" presName="childNode" presStyleLbl="node1" presStyleIdx="8" presStyleCnt="15">
        <dgm:presLayoutVars>
          <dgm:bulletEnabled val="1"/>
        </dgm:presLayoutVars>
      </dgm:prSet>
      <dgm:spPr/>
    </dgm:pt>
    <dgm:pt modelId="{E513B948-0F38-4ECD-8B2A-9B126ABC7AAF}" type="pres">
      <dgm:prSet presAssocID="{F7B1F6AC-2EEE-487A-B4C5-F940F3F3F4FA}" presName="aSpace2" presStyleCnt="0"/>
      <dgm:spPr/>
    </dgm:pt>
    <dgm:pt modelId="{C241BC12-C8E1-47B6-8FAB-ACB86446DDD1}" type="pres">
      <dgm:prSet presAssocID="{67633E09-582C-44D7-81F3-25E70BFA1080}" presName="childNode" presStyleLbl="node1" presStyleIdx="9" presStyleCnt="15">
        <dgm:presLayoutVars>
          <dgm:bulletEnabled val="1"/>
        </dgm:presLayoutVars>
      </dgm:prSet>
      <dgm:spPr/>
    </dgm:pt>
    <dgm:pt modelId="{5B80A56C-4DFA-4CBC-B52B-644F62AC0796}" type="pres">
      <dgm:prSet presAssocID="{67633E09-582C-44D7-81F3-25E70BFA1080}" presName="aSpace2" presStyleCnt="0"/>
      <dgm:spPr/>
    </dgm:pt>
    <dgm:pt modelId="{2B3321CF-EA68-474B-8B55-432B5537B37C}" type="pres">
      <dgm:prSet presAssocID="{2E6E12BD-AF84-4FA9-B5A0-AFBF2AF23835}" presName="childNode" presStyleLbl="node1" presStyleIdx="10" presStyleCnt="15">
        <dgm:presLayoutVars>
          <dgm:bulletEnabled val="1"/>
        </dgm:presLayoutVars>
      </dgm:prSet>
      <dgm:spPr/>
    </dgm:pt>
    <dgm:pt modelId="{93FC4506-623D-43EB-9C78-F37EDE49CB68}" type="pres">
      <dgm:prSet presAssocID="{2E6E12BD-AF84-4FA9-B5A0-AFBF2AF23835}" presName="aSpace2" presStyleCnt="0"/>
      <dgm:spPr/>
    </dgm:pt>
    <dgm:pt modelId="{36FA36BC-ABC4-47C1-B88F-8ABF3FD84CB6}" type="pres">
      <dgm:prSet presAssocID="{6E224420-8FFF-4A36-AA25-45DD6A406919}" presName="childNode" presStyleLbl="node1" presStyleIdx="11" presStyleCnt="15">
        <dgm:presLayoutVars>
          <dgm:bulletEnabled val="1"/>
        </dgm:presLayoutVars>
      </dgm:prSet>
      <dgm:spPr/>
    </dgm:pt>
    <dgm:pt modelId="{42A7036E-7117-425E-AD07-B64237DB97A1}" type="pres">
      <dgm:prSet presAssocID="{B9CC4499-AC6B-4075-8F06-64E578E95067}" presName="aSpace" presStyleCnt="0"/>
      <dgm:spPr/>
    </dgm:pt>
    <dgm:pt modelId="{3FD73E51-1A27-41BD-99D6-B43015BA585A}" type="pres">
      <dgm:prSet presAssocID="{9DFFEAF9-4270-4E62-AE04-E8FA3F1C1171}" presName="compNode" presStyleCnt="0"/>
      <dgm:spPr/>
    </dgm:pt>
    <dgm:pt modelId="{2F4BCA73-16EB-430E-8AC5-2C88EBBA79C9}" type="pres">
      <dgm:prSet presAssocID="{9DFFEAF9-4270-4E62-AE04-E8FA3F1C1171}" presName="aNode" presStyleLbl="bgShp" presStyleIdx="4" presStyleCnt="6"/>
      <dgm:spPr/>
    </dgm:pt>
    <dgm:pt modelId="{BB692F43-A1FC-4314-9454-543D2A2D8788}" type="pres">
      <dgm:prSet presAssocID="{9DFFEAF9-4270-4E62-AE04-E8FA3F1C1171}" presName="textNode" presStyleLbl="bgShp" presStyleIdx="4" presStyleCnt="6"/>
      <dgm:spPr/>
    </dgm:pt>
    <dgm:pt modelId="{18245CD9-C861-4E0E-A7E7-F13729BF6A0B}" type="pres">
      <dgm:prSet presAssocID="{9DFFEAF9-4270-4E62-AE04-E8FA3F1C1171}" presName="compChildNode" presStyleCnt="0"/>
      <dgm:spPr/>
    </dgm:pt>
    <dgm:pt modelId="{5D69C6E3-D4EF-47E1-AF28-ADD44079EBD3}" type="pres">
      <dgm:prSet presAssocID="{9DFFEAF9-4270-4E62-AE04-E8FA3F1C1171}" presName="theInnerList" presStyleCnt="0"/>
      <dgm:spPr/>
    </dgm:pt>
    <dgm:pt modelId="{32A9B49F-7751-403F-91FB-E061795B421C}" type="pres">
      <dgm:prSet presAssocID="{E8D28171-3EF1-489B-B703-2FF7643283C9}" presName="childNode" presStyleLbl="node1" presStyleIdx="12" presStyleCnt="15">
        <dgm:presLayoutVars>
          <dgm:bulletEnabled val="1"/>
        </dgm:presLayoutVars>
      </dgm:prSet>
      <dgm:spPr/>
    </dgm:pt>
    <dgm:pt modelId="{92C65736-B5F3-4DCA-B83C-61A85BA6DD54}" type="pres">
      <dgm:prSet presAssocID="{E8D28171-3EF1-489B-B703-2FF7643283C9}" presName="aSpace2" presStyleCnt="0"/>
      <dgm:spPr/>
    </dgm:pt>
    <dgm:pt modelId="{E822A1C9-30BF-4D70-BC26-D3A285C52FA7}" type="pres">
      <dgm:prSet presAssocID="{C664B364-C6B3-4C88-AA5F-44C2B17A41C7}" presName="childNode" presStyleLbl="node1" presStyleIdx="13" presStyleCnt="15">
        <dgm:presLayoutVars>
          <dgm:bulletEnabled val="1"/>
        </dgm:presLayoutVars>
      </dgm:prSet>
      <dgm:spPr/>
    </dgm:pt>
    <dgm:pt modelId="{70FAFB88-DEA6-4799-8218-9F2F93774EFE}" type="pres">
      <dgm:prSet presAssocID="{9DFFEAF9-4270-4E62-AE04-E8FA3F1C1171}" presName="aSpace" presStyleCnt="0"/>
      <dgm:spPr/>
    </dgm:pt>
    <dgm:pt modelId="{59A507FD-5D6D-4187-AC13-2EF6BFBB6EA2}" type="pres">
      <dgm:prSet presAssocID="{07FF437C-342B-4FC5-A4D1-47740C3137F6}" presName="compNode" presStyleCnt="0"/>
      <dgm:spPr/>
    </dgm:pt>
    <dgm:pt modelId="{B8471C74-95EF-4178-AB09-0289D85C5BBE}" type="pres">
      <dgm:prSet presAssocID="{07FF437C-342B-4FC5-A4D1-47740C3137F6}" presName="aNode" presStyleLbl="bgShp" presStyleIdx="5" presStyleCnt="6"/>
      <dgm:spPr/>
    </dgm:pt>
    <dgm:pt modelId="{43CB79C0-D9F9-4F1C-AC05-08FEA4EB1EA0}" type="pres">
      <dgm:prSet presAssocID="{07FF437C-342B-4FC5-A4D1-47740C3137F6}" presName="textNode" presStyleLbl="bgShp" presStyleIdx="5" presStyleCnt="6"/>
      <dgm:spPr/>
    </dgm:pt>
    <dgm:pt modelId="{38ED810F-8C89-4D1E-9E9B-01E41077357E}" type="pres">
      <dgm:prSet presAssocID="{07FF437C-342B-4FC5-A4D1-47740C3137F6}" presName="compChildNode" presStyleCnt="0"/>
      <dgm:spPr/>
    </dgm:pt>
    <dgm:pt modelId="{31B7BB7F-1846-4EAD-ACEE-40E8F5596633}" type="pres">
      <dgm:prSet presAssocID="{07FF437C-342B-4FC5-A4D1-47740C3137F6}" presName="theInnerList" presStyleCnt="0"/>
      <dgm:spPr/>
    </dgm:pt>
    <dgm:pt modelId="{BA1AA0B1-D2A0-45DF-B744-32FD425BB7D5}" type="pres">
      <dgm:prSet presAssocID="{CFBCBC61-19A4-460C-AEF0-3C016F6FF03B}" presName="childNode" presStyleLbl="node1" presStyleIdx="14" presStyleCnt="15">
        <dgm:presLayoutVars>
          <dgm:bulletEnabled val="1"/>
        </dgm:presLayoutVars>
      </dgm:prSet>
      <dgm:spPr/>
    </dgm:pt>
  </dgm:ptLst>
  <dgm:cxnLst>
    <dgm:cxn modelId="{31C7CA01-1013-49E0-8DC0-1DB65B50B91F}" type="presOf" srcId="{07FF437C-342B-4FC5-A4D1-47740C3137F6}" destId="{43CB79C0-D9F9-4F1C-AC05-08FEA4EB1EA0}" srcOrd="1" destOrd="0" presId="urn:microsoft.com/office/officeart/2005/8/layout/lProcess2"/>
    <dgm:cxn modelId="{DF4E990B-034B-46C5-A4B2-10CD686D89AD}" type="presOf" srcId="{67633E09-582C-44D7-81F3-25E70BFA1080}" destId="{C241BC12-C8E1-47B6-8FAB-ACB86446DDD1}" srcOrd="0" destOrd="0" presId="urn:microsoft.com/office/officeart/2005/8/layout/lProcess2"/>
    <dgm:cxn modelId="{4271BE0D-FA73-4620-AC74-21B542C2E886}" type="presOf" srcId="{A36FCCEE-8B4A-4E10-B830-DED092878763}" destId="{EDAE42E4-97FA-4BB6-8AC1-5383959BCF0D}" srcOrd="0" destOrd="0" presId="urn:microsoft.com/office/officeart/2005/8/layout/lProcess2"/>
    <dgm:cxn modelId="{F589CC0F-D134-46D1-BAB7-33811B59E4D5}" type="presOf" srcId="{CD5B15A5-669C-462B-A2A2-8C46E37000A6}" destId="{C794D460-4ACD-4D54-A709-1D968E450E44}" srcOrd="0" destOrd="0" presId="urn:microsoft.com/office/officeart/2005/8/layout/lProcess2"/>
    <dgm:cxn modelId="{124BDC19-F5E5-4106-9A7F-F2079D37B067}" type="presOf" srcId="{07FF437C-342B-4FC5-A4D1-47740C3137F6}" destId="{B8471C74-95EF-4178-AB09-0289D85C5BBE}" srcOrd="0" destOrd="0" presId="urn:microsoft.com/office/officeart/2005/8/layout/lProcess2"/>
    <dgm:cxn modelId="{FA098423-0A24-49D9-803B-A8FB631612CA}" srcId="{B9CC4499-AC6B-4075-8F06-64E578E95067}" destId="{F7B1F6AC-2EEE-487A-B4C5-F940F3F3F4FA}" srcOrd="0" destOrd="0" parTransId="{AFEEBA84-B946-454D-88D8-44D444417FCD}" sibTransId="{2BB2FDB8-5001-40D4-A1AD-2908536A3E4D}"/>
    <dgm:cxn modelId="{E99FAF2A-88AD-437A-9036-709528A8C227}" type="presOf" srcId="{8A86EB4A-0F1F-45E4-978F-542ED51C6661}" destId="{BC4A12FD-B422-43A2-BE4E-94AC10B8A00F}" srcOrd="1" destOrd="0" presId="urn:microsoft.com/office/officeart/2005/8/layout/lProcess2"/>
    <dgm:cxn modelId="{7A604F2D-802A-470B-A4C6-7F3399AD878F}" srcId="{16C47315-4395-44C5-A0A7-F9A218953A21}" destId="{CD5B15A5-669C-462B-A2A2-8C46E37000A6}" srcOrd="1" destOrd="0" parTransId="{AE8DB5A6-6C6D-47E3-A877-D0AE041DCD7D}" sibTransId="{0855599C-5DA9-4165-B48A-7BBD691A1842}"/>
    <dgm:cxn modelId="{9B899632-8C97-4209-8AA5-3CA7278EC783}" srcId="{16C47315-4395-44C5-A0A7-F9A218953A21}" destId="{F1A456DB-DC1B-465D-B8CE-7EBD13E0B4C4}" srcOrd="2" destOrd="0" parTransId="{8C80E6ED-34EF-4E2F-BED1-35FC453D9C5C}" sibTransId="{46CD07EA-FB71-4DE0-9F27-223BAA8E0E63}"/>
    <dgm:cxn modelId="{517CF432-C972-46F1-B3A4-6C639C148254}" type="presOf" srcId="{CFBCBC61-19A4-460C-AEF0-3C016F6FF03B}" destId="{BA1AA0B1-D2A0-45DF-B744-32FD425BB7D5}" srcOrd="0" destOrd="0" presId="urn:microsoft.com/office/officeart/2005/8/layout/lProcess2"/>
    <dgm:cxn modelId="{D7E25D37-FE6E-4500-B06A-F24529DFC52F}" srcId="{DDF720F0-1B33-4952-BAAE-CD0831C7050A}" destId="{16C47315-4395-44C5-A0A7-F9A218953A21}" srcOrd="1" destOrd="0" parTransId="{84C739FD-FBD5-466A-8E66-1C7C62682405}" sibTransId="{0212CB15-34B7-49B7-8F0C-EC9AF082E4FB}"/>
    <dgm:cxn modelId="{A1828D37-2B6E-48B0-AC1E-2C3A07F2A9F7}" srcId="{DDF720F0-1B33-4952-BAAE-CD0831C7050A}" destId="{07FF437C-342B-4FC5-A4D1-47740C3137F6}" srcOrd="5" destOrd="0" parTransId="{270F3399-47DE-40F0-8897-DDFBDEA9E7D6}" sibTransId="{E8114E12-FE52-4925-A176-AD5BDB8C6912}"/>
    <dgm:cxn modelId="{5579915F-F07B-4422-A348-5F0D6A8C22E0}" srcId="{B9CC4499-AC6B-4075-8F06-64E578E95067}" destId="{2E6E12BD-AF84-4FA9-B5A0-AFBF2AF23835}" srcOrd="2" destOrd="0" parTransId="{57FC6D37-CE24-45B0-A7F1-0C398512D524}" sibTransId="{F4FFD403-AD93-49B6-8F13-469432F57A90}"/>
    <dgm:cxn modelId="{537F2542-EEC7-4C1B-8F75-F3DA0BC44130}" type="presOf" srcId="{2E6E12BD-AF84-4FA9-B5A0-AFBF2AF23835}" destId="{2B3321CF-EA68-474B-8B55-432B5537B37C}" srcOrd="0" destOrd="0" presId="urn:microsoft.com/office/officeart/2005/8/layout/lProcess2"/>
    <dgm:cxn modelId="{D3A51843-F367-4F07-ADE2-A0360EB6098E}" srcId="{DDF720F0-1B33-4952-BAAE-CD0831C7050A}" destId="{8A86EB4A-0F1F-45E4-978F-542ED51C6661}" srcOrd="2" destOrd="0" parTransId="{20AA949A-4EBD-4F63-8D1F-53950B7525EE}" sibTransId="{6A349A12-13AA-4100-A631-89C159F55ACC}"/>
    <dgm:cxn modelId="{B4AAAB63-73F0-45F7-9743-A79249AD5534}" type="presOf" srcId="{16C47315-4395-44C5-A0A7-F9A218953A21}" destId="{0E47476B-2D80-44D3-9675-648CB9D93A8B}" srcOrd="0" destOrd="0" presId="urn:microsoft.com/office/officeart/2005/8/layout/lProcess2"/>
    <dgm:cxn modelId="{6817F747-6F07-4DCF-9988-F7BB22D884AF}" type="presOf" srcId="{6E224420-8FFF-4A36-AA25-45DD6A406919}" destId="{36FA36BC-ABC4-47C1-B88F-8ABF3FD84CB6}" srcOrd="0" destOrd="0" presId="urn:microsoft.com/office/officeart/2005/8/layout/lProcess2"/>
    <dgm:cxn modelId="{EFA6B868-239C-4FD9-869D-3729B545DA62}" type="presOf" srcId="{94F826E9-B4CC-4216-803E-B515CDF6B1FE}" destId="{13E3DD94-D108-4094-9768-63BF5F7BAF65}" srcOrd="0" destOrd="0" presId="urn:microsoft.com/office/officeart/2005/8/layout/lProcess2"/>
    <dgm:cxn modelId="{84DFC148-E36B-4A1F-8562-6C92DCA94624}" srcId="{8A86EB4A-0F1F-45E4-978F-542ED51C6661}" destId="{94777E76-1A6A-44C3-B805-3B954EF6097B}" srcOrd="0" destOrd="0" parTransId="{E536112C-C1F2-4BA5-9BCA-592F396DBA0C}" sibTransId="{19AEC8FC-6231-4B8D-AD7F-854FE635D870}"/>
    <dgm:cxn modelId="{CE2F0272-AB05-425B-9F53-421A44905FFE}" type="presOf" srcId="{0CF90E6D-D452-47DC-B110-F92F1D596501}" destId="{2C6E5B14-E04A-46CD-8336-660F3C811B26}" srcOrd="0" destOrd="0" presId="urn:microsoft.com/office/officeart/2005/8/layout/lProcess2"/>
    <dgm:cxn modelId="{8BB0ED54-7A3C-4FBA-B8FE-F5936322B03E}" srcId="{8A86EB4A-0F1F-45E4-978F-542ED51C6661}" destId="{94F826E9-B4CC-4216-803E-B515CDF6B1FE}" srcOrd="1" destOrd="0" parTransId="{2B5061FC-38D1-4549-9644-5BE09761C372}" sibTransId="{BAA72520-5FE5-43ED-838B-7B4C6EDA02EE}"/>
    <dgm:cxn modelId="{0A7C477B-793A-4548-855A-878AEF473026}" type="presOf" srcId="{B9CC4499-AC6B-4075-8F06-64E578E95067}" destId="{D9E2BA8D-6370-4B5C-A0DB-9AAC2CD76901}" srcOrd="1" destOrd="0" presId="urn:microsoft.com/office/officeart/2005/8/layout/lProcess2"/>
    <dgm:cxn modelId="{5FBCFC8D-B4FC-4F6B-9FB3-84609E16664E}" srcId="{A36FCCEE-8B4A-4E10-B830-DED092878763}" destId="{21E7D499-60A5-4E57-8539-E16AB38C33C3}" srcOrd="0" destOrd="0" parTransId="{5A98044E-DFEC-49C4-BF8C-FF62C4BD4F27}" sibTransId="{017D66A9-EA23-4E95-A842-C9CF6AAB4E79}"/>
    <dgm:cxn modelId="{BE4A0992-F058-4C6E-A6A9-90D223EAC9AF}" srcId="{9DFFEAF9-4270-4E62-AE04-E8FA3F1C1171}" destId="{E8D28171-3EF1-489B-B703-2FF7643283C9}" srcOrd="0" destOrd="0" parTransId="{ED920B93-AC0D-4BE5-BAAA-3B2586EFA83F}" sibTransId="{EB1947A6-A60B-4E31-8A8B-6D4C83CC5129}"/>
    <dgm:cxn modelId="{6AD4B294-01D4-4222-A054-FACB51F1E6FA}" srcId="{9DFFEAF9-4270-4E62-AE04-E8FA3F1C1171}" destId="{C664B364-C6B3-4C88-AA5F-44C2B17A41C7}" srcOrd="1" destOrd="0" parTransId="{31919C5F-9BFB-4C52-9FCB-8271AE724788}" sibTransId="{BC70E3DB-FBE1-44A4-B4D6-1488CB94AFD9}"/>
    <dgm:cxn modelId="{02FEB79C-F0A7-4585-A012-D0D30917D15F}" type="presOf" srcId="{8A86EB4A-0F1F-45E4-978F-542ED51C6661}" destId="{36C4743A-2D66-480E-BDEA-FAE825C2E2BC}" srcOrd="0" destOrd="0" presId="urn:microsoft.com/office/officeart/2005/8/layout/lProcess2"/>
    <dgm:cxn modelId="{137AEDA3-D46D-4FF7-9591-EAF9AE684E8D}" srcId="{DDF720F0-1B33-4952-BAAE-CD0831C7050A}" destId="{A36FCCEE-8B4A-4E10-B830-DED092878763}" srcOrd="0" destOrd="0" parTransId="{BBD689F0-E54A-495D-9D62-EB36D945E430}" sibTransId="{BD861189-8338-492A-AC21-C418AF109326}"/>
    <dgm:cxn modelId="{29DD7FA9-B27F-41D0-86B2-1142AC38BED0}" type="presOf" srcId="{E8D28171-3EF1-489B-B703-2FF7643283C9}" destId="{32A9B49F-7751-403F-91FB-E061795B421C}" srcOrd="0" destOrd="0" presId="urn:microsoft.com/office/officeart/2005/8/layout/lProcess2"/>
    <dgm:cxn modelId="{E99552AB-B519-4C22-932E-4C1815EF85CB}" type="presOf" srcId="{F1A456DB-DC1B-465D-B8CE-7EBD13E0B4C4}" destId="{863B9C46-EA97-4888-9658-C7E54D4AED06}" srcOrd="0" destOrd="0" presId="urn:microsoft.com/office/officeart/2005/8/layout/lProcess2"/>
    <dgm:cxn modelId="{8B6E1CB2-A1D1-482A-AFCC-59AFEE6734C5}" type="presOf" srcId="{B9CC4499-AC6B-4075-8F06-64E578E95067}" destId="{534F396C-8DDD-4EAF-AF5D-B89D3F7775FC}" srcOrd="0" destOrd="0" presId="urn:microsoft.com/office/officeart/2005/8/layout/lProcess2"/>
    <dgm:cxn modelId="{98D90FB5-35FB-4945-9FBB-C9F1E7ACEB2C}" type="presOf" srcId="{C664B364-C6B3-4C88-AA5F-44C2B17A41C7}" destId="{E822A1C9-30BF-4D70-BC26-D3A285C52FA7}" srcOrd="0" destOrd="0" presId="urn:microsoft.com/office/officeart/2005/8/layout/lProcess2"/>
    <dgm:cxn modelId="{C6E85FB5-EB8D-4D3F-B0D3-15EB167FA8DE}" type="presOf" srcId="{9DFFEAF9-4270-4E62-AE04-E8FA3F1C1171}" destId="{2F4BCA73-16EB-430E-8AC5-2C88EBBA79C9}" srcOrd="0" destOrd="0" presId="urn:microsoft.com/office/officeart/2005/8/layout/lProcess2"/>
    <dgm:cxn modelId="{A5A197B6-06DA-4080-964F-831FB4B872DB}" type="presOf" srcId="{F7B1F6AC-2EEE-487A-B4C5-F940F3F3F4FA}" destId="{CD3980D3-903B-4847-85E4-14BE6A15D06F}" srcOrd="0" destOrd="0" presId="urn:microsoft.com/office/officeart/2005/8/layout/lProcess2"/>
    <dgm:cxn modelId="{F1C3CEBB-1D62-4705-AF00-6F9F8B784168}" type="presOf" srcId="{9DFFEAF9-4270-4E62-AE04-E8FA3F1C1171}" destId="{BB692F43-A1FC-4314-9454-543D2A2D8788}" srcOrd="1" destOrd="0" presId="urn:microsoft.com/office/officeart/2005/8/layout/lProcess2"/>
    <dgm:cxn modelId="{4AF25FBD-1E19-4CC4-A532-D0376201096B}" srcId="{B9CC4499-AC6B-4075-8F06-64E578E95067}" destId="{6E224420-8FFF-4A36-AA25-45DD6A406919}" srcOrd="3" destOrd="0" parTransId="{BD6BD39A-E78E-4C8A-934A-184D3073020F}" sibTransId="{F09B6980-8DB2-417F-9B6C-5C39929250BA}"/>
    <dgm:cxn modelId="{BED8BABE-C785-4185-8258-C95E881A78AF}" srcId="{DDF720F0-1B33-4952-BAAE-CD0831C7050A}" destId="{B9CC4499-AC6B-4075-8F06-64E578E95067}" srcOrd="3" destOrd="0" parTransId="{917C10B5-A88B-4864-ABD1-034D5E963680}" sibTransId="{5115B8D2-02D8-443F-8CB1-7439BEA45167}"/>
    <dgm:cxn modelId="{C67249C9-C7D5-4E68-BBF0-10DE7335CA39}" type="presOf" srcId="{1419C476-8FCC-4F91-90AD-6F9BB29B70B6}" destId="{F1156EEC-FC28-4B3A-8F9B-60DC06939497}" srcOrd="0" destOrd="0" presId="urn:microsoft.com/office/officeart/2005/8/layout/lProcess2"/>
    <dgm:cxn modelId="{431B1ED3-4553-4FA6-A0CE-9C5CCC564E75}" type="presOf" srcId="{6667DBC3-5576-4320-AC7F-F1609EFFC790}" destId="{E64E6F53-64B4-449A-8E8D-637FB391D632}" srcOrd="0" destOrd="0" presId="urn:microsoft.com/office/officeart/2005/8/layout/lProcess2"/>
    <dgm:cxn modelId="{DED14DD6-4637-46A6-BC03-C63B47680584}" srcId="{DDF720F0-1B33-4952-BAAE-CD0831C7050A}" destId="{9DFFEAF9-4270-4E62-AE04-E8FA3F1C1171}" srcOrd="4" destOrd="0" parTransId="{2C3D64C3-C247-4134-8635-A78BE597E7F0}" sibTransId="{C700AC77-4D86-4B43-9EB9-20FB8FE7BC0E}"/>
    <dgm:cxn modelId="{A08133DA-87A0-429E-978D-0FB40872216A}" type="presOf" srcId="{21E7D499-60A5-4E57-8539-E16AB38C33C3}" destId="{CF1EA900-342E-4FB9-B1C1-956CD7ACC5D1}" srcOrd="0" destOrd="0" presId="urn:microsoft.com/office/officeart/2005/8/layout/lProcess2"/>
    <dgm:cxn modelId="{F3DE63E4-77A8-4CC8-A67A-261F53E42E54}" srcId="{8A86EB4A-0F1F-45E4-978F-542ED51C6661}" destId="{0CF90E6D-D452-47DC-B110-F92F1D596501}" srcOrd="2" destOrd="0" parTransId="{55FA6893-DDD9-4BFE-ACCB-EC48E5C0E540}" sibTransId="{1A0684D2-8CDB-4883-90A9-D994B81A68FE}"/>
    <dgm:cxn modelId="{80DCC1E4-7045-44A1-97DD-AA55D82C8A6E}" type="presOf" srcId="{A36FCCEE-8B4A-4E10-B830-DED092878763}" destId="{69A21A59-88B1-4E3B-946B-EE7847CE5A75}" srcOrd="1" destOrd="0" presId="urn:microsoft.com/office/officeart/2005/8/layout/lProcess2"/>
    <dgm:cxn modelId="{77EE96E6-7B7E-4123-ADF1-30CC79A119A0}" type="presOf" srcId="{DDF720F0-1B33-4952-BAAE-CD0831C7050A}" destId="{DD02BDC9-11FC-4140-BE79-03545D1F9EEC}" srcOrd="0" destOrd="0" presId="urn:microsoft.com/office/officeart/2005/8/layout/lProcess2"/>
    <dgm:cxn modelId="{7C9A6FEB-F01B-4AFF-A2A8-B8F0A022FF21}" type="presOf" srcId="{94777E76-1A6A-44C3-B805-3B954EF6097B}" destId="{BB1EDC52-4726-474D-B87E-7B5B131F1F35}" srcOrd="0" destOrd="0" presId="urn:microsoft.com/office/officeart/2005/8/layout/lProcess2"/>
    <dgm:cxn modelId="{650654F0-EC18-4573-8404-1EE47BB484C6}" type="presOf" srcId="{16C47315-4395-44C5-A0A7-F9A218953A21}" destId="{B5621798-54D2-473B-BC6D-1AAD3BF034F2}" srcOrd="1" destOrd="0" presId="urn:microsoft.com/office/officeart/2005/8/layout/lProcess2"/>
    <dgm:cxn modelId="{FE2800F6-1C31-4C2A-9A10-5B7E2989C6DE}" srcId="{B9CC4499-AC6B-4075-8F06-64E578E95067}" destId="{67633E09-582C-44D7-81F3-25E70BFA1080}" srcOrd="1" destOrd="0" parTransId="{2FC4EB92-F1EF-4C63-9B55-8B5F50B76877}" sibTransId="{4EFDADFB-3CEA-48BC-A694-B41A6082F5B2}"/>
    <dgm:cxn modelId="{DCE982F6-A55E-4558-8FD7-F32204E64F46}" srcId="{16C47315-4395-44C5-A0A7-F9A218953A21}" destId="{6667DBC3-5576-4320-AC7F-F1609EFFC790}" srcOrd="0" destOrd="0" parTransId="{AC434AE9-8626-4F8E-B5B5-05FA1411F56D}" sibTransId="{82EA21E3-94EC-4FD4-BFFF-7860D39C572A}"/>
    <dgm:cxn modelId="{33E6ACF6-C5E9-4E65-8298-101778F4AD4D}" srcId="{A36FCCEE-8B4A-4E10-B830-DED092878763}" destId="{1419C476-8FCC-4F91-90AD-6F9BB29B70B6}" srcOrd="1" destOrd="0" parTransId="{CBCAAFCE-DCD0-4A0C-94D0-9080EC8B34D1}" sibTransId="{661E91EC-7DDB-4B26-9A44-CC6DA180533C}"/>
    <dgm:cxn modelId="{102F2CFF-55C5-4503-AE85-F820A7258BB6}" srcId="{07FF437C-342B-4FC5-A4D1-47740C3137F6}" destId="{CFBCBC61-19A4-460C-AEF0-3C016F6FF03B}" srcOrd="0" destOrd="0" parTransId="{6B5CE230-B9A2-4D35-A1A6-1B20F0DBA4DF}" sibTransId="{A4F52D0B-EAB8-4AA3-9392-D4464C3ECA43}"/>
    <dgm:cxn modelId="{A9229417-0A8C-4A1A-84CE-867DD1423533}" type="presParOf" srcId="{DD02BDC9-11FC-4140-BE79-03545D1F9EEC}" destId="{315599BC-6049-469E-9F0C-EE96151CC384}" srcOrd="0" destOrd="0" presId="urn:microsoft.com/office/officeart/2005/8/layout/lProcess2"/>
    <dgm:cxn modelId="{32E78832-0FE0-4A37-AC62-FE38F1A833A6}" type="presParOf" srcId="{315599BC-6049-469E-9F0C-EE96151CC384}" destId="{EDAE42E4-97FA-4BB6-8AC1-5383959BCF0D}" srcOrd="0" destOrd="0" presId="urn:microsoft.com/office/officeart/2005/8/layout/lProcess2"/>
    <dgm:cxn modelId="{D17F1A92-831B-4B52-BDF9-BD2E7535BF81}" type="presParOf" srcId="{315599BC-6049-469E-9F0C-EE96151CC384}" destId="{69A21A59-88B1-4E3B-946B-EE7847CE5A75}" srcOrd="1" destOrd="0" presId="urn:microsoft.com/office/officeart/2005/8/layout/lProcess2"/>
    <dgm:cxn modelId="{D722A79A-AE6A-45D9-ADB8-09A11A968E15}" type="presParOf" srcId="{315599BC-6049-469E-9F0C-EE96151CC384}" destId="{9593012A-4C76-415A-B958-1A00B8D45540}" srcOrd="2" destOrd="0" presId="urn:microsoft.com/office/officeart/2005/8/layout/lProcess2"/>
    <dgm:cxn modelId="{F1C500A8-B244-462E-B2CF-70CD773088A0}" type="presParOf" srcId="{9593012A-4C76-415A-B958-1A00B8D45540}" destId="{325DCD26-36F3-4B42-A6C1-FBF79B7C6FEC}" srcOrd="0" destOrd="0" presId="urn:microsoft.com/office/officeart/2005/8/layout/lProcess2"/>
    <dgm:cxn modelId="{AAFA0E2D-F5BF-42B3-A78F-309E13FDDAFF}" type="presParOf" srcId="{325DCD26-36F3-4B42-A6C1-FBF79B7C6FEC}" destId="{CF1EA900-342E-4FB9-B1C1-956CD7ACC5D1}" srcOrd="0" destOrd="0" presId="urn:microsoft.com/office/officeart/2005/8/layout/lProcess2"/>
    <dgm:cxn modelId="{EBDF5FCB-3EAB-4958-935B-E23F2C317EE0}" type="presParOf" srcId="{325DCD26-36F3-4B42-A6C1-FBF79B7C6FEC}" destId="{770D8AEA-CE6C-408B-936F-55C00BF68252}" srcOrd="1" destOrd="0" presId="urn:microsoft.com/office/officeart/2005/8/layout/lProcess2"/>
    <dgm:cxn modelId="{C0C5BFCA-2EEB-4411-B580-66972B8FD502}" type="presParOf" srcId="{325DCD26-36F3-4B42-A6C1-FBF79B7C6FEC}" destId="{F1156EEC-FC28-4B3A-8F9B-60DC06939497}" srcOrd="2" destOrd="0" presId="urn:microsoft.com/office/officeart/2005/8/layout/lProcess2"/>
    <dgm:cxn modelId="{5C765C58-EFFD-41CC-8D7A-FDCB4C57D623}" type="presParOf" srcId="{DD02BDC9-11FC-4140-BE79-03545D1F9EEC}" destId="{0F982E61-5DC8-459A-82F5-A5D951129435}" srcOrd="1" destOrd="0" presId="urn:microsoft.com/office/officeart/2005/8/layout/lProcess2"/>
    <dgm:cxn modelId="{53152810-0193-434C-A0D6-FD7ED4B594A3}" type="presParOf" srcId="{DD02BDC9-11FC-4140-BE79-03545D1F9EEC}" destId="{36011197-726D-4DE3-8989-D14D4C87BCF9}" srcOrd="2" destOrd="0" presId="urn:microsoft.com/office/officeart/2005/8/layout/lProcess2"/>
    <dgm:cxn modelId="{B02BB7B0-CF51-45DA-B065-D9D040166263}" type="presParOf" srcId="{36011197-726D-4DE3-8989-D14D4C87BCF9}" destId="{0E47476B-2D80-44D3-9675-648CB9D93A8B}" srcOrd="0" destOrd="0" presId="urn:microsoft.com/office/officeart/2005/8/layout/lProcess2"/>
    <dgm:cxn modelId="{5507BAE9-AA8B-4535-8CE0-F72AF4FC6478}" type="presParOf" srcId="{36011197-726D-4DE3-8989-D14D4C87BCF9}" destId="{B5621798-54D2-473B-BC6D-1AAD3BF034F2}" srcOrd="1" destOrd="0" presId="urn:microsoft.com/office/officeart/2005/8/layout/lProcess2"/>
    <dgm:cxn modelId="{32B14777-E4FB-4975-A912-9B2F2537CDB2}" type="presParOf" srcId="{36011197-726D-4DE3-8989-D14D4C87BCF9}" destId="{67433197-2AE6-4DEE-883C-438C330688B3}" srcOrd="2" destOrd="0" presId="urn:microsoft.com/office/officeart/2005/8/layout/lProcess2"/>
    <dgm:cxn modelId="{9DF50344-0B8F-4B35-92B8-20DEE850B965}" type="presParOf" srcId="{67433197-2AE6-4DEE-883C-438C330688B3}" destId="{4EBDCFDF-3A57-4715-823A-B7B3E31BE28B}" srcOrd="0" destOrd="0" presId="urn:microsoft.com/office/officeart/2005/8/layout/lProcess2"/>
    <dgm:cxn modelId="{DC911658-D4B0-4AB9-B708-54C1CDEC271A}" type="presParOf" srcId="{4EBDCFDF-3A57-4715-823A-B7B3E31BE28B}" destId="{E64E6F53-64B4-449A-8E8D-637FB391D632}" srcOrd="0" destOrd="0" presId="urn:microsoft.com/office/officeart/2005/8/layout/lProcess2"/>
    <dgm:cxn modelId="{1229F015-2A71-4AEA-B52B-B47BD39340DD}" type="presParOf" srcId="{4EBDCFDF-3A57-4715-823A-B7B3E31BE28B}" destId="{D8EF2320-C2FB-418E-AE4B-F895E8B044F8}" srcOrd="1" destOrd="0" presId="urn:microsoft.com/office/officeart/2005/8/layout/lProcess2"/>
    <dgm:cxn modelId="{DAF2E403-7D04-4FCD-955E-4348AAE45FD2}" type="presParOf" srcId="{4EBDCFDF-3A57-4715-823A-B7B3E31BE28B}" destId="{C794D460-4ACD-4D54-A709-1D968E450E44}" srcOrd="2" destOrd="0" presId="urn:microsoft.com/office/officeart/2005/8/layout/lProcess2"/>
    <dgm:cxn modelId="{EDD36FF6-89EB-4352-89D3-FD61BD5BF840}" type="presParOf" srcId="{4EBDCFDF-3A57-4715-823A-B7B3E31BE28B}" destId="{011304AE-94C5-4F7F-8DE5-4A3C32E4C160}" srcOrd="3" destOrd="0" presId="urn:microsoft.com/office/officeart/2005/8/layout/lProcess2"/>
    <dgm:cxn modelId="{70F153FB-350D-44A2-8994-BA3D78AAACAA}" type="presParOf" srcId="{4EBDCFDF-3A57-4715-823A-B7B3E31BE28B}" destId="{863B9C46-EA97-4888-9658-C7E54D4AED06}" srcOrd="4" destOrd="0" presId="urn:microsoft.com/office/officeart/2005/8/layout/lProcess2"/>
    <dgm:cxn modelId="{13B80052-47A8-4E30-98C9-05D1538D9D6B}" type="presParOf" srcId="{DD02BDC9-11FC-4140-BE79-03545D1F9EEC}" destId="{D44A351B-5831-411C-BD80-CFBBE84FC887}" srcOrd="3" destOrd="0" presId="urn:microsoft.com/office/officeart/2005/8/layout/lProcess2"/>
    <dgm:cxn modelId="{8162F11E-FFDA-4D1B-BE04-E6D7973DCB19}" type="presParOf" srcId="{DD02BDC9-11FC-4140-BE79-03545D1F9EEC}" destId="{DC073096-5A0D-415A-832A-F8579389C67A}" srcOrd="4" destOrd="0" presId="urn:microsoft.com/office/officeart/2005/8/layout/lProcess2"/>
    <dgm:cxn modelId="{55DF3E2D-7D05-43F5-9C8D-378D0B52B1BD}" type="presParOf" srcId="{DC073096-5A0D-415A-832A-F8579389C67A}" destId="{36C4743A-2D66-480E-BDEA-FAE825C2E2BC}" srcOrd="0" destOrd="0" presId="urn:microsoft.com/office/officeart/2005/8/layout/lProcess2"/>
    <dgm:cxn modelId="{71B087CB-9972-45CF-AFA7-6672516B9DD1}" type="presParOf" srcId="{DC073096-5A0D-415A-832A-F8579389C67A}" destId="{BC4A12FD-B422-43A2-BE4E-94AC10B8A00F}" srcOrd="1" destOrd="0" presId="urn:microsoft.com/office/officeart/2005/8/layout/lProcess2"/>
    <dgm:cxn modelId="{448719CC-B11D-427F-B135-B16B12E94316}" type="presParOf" srcId="{DC073096-5A0D-415A-832A-F8579389C67A}" destId="{FDEA2448-4AA9-4AF6-8FEF-CCB3C8D46549}" srcOrd="2" destOrd="0" presId="urn:microsoft.com/office/officeart/2005/8/layout/lProcess2"/>
    <dgm:cxn modelId="{CA1DD0AF-BA49-4A20-8387-65875AA531D3}" type="presParOf" srcId="{FDEA2448-4AA9-4AF6-8FEF-CCB3C8D46549}" destId="{1567C763-DD5B-4D3E-8F5B-7BB18F487814}" srcOrd="0" destOrd="0" presId="urn:microsoft.com/office/officeart/2005/8/layout/lProcess2"/>
    <dgm:cxn modelId="{6BB0DF13-E218-42C6-8A3E-1BD8BEA7B62F}" type="presParOf" srcId="{1567C763-DD5B-4D3E-8F5B-7BB18F487814}" destId="{BB1EDC52-4726-474D-B87E-7B5B131F1F35}" srcOrd="0" destOrd="0" presId="urn:microsoft.com/office/officeart/2005/8/layout/lProcess2"/>
    <dgm:cxn modelId="{D63F1338-7346-434B-AC01-B9DDD85EEBD2}" type="presParOf" srcId="{1567C763-DD5B-4D3E-8F5B-7BB18F487814}" destId="{8265A471-41B2-4A8F-8C54-7B0DD6F6DB3A}" srcOrd="1" destOrd="0" presId="urn:microsoft.com/office/officeart/2005/8/layout/lProcess2"/>
    <dgm:cxn modelId="{0186970F-0139-45FB-AC3C-CAE3B27072FF}" type="presParOf" srcId="{1567C763-DD5B-4D3E-8F5B-7BB18F487814}" destId="{13E3DD94-D108-4094-9768-63BF5F7BAF65}" srcOrd="2" destOrd="0" presId="urn:microsoft.com/office/officeart/2005/8/layout/lProcess2"/>
    <dgm:cxn modelId="{5153F4E8-973E-4E96-9CFF-B8C8F6DEF9AA}" type="presParOf" srcId="{1567C763-DD5B-4D3E-8F5B-7BB18F487814}" destId="{788EE87E-2523-4178-97C9-7A3BDA9C649A}" srcOrd="3" destOrd="0" presId="urn:microsoft.com/office/officeart/2005/8/layout/lProcess2"/>
    <dgm:cxn modelId="{B9DECAA6-1A97-4381-9140-961C9CEB353F}" type="presParOf" srcId="{1567C763-DD5B-4D3E-8F5B-7BB18F487814}" destId="{2C6E5B14-E04A-46CD-8336-660F3C811B26}" srcOrd="4" destOrd="0" presId="urn:microsoft.com/office/officeart/2005/8/layout/lProcess2"/>
    <dgm:cxn modelId="{39A60D54-71BD-4F5F-86CD-2DE051391192}" type="presParOf" srcId="{DD02BDC9-11FC-4140-BE79-03545D1F9EEC}" destId="{9AAA50E7-2270-41FD-AE78-133B887DCDE4}" srcOrd="5" destOrd="0" presId="urn:microsoft.com/office/officeart/2005/8/layout/lProcess2"/>
    <dgm:cxn modelId="{D888A59E-0307-4C16-B46F-C1E2A71AE7A8}" type="presParOf" srcId="{DD02BDC9-11FC-4140-BE79-03545D1F9EEC}" destId="{A87177D7-DDE6-4E2C-81C9-FF3133067603}" srcOrd="6" destOrd="0" presId="urn:microsoft.com/office/officeart/2005/8/layout/lProcess2"/>
    <dgm:cxn modelId="{ACBDF7C8-C72B-4C7E-8AE3-D0C08516E342}" type="presParOf" srcId="{A87177D7-DDE6-4E2C-81C9-FF3133067603}" destId="{534F396C-8DDD-4EAF-AF5D-B89D3F7775FC}" srcOrd="0" destOrd="0" presId="urn:microsoft.com/office/officeart/2005/8/layout/lProcess2"/>
    <dgm:cxn modelId="{E7884E61-B15F-46CD-BD4F-948A62D39152}" type="presParOf" srcId="{A87177D7-DDE6-4E2C-81C9-FF3133067603}" destId="{D9E2BA8D-6370-4B5C-A0DB-9AAC2CD76901}" srcOrd="1" destOrd="0" presId="urn:microsoft.com/office/officeart/2005/8/layout/lProcess2"/>
    <dgm:cxn modelId="{8447709E-EC0C-43A6-B117-3460BF1B0999}" type="presParOf" srcId="{A87177D7-DDE6-4E2C-81C9-FF3133067603}" destId="{2B275923-6C5E-4EAC-A6A7-4C9570691784}" srcOrd="2" destOrd="0" presId="urn:microsoft.com/office/officeart/2005/8/layout/lProcess2"/>
    <dgm:cxn modelId="{6493F39C-F60D-412E-B8E6-F06B1EBEE562}" type="presParOf" srcId="{2B275923-6C5E-4EAC-A6A7-4C9570691784}" destId="{F8508266-83AD-4DAF-A47C-04266E3C3D78}" srcOrd="0" destOrd="0" presId="urn:microsoft.com/office/officeart/2005/8/layout/lProcess2"/>
    <dgm:cxn modelId="{526D23CD-22E2-4C59-874E-4F7FE56CCA41}" type="presParOf" srcId="{F8508266-83AD-4DAF-A47C-04266E3C3D78}" destId="{CD3980D3-903B-4847-85E4-14BE6A15D06F}" srcOrd="0" destOrd="0" presId="urn:microsoft.com/office/officeart/2005/8/layout/lProcess2"/>
    <dgm:cxn modelId="{C65F18A6-4547-4E19-BB01-6D2EC086A8CC}" type="presParOf" srcId="{F8508266-83AD-4DAF-A47C-04266E3C3D78}" destId="{E513B948-0F38-4ECD-8B2A-9B126ABC7AAF}" srcOrd="1" destOrd="0" presId="urn:microsoft.com/office/officeart/2005/8/layout/lProcess2"/>
    <dgm:cxn modelId="{DB8542BC-F294-47C7-B757-5982DE81A89D}" type="presParOf" srcId="{F8508266-83AD-4DAF-A47C-04266E3C3D78}" destId="{C241BC12-C8E1-47B6-8FAB-ACB86446DDD1}" srcOrd="2" destOrd="0" presId="urn:microsoft.com/office/officeart/2005/8/layout/lProcess2"/>
    <dgm:cxn modelId="{9ECEAD85-7285-40A4-B745-322C7B11B311}" type="presParOf" srcId="{F8508266-83AD-4DAF-A47C-04266E3C3D78}" destId="{5B80A56C-4DFA-4CBC-B52B-644F62AC0796}" srcOrd="3" destOrd="0" presId="urn:microsoft.com/office/officeart/2005/8/layout/lProcess2"/>
    <dgm:cxn modelId="{1B096528-F5C5-4DB5-858A-920E8B4B2770}" type="presParOf" srcId="{F8508266-83AD-4DAF-A47C-04266E3C3D78}" destId="{2B3321CF-EA68-474B-8B55-432B5537B37C}" srcOrd="4" destOrd="0" presId="urn:microsoft.com/office/officeart/2005/8/layout/lProcess2"/>
    <dgm:cxn modelId="{E4D24998-5805-4D8E-8C86-CACBA948380D}" type="presParOf" srcId="{F8508266-83AD-4DAF-A47C-04266E3C3D78}" destId="{93FC4506-623D-43EB-9C78-F37EDE49CB68}" srcOrd="5" destOrd="0" presId="urn:microsoft.com/office/officeart/2005/8/layout/lProcess2"/>
    <dgm:cxn modelId="{7141C8E8-23AA-49D9-945B-BAD3971D1873}" type="presParOf" srcId="{F8508266-83AD-4DAF-A47C-04266E3C3D78}" destId="{36FA36BC-ABC4-47C1-B88F-8ABF3FD84CB6}" srcOrd="6" destOrd="0" presId="urn:microsoft.com/office/officeart/2005/8/layout/lProcess2"/>
    <dgm:cxn modelId="{8DAF75C9-BAAD-4464-89EF-81A87845BB2C}" type="presParOf" srcId="{DD02BDC9-11FC-4140-BE79-03545D1F9EEC}" destId="{42A7036E-7117-425E-AD07-B64237DB97A1}" srcOrd="7" destOrd="0" presId="urn:microsoft.com/office/officeart/2005/8/layout/lProcess2"/>
    <dgm:cxn modelId="{6BF51FF4-CAD0-49D9-839C-4C9E7E6F7BF1}" type="presParOf" srcId="{DD02BDC9-11FC-4140-BE79-03545D1F9EEC}" destId="{3FD73E51-1A27-41BD-99D6-B43015BA585A}" srcOrd="8" destOrd="0" presId="urn:microsoft.com/office/officeart/2005/8/layout/lProcess2"/>
    <dgm:cxn modelId="{D255A022-78C1-4AB5-B86B-3A54E1DB84A9}" type="presParOf" srcId="{3FD73E51-1A27-41BD-99D6-B43015BA585A}" destId="{2F4BCA73-16EB-430E-8AC5-2C88EBBA79C9}" srcOrd="0" destOrd="0" presId="urn:microsoft.com/office/officeart/2005/8/layout/lProcess2"/>
    <dgm:cxn modelId="{90526297-FEE2-4E5E-9382-8DFB0DC5C751}" type="presParOf" srcId="{3FD73E51-1A27-41BD-99D6-B43015BA585A}" destId="{BB692F43-A1FC-4314-9454-543D2A2D8788}" srcOrd="1" destOrd="0" presId="urn:microsoft.com/office/officeart/2005/8/layout/lProcess2"/>
    <dgm:cxn modelId="{9587F270-F11D-4083-BE6A-E70A4511397D}" type="presParOf" srcId="{3FD73E51-1A27-41BD-99D6-B43015BA585A}" destId="{18245CD9-C861-4E0E-A7E7-F13729BF6A0B}" srcOrd="2" destOrd="0" presId="urn:microsoft.com/office/officeart/2005/8/layout/lProcess2"/>
    <dgm:cxn modelId="{1247DC99-BCDA-4D18-B18D-5B3B91EB6234}" type="presParOf" srcId="{18245CD9-C861-4E0E-A7E7-F13729BF6A0B}" destId="{5D69C6E3-D4EF-47E1-AF28-ADD44079EBD3}" srcOrd="0" destOrd="0" presId="urn:microsoft.com/office/officeart/2005/8/layout/lProcess2"/>
    <dgm:cxn modelId="{5E712340-BF92-4E09-A3AA-B4BC9ACC2919}" type="presParOf" srcId="{5D69C6E3-D4EF-47E1-AF28-ADD44079EBD3}" destId="{32A9B49F-7751-403F-91FB-E061795B421C}" srcOrd="0" destOrd="0" presId="urn:microsoft.com/office/officeart/2005/8/layout/lProcess2"/>
    <dgm:cxn modelId="{E16E4CDE-3CB7-4EDA-B90C-F633961C4919}" type="presParOf" srcId="{5D69C6E3-D4EF-47E1-AF28-ADD44079EBD3}" destId="{92C65736-B5F3-4DCA-B83C-61A85BA6DD54}" srcOrd="1" destOrd="0" presId="urn:microsoft.com/office/officeart/2005/8/layout/lProcess2"/>
    <dgm:cxn modelId="{F177676F-BA00-497E-9A6B-0AF1FF65857C}" type="presParOf" srcId="{5D69C6E3-D4EF-47E1-AF28-ADD44079EBD3}" destId="{E822A1C9-30BF-4D70-BC26-D3A285C52FA7}" srcOrd="2" destOrd="0" presId="urn:microsoft.com/office/officeart/2005/8/layout/lProcess2"/>
    <dgm:cxn modelId="{112BCC62-629B-4617-A147-1A770439FC65}" type="presParOf" srcId="{DD02BDC9-11FC-4140-BE79-03545D1F9EEC}" destId="{70FAFB88-DEA6-4799-8218-9F2F93774EFE}" srcOrd="9" destOrd="0" presId="urn:microsoft.com/office/officeart/2005/8/layout/lProcess2"/>
    <dgm:cxn modelId="{AE38C928-7DB8-4AD8-99F2-26C50B535ADE}" type="presParOf" srcId="{DD02BDC9-11FC-4140-BE79-03545D1F9EEC}" destId="{59A507FD-5D6D-4187-AC13-2EF6BFBB6EA2}" srcOrd="10" destOrd="0" presId="urn:microsoft.com/office/officeart/2005/8/layout/lProcess2"/>
    <dgm:cxn modelId="{8D1770AB-25C2-4144-91AE-ADEAF6FF117B}" type="presParOf" srcId="{59A507FD-5D6D-4187-AC13-2EF6BFBB6EA2}" destId="{B8471C74-95EF-4178-AB09-0289D85C5BBE}" srcOrd="0" destOrd="0" presId="urn:microsoft.com/office/officeart/2005/8/layout/lProcess2"/>
    <dgm:cxn modelId="{6A6CA811-52E2-4EC9-9D1F-0897BF6F321C}" type="presParOf" srcId="{59A507FD-5D6D-4187-AC13-2EF6BFBB6EA2}" destId="{43CB79C0-D9F9-4F1C-AC05-08FEA4EB1EA0}" srcOrd="1" destOrd="0" presId="urn:microsoft.com/office/officeart/2005/8/layout/lProcess2"/>
    <dgm:cxn modelId="{FDF5A061-A828-4DF9-9068-F93DF3EE115D}" type="presParOf" srcId="{59A507FD-5D6D-4187-AC13-2EF6BFBB6EA2}" destId="{38ED810F-8C89-4D1E-9E9B-01E41077357E}" srcOrd="2" destOrd="0" presId="urn:microsoft.com/office/officeart/2005/8/layout/lProcess2"/>
    <dgm:cxn modelId="{91B14D02-2AEE-4992-B279-5AB82D0C2D3E}" type="presParOf" srcId="{38ED810F-8C89-4D1E-9E9B-01E41077357E}" destId="{31B7BB7F-1846-4EAD-ACEE-40E8F5596633}" srcOrd="0" destOrd="0" presId="urn:microsoft.com/office/officeart/2005/8/layout/lProcess2"/>
    <dgm:cxn modelId="{2B7F3AB4-180A-4DF1-81F9-5A357363CECD}" type="presParOf" srcId="{31B7BB7F-1846-4EAD-ACEE-40E8F5596633}" destId="{BA1AA0B1-D2A0-45DF-B744-32FD425BB7D5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C187B-1758-4EC7-AF81-F305DF28D204}">
      <dsp:nvSpPr>
        <dsp:cNvPr id="0" name=""/>
        <dsp:cNvSpPr/>
      </dsp:nvSpPr>
      <dsp:spPr>
        <a:xfrm>
          <a:off x="0" y="167847"/>
          <a:ext cx="11449271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91" tIns="395732" rIns="888591" bIns="142240" numCol="1" spcCol="1270" anchor="t" anchorCtr="0">
          <a:noAutofit/>
        </a:bodyPr>
        <a:lstStyle/>
        <a:p>
          <a:pPr marL="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2000" b="0" kern="1200" dirty="0"/>
            <a:t>How can a training workshop web platform be setup for Omeka S to facilitate upskilling of researchers in the University of Warwick?</a:t>
          </a:r>
          <a:endParaRPr lang="en-US" sz="2000" b="0" kern="1200" dirty="0"/>
        </a:p>
        <a:p>
          <a:pPr marL="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b="1" kern="1200" dirty="0"/>
        </a:p>
      </dsp:txBody>
      <dsp:txXfrm>
        <a:off x="0" y="167847"/>
        <a:ext cx="11449271" cy="1436400"/>
      </dsp:txXfrm>
    </dsp:sp>
    <dsp:sp modelId="{6A15691E-5DFC-4C9E-B8BC-917FD87373C0}">
      <dsp:nvSpPr>
        <dsp:cNvPr id="0" name=""/>
        <dsp:cNvSpPr/>
      </dsp:nvSpPr>
      <dsp:spPr>
        <a:xfrm>
          <a:off x="599214" y="0"/>
          <a:ext cx="8014490" cy="4261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929" tIns="0" rIns="30292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Research question (work-in-progress)</a:t>
          </a:r>
        </a:p>
      </dsp:txBody>
      <dsp:txXfrm>
        <a:off x="620018" y="20804"/>
        <a:ext cx="7972882" cy="384559"/>
      </dsp:txXfrm>
    </dsp:sp>
    <dsp:sp modelId="{EF62187C-BA93-47A0-8B66-1A38705660A0}">
      <dsp:nvSpPr>
        <dsp:cNvPr id="0" name=""/>
        <dsp:cNvSpPr/>
      </dsp:nvSpPr>
      <dsp:spPr>
        <a:xfrm>
          <a:off x="0" y="1828276"/>
          <a:ext cx="11449271" cy="299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91" tIns="395732" rIns="88859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Examine available options. </a:t>
          </a:r>
          <a:r>
            <a:rPr lang="en-GB" sz="2000" b="0" kern="1200" dirty="0"/>
            <a:t>Docker Desktop (PCs in Labs/Participant’s laptop), Omeka.net (trial-limited/paid services), Github Codespaces (free-limited/paid services), participant’s laptop install, Warwick Linux Hosting Service, etc.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Decide pathway(s).</a:t>
          </a:r>
          <a:r>
            <a:rPr lang="en-GB" sz="2000" b="0" kern="1200" dirty="0"/>
            <a:t> Docker Desktop on PCs in a Lab, Warwick Linux Hosting Service, Github Codespaces.</a:t>
          </a:r>
          <a:endParaRPr lang="en-US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Implement pathway.</a:t>
          </a:r>
          <a:r>
            <a:rPr lang="en-GB" sz="2000" b="0" kern="1200" dirty="0"/>
            <a:t> Setup Omeka-S platform using Warwick Linux Hosting Service, etc</a:t>
          </a:r>
          <a:endParaRPr lang="en-US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Seek feedback.</a:t>
          </a:r>
          <a:r>
            <a:rPr lang="en-GB" sz="2000" b="0" kern="1200" dirty="0"/>
            <a:t> Find ways to get feedback (e.g., RSE meetings, own team members etc).</a:t>
          </a:r>
          <a:endParaRPr lang="en-US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Use implementation for organising future Omeka S training workshop.</a:t>
          </a:r>
          <a:r>
            <a:rPr lang="en-GB" sz="2000" b="0" kern="1200" dirty="0"/>
            <a:t> Possibly next term.</a:t>
          </a:r>
          <a:endParaRPr lang="en-US" sz="2000" b="1" kern="1200" dirty="0"/>
        </a:p>
      </dsp:txBody>
      <dsp:txXfrm>
        <a:off x="0" y="1828276"/>
        <a:ext cx="11449271" cy="2992500"/>
      </dsp:txXfrm>
    </dsp:sp>
    <dsp:sp modelId="{4AECCF41-357E-4EFD-863B-68199F3D2526}">
      <dsp:nvSpPr>
        <dsp:cNvPr id="0" name=""/>
        <dsp:cNvSpPr/>
      </dsp:nvSpPr>
      <dsp:spPr>
        <a:xfrm>
          <a:off x="572463" y="1711137"/>
          <a:ext cx="8014490" cy="4186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929" tIns="0" rIns="30292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Research objective (work-in-progress)</a:t>
          </a:r>
          <a:endParaRPr lang="en-US" sz="2400" b="1" kern="1200" dirty="0"/>
        </a:p>
      </dsp:txBody>
      <dsp:txXfrm>
        <a:off x="592900" y="1731574"/>
        <a:ext cx="7973616" cy="3777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CD64B-BCE0-45FB-8E6B-39F576412B2D}">
      <dsp:nvSpPr>
        <dsp:cNvPr id="0" name=""/>
        <dsp:cNvSpPr/>
      </dsp:nvSpPr>
      <dsp:spPr>
        <a:xfrm>
          <a:off x="0" y="130688"/>
          <a:ext cx="11449271" cy="4606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8591" tIns="1353820" rIns="88859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Set Up an Omeka S account using Warwick ITS account details. </a:t>
          </a:r>
          <a:r>
            <a:rPr lang="en-GB" sz="2000" b="0" kern="1200" dirty="0"/>
            <a:t>This is done via LDAP. 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Have at least 500MB disk space to work during the workshop. </a:t>
          </a:r>
          <a:r>
            <a:rPr lang="en-GB" sz="2000" b="0" kern="1200" dirty="0"/>
            <a:t>This can be increased.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Setup Up an Omeka S site unique only to the user account. </a:t>
          </a:r>
          <a:r>
            <a:rPr lang="en-GB" sz="2000" b="0" kern="1200" dirty="0"/>
            <a:t>Thus, unique to each participant.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Add/import items to the site. </a:t>
          </a:r>
          <a:r>
            <a:rPr lang="en-GB" sz="2000" b="0" kern="1200" dirty="0"/>
            <a:t>For example, using workshop data in .csv format.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Make a collection of items.</a:t>
          </a:r>
          <a:r>
            <a:rPr lang="en-GB" sz="2000" b="0" kern="1200" dirty="0"/>
            <a:t>  Thus, based on imported data or manually created items.</a:t>
          </a:r>
          <a:endParaRPr lang="en-US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b="1" kern="1200" dirty="0"/>
            <a:t>Create an Exhibit separate from other workshop participants. </a:t>
          </a:r>
          <a:r>
            <a:rPr lang="en-GB" sz="2000" b="0" kern="1200" dirty="0"/>
            <a:t>Thus, participant creating own interactive website showing digital collections and based on workshop materials. </a:t>
          </a:r>
          <a:endParaRPr lang="en-US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/>
            <a:t>Possibility to uninstall Omeka S, back up workshop data, delete entire workshop data, re-set instance for another workshop or continue use in another training workshop</a:t>
          </a:r>
        </a:p>
      </dsp:txBody>
      <dsp:txXfrm>
        <a:off x="0" y="130688"/>
        <a:ext cx="11449271" cy="4606875"/>
      </dsp:txXfrm>
    </dsp:sp>
    <dsp:sp modelId="{A634ED86-A4C7-4DAE-A1D8-588AC8F64F45}">
      <dsp:nvSpPr>
        <dsp:cNvPr id="0" name=""/>
        <dsp:cNvSpPr/>
      </dsp:nvSpPr>
      <dsp:spPr>
        <a:xfrm>
          <a:off x="572463" y="507119"/>
          <a:ext cx="10586580" cy="5829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929" tIns="0" rIns="30292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Research objective (work-in-progress): Training </a:t>
          </a:r>
          <a:r>
            <a:rPr lang="en-GB" sz="2400" b="1" kern="1200"/>
            <a:t>workshop scenario</a:t>
          </a:r>
          <a:endParaRPr lang="en-GB" sz="2000" b="1" kern="1200" dirty="0"/>
        </a:p>
      </dsp:txBody>
      <dsp:txXfrm>
        <a:off x="600921" y="535577"/>
        <a:ext cx="10529664" cy="5260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E42E4-97FA-4BB6-8AC1-5383959BCF0D}">
      <dsp:nvSpPr>
        <dsp:cNvPr id="0" name=""/>
        <dsp:cNvSpPr/>
      </dsp:nvSpPr>
      <dsp:spPr>
        <a:xfrm>
          <a:off x="4638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Docker </a:t>
          </a:r>
          <a:endParaRPr lang="en-GB" sz="2300" kern="1200" dirty="0"/>
        </a:p>
      </dsp:txBody>
      <dsp:txXfrm>
        <a:off x="4638" y="0"/>
        <a:ext cx="1832683" cy="1477467"/>
      </dsp:txXfrm>
    </dsp:sp>
    <dsp:sp modelId="{CF1EA900-342E-4FB9-B1C1-956CD7ACC5D1}">
      <dsp:nvSpPr>
        <dsp:cNvPr id="0" name=""/>
        <dsp:cNvSpPr/>
      </dsp:nvSpPr>
      <dsp:spPr>
        <a:xfrm>
          <a:off x="187907" y="1478910"/>
          <a:ext cx="1466146" cy="148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Docker Desktop on PCs in Labs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kern="1200" dirty="0"/>
            <a:t>(No support by IDG but Docker Inc approves usage when requested)</a:t>
          </a:r>
        </a:p>
      </dsp:txBody>
      <dsp:txXfrm>
        <a:off x="230849" y="1521852"/>
        <a:ext cx="1380262" cy="1399037"/>
      </dsp:txXfrm>
    </dsp:sp>
    <dsp:sp modelId="{F1156EEC-FC28-4B3A-8F9B-60DC06939497}">
      <dsp:nvSpPr>
        <dsp:cNvPr id="0" name=""/>
        <dsp:cNvSpPr/>
      </dsp:nvSpPr>
      <dsp:spPr>
        <a:xfrm>
          <a:off x="187907" y="3192281"/>
          <a:ext cx="1466146" cy="148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Participant’s laptop </a:t>
          </a:r>
          <a:r>
            <a:rPr lang="en-GB" sz="1100" b="0" kern="1200" dirty="0"/>
            <a:t>(high burden)</a:t>
          </a:r>
        </a:p>
      </dsp:txBody>
      <dsp:txXfrm>
        <a:off x="230849" y="3235223"/>
        <a:ext cx="1380262" cy="1399037"/>
      </dsp:txXfrm>
    </dsp:sp>
    <dsp:sp modelId="{0E47476B-2D80-44D3-9675-648CB9D93A8B}">
      <dsp:nvSpPr>
        <dsp:cNvPr id="0" name=""/>
        <dsp:cNvSpPr/>
      </dsp:nvSpPr>
      <dsp:spPr>
        <a:xfrm>
          <a:off x="1974773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Warwick Linux Hosting Service</a:t>
          </a:r>
          <a:endParaRPr lang="en-GB" sz="2300" kern="1200" dirty="0"/>
        </a:p>
      </dsp:txBody>
      <dsp:txXfrm>
        <a:off x="1974773" y="0"/>
        <a:ext cx="1832683" cy="1477467"/>
      </dsp:txXfrm>
    </dsp:sp>
    <dsp:sp modelId="{E64E6F53-64B4-449A-8E8D-637FB391D632}">
      <dsp:nvSpPr>
        <dsp:cNvPr id="0" name=""/>
        <dsp:cNvSpPr/>
      </dsp:nvSpPr>
      <dsp:spPr>
        <a:xfrm>
          <a:off x="2158042" y="1477888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Server request </a:t>
          </a:r>
          <a:r>
            <a:rPr lang="en-GB" sz="1100" kern="1200" dirty="0"/>
            <a:t>(Available for Warwick Staff and researchers)</a:t>
          </a:r>
        </a:p>
      </dsp:txBody>
      <dsp:txXfrm>
        <a:off x="2186380" y="1506226"/>
        <a:ext cx="1409470" cy="910867"/>
      </dsp:txXfrm>
    </dsp:sp>
    <dsp:sp modelId="{C794D460-4ACD-4D54-A709-1D968E450E44}">
      <dsp:nvSpPr>
        <dsp:cNvPr id="0" name=""/>
        <dsp:cNvSpPr/>
      </dsp:nvSpPr>
      <dsp:spPr>
        <a:xfrm>
          <a:off x="2158042" y="2594284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Full control of resources </a:t>
          </a:r>
          <a:r>
            <a:rPr lang="en-GB" sz="1100" kern="1200" dirty="0"/>
            <a:t>(seems appropriate for Warwick workshops)</a:t>
          </a:r>
        </a:p>
      </dsp:txBody>
      <dsp:txXfrm>
        <a:off x="2186380" y="2622622"/>
        <a:ext cx="1409470" cy="910867"/>
      </dsp:txXfrm>
    </dsp:sp>
    <dsp:sp modelId="{863B9C46-EA97-4888-9658-C7E54D4AED06}">
      <dsp:nvSpPr>
        <dsp:cNvPr id="0" name=""/>
        <dsp:cNvSpPr/>
      </dsp:nvSpPr>
      <dsp:spPr>
        <a:xfrm>
          <a:off x="2158042" y="3710681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Suitable for LDAP </a:t>
          </a:r>
          <a:r>
            <a:rPr lang="en-GB" sz="1100" kern="1200" dirty="0"/>
            <a:t>implementation for Warwick staff/students</a:t>
          </a:r>
        </a:p>
      </dsp:txBody>
      <dsp:txXfrm>
        <a:off x="2186380" y="3739019"/>
        <a:ext cx="1409470" cy="910867"/>
      </dsp:txXfrm>
    </dsp:sp>
    <dsp:sp modelId="{36C4743A-2D66-480E-BDEA-FAE825C2E2BC}">
      <dsp:nvSpPr>
        <dsp:cNvPr id="0" name=""/>
        <dsp:cNvSpPr/>
      </dsp:nvSpPr>
      <dsp:spPr>
        <a:xfrm>
          <a:off x="3944908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Github Codespaces</a:t>
          </a:r>
          <a:endParaRPr lang="en-GB" sz="2300" kern="1200" dirty="0"/>
        </a:p>
      </dsp:txBody>
      <dsp:txXfrm>
        <a:off x="3944908" y="0"/>
        <a:ext cx="1832683" cy="1477467"/>
      </dsp:txXfrm>
    </dsp:sp>
    <dsp:sp modelId="{BB1EDC52-4726-474D-B87E-7B5B131F1F35}">
      <dsp:nvSpPr>
        <dsp:cNvPr id="0" name=""/>
        <dsp:cNvSpPr/>
      </dsp:nvSpPr>
      <dsp:spPr>
        <a:xfrm>
          <a:off x="4128177" y="1477888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kern="1200" dirty="0"/>
            <a:t>Free-limited/paid services</a:t>
          </a:r>
        </a:p>
      </dsp:txBody>
      <dsp:txXfrm>
        <a:off x="4156515" y="1506226"/>
        <a:ext cx="1409470" cy="910867"/>
      </dsp:txXfrm>
    </dsp:sp>
    <dsp:sp modelId="{13E3DD94-D108-4094-9768-63BF5F7BAF65}">
      <dsp:nvSpPr>
        <dsp:cNvPr id="0" name=""/>
        <dsp:cNvSpPr/>
      </dsp:nvSpPr>
      <dsp:spPr>
        <a:xfrm>
          <a:off x="4128177" y="2594284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External resources</a:t>
          </a:r>
        </a:p>
      </dsp:txBody>
      <dsp:txXfrm>
        <a:off x="4156515" y="2622622"/>
        <a:ext cx="1409470" cy="910867"/>
      </dsp:txXfrm>
    </dsp:sp>
    <dsp:sp modelId="{2C6E5B14-E04A-46CD-8336-660F3C811B26}">
      <dsp:nvSpPr>
        <dsp:cNvPr id="0" name=""/>
        <dsp:cNvSpPr/>
      </dsp:nvSpPr>
      <dsp:spPr>
        <a:xfrm>
          <a:off x="4128177" y="3710681"/>
          <a:ext cx="1466146" cy="9675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Partial control of resources</a:t>
          </a:r>
        </a:p>
      </dsp:txBody>
      <dsp:txXfrm>
        <a:off x="4156515" y="3739019"/>
        <a:ext cx="1409470" cy="910867"/>
      </dsp:txXfrm>
    </dsp:sp>
    <dsp:sp modelId="{534F396C-8DDD-4EAF-AF5D-B89D3F7775FC}">
      <dsp:nvSpPr>
        <dsp:cNvPr id="0" name=""/>
        <dsp:cNvSpPr/>
      </dsp:nvSpPr>
      <dsp:spPr>
        <a:xfrm>
          <a:off x="5915043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Omeka.net</a:t>
          </a:r>
          <a:endParaRPr lang="en-GB" sz="2300" kern="1200" dirty="0"/>
        </a:p>
      </dsp:txBody>
      <dsp:txXfrm>
        <a:off x="5915043" y="0"/>
        <a:ext cx="1832683" cy="1477467"/>
      </dsp:txXfrm>
    </dsp:sp>
    <dsp:sp modelId="{CD3980D3-903B-4847-85E4-14BE6A15D06F}">
      <dsp:nvSpPr>
        <dsp:cNvPr id="0" name=""/>
        <dsp:cNvSpPr/>
      </dsp:nvSpPr>
      <dsp:spPr>
        <a:xfrm>
          <a:off x="6098312" y="1477587"/>
          <a:ext cx="1466146" cy="7174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Based on Omeka Classic </a:t>
          </a:r>
          <a:r>
            <a:rPr lang="en-GB" sz="1100" kern="1200" dirty="0"/>
            <a:t>(earlier generation of technologies)</a:t>
          </a:r>
        </a:p>
      </dsp:txBody>
      <dsp:txXfrm>
        <a:off x="6119325" y="1498600"/>
        <a:ext cx="1424120" cy="675425"/>
      </dsp:txXfrm>
    </dsp:sp>
    <dsp:sp modelId="{C241BC12-C8E1-47B6-8FAB-ACB86446DDD1}">
      <dsp:nvSpPr>
        <dsp:cNvPr id="0" name=""/>
        <dsp:cNvSpPr/>
      </dsp:nvSpPr>
      <dsp:spPr>
        <a:xfrm>
          <a:off x="6098312" y="2305416"/>
          <a:ext cx="1466146" cy="7174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kern="1200" dirty="0"/>
            <a:t>Limited free service</a:t>
          </a:r>
        </a:p>
      </dsp:txBody>
      <dsp:txXfrm>
        <a:off x="6119325" y="2326429"/>
        <a:ext cx="1424120" cy="675425"/>
      </dsp:txXfrm>
    </dsp:sp>
    <dsp:sp modelId="{2B3321CF-EA68-474B-8B55-432B5537B37C}">
      <dsp:nvSpPr>
        <dsp:cNvPr id="0" name=""/>
        <dsp:cNvSpPr/>
      </dsp:nvSpPr>
      <dsp:spPr>
        <a:xfrm>
          <a:off x="6098312" y="3133245"/>
          <a:ext cx="1466146" cy="7174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kern="1200"/>
            <a:t>Unlimited </a:t>
          </a:r>
          <a:r>
            <a:rPr lang="en-GB" sz="1100" b="0" kern="1200" dirty="0"/>
            <a:t>paid services</a:t>
          </a:r>
        </a:p>
      </dsp:txBody>
      <dsp:txXfrm>
        <a:off x="6119325" y="3154258"/>
        <a:ext cx="1424120" cy="675425"/>
      </dsp:txXfrm>
    </dsp:sp>
    <dsp:sp modelId="{36FA36BC-ABC4-47C1-B88F-8ABF3FD84CB6}">
      <dsp:nvSpPr>
        <dsp:cNvPr id="0" name=""/>
        <dsp:cNvSpPr/>
      </dsp:nvSpPr>
      <dsp:spPr>
        <a:xfrm>
          <a:off x="6098312" y="3961074"/>
          <a:ext cx="1466146" cy="7174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Terms and conditions may not permit use for workshop</a:t>
          </a:r>
        </a:p>
      </dsp:txBody>
      <dsp:txXfrm>
        <a:off x="6119325" y="3982087"/>
        <a:ext cx="1424120" cy="675425"/>
      </dsp:txXfrm>
    </dsp:sp>
    <dsp:sp modelId="{2F4BCA73-16EB-430E-8AC5-2C88EBBA79C9}">
      <dsp:nvSpPr>
        <dsp:cNvPr id="0" name=""/>
        <dsp:cNvSpPr/>
      </dsp:nvSpPr>
      <dsp:spPr>
        <a:xfrm>
          <a:off x="7885178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Participant’s laptop install</a:t>
          </a:r>
          <a:endParaRPr lang="en-GB" sz="2300" kern="1200" dirty="0"/>
        </a:p>
      </dsp:txBody>
      <dsp:txXfrm>
        <a:off x="7885178" y="0"/>
        <a:ext cx="1832683" cy="1477467"/>
      </dsp:txXfrm>
    </dsp:sp>
    <dsp:sp modelId="{32A9B49F-7751-403F-91FB-E061795B421C}">
      <dsp:nvSpPr>
        <dsp:cNvPr id="0" name=""/>
        <dsp:cNvSpPr/>
      </dsp:nvSpPr>
      <dsp:spPr>
        <a:xfrm>
          <a:off x="8068446" y="1478910"/>
          <a:ext cx="1466146" cy="148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High burden on participant</a:t>
          </a:r>
        </a:p>
      </dsp:txBody>
      <dsp:txXfrm>
        <a:off x="8111388" y="1521852"/>
        <a:ext cx="1380262" cy="1399037"/>
      </dsp:txXfrm>
    </dsp:sp>
    <dsp:sp modelId="{E822A1C9-30BF-4D70-BC26-D3A285C52FA7}">
      <dsp:nvSpPr>
        <dsp:cNvPr id="0" name=""/>
        <dsp:cNvSpPr/>
      </dsp:nvSpPr>
      <dsp:spPr>
        <a:xfrm>
          <a:off x="8068446" y="3192281"/>
          <a:ext cx="1466146" cy="148492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Participant may not have personal laptop</a:t>
          </a:r>
        </a:p>
      </dsp:txBody>
      <dsp:txXfrm>
        <a:off x="8111388" y="3235223"/>
        <a:ext cx="1380262" cy="1399037"/>
      </dsp:txXfrm>
    </dsp:sp>
    <dsp:sp modelId="{B8471C74-95EF-4178-AB09-0289D85C5BBE}">
      <dsp:nvSpPr>
        <dsp:cNvPr id="0" name=""/>
        <dsp:cNvSpPr/>
      </dsp:nvSpPr>
      <dsp:spPr>
        <a:xfrm>
          <a:off x="9855313" y="0"/>
          <a:ext cx="1832683" cy="4924891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kern="1200" dirty="0"/>
            <a:t>Any ideas? …</a:t>
          </a:r>
          <a:endParaRPr lang="en-GB" sz="2300" kern="1200" dirty="0"/>
        </a:p>
      </dsp:txBody>
      <dsp:txXfrm>
        <a:off x="9855313" y="0"/>
        <a:ext cx="1832683" cy="1477467"/>
      </dsp:txXfrm>
    </dsp:sp>
    <dsp:sp modelId="{BA1AA0B1-D2A0-45DF-B744-32FD425BB7D5}">
      <dsp:nvSpPr>
        <dsp:cNvPr id="0" name=""/>
        <dsp:cNvSpPr/>
      </dsp:nvSpPr>
      <dsp:spPr>
        <a:xfrm>
          <a:off x="10038581" y="1477467"/>
          <a:ext cx="1466146" cy="32011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…</a:t>
          </a:r>
        </a:p>
      </dsp:txBody>
      <dsp:txXfrm>
        <a:off x="10081523" y="1520409"/>
        <a:ext cx="1380262" cy="3115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088C4-F0A5-4773-89C2-3168CADD1EEF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BE4D5-034C-4BDB-8982-53BE592C2E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22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1200" b="0" i="0" dirty="0">
              <a:solidFill>
                <a:srgbClr val="666666"/>
              </a:solidFill>
              <a:effectLst/>
              <a:latin typeface="Helvetica Neue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[next]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4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990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5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20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74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2039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[Next – you can wait for Q&amp;A or do the walkthrough]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588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52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There seem to be currently no training workshop web platform for Omeka S.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…</a:t>
            </a:r>
          </a:p>
          <a:p>
            <a:endParaRPr lang="en-GB" dirty="0"/>
          </a:p>
          <a:p>
            <a:r>
              <a:rPr lang="en-GB" dirty="0"/>
              <a:t>[Next]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099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There seem to be currently no training workshop web platform for Omeka S.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…</a:t>
            </a:r>
          </a:p>
          <a:p>
            <a:endParaRPr lang="en-GB" dirty="0"/>
          </a:p>
          <a:p>
            <a:r>
              <a:rPr lang="en-GB" dirty="0"/>
              <a:t>[Next]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04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934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96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…</a:t>
            </a:r>
          </a:p>
          <a:p>
            <a:endParaRPr lang="en-GB" dirty="0"/>
          </a:p>
          <a:p>
            <a:r>
              <a:rPr lang="en-GB" dirty="0"/>
              <a:t>[Next]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8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GB" sz="1200" b="0" i="0" dirty="0">
              <a:solidFill>
                <a:srgbClr val="666666"/>
              </a:solidFill>
              <a:effectLst/>
              <a:latin typeface="Helvetica Neue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en-GB" sz="1200" b="0" i="0" dirty="0">
                <a:solidFill>
                  <a:srgbClr val="666666"/>
                </a:solidFill>
                <a:effectLst/>
                <a:latin typeface="Helvetica Neue"/>
              </a:rPr>
              <a:t>…</a:t>
            </a:r>
          </a:p>
          <a:p>
            <a:endParaRPr lang="en-GB" dirty="0"/>
          </a:p>
          <a:p>
            <a:r>
              <a:rPr lang="en-GB" dirty="0"/>
              <a:t>[Next]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16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..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[Next]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BE4D5-034C-4BDB-8982-53BE592C2E8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83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39864-AC23-A752-9B86-989B2817D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BB723-4BE1-336E-18D9-0DB72889E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5A79D-5C7C-3A6F-8F55-51CDD4AFB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F1273-E17F-CEE0-F0A3-978D8C35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8A0C3-2E2D-68CB-7788-A7900B562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6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B0BA3-065F-2C94-9B9B-D5A5F0475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B3157-66FC-8A3F-0C5D-643D0735DD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8B878-4ED8-11A2-821C-BBA98BE9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49417-7DC1-B056-7792-16616B80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B2CA8-98C3-D1BA-9834-E644C072D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41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3790BE-13CE-FF9D-D31B-04FB7AF7B3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AD14D1-810C-223E-2A84-5082F8336C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9D129-4774-E78E-B1EB-B29DB8EAE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5D7FD-72EB-C9B8-8197-420C9BF81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5509B-C186-4203-83AE-1ED4C66A5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429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74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7" y="-89728"/>
            <a:ext cx="12485599" cy="1931287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377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161D7-17EA-3CE5-3323-3BF73504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55BDD-FDBB-DDB1-11E4-5462BBFD0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ED98A-9247-CC61-1CE1-D6ED0C147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D91EA-19B2-D50B-CEB4-CB3FCA484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30C9E-95AB-A681-BAA1-4E256B7E8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99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CFC7E-04D1-70C5-FBE2-AD60FB7C2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DD4C9-7FCD-C7E4-7819-973BA9A71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2AD66-AD92-0800-BE18-1EA42206B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43CDA-13BB-D73B-0E6F-1089AFAE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7929C-BE2C-20F0-3866-BFE5F770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09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D15AB-8BA6-0255-2471-2C4717A7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39CD6-B22F-1ABA-A0A9-28214741B2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327CE4-0707-B867-B435-096781D21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225239-5085-0113-F2EA-3299C9AB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58BC3-6879-615C-FCCE-55EEFBD45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62923-6961-2503-AE85-7E3A4E02E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7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8253C-6E7E-99EA-9E44-712C191B3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01746-CD5F-A660-42D3-8E2F99C6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5ABE6C-D4DE-C19F-8B40-9F432578C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1CD092-3342-ECAA-2FE4-136DB1C91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46E47-0D47-86EE-4DFE-0DE57395E3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073EE6-BFA0-8A49-8BAD-D76E0A0ED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707692-8714-AD7B-A568-E195B1E5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57BC86-3109-1BCA-7113-FB6D228A9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8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08E01-FD71-6619-DDD9-DF0DE0AB0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56A03-5B3E-B68D-F857-FE5B88B18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EEFAB1-7D1D-34B7-9C93-9AF988094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3C7F6B-AF7A-DB10-78F4-FB75BFFCF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60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990A65-4645-4378-6223-98895739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17369-9B9C-74A6-EF41-DA94EDF2B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41A56-BAC6-F7FF-315B-F4B2D72F7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29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FC8FC-FEE2-C7BD-5F24-9320F490F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A5071-1886-70B8-A842-BA7B1995E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1E55A-C8C8-5F67-AABF-5DB73B45F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7AFE1-244E-90EF-D465-BB7FF1B11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5EF9E8-86CA-7BC5-ED6D-B0B93324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024BD7-B69B-24D5-7D01-9302FA45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11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1B2A4-E20C-DE49-82DA-C17F54279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7663A2-0823-2C16-7953-47BAABB6B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FDCFCE-A376-48DF-8A98-8C42411C9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983C6-FC04-68D7-7D26-BD91C9B62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3D9B3-2207-5AEA-EF8E-06B3937C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5304C-B59E-3538-B058-7C116725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49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CAEABF-F5AC-A3EB-D755-638E815E7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63648-3C33-685B-CA46-7F4F5D68B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AE747-71EC-9255-814F-38754DACC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DF8F8-74A7-4847-B8BE-154677A38FBB}" type="datetimeFigureOut">
              <a:rPr lang="en-GB" smtClean="0"/>
              <a:t>31/10/2023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FDEBB-65CA-C21D-B908-525F77887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03949-6DC8-F7E7-D841-7AC1CE49D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CE35-4D6D-4EA7-93AE-7F8491EF2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9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reve.warwick.ac.uk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earchgate.net/profile/Godwin-Yeboah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s://orcid.org/0000-0003-4618-317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twitter.com/GodwinYeboah" TargetMode="External"/><Relationship Id="rId5" Type="http://schemas.openxmlformats.org/officeDocument/2006/relationships/hyperlink" Target="mailto:g.yeboah@warwick.ac.uk" TargetMode="External"/><Relationship Id="rId4" Type="http://schemas.openxmlformats.org/officeDocument/2006/relationships/hyperlink" Target="https://warwick.ac.uk/fac/arts/research/digitalhumanities/tea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oy_Rosenzweig_Center_for_History_and_New_Medi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en.wikipedia.org/wiki/LAMP_(software_bundle)" TargetMode="External"/><Relationship Id="rId5" Type="http://schemas.openxmlformats.org/officeDocument/2006/relationships/hyperlink" Target="https://en.wikipedia.org/wiki/Corporation_for_Digital_Scholarship" TargetMode="External"/><Relationship Id="rId4" Type="http://schemas.openxmlformats.org/officeDocument/2006/relationships/hyperlink" Target="https://en.wikipedia.org/wiki/George_Mason_Universit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04671" y="3072451"/>
            <a:ext cx="11191385" cy="7765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GB" dirty="0">
                <a:solidFill>
                  <a:srgbClr val="00B2DD"/>
                </a:solidFill>
                <a:latin typeface="+mn-lt"/>
              </a:rPr>
              <a:t>Towards a training workshop web platform for Omeka S</a:t>
            </a:r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04672" y="4092153"/>
            <a:ext cx="10587228" cy="44570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B2DD"/>
                </a:solidFill>
                <a:latin typeface="+mn-lt"/>
              </a:rPr>
              <a:t>Lightening talk at the Warwick RSEs - Autumn Meeting (Hybrid)</a:t>
            </a:r>
            <a:endParaRPr lang="en-US" sz="1600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04672" y="5672439"/>
            <a:ext cx="9144000" cy="44570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31</a:t>
            </a:r>
            <a:r>
              <a:rPr lang="en-US" i="1" baseline="30000" dirty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st</a:t>
            </a:r>
            <a:r>
              <a:rPr lang="en-US" i="1" dirty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rPr>
              <a:t> October 2023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899605" y="5667151"/>
            <a:ext cx="10274423" cy="0"/>
          </a:xfrm>
          <a:prstGeom prst="line">
            <a:avLst/>
          </a:prstGeom>
          <a:ln>
            <a:solidFill>
              <a:srgbClr val="00B2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>
            <a:extLst>
              <a:ext uri="{FF2B5EF4-FFF2-40B4-BE49-F238E27FC236}">
                <a16:creationId xmlns:a16="http://schemas.microsoft.com/office/drawing/2014/main" id="{BB015C9C-1A29-A6CE-E8AA-7AE705C900E3}"/>
              </a:ext>
            </a:extLst>
          </p:cNvPr>
          <p:cNvSpPr txBox="1">
            <a:spLocks/>
          </p:cNvSpPr>
          <p:nvPr/>
        </p:nvSpPr>
        <p:spPr>
          <a:xfrm>
            <a:off x="804672" y="4830401"/>
            <a:ext cx="10274423" cy="66742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B2DD"/>
                </a:solidFill>
                <a:latin typeface="+mn-lt"/>
              </a:rPr>
              <a:t>By Dr Godwin Yeboah, Senior Research Software Engineer </a:t>
            </a:r>
          </a:p>
          <a:p>
            <a:r>
              <a:rPr lang="en-US" i="1" dirty="0">
                <a:solidFill>
                  <a:srgbClr val="00B2DD"/>
                </a:solidFill>
                <a:latin typeface="+mn-lt"/>
              </a:rPr>
              <a:t>Research Computing, Research Technology Platforms, University of Warwick</a:t>
            </a:r>
          </a:p>
        </p:txBody>
      </p:sp>
    </p:spTree>
    <p:extLst>
      <p:ext uri="{BB962C8B-B14F-4D97-AF65-F5344CB8AC3E}">
        <p14:creationId xmlns:p14="http://schemas.microsoft.com/office/powerpoint/2010/main" val="145289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0ADA003-C502-7F39-442B-CDF13D3D5BEA}"/>
              </a:ext>
            </a:extLst>
          </p:cNvPr>
          <p:cNvSpPr txBox="1">
            <a:spLocks/>
          </p:cNvSpPr>
          <p:nvPr/>
        </p:nvSpPr>
        <p:spPr>
          <a:xfrm>
            <a:off x="1113810" y="2960716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3200" dirty="0">
                <a:solidFill>
                  <a:srgbClr val="00B2DD"/>
                </a:solidFill>
              </a:rPr>
              <a:t>Brief introduction to Omeka S (II): Example of Omeka S sites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4E8FA7-3F50-188A-50C6-C01A62AF05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68" r="5368" b="4125"/>
          <a:stretch/>
        </p:blipFill>
        <p:spPr>
          <a:xfrm>
            <a:off x="5800266" y="557499"/>
            <a:ext cx="5744312" cy="57430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63C0EE-69B5-F495-E409-7F966BE1BFD7}"/>
              </a:ext>
            </a:extLst>
          </p:cNvPr>
          <p:cNvSpPr txBox="1"/>
          <p:nvPr/>
        </p:nvSpPr>
        <p:spPr>
          <a:xfrm>
            <a:off x="7326630" y="20951"/>
            <a:ext cx="2874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hlinkClick r:id="rId4"/>
              </a:rPr>
              <a:t>https://reve.warwick.ac.uk</a:t>
            </a:r>
            <a:r>
              <a:rPr lang="en-GB" b="1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DC105D-88F8-6EEE-66E3-BD1E7C770A87}"/>
              </a:ext>
            </a:extLst>
          </p:cNvPr>
          <p:cNvSpPr txBox="1"/>
          <p:nvPr/>
        </p:nvSpPr>
        <p:spPr>
          <a:xfrm>
            <a:off x="0" y="6448498"/>
            <a:ext cx="1219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 recently developed this interactive exhibit/website for Academics from the University of Warwick and University of Verona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39430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9C44E31-A2BC-4A7D-D1C9-DD9F6C4876BB}"/>
              </a:ext>
            </a:extLst>
          </p:cNvPr>
          <p:cNvSpPr txBox="1">
            <a:spLocks/>
          </p:cNvSpPr>
          <p:nvPr/>
        </p:nvSpPr>
        <p:spPr>
          <a:xfrm>
            <a:off x="388350" y="644943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B2DD"/>
                </a:solidFill>
              </a:rPr>
              <a:t>Options</a:t>
            </a:r>
            <a:r>
              <a:rPr lang="en-GB" dirty="0">
                <a:solidFill>
                  <a:srgbClr val="00B2DD"/>
                </a:solidFill>
              </a:rPr>
              <a:t> for using Omeka S in training workshops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BE76329-8248-C864-D3ED-B32A317B8E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4728129"/>
              </p:ext>
            </p:extLst>
          </p:nvPr>
        </p:nvGraphicFramePr>
        <p:xfrm>
          <a:off x="304292" y="1759373"/>
          <a:ext cx="11692636" cy="4924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2766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9C44E31-A2BC-4A7D-D1C9-DD9F6C4876BB}"/>
              </a:ext>
            </a:extLst>
          </p:cNvPr>
          <p:cNvSpPr txBox="1">
            <a:spLocks/>
          </p:cNvSpPr>
          <p:nvPr/>
        </p:nvSpPr>
        <p:spPr>
          <a:xfrm>
            <a:off x="388350" y="644943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B2DD"/>
                </a:solidFill>
              </a:rPr>
              <a:t>Initial Experiment </a:t>
            </a:r>
            <a:r>
              <a:rPr lang="en-GB" dirty="0">
                <a:solidFill>
                  <a:srgbClr val="00B2DD"/>
                </a:solidFill>
              </a:rPr>
              <a:t>(I): Option based on Warwick Linux Hosting provision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801F75-7155-D96A-8B23-4F854F5FA94E}"/>
              </a:ext>
            </a:extLst>
          </p:cNvPr>
          <p:cNvGrpSpPr/>
          <p:nvPr/>
        </p:nvGrpSpPr>
        <p:grpSpPr>
          <a:xfrm>
            <a:off x="388350" y="1596195"/>
            <a:ext cx="2629662" cy="1455702"/>
            <a:chOff x="251401" y="194214"/>
            <a:chExt cx="1527634" cy="1353456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399F064-9AB3-1F15-7BE1-8EDF208A7A0A}"/>
                </a:ext>
              </a:extLst>
            </p:cNvPr>
            <p:cNvSpPr/>
            <p:nvPr/>
          </p:nvSpPr>
          <p:spPr>
            <a:xfrm>
              <a:off x="251401" y="194214"/>
              <a:ext cx="1527634" cy="1353456"/>
            </a:xfrm>
            <a:prstGeom prst="rect">
              <a:avLst/>
            </a:prstGeom>
            <a:solidFill>
              <a:srgbClr val="0000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B47290E-DC39-A18F-805D-E3B065E5E66F}"/>
                </a:ext>
              </a:extLst>
            </p:cNvPr>
            <p:cNvSpPr txBox="1"/>
            <p:nvPr/>
          </p:nvSpPr>
          <p:spPr>
            <a:xfrm>
              <a:off x="251401" y="194214"/>
              <a:ext cx="1527634" cy="13534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/>
                <a:t>Requested 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/>
                <a:t>Linux server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(Warwick Linux Hosting)</a:t>
              </a:r>
              <a:endParaRPr lang="en-GB" sz="1200" kern="12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92FE57E-EE87-30F5-C068-6320DF5BEC23}"/>
              </a:ext>
            </a:extLst>
          </p:cNvPr>
          <p:cNvGrpSpPr/>
          <p:nvPr/>
        </p:nvGrpSpPr>
        <p:grpSpPr>
          <a:xfrm>
            <a:off x="3930080" y="1722490"/>
            <a:ext cx="3218272" cy="1203414"/>
            <a:chOff x="2083712" y="268080"/>
            <a:chExt cx="4195557" cy="1203414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975E5D7-18FE-4296-A937-5D688B650C8A}"/>
                </a:ext>
              </a:extLst>
            </p:cNvPr>
            <p:cNvSpPr/>
            <p:nvPr/>
          </p:nvSpPr>
          <p:spPr>
            <a:xfrm>
              <a:off x="2083713" y="268080"/>
              <a:ext cx="4195556" cy="1203414"/>
            </a:xfrm>
            <a:prstGeom prst="rect">
              <a:avLst/>
            </a:prstGeom>
            <a:solidFill>
              <a:srgbClr val="0000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98579E0-9DB5-B298-CB53-FAA61321669D}"/>
                </a:ext>
              </a:extLst>
            </p:cNvPr>
            <p:cNvSpPr txBox="1"/>
            <p:nvPr/>
          </p:nvSpPr>
          <p:spPr>
            <a:xfrm>
              <a:off x="2083712" y="268080"/>
              <a:ext cx="4195556" cy="12034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/>
                <a:t>Programming</a:t>
              </a:r>
            </a:p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/>
                <a:t>(PHP, HTML, CSS, SQL, Shell script)</a:t>
              </a:r>
            </a:p>
          </p:txBody>
        </p:sp>
      </p:grp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709B23A5-542F-C3F2-B41D-1F59BB220BB8}"/>
              </a:ext>
            </a:extLst>
          </p:cNvPr>
          <p:cNvSpPr/>
          <p:nvPr/>
        </p:nvSpPr>
        <p:spPr>
          <a:xfrm>
            <a:off x="465705" y="3511522"/>
            <a:ext cx="3464375" cy="1452318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AlmaLinux Apache Web Server</a:t>
            </a:r>
          </a:p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No. of CPUs: 1</a:t>
            </a:r>
          </a:p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Memory (GB): 2</a:t>
            </a:r>
          </a:p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Additional Storage (GB): 10</a:t>
            </a:r>
          </a:p>
          <a:p>
            <a:pPr algn="ctr"/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0" name="Elbow Connector 42">
            <a:extLst>
              <a:ext uri="{FF2B5EF4-FFF2-40B4-BE49-F238E27FC236}">
                <a16:creationId xmlns:a16="http://schemas.microsoft.com/office/drawing/2014/main" id="{6D732D56-52BE-7E2E-D373-124EE8A54AAE}"/>
              </a:ext>
            </a:extLst>
          </p:cNvPr>
          <p:cNvCxnSpPr>
            <a:cxnSpLocks/>
            <a:stCxn id="73" idx="2"/>
            <a:endCxn id="82" idx="0"/>
          </p:cNvCxnSpPr>
          <p:nvPr/>
        </p:nvCxnSpPr>
        <p:spPr>
          <a:xfrm rot="16200000" flipH="1">
            <a:off x="1759274" y="2995804"/>
            <a:ext cx="398477" cy="510662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Flowchart: Magnetic Disk 80">
            <a:extLst>
              <a:ext uri="{FF2B5EF4-FFF2-40B4-BE49-F238E27FC236}">
                <a16:creationId xmlns:a16="http://schemas.microsoft.com/office/drawing/2014/main" id="{BF03DB6D-3232-F13D-12A6-C3E7F064FD32}"/>
              </a:ext>
            </a:extLst>
          </p:cNvPr>
          <p:cNvSpPr/>
          <p:nvPr/>
        </p:nvSpPr>
        <p:spPr>
          <a:xfrm>
            <a:off x="481655" y="5272694"/>
            <a:ext cx="3464375" cy="1309101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MariaDB (MySQL)</a:t>
            </a:r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FEF07C7-4749-FF37-9CC9-0AB99F1BB84E}"/>
              </a:ext>
            </a:extLst>
          </p:cNvPr>
          <p:cNvSpPr/>
          <p:nvPr/>
        </p:nvSpPr>
        <p:spPr>
          <a:xfrm>
            <a:off x="388350" y="3450374"/>
            <a:ext cx="3650986" cy="3289468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849842D-793D-A610-6ED9-AC1AC1176720}"/>
              </a:ext>
            </a:extLst>
          </p:cNvPr>
          <p:cNvSpPr txBox="1"/>
          <p:nvPr/>
        </p:nvSpPr>
        <p:spPr>
          <a:xfrm>
            <a:off x="8372121" y="2200804"/>
            <a:ext cx="3218271" cy="436510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/var/www/html/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ja-JP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users/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login.php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logout.php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profile.php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setup_config.php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profile.php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│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  </a:t>
            </a:r>
            <a:r>
              <a:rPr lang="en-GB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setup_config.php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ja-JP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 index.php/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ja-JP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Readme.txt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ja-JP" kern="100" dirty="0">
                <a:ea typeface="MS Mincho" panose="02020609040205080304" pitchFamily="49" charset="-128"/>
                <a:cs typeface="Arial" panose="020B0604020202020204" pitchFamily="34" charset="0"/>
              </a:rPr>
              <a:t>|</a:t>
            </a:r>
            <a:r>
              <a:rPr lang="ja-JP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──</a:t>
            </a:r>
            <a:r>
              <a:rPr lang="en-GB" kern="100" dirty="0">
                <a:effectLst/>
                <a:ea typeface="MS Mincho" panose="02020609040205080304" pitchFamily="49" charset="-128"/>
                <a:cs typeface="Arial" panose="020B0604020202020204" pitchFamily="34" charset="0"/>
              </a:rPr>
              <a:t>runFirstTimeSetup.sh</a:t>
            </a:r>
          </a:p>
        </p:txBody>
      </p:sp>
      <p:cxnSp>
        <p:nvCxnSpPr>
          <p:cNvPr id="91" name="Elbow Connector 42">
            <a:extLst>
              <a:ext uri="{FF2B5EF4-FFF2-40B4-BE49-F238E27FC236}">
                <a16:creationId xmlns:a16="http://schemas.microsoft.com/office/drawing/2014/main" id="{B650F19B-D225-6BA5-89F2-DE89CB1163D6}"/>
              </a:ext>
            </a:extLst>
          </p:cNvPr>
          <p:cNvCxnSpPr>
            <a:cxnSpLocks/>
            <a:stCxn id="19" idx="4"/>
          </p:cNvCxnSpPr>
          <p:nvPr/>
        </p:nvCxnSpPr>
        <p:spPr>
          <a:xfrm>
            <a:off x="3930080" y="4237681"/>
            <a:ext cx="4442041" cy="1270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Elbow Connector 42">
            <a:extLst>
              <a:ext uri="{FF2B5EF4-FFF2-40B4-BE49-F238E27FC236}">
                <a16:creationId xmlns:a16="http://schemas.microsoft.com/office/drawing/2014/main" id="{5AE6C6E7-B95F-C92A-012B-9BABFCCFED51}"/>
              </a:ext>
            </a:extLst>
          </p:cNvPr>
          <p:cNvCxnSpPr>
            <a:cxnSpLocks/>
            <a:stCxn id="70" idx="3"/>
            <a:endCxn id="86" idx="0"/>
          </p:cNvCxnSpPr>
          <p:nvPr/>
        </p:nvCxnSpPr>
        <p:spPr>
          <a:xfrm flipV="1">
            <a:off x="7148352" y="2200804"/>
            <a:ext cx="2832905" cy="123393"/>
          </a:xfrm>
          <a:prstGeom prst="bentConnector4">
            <a:avLst>
              <a:gd name="adj1" fmla="val 21599"/>
              <a:gd name="adj2" fmla="val 406453"/>
            </a:avLst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Flowchart: Magnetic Disk 101">
            <a:extLst>
              <a:ext uri="{FF2B5EF4-FFF2-40B4-BE49-F238E27FC236}">
                <a16:creationId xmlns:a16="http://schemas.microsoft.com/office/drawing/2014/main" id="{15A53C4B-CF15-3C19-52D5-EAF538D64F01}"/>
              </a:ext>
            </a:extLst>
          </p:cNvPr>
          <p:cNvSpPr/>
          <p:nvPr/>
        </p:nvSpPr>
        <p:spPr>
          <a:xfrm>
            <a:off x="4620839" y="5153179"/>
            <a:ext cx="3464375" cy="1309101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Warwick LDAP Server</a:t>
            </a:r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03" name="Elbow Connector 42">
            <a:extLst>
              <a:ext uri="{FF2B5EF4-FFF2-40B4-BE49-F238E27FC236}">
                <a16:creationId xmlns:a16="http://schemas.microsoft.com/office/drawing/2014/main" id="{41B6DE41-7AE9-1739-7653-D42DD6481BBA}"/>
              </a:ext>
            </a:extLst>
          </p:cNvPr>
          <p:cNvCxnSpPr>
            <a:cxnSpLocks/>
            <a:endCxn id="102" idx="2"/>
          </p:cNvCxnSpPr>
          <p:nvPr/>
        </p:nvCxnSpPr>
        <p:spPr>
          <a:xfrm>
            <a:off x="4051856" y="5807729"/>
            <a:ext cx="568983" cy="1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42">
            <a:extLst>
              <a:ext uri="{FF2B5EF4-FFF2-40B4-BE49-F238E27FC236}">
                <a16:creationId xmlns:a16="http://schemas.microsoft.com/office/drawing/2014/main" id="{BD06FECA-9FD0-F4EE-EC04-308AEA7AC556}"/>
              </a:ext>
            </a:extLst>
          </p:cNvPr>
          <p:cNvCxnSpPr>
            <a:cxnSpLocks/>
            <a:stCxn id="81" idx="1"/>
            <a:endCxn id="19" idx="3"/>
          </p:cNvCxnSpPr>
          <p:nvPr/>
        </p:nvCxnSpPr>
        <p:spPr>
          <a:xfrm flipH="1" flipV="1">
            <a:off x="2197893" y="4963840"/>
            <a:ext cx="15950" cy="308854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Elbow Connector 42">
            <a:extLst>
              <a:ext uri="{FF2B5EF4-FFF2-40B4-BE49-F238E27FC236}">
                <a16:creationId xmlns:a16="http://schemas.microsoft.com/office/drawing/2014/main" id="{AC27CA12-2E87-1563-6D66-A091773B0B2E}"/>
              </a:ext>
            </a:extLst>
          </p:cNvPr>
          <p:cNvCxnSpPr>
            <a:cxnSpLocks/>
            <a:stCxn id="71" idx="1"/>
            <a:endCxn id="73" idx="3"/>
          </p:cNvCxnSpPr>
          <p:nvPr/>
        </p:nvCxnSpPr>
        <p:spPr>
          <a:xfrm rot="10800000">
            <a:off x="3018012" y="2324047"/>
            <a:ext cx="912068" cy="15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063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59A5A3B-2C80-0135-A788-EFF0C455532A}"/>
              </a:ext>
            </a:extLst>
          </p:cNvPr>
          <p:cNvSpPr/>
          <p:nvPr/>
        </p:nvSpPr>
        <p:spPr>
          <a:xfrm>
            <a:off x="0" y="64008"/>
            <a:ext cx="12124944" cy="67116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A screenshot of a login screen&#10;&#10;Description automatically generated">
            <a:extLst>
              <a:ext uri="{FF2B5EF4-FFF2-40B4-BE49-F238E27FC236}">
                <a16:creationId xmlns:a16="http://schemas.microsoft.com/office/drawing/2014/main" id="{42D7B20D-D7DD-809D-76A4-4B90B74CF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" y="1339162"/>
            <a:ext cx="2447875" cy="4161387"/>
          </a:xfrm>
          <a:prstGeom prst="rect">
            <a:avLst/>
          </a:prstGeom>
        </p:spPr>
      </p:pic>
      <p:sp>
        <p:nvSpPr>
          <p:cNvPr id="70" name="Text Placeholder 4">
            <a:extLst>
              <a:ext uri="{FF2B5EF4-FFF2-40B4-BE49-F238E27FC236}">
                <a16:creationId xmlns:a16="http://schemas.microsoft.com/office/drawing/2014/main" id="{25E3AA43-7515-B75D-3DF8-4AD12A8849ED}"/>
              </a:ext>
            </a:extLst>
          </p:cNvPr>
          <p:cNvSpPr txBox="1">
            <a:spLocks/>
          </p:cNvSpPr>
          <p:nvPr/>
        </p:nvSpPr>
        <p:spPr>
          <a:xfrm>
            <a:off x="183088" y="569099"/>
            <a:ext cx="11742876" cy="4680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solidFill>
                  <a:schemeClr val="bg1"/>
                </a:solidFill>
              </a:rPr>
              <a:t>[You can try by logging in with your warwick ITS account here - https://</a:t>
            </a:r>
            <a:r>
              <a:rPr lang="en-GB" sz="2400" b="1" dirty="0">
                <a:solidFill>
                  <a:schemeClr val="bg1"/>
                </a:solidFill>
              </a:rPr>
              <a:t>gold-pony.lnx.warwick.ac.uk</a:t>
            </a:r>
            <a:r>
              <a:rPr lang="en-GB" sz="2400" dirty="0">
                <a:solidFill>
                  <a:schemeClr val="bg1"/>
                </a:solidFill>
              </a:rPr>
              <a:t>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>
              <a:solidFill>
                <a:srgbClr val="00B2DD"/>
              </a:solidFill>
            </a:endParaRP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4C7D9696-715C-4877-7255-EDADE85F9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3782" y="3836276"/>
            <a:ext cx="3282857" cy="2881074"/>
          </a:xfrm>
          <a:prstGeom prst="rect">
            <a:avLst/>
          </a:prstGeom>
        </p:spPr>
      </p:pic>
      <p:sp>
        <p:nvSpPr>
          <p:cNvPr id="78" name="Text Placeholder 4">
            <a:extLst>
              <a:ext uri="{FF2B5EF4-FFF2-40B4-BE49-F238E27FC236}">
                <a16:creationId xmlns:a16="http://schemas.microsoft.com/office/drawing/2014/main" id="{704604C9-180E-AE75-04B0-3012764A8FFA}"/>
              </a:ext>
            </a:extLst>
          </p:cNvPr>
          <p:cNvSpPr txBox="1">
            <a:spLocks/>
          </p:cNvSpPr>
          <p:nvPr/>
        </p:nvSpPr>
        <p:spPr>
          <a:xfrm>
            <a:off x="183088" y="140650"/>
            <a:ext cx="9299240" cy="5908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>
                <a:solidFill>
                  <a:srgbClr val="00B2DD"/>
                </a:solidFill>
              </a:rPr>
              <a:t>Initial Experiment </a:t>
            </a:r>
            <a:r>
              <a:rPr lang="en-GB" dirty="0">
                <a:solidFill>
                  <a:srgbClr val="00B2DD"/>
                </a:solidFill>
              </a:rPr>
              <a:t>(II): Option based on Warwick Linux Hosting provision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124CB4-3A4B-5FB9-6603-399EF8370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6452" y="2403310"/>
            <a:ext cx="3015254" cy="42179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10CC17-4D71-F652-70EC-D0A94C4BE0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28" t="3275" r="2423" b="8227"/>
          <a:stretch/>
        </p:blipFill>
        <p:spPr>
          <a:xfrm>
            <a:off x="5744086" y="963360"/>
            <a:ext cx="2977315" cy="3464819"/>
          </a:xfrm>
          <a:prstGeom prst="rect">
            <a:avLst/>
          </a:prstGeom>
        </p:spPr>
      </p:pic>
      <p:cxnSp>
        <p:nvCxnSpPr>
          <p:cNvPr id="5" name="Elbow Connector 42">
            <a:extLst>
              <a:ext uri="{FF2B5EF4-FFF2-40B4-BE49-F238E27FC236}">
                <a16:creationId xmlns:a16="http://schemas.microsoft.com/office/drawing/2014/main" id="{D2FAB893-407D-D489-BE36-26028FFCD509}"/>
              </a:ext>
            </a:extLst>
          </p:cNvPr>
          <p:cNvCxnSpPr>
            <a:cxnSpLocks/>
            <a:endCxn id="3" idx="0"/>
          </p:cNvCxnSpPr>
          <p:nvPr/>
        </p:nvCxnSpPr>
        <p:spPr>
          <a:xfrm flipV="1">
            <a:off x="1508760" y="2403310"/>
            <a:ext cx="2635319" cy="1432966"/>
          </a:xfrm>
          <a:prstGeom prst="bentConnector4">
            <a:avLst>
              <a:gd name="adj1" fmla="val 21396"/>
              <a:gd name="adj2" fmla="val 122334"/>
            </a:avLst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42">
            <a:extLst>
              <a:ext uri="{FF2B5EF4-FFF2-40B4-BE49-F238E27FC236}">
                <a16:creationId xmlns:a16="http://schemas.microsoft.com/office/drawing/2014/main" id="{8565412F-B4B3-E3B1-A5EE-40EBFC504B9E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4690873" y="4133087"/>
            <a:ext cx="2541871" cy="295092"/>
          </a:xfrm>
          <a:prstGeom prst="bentConnector4">
            <a:avLst>
              <a:gd name="adj1" fmla="val 20717"/>
              <a:gd name="adj2" fmla="val 233244"/>
            </a:avLst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42">
            <a:extLst>
              <a:ext uri="{FF2B5EF4-FFF2-40B4-BE49-F238E27FC236}">
                <a16:creationId xmlns:a16="http://schemas.microsoft.com/office/drawing/2014/main" id="{F7AB1900-71CA-1DFD-7FE8-904F37B61F0C}"/>
              </a:ext>
            </a:extLst>
          </p:cNvPr>
          <p:cNvCxnSpPr>
            <a:cxnSpLocks/>
            <a:endCxn id="75" idx="1"/>
          </p:cNvCxnSpPr>
          <p:nvPr/>
        </p:nvCxnSpPr>
        <p:spPr>
          <a:xfrm rot="16200000" flipH="1">
            <a:off x="7753232" y="4216263"/>
            <a:ext cx="1143726" cy="977374"/>
          </a:xfrm>
          <a:prstGeom prst="bentConnector2">
            <a:avLst/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Elbow Connector 42">
            <a:extLst>
              <a:ext uri="{FF2B5EF4-FFF2-40B4-BE49-F238E27FC236}">
                <a16:creationId xmlns:a16="http://schemas.microsoft.com/office/drawing/2014/main" id="{3BF6509D-761C-8D8A-A0D7-DC0A14D244C5}"/>
              </a:ext>
            </a:extLst>
          </p:cNvPr>
          <p:cNvCxnSpPr>
            <a:cxnSpLocks/>
          </p:cNvCxnSpPr>
          <p:nvPr/>
        </p:nvCxnSpPr>
        <p:spPr>
          <a:xfrm>
            <a:off x="6054526" y="4819711"/>
            <a:ext cx="2759256" cy="1458916"/>
          </a:xfrm>
          <a:prstGeom prst="bentConnector3">
            <a:avLst>
              <a:gd name="adj1" fmla="val -1250"/>
            </a:avLst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697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232540-B548-2561-F424-852462704D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378" y="1882204"/>
            <a:ext cx="11009001" cy="4217807"/>
          </a:xfrm>
        </p:spPr>
        <p:txBody>
          <a:bodyPr>
            <a:normAutofit/>
          </a:bodyPr>
          <a:lstStyle/>
          <a:p>
            <a:r>
              <a:rPr lang="en-GB" b="1" dirty="0"/>
              <a:t>Strand A</a:t>
            </a:r>
            <a:endParaRPr lang="en-GB" dirty="0"/>
          </a:p>
          <a:p>
            <a:pPr lvl="1"/>
            <a:r>
              <a:rPr lang="en-GB" dirty="0"/>
              <a:t>Please provide any feedback based on this short presentation</a:t>
            </a:r>
          </a:p>
          <a:p>
            <a:r>
              <a:rPr lang="en-GB" b="1" dirty="0"/>
              <a:t>Strand B </a:t>
            </a:r>
            <a:r>
              <a:rPr lang="en-GB" dirty="0"/>
              <a:t>(if you can)</a:t>
            </a:r>
          </a:p>
          <a:p>
            <a:pPr lvl="1"/>
            <a:r>
              <a:rPr lang="en-GB" dirty="0"/>
              <a:t>Testing  </a:t>
            </a:r>
          </a:p>
          <a:p>
            <a:pPr lvl="2"/>
            <a:r>
              <a:rPr lang="en-GB" dirty="0"/>
              <a:t>LDAP-based login implementation </a:t>
            </a:r>
          </a:p>
          <a:p>
            <a:pPr lvl="2"/>
            <a:r>
              <a:rPr lang="en-GB" dirty="0"/>
              <a:t>Omeka S installation &amp; uninstallation</a:t>
            </a:r>
          </a:p>
          <a:p>
            <a:pPr lvl="1"/>
            <a:r>
              <a:rPr lang="en-GB" dirty="0"/>
              <a:t>If you want to provide feedback, please use Warwick ITS account to login and try to install Omeka S (testing LDAP implementation and Omeka S installation)</a:t>
            </a:r>
          </a:p>
          <a:p>
            <a:pPr lvl="2"/>
            <a:r>
              <a:rPr lang="en-GB" dirty="0"/>
              <a:t>Go to following test server: </a:t>
            </a:r>
            <a:r>
              <a:rPr lang="en-GB" b="1" dirty="0"/>
              <a:t>https://gold-pony.lnx.warwick.ac.uk </a:t>
            </a:r>
          </a:p>
          <a:p>
            <a:pPr lvl="2"/>
            <a:r>
              <a:rPr lang="en-GB" dirty="0"/>
              <a:t>Use your Warwick ITS account (LDAP is used so your account will not be stored)</a:t>
            </a:r>
          </a:p>
          <a:p>
            <a:pPr lvl="2"/>
            <a:r>
              <a:rPr lang="en-GB" dirty="0"/>
              <a:t>Confirm if you can setup Omeka S successfully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9C44E31-A2BC-4A7D-D1C9-DD9F6C4876BB}"/>
              </a:ext>
            </a:extLst>
          </p:cNvPr>
          <p:cNvSpPr txBox="1">
            <a:spLocks/>
          </p:cNvSpPr>
          <p:nvPr/>
        </p:nvSpPr>
        <p:spPr>
          <a:xfrm>
            <a:off x="388350" y="644943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Feedback strands</a:t>
            </a:r>
          </a:p>
        </p:txBody>
      </p:sp>
    </p:spTree>
    <p:extLst>
      <p:ext uri="{BB962C8B-B14F-4D97-AF65-F5344CB8AC3E}">
        <p14:creationId xmlns:p14="http://schemas.microsoft.com/office/powerpoint/2010/main" val="2694505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93281" y="1911792"/>
            <a:ext cx="1953737" cy="507823"/>
          </a:xfrm>
        </p:spPr>
        <p:txBody>
          <a:bodyPr>
            <a:normAutofit/>
          </a:bodyPr>
          <a:lstStyle/>
          <a:p>
            <a:pPr algn="ctr"/>
            <a:r>
              <a:rPr lang="en-US" sz="1600" dirty="0">
                <a:latin typeface="+mn-lt"/>
              </a:rPr>
              <a:t>Thank you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B6D3FD73-2B37-AE3D-C0C8-9FCAF04EF2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9" t="-307" r="2472" b="2521"/>
          <a:stretch/>
        </p:blipFill>
        <p:spPr>
          <a:xfrm>
            <a:off x="821829" y="3265045"/>
            <a:ext cx="2496643" cy="2524478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A6AA7CF6-4449-A7D3-2CAE-97F1C4C09A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8731" y="2705100"/>
            <a:ext cx="8293952" cy="387350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2000"/>
              </a:spcBef>
              <a:buNone/>
              <a:defRPr sz="56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GB" dirty="0"/>
              <a:t>Dr Godwin Yeboah</a:t>
            </a:r>
            <a:endParaRPr lang="en-GB" sz="800" dirty="0">
              <a:solidFill>
                <a:srgbClr val="000090"/>
              </a:solidFill>
            </a:endParaRPr>
          </a:p>
          <a:p>
            <a:pPr marL="0" indent="0">
              <a:spcBef>
                <a:spcPts val="900"/>
              </a:spcBef>
              <a:buNone/>
              <a:defRPr sz="4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GB" sz="2800" i="1" dirty="0">
                <a:hlinkClick r:id="rId4"/>
              </a:rPr>
              <a:t>Research Computing team </a:t>
            </a:r>
            <a:r>
              <a:rPr lang="en-GB" sz="2800" i="1" dirty="0"/>
              <a:t>member, </a:t>
            </a:r>
            <a:r>
              <a:rPr lang="en-GB" sz="2800" dirty="0"/>
              <a:t>Research Technology Platforms (RTPs), University of Warwick, UK. </a:t>
            </a:r>
          </a:p>
          <a:p>
            <a:pPr marL="0" indent="0">
              <a:spcBef>
                <a:spcPts val="900"/>
              </a:spcBef>
              <a:buNone/>
              <a:defRPr sz="4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GB" sz="2800" i="1" dirty="0"/>
              <a:t>Email: </a:t>
            </a:r>
            <a:r>
              <a:rPr lang="en-GB" sz="2800" i="1" dirty="0">
                <a:hlinkClick r:id="rId5"/>
              </a:rPr>
              <a:t>g.yeboah@warwick.ac.uk</a:t>
            </a:r>
            <a:r>
              <a:rPr lang="en-GB" sz="2800" i="1" dirty="0"/>
              <a:t> </a:t>
            </a:r>
          </a:p>
          <a:p>
            <a:pPr marL="0" indent="0">
              <a:spcBef>
                <a:spcPts val="900"/>
              </a:spcBef>
              <a:buNone/>
              <a:defRPr sz="4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GB" sz="2800" i="1" dirty="0"/>
              <a:t>Twitter: </a:t>
            </a:r>
            <a:r>
              <a:rPr lang="en-GB" sz="2800" i="1" dirty="0">
                <a:hlinkClick r:id="rId6"/>
              </a:rPr>
              <a:t>@GodwinYeboah</a:t>
            </a:r>
            <a:endParaRPr lang="en-GB" sz="2800" i="1" dirty="0"/>
          </a:p>
          <a:p>
            <a:pPr marL="0" indent="0">
              <a:spcBef>
                <a:spcPts val="900"/>
              </a:spcBef>
              <a:buNone/>
              <a:defRPr sz="4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GB" sz="2800" i="1" dirty="0"/>
              <a:t>OrcID: </a:t>
            </a:r>
            <a:r>
              <a:rPr lang="en-GB" sz="2800" i="1" dirty="0">
                <a:hlinkClick r:id="rId7"/>
              </a:rPr>
              <a:t>0000-0003-4618-3175</a:t>
            </a:r>
            <a:endParaRPr lang="en-GB" sz="2800" i="1" dirty="0"/>
          </a:p>
          <a:p>
            <a:pPr marL="0" indent="0">
              <a:spcBef>
                <a:spcPts val="900"/>
              </a:spcBef>
              <a:buNone/>
              <a:defRPr sz="4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GB" sz="2800" i="1" dirty="0"/>
              <a:t>ResearchGate: </a:t>
            </a:r>
            <a:r>
              <a:rPr lang="en-GB" sz="2800" i="1" dirty="0">
                <a:hlinkClick r:id="rId8"/>
              </a:rPr>
              <a:t>https://www.researchgate.net/profile/Godwin-Yeboah</a:t>
            </a:r>
            <a:endParaRPr lang="en-GB" sz="2800" i="1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28E82A9-E708-4F9B-79DA-5C7CBF2B0D00}"/>
              </a:ext>
            </a:extLst>
          </p:cNvPr>
          <p:cNvSpPr txBox="1">
            <a:spLocks/>
          </p:cNvSpPr>
          <p:nvPr/>
        </p:nvSpPr>
        <p:spPr>
          <a:xfrm>
            <a:off x="3798732" y="1911793"/>
            <a:ext cx="5605228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667" b="1" i="0" kern="120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Q &amp; A / End</a:t>
            </a:r>
          </a:p>
        </p:txBody>
      </p:sp>
    </p:spTree>
    <p:extLst>
      <p:ext uri="{BB962C8B-B14F-4D97-AF65-F5344CB8AC3E}">
        <p14:creationId xmlns:p14="http://schemas.microsoft.com/office/powerpoint/2010/main" val="2739411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054896"/>
            <a:ext cx="7164912" cy="50782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  <a:latin typeface="+mn-lt"/>
              </a:rPr>
              <a:t>Outline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A7F433E-5E88-8CCC-56EE-8FF80949885B}"/>
              </a:ext>
            </a:extLst>
          </p:cNvPr>
          <p:cNvSpPr txBox="1">
            <a:spLocks/>
          </p:cNvSpPr>
          <p:nvPr/>
        </p:nvSpPr>
        <p:spPr>
          <a:xfrm>
            <a:off x="1178989" y="1825625"/>
            <a:ext cx="10509907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Research question and objective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Brief introduction to Omeka S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Options for using Omeka S in training workshops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Outcome and feedback on initial experimentation using an option based on Warwick Linux Hosting provision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Q&amp;A, if any</a:t>
            </a:r>
          </a:p>
        </p:txBody>
      </p:sp>
    </p:spTree>
    <p:extLst>
      <p:ext uri="{BB962C8B-B14F-4D97-AF65-F5344CB8AC3E}">
        <p14:creationId xmlns:p14="http://schemas.microsoft.com/office/powerpoint/2010/main" val="213579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3283F1B-5BDC-9539-EB8C-F4C1AFA4DA88}"/>
              </a:ext>
            </a:extLst>
          </p:cNvPr>
          <p:cNvSpPr txBox="1">
            <a:spLocks/>
          </p:cNvSpPr>
          <p:nvPr/>
        </p:nvSpPr>
        <p:spPr>
          <a:xfrm>
            <a:off x="388350" y="606436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Research question and objective (I): Ongoing…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15804C30-5116-D921-5655-866AF6D690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4143228"/>
              </p:ext>
            </p:extLst>
          </p:nvPr>
        </p:nvGraphicFramePr>
        <p:xfrm>
          <a:off x="407368" y="1628799"/>
          <a:ext cx="11449272" cy="4868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EA44C5D-91A0-AC1D-BFD7-BCF5C48F0470}"/>
              </a:ext>
            </a:extLst>
          </p:cNvPr>
          <p:cNvSpPr txBox="1"/>
          <p:nvPr/>
        </p:nvSpPr>
        <p:spPr>
          <a:xfrm>
            <a:off x="1189234" y="2782669"/>
            <a:ext cx="10276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en-GB" sz="1800" b="0" i="0" dirty="0">
                <a:solidFill>
                  <a:srgbClr val="666666"/>
                </a:solidFill>
                <a:effectLst/>
                <a:latin typeface="Helvetica Neue"/>
              </a:rPr>
              <a:t>(Being a bit daring: There seem to be currently no training workshop web platform for Omeka S)</a:t>
            </a:r>
          </a:p>
        </p:txBody>
      </p:sp>
    </p:spTree>
    <p:extLst>
      <p:ext uri="{BB962C8B-B14F-4D97-AF65-F5344CB8AC3E}">
        <p14:creationId xmlns:p14="http://schemas.microsoft.com/office/powerpoint/2010/main" val="184866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3283F1B-5BDC-9539-EB8C-F4C1AFA4DA88}"/>
              </a:ext>
            </a:extLst>
          </p:cNvPr>
          <p:cNvSpPr txBox="1">
            <a:spLocks/>
          </p:cNvSpPr>
          <p:nvPr/>
        </p:nvSpPr>
        <p:spPr>
          <a:xfrm>
            <a:off x="388350" y="606436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Research question and objective (II): Ongoing…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15804C30-5116-D921-5655-866AF6D690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3044681"/>
              </p:ext>
            </p:extLst>
          </p:nvPr>
        </p:nvGraphicFramePr>
        <p:xfrm>
          <a:off x="407368" y="1628799"/>
          <a:ext cx="11449272" cy="4868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631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0ADA003-C502-7F39-442B-CDF13D3D5BEA}"/>
              </a:ext>
            </a:extLst>
          </p:cNvPr>
          <p:cNvSpPr txBox="1">
            <a:spLocks/>
          </p:cNvSpPr>
          <p:nvPr/>
        </p:nvSpPr>
        <p:spPr>
          <a:xfrm>
            <a:off x="301657" y="563517"/>
            <a:ext cx="830713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Brief introduction to Omeka S (I): What is Omeka S?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C8AE83-43B6-5B3F-78FE-CF03180134F4}"/>
              </a:ext>
            </a:extLst>
          </p:cNvPr>
          <p:cNvSpPr/>
          <p:nvPr/>
        </p:nvSpPr>
        <p:spPr>
          <a:xfrm>
            <a:off x="195841" y="1719298"/>
            <a:ext cx="11870422" cy="929961"/>
          </a:xfrm>
          <a:custGeom>
            <a:avLst/>
            <a:gdLst>
              <a:gd name="connsiteX0" fmla="*/ 0 w 11870422"/>
              <a:gd name="connsiteY0" fmla="*/ 92996 h 929961"/>
              <a:gd name="connsiteX1" fmla="*/ 92996 w 11870422"/>
              <a:gd name="connsiteY1" fmla="*/ 0 h 929961"/>
              <a:gd name="connsiteX2" fmla="*/ 11777426 w 11870422"/>
              <a:gd name="connsiteY2" fmla="*/ 0 h 929961"/>
              <a:gd name="connsiteX3" fmla="*/ 11870422 w 11870422"/>
              <a:gd name="connsiteY3" fmla="*/ 92996 h 929961"/>
              <a:gd name="connsiteX4" fmla="*/ 11870422 w 11870422"/>
              <a:gd name="connsiteY4" fmla="*/ 836965 h 929961"/>
              <a:gd name="connsiteX5" fmla="*/ 11777426 w 11870422"/>
              <a:gd name="connsiteY5" fmla="*/ 929961 h 929961"/>
              <a:gd name="connsiteX6" fmla="*/ 92996 w 11870422"/>
              <a:gd name="connsiteY6" fmla="*/ 929961 h 929961"/>
              <a:gd name="connsiteX7" fmla="*/ 0 w 11870422"/>
              <a:gd name="connsiteY7" fmla="*/ 836965 h 929961"/>
              <a:gd name="connsiteX8" fmla="*/ 0 w 11870422"/>
              <a:gd name="connsiteY8" fmla="*/ 92996 h 92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70422" h="929961">
                <a:moveTo>
                  <a:pt x="0" y="92996"/>
                </a:moveTo>
                <a:cubicBezTo>
                  <a:pt x="0" y="41636"/>
                  <a:pt x="41636" y="0"/>
                  <a:pt x="92996" y="0"/>
                </a:cubicBezTo>
                <a:lnTo>
                  <a:pt x="11777426" y="0"/>
                </a:lnTo>
                <a:cubicBezTo>
                  <a:pt x="11828786" y="0"/>
                  <a:pt x="11870422" y="41636"/>
                  <a:pt x="11870422" y="92996"/>
                </a:cubicBezTo>
                <a:lnTo>
                  <a:pt x="11870422" y="836965"/>
                </a:lnTo>
                <a:cubicBezTo>
                  <a:pt x="11870422" y="888325"/>
                  <a:pt x="11828786" y="929961"/>
                  <a:pt x="11777426" y="929961"/>
                </a:cubicBezTo>
                <a:lnTo>
                  <a:pt x="92996" y="929961"/>
                </a:lnTo>
                <a:cubicBezTo>
                  <a:pt x="41636" y="929961"/>
                  <a:pt x="0" y="888325"/>
                  <a:pt x="0" y="836965"/>
                </a:cubicBezTo>
                <a:lnTo>
                  <a:pt x="0" y="9299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678" tIns="118678" rIns="118678" bIns="118678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Omeka Technology Ecosystem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CAD0CCA-300E-5D92-26BA-654689AA5BA1}"/>
              </a:ext>
            </a:extLst>
          </p:cNvPr>
          <p:cNvSpPr/>
          <p:nvPr/>
        </p:nvSpPr>
        <p:spPr>
          <a:xfrm>
            <a:off x="275749" y="2881810"/>
            <a:ext cx="3684823" cy="547190"/>
          </a:xfrm>
          <a:custGeom>
            <a:avLst/>
            <a:gdLst>
              <a:gd name="connsiteX0" fmla="*/ 0 w 4801732"/>
              <a:gd name="connsiteY0" fmla="*/ 85955 h 859554"/>
              <a:gd name="connsiteX1" fmla="*/ 85955 w 4801732"/>
              <a:gd name="connsiteY1" fmla="*/ 0 h 859554"/>
              <a:gd name="connsiteX2" fmla="*/ 4715777 w 4801732"/>
              <a:gd name="connsiteY2" fmla="*/ 0 h 859554"/>
              <a:gd name="connsiteX3" fmla="*/ 4801732 w 4801732"/>
              <a:gd name="connsiteY3" fmla="*/ 85955 h 859554"/>
              <a:gd name="connsiteX4" fmla="*/ 4801732 w 4801732"/>
              <a:gd name="connsiteY4" fmla="*/ 773599 h 859554"/>
              <a:gd name="connsiteX5" fmla="*/ 4715777 w 4801732"/>
              <a:gd name="connsiteY5" fmla="*/ 859554 h 859554"/>
              <a:gd name="connsiteX6" fmla="*/ 85955 w 4801732"/>
              <a:gd name="connsiteY6" fmla="*/ 859554 h 859554"/>
              <a:gd name="connsiteX7" fmla="*/ 0 w 4801732"/>
              <a:gd name="connsiteY7" fmla="*/ 773599 h 859554"/>
              <a:gd name="connsiteX8" fmla="*/ 0 w 4801732"/>
              <a:gd name="connsiteY8" fmla="*/ 85955 h 85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1732" h="859554">
                <a:moveTo>
                  <a:pt x="0" y="85955"/>
                </a:moveTo>
                <a:cubicBezTo>
                  <a:pt x="0" y="38483"/>
                  <a:pt x="38483" y="0"/>
                  <a:pt x="85955" y="0"/>
                </a:cubicBezTo>
                <a:lnTo>
                  <a:pt x="4715777" y="0"/>
                </a:lnTo>
                <a:cubicBezTo>
                  <a:pt x="4763249" y="0"/>
                  <a:pt x="4801732" y="38483"/>
                  <a:pt x="4801732" y="85955"/>
                </a:cubicBezTo>
                <a:lnTo>
                  <a:pt x="4801732" y="773599"/>
                </a:lnTo>
                <a:cubicBezTo>
                  <a:pt x="4801732" y="821071"/>
                  <a:pt x="4763249" y="859554"/>
                  <a:pt x="4715777" y="859554"/>
                </a:cubicBezTo>
                <a:lnTo>
                  <a:pt x="85955" y="859554"/>
                </a:lnTo>
                <a:cubicBezTo>
                  <a:pt x="38483" y="859554"/>
                  <a:pt x="0" y="821071"/>
                  <a:pt x="0" y="773599"/>
                </a:cubicBezTo>
                <a:lnTo>
                  <a:pt x="0" y="8595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6615" tIns="116615" rIns="116615" bIns="116615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Omeka S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19128A3-2D25-9728-8736-66AC2804AC9E}"/>
              </a:ext>
            </a:extLst>
          </p:cNvPr>
          <p:cNvSpPr/>
          <p:nvPr/>
        </p:nvSpPr>
        <p:spPr>
          <a:xfrm>
            <a:off x="275749" y="3575407"/>
            <a:ext cx="3684823" cy="3108630"/>
          </a:xfrm>
          <a:custGeom>
            <a:avLst/>
            <a:gdLst>
              <a:gd name="connsiteX0" fmla="*/ 0 w 2231966"/>
              <a:gd name="connsiteY0" fmla="*/ 173588 h 1735877"/>
              <a:gd name="connsiteX1" fmla="*/ 173588 w 2231966"/>
              <a:gd name="connsiteY1" fmla="*/ 0 h 1735877"/>
              <a:gd name="connsiteX2" fmla="*/ 2058378 w 2231966"/>
              <a:gd name="connsiteY2" fmla="*/ 0 h 1735877"/>
              <a:gd name="connsiteX3" fmla="*/ 2231966 w 2231966"/>
              <a:gd name="connsiteY3" fmla="*/ 173588 h 1735877"/>
              <a:gd name="connsiteX4" fmla="*/ 2231966 w 2231966"/>
              <a:gd name="connsiteY4" fmla="*/ 1562289 h 1735877"/>
              <a:gd name="connsiteX5" fmla="*/ 2058378 w 2231966"/>
              <a:gd name="connsiteY5" fmla="*/ 1735877 h 1735877"/>
              <a:gd name="connsiteX6" fmla="*/ 173588 w 2231966"/>
              <a:gd name="connsiteY6" fmla="*/ 1735877 h 1735877"/>
              <a:gd name="connsiteX7" fmla="*/ 0 w 2231966"/>
              <a:gd name="connsiteY7" fmla="*/ 1562289 h 1735877"/>
              <a:gd name="connsiteX8" fmla="*/ 0 w 2231966"/>
              <a:gd name="connsiteY8" fmla="*/ 173588 h 173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31966" h="1735877">
                <a:moveTo>
                  <a:pt x="0" y="173588"/>
                </a:moveTo>
                <a:cubicBezTo>
                  <a:pt x="0" y="77718"/>
                  <a:pt x="77718" y="0"/>
                  <a:pt x="173588" y="0"/>
                </a:cubicBezTo>
                <a:lnTo>
                  <a:pt x="2058378" y="0"/>
                </a:lnTo>
                <a:cubicBezTo>
                  <a:pt x="2154248" y="0"/>
                  <a:pt x="2231966" y="77718"/>
                  <a:pt x="2231966" y="173588"/>
                </a:cubicBezTo>
                <a:lnTo>
                  <a:pt x="2231966" y="1562289"/>
                </a:lnTo>
                <a:cubicBezTo>
                  <a:pt x="2231966" y="1658159"/>
                  <a:pt x="2154248" y="1735877"/>
                  <a:pt x="2058378" y="1735877"/>
                </a:cubicBezTo>
                <a:lnTo>
                  <a:pt x="173588" y="1735877"/>
                </a:lnTo>
                <a:cubicBezTo>
                  <a:pt x="77718" y="1735877"/>
                  <a:pt x="0" y="1658159"/>
                  <a:pt x="0" y="1562289"/>
                </a:cubicBezTo>
                <a:lnTo>
                  <a:pt x="0" y="1735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042" tIns="127042" rIns="127042" bIns="127042" numCol="1" spcCol="1270" anchor="t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kern="1200" dirty="0"/>
              <a:t>- Next generation technology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</a:t>
            </a:r>
            <a:r>
              <a:rPr lang="en-GB" sz="2000" dirty="0"/>
              <a:t>M</a:t>
            </a:r>
            <a:r>
              <a:rPr lang="en-GB" sz="2000" kern="1200" dirty="0"/>
              <a:t>ultiple independent websites installations from one instance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/>
              <a:t>- </a:t>
            </a:r>
            <a:r>
              <a:rPr lang="en-GB" sz="2000" i="0" dirty="0">
                <a:effectLst/>
              </a:rPr>
              <a:t>API-First Design philosophy</a:t>
            </a:r>
            <a:endParaRPr lang="en-GB" sz="2000" dirty="0"/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i="0" dirty="0">
                <a:effectLst/>
              </a:rPr>
              <a:t>- Uses multiple vocabularies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i="0" dirty="0">
                <a:effectLst/>
              </a:rPr>
              <a:t>- Advanced Access Control and User Roles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Modular architecture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A5C544F-6185-49C3-3B60-5DD4BCE47404}"/>
              </a:ext>
            </a:extLst>
          </p:cNvPr>
          <p:cNvSpPr/>
          <p:nvPr/>
        </p:nvSpPr>
        <p:spPr>
          <a:xfrm>
            <a:off x="6909006" y="3790191"/>
            <a:ext cx="3221314" cy="2893846"/>
          </a:xfrm>
          <a:custGeom>
            <a:avLst/>
            <a:gdLst>
              <a:gd name="connsiteX0" fmla="*/ 0 w 2779555"/>
              <a:gd name="connsiteY0" fmla="*/ 271012 h 2710121"/>
              <a:gd name="connsiteX1" fmla="*/ 271012 w 2779555"/>
              <a:gd name="connsiteY1" fmla="*/ 0 h 2710121"/>
              <a:gd name="connsiteX2" fmla="*/ 2508543 w 2779555"/>
              <a:gd name="connsiteY2" fmla="*/ 0 h 2710121"/>
              <a:gd name="connsiteX3" fmla="*/ 2779555 w 2779555"/>
              <a:gd name="connsiteY3" fmla="*/ 271012 h 2710121"/>
              <a:gd name="connsiteX4" fmla="*/ 2779555 w 2779555"/>
              <a:gd name="connsiteY4" fmla="*/ 2439109 h 2710121"/>
              <a:gd name="connsiteX5" fmla="*/ 2508543 w 2779555"/>
              <a:gd name="connsiteY5" fmla="*/ 2710121 h 2710121"/>
              <a:gd name="connsiteX6" fmla="*/ 271012 w 2779555"/>
              <a:gd name="connsiteY6" fmla="*/ 2710121 h 2710121"/>
              <a:gd name="connsiteX7" fmla="*/ 0 w 2779555"/>
              <a:gd name="connsiteY7" fmla="*/ 2439109 h 2710121"/>
              <a:gd name="connsiteX8" fmla="*/ 0 w 2779555"/>
              <a:gd name="connsiteY8" fmla="*/ 271012 h 2710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9555" h="2710121">
                <a:moveTo>
                  <a:pt x="0" y="271012"/>
                </a:moveTo>
                <a:cubicBezTo>
                  <a:pt x="0" y="121336"/>
                  <a:pt x="121336" y="0"/>
                  <a:pt x="271012" y="0"/>
                </a:cubicBezTo>
                <a:lnTo>
                  <a:pt x="2508543" y="0"/>
                </a:lnTo>
                <a:cubicBezTo>
                  <a:pt x="2658219" y="0"/>
                  <a:pt x="2779555" y="121336"/>
                  <a:pt x="2779555" y="271012"/>
                </a:cubicBezTo>
                <a:lnTo>
                  <a:pt x="2779555" y="2439109"/>
                </a:lnTo>
                <a:cubicBezTo>
                  <a:pt x="2779555" y="2588785"/>
                  <a:pt x="2658219" y="2710121"/>
                  <a:pt x="2508543" y="2710121"/>
                </a:cubicBezTo>
                <a:lnTo>
                  <a:pt x="271012" y="2710121"/>
                </a:lnTo>
                <a:cubicBezTo>
                  <a:pt x="121336" y="2710121"/>
                  <a:pt x="0" y="2588785"/>
                  <a:pt x="0" y="2439109"/>
                </a:cubicBezTo>
                <a:lnTo>
                  <a:pt x="0" y="27101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5577" tIns="155577" rIns="155577" bIns="155577" numCol="1" spcCol="1270" anchor="t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dirty="0"/>
              <a:t>-</a:t>
            </a:r>
            <a:r>
              <a:rPr lang="en-GB" sz="2000" kern="1200" dirty="0"/>
              <a:t> Web Content Management System (CMS) </a:t>
            </a:r>
          </a:p>
          <a:p>
            <a:pPr marL="0" lvl="0" indent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</a:t>
            </a:r>
            <a:r>
              <a:rPr lang="en-GB" sz="2000" b="1" kern="1200" dirty="0"/>
              <a:t>Designed for digital collections &amp; online exhibitions</a:t>
            </a:r>
            <a:r>
              <a:rPr lang="en-GB" sz="2000" kern="1200" dirty="0"/>
              <a:t>, particularly in the context of cultural heritage institutions like museums, libraries,  archives, Arts Faculties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7F1AB0-77CD-86D6-A6FA-173DB7A607B2}"/>
              </a:ext>
            </a:extLst>
          </p:cNvPr>
          <p:cNvSpPr/>
          <p:nvPr/>
        </p:nvSpPr>
        <p:spPr>
          <a:xfrm>
            <a:off x="4033641" y="2860230"/>
            <a:ext cx="2802296" cy="929961"/>
          </a:xfrm>
          <a:custGeom>
            <a:avLst/>
            <a:gdLst>
              <a:gd name="connsiteX0" fmla="*/ 0 w 2150582"/>
              <a:gd name="connsiteY0" fmla="*/ 106914 h 1069144"/>
              <a:gd name="connsiteX1" fmla="*/ 106914 w 2150582"/>
              <a:gd name="connsiteY1" fmla="*/ 0 h 1069144"/>
              <a:gd name="connsiteX2" fmla="*/ 2043668 w 2150582"/>
              <a:gd name="connsiteY2" fmla="*/ 0 h 1069144"/>
              <a:gd name="connsiteX3" fmla="*/ 2150582 w 2150582"/>
              <a:gd name="connsiteY3" fmla="*/ 106914 h 1069144"/>
              <a:gd name="connsiteX4" fmla="*/ 2150582 w 2150582"/>
              <a:gd name="connsiteY4" fmla="*/ 962230 h 1069144"/>
              <a:gd name="connsiteX5" fmla="*/ 2043668 w 2150582"/>
              <a:gd name="connsiteY5" fmla="*/ 1069144 h 1069144"/>
              <a:gd name="connsiteX6" fmla="*/ 106914 w 2150582"/>
              <a:gd name="connsiteY6" fmla="*/ 1069144 h 1069144"/>
              <a:gd name="connsiteX7" fmla="*/ 0 w 2150582"/>
              <a:gd name="connsiteY7" fmla="*/ 962230 h 1069144"/>
              <a:gd name="connsiteX8" fmla="*/ 0 w 2150582"/>
              <a:gd name="connsiteY8" fmla="*/ 106914 h 10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0582" h="1069144">
                <a:moveTo>
                  <a:pt x="0" y="106914"/>
                </a:moveTo>
                <a:cubicBezTo>
                  <a:pt x="0" y="47867"/>
                  <a:pt x="47867" y="0"/>
                  <a:pt x="106914" y="0"/>
                </a:cubicBezTo>
                <a:lnTo>
                  <a:pt x="2043668" y="0"/>
                </a:lnTo>
                <a:cubicBezTo>
                  <a:pt x="2102715" y="0"/>
                  <a:pt x="2150582" y="47867"/>
                  <a:pt x="2150582" y="106914"/>
                </a:cubicBezTo>
                <a:lnTo>
                  <a:pt x="2150582" y="962230"/>
                </a:lnTo>
                <a:cubicBezTo>
                  <a:pt x="2150582" y="1021277"/>
                  <a:pt x="2102715" y="1069144"/>
                  <a:pt x="2043668" y="1069144"/>
                </a:cubicBezTo>
                <a:lnTo>
                  <a:pt x="106914" y="1069144"/>
                </a:lnTo>
                <a:cubicBezTo>
                  <a:pt x="47867" y="1069144"/>
                  <a:pt x="0" y="1021277"/>
                  <a:pt x="0" y="962230"/>
                </a:cubicBezTo>
                <a:lnTo>
                  <a:pt x="0" y="10691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2754" tIns="122754" rIns="122754" bIns="122754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Omeka Classic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1B71520-DBE5-04AC-2237-9B0CDFFC8D71}"/>
              </a:ext>
            </a:extLst>
          </p:cNvPr>
          <p:cNvSpPr/>
          <p:nvPr/>
        </p:nvSpPr>
        <p:spPr>
          <a:xfrm>
            <a:off x="4022216" y="4001163"/>
            <a:ext cx="2813721" cy="2682874"/>
          </a:xfrm>
          <a:custGeom>
            <a:avLst/>
            <a:gdLst>
              <a:gd name="connsiteX0" fmla="*/ 0 w 2142194"/>
              <a:gd name="connsiteY0" fmla="*/ 214219 h 2349093"/>
              <a:gd name="connsiteX1" fmla="*/ 214219 w 2142194"/>
              <a:gd name="connsiteY1" fmla="*/ 0 h 2349093"/>
              <a:gd name="connsiteX2" fmla="*/ 1927975 w 2142194"/>
              <a:gd name="connsiteY2" fmla="*/ 0 h 2349093"/>
              <a:gd name="connsiteX3" fmla="*/ 2142194 w 2142194"/>
              <a:gd name="connsiteY3" fmla="*/ 214219 h 2349093"/>
              <a:gd name="connsiteX4" fmla="*/ 2142194 w 2142194"/>
              <a:gd name="connsiteY4" fmla="*/ 2134874 h 2349093"/>
              <a:gd name="connsiteX5" fmla="*/ 1927975 w 2142194"/>
              <a:gd name="connsiteY5" fmla="*/ 2349093 h 2349093"/>
              <a:gd name="connsiteX6" fmla="*/ 214219 w 2142194"/>
              <a:gd name="connsiteY6" fmla="*/ 2349093 h 2349093"/>
              <a:gd name="connsiteX7" fmla="*/ 0 w 2142194"/>
              <a:gd name="connsiteY7" fmla="*/ 2134874 h 2349093"/>
              <a:gd name="connsiteX8" fmla="*/ 0 w 2142194"/>
              <a:gd name="connsiteY8" fmla="*/ 214219 h 234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2194" h="2349093">
                <a:moveTo>
                  <a:pt x="0" y="214219"/>
                </a:moveTo>
                <a:cubicBezTo>
                  <a:pt x="0" y="95909"/>
                  <a:pt x="95909" y="0"/>
                  <a:pt x="214219" y="0"/>
                </a:cubicBezTo>
                <a:lnTo>
                  <a:pt x="1927975" y="0"/>
                </a:lnTo>
                <a:cubicBezTo>
                  <a:pt x="2046285" y="0"/>
                  <a:pt x="2142194" y="95909"/>
                  <a:pt x="2142194" y="214219"/>
                </a:cubicBezTo>
                <a:lnTo>
                  <a:pt x="2142194" y="2134874"/>
                </a:lnTo>
                <a:cubicBezTo>
                  <a:pt x="2142194" y="2253184"/>
                  <a:pt x="2046285" y="2349093"/>
                  <a:pt x="1927975" y="2349093"/>
                </a:cubicBezTo>
                <a:lnTo>
                  <a:pt x="214219" y="2349093"/>
                </a:lnTo>
                <a:cubicBezTo>
                  <a:pt x="95909" y="2349093"/>
                  <a:pt x="0" y="2253184"/>
                  <a:pt x="0" y="2134874"/>
                </a:cubicBezTo>
                <a:lnTo>
                  <a:pt x="0" y="21421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8943" tIns="138943" rIns="138943" bIns="138943" numCol="1" spcCol="1270" anchor="t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2000" kern="1200" dirty="0"/>
              <a:t>- Previous </a:t>
            </a:r>
            <a:r>
              <a:rPr lang="en-GB" sz="2000" dirty="0"/>
              <a:t>generation</a:t>
            </a:r>
            <a:r>
              <a:rPr lang="en-GB" sz="2000" kern="1200" dirty="0"/>
              <a:t> technology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2000" kern="1200" dirty="0"/>
              <a:t>- Single website per instance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2000" dirty="0"/>
              <a:t>- Dublin core vocabulary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2000" kern="1200" dirty="0"/>
              <a:t>- Simpler Access Control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2000" dirty="0"/>
              <a:t>- Plugin architecture</a:t>
            </a:r>
            <a:endParaRPr lang="en-GB" sz="2000" kern="120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96B36BF-B4BA-F2C0-080D-542F0B121696}"/>
              </a:ext>
            </a:extLst>
          </p:cNvPr>
          <p:cNvSpPr/>
          <p:nvPr/>
        </p:nvSpPr>
        <p:spPr>
          <a:xfrm>
            <a:off x="10330780" y="2881811"/>
            <a:ext cx="1713818" cy="1238126"/>
          </a:xfrm>
          <a:custGeom>
            <a:avLst/>
            <a:gdLst>
              <a:gd name="connsiteX0" fmla="*/ 0 w 2344652"/>
              <a:gd name="connsiteY0" fmla="*/ 173588 h 1735877"/>
              <a:gd name="connsiteX1" fmla="*/ 173588 w 2344652"/>
              <a:gd name="connsiteY1" fmla="*/ 0 h 1735877"/>
              <a:gd name="connsiteX2" fmla="*/ 2171064 w 2344652"/>
              <a:gd name="connsiteY2" fmla="*/ 0 h 1735877"/>
              <a:gd name="connsiteX3" fmla="*/ 2344652 w 2344652"/>
              <a:gd name="connsiteY3" fmla="*/ 173588 h 1735877"/>
              <a:gd name="connsiteX4" fmla="*/ 2344652 w 2344652"/>
              <a:gd name="connsiteY4" fmla="*/ 1562289 h 1735877"/>
              <a:gd name="connsiteX5" fmla="*/ 2171064 w 2344652"/>
              <a:gd name="connsiteY5" fmla="*/ 1735877 h 1735877"/>
              <a:gd name="connsiteX6" fmla="*/ 173588 w 2344652"/>
              <a:gd name="connsiteY6" fmla="*/ 1735877 h 1735877"/>
              <a:gd name="connsiteX7" fmla="*/ 0 w 2344652"/>
              <a:gd name="connsiteY7" fmla="*/ 1562289 h 1735877"/>
              <a:gd name="connsiteX8" fmla="*/ 0 w 2344652"/>
              <a:gd name="connsiteY8" fmla="*/ 173588 h 173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652" h="1735877">
                <a:moveTo>
                  <a:pt x="0" y="173588"/>
                </a:moveTo>
                <a:cubicBezTo>
                  <a:pt x="0" y="77718"/>
                  <a:pt x="77718" y="0"/>
                  <a:pt x="173588" y="0"/>
                </a:cubicBezTo>
                <a:lnTo>
                  <a:pt x="2171064" y="0"/>
                </a:lnTo>
                <a:cubicBezTo>
                  <a:pt x="2266934" y="0"/>
                  <a:pt x="2344652" y="77718"/>
                  <a:pt x="2344652" y="173588"/>
                </a:cubicBezTo>
                <a:lnTo>
                  <a:pt x="2344652" y="1562289"/>
                </a:lnTo>
                <a:cubicBezTo>
                  <a:pt x="2344652" y="1658159"/>
                  <a:pt x="2266934" y="1735877"/>
                  <a:pt x="2171064" y="1735877"/>
                </a:cubicBezTo>
                <a:lnTo>
                  <a:pt x="173588" y="1735877"/>
                </a:lnTo>
                <a:cubicBezTo>
                  <a:pt x="77718" y="1735877"/>
                  <a:pt x="0" y="1658159"/>
                  <a:pt x="0" y="1562289"/>
                </a:cubicBezTo>
                <a:lnTo>
                  <a:pt x="0" y="1735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82" tIns="142282" rIns="142282" bIns="142282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400" kern="1200" dirty="0"/>
              <a:t>Omeka.net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41C4AAD-D2A8-A1A3-5FF7-CD9BBE10B346}"/>
              </a:ext>
            </a:extLst>
          </p:cNvPr>
          <p:cNvSpPr/>
          <p:nvPr/>
        </p:nvSpPr>
        <p:spPr>
          <a:xfrm>
            <a:off x="10330780" y="4352489"/>
            <a:ext cx="1713817" cy="2331547"/>
          </a:xfrm>
          <a:custGeom>
            <a:avLst/>
            <a:gdLst>
              <a:gd name="connsiteX0" fmla="*/ 0 w 2150582"/>
              <a:gd name="connsiteY0" fmla="*/ 173588 h 1735877"/>
              <a:gd name="connsiteX1" fmla="*/ 173588 w 2150582"/>
              <a:gd name="connsiteY1" fmla="*/ 0 h 1735877"/>
              <a:gd name="connsiteX2" fmla="*/ 1976994 w 2150582"/>
              <a:gd name="connsiteY2" fmla="*/ 0 h 1735877"/>
              <a:gd name="connsiteX3" fmla="*/ 2150582 w 2150582"/>
              <a:gd name="connsiteY3" fmla="*/ 173588 h 1735877"/>
              <a:gd name="connsiteX4" fmla="*/ 2150582 w 2150582"/>
              <a:gd name="connsiteY4" fmla="*/ 1562289 h 1735877"/>
              <a:gd name="connsiteX5" fmla="*/ 1976994 w 2150582"/>
              <a:gd name="connsiteY5" fmla="*/ 1735877 h 1735877"/>
              <a:gd name="connsiteX6" fmla="*/ 173588 w 2150582"/>
              <a:gd name="connsiteY6" fmla="*/ 1735877 h 1735877"/>
              <a:gd name="connsiteX7" fmla="*/ 0 w 2150582"/>
              <a:gd name="connsiteY7" fmla="*/ 1562289 h 1735877"/>
              <a:gd name="connsiteX8" fmla="*/ 0 w 2150582"/>
              <a:gd name="connsiteY8" fmla="*/ 173588 h 1735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0582" h="1735877">
                <a:moveTo>
                  <a:pt x="0" y="173588"/>
                </a:moveTo>
                <a:cubicBezTo>
                  <a:pt x="0" y="77718"/>
                  <a:pt x="77718" y="0"/>
                  <a:pt x="173588" y="0"/>
                </a:cubicBezTo>
                <a:lnTo>
                  <a:pt x="1976994" y="0"/>
                </a:lnTo>
                <a:cubicBezTo>
                  <a:pt x="2072864" y="0"/>
                  <a:pt x="2150582" y="77718"/>
                  <a:pt x="2150582" y="173588"/>
                </a:cubicBezTo>
                <a:lnTo>
                  <a:pt x="2150582" y="1562289"/>
                </a:lnTo>
                <a:cubicBezTo>
                  <a:pt x="2150582" y="1658159"/>
                  <a:pt x="2072864" y="1735877"/>
                  <a:pt x="1976994" y="1735877"/>
                </a:cubicBezTo>
                <a:lnTo>
                  <a:pt x="173588" y="1735877"/>
                </a:lnTo>
                <a:cubicBezTo>
                  <a:pt x="77718" y="1735877"/>
                  <a:pt x="0" y="1658159"/>
                  <a:pt x="0" y="1562289"/>
                </a:cubicBezTo>
                <a:lnTo>
                  <a:pt x="0" y="17358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042" tIns="127042" rIns="127042" bIns="127042" numCol="1" spcCol="1270" anchor="t" anchorCtr="0">
            <a:noAutofit/>
          </a:bodyPr>
          <a:lstStyle/>
          <a:p>
            <a:pPr marL="0" lvl="0" indent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Hosted Omeka Classic </a:t>
            </a:r>
          </a:p>
          <a:p>
            <a:pPr marL="0" lvl="0" indent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/>
              <a:t>- </a:t>
            </a:r>
            <a:r>
              <a:rPr lang="en-GB" sz="2000" kern="1200" dirty="0"/>
              <a:t>limited free trial account </a:t>
            </a:r>
          </a:p>
          <a:p>
            <a:pPr marL="0" lvl="0" indent="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/>
              <a:t>-</a:t>
            </a:r>
            <a:r>
              <a:rPr lang="en-GB" sz="2000" kern="1200" dirty="0"/>
              <a:t> paid service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D43376-4A09-E0D8-9F49-F2C90A97BF10}"/>
              </a:ext>
            </a:extLst>
          </p:cNvPr>
          <p:cNvGrpSpPr/>
          <p:nvPr/>
        </p:nvGrpSpPr>
        <p:grpSpPr>
          <a:xfrm>
            <a:off x="6909006" y="2860231"/>
            <a:ext cx="3118571" cy="807644"/>
            <a:chOff x="8348131" y="1162738"/>
            <a:chExt cx="1592193" cy="1069144"/>
          </a:xfrm>
          <a:scene3d>
            <a:camera prst="orthographicFront"/>
            <a:lightRig rig="flat" dir="t"/>
          </a:scene3d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5F1721-B3DF-D622-B5AB-2D4D26E36F3B}"/>
                </a:ext>
              </a:extLst>
            </p:cNvPr>
            <p:cNvSpPr/>
            <p:nvPr/>
          </p:nvSpPr>
          <p:spPr>
            <a:xfrm>
              <a:off x="8348131" y="1162738"/>
              <a:ext cx="1592193" cy="1069144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5C02A0D-7E0A-BA87-903E-694055FAB3C0}"/>
                </a:ext>
              </a:extLst>
            </p:cNvPr>
            <p:cNvSpPr txBox="1"/>
            <p:nvPr/>
          </p:nvSpPr>
          <p:spPr>
            <a:xfrm>
              <a:off x="8379445" y="1194052"/>
              <a:ext cx="1529565" cy="10065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400" kern="1200" dirty="0"/>
                <a:t>Omeka S &amp; Classic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0752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0ADA003-C502-7F39-442B-CDF13D3D5BEA}"/>
              </a:ext>
            </a:extLst>
          </p:cNvPr>
          <p:cNvSpPr txBox="1">
            <a:spLocks/>
          </p:cNvSpPr>
          <p:nvPr/>
        </p:nvSpPr>
        <p:spPr>
          <a:xfrm>
            <a:off x="301657" y="563517"/>
            <a:ext cx="830713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Brief introduction to Omeka S (II): What is Omeka S?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B2F0739B-AAF9-4BEF-3728-A44DA649406D}"/>
              </a:ext>
            </a:extLst>
          </p:cNvPr>
          <p:cNvSpPr/>
          <p:nvPr/>
        </p:nvSpPr>
        <p:spPr>
          <a:xfrm>
            <a:off x="3968467" y="2307050"/>
            <a:ext cx="3966481" cy="1991462"/>
          </a:xfrm>
          <a:prstGeom prst="clou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/>
              <a:t>Omeka S</a:t>
            </a:r>
          </a:p>
          <a:p>
            <a:pPr algn="ctr"/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</a:rPr>
              <a:t>omeka.org/s</a:t>
            </a:r>
            <a:r>
              <a:rPr lang="en-GB" sz="3200" b="1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15893D-20EA-FDF9-A911-A8D66AF155AA}"/>
              </a:ext>
            </a:extLst>
          </p:cNvPr>
          <p:cNvSpPr txBox="1"/>
          <p:nvPr/>
        </p:nvSpPr>
        <p:spPr>
          <a:xfrm>
            <a:off x="445020" y="1205271"/>
            <a:ext cx="74899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Core developers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3366CC"/>
                </a:solidFill>
                <a:effectLst/>
                <a:hlinkClick r:id="rId3" tooltip="Roy Rosenzweig Center for History and New Media"/>
              </a:rPr>
              <a:t>Roy Rosenzweig Center for History and New Media</a:t>
            </a:r>
            <a:r>
              <a:rPr lang="en-GB" sz="1600" b="0" i="0" dirty="0">
                <a:solidFill>
                  <a:srgbClr val="000000"/>
                </a:solidFill>
                <a:effectLst/>
              </a:rPr>
              <a:t> (CHNM) at</a:t>
            </a:r>
            <a:br>
              <a:rPr lang="en-GB" sz="1600" dirty="0"/>
            </a:br>
            <a:r>
              <a:rPr lang="en-GB" sz="1600" b="0" i="0" u="none" strike="noStrike" dirty="0">
                <a:solidFill>
                  <a:srgbClr val="3366CC"/>
                </a:solidFill>
                <a:effectLst/>
                <a:hlinkClick r:id="rId4" tooltip="George Mason University"/>
              </a:rPr>
              <a:t>George Mason University</a:t>
            </a:r>
            <a:r>
              <a:rPr lang="en-GB" sz="1600" b="0" i="0" dirty="0">
                <a:solidFill>
                  <a:srgbClr val="000000"/>
                </a:solidFill>
                <a:effectLst/>
              </a:rPr>
              <a:t> (GMU) (2008-2016)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3366CC"/>
                </a:solidFill>
                <a:effectLst/>
                <a:hlinkClick r:id="rId5" tooltip="Corporation for Digital Scholarship"/>
              </a:rPr>
              <a:t>Corporation for Digital Scholarship</a:t>
            </a:r>
            <a:r>
              <a:rPr lang="en-GB" sz="1600" b="0" i="0" u="none" strike="noStrike" dirty="0">
                <a:solidFill>
                  <a:srgbClr val="3366CC"/>
                </a:solidFill>
                <a:effectLst/>
              </a:rPr>
              <a:t> - digitalscholar.org</a:t>
            </a:r>
            <a:r>
              <a:rPr lang="en-GB" sz="1600" b="0" i="0" dirty="0">
                <a:solidFill>
                  <a:srgbClr val="000000"/>
                </a:solidFill>
                <a:effectLst/>
              </a:rPr>
              <a:t> (2016-Present) </a:t>
            </a:r>
            <a:r>
              <a:rPr lang="en-GB" sz="1600" b="0" i="0" dirty="0">
                <a:solidFill>
                  <a:srgbClr val="374151"/>
                </a:solidFill>
                <a:effectLst/>
              </a:rPr>
              <a:t>(Wikipedia)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09CC85-8B57-CE2A-BB10-14E4355E59BF}"/>
              </a:ext>
            </a:extLst>
          </p:cNvPr>
          <p:cNvSpPr txBox="1"/>
          <p:nvPr/>
        </p:nvSpPr>
        <p:spPr>
          <a:xfrm>
            <a:off x="7934948" y="1855445"/>
            <a:ext cx="41170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Type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Web Content Management System (e.g., WordPress, Drupal,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 web publication system for universities, museums, galleries, libraries, and archives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7E4079-49A5-384D-CB08-00AC6E2AD02B}"/>
              </a:ext>
            </a:extLst>
          </p:cNvPr>
          <p:cNvSpPr txBox="1"/>
          <p:nvPr/>
        </p:nvSpPr>
        <p:spPr>
          <a:xfrm>
            <a:off x="6825553" y="4352277"/>
            <a:ext cx="475518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Other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Dublin Core (ISO Standard - ISO 15836) for describing digital or physical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Possibility to extend core functionalities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Strong support community (Omeka S forum)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Possibility to setup a website without any programming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4D1F44-DBBD-FDA1-3449-D9AA46CC9459}"/>
              </a:ext>
            </a:extLst>
          </p:cNvPr>
          <p:cNvSpPr txBox="1"/>
          <p:nvPr/>
        </p:nvSpPr>
        <p:spPr>
          <a:xfrm>
            <a:off x="440469" y="2628781"/>
            <a:ext cx="37150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License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GPL-3.0-or-later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Free and open-source content management system for online digital collections.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681DE-E6B1-3374-3230-DF4E09D62160}"/>
              </a:ext>
            </a:extLst>
          </p:cNvPr>
          <p:cNvSpPr txBox="1"/>
          <p:nvPr/>
        </p:nvSpPr>
        <p:spPr>
          <a:xfrm>
            <a:off x="440469" y="4298512"/>
            <a:ext cx="49259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Based on Opensource Technology Software stack</a:t>
            </a:r>
            <a:r>
              <a:rPr lang="en-GB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374151"/>
                </a:solidFill>
                <a:effectLst/>
              </a:rPr>
              <a:t>Written in PHP!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374151"/>
                </a:solidFill>
                <a:effectLst/>
              </a:rPr>
              <a:t>PHP was originally an abbreviation of Personal Home Page, but it now stands for Hypertext Preprocessor.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374151"/>
                </a:solidFill>
                <a:effectLst/>
              </a:rPr>
              <a:t>Developers leveraged on </a:t>
            </a:r>
            <a:r>
              <a:rPr lang="en-GB" sz="1600" b="0" i="0" dirty="0">
                <a:solidFill>
                  <a:srgbClr val="374151"/>
                </a:solidFill>
                <a:effectLst/>
                <a:hlinkClick r:id="rId6"/>
              </a:rPr>
              <a:t>LAMP</a:t>
            </a:r>
            <a:r>
              <a:rPr lang="en-GB" sz="1600" b="0" i="0" dirty="0">
                <a:solidFill>
                  <a:srgbClr val="374151"/>
                </a:solidFill>
                <a:effectLst/>
              </a:rPr>
              <a:t> stack (Linux, Apache, MySQL, PHP)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872E77-5406-0756-D595-58BA82CBF0F3}"/>
              </a:ext>
            </a:extLst>
          </p:cNvPr>
          <p:cNvSpPr txBox="1"/>
          <p:nvPr/>
        </p:nvSpPr>
        <p:spPr>
          <a:xfrm>
            <a:off x="7794384" y="3569421"/>
            <a:ext cx="37863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GitHub Repository</a:t>
            </a: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i="0" dirty="0">
                <a:solidFill>
                  <a:srgbClr val="374151"/>
                </a:solidFill>
                <a:effectLst/>
              </a:rPr>
              <a:t>https://github.com/omeka/omeka-s</a:t>
            </a:r>
          </a:p>
        </p:txBody>
      </p:sp>
    </p:spTree>
    <p:extLst>
      <p:ext uri="{BB962C8B-B14F-4D97-AF65-F5344CB8AC3E}">
        <p14:creationId xmlns:p14="http://schemas.microsoft.com/office/powerpoint/2010/main" val="2591094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D9EEF55-AA25-DC6E-CD19-77351EF201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9808"/>
          <a:stretch/>
        </p:blipFill>
        <p:spPr>
          <a:xfrm>
            <a:off x="-1" y="0"/>
            <a:ext cx="12010203" cy="6858000"/>
          </a:xfrm>
          <a:prstGeom prst="rect">
            <a:avLst/>
          </a:prstGeom>
        </p:spPr>
      </p:pic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3283F1B-5BDC-9539-EB8C-F4C1AFA4DA88}"/>
              </a:ext>
            </a:extLst>
          </p:cNvPr>
          <p:cNvSpPr txBox="1">
            <a:spLocks/>
          </p:cNvSpPr>
          <p:nvPr/>
        </p:nvSpPr>
        <p:spPr>
          <a:xfrm>
            <a:off x="1135111" y="-52550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Brief introduction to Omeka S (III): What is Omeka S?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86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E3283F1B-5BDC-9539-EB8C-F4C1AFA4DA88}"/>
              </a:ext>
            </a:extLst>
          </p:cNvPr>
          <p:cNvSpPr txBox="1">
            <a:spLocks/>
          </p:cNvSpPr>
          <p:nvPr/>
        </p:nvSpPr>
        <p:spPr>
          <a:xfrm>
            <a:off x="1135111" y="-52550"/>
            <a:ext cx="9250950" cy="507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Brief introduction to Omeka S (I): What is Omeka S?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95918-EA7A-5E08-AC62-D06F4BB961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523" b="27405"/>
          <a:stretch/>
        </p:blipFill>
        <p:spPr>
          <a:xfrm>
            <a:off x="0" y="0"/>
            <a:ext cx="8787182" cy="68259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64B141-DFA2-C3C8-0463-D83F72F0C3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03" t="-795" r="47820" b="795"/>
          <a:stretch/>
        </p:blipFill>
        <p:spPr>
          <a:xfrm>
            <a:off x="5559972" y="206975"/>
            <a:ext cx="6632028" cy="6613203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8CC87A9-5F2A-E7B7-2E83-F8F1322E0CC6}"/>
              </a:ext>
            </a:extLst>
          </p:cNvPr>
          <p:cNvSpPr txBox="1">
            <a:spLocks/>
          </p:cNvSpPr>
          <p:nvPr/>
        </p:nvSpPr>
        <p:spPr>
          <a:xfrm>
            <a:off x="8787182" y="4540468"/>
            <a:ext cx="2903483" cy="1355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B2DD"/>
                </a:solidFill>
              </a:rPr>
              <a:t>Brief introduction to Omeka S (IV): What is Omeka S?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5F7708-750A-3429-1E8E-5A2F97EB5022}"/>
              </a:ext>
            </a:extLst>
          </p:cNvPr>
          <p:cNvSpPr txBox="1"/>
          <p:nvPr/>
        </p:nvSpPr>
        <p:spPr>
          <a:xfrm>
            <a:off x="5559972" y="-54672"/>
            <a:ext cx="6632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Omeka S sandbox - https://omeka.org/s/download/#sandbox</a:t>
            </a:r>
          </a:p>
        </p:txBody>
      </p:sp>
    </p:spTree>
    <p:extLst>
      <p:ext uri="{BB962C8B-B14F-4D97-AF65-F5344CB8AC3E}">
        <p14:creationId xmlns:p14="http://schemas.microsoft.com/office/powerpoint/2010/main" val="3458100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5B9CE10B-7217-4727-A3A7-5DF664DEB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0ADA003-C502-7F39-442B-CDF13D3D5BEA}"/>
              </a:ext>
            </a:extLst>
          </p:cNvPr>
          <p:cNvSpPr txBox="1">
            <a:spLocks/>
          </p:cNvSpPr>
          <p:nvPr/>
        </p:nvSpPr>
        <p:spPr>
          <a:xfrm>
            <a:off x="337497" y="679731"/>
            <a:ext cx="3124151" cy="37365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3200" dirty="0">
                <a:solidFill>
                  <a:srgbClr val="00B2DD"/>
                </a:solidFill>
              </a:rPr>
              <a:t>Brief introduction to Omeka S (I): Examples of Omeka S sites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1084" y="679731"/>
            <a:ext cx="7682293" cy="56628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216825-ED2B-2FE6-583F-A02630535B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6" r="380" b="-3"/>
          <a:stretch/>
        </p:blipFill>
        <p:spPr>
          <a:xfrm>
            <a:off x="4125081" y="972235"/>
            <a:ext cx="3383280" cy="50477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B4A394-6375-2E24-2C5B-0B7A4CBDAF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" b="784"/>
          <a:stretch/>
        </p:blipFill>
        <p:spPr>
          <a:xfrm>
            <a:off x="7812357" y="972235"/>
            <a:ext cx="3383280" cy="50477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03487BC-D6A0-E6FE-D725-BD4FA30F0BFB}"/>
              </a:ext>
            </a:extLst>
          </p:cNvPr>
          <p:cNvSpPr txBox="1"/>
          <p:nvPr/>
        </p:nvSpPr>
        <p:spPr>
          <a:xfrm>
            <a:off x="3821084" y="6484572"/>
            <a:ext cx="368727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/>
              <a:t>https://exhibit.utas.edu.au/s/women-science-we-admire/page/women-scientists-we-admire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AF93F-3D3C-1019-4E5D-64914367005C}"/>
              </a:ext>
            </a:extLst>
          </p:cNvPr>
          <p:cNvSpPr txBox="1"/>
          <p:nvPr/>
        </p:nvSpPr>
        <p:spPr>
          <a:xfrm>
            <a:off x="7823356" y="6469183"/>
            <a:ext cx="36872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https://exhibits.library.umkc.edu/s/shining-a-light/page/home</a:t>
            </a:r>
          </a:p>
        </p:txBody>
      </p:sp>
    </p:spTree>
    <p:extLst>
      <p:ext uri="{BB962C8B-B14F-4D97-AF65-F5344CB8AC3E}">
        <p14:creationId xmlns:p14="http://schemas.microsoft.com/office/powerpoint/2010/main" val="23007053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29214dbc-e468-41c5-907d-d384e4aee91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6A02C05-96C0-4709-B9DA-2015B1D35CDB}">
  <we:reference id="3e0fcce7-415c-4081-926c-b4e449c650e4" version="1.1.0.1" store="EXCatalog" storeType="EXCatalog"/>
  <we:alternateReferences>
    <we:reference id="WA200004709" version="1.1.0.1" store="en-GB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5acb87-28de-486f-a03f-188710b570f0">
      <Terms xmlns="http://schemas.microsoft.com/office/infopath/2007/PartnerControls"/>
    </lcf76f155ced4ddcb4097134ff3c332f>
    <TaxCatchAll xmlns="85889c3b-f1c0-4145-9ee2-b00ed595b75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510D1224A02F408798BE60FCC481CC" ma:contentTypeVersion="9" ma:contentTypeDescription="Create a new document." ma:contentTypeScope="" ma:versionID="b5f9703388169a7f50c25dfa33bc6183">
  <xsd:schema xmlns:xsd="http://www.w3.org/2001/XMLSchema" xmlns:xs="http://www.w3.org/2001/XMLSchema" xmlns:p="http://schemas.microsoft.com/office/2006/metadata/properties" xmlns:ns2="dc5acb87-28de-486f-a03f-188710b570f0" xmlns:ns3="85889c3b-f1c0-4145-9ee2-b00ed595b756" targetNamespace="http://schemas.microsoft.com/office/2006/metadata/properties" ma:root="true" ma:fieldsID="d9af1c4f32c2cb7fbf885920ffbbdc09" ns2:_="" ns3:_="">
    <xsd:import namespace="dc5acb87-28de-486f-a03f-188710b570f0"/>
    <xsd:import namespace="85889c3b-f1c0-4145-9ee2-b00ed595b7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5acb87-28de-486f-a03f-188710b570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889c3b-f1c0-4145-9ee2-b00ed595b75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28f27339-f6d0-41ea-b8c7-b33e8a285bf2}" ma:internalName="TaxCatchAll" ma:showField="CatchAllData" ma:web="85889c3b-f1c0-4145-9ee2-b00ed595b7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2B92CC-1906-48A4-BB70-A586EE4C272C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ed02eaec-8abf-401b-a8c7-877511da9cc5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68f8cd6a-5bb9-4a07-9cad-df444491809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B26392-37EB-4B1B-8999-436A98F893C2}"/>
</file>

<file path=customXml/itemProps3.xml><?xml version="1.0" encoding="utf-8"?>
<ds:datastoreItem xmlns:ds="http://schemas.openxmlformats.org/officeDocument/2006/customXml" ds:itemID="{693AE849-00A0-46B1-9870-857B7F455C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13899</TotalTime>
  <Words>1453</Words>
  <Application>Microsoft Office PowerPoint</Application>
  <PresentationFormat>Widescreen</PresentationFormat>
  <Paragraphs>204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IDG Technology For Research</dc:title>
  <dc:subject>Data cleaning session at a summer school</dc:subject>
  <dc:creator>Godwin Yeboah</dc:creator>
  <cp:keywords>Godwin Yeboah</cp:keywords>
  <cp:lastModifiedBy>Yeboah, Godwin</cp:lastModifiedBy>
  <cp:revision>64</cp:revision>
  <dcterms:created xsi:type="dcterms:W3CDTF">2022-11-06T20:22:50Z</dcterms:created>
  <dcterms:modified xsi:type="dcterms:W3CDTF">2023-10-31T15:23:22Z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0x0101009F510D1224A02F408798BE60FCC481CC</vt:lpwstr>
  </property>
  <property fmtid="{D5CDD505-2E9C-101B-9397-08002B2CF9AE}" pid="3" name="MediaServiceImageTags">
    <vt:lpwstr/>
  </property>
</Properties>
</file>