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40790E-9A88-4BBA-8E76-FEAC2474F33A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4833ACEF-5815-49D7-8EB9-5170F64222FD}">
      <dgm:prSet phldrT="[Text]"/>
      <dgm:spPr/>
      <dgm:t>
        <a:bodyPr/>
        <a:lstStyle/>
        <a:p>
          <a:r>
            <a:rPr lang="en-US" b="1" dirty="0"/>
            <a:t>Liz Hough Assistant Director (Head of Admissions Service)</a:t>
          </a:r>
        </a:p>
      </dgm:t>
    </dgm:pt>
    <dgm:pt modelId="{46CBF022-B75A-4568-9DD3-0C92DCD40A2C}" type="parTrans" cxnId="{AD961BAA-3C69-420B-A22C-6A75334E3A2C}">
      <dgm:prSet/>
      <dgm:spPr/>
      <dgm:t>
        <a:bodyPr/>
        <a:lstStyle/>
        <a:p>
          <a:endParaRPr lang="en-US"/>
        </a:p>
      </dgm:t>
    </dgm:pt>
    <dgm:pt modelId="{425616B2-3F85-4138-B38C-1B1569F4559D}" type="sibTrans" cxnId="{AD961BAA-3C69-420B-A22C-6A75334E3A2C}">
      <dgm:prSet/>
      <dgm:spPr/>
      <dgm:t>
        <a:bodyPr/>
        <a:lstStyle/>
        <a:p>
          <a:endParaRPr lang="en-US"/>
        </a:p>
      </dgm:t>
    </dgm:pt>
    <dgm:pt modelId="{030F10BF-99E2-494F-ABD7-CD6BD9FB391F}">
      <dgm:prSet phldrT="[Text]"/>
      <dgm:spPr/>
      <dgm:t>
        <a:bodyPr/>
        <a:lstStyle/>
        <a:p>
          <a:r>
            <a:rPr lang="en-US" b="1" dirty="0"/>
            <a:t>Claire Boyes</a:t>
          </a:r>
        </a:p>
        <a:p>
          <a:r>
            <a:rPr lang="en-US" b="1" dirty="0"/>
            <a:t>PG Admissions Service Manager</a:t>
          </a:r>
        </a:p>
      </dgm:t>
    </dgm:pt>
    <dgm:pt modelId="{B30A7DCA-7E04-4A88-951C-E69353F2D734}" type="parTrans" cxnId="{B8E818CB-2EF0-462E-9958-FC6DA7CAAD63}">
      <dgm:prSet/>
      <dgm:spPr/>
      <dgm:t>
        <a:bodyPr/>
        <a:lstStyle/>
        <a:p>
          <a:endParaRPr lang="en-US"/>
        </a:p>
      </dgm:t>
    </dgm:pt>
    <dgm:pt modelId="{3C3EA153-FEC7-4261-B564-EF39E3CEA37D}" type="sibTrans" cxnId="{B8E818CB-2EF0-462E-9958-FC6DA7CAAD63}">
      <dgm:prSet/>
      <dgm:spPr/>
      <dgm:t>
        <a:bodyPr/>
        <a:lstStyle/>
        <a:p>
          <a:endParaRPr lang="en-US"/>
        </a:p>
      </dgm:t>
    </dgm:pt>
    <dgm:pt modelId="{716B07C9-05BE-42AA-87D2-14B472D2A630}">
      <dgm:prSet/>
      <dgm:spPr/>
      <dgm:t>
        <a:bodyPr/>
        <a:lstStyle/>
        <a:p>
          <a:r>
            <a:rPr lang="en-GB" dirty="0"/>
            <a:t>Stephen Keep</a:t>
          </a:r>
        </a:p>
        <a:p>
          <a:r>
            <a:rPr lang="en-GB" dirty="0"/>
            <a:t>Postgraduate Admissions Coordinator</a:t>
          </a:r>
        </a:p>
      </dgm:t>
    </dgm:pt>
    <dgm:pt modelId="{CB4C59DE-8DDC-4101-88ED-D29AAFB8893A}" type="parTrans" cxnId="{0AC625C7-79C5-4178-9BC1-95F05E92D6FE}">
      <dgm:prSet/>
      <dgm:spPr/>
      <dgm:t>
        <a:bodyPr/>
        <a:lstStyle/>
        <a:p>
          <a:endParaRPr lang="en-GB"/>
        </a:p>
      </dgm:t>
    </dgm:pt>
    <dgm:pt modelId="{586B3B1F-4B91-4962-BB9E-80422B44664D}" type="sibTrans" cxnId="{0AC625C7-79C5-4178-9BC1-95F05E92D6FE}">
      <dgm:prSet/>
      <dgm:spPr/>
      <dgm:t>
        <a:bodyPr/>
        <a:lstStyle/>
        <a:p>
          <a:endParaRPr lang="en-GB"/>
        </a:p>
      </dgm:t>
    </dgm:pt>
    <dgm:pt modelId="{0077889B-44CE-4B3B-8B66-37E7BCD61482}">
      <dgm:prSet/>
      <dgm:spPr/>
      <dgm:t>
        <a:bodyPr/>
        <a:lstStyle/>
        <a:p>
          <a:r>
            <a:rPr lang="en-GB" dirty="0"/>
            <a:t>Victoria Diaz-Dantoni</a:t>
          </a:r>
        </a:p>
        <a:p>
          <a:r>
            <a:rPr lang="en-GB" dirty="0"/>
            <a:t>Admissions Officer</a:t>
          </a:r>
        </a:p>
        <a:p>
          <a:endParaRPr lang="en-GB" dirty="0"/>
        </a:p>
      </dgm:t>
    </dgm:pt>
    <dgm:pt modelId="{05280BA6-BFA9-42CC-9080-95B26A15D907}" type="parTrans" cxnId="{41533BC3-8288-4C2C-8C0B-CA3E77EB40C4}">
      <dgm:prSet/>
      <dgm:spPr/>
      <dgm:t>
        <a:bodyPr/>
        <a:lstStyle/>
        <a:p>
          <a:endParaRPr lang="en-GB"/>
        </a:p>
      </dgm:t>
    </dgm:pt>
    <dgm:pt modelId="{D9CC8DF2-0A0A-489C-B02C-8525643A1172}" type="sibTrans" cxnId="{41533BC3-8288-4C2C-8C0B-CA3E77EB40C4}">
      <dgm:prSet/>
      <dgm:spPr/>
      <dgm:t>
        <a:bodyPr/>
        <a:lstStyle/>
        <a:p>
          <a:endParaRPr lang="en-GB"/>
        </a:p>
      </dgm:t>
    </dgm:pt>
    <dgm:pt modelId="{52AE452F-0B1D-46BC-A4AA-D8EEF43A131D}">
      <dgm:prSet/>
      <dgm:spPr/>
      <dgm:t>
        <a:bodyPr/>
        <a:lstStyle/>
        <a:p>
          <a:r>
            <a:rPr lang="en-GB" dirty="0"/>
            <a:t>Tara Bell</a:t>
          </a:r>
        </a:p>
        <a:p>
          <a:r>
            <a:rPr lang="en-GB" dirty="0"/>
            <a:t>Admissions &amp; Administrative Officer</a:t>
          </a:r>
        </a:p>
      </dgm:t>
    </dgm:pt>
    <dgm:pt modelId="{EDB471EE-DF6F-40EA-84D0-625895316FF5}" type="parTrans" cxnId="{44EA8D1B-C7B9-412F-BF7F-773C66E577DF}">
      <dgm:prSet/>
      <dgm:spPr/>
      <dgm:t>
        <a:bodyPr/>
        <a:lstStyle/>
        <a:p>
          <a:endParaRPr lang="en-GB"/>
        </a:p>
      </dgm:t>
    </dgm:pt>
    <dgm:pt modelId="{EC71A598-302A-4175-A33C-C74FEE11371F}" type="sibTrans" cxnId="{44EA8D1B-C7B9-412F-BF7F-773C66E577DF}">
      <dgm:prSet/>
      <dgm:spPr/>
      <dgm:t>
        <a:bodyPr/>
        <a:lstStyle/>
        <a:p>
          <a:endParaRPr lang="en-GB"/>
        </a:p>
      </dgm:t>
    </dgm:pt>
    <dgm:pt modelId="{1F0284F7-64B6-4499-B54C-8F16FA99D3BC}">
      <dgm:prSet/>
      <dgm:spPr/>
      <dgm:t>
        <a:bodyPr/>
        <a:lstStyle/>
        <a:p>
          <a:r>
            <a:rPr lang="en-GB" dirty="0"/>
            <a:t>Phil Richards</a:t>
          </a:r>
        </a:p>
        <a:p>
          <a:r>
            <a:rPr lang="en-GB" dirty="0"/>
            <a:t>Admissions Officer</a:t>
          </a:r>
        </a:p>
      </dgm:t>
    </dgm:pt>
    <dgm:pt modelId="{00A67228-C8AA-4E13-8648-850180639CA0}" type="parTrans" cxnId="{02A8CD69-7B29-4E38-96BB-CD401484D563}">
      <dgm:prSet/>
      <dgm:spPr/>
      <dgm:t>
        <a:bodyPr/>
        <a:lstStyle/>
        <a:p>
          <a:endParaRPr lang="en-GB"/>
        </a:p>
      </dgm:t>
    </dgm:pt>
    <dgm:pt modelId="{95BCAA8E-2D01-4F04-A372-EC509F8B3F2D}" type="sibTrans" cxnId="{02A8CD69-7B29-4E38-96BB-CD401484D563}">
      <dgm:prSet/>
      <dgm:spPr/>
      <dgm:t>
        <a:bodyPr/>
        <a:lstStyle/>
        <a:p>
          <a:endParaRPr lang="en-GB"/>
        </a:p>
      </dgm:t>
    </dgm:pt>
    <dgm:pt modelId="{1ECC7672-C4D3-4C74-8884-B0C7BB72FC03}">
      <dgm:prSet/>
      <dgm:spPr/>
      <dgm:t>
        <a:bodyPr/>
        <a:lstStyle/>
        <a:p>
          <a:r>
            <a:rPr lang="en-GB" dirty="0"/>
            <a:t>Rebekah Luck-Owen</a:t>
          </a:r>
        </a:p>
        <a:p>
          <a:r>
            <a:rPr lang="en-GB" dirty="0"/>
            <a:t>Deputy Admissions Coordinator</a:t>
          </a:r>
        </a:p>
      </dgm:t>
    </dgm:pt>
    <dgm:pt modelId="{D8D41CF8-CE65-4494-BC2D-BFFA8E37FABE}" type="parTrans" cxnId="{17EF9D07-BF63-4979-A335-EE160F74B3DA}">
      <dgm:prSet/>
      <dgm:spPr/>
      <dgm:t>
        <a:bodyPr/>
        <a:lstStyle/>
        <a:p>
          <a:endParaRPr lang="en-GB"/>
        </a:p>
      </dgm:t>
    </dgm:pt>
    <dgm:pt modelId="{68F2E306-D10D-46FD-A601-E97245FC264E}" type="sibTrans" cxnId="{17EF9D07-BF63-4979-A335-EE160F74B3DA}">
      <dgm:prSet/>
      <dgm:spPr/>
      <dgm:t>
        <a:bodyPr/>
        <a:lstStyle/>
        <a:p>
          <a:endParaRPr lang="en-GB"/>
        </a:p>
      </dgm:t>
    </dgm:pt>
    <dgm:pt modelId="{A4D45816-CE21-4C83-85D8-15CC8927AA43}">
      <dgm:prSet/>
      <dgm:spPr/>
      <dgm:t>
        <a:bodyPr/>
        <a:lstStyle/>
        <a:p>
          <a:r>
            <a:rPr lang="en-GB" dirty="0"/>
            <a:t>Joshua Sanderson-Bull</a:t>
          </a:r>
        </a:p>
        <a:p>
          <a:r>
            <a:rPr lang="en-GB" dirty="0"/>
            <a:t>Deputy Admissions Coordinator</a:t>
          </a:r>
        </a:p>
      </dgm:t>
    </dgm:pt>
    <dgm:pt modelId="{BD4781AF-3E03-4AA6-AC87-0EDBBABA0ECB}" type="parTrans" cxnId="{A1C01A1C-A783-4A14-A66A-07CE1C7A9E29}">
      <dgm:prSet/>
      <dgm:spPr/>
      <dgm:t>
        <a:bodyPr/>
        <a:lstStyle/>
        <a:p>
          <a:endParaRPr lang="en-GB"/>
        </a:p>
      </dgm:t>
    </dgm:pt>
    <dgm:pt modelId="{87D9C931-923D-4580-AD6C-9573F5AF2497}" type="sibTrans" cxnId="{A1C01A1C-A783-4A14-A66A-07CE1C7A9E29}">
      <dgm:prSet/>
      <dgm:spPr/>
      <dgm:t>
        <a:bodyPr/>
        <a:lstStyle/>
        <a:p>
          <a:endParaRPr lang="en-GB"/>
        </a:p>
      </dgm:t>
    </dgm:pt>
    <dgm:pt modelId="{C9DDDD83-4768-4E55-89D1-1271CF9D17B3}">
      <dgm:prSet/>
      <dgm:spPr/>
      <dgm:t>
        <a:bodyPr/>
        <a:lstStyle/>
        <a:p>
          <a:r>
            <a:rPr lang="en-GB" dirty="0"/>
            <a:t>Rebecca Clavey</a:t>
          </a:r>
        </a:p>
        <a:p>
          <a:r>
            <a:rPr lang="en-GB" dirty="0"/>
            <a:t>Deputy Admissions Coordinator</a:t>
          </a:r>
        </a:p>
      </dgm:t>
    </dgm:pt>
    <dgm:pt modelId="{CC1F5752-C506-4D56-AB6B-46371C2BFF26}" type="parTrans" cxnId="{D8F215B0-ED79-45B5-830C-34D719F451C4}">
      <dgm:prSet/>
      <dgm:spPr/>
      <dgm:t>
        <a:bodyPr/>
        <a:lstStyle/>
        <a:p>
          <a:endParaRPr lang="en-GB"/>
        </a:p>
      </dgm:t>
    </dgm:pt>
    <dgm:pt modelId="{ADCEA346-A06D-4FA7-8983-BB934F53E01C}" type="sibTrans" cxnId="{D8F215B0-ED79-45B5-830C-34D719F451C4}">
      <dgm:prSet/>
      <dgm:spPr/>
      <dgm:t>
        <a:bodyPr/>
        <a:lstStyle/>
        <a:p>
          <a:endParaRPr lang="en-GB"/>
        </a:p>
      </dgm:t>
    </dgm:pt>
    <dgm:pt modelId="{7E43133D-1486-417C-83FF-DA2120B5DC9B}">
      <dgm:prSet/>
      <dgm:spPr/>
      <dgm:t>
        <a:bodyPr/>
        <a:lstStyle/>
        <a:p>
          <a:r>
            <a:rPr lang="en-GB" dirty="0"/>
            <a:t>Richard Clews</a:t>
          </a:r>
        </a:p>
        <a:p>
          <a:r>
            <a:rPr lang="en-GB" dirty="0"/>
            <a:t>Senior Admissions Assistant (PG Team 1)</a:t>
          </a:r>
        </a:p>
      </dgm:t>
    </dgm:pt>
    <dgm:pt modelId="{22D0FC59-A14D-47F1-81B9-6ACC55166801}" type="parTrans" cxnId="{14B1E21B-B605-4CB8-8E30-109346B5AA6C}">
      <dgm:prSet/>
      <dgm:spPr/>
      <dgm:t>
        <a:bodyPr/>
        <a:lstStyle/>
        <a:p>
          <a:endParaRPr lang="en-GB"/>
        </a:p>
      </dgm:t>
    </dgm:pt>
    <dgm:pt modelId="{78E2BFB6-CAF6-45C4-9BDE-27E6ADA6DFD4}" type="sibTrans" cxnId="{14B1E21B-B605-4CB8-8E30-109346B5AA6C}">
      <dgm:prSet/>
      <dgm:spPr/>
      <dgm:t>
        <a:bodyPr/>
        <a:lstStyle/>
        <a:p>
          <a:endParaRPr lang="en-GB"/>
        </a:p>
      </dgm:t>
    </dgm:pt>
    <dgm:pt modelId="{14F45B90-EBE6-457C-8416-4663AAFE1D8B}">
      <dgm:prSet/>
      <dgm:spPr/>
      <dgm:t>
        <a:bodyPr/>
        <a:lstStyle/>
        <a:p>
          <a:r>
            <a:rPr lang="en-GB" dirty="0"/>
            <a:t>Kerrie Patel</a:t>
          </a:r>
        </a:p>
        <a:p>
          <a:r>
            <a:rPr lang="en-GB" dirty="0"/>
            <a:t>Senior Admissions Assistant (PG Team 1)</a:t>
          </a:r>
        </a:p>
      </dgm:t>
    </dgm:pt>
    <dgm:pt modelId="{82E7D063-DC78-4DF8-A5D3-A0191A5BB0EC}" type="parTrans" cxnId="{358FEF9D-02EF-45D3-A1EF-05FAAA73C669}">
      <dgm:prSet/>
      <dgm:spPr/>
      <dgm:t>
        <a:bodyPr/>
        <a:lstStyle/>
        <a:p>
          <a:endParaRPr lang="en-GB"/>
        </a:p>
      </dgm:t>
    </dgm:pt>
    <dgm:pt modelId="{213ADF43-03BB-4838-A495-4E6EAB6C4DAE}" type="sibTrans" cxnId="{358FEF9D-02EF-45D3-A1EF-05FAAA73C669}">
      <dgm:prSet/>
      <dgm:spPr/>
      <dgm:t>
        <a:bodyPr/>
        <a:lstStyle/>
        <a:p>
          <a:endParaRPr lang="en-GB"/>
        </a:p>
      </dgm:t>
    </dgm:pt>
    <dgm:pt modelId="{9E2461A8-1ED2-4C60-A597-6BBCD0CFC5A3}">
      <dgm:prSet/>
      <dgm:spPr/>
      <dgm:t>
        <a:bodyPr/>
        <a:lstStyle/>
        <a:p>
          <a:r>
            <a:rPr lang="en-GB" dirty="0"/>
            <a:t>Kelly Atkar</a:t>
          </a:r>
        </a:p>
        <a:p>
          <a:r>
            <a:rPr lang="en-GB" dirty="0"/>
            <a:t>Senior Admissions Assistant (PG Team 1)</a:t>
          </a:r>
        </a:p>
      </dgm:t>
    </dgm:pt>
    <dgm:pt modelId="{CCF7494D-DAD0-42CD-9BC9-AEE6885711E8}" type="parTrans" cxnId="{B9B99FA2-F4C2-477C-882C-BB3633011133}">
      <dgm:prSet/>
      <dgm:spPr/>
      <dgm:t>
        <a:bodyPr/>
        <a:lstStyle/>
        <a:p>
          <a:endParaRPr lang="en-GB"/>
        </a:p>
      </dgm:t>
    </dgm:pt>
    <dgm:pt modelId="{E467D8B2-74E9-44AF-8EEF-BB26F898E628}" type="sibTrans" cxnId="{B9B99FA2-F4C2-477C-882C-BB3633011133}">
      <dgm:prSet/>
      <dgm:spPr/>
      <dgm:t>
        <a:bodyPr/>
        <a:lstStyle/>
        <a:p>
          <a:endParaRPr lang="en-GB"/>
        </a:p>
      </dgm:t>
    </dgm:pt>
    <dgm:pt modelId="{164F5E63-28D9-49D4-90D5-5D6DA353E87A}">
      <dgm:prSet/>
      <dgm:spPr/>
      <dgm:t>
        <a:bodyPr/>
        <a:lstStyle/>
        <a:p>
          <a:r>
            <a:rPr lang="en-GB" dirty="0"/>
            <a:t>Madeleine Yeoman</a:t>
          </a:r>
        </a:p>
        <a:p>
          <a:r>
            <a:rPr lang="en-GB" dirty="0"/>
            <a:t>Senior Admissions Assistant (PG Team 1)</a:t>
          </a:r>
        </a:p>
      </dgm:t>
    </dgm:pt>
    <dgm:pt modelId="{32FB5295-FF70-4CA4-8D20-E7D312320FEA}" type="parTrans" cxnId="{9772AFEC-CDC8-44D2-B989-38860F0424B7}">
      <dgm:prSet/>
      <dgm:spPr/>
      <dgm:t>
        <a:bodyPr/>
        <a:lstStyle/>
        <a:p>
          <a:endParaRPr lang="en-GB"/>
        </a:p>
      </dgm:t>
    </dgm:pt>
    <dgm:pt modelId="{42BF8169-E629-482A-97DF-E2A68FC1E85C}" type="sibTrans" cxnId="{9772AFEC-CDC8-44D2-B989-38860F0424B7}">
      <dgm:prSet/>
      <dgm:spPr/>
      <dgm:t>
        <a:bodyPr/>
        <a:lstStyle/>
        <a:p>
          <a:endParaRPr lang="en-GB"/>
        </a:p>
      </dgm:t>
    </dgm:pt>
    <dgm:pt modelId="{F8D210A5-1394-44AF-A333-E4E64D90D376}">
      <dgm:prSet/>
      <dgm:spPr/>
      <dgm:t>
        <a:bodyPr/>
        <a:lstStyle/>
        <a:p>
          <a:r>
            <a:rPr lang="en-GB" dirty="0"/>
            <a:t>Claire Malin</a:t>
          </a:r>
        </a:p>
        <a:p>
          <a:r>
            <a:rPr lang="en-GB" dirty="0"/>
            <a:t>Senior Admissions Assistant (PG Team 2)</a:t>
          </a:r>
        </a:p>
      </dgm:t>
    </dgm:pt>
    <dgm:pt modelId="{B194823E-CADF-4514-B883-8C2F7A728BE0}" type="parTrans" cxnId="{2B6DCFF5-D962-4E5A-BC11-B3A4BD5B66A2}">
      <dgm:prSet/>
      <dgm:spPr/>
      <dgm:t>
        <a:bodyPr/>
        <a:lstStyle/>
        <a:p>
          <a:endParaRPr lang="en-GB"/>
        </a:p>
      </dgm:t>
    </dgm:pt>
    <dgm:pt modelId="{48409791-33D5-49B3-A645-87B47F3DFE73}" type="sibTrans" cxnId="{2B6DCFF5-D962-4E5A-BC11-B3A4BD5B66A2}">
      <dgm:prSet/>
      <dgm:spPr/>
      <dgm:t>
        <a:bodyPr/>
        <a:lstStyle/>
        <a:p>
          <a:endParaRPr lang="en-GB"/>
        </a:p>
      </dgm:t>
    </dgm:pt>
    <dgm:pt modelId="{BFD3A32F-31A7-4A32-92C6-7852844F65B0}">
      <dgm:prSet/>
      <dgm:spPr/>
      <dgm:t>
        <a:bodyPr/>
        <a:lstStyle/>
        <a:p>
          <a:endParaRPr lang="en-GB" dirty="0"/>
        </a:p>
        <a:p>
          <a:r>
            <a:rPr lang="en-GB" dirty="0"/>
            <a:t>Jake Ingram</a:t>
          </a:r>
        </a:p>
        <a:p>
          <a:r>
            <a:rPr lang="en-GB" dirty="0"/>
            <a:t>Senior Admissions Assistant (PG Team 2)</a:t>
          </a:r>
        </a:p>
        <a:p>
          <a:endParaRPr lang="en-GB" dirty="0"/>
        </a:p>
      </dgm:t>
    </dgm:pt>
    <dgm:pt modelId="{6514093C-4281-4492-8258-91012FC5E312}" type="parTrans" cxnId="{FDDCF90B-266A-43FE-89B5-28B90E4E5C3C}">
      <dgm:prSet/>
      <dgm:spPr/>
      <dgm:t>
        <a:bodyPr/>
        <a:lstStyle/>
        <a:p>
          <a:endParaRPr lang="en-GB"/>
        </a:p>
      </dgm:t>
    </dgm:pt>
    <dgm:pt modelId="{5BF5FB5A-BC20-4EFD-8489-7D3CE2CC14AB}" type="sibTrans" cxnId="{FDDCF90B-266A-43FE-89B5-28B90E4E5C3C}">
      <dgm:prSet/>
      <dgm:spPr/>
      <dgm:t>
        <a:bodyPr/>
        <a:lstStyle/>
        <a:p>
          <a:endParaRPr lang="en-GB"/>
        </a:p>
      </dgm:t>
    </dgm:pt>
    <dgm:pt modelId="{857DEC0C-4F8D-40FF-9D50-EA755815F103}">
      <dgm:prSet/>
      <dgm:spPr/>
      <dgm:t>
        <a:bodyPr/>
        <a:lstStyle/>
        <a:p>
          <a:r>
            <a:rPr lang="en-GB" dirty="0"/>
            <a:t>Ed Parry</a:t>
          </a:r>
        </a:p>
        <a:p>
          <a:r>
            <a:rPr lang="en-GB" dirty="0"/>
            <a:t>Senior Admissions Assistant )PG Team 2)</a:t>
          </a:r>
        </a:p>
      </dgm:t>
    </dgm:pt>
    <dgm:pt modelId="{4635500D-3B1E-4E4F-868A-41A84DC5E279}" type="parTrans" cxnId="{AE85BB60-A85D-4C32-BC93-7A9E31D02A07}">
      <dgm:prSet/>
      <dgm:spPr/>
      <dgm:t>
        <a:bodyPr/>
        <a:lstStyle/>
        <a:p>
          <a:endParaRPr lang="en-GB"/>
        </a:p>
      </dgm:t>
    </dgm:pt>
    <dgm:pt modelId="{9B5CF5AA-9DFA-4BFD-AE1D-0B79136AC652}" type="sibTrans" cxnId="{AE85BB60-A85D-4C32-BC93-7A9E31D02A07}">
      <dgm:prSet/>
      <dgm:spPr/>
      <dgm:t>
        <a:bodyPr/>
        <a:lstStyle/>
        <a:p>
          <a:endParaRPr lang="en-GB"/>
        </a:p>
      </dgm:t>
    </dgm:pt>
    <dgm:pt modelId="{74BBFFC4-8F9A-42EA-8A32-DFE79F74A719}">
      <dgm:prSet/>
      <dgm:spPr/>
      <dgm:t>
        <a:bodyPr/>
        <a:lstStyle/>
        <a:p>
          <a:r>
            <a:rPr lang="en-GB" dirty="0"/>
            <a:t>Joey Li (stating May 2022)</a:t>
          </a:r>
        </a:p>
        <a:p>
          <a:r>
            <a:rPr lang="en-GB" dirty="0"/>
            <a:t>Senior Admissions Assistant (PG Team 3)</a:t>
          </a:r>
        </a:p>
      </dgm:t>
    </dgm:pt>
    <dgm:pt modelId="{51864ABC-CC34-4888-8698-6A99958E1067}" type="parTrans" cxnId="{CDF2A5DC-178C-4EA9-A4D0-90E4C97F8034}">
      <dgm:prSet/>
      <dgm:spPr/>
      <dgm:t>
        <a:bodyPr/>
        <a:lstStyle/>
        <a:p>
          <a:endParaRPr lang="en-GB"/>
        </a:p>
      </dgm:t>
    </dgm:pt>
    <dgm:pt modelId="{713B0BC7-B7DF-445D-90D6-5F67390CA8B5}" type="sibTrans" cxnId="{CDF2A5DC-178C-4EA9-A4D0-90E4C97F8034}">
      <dgm:prSet/>
      <dgm:spPr/>
      <dgm:t>
        <a:bodyPr/>
        <a:lstStyle/>
        <a:p>
          <a:endParaRPr lang="en-GB"/>
        </a:p>
      </dgm:t>
    </dgm:pt>
    <dgm:pt modelId="{2E2EC95E-4F11-42DD-8452-5EC747D9F888}">
      <dgm:prSet/>
      <dgm:spPr/>
      <dgm:t>
        <a:bodyPr/>
        <a:lstStyle/>
        <a:p>
          <a:r>
            <a:rPr lang="en-GB" dirty="0"/>
            <a:t>Jennifer Babb</a:t>
          </a:r>
        </a:p>
        <a:p>
          <a:r>
            <a:rPr lang="en-GB" dirty="0"/>
            <a:t>Senior Admissions Assistant (PG Team 3)</a:t>
          </a:r>
        </a:p>
      </dgm:t>
    </dgm:pt>
    <dgm:pt modelId="{4E1343A5-4CF8-46A9-9CC8-6843155A97CB}" type="parTrans" cxnId="{07DB1E16-F01E-480A-9874-84CCDC02B0B6}">
      <dgm:prSet/>
      <dgm:spPr/>
      <dgm:t>
        <a:bodyPr/>
        <a:lstStyle/>
        <a:p>
          <a:endParaRPr lang="en-GB"/>
        </a:p>
      </dgm:t>
    </dgm:pt>
    <dgm:pt modelId="{6D70286B-2613-47C8-A51D-2BE0C6AB647B}" type="sibTrans" cxnId="{07DB1E16-F01E-480A-9874-84CCDC02B0B6}">
      <dgm:prSet/>
      <dgm:spPr/>
      <dgm:t>
        <a:bodyPr/>
        <a:lstStyle/>
        <a:p>
          <a:endParaRPr lang="en-GB"/>
        </a:p>
      </dgm:t>
    </dgm:pt>
    <dgm:pt modelId="{662FC43B-35F3-4D07-B8CF-490D88A1DDB9}">
      <dgm:prSet/>
      <dgm:spPr/>
      <dgm:t>
        <a:bodyPr/>
        <a:lstStyle/>
        <a:p>
          <a:r>
            <a:rPr lang="en-GB" dirty="0"/>
            <a:t>Ally Prentice (</a:t>
          </a:r>
          <a:r>
            <a:rPr lang="en-GB"/>
            <a:t>Vacant from May 2022)</a:t>
          </a:r>
          <a:endParaRPr lang="en-GB" dirty="0"/>
        </a:p>
        <a:p>
          <a:r>
            <a:rPr lang="en-GB" dirty="0"/>
            <a:t>Enquiry Assistant</a:t>
          </a:r>
        </a:p>
      </dgm:t>
    </dgm:pt>
    <dgm:pt modelId="{40F67083-1196-499C-96C1-5E1678EF4E8A}" type="parTrans" cxnId="{3F14EC21-9FE1-4D75-BBE5-95D997D8CBF3}">
      <dgm:prSet/>
      <dgm:spPr/>
      <dgm:t>
        <a:bodyPr/>
        <a:lstStyle/>
        <a:p>
          <a:endParaRPr lang="en-GB"/>
        </a:p>
      </dgm:t>
    </dgm:pt>
    <dgm:pt modelId="{7A52EC63-6304-4275-902B-881432C9A8FB}" type="sibTrans" cxnId="{3F14EC21-9FE1-4D75-BBE5-95D997D8CBF3}">
      <dgm:prSet/>
      <dgm:spPr/>
      <dgm:t>
        <a:bodyPr/>
        <a:lstStyle/>
        <a:p>
          <a:endParaRPr lang="en-GB"/>
        </a:p>
      </dgm:t>
    </dgm:pt>
    <dgm:pt modelId="{6E4786E0-2971-4834-AEAF-54193DCD75F7}">
      <dgm:prSet/>
      <dgm:spPr/>
      <dgm:t>
        <a:bodyPr/>
        <a:lstStyle/>
        <a:p>
          <a:r>
            <a:rPr lang="en-GB" dirty="0"/>
            <a:t>Becky Finlayson</a:t>
          </a:r>
        </a:p>
        <a:p>
          <a:r>
            <a:rPr lang="en-GB" dirty="0"/>
            <a:t>Senior Admissions Assistant (PG Team 1 – starting April 2022)</a:t>
          </a:r>
        </a:p>
      </dgm:t>
    </dgm:pt>
    <dgm:pt modelId="{572860BC-1DF6-476E-A186-F22EA49AA539}" type="parTrans" cxnId="{C84F36FF-C159-4CEF-AD27-BF97130D6444}">
      <dgm:prSet/>
      <dgm:spPr/>
      <dgm:t>
        <a:bodyPr/>
        <a:lstStyle/>
        <a:p>
          <a:endParaRPr lang="en-GB"/>
        </a:p>
      </dgm:t>
    </dgm:pt>
    <dgm:pt modelId="{93E3E486-679B-49A2-AE45-E25D55C2002D}" type="sibTrans" cxnId="{C84F36FF-C159-4CEF-AD27-BF97130D6444}">
      <dgm:prSet/>
      <dgm:spPr/>
      <dgm:t>
        <a:bodyPr/>
        <a:lstStyle/>
        <a:p>
          <a:endParaRPr lang="en-GB"/>
        </a:p>
      </dgm:t>
    </dgm:pt>
    <dgm:pt modelId="{84CA8590-052A-485F-B856-4163CCD080B2}">
      <dgm:prSet/>
      <dgm:spPr/>
      <dgm:t>
        <a:bodyPr/>
        <a:lstStyle/>
        <a:p>
          <a:r>
            <a:rPr lang="en-GB" dirty="0"/>
            <a:t>Becky Suter</a:t>
          </a:r>
        </a:p>
        <a:p>
          <a:r>
            <a:rPr lang="en-GB" dirty="0"/>
            <a:t>Admissions Officer</a:t>
          </a:r>
        </a:p>
      </dgm:t>
    </dgm:pt>
    <dgm:pt modelId="{9631A6D6-CCA8-4606-8212-A59EFE4CA9D1}" type="parTrans" cxnId="{A69F4A22-01A3-4030-A423-8E2694446277}">
      <dgm:prSet/>
      <dgm:spPr/>
      <dgm:t>
        <a:bodyPr/>
        <a:lstStyle/>
        <a:p>
          <a:endParaRPr lang="en-GB"/>
        </a:p>
      </dgm:t>
    </dgm:pt>
    <dgm:pt modelId="{6DE46B23-CD58-4A89-9D29-11ED9AC6D6AB}" type="sibTrans" cxnId="{A69F4A22-01A3-4030-A423-8E2694446277}">
      <dgm:prSet/>
      <dgm:spPr/>
      <dgm:t>
        <a:bodyPr/>
        <a:lstStyle/>
        <a:p>
          <a:endParaRPr lang="en-GB"/>
        </a:p>
      </dgm:t>
    </dgm:pt>
    <dgm:pt modelId="{5A6C4F93-0D55-4776-ABCD-43457BB33DE3}">
      <dgm:prSet/>
      <dgm:spPr/>
      <dgm:t>
        <a:bodyPr/>
        <a:lstStyle/>
        <a:p>
          <a:r>
            <a:rPr lang="en-GB" dirty="0"/>
            <a:t>Heather Stevenson</a:t>
          </a:r>
        </a:p>
        <a:p>
          <a:r>
            <a:rPr lang="en-GB" dirty="0"/>
            <a:t>Admissions Officer</a:t>
          </a:r>
        </a:p>
      </dgm:t>
    </dgm:pt>
    <dgm:pt modelId="{656B3C3A-68DC-4E1A-926D-D97ACEE9DF9B}" type="parTrans" cxnId="{396281F8-4A25-4F0A-BB9B-1DA8E0D060F8}">
      <dgm:prSet/>
      <dgm:spPr/>
      <dgm:t>
        <a:bodyPr/>
        <a:lstStyle/>
        <a:p>
          <a:endParaRPr lang="en-GB"/>
        </a:p>
      </dgm:t>
    </dgm:pt>
    <dgm:pt modelId="{C4B24268-CE6F-469D-8325-105BD2CC2AEA}" type="sibTrans" cxnId="{396281F8-4A25-4F0A-BB9B-1DA8E0D060F8}">
      <dgm:prSet/>
      <dgm:spPr/>
      <dgm:t>
        <a:bodyPr/>
        <a:lstStyle/>
        <a:p>
          <a:endParaRPr lang="en-GB"/>
        </a:p>
      </dgm:t>
    </dgm:pt>
    <dgm:pt modelId="{62D9BA2D-4F23-4AF9-943D-DDE87C7F91E9}">
      <dgm:prSet/>
      <dgm:spPr/>
      <dgm:t>
        <a:bodyPr/>
        <a:lstStyle/>
        <a:p>
          <a:endParaRPr lang="en-GB" dirty="0"/>
        </a:p>
        <a:p>
          <a:r>
            <a:rPr lang="en-GB" dirty="0"/>
            <a:t>Jessica Walker</a:t>
          </a:r>
        </a:p>
        <a:p>
          <a:r>
            <a:rPr lang="en-GB" dirty="0"/>
            <a:t>Senior Admissions Assistant )PG Team 3)</a:t>
          </a:r>
        </a:p>
        <a:p>
          <a:endParaRPr lang="en-GB" dirty="0"/>
        </a:p>
      </dgm:t>
    </dgm:pt>
    <dgm:pt modelId="{1012F8E4-ACE2-4882-8CDD-A1684EA93967}" type="parTrans" cxnId="{5328538B-925F-4629-B134-2DCAB7B44077}">
      <dgm:prSet/>
      <dgm:spPr/>
      <dgm:t>
        <a:bodyPr/>
        <a:lstStyle/>
        <a:p>
          <a:endParaRPr lang="en-GB"/>
        </a:p>
      </dgm:t>
    </dgm:pt>
    <dgm:pt modelId="{1C527417-249E-4282-B8EA-7083F05D5C1A}" type="sibTrans" cxnId="{5328538B-925F-4629-B134-2DCAB7B44077}">
      <dgm:prSet/>
      <dgm:spPr/>
      <dgm:t>
        <a:bodyPr/>
        <a:lstStyle/>
        <a:p>
          <a:endParaRPr lang="en-GB"/>
        </a:p>
      </dgm:t>
    </dgm:pt>
    <dgm:pt modelId="{8F2E7548-53F6-4487-A0E2-EDC8DADB66AD}">
      <dgm:prSet/>
      <dgm:spPr/>
      <dgm:t>
        <a:bodyPr/>
        <a:lstStyle/>
        <a:p>
          <a:r>
            <a:rPr lang="en-GB" dirty="0"/>
            <a:t>Rebeka Linture</a:t>
          </a:r>
        </a:p>
        <a:p>
          <a:r>
            <a:rPr lang="en-GB" dirty="0"/>
            <a:t>Senior Admissions Assistant (Team 3)</a:t>
          </a:r>
        </a:p>
      </dgm:t>
    </dgm:pt>
    <dgm:pt modelId="{F39A53B8-E8EC-43D3-9843-462907073D9B}" type="parTrans" cxnId="{3C7310D9-3618-4064-806E-5836C52395AA}">
      <dgm:prSet/>
      <dgm:spPr/>
      <dgm:t>
        <a:bodyPr/>
        <a:lstStyle/>
        <a:p>
          <a:endParaRPr lang="en-GB"/>
        </a:p>
      </dgm:t>
    </dgm:pt>
    <dgm:pt modelId="{504BA3DC-951B-49FB-854E-64919B143291}" type="sibTrans" cxnId="{3C7310D9-3618-4064-806E-5836C52395AA}">
      <dgm:prSet/>
      <dgm:spPr/>
      <dgm:t>
        <a:bodyPr/>
        <a:lstStyle/>
        <a:p>
          <a:endParaRPr lang="en-GB"/>
        </a:p>
      </dgm:t>
    </dgm:pt>
    <dgm:pt modelId="{1FAEA943-EC2C-4270-ABF0-14AE1F4A80AC}">
      <dgm:prSet/>
      <dgm:spPr/>
      <dgm:t>
        <a:bodyPr/>
        <a:lstStyle/>
        <a:p>
          <a:r>
            <a:rPr lang="en-GB" dirty="0"/>
            <a:t>Claire Garrity</a:t>
          </a:r>
        </a:p>
        <a:p>
          <a:r>
            <a:rPr lang="en-GB" dirty="0"/>
            <a:t>Senior Admissions Assistant (Team 3)</a:t>
          </a:r>
        </a:p>
      </dgm:t>
    </dgm:pt>
    <dgm:pt modelId="{35B76CF0-EA35-478E-B466-BEF59014222A}" type="parTrans" cxnId="{6D233D09-2FEA-4AF8-A791-1C8F9F3DBA6F}">
      <dgm:prSet/>
      <dgm:spPr/>
      <dgm:t>
        <a:bodyPr/>
        <a:lstStyle/>
        <a:p>
          <a:endParaRPr lang="en-GB"/>
        </a:p>
      </dgm:t>
    </dgm:pt>
    <dgm:pt modelId="{1DB785A9-4134-4DA7-BCEB-C69CB3D1F2BC}" type="sibTrans" cxnId="{6D233D09-2FEA-4AF8-A791-1C8F9F3DBA6F}">
      <dgm:prSet/>
      <dgm:spPr/>
      <dgm:t>
        <a:bodyPr/>
        <a:lstStyle/>
        <a:p>
          <a:endParaRPr lang="en-GB"/>
        </a:p>
      </dgm:t>
    </dgm:pt>
    <dgm:pt modelId="{8A672D64-6FC1-4E16-B158-3A3F19B3C679}">
      <dgm:prSet/>
      <dgm:spPr/>
      <dgm:t>
        <a:bodyPr/>
        <a:lstStyle/>
        <a:p>
          <a:r>
            <a:rPr lang="en-GB" dirty="0"/>
            <a:t>Kiran Sidhu</a:t>
          </a:r>
        </a:p>
        <a:p>
          <a:r>
            <a:rPr lang="en-GB" dirty="0"/>
            <a:t>Senior Admissions Assistant (Team 2)</a:t>
          </a:r>
        </a:p>
      </dgm:t>
    </dgm:pt>
    <dgm:pt modelId="{210043F0-AFF5-4ED6-8EF7-ACE07BB9082A}" type="parTrans" cxnId="{9DFE69F0-D5ED-4119-A844-358C6BB874B6}">
      <dgm:prSet/>
      <dgm:spPr/>
      <dgm:t>
        <a:bodyPr/>
        <a:lstStyle/>
        <a:p>
          <a:endParaRPr lang="en-GB"/>
        </a:p>
      </dgm:t>
    </dgm:pt>
    <dgm:pt modelId="{EDA46A2B-5680-4627-A8AF-CB9DE62B9B51}" type="sibTrans" cxnId="{9DFE69F0-D5ED-4119-A844-358C6BB874B6}">
      <dgm:prSet/>
      <dgm:spPr/>
      <dgm:t>
        <a:bodyPr/>
        <a:lstStyle/>
        <a:p>
          <a:endParaRPr lang="en-GB"/>
        </a:p>
      </dgm:t>
    </dgm:pt>
    <dgm:pt modelId="{EBBB4F98-4CF3-4F6A-89C8-FB066B316CFB}">
      <dgm:prSet/>
      <dgm:spPr/>
      <dgm:t>
        <a:bodyPr/>
        <a:lstStyle/>
        <a:p>
          <a:r>
            <a:rPr lang="en-GB" dirty="0"/>
            <a:t>Serena Davit</a:t>
          </a:r>
        </a:p>
        <a:p>
          <a:r>
            <a:rPr lang="en-GB" dirty="0"/>
            <a:t>Senior Admissions Assistant (Team 2)</a:t>
          </a:r>
        </a:p>
      </dgm:t>
    </dgm:pt>
    <dgm:pt modelId="{C9D8ACDE-14C6-4419-B40A-83293D370AC1}" type="parTrans" cxnId="{73740358-469D-4576-AB26-90E1EF2D5213}">
      <dgm:prSet/>
      <dgm:spPr/>
      <dgm:t>
        <a:bodyPr/>
        <a:lstStyle/>
        <a:p>
          <a:endParaRPr lang="en-GB"/>
        </a:p>
      </dgm:t>
    </dgm:pt>
    <dgm:pt modelId="{14DAC352-10EB-4355-BFFA-457B0C644211}" type="sibTrans" cxnId="{73740358-469D-4576-AB26-90E1EF2D5213}">
      <dgm:prSet/>
      <dgm:spPr/>
      <dgm:t>
        <a:bodyPr/>
        <a:lstStyle/>
        <a:p>
          <a:endParaRPr lang="en-GB"/>
        </a:p>
      </dgm:t>
    </dgm:pt>
    <dgm:pt modelId="{69051AC8-53B3-4004-9E7E-6C8501572245}">
      <dgm:prSet/>
      <dgm:spPr/>
      <dgm:t>
        <a:bodyPr/>
        <a:lstStyle/>
        <a:p>
          <a:r>
            <a:rPr lang="en-GB" dirty="0"/>
            <a:t>Ally Prentice (starting May 2022)</a:t>
          </a:r>
        </a:p>
        <a:p>
          <a:r>
            <a:rPr lang="en-GB" dirty="0"/>
            <a:t>Senior Admissions Assistant (PG Team 1)</a:t>
          </a:r>
        </a:p>
      </dgm:t>
    </dgm:pt>
    <dgm:pt modelId="{BFD32F0E-6076-49D6-A66F-7720A717E6C6}" type="parTrans" cxnId="{6A9ADCF9-A033-40C5-AB55-350E5D9ECDE6}">
      <dgm:prSet/>
      <dgm:spPr/>
      <dgm:t>
        <a:bodyPr/>
        <a:lstStyle/>
        <a:p>
          <a:endParaRPr lang="en-GB"/>
        </a:p>
      </dgm:t>
    </dgm:pt>
    <dgm:pt modelId="{21AE09FE-A666-4318-AB73-E569C23404C2}" type="sibTrans" cxnId="{6A9ADCF9-A033-40C5-AB55-350E5D9ECDE6}">
      <dgm:prSet/>
      <dgm:spPr/>
      <dgm:t>
        <a:bodyPr/>
        <a:lstStyle/>
        <a:p>
          <a:endParaRPr lang="en-GB"/>
        </a:p>
      </dgm:t>
    </dgm:pt>
    <dgm:pt modelId="{97497901-55E4-4367-B025-05E8DC2D9AED}" type="pres">
      <dgm:prSet presAssocID="{7740790E-9A88-4BBA-8E76-FEAC2474F33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1B9EC1E-9A5C-4AD7-B3D7-6B995828F7E2}" type="pres">
      <dgm:prSet presAssocID="{4833ACEF-5815-49D7-8EB9-5170F64222FD}" presName="hierRoot1" presStyleCnt="0">
        <dgm:presLayoutVars>
          <dgm:hierBranch val="init"/>
        </dgm:presLayoutVars>
      </dgm:prSet>
      <dgm:spPr/>
    </dgm:pt>
    <dgm:pt modelId="{E57F13E6-7D26-4E62-9B23-8787AC9693FA}" type="pres">
      <dgm:prSet presAssocID="{4833ACEF-5815-49D7-8EB9-5170F64222FD}" presName="rootComposite1" presStyleCnt="0"/>
      <dgm:spPr/>
    </dgm:pt>
    <dgm:pt modelId="{40ABB6DC-4873-4663-80AA-1847B60B715B}" type="pres">
      <dgm:prSet presAssocID="{4833ACEF-5815-49D7-8EB9-5170F64222FD}" presName="rootText1" presStyleLbl="node0" presStyleIdx="0" presStyleCnt="1" custLinFactX="-100000" custLinFactY="-22943" custLinFactNeighborX="-170839" custLinFactNeighborY="-100000">
        <dgm:presLayoutVars>
          <dgm:chPref val="3"/>
        </dgm:presLayoutVars>
      </dgm:prSet>
      <dgm:spPr/>
    </dgm:pt>
    <dgm:pt modelId="{991404AC-AB03-4707-A98C-A09811B828CF}" type="pres">
      <dgm:prSet presAssocID="{4833ACEF-5815-49D7-8EB9-5170F64222FD}" presName="rootConnector1" presStyleLbl="node1" presStyleIdx="0" presStyleCnt="0"/>
      <dgm:spPr/>
    </dgm:pt>
    <dgm:pt modelId="{C9A87E58-2A5C-466E-945D-2A6C17A2E912}" type="pres">
      <dgm:prSet presAssocID="{4833ACEF-5815-49D7-8EB9-5170F64222FD}" presName="hierChild2" presStyleCnt="0"/>
      <dgm:spPr/>
    </dgm:pt>
    <dgm:pt modelId="{E1C48BD2-97BA-450D-B05E-3EAF19529DBD}" type="pres">
      <dgm:prSet presAssocID="{B30A7DCA-7E04-4A88-951C-E69353F2D734}" presName="Name64" presStyleLbl="parChTrans1D2" presStyleIdx="0" presStyleCnt="1"/>
      <dgm:spPr/>
    </dgm:pt>
    <dgm:pt modelId="{84415C44-6FE3-479B-9B2E-816989AA5ADD}" type="pres">
      <dgm:prSet presAssocID="{030F10BF-99E2-494F-ABD7-CD6BD9FB391F}" presName="hierRoot2" presStyleCnt="0">
        <dgm:presLayoutVars>
          <dgm:hierBranch val="init"/>
        </dgm:presLayoutVars>
      </dgm:prSet>
      <dgm:spPr/>
    </dgm:pt>
    <dgm:pt modelId="{BC36505C-CC8F-4F82-A387-78665764681A}" type="pres">
      <dgm:prSet presAssocID="{030F10BF-99E2-494F-ABD7-CD6BD9FB391F}" presName="rootComposite" presStyleCnt="0"/>
      <dgm:spPr/>
    </dgm:pt>
    <dgm:pt modelId="{D8B4F5B7-B199-4B1D-B10F-92B253442271}" type="pres">
      <dgm:prSet presAssocID="{030F10BF-99E2-494F-ABD7-CD6BD9FB391F}" presName="rootText" presStyleLbl="node2" presStyleIdx="0" presStyleCnt="1" custLinFactX="-100000" custLinFactY="-21972" custLinFactNeighborX="-145200" custLinFactNeighborY="-100000">
        <dgm:presLayoutVars>
          <dgm:chPref val="3"/>
        </dgm:presLayoutVars>
      </dgm:prSet>
      <dgm:spPr/>
    </dgm:pt>
    <dgm:pt modelId="{63B80996-A719-468B-8A59-28D753DA6EFF}" type="pres">
      <dgm:prSet presAssocID="{030F10BF-99E2-494F-ABD7-CD6BD9FB391F}" presName="rootConnector" presStyleLbl="node2" presStyleIdx="0" presStyleCnt="1"/>
      <dgm:spPr/>
    </dgm:pt>
    <dgm:pt modelId="{09E850D2-AECB-4E28-A121-4B1109CB4AE9}" type="pres">
      <dgm:prSet presAssocID="{030F10BF-99E2-494F-ABD7-CD6BD9FB391F}" presName="hierChild4" presStyleCnt="0"/>
      <dgm:spPr/>
    </dgm:pt>
    <dgm:pt modelId="{A71122C3-F962-4764-8424-DBCAE986AE80}" type="pres">
      <dgm:prSet presAssocID="{CB4C59DE-8DDC-4101-88ED-D29AAFB8893A}" presName="Name64" presStyleLbl="parChTrans1D3" presStyleIdx="0" presStyleCnt="6"/>
      <dgm:spPr/>
    </dgm:pt>
    <dgm:pt modelId="{DEE79125-62CD-463E-A795-2D751F9F4F69}" type="pres">
      <dgm:prSet presAssocID="{716B07C9-05BE-42AA-87D2-14B472D2A630}" presName="hierRoot2" presStyleCnt="0">
        <dgm:presLayoutVars>
          <dgm:hierBranch val="init"/>
        </dgm:presLayoutVars>
      </dgm:prSet>
      <dgm:spPr/>
    </dgm:pt>
    <dgm:pt modelId="{CF8FE124-0DB8-4F22-AB23-22D6738F2443}" type="pres">
      <dgm:prSet presAssocID="{716B07C9-05BE-42AA-87D2-14B472D2A630}" presName="rootComposite" presStyleCnt="0"/>
      <dgm:spPr/>
    </dgm:pt>
    <dgm:pt modelId="{7A37AC7A-D3C3-453E-8D65-81178D134A83}" type="pres">
      <dgm:prSet presAssocID="{716B07C9-05BE-42AA-87D2-14B472D2A630}" presName="rootText" presStyleLbl="node3" presStyleIdx="0" presStyleCnt="6" custLinFactX="-100000" custLinFactY="-29465" custLinFactNeighborX="-102905" custLinFactNeighborY="-100000">
        <dgm:presLayoutVars>
          <dgm:chPref val="3"/>
        </dgm:presLayoutVars>
      </dgm:prSet>
      <dgm:spPr/>
    </dgm:pt>
    <dgm:pt modelId="{2EB873FC-FCC9-4510-AD75-DDBC1AF6B353}" type="pres">
      <dgm:prSet presAssocID="{716B07C9-05BE-42AA-87D2-14B472D2A630}" presName="rootConnector" presStyleLbl="node3" presStyleIdx="0" presStyleCnt="6"/>
      <dgm:spPr/>
    </dgm:pt>
    <dgm:pt modelId="{518AC1DB-4394-4B26-AA82-D0199AE634A2}" type="pres">
      <dgm:prSet presAssocID="{716B07C9-05BE-42AA-87D2-14B472D2A630}" presName="hierChild4" presStyleCnt="0"/>
      <dgm:spPr/>
    </dgm:pt>
    <dgm:pt modelId="{9C0CE70B-25EE-4B50-BB7E-8BBE3D6A0BB0}" type="pres">
      <dgm:prSet presAssocID="{D8D41CF8-CE65-4494-BC2D-BFFA8E37FABE}" presName="Name64" presStyleLbl="parChTrans1D4" presStyleIdx="0" presStyleCnt="20"/>
      <dgm:spPr/>
    </dgm:pt>
    <dgm:pt modelId="{D1902E77-085C-4370-A1C3-19C293C1A6FE}" type="pres">
      <dgm:prSet presAssocID="{1ECC7672-C4D3-4C74-8884-B0C7BB72FC03}" presName="hierRoot2" presStyleCnt="0">
        <dgm:presLayoutVars>
          <dgm:hierBranch val="init"/>
        </dgm:presLayoutVars>
      </dgm:prSet>
      <dgm:spPr/>
    </dgm:pt>
    <dgm:pt modelId="{0ABCA4B5-8279-495C-A3A9-30F5B8EDB268}" type="pres">
      <dgm:prSet presAssocID="{1ECC7672-C4D3-4C74-8884-B0C7BB72FC03}" presName="rootComposite" presStyleCnt="0"/>
      <dgm:spPr/>
    </dgm:pt>
    <dgm:pt modelId="{E44D332A-004F-4939-8991-9CEED91F31A7}" type="pres">
      <dgm:prSet presAssocID="{1ECC7672-C4D3-4C74-8884-B0C7BB72FC03}" presName="rootText" presStyleLbl="node4" presStyleIdx="0" presStyleCnt="20" custLinFactNeighborX="-62210" custLinFactNeighborY="30132">
        <dgm:presLayoutVars>
          <dgm:chPref val="3"/>
        </dgm:presLayoutVars>
      </dgm:prSet>
      <dgm:spPr/>
    </dgm:pt>
    <dgm:pt modelId="{6A0961F8-6AA8-4ACC-BA50-2FCDECD2C174}" type="pres">
      <dgm:prSet presAssocID="{1ECC7672-C4D3-4C74-8884-B0C7BB72FC03}" presName="rootConnector" presStyleLbl="node4" presStyleIdx="0" presStyleCnt="20"/>
      <dgm:spPr/>
    </dgm:pt>
    <dgm:pt modelId="{FB77AFAB-4473-4E11-BBDE-83E1A1C0F77C}" type="pres">
      <dgm:prSet presAssocID="{1ECC7672-C4D3-4C74-8884-B0C7BB72FC03}" presName="hierChild4" presStyleCnt="0"/>
      <dgm:spPr/>
    </dgm:pt>
    <dgm:pt modelId="{A2903A3F-467A-429A-B7A9-18EA17074C93}" type="pres">
      <dgm:prSet presAssocID="{22D0FC59-A14D-47F1-81B9-6ACC55166801}" presName="Name64" presStyleLbl="parChTrans1D4" presStyleIdx="1" presStyleCnt="20"/>
      <dgm:spPr/>
    </dgm:pt>
    <dgm:pt modelId="{CC0C4B98-AA5E-4147-88FE-C64ECC781F3F}" type="pres">
      <dgm:prSet presAssocID="{7E43133D-1486-417C-83FF-DA2120B5DC9B}" presName="hierRoot2" presStyleCnt="0">
        <dgm:presLayoutVars>
          <dgm:hierBranch val="init"/>
        </dgm:presLayoutVars>
      </dgm:prSet>
      <dgm:spPr/>
    </dgm:pt>
    <dgm:pt modelId="{5DD0F08F-A9DF-4173-A4C1-76BEFD0A025B}" type="pres">
      <dgm:prSet presAssocID="{7E43133D-1486-417C-83FF-DA2120B5DC9B}" presName="rootComposite" presStyleCnt="0"/>
      <dgm:spPr/>
    </dgm:pt>
    <dgm:pt modelId="{1E57A0DA-5CA2-4F82-BAB9-561D2E86D855}" type="pres">
      <dgm:prSet presAssocID="{7E43133D-1486-417C-83FF-DA2120B5DC9B}" presName="rootText" presStyleLbl="node4" presStyleIdx="1" presStyleCnt="20" custLinFactX="10018" custLinFactNeighborX="100000" custLinFactNeighborY="41736">
        <dgm:presLayoutVars>
          <dgm:chPref val="3"/>
        </dgm:presLayoutVars>
      </dgm:prSet>
      <dgm:spPr/>
    </dgm:pt>
    <dgm:pt modelId="{229E4610-E2A2-470E-B300-7CB8CA506919}" type="pres">
      <dgm:prSet presAssocID="{7E43133D-1486-417C-83FF-DA2120B5DC9B}" presName="rootConnector" presStyleLbl="node4" presStyleIdx="1" presStyleCnt="20"/>
      <dgm:spPr/>
    </dgm:pt>
    <dgm:pt modelId="{569B6ABE-55DF-4008-ABC5-ACE345CF9A41}" type="pres">
      <dgm:prSet presAssocID="{7E43133D-1486-417C-83FF-DA2120B5DC9B}" presName="hierChild4" presStyleCnt="0"/>
      <dgm:spPr/>
    </dgm:pt>
    <dgm:pt modelId="{B753967E-0CA7-4675-9014-D82720325FAA}" type="pres">
      <dgm:prSet presAssocID="{7E43133D-1486-417C-83FF-DA2120B5DC9B}" presName="hierChild5" presStyleCnt="0"/>
      <dgm:spPr/>
    </dgm:pt>
    <dgm:pt modelId="{AEE12169-25DA-4295-83B3-470AF13DEF89}" type="pres">
      <dgm:prSet presAssocID="{82E7D063-DC78-4DF8-A5D3-A0191A5BB0EC}" presName="Name64" presStyleLbl="parChTrans1D4" presStyleIdx="2" presStyleCnt="20"/>
      <dgm:spPr/>
    </dgm:pt>
    <dgm:pt modelId="{2E852E38-AC0B-4EFB-BC3F-074BFFBCD0E4}" type="pres">
      <dgm:prSet presAssocID="{14F45B90-EBE6-457C-8416-4663AAFE1D8B}" presName="hierRoot2" presStyleCnt="0">
        <dgm:presLayoutVars>
          <dgm:hierBranch val="init"/>
        </dgm:presLayoutVars>
      </dgm:prSet>
      <dgm:spPr/>
    </dgm:pt>
    <dgm:pt modelId="{E48DC10C-2DFC-4991-BA82-877619B764A0}" type="pres">
      <dgm:prSet presAssocID="{14F45B90-EBE6-457C-8416-4663AAFE1D8B}" presName="rootComposite" presStyleCnt="0"/>
      <dgm:spPr/>
    </dgm:pt>
    <dgm:pt modelId="{1FF46222-3DD9-4E25-9F1C-78CA7A48C535}" type="pres">
      <dgm:prSet presAssocID="{14F45B90-EBE6-457C-8416-4663AAFE1D8B}" presName="rootText" presStyleLbl="node4" presStyleIdx="2" presStyleCnt="20" custLinFactX="10928" custLinFactNeighborX="100000" custLinFactNeighborY="29812">
        <dgm:presLayoutVars>
          <dgm:chPref val="3"/>
        </dgm:presLayoutVars>
      </dgm:prSet>
      <dgm:spPr/>
    </dgm:pt>
    <dgm:pt modelId="{7530AEC6-86E4-40A2-944C-CFC52CE9D35C}" type="pres">
      <dgm:prSet presAssocID="{14F45B90-EBE6-457C-8416-4663AAFE1D8B}" presName="rootConnector" presStyleLbl="node4" presStyleIdx="2" presStyleCnt="20"/>
      <dgm:spPr/>
    </dgm:pt>
    <dgm:pt modelId="{DE15A565-DBE4-4C95-BEC3-68C60A41010D}" type="pres">
      <dgm:prSet presAssocID="{14F45B90-EBE6-457C-8416-4663AAFE1D8B}" presName="hierChild4" presStyleCnt="0"/>
      <dgm:spPr/>
    </dgm:pt>
    <dgm:pt modelId="{EAD364EA-0F18-4FDF-B69B-B847DA75EA6D}" type="pres">
      <dgm:prSet presAssocID="{14F45B90-EBE6-457C-8416-4663AAFE1D8B}" presName="hierChild5" presStyleCnt="0"/>
      <dgm:spPr/>
    </dgm:pt>
    <dgm:pt modelId="{22CDFF36-9EA5-4DB1-8BDB-D6F1893CEABD}" type="pres">
      <dgm:prSet presAssocID="{CCF7494D-DAD0-42CD-9BC9-AEE6885711E8}" presName="Name64" presStyleLbl="parChTrans1D4" presStyleIdx="3" presStyleCnt="20"/>
      <dgm:spPr/>
    </dgm:pt>
    <dgm:pt modelId="{297957F4-DEF5-444F-89E2-09BC0E1683BD}" type="pres">
      <dgm:prSet presAssocID="{9E2461A8-1ED2-4C60-A597-6BBCD0CFC5A3}" presName="hierRoot2" presStyleCnt="0">
        <dgm:presLayoutVars>
          <dgm:hierBranch val="init"/>
        </dgm:presLayoutVars>
      </dgm:prSet>
      <dgm:spPr/>
    </dgm:pt>
    <dgm:pt modelId="{A1AEB48F-EF72-4753-83E3-3102AD783DB3}" type="pres">
      <dgm:prSet presAssocID="{9E2461A8-1ED2-4C60-A597-6BBCD0CFC5A3}" presName="rootComposite" presStyleCnt="0"/>
      <dgm:spPr/>
    </dgm:pt>
    <dgm:pt modelId="{0BC15ACB-3E83-4980-A45A-00AF78DFC406}" type="pres">
      <dgm:prSet presAssocID="{9E2461A8-1ED2-4C60-A597-6BBCD0CFC5A3}" presName="rootText" presStyleLbl="node4" presStyleIdx="3" presStyleCnt="20" custLinFactX="10018" custLinFactNeighborX="100000" custLinFactNeighborY="25963">
        <dgm:presLayoutVars>
          <dgm:chPref val="3"/>
        </dgm:presLayoutVars>
      </dgm:prSet>
      <dgm:spPr/>
    </dgm:pt>
    <dgm:pt modelId="{065CBF4F-D1B5-4AB2-AE2D-9F8DDAA5BD63}" type="pres">
      <dgm:prSet presAssocID="{9E2461A8-1ED2-4C60-A597-6BBCD0CFC5A3}" presName="rootConnector" presStyleLbl="node4" presStyleIdx="3" presStyleCnt="20"/>
      <dgm:spPr/>
    </dgm:pt>
    <dgm:pt modelId="{AFA027C8-477B-4B33-9893-060581CFC0E1}" type="pres">
      <dgm:prSet presAssocID="{9E2461A8-1ED2-4C60-A597-6BBCD0CFC5A3}" presName="hierChild4" presStyleCnt="0"/>
      <dgm:spPr/>
    </dgm:pt>
    <dgm:pt modelId="{0F57145F-EBB7-4473-8C8F-DCD92533B1B6}" type="pres">
      <dgm:prSet presAssocID="{9E2461A8-1ED2-4C60-A597-6BBCD0CFC5A3}" presName="hierChild5" presStyleCnt="0"/>
      <dgm:spPr/>
    </dgm:pt>
    <dgm:pt modelId="{8C2159E1-FDDC-4917-8CBE-B7F2D36611E0}" type="pres">
      <dgm:prSet presAssocID="{32FB5295-FF70-4CA4-8D20-E7D312320FEA}" presName="Name64" presStyleLbl="parChTrans1D4" presStyleIdx="4" presStyleCnt="20"/>
      <dgm:spPr/>
    </dgm:pt>
    <dgm:pt modelId="{8FEE2909-181E-4359-8D53-685E56A13408}" type="pres">
      <dgm:prSet presAssocID="{164F5E63-28D9-49D4-90D5-5D6DA353E87A}" presName="hierRoot2" presStyleCnt="0">
        <dgm:presLayoutVars>
          <dgm:hierBranch val="init"/>
        </dgm:presLayoutVars>
      </dgm:prSet>
      <dgm:spPr/>
    </dgm:pt>
    <dgm:pt modelId="{B9110CE6-2776-4835-A745-A85FB3E96EEC}" type="pres">
      <dgm:prSet presAssocID="{164F5E63-28D9-49D4-90D5-5D6DA353E87A}" presName="rootComposite" presStyleCnt="0"/>
      <dgm:spPr/>
    </dgm:pt>
    <dgm:pt modelId="{8802A3ED-1271-4743-8CA8-6D48FDAA81A0}" type="pres">
      <dgm:prSet presAssocID="{164F5E63-28D9-49D4-90D5-5D6DA353E87A}" presName="rootText" presStyleLbl="node4" presStyleIdx="4" presStyleCnt="20" custLinFactX="10018" custLinFactNeighborX="100000" custLinFactNeighborY="8943">
        <dgm:presLayoutVars>
          <dgm:chPref val="3"/>
        </dgm:presLayoutVars>
      </dgm:prSet>
      <dgm:spPr/>
    </dgm:pt>
    <dgm:pt modelId="{CA94633B-50AA-4892-A233-50DF993E224A}" type="pres">
      <dgm:prSet presAssocID="{164F5E63-28D9-49D4-90D5-5D6DA353E87A}" presName="rootConnector" presStyleLbl="node4" presStyleIdx="4" presStyleCnt="20"/>
      <dgm:spPr/>
    </dgm:pt>
    <dgm:pt modelId="{0A25F044-C342-449F-92E8-3C3F9417BAFD}" type="pres">
      <dgm:prSet presAssocID="{164F5E63-28D9-49D4-90D5-5D6DA353E87A}" presName="hierChild4" presStyleCnt="0"/>
      <dgm:spPr/>
    </dgm:pt>
    <dgm:pt modelId="{203DB2B7-FE7F-4BC5-907B-99F4967EA236}" type="pres">
      <dgm:prSet presAssocID="{164F5E63-28D9-49D4-90D5-5D6DA353E87A}" presName="hierChild5" presStyleCnt="0"/>
      <dgm:spPr/>
    </dgm:pt>
    <dgm:pt modelId="{F7B8613D-D981-46B8-9B32-A85B474F884A}" type="pres">
      <dgm:prSet presAssocID="{572860BC-1DF6-476E-A186-F22EA49AA539}" presName="Name64" presStyleLbl="parChTrans1D4" presStyleIdx="5" presStyleCnt="20"/>
      <dgm:spPr/>
    </dgm:pt>
    <dgm:pt modelId="{88F9202B-5D8E-4644-BEE8-5C46FF0B0F05}" type="pres">
      <dgm:prSet presAssocID="{6E4786E0-2971-4834-AEAF-54193DCD75F7}" presName="hierRoot2" presStyleCnt="0">
        <dgm:presLayoutVars>
          <dgm:hierBranch val="init"/>
        </dgm:presLayoutVars>
      </dgm:prSet>
      <dgm:spPr/>
    </dgm:pt>
    <dgm:pt modelId="{A49E1BC8-41F7-4854-8969-330C39F39EFE}" type="pres">
      <dgm:prSet presAssocID="{6E4786E0-2971-4834-AEAF-54193DCD75F7}" presName="rootComposite" presStyleCnt="0"/>
      <dgm:spPr/>
    </dgm:pt>
    <dgm:pt modelId="{DD97B8DD-E9A1-485B-894F-57B3243B70A0}" type="pres">
      <dgm:prSet presAssocID="{6E4786E0-2971-4834-AEAF-54193DCD75F7}" presName="rootText" presStyleLbl="node4" presStyleIdx="5" presStyleCnt="20" custLinFactX="8831" custLinFactNeighborX="100000" custLinFactNeighborY="-14600">
        <dgm:presLayoutVars>
          <dgm:chPref val="3"/>
        </dgm:presLayoutVars>
      </dgm:prSet>
      <dgm:spPr/>
    </dgm:pt>
    <dgm:pt modelId="{E8683987-A6A8-4E40-BCCC-D9298251C40F}" type="pres">
      <dgm:prSet presAssocID="{6E4786E0-2971-4834-AEAF-54193DCD75F7}" presName="rootConnector" presStyleLbl="node4" presStyleIdx="5" presStyleCnt="20"/>
      <dgm:spPr/>
    </dgm:pt>
    <dgm:pt modelId="{BB069451-7576-49D4-BA65-06C0E85D37E2}" type="pres">
      <dgm:prSet presAssocID="{6E4786E0-2971-4834-AEAF-54193DCD75F7}" presName="hierChild4" presStyleCnt="0"/>
      <dgm:spPr/>
    </dgm:pt>
    <dgm:pt modelId="{A45F3B9A-B515-42F9-B8B7-2E0865A53CD3}" type="pres">
      <dgm:prSet presAssocID="{6E4786E0-2971-4834-AEAF-54193DCD75F7}" presName="hierChild5" presStyleCnt="0"/>
      <dgm:spPr/>
    </dgm:pt>
    <dgm:pt modelId="{6F21A9BF-32B4-45BD-B16C-5F6848B0008D}" type="pres">
      <dgm:prSet presAssocID="{BFD32F0E-6076-49D6-A66F-7720A717E6C6}" presName="Name64" presStyleLbl="parChTrans1D4" presStyleIdx="6" presStyleCnt="20"/>
      <dgm:spPr/>
    </dgm:pt>
    <dgm:pt modelId="{FAB9571B-9BCA-43B7-A95C-AD1D2EBD7A69}" type="pres">
      <dgm:prSet presAssocID="{69051AC8-53B3-4004-9E7E-6C8501572245}" presName="hierRoot2" presStyleCnt="0">
        <dgm:presLayoutVars>
          <dgm:hierBranch val="init"/>
        </dgm:presLayoutVars>
      </dgm:prSet>
      <dgm:spPr/>
    </dgm:pt>
    <dgm:pt modelId="{284D1F8F-A1A4-45C6-9C98-3B9762EF599E}" type="pres">
      <dgm:prSet presAssocID="{69051AC8-53B3-4004-9E7E-6C8501572245}" presName="rootComposite" presStyleCnt="0"/>
      <dgm:spPr/>
    </dgm:pt>
    <dgm:pt modelId="{9B2C04BD-D0E2-4A2E-8124-0144DC9992C5}" type="pres">
      <dgm:prSet presAssocID="{69051AC8-53B3-4004-9E7E-6C8501572245}" presName="rootText" presStyleLbl="node4" presStyleIdx="6" presStyleCnt="20" custLinFactX="10447" custLinFactNeighborX="100000" custLinFactNeighborY="-24610">
        <dgm:presLayoutVars>
          <dgm:chPref val="3"/>
        </dgm:presLayoutVars>
      </dgm:prSet>
      <dgm:spPr/>
    </dgm:pt>
    <dgm:pt modelId="{4200C78E-2D9F-4D3A-A2BA-1A370E33543A}" type="pres">
      <dgm:prSet presAssocID="{69051AC8-53B3-4004-9E7E-6C8501572245}" presName="rootConnector" presStyleLbl="node4" presStyleIdx="6" presStyleCnt="20"/>
      <dgm:spPr/>
    </dgm:pt>
    <dgm:pt modelId="{5233427C-0741-48BA-B597-493148C0F2AB}" type="pres">
      <dgm:prSet presAssocID="{69051AC8-53B3-4004-9E7E-6C8501572245}" presName="hierChild4" presStyleCnt="0"/>
      <dgm:spPr/>
    </dgm:pt>
    <dgm:pt modelId="{07C483B1-7A42-463D-8BD6-79F2C0B17C24}" type="pres">
      <dgm:prSet presAssocID="{69051AC8-53B3-4004-9E7E-6C8501572245}" presName="hierChild5" presStyleCnt="0"/>
      <dgm:spPr/>
    </dgm:pt>
    <dgm:pt modelId="{E5A8D89C-828E-4519-B001-464D5C4070F1}" type="pres">
      <dgm:prSet presAssocID="{1ECC7672-C4D3-4C74-8884-B0C7BB72FC03}" presName="hierChild5" presStyleCnt="0"/>
      <dgm:spPr/>
    </dgm:pt>
    <dgm:pt modelId="{8A078067-9F65-43AC-AC7C-D81B5FB56E4E}" type="pres">
      <dgm:prSet presAssocID="{BD4781AF-3E03-4AA6-AC87-0EDBBABA0ECB}" presName="Name64" presStyleLbl="parChTrans1D4" presStyleIdx="7" presStyleCnt="20"/>
      <dgm:spPr/>
    </dgm:pt>
    <dgm:pt modelId="{CE2C635E-A2AD-463C-9CF0-7DE5AB4A8092}" type="pres">
      <dgm:prSet presAssocID="{A4D45816-CE21-4C83-85D8-15CC8927AA43}" presName="hierRoot2" presStyleCnt="0">
        <dgm:presLayoutVars>
          <dgm:hierBranch val="init"/>
        </dgm:presLayoutVars>
      </dgm:prSet>
      <dgm:spPr/>
    </dgm:pt>
    <dgm:pt modelId="{46758101-A2CD-4B84-A1DF-9ACBD456FDB2}" type="pres">
      <dgm:prSet presAssocID="{A4D45816-CE21-4C83-85D8-15CC8927AA43}" presName="rootComposite" presStyleCnt="0"/>
      <dgm:spPr/>
    </dgm:pt>
    <dgm:pt modelId="{11370599-9AC4-4EBE-885E-56418B8A362C}" type="pres">
      <dgm:prSet presAssocID="{A4D45816-CE21-4C83-85D8-15CC8927AA43}" presName="rootText" presStyleLbl="node4" presStyleIdx="7" presStyleCnt="20" custLinFactNeighborX="-62211" custLinFactNeighborY="-76235">
        <dgm:presLayoutVars>
          <dgm:chPref val="3"/>
        </dgm:presLayoutVars>
      </dgm:prSet>
      <dgm:spPr/>
    </dgm:pt>
    <dgm:pt modelId="{F75C0D4C-93D8-4D6A-87E0-ED1F2441F170}" type="pres">
      <dgm:prSet presAssocID="{A4D45816-CE21-4C83-85D8-15CC8927AA43}" presName="rootConnector" presStyleLbl="node4" presStyleIdx="7" presStyleCnt="20"/>
      <dgm:spPr/>
    </dgm:pt>
    <dgm:pt modelId="{D8299E1E-F567-4668-AD8D-638BE487E230}" type="pres">
      <dgm:prSet presAssocID="{A4D45816-CE21-4C83-85D8-15CC8927AA43}" presName="hierChild4" presStyleCnt="0"/>
      <dgm:spPr/>
    </dgm:pt>
    <dgm:pt modelId="{8FFC3B61-E12F-4CC7-B582-8C1BB230A29B}" type="pres">
      <dgm:prSet presAssocID="{B194823E-CADF-4514-B883-8C2F7A728BE0}" presName="Name64" presStyleLbl="parChTrans1D4" presStyleIdx="8" presStyleCnt="20"/>
      <dgm:spPr/>
    </dgm:pt>
    <dgm:pt modelId="{72C14074-5770-4D38-A046-0C70E92A27ED}" type="pres">
      <dgm:prSet presAssocID="{F8D210A5-1394-44AF-A333-E4E64D90D376}" presName="hierRoot2" presStyleCnt="0">
        <dgm:presLayoutVars>
          <dgm:hierBranch val="init"/>
        </dgm:presLayoutVars>
      </dgm:prSet>
      <dgm:spPr/>
    </dgm:pt>
    <dgm:pt modelId="{BBB3FBA5-72E9-45A7-A551-1B0AF134736D}" type="pres">
      <dgm:prSet presAssocID="{F8D210A5-1394-44AF-A333-E4E64D90D376}" presName="rootComposite" presStyleCnt="0"/>
      <dgm:spPr/>
    </dgm:pt>
    <dgm:pt modelId="{B5C98538-8E66-4E2F-8089-F226F572C10B}" type="pres">
      <dgm:prSet presAssocID="{F8D210A5-1394-44AF-A333-E4E64D90D376}" presName="rootText" presStyleLbl="node4" presStyleIdx="8" presStyleCnt="20" custLinFactNeighborX="-23410" custLinFactNeighborY="24463">
        <dgm:presLayoutVars>
          <dgm:chPref val="3"/>
        </dgm:presLayoutVars>
      </dgm:prSet>
      <dgm:spPr/>
    </dgm:pt>
    <dgm:pt modelId="{2B59CA75-A1B7-4C20-916E-F9BC23F22F5B}" type="pres">
      <dgm:prSet presAssocID="{F8D210A5-1394-44AF-A333-E4E64D90D376}" presName="rootConnector" presStyleLbl="node4" presStyleIdx="8" presStyleCnt="20"/>
      <dgm:spPr/>
    </dgm:pt>
    <dgm:pt modelId="{EE3E4A74-8DD4-4879-81C2-0ECD977F4950}" type="pres">
      <dgm:prSet presAssocID="{F8D210A5-1394-44AF-A333-E4E64D90D376}" presName="hierChild4" presStyleCnt="0"/>
      <dgm:spPr/>
    </dgm:pt>
    <dgm:pt modelId="{A5BBEEE4-3B06-4F36-B64A-A6B072353A01}" type="pres">
      <dgm:prSet presAssocID="{F8D210A5-1394-44AF-A333-E4E64D90D376}" presName="hierChild5" presStyleCnt="0"/>
      <dgm:spPr/>
    </dgm:pt>
    <dgm:pt modelId="{038341C9-C80A-4E0A-AD4F-DAE77CF63BAA}" type="pres">
      <dgm:prSet presAssocID="{6514093C-4281-4492-8258-91012FC5E312}" presName="Name64" presStyleLbl="parChTrans1D4" presStyleIdx="9" presStyleCnt="20"/>
      <dgm:spPr/>
    </dgm:pt>
    <dgm:pt modelId="{9E723FE7-A8FE-4BC0-90B3-388C170F0626}" type="pres">
      <dgm:prSet presAssocID="{BFD3A32F-31A7-4A32-92C6-7852844F65B0}" presName="hierRoot2" presStyleCnt="0">
        <dgm:presLayoutVars>
          <dgm:hierBranch val="init"/>
        </dgm:presLayoutVars>
      </dgm:prSet>
      <dgm:spPr/>
    </dgm:pt>
    <dgm:pt modelId="{2C4BAF2F-769B-41E0-84B4-2825152B911B}" type="pres">
      <dgm:prSet presAssocID="{BFD3A32F-31A7-4A32-92C6-7852844F65B0}" presName="rootComposite" presStyleCnt="0"/>
      <dgm:spPr/>
    </dgm:pt>
    <dgm:pt modelId="{BDD260BE-6D99-454F-8122-48D6E0099DC8}" type="pres">
      <dgm:prSet presAssocID="{BFD3A32F-31A7-4A32-92C6-7852844F65B0}" presName="rootText" presStyleLbl="node4" presStyleIdx="9" presStyleCnt="20" custLinFactNeighborX="-22501" custLinFactNeighborY="40722">
        <dgm:presLayoutVars>
          <dgm:chPref val="3"/>
        </dgm:presLayoutVars>
      </dgm:prSet>
      <dgm:spPr/>
    </dgm:pt>
    <dgm:pt modelId="{E7AA6799-E381-4A13-9420-ED5BF5E77D02}" type="pres">
      <dgm:prSet presAssocID="{BFD3A32F-31A7-4A32-92C6-7852844F65B0}" presName="rootConnector" presStyleLbl="node4" presStyleIdx="9" presStyleCnt="20"/>
      <dgm:spPr/>
    </dgm:pt>
    <dgm:pt modelId="{01BCED61-C1AD-403F-954E-1BB8C7144349}" type="pres">
      <dgm:prSet presAssocID="{BFD3A32F-31A7-4A32-92C6-7852844F65B0}" presName="hierChild4" presStyleCnt="0"/>
      <dgm:spPr/>
    </dgm:pt>
    <dgm:pt modelId="{3110D135-4114-4700-9C18-0778EF9CBFDA}" type="pres">
      <dgm:prSet presAssocID="{BFD3A32F-31A7-4A32-92C6-7852844F65B0}" presName="hierChild5" presStyleCnt="0"/>
      <dgm:spPr/>
    </dgm:pt>
    <dgm:pt modelId="{8F229FE5-7574-422A-8E20-262B362254E9}" type="pres">
      <dgm:prSet presAssocID="{4635500D-3B1E-4E4F-868A-41A84DC5E279}" presName="Name64" presStyleLbl="parChTrans1D4" presStyleIdx="10" presStyleCnt="20"/>
      <dgm:spPr/>
    </dgm:pt>
    <dgm:pt modelId="{323763B3-9220-4150-BFDC-3082B48F1676}" type="pres">
      <dgm:prSet presAssocID="{857DEC0C-4F8D-40FF-9D50-EA755815F103}" presName="hierRoot2" presStyleCnt="0">
        <dgm:presLayoutVars>
          <dgm:hierBranch val="init"/>
        </dgm:presLayoutVars>
      </dgm:prSet>
      <dgm:spPr/>
    </dgm:pt>
    <dgm:pt modelId="{9AAE219F-0A06-46B0-955F-2B5A8062727B}" type="pres">
      <dgm:prSet presAssocID="{857DEC0C-4F8D-40FF-9D50-EA755815F103}" presName="rootComposite" presStyleCnt="0"/>
      <dgm:spPr/>
    </dgm:pt>
    <dgm:pt modelId="{C3A1957A-B2C1-4798-8A8F-156C96F3E09F}" type="pres">
      <dgm:prSet presAssocID="{857DEC0C-4F8D-40FF-9D50-EA755815F103}" presName="rootText" presStyleLbl="node4" presStyleIdx="10" presStyleCnt="20" custLinFactNeighborX="-26138" custLinFactNeighborY="41026">
        <dgm:presLayoutVars>
          <dgm:chPref val="3"/>
        </dgm:presLayoutVars>
      </dgm:prSet>
      <dgm:spPr/>
    </dgm:pt>
    <dgm:pt modelId="{0D036206-F641-4F7D-B956-988B2E17A903}" type="pres">
      <dgm:prSet presAssocID="{857DEC0C-4F8D-40FF-9D50-EA755815F103}" presName="rootConnector" presStyleLbl="node4" presStyleIdx="10" presStyleCnt="20"/>
      <dgm:spPr/>
    </dgm:pt>
    <dgm:pt modelId="{5C13FD30-2475-4A9C-A37A-F2F91F6166F8}" type="pres">
      <dgm:prSet presAssocID="{857DEC0C-4F8D-40FF-9D50-EA755815F103}" presName="hierChild4" presStyleCnt="0"/>
      <dgm:spPr/>
    </dgm:pt>
    <dgm:pt modelId="{7B9EB1A9-51C6-4377-9C13-867EC57568D3}" type="pres">
      <dgm:prSet presAssocID="{857DEC0C-4F8D-40FF-9D50-EA755815F103}" presName="hierChild5" presStyleCnt="0"/>
      <dgm:spPr/>
    </dgm:pt>
    <dgm:pt modelId="{B6028A86-E2EB-409F-A817-AB4602997C98}" type="pres">
      <dgm:prSet presAssocID="{210043F0-AFF5-4ED6-8EF7-ACE07BB9082A}" presName="Name64" presStyleLbl="parChTrans1D4" presStyleIdx="11" presStyleCnt="20"/>
      <dgm:spPr/>
    </dgm:pt>
    <dgm:pt modelId="{B2A7F168-1774-41F7-B187-24C8D4B341C9}" type="pres">
      <dgm:prSet presAssocID="{8A672D64-6FC1-4E16-B158-3A3F19B3C679}" presName="hierRoot2" presStyleCnt="0">
        <dgm:presLayoutVars>
          <dgm:hierBranch val="init"/>
        </dgm:presLayoutVars>
      </dgm:prSet>
      <dgm:spPr/>
    </dgm:pt>
    <dgm:pt modelId="{739120F7-53E5-40C6-9743-0AA4A12721A9}" type="pres">
      <dgm:prSet presAssocID="{8A672D64-6FC1-4E16-B158-3A3F19B3C679}" presName="rootComposite" presStyleCnt="0"/>
      <dgm:spPr/>
    </dgm:pt>
    <dgm:pt modelId="{7D388E0D-99C3-4932-BCF0-91C7A4DF9075}" type="pres">
      <dgm:prSet presAssocID="{8A672D64-6FC1-4E16-B158-3A3F19B3C679}" presName="rootText" presStyleLbl="node4" presStyleIdx="11" presStyleCnt="20" custLinFactNeighborX="-25449" custLinFactNeighborY="54396">
        <dgm:presLayoutVars>
          <dgm:chPref val="3"/>
        </dgm:presLayoutVars>
      </dgm:prSet>
      <dgm:spPr/>
    </dgm:pt>
    <dgm:pt modelId="{8DBA2486-DF78-4EFC-ABFD-A5E73F9B9C5C}" type="pres">
      <dgm:prSet presAssocID="{8A672D64-6FC1-4E16-B158-3A3F19B3C679}" presName="rootConnector" presStyleLbl="node4" presStyleIdx="11" presStyleCnt="20"/>
      <dgm:spPr/>
    </dgm:pt>
    <dgm:pt modelId="{986A9378-E992-4DFF-B4FA-004C00903EC4}" type="pres">
      <dgm:prSet presAssocID="{8A672D64-6FC1-4E16-B158-3A3F19B3C679}" presName="hierChild4" presStyleCnt="0"/>
      <dgm:spPr/>
    </dgm:pt>
    <dgm:pt modelId="{28C03450-4DFC-4015-8492-59FF6BFE8F72}" type="pres">
      <dgm:prSet presAssocID="{8A672D64-6FC1-4E16-B158-3A3F19B3C679}" presName="hierChild5" presStyleCnt="0"/>
      <dgm:spPr/>
    </dgm:pt>
    <dgm:pt modelId="{AA26E302-F0A9-407C-B71B-12EBB4884E1E}" type="pres">
      <dgm:prSet presAssocID="{C9D8ACDE-14C6-4419-B40A-83293D370AC1}" presName="Name64" presStyleLbl="parChTrans1D4" presStyleIdx="12" presStyleCnt="20"/>
      <dgm:spPr/>
    </dgm:pt>
    <dgm:pt modelId="{4904AF40-6487-4954-B2EB-2C10462876E6}" type="pres">
      <dgm:prSet presAssocID="{EBBB4F98-4CF3-4F6A-89C8-FB066B316CFB}" presName="hierRoot2" presStyleCnt="0">
        <dgm:presLayoutVars>
          <dgm:hierBranch val="init"/>
        </dgm:presLayoutVars>
      </dgm:prSet>
      <dgm:spPr/>
    </dgm:pt>
    <dgm:pt modelId="{C8F437FB-F507-4B4E-A93A-48C9F8A1B232}" type="pres">
      <dgm:prSet presAssocID="{EBBB4F98-4CF3-4F6A-89C8-FB066B316CFB}" presName="rootComposite" presStyleCnt="0"/>
      <dgm:spPr/>
    </dgm:pt>
    <dgm:pt modelId="{C9EDF137-4CF0-4DFB-8FBE-C9C40ADAA14C}" type="pres">
      <dgm:prSet presAssocID="{EBBB4F98-4CF3-4F6A-89C8-FB066B316CFB}" presName="rootText" presStyleLbl="node4" presStyleIdx="12" presStyleCnt="20" custLinFactNeighborX="-25100" custLinFactNeighborY="43151">
        <dgm:presLayoutVars>
          <dgm:chPref val="3"/>
        </dgm:presLayoutVars>
      </dgm:prSet>
      <dgm:spPr/>
    </dgm:pt>
    <dgm:pt modelId="{F914B92B-C579-4CA3-A686-518A015ABBEC}" type="pres">
      <dgm:prSet presAssocID="{EBBB4F98-4CF3-4F6A-89C8-FB066B316CFB}" presName="rootConnector" presStyleLbl="node4" presStyleIdx="12" presStyleCnt="20"/>
      <dgm:spPr/>
    </dgm:pt>
    <dgm:pt modelId="{FAABE40A-7B46-40EB-83D3-7B7A888817FC}" type="pres">
      <dgm:prSet presAssocID="{EBBB4F98-4CF3-4F6A-89C8-FB066B316CFB}" presName="hierChild4" presStyleCnt="0"/>
      <dgm:spPr/>
    </dgm:pt>
    <dgm:pt modelId="{AE0F8FF4-6012-4458-BF7A-0108DF869FF5}" type="pres">
      <dgm:prSet presAssocID="{EBBB4F98-4CF3-4F6A-89C8-FB066B316CFB}" presName="hierChild5" presStyleCnt="0"/>
      <dgm:spPr/>
    </dgm:pt>
    <dgm:pt modelId="{22AB19B1-E6A6-40DD-BBFA-2FB4F6FD251A}" type="pres">
      <dgm:prSet presAssocID="{A4D45816-CE21-4C83-85D8-15CC8927AA43}" presName="hierChild5" presStyleCnt="0"/>
      <dgm:spPr/>
    </dgm:pt>
    <dgm:pt modelId="{439A88CF-442D-4041-8E60-7107D0E51271}" type="pres">
      <dgm:prSet presAssocID="{CC1F5752-C506-4D56-AB6B-46371C2BFF26}" presName="Name64" presStyleLbl="parChTrans1D4" presStyleIdx="13" presStyleCnt="20"/>
      <dgm:spPr/>
    </dgm:pt>
    <dgm:pt modelId="{1E6736FB-5771-4E65-B7CD-13FDE06C3570}" type="pres">
      <dgm:prSet presAssocID="{C9DDDD83-4768-4E55-89D1-1271CF9D17B3}" presName="hierRoot2" presStyleCnt="0">
        <dgm:presLayoutVars>
          <dgm:hierBranch val="init"/>
        </dgm:presLayoutVars>
      </dgm:prSet>
      <dgm:spPr/>
    </dgm:pt>
    <dgm:pt modelId="{40B1E0AE-DDDA-4F09-A259-BA1111394653}" type="pres">
      <dgm:prSet presAssocID="{C9DDDD83-4768-4E55-89D1-1271CF9D17B3}" presName="rootComposite" presStyleCnt="0"/>
      <dgm:spPr/>
    </dgm:pt>
    <dgm:pt modelId="{FA339D5B-D836-4E4C-80EE-84B528999E85}" type="pres">
      <dgm:prSet presAssocID="{C9DDDD83-4768-4E55-89D1-1271CF9D17B3}" presName="rootText" presStyleLbl="node4" presStyleIdx="13" presStyleCnt="20" custLinFactY="-57186" custLinFactNeighborX="-64541" custLinFactNeighborY="-100000">
        <dgm:presLayoutVars>
          <dgm:chPref val="3"/>
        </dgm:presLayoutVars>
      </dgm:prSet>
      <dgm:spPr/>
    </dgm:pt>
    <dgm:pt modelId="{F5FE5B36-77EB-49E6-B40C-A4B7FFC86C52}" type="pres">
      <dgm:prSet presAssocID="{C9DDDD83-4768-4E55-89D1-1271CF9D17B3}" presName="rootConnector" presStyleLbl="node4" presStyleIdx="13" presStyleCnt="20"/>
      <dgm:spPr/>
    </dgm:pt>
    <dgm:pt modelId="{D9F22CD7-8738-4EBE-8EBA-CBC4DC243B76}" type="pres">
      <dgm:prSet presAssocID="{C9DDDD83-4768-4E55-89D1-1271CF9D17B3}" presName="hierChild4" presStyleCnt="0"/>
      <dgm:spPr/>
    </dgm:pt>
    <dgm:pt modelId="{BF0EFD92-74DE-4A60-A50C-6D22F3F426D4}" type="pres">
      <dgm:prSet presAssocID="{51864ABC-CC34-4888-8698-6A99958E1067}" presName="Name64" presStyleLbl="parChTrans1D4" presStyleIdx="14" presStyleCnt="20"/>
      <dgm:spPr/>
    </dgm:pt>
    <dgm:pt modelId="{34D0978F-5D81-40BE-BD6E-8C89179CED3D}" type="pres">
      <dgm:prSet presAssocID="{74BBFFC4-8F9A-42EA-8A32-DFE79F74A719}" presName="hierRoot2" presStyleCnt="0">
        <dgm:presLayoutVars>
          <dgm:hierBranch val="init"/>
        </dgm:presLayoutVars>
      </dgm:prSet>
      <dgm:spPr/>
    </dgm:pt>
    <dgm:pt modelId="{EE0C57D5-4E2C-4722-A838-44068E2340D4}" type="pres">
      <dgm:prSet presAssocID="{74BBFFC4-8F9A-42EA-8A32-DFE79F74A719}" presName="rootComposite" presStyleCnt="0"/>
      <dgm:spPr/>
    </dgm:pt>
    <dgm:pt modelId="{4288F242-53CE-474F-B20C-E7DE3D483646}" type="pres">
      <dgm:prSet presAssocID="{74BBFFC4-8F9A-42EA-8A32-DFE79F74A719}" presName="rootText" presStyleLbl="node4" presStyleIdx="14" presStyleCnt="20" custLinFactX="34248" custLinFactNeighborX="100000" custLinFactNeighborY="-90633">
        <dgm:presLayoutVars>
          <dgm:chPref val="3"/>
        </dgm:presLayoutVars>
      </dgm:prSet>
      <dgm:spPr/>
    </dgm:pt>
    <dgm:pt modelId="{56E80CC6-38B9-4826-8528-3CA77070E093}" type="pres">
      <dgm:prSet presAssocID="{74BBFFC4-8F9A-42EA-8A32-DFE79F74A719}" presName="rootConnector" presStyleLbl="node4" presStyleIdx="14" presStyleCnt="20"/>
      <dgm:spPr/>
    </dgm:pt>
    <dgm:pt modelId="{5A2C45E2-2395-4ED3-ABD8-9875A731807F}" type="pres">
      <dgm:prSet presAssocID="{74BBFFC4-8F9A-42EA-8A32-DFE79F74A719}" presName="hierChild4" presStyleCnt="0"/>
      <dgm:spPr/>
    </dgm:pt>
    <dgm:pt modelId="{33EBAF26-61A3-4C4F-81CB-B8740DDB7D0B}" type="pres">
      <dgm:prSet presAssocID="{74BBFFC4-8F9A-42EA-8A32-DFE79F74A719}" presName="hierChild5" presStyleCnt="0"/>
      <dgm:spPr/>
    </dgm:pt>
    <dgm:pt modelId="{67F0A861-CB0A-483C-838A-ECFB50CCCE3F}" type="pres">
      <dgm:prSet presAssocID="{4E1343A5-4CF8-46A9-9CC8-6843155A97CB}" presName="Name64" presStyleLbl="parChTrans1D4" presStyleIdx="15" presStyleCnt="20"/>
      <dgm:spPr/>
    </dgm:pt>
    <dgm:pt modelId="{749A29D7-8507-49DF-989C-7613CC5A880D}" type="pres">
      <dgm:prSet presAssocID="{2E2EC95E-4F11-42DD-8452-5EC747D9F888}" presName="hierRoot2" presStyleCnt="0">
        <dgm:presLayoutVars>
          <dgm:hierBranch val="init"/>
        </dgm:presLayoutVars>
      </dgm:prSet>
      <dgm:spPr/>
    </dgm:pt>
    <dgm:pt modelId="{17DB1BA1-D7DC-4161-BD52-0C243B36E9BF}" type="pres">
      <dgm:prSet presAssocID="{2E2EC95E-4F11-42DD-8452-5EC747D9F888}" presName="rootComposite" presStyleCnt="0"/>
      <dgm:spPr/>
    </dgm:pt>
    <dgm:pt modelId="{33DF8D13-FE5F-434D-BB10-544DE59D6103}" type="pres">
      <dgm:prSet presAssocID="{2E2EC95E-4F11-42DD-8452-5EC747D9F888}" presName="rootText" presStyleLbl="node4" presStyleIdx="15" presStyleCnt="20" custLinFactX="31510" custLinFactY="113037" custLinFactNeighborX="100000" custLinFactNeighborY="200000">
        <dgm:presLayoutVars>
          <dgm:chPref val="3"/>
        </dgm:presLayoutVars>
      </dgm:prSet>
      <dgm:spPr/>
    </dgm:pt>
    <dgm:pt modelId="{BDD30759-24D0-42EF-A291-115E994F0943}" type="pres">
      <dgm:prSet presAssocID="{2E2EC95E-4F11-42DD-8452-5EC747D9F888}" presName="rootConnector" presStyleLbl="node4" presStyleIdx="15" presStyleCnt="20"/>
      <dgm:spPr/>
    </dgm:pt>
    <dgm:pt modelId="{CBDCA1F7-A60B-4CB3-B2A6-4C3AAA6AF0CA}" type="pres">
      <dgm:prSet presAssocID="{2E2EC95E-4F11-42DD-8452-5EC747D9F888}" presName="hierChild4" presStyleCnt="0"/>
      <dgm:spPr/>
    </dgm:pt>
    <dgm:pt modelId="{DC1D5871-87A8-42FC-A9C5-7E25FA4886FA}" type="pres">
      <dgm:prSet presAssocID="{2E2EC95E-4F11-42DD-8452-5EC747D9F888}" presName="hierChild5" presStyleCnt="0"/>
      <dgm:spPr/>
    </dgm:pt>
    <dgm:pt modelId="{97FD1360-E3E1-4D40-9D08-0D29DBFCE608}" type="pres">
      <dgm:prSet presAssocID="{1012F8E4-ACE2-4882-8CDD-A1684EA93967}" presName="Name64" presStyleLbl="parChTrans1D4" presStyleIdx="16" presStyleCnt="20"/>
      <dgm:spPr/>
    </dgm:pt>
    <dgm:pt modelId="{BC7C5CE6-9DD2-4E62-A437-7C7D068CA140}" type="pres">
      <dgm:prSet presAssocID="{62D9BA2D-4F23-4AF9-943D-DDE87C7F91E9}" presName="hierRoot2" presStyleCnt="0">
        <dgm:presLayoutVars>
          <dgm:hierBranch val="init"/>
        </dgm:presLayoutVars>
      </dgm:prSet>
      <dgm:spPr/>
    </dgm:pt>
    <dgm:pt modelId="{FD33652A-1638-4804-B521-8C6FEB84B9A0}" type="pres">
      <dgm:prSet presAssocID="{62D9BA2D-4F23-4AF9-943D-DDE87C7F91E9}" presName="rootComposite" presStyleCnt="0"/>
      <dgm:spPr/>
    </dgm:pt>
    <dgm:pt modelId="{33438DED-3BDD-4D4C-A370-DC1D53BEAE98}" type="pres">
      <dgm:prSet presAssocID="{62D9BA2D-4F23-4AF9-943D-DDE87C7F91E9}" presName="rootText" presStyleLbl="node4" presStyleIdx="16" presStyleCnt="20" custLinFactX="34309" custLinFactNeighborX="100000" custLinFactNeighborY="30630">
        <dgm:presLayoutVars>
          <dgm:chPref val="3"/>
        </dgm:presLayoutVars>
      </dgm:prSet>
      <dgm:spPr/>
    </dgm:pt>
    <dgm:pt modelId="{84D67653-AC42-4CB0-BDEC-A2EC64EEDE08}" type="pres">
      <dgm:prSet presAssocID="{62D9BA2D-4F23-4AF9-943D-DDE87C7F91E9}" presName="rootConnector" presStyleLbl="node4" presStyleIdx="16" presStyleCnt="20"/>
      <dgm:spPr/>
    </dgm:pt>
    <dgm:pt modelId="{FF7979F2-9BA6-47AC-A18E-F1DB6890F4D9}" type="pres">
      <dgm:prSet presAssocID="{62D9BA2D-4F23-4AF9-943D-DDE87C7F91E9}" presName="hierChild4" presStyleCnt="0"/>
      <dgm:spPr/>
    </dgm:pt>
    <dgm:pt modelId="{DDA39745-26B8-4B82-B1E1-C07E409416F1}" type="pres">
      <dgm:prSet presAssocID="{62D9BA2D-4F23-4AF9-943D-DDE87C7F91E9}" presName="hierChild5" presStyleCnt="0"/>
      <dgm:spPr/>
    </dgm:pt>
    <dgm:pt modelId="{F154B0C9-1671-4221-B44C-F143A9753F01}" type="pres">
      <dgm:prSet presAssocID="{F39A53B8-E8EC-43D3-9843-462907073D9B}" presName="Name64" presStyleLbl="parChTrans1D4" presStyleIdx="17" presStyleCnt="20"/>
      <dgm:spPr/>
    </dgm:pt>
    <dgm:pt modelId="{C04102CD-B9D0-4903-B8CF-A11CA4B73B33}" type="pres">
      <dgm:prSet presAssocID="{8F2E7548-53F6-4487-A0E2-EDC8DADB66AD}" presName="hierRoot2" presStyleCnt="0">
        <dgm:presLayoutVars>
          <dgm:hierBranch val="init"/>
        </dgm:presLayoutVars>
      </dgm:prSet>
      <dgm:spPr/>
    </dgm:pt>
    <dgm:pt modelId="{0C2F5F72-DAA0-4A0B-9FFC-BEC1AF3320D0}" type="pres">
      <dgm:prSet presAssocID="{8F2E7548-53F6-4487-A0E2-EDC8DADB66AD}" presName="rootComposite" presStyleCnt="0"/>
      <dgm:spPr/>
    </dgm:pt>
    <dgm:pt modelId="{7127E762-BF99-44C0-ACB6-9BE29E70FDEE}" type="pres">
      <dgm:prSet presAssocID="{8F2E7548-53F6-4487-A0E2-EDC8DADB66AD}" presName="rootText" presStyleLbl="node4" presStyleIdx="17" presStyleCnt="20" custLinFactX="34357" custLinFactY="-100000" custLinFactNeighborX="100000" custLinFactNeighborY="-156402">
        <dgm:presLayoutVars>
          <dgm:chPref val="3"/>
        </dgm:presLayoutVars>
      </dgm:prSet>
      <dgm:spPr/>
    </dgm:pt>
    <dgm:pt modelId="{49C216AC-4A3C-493A-A617-44AC11F9337F}" type="pres">
      <dgm:prSet presAssocID="{8F2E7548-53F6-4487-A0E2-EDC8DADB66AD}" presName="rootConnector" presStyleLbl="node4" presStyleIdx="17" presStyleCnt="20"/>
      <dgm:spPr/>
    </dgm:pt>
    <dgm:pt modelId="{3C9D5D1C-F6BC-4F3F-A31F-64A591CE02F9}" type="pres">
      <dgm:prSet presAssocID="{8F2E7548-53F6-4487-A0E2-EDC8DADB66AD}" presName="hierChild4" presStyleCnt="0"/>
      <dgm:spPr/>
    </dgm:pt>
    <dgm:pt modelId="{C63857B5-E3D8-417F-9E39-A29B57CC6D8C}" type="pres">
      <dgm:prSet presAssocID="{8F2E7548-53F6-4487-A0E2-EDC8DADB66AD}" presName="hierChild5" presStyleCnt="0"/>
      <dgm:spPr/>
    </dgm:pt>
    <dgm:pt modelId="{FA3C1E6B-F0A6-48A1-A9C1-1C864D9839A6}" type="pres">
      <dgm:prSet presAssocID="{35B76CF0-EA35-478E-B466-BEF59014222A}" presName="Name64" presStyleLbl="parChTrans1D4" presStyleIdx="18" presStyleCnt="20"/>
      <dgm:spPr/>
    </dgm:pt>
    <dgm:pt modelId="{95F54C59-A174-40D4-A3DE-BE03BB36794F}" type="pres">
      <dgm:prSet presAssocID="{1FAEA943-EC2C-4270-ABF0-14AE1F4A80AC}" presName="hierRoot2" presStyleCnt="0">
        <dgm:presLayoutVars>
          <dgm:hierBranch val="init"/>
        </dgm:presLayoutVars>
      </dgm:prSet>
      <dgm:spPr/>
    </dgm:pt>
    <dgm:pt modelId="{F9C1807B-03BF-4D53-80C9-7F626C1615ED}" type="pres">
      <dgm:prSet presAssocID="{1FAEA943-EC2C-4270-ABF0-14AE1F4A80AC}" presName="rootComposite" presStyleCnt="0"/>
      <dgm:spPr/>
    </dgm:pt>
    <dgm:pt modelId="{6CFB2C01-F274-418A-B752-1C24D80AA65F}" type="pres">
      <dgm:prSet presAssocID="{1FAEA943-EC2C-4270-ABF0-14AE1F4A80AC}" presName="rootText" presStyleLbl="node4" presStyleIdx="18" presStyleCnt="20" custLinFactX="33839" custLinFactY="-233476" custLinFactNeighborX="100000" custLinFactNeighborY="-300000">
        <dgm:presLayoutVars>
          <dgm:chPref val="3"/>
        </dgm:presLayoutVars>
      </dgm:prSet>
      <dgm:spPr/>
    </dgm:pt>
    <dgm:pt modelId="{E5821FE4-98B4-40CC-96F0-4A090C01876D}" type="pres">
      <dgm:prSet presAssocID="{1FAEA943-EC2C-4270-ABF0-14AE1F4A80AC}" presName="rootConnector" presStyleLbl="node4" presStyleIdx="18" presStyleCnt="20"/>
      <dgm:spPr/>
    </dgm:pt>
    <dgm:pt modelId="{1C74377C-99D2-4D3B-A610-E14D0F227EDA}" type="pres">
      <dgm:prSet presAssocID="{1FAEA943-EC2C-4270-ABF0-14AE1F4A80AC}" presName="hierChild4" presStyleCnt="0"/>
      <dgm:spPr/>
    </dgm:pt>
    <dgm:pt modelId="{324AB5E2-3217-4A52-BE7C-59EAEF82E9E4}" type="pres">
      <dgm:prSet presAssocID="{1FAEA943-EC2C-4270-ABF0-14AE1F4A80AC}" presName="hierChild5" presStyleCnt="0"/>
      <dgm:spPr/>
    </dgm:pt>
    <dgm:pt modelId="{C3082A0C-F2C2-4164-A44D-5122EE34161E}" type="pres">
      <dgm:prSet presAssocID="{C9DDDD83-4768-4E55-89D1-1271CF9D17B3}" presName="hierChild5" presStyleCnt="0"/>
      <dgm:spPr/>
    </dgm:pt>
    <dgm:pt modelId="{C28A1387-7369-4698-8CCC-59AFA6243B95}" type="pres">
      <dgm:prSet presAssocID="{40F67083-1196-499C-96C1-5E1678EF4E8A}" presName="Name64" presStyleLbl="parChTrans1D4" presStyleIdx="19" presStyleCnt="20"/>
      <dgm:spPr/>
    </dgm:pt>
    <dgm:pt modelId="{8F74BBA6-CA66-45E3-8254-D90CF39D07B8}" type="pres">
      <dgm:prSet presAssocID="{662FC43B-35F3-4D07-B8CF-490D88A1DDB9}" presName="hierRoot2" presStyleCnt="0">
        <dgm:presLayoutVars>
          <dgm:hierBranch val="init"/>
        </dgm:presLayoutVars>
      </dgm:prSet>
      <dgm:spPr/>
    </dgm:pt>
    <dgm:pt modelId="{20609F00-B0B5-4503-A711-9700A645AAD2}" type="pres">
      <dgm:prSet presAssocID="{662FC43B-35F3-4D07-B8CF-490D88A1DDB9}" presName="rootComposite" presStyleCnt="0"/>
      <dgm:spPr/>
    </dgm:pt>
    <dgm:pt modelId="{F5574B69-949F-46F4-828E-3A81A0D757FB}" type="pres">
      <dgm:prSet presAssocID="{662FC43B-35F3-4D07-B8CF-490D88A1DDB9}" presName="rootText" presStyleLbl="node4" presStyleIdx="19" presStyleCnt="20" custLinFactNeighborX="-62516" custLinFactNeighborY="46156">
        <dgm:presLayoutVars>
          <dgm:chPref val="3"/>
        </dgm:presLayoutVars>
      </dgm:prSet>
      <dgm:spPr/>
    </dgm:pt>
    <dgm:pt modelId="{B67D82F2-3BCD-4F28-B2B7-3F9C7ECAB281}" type="pres">
      <dgm:prSet presAssocID="{662FC43B-35F3-4D07-B8CF-490D88A1DDB9}" presName="rootConnector" presStyleLbl="node4" presStyleIdx="19" presStyleCnt="20"/>
      <dgm:spPr/>
    </dgm:pt>
    <dgm:pt modelId="{1FBEEC5C-F651-4FBD-9324-C6ABE1BF2FCB}" type="pres">
      <dgm:prSet presAssocID="{662FC43B-35F3-4D07-B8CF-490D88A1DDB9}" presName="hierChild4" presStyleCnt="0"/>
      <dgm:spPr/>
    </dgm:pt>
    <dgm:pt modelId="{BDE4820F-E214-4BB9-BB92-42E5B2773327}" type="pres">
      <dgm:prSet presAssocID="{662FC43B-35F3-4D07-B8CF-490D88A1DDB9}" presName="hierChild5" presStyleCnt="0"/>
      <dgm:spPr/>
    </dgm:pt>
    <dgm:pt modelId="{8677610A-D617-40C5-B08B-369E5D07C848}" type="pres">
      <dgm:prSet presAssocID="{716B07C9-05BE-42AA-87D2-14B472D2A630}" presName="hierChild5" presStyleCnt="0"/>
      <dgm:spPr/>
    </dgm:pt>
    <dgm:pt modelId="{ABF0B003-4A39-4FDD-A900-396B2186C1B0}" type="pres">
      <dgm:prSet presAssocID="{05280BA6-BFA9-42CC-9080-95B26A15D907}" presName="Name64" presStyleLbl="parChTrans1D3" presStyleIdx="1" presStyleCnt="6"/>
      <dgm:spPr/>
    </dgm:pt>
    <dgm:pt modelId="{44AA391D-5AA6-46EE-BC5B-241B41973848}" type="pres">
      <dgm:prSet presAssocID="{0077889B-44CE-4B3B-8B66-37E7BCD61482}" presName="hierRoot2" presStyleCnt="0">
        <dgm:presLayoutVars>
          <dgm:hierBranch val="init"/>
        </dgm:presLayoutVars>
      </dgm:prSet>
      <dgm:spPr/>
    </dgm:pt>
    <dgm:pt modelId="{EC23B66A-D8F8-4EAB-A7A8-A3E85B3ADEAB}" type="pres">
      <dgm:prSet presAssocID="{0077889B-44CE-4B3B-8B66-37E7BCD61482}" presName="rootComposite" presStyleCnt="0"/>
      <dgm:spPr/>
    </dgm:pt>
    <dgm:pt modelId="{B6CCCB63-F180-4EB6-A3C1-DBFC302712FD}" type="pres">
      <dgm:prSet presAssocID="{0077889B-44CE-4B3B-8B66-37E7BCD61482}" presName="rootText" presStyleLbl="node3" presStyleIdx="1" presStyleCnt="6" custLinFactX="-100000" custLinFactY="140889" custLinFactNeighborX="-103190" custLinFactNeighborY="200000">
        <dgm:presLayoutVars>
          <dgm:chPref val="3"/>
        </dgm:presLayoutVars>
      </dgm:prSet>
      <dgm:spPr/>
    </dgm:pt>
    <dgm:pt modelId="{C5FED01C-AC71-4A27-9B77-6D5FA424C720}" type="pres">
      <dgm:prSet presAssocID="{0077889B-44CE-4B3B-8B66-37E7BCD61482}" presName="rootConnector" presStyleLbl="node3" presStyleIdx="1" presStyleCnt="6"/>
      <dgm:spPr/>
    </dgm:pt>
    <dgm:pt modelId="{30D0CBFA-D2A5-4A97-9AE8-4FCEF82ED074}" type="pres">
      <dgm:prSet presAssocID="{0077889B-44CE-4B3B-8B66-37E7BCD61482}" presName="hierChild4" presStyleCnt="0"/>
      <dgm:spPr/>
    </dgm:pt>
    <dgm:pt modelId="{C939D744-1C6F-49CB-B722-40F056840C70}" type="pres">
      <dgm:prSet presAssocID="{0077889B-44CE-4B3B-8B66-37E7BCD61482}" presName="hierChild5" presStyleCnt="0"/>
      <dgm:spPr/>
    </dgm:pt>
    <dgm:pt modelId="{9F4D6110-C3FA-44C2-8E8C-380145CC8153}" type="pres">
      <dgm:prSet presAssocID="{EDB471EE-DF6F-40EA-84D0-625895316FF5}" presName="Name64" presStyleLbl="parChTrans1D3" presStyleIdx="2" presStyleCnt="6"/>
      <dgm:spPr/>
    </dgm:pt>
    <dgm:pt modelId="{195DB98B-F8C1-40CF-B23A-46232CE8E704}" type="pres">
      <dgm:prSet presAssocID="{52AE452F-0B1D-46BC-A4AA-D8EEF43A131D}" presName="hierRoot2" presStyleCnt="0">
        <dgm:presLayoutVars>
          <dgm:hierBranch val="init"/>
        </dgm:presLayoutVars>
      </dgm:prSet>
      <dgm:spPr/>
    </dgm:pt>
    <dgm:pt modelId="{66E90184-AC4F-487E-B5E3-4696AA6E078C}" type="pres">
      <dgm:prSet presAssocID="{52AE452F-0B1D-46BC-A4AA-D8EEF43A131D}" presName="rootComposite" presStyleCnt="0"/>
      <dgm:spPr/>
    </dgm:pt>
    <dgm:pt modelId="{C6197ABB-1414-4414-9F5D-65766255B969}" type="pres">
      <dgm:prSet presAssocID="{52AE452F-0B1D-46BC-A4AA-D8EEF43A131D}" presName="rootText" presStyleLbl="node3" presStyleIdx="2" presStyleCnt="6" custLinFactX="-100000" custLinFactY="241107" custLinFactNeighborX="-104046" custLinFactNeighborY="300000">
        <dgm:presLayoutVars>
          <dgm:chPref val="3"/>
        </dgm:presLayoutVars>
      </dgm:prSet>
      <dgm:spPr/>
    </dgm:pt>
    <dgm:pt modelId="{33302278-4A74-4F37-AE53-27CB3F4989D6}" type="pres">
      <dgm:prSet presAssocID="{52AE452F-0B1D-46BC-A4AA-D8EEF43A131D}" presName="rootConnector" presStyleLbl="node3" presStyleIdx="2" presStyleCnt="6"/>
      <dgm:spPr/>
    </dgm:pt>
    <dgm:pt modelId="{F988B129-1233-4ED1-B7FA-7E3530236C73}" type="pres">
      <dgm:prSet presAssocID="{52AE452F-0B1D-46BC-A4AA-D8EEF43A131D}" presName="hierChild4" presStyleCnt="0"/>
      <dgm:spPr/>
    </dgm:pt>
    <dgm:pt modelId="{738C1771-FCE7-44C6-9179-F0621628FB5E}" type="pres">
      <dgm:prSet presAssocID="{52AE452F-0B1D-46BC-A4AA-D8EEF43A131D}" presName="hierChild5" presStyleCnt="0"/>
      <dgm:spPr/>
    </dgm:pt>
    <dgm:pt modelId="{11A9BC27-713D-47C1-A4A5-2695AA1A79BD}" type="pres">
      <dgm:prSet presAssocID="{00A67228-C8AA-4E13-8648-850180639CA0}" presName="Name64" presStyleLbl="parChTrans1D3" presStyleIdx="3" presStyleCnt="6"/>
      <dgm:spPr/>
    </dgm:pt>
    <dgm:pt modelId="{38B720A6-DC14-46E4-B341-5C721A984929}" type="pres">
      <dgm:prSet presAssocID="{1F0284F7-64B6-4499-B54C-8F16FA99D3BC}" presName="hierRoot2" presStyleCnt="0">
        <dgm:presLayoutVars>
          <dgm:hierBranch val="init"/>
        </dgm:presLayoutVars>
      </dgm:prSet>
      <dgm:spPr/>
    </dgm:pt>
    <dgm:pt modelId="{D832ECF5-5ADB-49F5-A417-30570A9ACD2A}" type="pres">
      <dgm:prSet presAssocID="{1F0284F7-64B6-4499-B54C-8F16FA99D3BC}" presName="rootComposite" presStyleCnt="0"/>
      <dgm:spPr/>
    </dgm:pt>
    <dgm:pt modelId="{D0394AFA-1A61-4499-816D-B4D1B1AB005D}" type="pres">
      <dgm:prSet presAssocID="{1F0284F7-64B6-4499-B54C-8F16FA99D3BC}" presName="rootText" presStyleLbl="node3" presStyleIdx="3" presStyleCnt="6" custLinFactX="-100000" custLinFactY="-100000" custLinFactNeighborX="-106062" custLinFactNeighborY="-126153">
        <dgm:presLayoutVars>
          <dgm:chPref val="3"/>
        </dgm:presLayoutVars>
      </dgm:prSet>
      <dgm:spPr/>
    </dgm:pt>
    <dgm:pt modelId="{97B974A9-3F48-4D9B-8254-7CF0CFDDEF76}" type="pres">
      <dgm:prSet presAssocID="{1F0284F7-64B6-4499-B54C-8F16FA99D3BC}" presName="rootConnector" presStyleLbl="node3" presStyleIdx="3" presStyleCnt="6"/>
      <dgm:spPr/>
    </dgm:pt>
    <dgm:pt modelId="{62D73041-11EF-4A4A-8802-2D5B2DF756FC}" type="pres">
      <dgm:prSet presAssocID="{1F0284F7-64B6-4499-B54C-8F16FA99D3BC}" presName="hierChild4" presStyleCnt="0"/>
      <dgm:spPr/>
    </dgm:pt>
    <dgm:pt modelId="{6C234626-99F3-4E88-A6EB-305FC1998B66}" type="pres">
      <dgm:prSet presAssocID="{1F0284F7-64B6-4499-B54C-8F16FA99D3BC}" presName="hierChild5" presStyleCnt="0"/>
      <dgm:spPr/>
    </dgm:pt>
    <dgm:pt modelId="{9E3087A3-3E7C-4E5F-9DA1-BB509EBC2D12}" type="pres">
      <dgm:prSet presAssocID="{9631A6D6-CCA8-4606-8212-A59EFE4CA9D1}" presName="Name64" presStyleLbl="parChTrans1D3" presStyleIdx="4" presStyleCnt="6"/>
      <dgm:spPr/>
    </dgm:pt>
    <dgm:pt modelId="{104D233E-CCBB-49A9-A9AC-5A04136D4D4C}" type="pres">
      <dgm:prSet presAssocID="{84CA8590-052A-485F-B856-4163CCD080B2}" presName="hierRoot2" presStyleCnt="0">
        <dgm:presLayoutVars>
          <dgm:hierBranch val="init"/>
        </dgm:presLayoutVars>
      </dgm:prSet>
      <dgm:spPr/>
    </dgm:pt>
    <dgm:pt modelId="{F57318D6-ED94-403B-B29B-E48151F08729}" type="pres">
      <dgm:prSet presAssocID="{84CA8590-052A-485F-B856-4163CCD080B2}" presName="rootComposite" presStyleCnt="0"/>
      <dgm:spPr/>
    </dgm:pt>
    <dgm:pt modelId="{4F2356FB-833C-4931-AD41-806217C23FEC}" type="pres">
      <dgm:prSet presAssocID="{84CA8590-052A-485F-B856-4163CCD080B2}" presName="rootText" presStyleLbl="node3" presStyleIdx="4" presStyleCnt="6" custLinFactX="-100000" custLinFactY="-600000" custLinFactNeighborX="-102045" custLinFactNeighborY="-699065">
        <dgm:presLayoutVars>
          <dgm:chPref val="3"/>
        </dgm:presLayoutVars>
      </dgm:prSet>
      <dgm:spPr/>
    </dgm:pt>
    <dgm:pt modelId="{0A5C7FE1-5171-4F21-95C8-1435E873F572}" type="pres">
      <dgm:prSet presAssocID="{84CA8590-052A-485F-B856-4163CCD080B2}" presName="rootConnector" presStyleLbl="node3" presStyleIdx="4" presStyleCnt="6"/>
      <dgm:spPr/>
    </dgm:pt>
    <dgm:pt modelId="{25385D79-6C34-4E3E-90B1-D8D8E22F0EFF}" type="pres">
      <dgm:prSet presAssocID="{84CA8590-052A-485F-B856-4163CCD080B2}" presName="hierChild4" presStyleCnt="0"/>
      <dgm:spPr/>
    </dgm:pt>
    <dgm:pt modelId="{FBA7B330-4A24-442E-BB8C-231AC5A65694}" type="pres">
      <dgm:prSet presAssocID="{84CA8590-052A-485F-B856-4163CCD080B2}" presName="hierChild5" presStyleCnt="0"/>
      <dgm:spPr/>
    </dgm:pt>
    <dgm:pt modelId="{C1798DA0-37C6-4D81-A8B6-9510C08F5D33}" type="pres">
      <dgm:prSet presAssocID="{656B3C3A-68DC-4E1A-926D-D97ACEE9DF9B}" presName="Name64" presStyleLbl="parChTrans1D3" presStyleIdx="5" presStyleCnt="6"/>
      <dgm:spPr/>
    </dgm:pt>
    <dgm:pt modelId="{F0E4231D-ECD5-4C01-84D6-C150F26B4FDB}" type="pres">
      <dgm:prSet presAssocID="{5A6C4F93-0D55-4776-ABCD-43457BB33DE3}" presName="hierRoot2" presStyleCnt="0">
        <dgm:presLayoutVars>
          <dgm:hierBranch val="init"/>
        </dgm:presLayoutVars>
      </dgm:prSet>
      <dgm:spPr/>
    </dgm:pt>
    <dgm:pt modelId="{01261ACF-49EC-4716-8DE6-84CE49E23D30}" type="pres">
      <dgm:prSet presAssocID="{5A6C4F93-0D55-4776-ABCD-43457BB33DE3}" presName="rootComposite" presStyleCnt="0"/>
      <dgm:spPr/>
    </dgm:pt>
    <dgm:pt modelId="{87F308F0-979C-48B2-8A57-2778987C0CC6}" type="pres">
      <dgm:prSet presAssocID="{5A6C4F93-0D55-4776-ABCD-43457BB33DE3}" presName="rootText" presStyleLbl="node3" presStyleIdx="5" presStyleCnt="6" custLinFactX="-100000" custLinFactY="-500000" custLinFactNeighborX="-101100" custLinFactNeighborY="-597338">
        <dgm:presLayoutVars>
          <dgm:chPref val="3"/>
        </dgm:presLayoutVars>
      </dgm:prSet>
      <dgm:spPr/>
    </dgm:pt>
    <dgm:pt modelId="{3E3BB536-8CE2-4D86-9DC5-B5052CCFE9C0}" type="pres">
      <dgm:prSet presAssocID="{5A6C4F93-0D55-4776-ABCD-43457BB33DE3}" presName="rootConnector" presStyleLbl="node3" presStyleIdx="5" presStyleCnt="6"/>
      <dgm:spPr/>
    </dgm:pt>
    <dgm:pt modelId="{80254623-6AFE-4F5F-AD61-303CE87849ED}" type="pres">
      <dgm:prSet presAssocID="{5A6C4F93-0D55-4776-ABCD-43457BB33DE3}" presName="hierChild4" presStyleCnt="0"/>
      <dgm:spPr/>
    </dgm:pt>
    <dgm:pt modelId="{83B0242B-02CB-49DC-8BC9-98F28D423B81}" type="pres">
      <dgm:prSet presAssocID="{5A6C4F93-0D55-4776-ABCD-43457BB33DE3}" presName="hierChild5" presStyleCnt="0"/>
      <dgm:spPr/>
    </dgm:pt>
    <dgm:pt modelId="{7A54AC7D-C6F7-4C1C-B4DC-69437C3D6070}" type="pres">
      <dgm:prSet presAssocID="{030F10BF-99E2-494F-ABD7-CD6BD9FB391F}" presName="hierChild5" presStyleCnt="0"/>
      <dgm:spPr/>
    </dgm:pt>
    <dgm:pt modelId="{59807AC4-FF5D-4843-975B-1217D653D89B}" type="pres">
      <dgm:prSet presAssocID="{4833ACEF-5815-49D7-8EB9-5170F64222FD}" presName="hierChild3" presStyleCnt="0"/>
      <dgm:spPr/>
    </dgm:pt>
  </dgm:ptLst>
  <dgm:cxnLst>
    <dgm:cxn modelId="{C64F1601-159E-43B2-B028-EFB77036BEFE}" type="presOf" srcId="{00A67228-C8AA-4E13-8648-850180639CA0}" destId="{11A9BC27-713D-47C1-A4A5-2695AA1A79BD}" srcOrd="0" destOrd="0" presId="urn:microsoft.com/office/officeart/2009/3/layout/HorizontalOrganizationChart"/>
    <dgm:cxn modelId="{50537102-5C12-4F87-AF59-EAFBCE705D58}" type="presOf" srcId="{52AE452F-0B1D-46BC-A4AA-D8EEF43A131D}" destId="{33302278-4A74-4F37-AE53-27CB3F4989D6}" srcOrd="1" destOrd="0" presId="urn:microsoft.com/office/officeart/2009/3/layout/HorizontalOrganizationChart"/>
    <dgm:cxn modelId="{E5380504-9FB5-4E4B-B863-13F3A742EB44}" type="presOf" srcId="{BFD3A32F-31A7-4A32-92C6-7852844F65B0}" destId="{BDD260BE-6D99-454F-8122-48D6E0099DC8}" srcOrd="0" destOrd="0" presId="urn:microsoft.com/office/officeart/2009/3/layout/HorizontalOrganizationChart"/>
    <dgm:cxn modelId="{4B065404-BECD-4AB8-A0FB-BE3B749783D3}" type="presOf" srcId="{8F2E7548-53F6-4487-A0E2-EDC8DADB66AD}" destId="{49C216AC-4A3C-493A-A617-44AC11F9337F}" srcOrd="1" destOrd="0" presId="urn:microsoft.com/office/officeart/2009/3/layout/HorizontalOrganizationChart"/>
    <dgm:cxn modelId="{17EF9D07-BF63-4979-A335-EE160F74B3DA}" srcId="{716B07C9-05BE-42AA-87D2-14B472D2A630}" destId="{1ECC7672-C4D3-4C74-8884-B0C7BB72FC03}" srcOrd="0" destOrd="0" parTransId="{D8D41CF8-CE65-4494-BC2D-BFFA8E37FABE}" sibTransId="{68F2E306-D10D-46FD-A601-E97245FC264E}"/>
    <dgm:cxn modelId="{6D233D09-2FEA-4AF8-A791-1C8F9F3DBA6F}" srcId="{C9DDDD83-4768-4E55-89D1-1271CF9D17B3}" destId="{1FAEA943-EC2C-4270-ABF0-14AE1F4A80AC}" srcOrd="4" destOrd="0" parTransId="{35B76CF0-EA35-478E-B466-BEF59014222A}" sibTransId="{1DB785A9-4134-4DA7-BCEB-C69CB3D1F2BC}"/>
    <dgm:cxn modelId="{B011CE09-9AFF-4077-8A22-B8D16D4ECF16}" type="presOf" srcId="{6514093C-4281-4492-8258-91012FC5E312}" destId="{038341C9-C80A-4E0A-AD4F-DAE77CF63BAA}" srcOrd="0" destOrd="0" presId="urn:microsoft.com/office/officeart/2009/3/layout/HorizontalOrganizationChart"/>
    <dgm:cxn modelId="{FDDCF90B-266A-43FE-89B5-28B90E4E5C3C}" srcId="{A4D45816-CE21-4C83-85D8-15CC8927AA43}" destId="{BFD3A32F-31A7-4A32-92C6-7852844F65B0}" srcOrd="1" destOrd="0" parTransId="{6514093C-4281-4492-8258-91012FC5E312}" sibTransId="{5BF5FB5A-BC20-4EFD-8489-7D3CE2CC14AB}"/>
    <dgm:cxn modelId="{4421FD0B-67CB-429C-A233-352FA7D158AE}" type="presOf" srcId="{4833ACEF-5815-49D7-8EB9-5170F64222FD}" destId="{40ABB6DC-4873-4663-80AA-1847B60B715B}" srcOrd="0" destOrd="0" presId="urn:microsoft.com/office/officeart/2009/3/layout/HorizontalOrganizationChart"/>
    <dgm:cxn modelId="{79AC3C0D-AB37-4A94-A3E8-6E181530958E}" type="presOf" srcId="{4833ACEF-5815-49D7-8EB9-5170F64222FD}" destId="{991404AC-AB03-4707-A98C-A09811B828CF}" srcOrd="1" destOrd="0" presId="urn:microsoft.com/office/officeart/2009/3/layout/HorizontalOrganizationChart"/>
    <dgm:cxn modelId="{6AE4CD14-393D-4DF8-A543-29DA6106A27B}" type="presOf" srcId="{EBBB4F98-4CF3-4F6A-89C8-FB066B316CFB}" destId="{C9EDF137-4CF0-4DFB-8FBE-C9C40ADAA14C}" srcOrd="0" destOrd="0" presId="urn:microsoft.com/office/officeart/2009/3/layout/HorizontalOrganizationChart"/>
    <dgm:cxn modelId="{50CE0315-F755-4353-9B80-444AFA9CF075}" type="presOf" srcId="{4635500D-3B1E-4E4F-868A-41A84DC5E279}" destId="{8F229FE5-7574-422A-8E20-262B362254E9}" srcOrd="0" destOrd="0" presId="urn:microsoft.com/office/officeart/2009/3/layout/HorizontalOrganizationChart"/>
    <dgm:cxn modelId="{FBAF2C15-E442-428F-AABD-5E362398C840}" type="presOf" srcId="{69051AC8-53B3-4004-9E7E-6C8501572245}" destId="{9B2C04BD-D0E2-4A2E-8124-0144DC9992C5}" srcOrd="0" destOrd="0" presId="urn:microsoft.com/office/officeart/2009/3/layout/HorizontalOrganizationChart"/>
    <dgm:cxn modelId="{07DB1E16-F01E-480A-9874-84CCDC02B0B6}" srcId="{C9DDDD83-4768-4E55-89D1-1271CF9D17B3}" destId="{2E2EC95E-4F11-42DD-8452-5EC747D9F888}" srcOrd="1" destOrd="0" parTransId="{4E1343A5-4CF8-46A9-9CC8-6843155A97CB}" sibTransId="{6D70286B-2613-47C8-A51D-2BE0C6AB647B}"/>
    <dgm:cxn modelId="{53BAA317-2D7F-4453-B0C8-2FA679A4A6AF}" type="presOf" srcId="{7E43133D-1486-417C-83FF-DA2120B5DC9B}" destId="{1E57A0DA-5CA2-4F82-BAB9-561D2E86D855}" srcOrd="0" destOrd="0" presId="urn:microsoft.com/office/officeart/2009/3/layout/HorizontalOrganizationChart"/>
    <dgm:cxn modelId="{11523918-5BDC-4B33-A46E-373FE26CC2F0}" type="presOf" srcId="{1012F8E4-ACE2-4882-8CDD-A1684EA93967}" destId="{97FD1360-E3E1-4D40-9D08-0D29DBFCE608}" srcOrd="0" destOrd="0" presId="urn:microsoft.com/office/officeart/2009/3/layout/HorizontalOrganizationChart"/>
    <dgm:cxn modelId="{48CB001B-E601-40DA-986C-D93883674CCF}" type="presOf" srcId="{CB4C59DE-8DDC-4101-88ED-D29AAFB8893A}" destId="{A71122C3-F962-4764-8424-DBCAE986AE80}" srcOrd="0" destOrd="0" presId="urn:microsoft.com/office/officeart/2009/3/layout/HorizontalOrganizationChart"/>
    <dgm:cxn modelId="{44EA8D1B-C7B9-412F-BF7F-773C66E577DF}" srcId="{030F10BF-99E2-494F-ABD7-CD6BD9FB391F}" destId="{52AE452F-0B1D-46BC-A4AA-D8EEF43A131D}" srcOrd="2" destOrd="0" parTransId="{EDB471EE-DF6F-40EA-84D0-625895316FF5}" sibTransId="{EC71A598-302A-4175-A33C-C74FEE11371F}"/>
    <dgm:cxn modelId="{14B1E21B-B605-4CB8-8E30-109346B5AA6C}" srcId="{1ECC7672-C4D3-4C74-8884-B0C7BB72FC03}" destId="{7E43133D-1486-417C-83FF-DA2120B5DC9B}" srcOrd="0" destOrd="0" parTransId="{22D0FC59-A14D-47F1-81B9-6ACC55166801}" sibTransId="{78E2BFB6-CAF6-45C4-9BDE-27E6ADA6DFD4}"/>
    <dgm:cxn modelId="{A1C01A1C-A783-4A14-A66A-07CE1C7A9E29}" srcId="{716B07C9-05BE-42AA-87D2-14B472D2A630}" destId="{A4D45816-CE21-4C83-85D8-15CC8927AA43}" srcOrd="1" destOrd="0" parTransId="{BD4781AF-3E03-4AA6-AC87-0EDBBABA0ECB}" sibTransId="{87D9C931-923D-4580-AD6C-9573F5AF2497}"/>
    <dgm:cxn modelId="{0F16201D-3635-49F2-9CFC-D26B4CAF534D}" type="presOf" srcId="{82E7D063-DC78-4DF8-A5D3-A0191A5BB0EC}" destId="{AEE12169-25DA-4295-83B3-470AF13DEF89}" srcOrd="0" destOrd="0" presId="urn:microsoft.com/office/officeart/2009/3/layout/HorizontalOrganizationChart"/>
    <dgm:cxn modelId="{80FACD1F-B994-4EF4-AA3F-D50A0DEDAD49}" type="presOf" srcId="{6E4786E0-2971-4834-AEAF-54193DCD75F7}" destId="{E8683987-A6A8-4E40-BCCC-D9298251C40F}" srcOrd="1" destOrd="0" presId="urn:microsoft.com/office/officeart/2009/3/layout/HorizontalOrganizationChart"/>
    <dgm:cxn modelId="{3F14EC21-9FE1-4D75-BBE5-95D997D8CBF3}" srcId="{716B07C9-05BE-42AA-87D2-14B472D2A630}" destId="{662FC43B-35F3-4D07-B8CF-490D88A1DDB9}" srcOrd="3" destOrd="0" parTransId="{40F67083-1196-499C-96C1-5E1678EF4E8A}" sibTransId="{7A52EC63-6304-4275-902B-881432C9A8FB}"/>
    <dgm:cxn modelId="{A69F4A22-01A3-4030-A423-8E2694446277}" srcId="{030F10BF-99E2-494F-ABD7-CD6BD9FB391F}" destId="{84CA8590-052A-485F-B856-4163CCD080B2}" srcOrd="4" destOrd="0" parTransId="{9631A6D6-CCA8-4606-8212-A59EFE4CA9D1}" sibTransId="{6DE46B23-CD58-4A89-9D29-11ED9AC6D6AB}"/>
    <dgm:cxn modelId="{B2FA4927-9213-4392-9F60-FDEFE3940CB6}" type="presOf" srcId="{1FAEA943-EC2C-4270-ABF0-14AE1F4A80AC}" destId="{6CFB2C01-F274-418A-B752-1C24D80AA65F}" srcOrd="0" destOrd="0" presId="urn:microsoft.com/office/officeart/2009/3/layout/HorizontalOrganizationChart"/>
    <dgm:cxn modelId="{1AA29A27-7F16-4726-95F7-2A7941B6B504}" type="presOf" srcId="{1ECC7672-C4D3-4C74-8884-B0C7BB72FC03}" destId="{E44D332A-004F-4939-8991-9CEED91F31A7}" srcOrd="0" destOrd="0" presId="urn:microsoft.com/office/officeart/2009/3/layout/HorizontalOrganizationChart"/>
    <dgm:cxn modelId="{EDA50429-00B9-42E3-B5CE-AE5F88438129}" type="presOf" srcId="{14F45B90-EBE6-457C-8416-4663AAFE1D8B}" destId="{1FF46222-3DD9-4E25-9F1C-78CA7A48C535}" srcOrd="0" destOrd="0" presId="urn:microsoft.com/office/officeart/2009/3/layout/HorizontalOrganizationChart"/>
    <dgm:cxn modelId="{E4C22C2A-19A8-4EF0-A99F-5F20F9EB0F15}" type="presOf" srcId="{C9D8ACDE-14C6-4419-B40A-83293D370AC1}" destId="{AA26E302-F0A9-407C-B71B-12EBB4884E1E}" srcOrd="0" destOrd="0" presId="urn:microsoft.com/office/officeart/2009/3/layout/HorizontalOrganizationChart"/>
    <dgm:cxn modelId="{A408FA2A-4B44-44D3-B2A0-E48C9A265159}" type="presOf" srcId="{662FC43B-35F3-4D07-B8CF-490D88A1DDB9}" destId="{B67D82F2-3BCD-4F28-B2B7-3F9C7ECAB281}" srcOrd="1" destOrd="0" presId="urn:microsoft.com/office/officeart/2009/3/layout/HorizontalOrganizationChart"/>
    <dgm:cxn modelId="{95D8EC39-4774-4489-9763-9AA4107A1565}" type="presOf" srcId="{8F2E7548-53F6-4487-A0E2-EDC8DADB66AD}" destId="{7127E762-BF99-44C0-ACB6-9BE29E70FDEE}" srcOrd="0" destOrd="0" presId="urn:microsoft.com/office/officeart/2009/3/layout/HorizontalOrganizationChart"/>
    <dgm:cxn modelId="{F7F49B3B-3D4D-4D85-B472-89BB0895FB3F}" type="presOf" srcId="{8A672D64-6FC1-4E16-B158-3A3F19B3C679}" destId="{7D388E0D-99C3-4932-BCF0-91C7A4DF9075}" srcOrd="0" destOrd="0" presId="urn:microsoft.com/office/officeart/2009/3/layout/HorizontalOrganizationChart"/>
    <dgm:cxn modelId="{A069513F-C6F0-42D3-95CE-C7714FDDA751}" type="presOf" srcId="{1FAEA943-EC2C-4270-ABF0-14AE1F4A80AC}" destId="{E5821FE4-98B4-40CC-96F0-4A090C01876D}" srcOrd="1" destOrd="0" presId="urn:microsoft.com/office/officeart/2009/3/layout/HorizontalOrganizationChart"/>
    <dgm:cxn modelId="{03A3845C-936C-4A73-B65A-7E3B85926F37}" type="presOf" srcId="{8A672D64-6FC1-4E16-B158-3A3F19B3C679}" destId="{8DBA2486-DF78-4EFC-ABFD-A5E73F9B9C5C}" srcOrd="1" destOrd="0" presId="urn:microsoft.com/office/officeart/2009/3/layout/HorizontalOrganizationChart"/>
    <dgm:cxn modelId="{AE85BB60-A85D-4C32-BC93-7A9E31D02A07}" srcId="{A4D45816-CE21-4C83-85D8-15CC8927AA43}" destId="{857DEC0C-4F8D-40FF-9D50-EA755815F103}" srcOrd="2" destOrd="0" parTransId="{4635500D-3B1E-4E4F-868A-41A84DC5E279}" sibTransId="{9B5CF5AA-9DFA-4BFD-AE1D-0B79136AC652}"/>
    <dgm:cxn modelId="{48880F41-9506-42E9-8E17-84C59D41F8C8}" type="presOf" srcId="{BFD32F0E-6076-49D6-A66F-7720A717E6C6}" destId="{6F21A9BF-32B4-45BD-B16C-5F6848B0008D}" srcOrd="0" destOrd="0" presId="urn:microsoft.com/office/officeart/2009/3/layout/HorizontalOrganizationChart"/>
    <dgm:cxn modelId="{9AA4DB65-E794-4E07-A736-730DA122A940}" type="presOf" srcId="{572860BC-1DF6-476E-A186-F22EA49AA539}" destId="{F7B8613D-D981-46B8-9B32-A85B474F884A}" srcOrd="0" destOrd="0" presId="urn:microsoft.com/office/officeart/2009/3/layout/HorizontalOrganizationChart"/>
    <dgm:cxn modelId="{32A7AD66-953C-42ED-93C5-DA1A5ECA1F8B}" type="presOf" srcId="{62D9BA2D-4F23-4AF9-943D-DDE87C7F91E9}" destId="{33438DED-3BDD-4D4C-A370-DC1D53BEAE98}" srcOrd="0" destOrd="0" presId="urn:microsoft.com/office/officeart/2009/3/layout/HorizontalOrganizationChart"/>
    <dgm:cxn modelId="{F38B8B47-19AC-4147-8628-1AA0373279FB}" type="presOf" srcId="{B30A7DCA-7E04-4A88-951C-E69353F2D734}" destId="{E1C48BD2-97BA-450D-B05E-3EAF19529DBD}" srcOrd="0" destOrd="0" presId="urn:microsoft.com/office/officeart/2009/3/layout/HorizontalOrganizationChart"/>
    <dgm:cxn modelId="{02A8CD69-7B29-4E38-96BB-CD401484D563}" srcId="{030F10BF-99E2-494F-ABD7-CD6BD9FB391F}" destId="{1F0284F7-64B6-4499-B54C-8F16FA99D3BC}" srcOrd="3" destOrd="0" parTransId="{00A67228-C8AA-4E13-8648-850180639CA0}" sibTransId="{95BCAA8E-2D01-4F04-A372-EC509F8B3F2D}"/>
    <dgm:cxn modelId="{F3F4196A-73D8-4972-B6DE-D6BAC021A66A}" type="presOf" srcId="{B194823E-CADF-4514-B883-8C2F7A728BE0}" destId="{8FFC3B61-E12F-4CC7-B582-8C1BB230A29B}" srcOrd="0" destOrd="0" presId="urn:microsoft.com/office/officeart/2009/3/layout/HorizontalOrganizationChart"/>
    <dgm:cxn modelId="{F989416C-C9FB-456A-84DE-59142344FB2D}" type="presOf" srcId="{51864ABC-CC34-4888-8698-6A99958E1067}" destId="{BF0EFD92-74DE-4A60-A50C-6D22F3F426D4}" srcOrd="0" destOrd="0" presId="urn:microsoft.com/office/officeart/2009/3/layout/HorizontalOrganizationChart"/>
    <dgm:cxn modelId="{4CD0E54C-C527-4D10-B53F-BAF6812D5D73}" type="presOf" srcId="{9E2461A8-1ED2-4C60-A597-6BBCD0CFC5A3}" destId="{0BC15ACB-3E83-4980-A45A-00AF78DFC406}" srcOrd="0" destOrd="0" presId="urn:microsoft.com/office/officeart/2009/3/layout/HorizontalOrganizationChart"/>
    <dgm:cxn modelId="{5B97EB6C-4333-4F8A-844E-3F6939264B80}" type="presOf" srcId="{857DEC0C-4F8D-40FF-9D50-EA755815F103}" destId="{C3A1957A-B2C1-4798-8A8F-156C96F3E09F}" srcOrd="0" destOrd="0" presId="urn:microsoft.com/office/officeart/2009/3/layout/HorizontalOrganizationChart"/>
    <dgm:cxn modelId="{7511744D-5C31-4979-AEEE-D39296FB9CA8}" type="presOf" srcId="{14F45B90-EBE6-457C-8416-4663AAFE1D8B}" destId="{7530AEC6-86E4-40A2-944C-CFC52CE9D35C}" srcOrd="1" destOrd="0" presId="urn:microsoft.com/office/officeart/2009/3/layout/HorizontalOrganizationChart"/>
    <dgm:cxn modelId="{2B30CB6D-17F0-4525-9582-8E1CBFF2909E}" type="presOf" srcId="{A4D45816-CE21-4C83-85D8-15CC8927AA43}" destId="{11370599-9AC4-4EBE-885E-56418B8A362C}" srcOrd="0" destOrd="0" presId="urn:microsoft.com/office/officeart/2009/3/layout/HorizontalOrganizationChart"/>
    <dgm:cxn modelId="{AC90254F-4F8C-4EA9-9526-F308E5853F95}" type="presOf" srcId="{D8D41CF8-CE65-4494-BC2D-BFFA8E37FABE}" destId="{9C0CE70B-25EE-4B50-BB7E-8BBE3D6A0BB0}" srcOrd="0" destOrd="0" presId="urn:microsoft.com/office/officeart/2009/3/layout/HorizontalOrganizationChart"/>
    <dgm:cxn modelId="{D185784F-03A8-4E00-BFD4-DEA7504B9E70}" type="presOf" srcId="{9631A6D6-CCA8-4606-8212-A59EFE4CA9D1}" destId="{9E3087A3-3E7C-4E5F-9DA1-BB509EBC2D12}" srcOrd="0" destOrd="0" presId="urn:microsoft.com/office/officeart/2009/3/layout/HorizontalOrganizationChart"/>
    <dgm:cxn modelId="{A31ED16F-DBF9-463C-AF7D-FB8927303F9A}" type="presOf" srcId="{EDB471EE-DF6F-40EA-84D0-625895316FF5}" destId="{9F4D6110-C3FA-44C2-8E8C-380145CC8153}" srcOrd="0" destOrd="0" presId="urn:microsoft.com/office/officeart/2009/3/layout/HorizontalOrganizationChart"/>
    <dgm:cxn modelId="{ABA79E70-DFC5-4A4A-821F-D10A20714BAF}" type="presOf" srcId="{9E2461A8-1ED2-4C60-A597-6BBCD0CFC5A3}" destId="{065CBF4F-D1B5-4AB2-AE2D-9F8DDAA5BD63}" srcOrd="1" destOrd="0" presId="urn:microsoft.com/office/officeart/2009/3/layout/HorizontalOrganizationChart"/>
    <dgm:cxn modelId="{D6D6C870-258F-4DE3-A834-B2EE50532855}" type="presOf" srcId="{22D0FC59-A14D-47F1-81B9-6ACC55166801}" destId="{A2903A3F-467A-429A-B7A9-18EA17074C93}" srcOrd="0" destOrd="0" presId="urn:microsoft.com/office/officeart/2009/3/layout/HorizontalOrganizationChart"/>
    <dgm:cxn modelId="{2D470A51-007B-4FA2-99E1-FF7B2D14E076}" type="presOf" srcId="{6E4786E0-2971-4834-AEAF-54193DCD75F7}" destId="{DD97B8DD-E9A1-485B-894F-57B3243B70A0}" srcOrd="0" destOrd="0" presId="urn:microsoft.com/office/officeart/2009/3/layout/HorizontalOrganizationChart"/>
    <dgm:cxn modelId="{F4600572-98FC-4329-B2B4-CBC54E38135C}" type="presOf" srcId="{BD4781AF-3E03-4AA6-AC87-0EDBBABA0ECB}" destId="{8A078067-9F65-43AC-AC7C-D81B5FB56E4E}" srcOrd="0" destOrd="0" presId="urn:microsoft.com/office/officeart/2009/3/layout/HorizontalOrganizationChart"/>
    <dgm:cxn modelId="{34A73F75-495B-4825-A704-3398F59CB295}" type="presOf" srcId="{662FC43B-35F3-4D07-B8CF-490D88A1DDB9}" destId="{F5574B69-949F-46F4-828E-3A81A0D757FB}" srcOrd="0" destOrd="0" presId="urn:microsoft.com/office/officeart/2009/3/layout/HorizontalOrganizationChart"/>
    <dgm:cxn modelId="{536A7476-8BE3-4389-A8BE-9BF61CB484D7}" type="presOf" srcId="{2E2EC95E-4F11-42DD-8452-5EC747D9F888}" destId="{33DF8D13-FE5F-434D-BB10-544DE59D6103}" srcOrd="0" destOrd="0" presId="urn:microsoft.com/office/officeart/2009/3/layout/HorizontalOrganizationChart"/>
    <dgm:cxn modelId="{73740358-469D-4576-AB26-90E1EF2D5213}" srcId="{A4D45816-CE21-4C83-85D8-15CC8927AA43}" destId="{EBBB4F98-4CF3-4F6A-89C8-FB066B316CFB}" srcOrd="4" destOrd="0" parTransId="{C9D8ACDE-14C6-4419-B40A-83293D370AC1}" sibTransId="{14DAC352-10EB-4355-BFFA-457B0C644211}"/>
    <dgm:cxn modelId="{74071679-792E-4CB7-81E9-E9FE9FE335A1}" type="presOf" srcId="{40F67083-1196-499C-96C1-5E1678EF4E8A}" destId="{C28A1387-7369-4698-8CCC-59AFA6243B95}" srcOrd="0" destOrd="0" presId="urn:microsoft.com/office/officeart/2009/3/layout/HorizontalOrganizationChart"/>
    <dgm:cxn modelId="{11966D79-7B9A-4B39-869A-F5D34A423F0E}" type="presOf" srcId="{030F10BF-99E2-494F-ABD7-CD6BD9FB391F}" destId="{D8B4F5B7-B199-4B1D-B10F-92B253442271}" srcOrd="0" destOrd="0" presId="urn:microsoft.com/office/officeart/2009/3/layout/HorizontalOrganizationChart"/>
    <dgm:cxn modelId="{8AEC655A-517A-42BC-87C6-0EE47E77B069}" type="presOf" srcId="{1ECC7672-C4D3-4C74-8884-B0C7BB72FC03}" destId="{6A0961F8-6AA8-4ACC-BA50-2FCDECD2C174}" srcOrd="1" destOrd="0" presId="urn:microsoft.com/office/officeart/2009/3/layout/HorizontalOrganizationChart"/>
    <dgm:cxn modelId="{65C23284-834B-4B2B-B457-F658309C594C}" type="presOf" srcId="{656B3C3A-68DC-4E1A-926D-D97ACEE9DF9B}" destId="{C1798DA0-37C6-4D81-A8B6-9510C08F5D33}" srcOrd="0" destOrd="0" presId="urn:microsoft.com/office/officeart/2009/3/layout/HorizontalOrganizationChart"/>
    <dgm:cxn modelId="{653F6287-8AE8-47C1-823F-7F42998A0757}" type="presOf" srcId="{716B07C9-05BE-42AA-87D2-14B472D2A630}" destId="{7A37AC7A-D3C3-453E-8D65-81178D134A83}" srcOrd="0" destOrd="0" presId="urn:microsoft.com/office/officeart/2009/3/layout/HorizontalOrganizationChart"/>
    <dgm:cxn modelId="{A310208B-C17F-44D7-B23C-39CD8C7DEA83}" type="presOf" srcId="{0077889B-44CE-4B3B-8B66-37E7BCD61482}" destId="{B6CCCB63-F180-4EB6-A3C1-DBFC302712FD}" srcOrd="0" destOrd="0" presId="urn:microsoft.com/office/officeart/2009/3/layout/HorizontalOrganizationChart"/>
    <dgm:cxn modelId="{5328538B-925F-4629-B134-2DCAB7B44077}" srcId="{C9DDDD83-4768-4E55-89D1-1271CF9D17B3}" destId="{62D9BA2D-4F23-4AF9-943D-DDE87C7F91E9}" srcOrd="2" destOrd="0" parTransId="{1012F8E4-ACE2-4882-8CDD-A1684EA93967}" sibTransId="{1C527417-249E-4282-B8EA-7083F05D5C1A}"/>
    <dgm:cxn modelId="{19008391-2DC4-4A67-AADB-C521CD691D4D}" type="presOf" srcId="{52AE452F-0B1D-46BC-A4AA-D8EEF43A131D}" destId="{C6197ABB-1414-4414-9F5D-65766255B969}" srcOrd="0" destOrd="0" presId="urn:microsoft.com/office/officeart/2009/3/layout/HorizontalOrganizationChart"/>
    <dgm:cxn modelId="{9580BE93-A241-492C-A86E-7B788CB4DFF2}" type="presOf" srcId="{1F0284F7-64B6-4499-B54C-8F16FA99D3BC}" destId="{97B974A9-3F48-4D9B-8254-7CF0CFDDEF76}" srcOrd="1" destOrd="0" presId="urn:microsoft.com/office/officeart/2009/3/layout/HorizontalOrganizationChart"/>
    <dgm:cxn modelId="{55495E94-2BB1-4FBF-BA61-57DBB0AAEE28}" type="presOf" srcId="{1F0284F7-64B6-4499-B54C-8F16FA99D3BC}" destId="{D0394AFA-1A61-4499-816D-B4D1B1AB005D}" srcOrd="0" destOrd="0" presId="urn:microsoft.com/office/officeart/2009/3/layout/HorizontalOrganizationChart"/>
    <dgm:cxn modelId="{9A233B96-4FE6-4B6C-9EB4-16D23D16C62D}" type="presOf" srcId="{5A6C4F93-0D55-4776-ABCD-43457BB33DE3}" destId="{87F308F0-979C-48B2-8A57-2778987C0CC6}" srcOrd="0" destOrd="0" presId="urn:microsoft.com/office/officeart/2009/3/layout/HorizontalOrganizationChart"/>
    <dgm:cxn modelId="{29F3A79C-7C2D-42D6-9651-73A306974AC0}" type="presOf" srcId="{C9DDDD83-4768-4E55-89D1-1271CF9D17B3}" destId="{F5FE5B36-77EB-49E6-B40C-A4B7FFC86C52}" srcOrd="1" destOrd="0" presId="urn:microsoft.com/office/officeart/2009/3/layout/HorizontalOrganizationChart"/>
    <dgm:cxn modelId="{2FB6C79C-F681-4148-9CA0-4D166FF1485C}" type="presOf" srcId="{164F5E63-28D9-49D4-90D5-5D6DA353E87A}" destId="{CA94633B-50AA-4892-A233-50DF993E224A}" srcOrd="1" destOrd="0" presId="urn:microsoft.com/office/officeart/2009/3/layout/HorizontalOrganizationChart"/>
    <dgm:cxn modelId="{43F47C9D-CC84-4565-80C4-D7E0EC2F548B}" type="presOf" srcId="{164F5E63-28D9-49D4-90D5-5D6DA353E87A}" destId="{8802A3ED-1271-4743-8CA8-6D48FDAA81A0}" srcOrd="0" destOrd="0" presId="urn:microsoft.com/office/officeart/2009/3/layout/HorizontalOrganizationChart"/>
    <dgm:cxn modelId="{358FEF9D-02EF-45D3-A1EF-05FAAA73C669}" srcId="{1ECC7672-C4D3-4C74-8884-B0C7BB72FC03}" destId="{14F45B90-EBE6-457C-8416-4663AAFE1D8B}" srcOrd="1" destOrd="0" parTransId="{82E7D063-DC78-4DF8-A5D3-A0191A5BB0EC}" sibTransId="{213ADF43-03BB-4838-A495-4E6EAB6C4DAE}"/>
    <dgm:cxn modelId="{9BFBC8A0-FA9F-45E8-87A6-5BDAAECCA57B}" type="presOf" srcId="{7740790E-9A88-4BBA-8E76-FEAC2474F33A}" destId="{97497901-55E4-4367-B025-05E8DC2D9AED}" srcOrd="0" destOrd="0" presId="urn:microsoft.com/office/officeart/2009/3/layout/HorizontalOrganizationChart"/>
    <dgm:cxn modelId="{C2F637A1-FBA1-4FEF-9514-1E5F47543C7C}" type="presOf" srcId="{2E2EC95E-4F11-42DD-8452-5EC747D9F888}" destId="{BDD30759-24D0-42EF-A291-115E994F0943}" srcOrd="1" destOrd="0" presId="urn:microsoft.com/office/officeart/2009/3/layout/HorizontalOrganizationChart"/>
    <dgm:cxn modelId="{430786A1-1C83-4BC1-85A5-3E27C2542187}" type="presOf" srcId="{210043F0-AFF5-4ED6-8EF7-ACE07BB9082A}" destId="{B6028A86-E2EB-409F-A817-AB4602997C98}" srcOrd="0" destOrd="0" presId="urn:microsoft.com/office/officeart/2009/3/layout/HorizontalOrganizationChart"/>
    <dgm:cxn modelId="{B9B99FA2-F4C2-477C-882C-BB3633011133}" srcId="{1ECC7672-C4D3-4C74-8884-B0C7BB72FC03}" destId="{9E2461A8-1ED2-4C60-A597-6BBCD0CFC5A3}" srcOrd="2" destOrd="0" parTransId="{CCF7494D-DAD0-42CD-9BC9-AEE6885711E8}" sibTransId="{E467D8B2-74E9-44AF-8EEF-BB26F898E628}"/>
    <dgm:cxn modelId="{4A8378A4-5FB1-4323-9109-08FF11AE9EA9}" type="presOf" srcId="{F8D210A5-1394-44AF-A333-E4E64D90D376}" destId="{2B59CA75-A1B7-4C20-916E-F9BC23F22F5B}" srcOrd="1" destOrd="0" presId="urn:microsoft.com/office/officeart/2009/3/layout/HorizontalOrganizationChart"/>
    <dgm:cxn modelId="{10C1B5A4-C46C-411C-BB30-5D249AC8F62C}" type="presOf" srcId="{A4D45816-CE21-4C83-85D8-15CC8927AA43}" destId="{F75C0D4C-93D8-4D6A-87E0-ED1F2441F170}" srcOrd="1" destOrd="0" presId="urn:microsoft.com/office/officeart/2009/3/layout/HorizontalOrganizationChart"/>
    <dgm:cxn modelId="{08BD51A7-B77F-4140-8486-CD79EE66E5F3}" type="presOf" srcId="{05280BA6-BFA9-42CC-9080-95B26A15D907}" destId="{ABF0B003-4A39-4FDD-A900-396B2186C1B0}" srcOrd="0" destOrd="0" presId="urn:microsoft.com/office/officeart/2009/3/layout/HorizontalOrganizationChart"/>
    <dgm:cxn modelId="{82C2DAA9-D9DD-4C36-A04E-64D03BBD472A}" type="presOf" srcId="{857DEC0C-4F8D-40FF-9D50-EA755815F103}" destId="{0D036206-F641-4F7D-B956-988B2E17A903}" srcOrd="1" destOrd="0" presId="urn:microsoft.com/office/officeart/2009/3/layout/HorizontalOrganizationChart"/>
    <dgm:cxn modelId="{AD961BAA-3C69-420B-A22C-6A75334E3A2C}" srcId="{7740790E-9A88-4BBA-8E76-FEAC2474F33A}" destId="{4833ACEF-5815-49D7-8EB9-5170F64222FD}" srcOrd="0" destOrd="0" parTransId="{46CBF022-B75A-4568-9DD3-0C92DCD40A2C}" sibTransId="{425616B2-3F85-4138-B38C-1B1569F4559D}"/>
    <dgm:cxn modelId="{635E68AA-656F-46FF-8C4F-4ED315EFEA6A}" type="presOf" srcId="{69051AC8-53B3-4004-9E7E-6C8501572245}" destId="{4200C78E-2D9F-4D3A-A2BA-1A370E33543A}" srcOrd="1" destOrd="0" presId="urn:microsoft.com/office/officeart/2009/3/layout/HorizontalOrganizationChart"/>
    <dgm:cxn modelId="{8189A7AE-49B2-491E-9DA8-C1A9F0E642A4}" type="presOf" srcId="{C9DDDD83-4768-4E55-89D1-1271CF9D17B3}" destId="{FA339D5B-D836-4E4C-80EE-84B528999E85}" srcOrd="0" destOrd="0" presId="urn:microsoft.com/office/officeart/2009/3/layout/HorizontalOrganizationChart"/>
    <dgm:cxn modelId="{69C609AF-91C3-42BE-A42A-57C21FDB48FC}" type="presOf" srcId="{35B76CF0-EA35-478E-B466-BEF59014222A}" destId="{FA3C1E6B-F0A6-48A1-A9C1-1C864D9839A6}" srcOrd="0" destOrd="0" presId="urn:microsoft.com/office/officeart/2009/3/layout/HorizontalOrganizationChart"/>
    <dgm:cxn modelId="{D8F215B0-ED79-45B5-830C-34D719F451C4}" srcId="{716B07C9-05BE-42AA-87D2-14B472D2A630}" destId="{C9DDDD83-4768-4E55-89D1-1271CF9D17B3}" srcOrd="2" destOrd="0" parTransId="{CC1F5752-C506-4D56-AB6B-46371C2BFF26}" sibTransId="{ADCEA346-A06D-4FA7-8983-BB934F53E01C}"/>
    <dgm:cxn modelId="{759B8DBD-0625-4716-B835-4CA4AB3FFAB4}" type="presOf" srcId="{F8D210A5-1394-44AF-A333-E4E64D90D376}" destId="{B5C98538-8E66-4E2F-8089-F226F572C10B}" srcOrd="0" destOrd="0" presId="urn:microsoft.com/office/officeart/2009/3/layout/HorizontalOrganizationChart"/>
    <dgm:cxn modelId="{16E5B1C0-468B-462E-98FF-BA8C498818E6}" type="presOf" srcId="{62D9BA2D-4F23-4AF9-943D-DDE87C7F91E9}" destId="{84D67653-AC42-4CB0-BDEC-A2EC64EEDE08}" srcOrd="1" destOrd="0" presId="urn:microsoft.com/office/officeart/2009/3/layout/HorizontalOrganizationChart"/>
    <dgm:cxn modelId="{ED47CAC0-993E-4677-B5E5-06A3D1B16E89}" type="presOf" srcId="{4E1343A5-4CF8-46A9-9CC8-6843155A97CB}" destId="{67F0A861-CB0A-483C-838A-ECFB50CCCE3F}" srcOrd="0" destOrd="0" presId="urn:microsoft.com/office/officeart/2009/3/layout/HorizontalOrganizationChart"/>
    <dgm:cxn modelId="{0E9E4AC1-3A9B-4AF7-9370-CBE8AE0AC013}" type="presOf" srcId="{74BBFFC4-8F9A-42EA-8A32-DFE79F74A719}" destId="{4288F242-53CE-474F-B20C-E7DE3D483646}" srcOrd="0" destOrd="0" presId="urn:microsoft.com/office/officeart/2009/3/layout/HorizontalOrganizationChart"/>
    <dgm:cxn modelId="{41533BC3-8288-4C2C-8C0B-CA3E77EB40C4}" srcId="{030F10BF-99E2-494F-ABD7-CD6BD9FB391F}" destId="{0077889B-44CE-4B3B-8B66-37E7BCD61482}" srcOrd="1" destOrd="0" parTransId="{05280BA6-BFA9-42CC-9080-95B26A15D907}" sibTransId="{D9CC8DF2-0A0A-489C-B02C-8525643A1172}"/>
    <dgm:cxn modelId="{1ACA4BC4-192D-46A5-A9F3-2DAE3D5CCDF4}" type="presOf" srcId="{84CA8590-052A-485F-B856-4163CCD080B2}" destId="{4F2356FB-833C-4931-AD41-806217C23FEC}" srcOrd="0" destOrd="0" presId="urn:microsoft.com/office/officeart/2009/3/layout/HorizontalOrganizationChart"/>
    <dgm:cxn modelId="{D4722AC6-59C9-4DFD-B087-722A2E6B1F85}" type="presOf" srcId="{030F10BF-99E2-494F-ABD7-CD6BD9FB391F}" destId="{63B80996-A719-468B-8A59-28D753DA6EFF}" srcOrd="1" destOrd="0" presId="urn:microsoft.com/office/officeart/2009/3/layout/HorizontalOrganizationChart"/>
    <dgm:cxn modelId="{0AC625C7-79C5-4178-9BC1-95F05E92D6FE}" srcId="{030F10BF-99E2-494F-ABD7-CD6BD9FB391F}" destId="{716B07C9-05BE-42AA-87D2-14B472D2A630}" srcOrd="0" destOrd="0" parTransId="{CB4C59DE-8DDC-4101-88ED-D29AAFB8893A}" sibTransId="{586B3B1F-4B91-4962-BB9E-80422B44664D}"/>
    <dgm:cxn modelId="{78B733C9-FBE9-4A33-9746-E784DC5A500B}" type="presOf" srcId="{84CA8590-052A-485F-B856-4163CCD080B2}" destId="{0A5C7FE1-5171-4F21-95C8-1435E873F572}" srcOrd="1" destOrd="0" presId="urn:microsoft.com/office/officeart/2009/3/layout/HorizontalOrganizationChart"/>
    <dgm:cxn modelId="{C39857CA-1096-4F08-85DE-8A11B903397C}" type="presOf" srcId="{BFD3A32F-31A7-4A32-92C6-7852844F65B0}" destId="{E7AA6799-E381-4A13-9420-ED5BF5E77D02}" srcOrd="1" destOrd="0" presId="urn:microsoft.com/office/officeart/2009/3/layout/HorizontalOrganizationChart"/>
    <dgm:cxn modelId="{B8E818CB-2EF0-462E-9958-FC6DA7CAAD63}" srcId="{4833ACEF-5815-49D7-8EB9-5170F64222FD}" destId="{030F10BF-99E2-494F-ABD7-CD6BD9FB391F}" srcOrd="0" destOrd="0" parTransId="{B30A7DCA-7E04-4A88-951C-E69353F2D734}" sibTransId="{3C3EA153-FEC7-4261-B564-EF39E3CEA37D}"/>
    <dgm:cxn modelId="{E7DDF5CC-903C-42C8-8F65-2217A89D6C5D}" type="presOf" srcId="{5A6C4F93-0D55-4776-ABCD-43457BB33DE3}" destId="{3E3BB536-8CE2-4D86-9DC5-B5052CCFE9C0}" srcOrd="1" destOrd="0" presId="urn:microsoft.com/office/officeart/2009/3/layout/HorizontalOrganizationChart"/>
    <dgm:cxn modelId="{0D8A74D1-2CDF-451E-B3E3-8BE6CC7B6FA4}" type="presOf" srcId="{74BBFFC4-8F9A-42EA-8A32-DFE79F74A719}" destId="{56E80CC6-38B9-4826-8528-3CA77070E093}" srcOrd="1" destOrd="0" presId="urn:microsoft.com/office/officeart/2009/3/layout/HorizontalOrganizationChart"/>
    <dgm:cxn modelId="{BA0584D1-EA13-4BF2-BE48-F0E89F683E3A}" type="presOf" srcId="{716B07C9-05BE-42AA-87D2-14B472D2A630}" destId="{2EB873FC-FCC9-4510-AD75-DDBC1AF6B353}" srcOrd="1" destOrd="0" presId="urn:microsoft.com/office/officeart/2009/3/layout/HorizontalOrganizationChart"/>
    <dgm:cxn modelId="{02F44CD5-80AD-45D0-96C6-D4AD77C647D7}" type="presOf" srcId="{F39A53B8-E8EC-43D3-9843-462907073D9B}" destId="{F154B0C9-1671-4221-B44C-F143A9753F01}" srcOrd="0" destOrd="0" presId="urn:microsoft.com/office/officeart/2009/3/layout/HorizontalOrganizationChart"/>
    <dgm:cxn modelId="{3C7310D9-3618-4064-806E-5836C52395AA}" srcId="{C9DDDD83-4768-4E55-89D1-1271CF9D17B3}" destId="{8F2E7548-53F6-4487-A0E2-EDC8DADB66AD}" srcOrd="3" destOrd="0" parTransId="{F39A53B8-E8EC-43D3-9843-462907073D9B}" sibTransId="{504BA3DC-951B-49FB-854E-64919B143291}"/>
    <dgm:cxn modelId="{CDF2A5DC-178C-4EA9-A4D0-90E4C97F8034}" srcId="{C9DDDD83-4768-4E55-89D1-1271CF9D17B3}" destId="{74BBFFC4-8F9A-42EA-8A32-DFE79F74A719}" srcOrd="0" destOrd="0" parTransId="{51864ABC-CC34-4888-8698-6A99958E1067}" sibTransId="{713B0BC7-B7DF-445D-90D6-5F67390CA8B5}"/>
    <dgm:cxn modelId="{E41D76DD-D4C6-4F79-8FFD-6DAC4CF74032}" type="presOf" srcId="{EBBB4F98-4CF3-4F6A-89C8-FB066B316CFB}" destId="{F914B92B-C579-4CA3-A686-518A015ABBEC}" srcOrd="1" destOrd="0" presId="urn:microsoft.com/office/officeart/2009/3/layout/HorizontalOrganizationChart"/>
    <dgm:cxn modelId="{761424DE-6E8A-480A-A56A-D69FCEF9A7D7}" type="presOf" srcId="{32FB5295-FF70-4CA4-8D20-E7D312320FEA}" destId="{8C2159E1-FDDC-4917-8CBE-B7F2D36611E0}" srcOrd="0" destOrd="0" presId="urn:microsoft.com/office/officeart/2009/3/layout/HorizontalOrganizationChart"/>
    <dgm:cxn modelId="{6241F4E7-4549-4D6E-AC79-1CBBDE417D98}" type="presOf" srcId="{0077889B-44CE-4B3B-8B66-37E7BCD61482}" destId="{C5FED01C-AC71-4A27-9B77-6D5FA424C720}" srcOrd="1" destOrd="0" presId="urn:microsoft.com/office/officeart/2009/3/layout/HorizontalOrganizationChart"/>
    <dgm:cxn modelId="{9772AFEC-CDC8-44D2-B989-38860F0424B7}" srcId="{1ECC7672-C4D3-4C74-8884-B0C7BB72FC03}" destId="{164F5E63-28D9-49D4-90D5-5D6DA353E87A}" srcOrd="3" destOrd="0" parTransId="{32FB5295-FF70-4CA4-8D20-E7D312320FEA}" sibTransId="{42BF8169-E629-482A-97DF-E2A68FC1E85C}"/>
    <dgm:cxn modelId="{9DFE69F0-D5ED-4119-A844-358C6BB874B6}" srcId="{A4D45816-CE21-4C83-85D8-15CC8927AA43}" destId="{8A672D64-6FC1-4E16-B158-3A3F19B3C679}" srcOrd="3" destOrd="0" parTransId="{210043F0-AFF5-4ED6-8EF7-ACE07BB9082A}" sibTransId="{EDA46A2B-5680-4627-A8AF-CB9DE62B9B51}"/>
    <dgm:cxn modelId="{9D641CF4-22EF-4E68-AA9A-ADB222C4174E}" type="presOf" srcId="{7E43133D-1486-417C-83FF-DA2120B5DC9B}" destId="{229E4610-E2A2-470E-B300-7CB8CA506919}" srcOrd="1" destOrd="0" presId="urn:microsoft.com/office/officeart/2009/3/layout/HorizontalOrganizationChart"/>
    <dgm:cxn modelId="{567B98F5-B75F-4468-B1E7-DB3DF05CB424}" type="presOf" srcId="{CCF7494D-DAD0-42CD-9BC9-AEE6885711E8}" destId="{22CDFF36-9EA5-4DB1-8BDB-D6F1893CEABD}" srcOrd="0" destOrd="0" presId="urn:microsoft.com/office/officeart/2009/3/layout/HorizontalOrganizationChart"/>
    <dgm:cxn modelId="{2B6DCFF5-D962-4E5A-BC11-B3A4BD5B66A2}" srcId="{A4D45816-CE21-4C83-85D8-15CC8927AA43}" destId="{F8D210A5-1394-44AF-A333-E4E64D90D376}" srcOrd="0" destOrd="0" parTransId="{B194823E-CADF-4514-B883-8C2F7A728BE0}" sibTransId="{48409791-33D5-49B3-A645-87B47F3DFE73}"/>
    <dgm:cxn modelId="{396281F8-4A25-4F0A-BB9B-1DA8E0D060F8}" srcId="{030F10BF-99E2-494F-ABD7-CD6BD9FB391F}" destId="{5A6C4F93-0D55-4776-ABCD-43457BB33DE3}" srcOrd="5" destOrd="0" parTransId="{656B3C3A-68DC-4E1A-926D-D97ACEE9DF9B}" sibTransId="{C4B24268-CE6F-469D-8325-105BD2CC2AEA}"/>
    <dgm:cxn modelId="{6A9ADCF9-A033-40C5-AB55-350E5D9ECDE6}" srcId="{1ECC7672-C4D3-4C74-8884-B0C7BB72FC03}" destId="{69051AC8-53B3-4004-9E7E-6C8501572245}" srcOrd="5" destOrd="0" parTransId="{BFD32F0E-6076-49D6-A66F-7720A717E6C6}" sibTransId="{21AE09FE-A666-4318-AB73-E569C23404C2}"/>
    <dgm:cxn modelId="{DFEAD9FD-40C3-461E-8410-88527724CA6C}" type="presOf" srcId="{CC1F5752-C506-4D56-AB6B-46371C2BFF26}" destId="{439A88CF-442D-4041-8E60-7107D0E51271}" srcOrd="0" destOrd="0" presId="urn:microsoft.com/office/officeart/2009/3/layout/HorizontalOrganizationChart"/>
    <dgm:cxn modelId="{C84F36FF-C159-4CEF-AD27-BF97130D6444}" srcId="{1ECC7672-C4D3-4C74-8884-B0C7BB72FC03}" destId="{6E4786E0-2971-4834-AEAF-54193DCD75F7}" srcOrd="4" destOrd="0" parTransId="{572860BC-1DF6-476E-A186-F22EA49AA539}" sibTransId="{93E3E486-679B-49A2-AE45-E25D55C2002D}"/>
    <dgm:cxn modelId="{A574AC7E-EE9C-4291-9646-3C7350DA220B}" type="presParOf" srcId="{97497901-55E4-4367-B025-05E8DC2D9AED}" destId="{C1B9EC1E-9A5C-4AD7-B3D7-6B995828F7E2}" srcOrd="0" destOrd="0" presId="urn:microsoft.com/office/officeart/2009/3/layout/HorizontalOrganizationChart"/>
    <dgm:cxn modelId="{CDB50F0F-68E0-4804-90EC-7642EFF8E75B}" type="presParOf" srcId="{C1B9EC1E-9A5C-4AD7-B3D7-6B995828F7E2}" destId="{E57F13E6-7D26-4E62-9B23-8787AC9693FA}" srcOrd="0" destOrd="0" presId="urn:microsoft.com/office/officeart/2009/3/layout/HorizontalOrganizationChart"/>
    <dgm:cxn modelId="{03F22443-610F-4078-B526-8F8E91862BB7}" type="presParOf" srcId="{E57F13E6-7D26-4E62-9B23-8787AC9693FA}" destId="{40ABB6DC-4873-4663-80AA-1847B60B715B}" srcOrd="0" destOrd="0" presId="urn:microsoft.com/office/officeart/2009/3/layout/HorizontalOrganizationChart"/>
    <dgm:cxn modelId="{234F7470-ED36-441F-9A4E-3A6088801553}" type="presParOf" srcId="{E57F13E6-7D26-4E62-9B23-8787AC9693FA}" destId="{991404AC-AB03-4707-A98C-A09811B828CF}" srcOrd="1" destOrd="0" presId="urn:microsoft.com/office/officeart/2009/3/layout/HorizontalOrganizationChart"/>
    <dgm:cxn modelId="{83A2C1EA-5D91-4494-864D-F85A59C21127}" type="presParOf" srcId="{C1B9EC1E-9A5C-4AD7-B3D7-6B995828F7E2}" destId="{C9A87E58-2A5C-466E-945D-2A6C17A2E912}" srcOrd="1" destOrd="0" presId="urn:microsoft.com/office/officeart/2009/3/layout/HorizontalOrganizationChart"/>
    <dgm:cxn modelId="{DD0B2219-6845-45A9-BE15-9181EC04CE90}" type="presParOf" srcId="{C9A87E58-2A5C-466E-945D-2A6C17A2E912}" destId="{E1C48BD2-97BA-450D-B05E-3EAF19529DBD}" srcOrd="0" destOrd="0" presId="urn:microsoft.com/office/officeart/2009/3/layout/HorizontalOrganizationChart"/>
    <dgm:cxn modelId="{E6AF206A-41C8-4917-A1E5-EC2843A73D9A}" type="presParOf" srcId="{C9A87E58-2A5C-466E-945D-2A6C17A2E912}" destId="{84415C44-6FE3-479B-9B2E-816989AA5ADD}" srcOrd="1" destOrd="0" presId="urn:microsoft.com/office/officeart/2009/3/layout/HorizontalOrganizationChart"/>
    <dgm:cxn modelId="{DCC34345-7146-42FB-827B-D2701BDA8ECC}" type="presParOf" srcId="{84415C44-6FE3-479B-9B2E-816989AA5ADD}" destId="{BC36505C-CC8F-4F82-A387-78665764681A}" srcOrd="0" destOrd="0" presId="urn:microsoft.com/office/officeart/2009/3/layout/HorizontalOrganizationChart"/>
    <dgm:cxn modelId="{00855AAE-F95A-4447-8E8C-858CB307F6FB}" type="presParOf" srcId="{BC36505C-CC8F-4F82-A387-78665764681A}" destId="{D8B4F5B7-B199-4B1D-B10F-92B253442271}" srcOrd="0" destOrd="0" presId="urn:microsoft.com/office/officeart/2009/3/layout/HorizontalOrganizationChart"/>
    <dgm:cxn modelId="{AEFE8E9B-81B2-47EE-B96F-E01254E5EFFC}" type="presParOf" srcId="{BC36505C-CC8F-4F82-A387-78665764681A}" destId="{63B80996-A719-468B-8A59-28D753DA6EFF}" srcOrd="1" destOrd="0" presId="urn:microsoft.com/office/officeart/2009/3/layout/HorizontalOrganizationChart"/>
    <dgm:cxn modelId="{BC7620F9-B721-454C-96A3-806858E2A6BD}" type="presParOf" srcId="{84415C44-6FE3-479B-9B2E-816989AA5ADD}" destId="{09E850D2-AECB-4E28-A121-4B1109CB4AE9}" srcOrd="1" destOrd="0" presId="urn:microsoft.com/office/officeart/2009/3/layout/HorizontalOrganizationChart"/>
    <dgm:cxn modelId="{054298A4-93A4-42D4-B214-59765AD9B6F4}" type="presParOf" srcId="{09E850D2-AECB-4E28-A121-4B1109CB4AE9}" destId="{A71122C3-F962-4764-8424-DBCAE986AE80}" srcOrd="0" destOrd="0" presId="urn:microsoft.com/office/officeart/2009/3/layout/HorizontalOrganizationChart"/>
    <dgm:cxn modelId="{2CDCAC50-82A0-4C2A-B557-774E168EA104}" type="presParOf" srcId="{09E850D2-AECB-4E28-A121-4B1109CB4AE9}" destId="{DEE79125-62CD-463E-A795-2D751F9F4F69}" srcOrd="1" destOrd="0" presId="urn:microsoft.com/office/officeart/2009/3/layout/HorizontalOrganizationChart"/>
    <dgm:cxn modelId="{D5A18F01-9BA2-407F-82C8-B1E512731AA3}" type="presParOf" srcId="{DEE79125-62CD-463E-A795-2D751F9F4F69}" destId="{CF8FE124-0DB8-4F22-AB23-22D6738F2443}" srcOrd="0" destOrd="0" presId="urn:microsoft.com/office/officeart/2009/3/layout/HorizontalOrganizationChart"/>
    <dgm:cxn modelId="{4BCABAA8-45A9-4886-A281-831B1015ACA1}" type="presParOf" srcId="{CF8FE124-0DB8-4F22-AB23-22D6738F2443}" destId="{7A37AC7A-D3C3-453E-8D65-81178D134A83}" srcOrd="0" destOrd="0" presId="urn:microsoft.com/office/officeart/2009/3/layout/HorizontalOrganizationChart"/>
    <dgm:cxn modelId="{C2304FC4-82EF-428C-BCFE-FD68D1E08314}" type="presParOf" srcId="{CF8FE124-0DB8-4F22-AB23-22D6738F2443}" destId="{2EB873FC-FCC9-4510-AD75-DDBC1AF6B353}" srcOrd="1" destOrd="0" presId="urn:microsoft.com/office/officeart/2009/3/layout/HorizontalOrganizationChart"/>
    <dgm:cxn modelId="{A40A84C0-15AF-4812-98A8-D9EAA1BD6A2C}" type="presParOf" srcId="{DEE79125-62CD-463E-A795-2D751F9F4F69}" destId="{518AC1DB-4394-4B26-AA82-D0199AE634A2}" srcOrd="1" destOrd="0" presId="urn:microsoft.com/office/officeart/2009/3/layout/HorizontalOrganizationChart"/>
    <dgm:cxn modelId="{D879EE4B-77E2-4A21-88F1-5FBA63D03587}" type="presParOf" srcId="{518AC1DB-4394-4B26-AA82-D0199AE634A2}" destId="{9C0CE70B-25EE-4B50-BB7E-8BBE3D6A0BB0}" srcOrd="0" destOrd="0" presId="urn:microsoft.com/office/officeart/2009/3/layout/HorizontalOrganizationChart"/>
    <dgm:cxn modelId="{8D99BE67-5A5F-4DF5-96EC-E812A7CA2273}" type="presParOf" srcId="{518AC1DB-4394-4B26-AA82-D0199AE634A2}" destId="{D1902E77-085C-4370-A1C3-19C293C1A6FE}" srcOrd="1" destOrd="0" presId="urn:microsoft.com/office/officeart/2009/3/layout/HorizontalOrganizationChart"/>
    <dgm:cxn modelId="{AB1C6847-0810-4D43-A8C8-CCD07599D4CA}" type="presParOf" srcId="{D1902E77-085C-4370-A1C3-19C293C1A6FE}" destId="{0ABCA4B5-8279-495C-A3A9-30F5B8EDB268}" srcOrd="0" destOrd="0" presId="urn:microsoft.com/office/officeart/2009/3/layout/HorizontalOrganizationChart"/>
    <dgm:cxn modelId="{816D9284-5C63-4E7A-9BCF-F2C15811BC80}" type="presParOf" srcId="{0ABCA4B5-8279-495C-A3A9-30F5B8EDB268}" destId="{E44D332A-004F-4939-8991-9CEED91F31A7}" srcOrd="0" destOrd="0" presId="urn:microsoft.com/office/officeart/2009/3/layout/HorizontalOrganizationChart"/>
    <dgm:cxn modelId="{4031F60F-EB98-4160-BFD9-A8597526F03E}" type="presParOf" srcId="{0ABCA4B5-8279-495C-A3A9-30F5B8EDB268}" destId="{6A0961F8-6AA8-4ACC-BA50-2FCDECD2C174}" srcOrd="1" destOrd="0" presId="urn:microsoft.com/office/officeart/2009/3/layout/HorizontalOrganizationChart"/>
    <dgm:cxn modelId="{FC0E8BBB-64F3-4FF2-9CE5-37DF38525836}" type="presParOf" srcId="{D1902E77-085C-4370-A1C3-19C293C1A6FE}" destId="{FB77AFAB-4473-4E11-BBDE-83E1A1C0F77C}" srcOrd="1" destOrd="0" presId="urn:microsoft.com/office/officeart/2009/3/layout/HorizontalOrganizationChart"/>
    <dgm:cxn modelId="{59493527-5C45-4FE9-9AF3-5EE0C49BB588}" type="presParOf" srcId="{FB77AFAB-4473-4E11-BBDE-83E1A1C0F77C}" destId="{A2903A3F-467A-429A-B7A9-18EA17074C93}" srcOrd="0" destOrd="0" presId="urn:microsoft.com/office/officeart/2009/3/layout/HorizontalOrganizationChart"/>
    <dgm:cxn modelId="{3CC66359-E5BD-4C34-8B9D-CC6C8AD2A27E}" type="presParOf" srcId="{FB77AFAB-4473-4E11-BBDE-83E1A1C0F77C}" destId="{CC0C4B98-AA5E-4147-88FE-C64ECC781F3F}" srcOrd="1" destOrd="0" presId="urn:microsoft.com/office/officeart/2009/3/layout/HorizontalOrganizationChart"/>
    <dgm:cxn modelId="{4443158C-A88F-4BA7-BEC4-645791AF7324}" type="presParOf" srcId="{CC0C4B98-AA5E-4147-88FE-C64ECC781F3F}" destId="{5DD0F08F-A9DF-4173-A4C1-76BEFD0A025B}" srcOrd="0" destOrd="0" presId="urn:microsoft.com/office/officeart/2009/3/layout/HorizontalOrganizationChart"/>
    <dgm:cxn modelId="{FAC7EF69-D797-46EC-95BF-82429B660AD5}" type="presParOf" srcId="{5DD0F08F-A9DF-4173-A4C1-76BEFD0A025B}" destId="{1E57A0DA-5CA2-4F82-BAB9-561D2E86D855}" srcOrd="0" destOrd="0" presId="urn:microsoft.com/office/officeart/2009/3/layout/HorizontalOrganizationChart"/>
    <dgm:cxn modelId="{23FCA1F8-76B1-4516-A9BF-6583CE8D3985}" type="presParOf" srcId="{5DD0F08F-A9DF-4173-A4C1-76BEFD0A025B}" destId="{229E4610-E2A2-470E-B300-7CB8CA506919}" srcOrd="1" destOrd="0" presId="urn:microsoft.com/office/officeart/2009/3/layout/HorizontalOrganizationChart"/>
    <dgm:cxn modelId="{F5CD217D-FE59-4CB2-AED6-84C9316CE2DB}" type="presParOf" srcId="{CC0C4B98-AA5E-4147-88FE-C64ECC781F3F}" destId="{569B6ABE-55DF-4008-ABC5-ACE345CF9A41}" srcOrd="1" destOrd="0" presId="urn:microsoft.com/office/officeart/2009/3/layout/HorizontalOrganizationChart"/>
    <dgm:cxn modelId="{212EF034-B307-49BA-952E-E1BDEE489DCC}" type="presParOf" srcId="{CC0C4B98-AA5E-4147-88FE-C64ECC781F3F}" destId="{B753967E-0CA7-4675-9014-D82720325FAA}" srcOrd="2" destOrd="0" presId="urn:microsoft.com/office/officeart/2009/3/layout/HorizontalOrganizationChart"/>
    <dgm:cxn modelId="{538C6C51-DB56-4FA2-8AFA-1BA9C9413721}" type="presParOf" srcId="{FB77AFAB-4473-4E11-BBDE-83E1A1C0F77C}" destId="{AEE12169-25DA-4295-83B3-470AF13DEF89}" srcOrd="2" destOrd="0" presId="urn:microsoft.com/office/officeart/2009/3/layout/HorizontalOrganizationChart"/>
    <dgm:cxn modelId="{E6CD9F90-CD74-4996-BF60-9CDDDFCCFD0A}" type="presParOf" srcId="{FB77AFAB-4473-4E11-BBDE-83E1A1C0F77C}" destId="{2E852E38-AC0B-4EFB-BC3F-074BFFBCD0E4}" srcOrd="3" destOrd="0" presId="urn:microsoft.com/office/officeart/2009/3/layout/HorizontalOrganizationChart"/>
    <dgm:cxn modelId="{696A568F-A94C-4B18-9AFA-4EEA86FCD642}" type="presParOf" srcId="{2E852E38-AC0B-4EFB-BC3F-074BFFBCD0E4}" destId="{E48DC10C-2DFC-4991-BA82-877619B764A0}" srcOrd="0" destOrd="0" presId="urn:microsoft.com/office/officeart/2009/3/layout/HorizontalOrganizationChart"/>
    <dgm:cxn modelId="{172294CA-BAD4-48A5-AF32-98334BF65F86}" type="presParOf" srcId="{E48DC10C-2DFC-4991-BA82-877619B764A0}" destId="{1FF46222-3DD9-4E25-9F1C-78CA7A48C535}" srcOrd="0" destOrd="0" presId="urn:microsoft.com/office/officeart/2009/3/layout/HorizontalOrganizationChart"/>
    <dgm:cxn modelId="{AC744FE8-C084-4860-BAD9-D907299D9648}" type="presParOf" srcId="{E48DC10C-2DFC-4991-BA82-877619B764A0}" destId="{7530AEC6-86E4-40A2-944C-CFC52CE9D35C}" srcOrd="1" destOrd="0" presId="urn:microsoft.com/office/officeart/2009/3/layout/HorizontalOrganizationChart"/>
    <dgm:cxn modelId="{6D1DFB55-4311-43DD-8FC2-5DC10AEEFC28}" type="presParOf" srcId="{2E852E38-AC0B-4EFB-BC3F-074BFFBCD0E4}" destId="{DE15A565-DBE4-4C95-BEC3-68C60A41010D}" srcOrd="1" destOrd="0" presId="urn:microsoft.com/office/officeart/2009/3/layout/HorizontalOrganizationChart"/>
    <dgm:cxn modelId="{8D9823F1-7BE2-40FD-BB2F-16C7748C93BB}" type="presParOf" srcId="{2E852E38-AC0B-4EFB-BC3F-074BFFBCD0E4}" destId="{EAD364EA-0F18-4FDF-B69B-B847DA75EA6D}" srcOrd="2" destOrd="0" presId="urn:microsoft.com/office/officeart/2009/3/layout/HorizontalOrganizationChart"/>
    <dgm:cxn modelId="{230F1BB2-01FF-4A0E-B328-AF39C4339B02}" type="presParOf" srcId="{FB77AFAB-4473-4E11-BBDE-83E1A1C0F77C}" destId="{22CDFF36-9EA5-4DB1-8BDB-D6F1893CEABD}" srcOrd="4" destOrd="0" presId="urn:microsoft.com/office/officeart/2009/3/layout/HorizontalOrganizationChart"/>
    <dgm:cxn modelId="{2F4C34E4-6131-4418-87A4-440FA8BD8946}" type="presParOf" srcId="{FB77AFAB-4473-4E11-BBDE-83E1A1C0F77C}" destId="{297957F4-DEF5-444F-89E2-09BC0E1683BD}" srcOrd="5" destOrd="0" presId="urn:microsoft.com/office/officeart/2009/3/layout/HorizontalOrganizationChart"/>
    <dgm:cxn modelId="{EC4B8E40-D0EB-4272-A48E-90A4553D9377}" type="presParOf" srcId="{297957F4-DEF5-444F-89E2-09BC0E1683BD}" destId="{A1AEB48F-EF72-4753-83E3-3102AD783DB3}" srcOrd="0" destOrd="0" presId="urn:microsoft.com/office/officeart/2009/3/layout/HorizontalOrganizationChart"/>
    <dgm:cxn modelId="{B9CFEA52-B014-4F48-8E4D-5DCB3CD21E69}" type="presParOf" srcId="{A1AEB48F-EF72-4753-83E3-3102AD783DB3}" destId="{0BC15ACB-3E83-4980-A45A-00AF78DFC406}" srcOrd="0" destOrd="0" presId="urn:microsoft.com/office/officeart/2009/3/layout/HorizontalOrganizationChart"/>
    <dgm:cxn modelId="{A1CCAAF8-BFCD-4FA2-8479-F453C3506D9D}" type="presParOf" srcId="{A1AEB48F-EF72-4753-83E3-3102AD783DB3}" destId="{065CBF4F-D1B5-4AB2-AE2D-9F8DDAA5BD63}" srcOrd="1" destOrd="0" presId="urn:microsoft.com/office/officeart/2009/3/layout/HorizontalOrganizationChart"/>
    <dgm:cxn modelId="{6E64BE4C-840B-493C-B40B-FEC08AA0CE55}" type="presParOf" srcId="{297957F4-DEF5-444F-89E2-09BC0E1683BD}" destId="{AFA027C8-477B-4B33-9893-060581CFC0E1}" srcOrd="1" destOrd="0" presId="urn:microsoft.com/office/officeart/2009/3/layout/HorizontalOrganizationChart"/>
    <dgm:cxn modelId="{4AA6E873-5641-47CB-AFDC-55F6544D62BD}" type="presParOf" srcId="{297957F4-DEF5-444F-89E2-09BC0E1683BD}" destId="{0F57145F-EBB7-4473-8C8F-DCD92533B1B6}" srcOrd="2" destOrd="0" presId="urn:microsoft.com/office/officeart/2009/3/layout/HorizontalOrganizationChart"/>
    <dgm:cxn modelId="{B71EE684-F200-4C17-8D39-EA694F25E1C1}" type="presParOf" srcId="{FB77AFAB-4473-4E11-BBDE-83E1A1C0F77C}" destId="{8C2159E1-FDDC-4917-8CBE-B7F2D36611E0}" srcOrd="6" destOrd="0" presId="urn:microsoft.com/office/officeart/2009/3/layout/HorizontalOrganizationChart"/>
    <dgm:cxn modelId="{22899333-DEB8-41D3-8033-8D1505FD618E}" type="presParOf" srcId="{FB77AFAB-4473-4E11-BBDE-83E1A1C0F77C}" destId="{8FEE2909-181E-4359-8D53-685E56A13408}" srcOrd="7" destOrd="0" presId="urn:microsoft.com/office/officeart/2009/3/layout/HorizontalOrganizationChart"/>
    <dgm:cxn modelId="{873C9657-4818-40B7-8CAB-E5FFFD44FF45}" type="presParOf" srcId="{8FEE2909-181E-4359-8D53-685E56A13408}" destId="{B9110CE6-2776-4835-A745-A85FB3E96EEC}" srcOrd="0" destOrd="0" presId="urn:microsoft.com/office/officeart/2009/3/layout/HorizontalOrganizationChart"/>
    <dgm:cxn modelId="{ADDF8C34-533E-4D5A-9F1F-B398550E93A8}" type="presParOf" srcId="{B9110CE6-2776-4835-A745-A85FB3E96EEC}" destId="{8802A3ED-1271-4743-8CA8-6D48FDAA81A0}" srcOrd="0" destOrd="0" presId="urn:microsoft.com/office/officeart/2009/3/layout/HorizontalOrganizationChart"/>
    <dgm:cxn modelId="{9EE83D28-858E-4698-A575-4239EB19E0D9}" type="presParOf" srcId="{B9110CE6-2776-4835-A745-A85FB3E96EEC}" destId="{CA94633B-50AA-4892-A233-50DF993E224A}" srcOrd="1" destOrd="0" presId="urn:microsoft.com/office/officeart/2009/3/layout/HorizontalOrganizationChart"/>
    <dgm:cxn modelId="{1F29549F-80E8-43B7-98B1-F77141B29CFB}" type="presParOf" srcId="{8FEE2909-181E-4359-8D53-685E56A13408}" destId="{0A25F044-C342-449F-92E8-3C3F9417BAFD}" srcOrd="1" destOrd="0" presId="urn:microsoft.com/office/officeart/2009/3/layout/HorizontalOrganizationChart"/>
    <dgm:cxn modelId="{596F124A-C494-46EB-B8B0-9917EA8B329E}" type="presParOf" srcId="{8FEE2909-181E-4359-8D53-685E56A13408}" destId="{203DB2B7-FE7F-4BC5-907B-99F4967EA236}" srcOrd="2" destOrd="0" presId="urn:microsoft.com/office/officeart/2009/3/layout/HorizontalOrganizationChart"/>
    <dgm:cxn modelId="{9B75220B-1F33-497F-B568-A45A0A0CD905}" type="presParOf" srcId="{FB77AFAB-4473-4E11-BBDE-83E1A1C0F77C}" destId="{F7B8613D-D981-46B8-9B32-A85B474F884A}" srcOrd="8" destOrd="0" presId="urn:microsoft.com/office/officeart/2009/3/layout/HorizontalOrganizationChart"/>
    <dgm:cxn modelId="{171692F8-34CE-4694-B2D6-316B38EA9EF9}" type="presParOf" srcId="{FB77AFAB-4473-4E11-BBDE-83E1A1C0F77C}" destId="{88F9202B-5D8E-4644-BEE8-5C46FF0B0F05}" srcOrd="9" destOrd="0" presId="urn:microsoft.com/office/officeart/2009/3/layout/HorizontalOrganizationChart"/>
    <dgm:cxn modelId="{3C1C0269-DB76-45E0-B4C6-3D0CC900A1FC}" type="presParOf" srcId="{88F9202B-5D8E-4644-BEE8-5C46FF0B0F05}" destId="{A49E1BC8-41F7-4854-8969-330C39F39EFE}" srcOrd="0" destOrd="0" presId="urn:microsoft.com/office/officeart/2009/3/layout/HorizontalOrganizationChart"/>
    <dgm:cxn modelId="{09725EE2-3F4C-4C64-95EC-5882BFF32188}" type="presParOf" srcId="{A49E1BC8-41F7-4854-8969-330C39F39EFE}" destId="{DD97B8DD-E9A1-485B-894F-57B3243B70A0}" srcOrd="0" destOrd="0" presId="urn:microsoft.com/office/officeart/2009/3/layout/HorizontalOrganizationChart"/>
    <dgm:cxn modelId="{F4A29079-725A-48FC-9B95-34C0FA9CB50E}" type="presParOf" srcId="{A49E1BC8-41F7-4854-8969-330C39F39EFE}" destId="{E8683987-A6A8-4E40-BCCC-D9298251C40F}" srcOrd="1" destOrd="0" presId="urn:microsoft.com/office/officeart/2009/3/layout/HorizontalOrganizationChart"/>
    <dgm:cxn modelId="{FEA0CF12-5265-4DE6-9BC8-CB8BC18E60F4}" type="presParOf" srcId="{88F9202B-5D8E-4644-BEE8-5C46FF0B0F05}" destId="{BB069451-7576-49D4-BA65-06C0E85D37E2}" srcOrd="1" destOrd="0" presId="urn:microsoft.com/office/officeart/2009/3/layout/HorizontalOrganizationChart"/>
    <dgm:cxn modelId="{255C2A14-FA4E-4D78-9F00-CBAAB67E9424}" type="presParOf" srcId="{88F9202B-5D8E-4644-BEE8-5C46FF0B0F05}" destId="{A45F3B9A-B515-42F9-B8B7-2E0865A53CD3}" srcOrd="2" destOrd="0" presId="urn:microsoft.com/office/officeart/2009/3/layout/HorizontalOrganizationChart"/>
    <dgm:cxn modelId="{A9DC8246-99AC-43EF-956E-6B6E2A7257B8}" type="presParOf" srcId="{FB77AFAB-4473-4E11-BBDE-83E1A1C0F77C}" destId="{6F21A9BF-32B4-45BD-B16C-5F6848B0008D}" srcOrd="10" destOrd="0" presId="urn:microsoft.com/office/officeart/2009/3/layout/HorizontalOrganizationChart"/>
    <dgm:cxn modelId="{96BBB25C-C5F5-47A2-9C81-6891D1B6469E}" type="presParOf" srcId="{FB77AFAB-4473-4E11-BBDE-83E1A1C0F77C}" destId="{FAB9571B-9BCA-43B7-A95C-AD1D2EBD7A69}" srcOrd="11" destOrd="0" presId="urn:microsoft.com/office/officeart/2009/3/layout/HorizontalOrganizationChart"/>
    <dgm:cxn modelId="{FAF31EA7-60BF-4297-A96C-335305B22A44}" type="presParOf" srcId="{FAB9571B-9BCA-43B7-A95C-AD1D2EBD7A69}" destId="{284D1F8F-A1A4-45C6-9C98-3B9762EF599E}" srcOrd="0" destOrd="0" presId="urn:microsoft.com/office/officeart/2009/3/layout/HorizontalOrganizationChart"/>
    <dgm:cxn modelId="{E887AB47-3045-4804-AB8F-631F7C0D638C}" type="presParOf" srcId="{284D1F8F-A1A4-45C6-9C98-3B9762EF599E}" destId="{9B2C04BD-D0E2-4A2E-8124-0144DC9992C5}" srcOrd="0" destOrd="0" presId="urn:microsoft.com/office/officeart/2009/3/layout/HorizontalOrganizationChart"/>
    <dgm:cxn modelId="{078AA627-37FA-4590-89AE-9808E6DACD62}" type="presParOf" srcId="{284D1F8F-A1A4-45C6-9C98-3B9762EF599E}" destId="{4200C78E-2D9F-4D3A-A2BA-1A370E33543A}" srcOrd="1" destOrd="0" presId="urn:microsoft.com/office/officeart/2009/3/layout/HorizontalOrganizationChart"/>
    <dgm:cxn modelId="{C3D27EE4-A224-4F9A-B8E6-27C5A5C3421A}" type="presParOf" srcId="{FAB9571B-9BCA-43B7-A95C-AD1D2EBD7A69}" destId="{5233427C-0741-48BA-B597-493148C0F2AB}" srcOrd="1" destOrd="0" presId="urn:microsoft.com/office/officeart/2009/3/layout/HorizontalOrganizationChart"/>
    <dgm:cxn modelId="{6AA39E27-E5EB-4DE6-8985-DC52D05BF06D}" type="presParOf" srcId="{FAB9571B-9BCA-43B7-A95C-AD1D2EBD7A69}" destId="{07C483B1-7A42-463D-8BD6-79F2C0B17C24}" srcOrd="2" destOrd="0" presId="urn:microsoft.com/office/officeart/2009/3/layout/HorizontalOrganizationChart"/>
    <dgm:cxn modelId="{A375C711-C948-4490-ADC5-AC40E5658EE8}" type="presParOf" srcId="{D1902E77-085C-4370-A1C3-19C293C1A6FE}" destId="{E5A8D89C-828E-4519-B001-464D5C4070F1}" srcOrd="2" destOrd="0" presId="urn:microsoft.com/office/officeart/2009/3/layout/HorizontalOrganizationChart"/>
    <dgm:cxn modelId="{E73F0E95-0053-4DA3-9D91-E24646EC3C26}" type="presParOf" srcId="{518AC1DB-4394-4B26-AA82-D0199AE634A2}" destId="{8A078067-9F65-43AC-AC7C-D81B5FB56E4E}" srcOrd="2" destOrd="0" presId="urn:microsoft.com/office/officeart/2009/3/layout/HorizontalOrganizationChart"/>
    <dgm:cxn modelId="{39D867CD-3BCF-43A9-83D8-F4E221E49E3C}" type="presParOf" srcId="{518AC1DB-4394-4B26-AA82-D0199AE634A2}" destId="{CE2C635E-A2AD-463C-9CF0-7DE5AB4A8092}" srcOrd="3" destOrd="0" presId="urn:microsoft.com/office/officeart/2009/3/layout/HorizontalOrganizationChart"/>
    <dgm:cxn modelId="{C37CDBBA-D37A-4027-88AD-7E0F08284A6F}" type="presParOf" srcId="{CE2C635E-A2AD-463C-9CF0-7DE5AB4A8092}" destId="{46758101-A2CD-4B84-A1DF-9ACBD456FDB2}" srcOrd="0" destOrd="0" presId="urn:microsoft.com/office/officeart/2009/3/layout/HorizontalOrganizationChart"/>
    <dgm:cxn modelId="{0BD9C411-8BE1-47DD-98D4-216C547DD751}" type="presParOf" srcId="{46758101-A2CD-4B84-A1DF-9ACBD456FDB2}" destId="{11370599-9AC4-4EBE-885E-56418B8A362C}" srcOrd="0" destOrd="0" presId="urn:microsoft.com/office/officeart/2009/3/layout/HorizontalOrganizationChart"/>
    <dgm:cxn modelId="{674BF8D6-DA21-499B-AECD-CFF92E5D27BD}" type="presParOf" srcId="{46758101-A2CD-4B84-A1DF-9ACBD456FDB2}" destId="{F75C0D4C-93D8-4D6A-87E0-ED1F2441F170}" srcOrd="1" destOrd="0" presId="urn:microsoft.com/office/officeart/2009/3/layout/HorizontalOrganizationChart"/>
    <dgm:cxn modelId="{F224A4D3-0AB8-481C-863D-EA12BB958A3F}" type="presParOf" srcId="{CE2C635E-A2AD-463C-9CF0-7DE5AB4A8092}" destId="{D8299E1E-F567-4668-AD8D-638BE487E230}" srcOrd="1" destOrd="0" presId="urn:microsoft.com/office/officeart/2009/3/layout/HorizontalOrganizationChart"/>
    <dgm:cxn modelId="{F1D65191-947B-4FA3-AB48-D7628CFB79C2}" type="presParOf" srcId="{D8299E1E-F567-4668-AD8D-638BE487E230}" destId="{8FFC3B61-E12F-4CC7-B582-8C1BB230A29B}" srcOrd="0" destOrd="0" presId="urn:microsoft.com/office/officeart/2009/3/layout/HorizontalOrganizationChart"/>
    <dgm:cxn modelId="{02883CC0-7265-4038-ADA2-2165C9A99B83}" type="presParOf" srcId="{D8299E1E-F567-4668-AD8D-638BE487E230}" destId="{72C14074-5770-4D38-A046-0C70E92A27ED}" srcOrd="1" destOrd="0" presId="urn:microsoft.com/office/officeart/2009/3/layout/HorizontalOrganizationChart"/>
    <dgm:cxn modelId="{95567D7D-8525-4500-954F-35A3AC16F8B7}" type="presParOf" srcId="{72C14074-5770-4D38-A046-0C70E92A27ED}" destId="{BBB3FBA5-72E9-45A7-A551-1B0AF134736D}" srcOrd="0" destOrd="0" presId="urn:microsoft.com/office/officeart/2009/3/layout/HorizontalOrganizationChart"/>
    <dgm:cxn modelId="{3E1C479C-1DDB-468F-9772-0629D610A922}" type="presParOf" srcId="{BBB3FBA5-72E9-45A7-A551-1B0AF134736D}" destId="{B5C98538-8E66-4E2F-8089-F226F572C10B}" srcOrd="0" destOrd="0" presId="urn:microsoft.com/office/officeart/2009/3/layout/HorizontalOrganizationChart"/>
    <dgm:cxn modelId="{182D85AE-4E59-4282-BB5E-480EC7FDEA3F}" type="presParOf" srcId="{BBB3FBA5-72E9-45A7-A551-1B0AF134736D}" destId="{2B59CA75-A1B7-4C20-916E-F9BC23F22F5B}" srcOrd="1" destOrd="0" presId="urn:microsoft.com/office/officeart/2009/3/layout/HorizontalOrganizationChart"/>
    <dgm:cxn modelId="{4DF148F8-E376-4824-AA8F-33714B789D3C}" type="presParOf" srcId="{72C14074-5770-4D38-A046-0C70E92A27ED}" destId="{EE3E4A74-8DD4-4879-81C2-0ECD977F4950}" srcOrd="1" destOrd="0" presId="urn:microsoft.com/office/officeart/2009/3/layout/HorizontalOrganizationChart"/>
    <dgm:cxn modelId="{7954733B-46E8-4B69-BC14-9A62060B2A91}" type="presParOf" srcId="{72C14074-5770-4D38-A046-0C70E92A27ED}" destId="{A5BBEEE4-3B06-4F36-B64A-A6B072353A01}" srcOrd="2" destOrd="0" presId="urn:microsoft.com/office/officeart/2009/3/layout/HorizontalOrganizationChart"/>
    <dgm:cxn modelId="{AF7855B6-17BC-40EF-B103-456932B6E6E5}" type="presParOf" srcId="{D8299E1E-F567-4668-AD8D-638BE487E230}" destId="{038341C9-C80A-4E0A-AD4F-DAE77CF63BAA}" srcOrd="2" destOrd="0" presId="urn:microsoft.com/office/officeart/2009/3/layout/HorizontalOrganizationChart"/>
    <dgm:cxn modelId="{CE8957E4-7957-4C60-8352-9563B4D34BA2}" type="presParOf" srcId="{D8299E1E-F567-4668-AD8D-638BE487E230}" destId="{9E723FE7-A8FE-4BC0-90B3-388C170F0626}" srcOrd="3" destOrd="0" presId="urn:microsoft.com/office/officeart/2009/3/layout/HorizontalOrganizationChart"/>
    <dgm:cxn modelId="{7C1ED58B-17C9-45DF-B88E-D4D2D27EC2F9}" type="presParOf" srcId="{9E723FE7-A8FE-4BC0-90B3-388C170F0626}" destId="{2C4BAF2F-769B-41E0-84B4-2825152B911B}" srcOrd="0" destOrd="0" presId="urn:microsoft.com/office/officeart/2009/3/layout/HorizontalOrganizationChart"/>
    <dgm:cxn modelId="{B56F6E09-638A-4B39-8837-26531D937AE8}" type="presParOf" srcId="{2C4BAF2F-769B-41E0-84B4-2825152B911B}" destId="{BDD260BE-6D99-454F-8122-48D6E0099DC8}" srcOrd="0" destOrd="0" presId="urn:microsoft.com/office/officeart/2009/3/layout/HorizontalOrganizationChart"/>
    <dgm:cxn modelId="{C6433508-E2BF-42E2-9373-180792653D9B}" type="presParOf" srcId="{2C4BAF2F-769B-41E0-84B4-2825152B911B}" destId="{E7AA6799-E381-4A13-9420-ED5BF5E77D02}" srcOrd="1" destOrd="0" presId="urn:microsoft.com/office/officeart/2009/3/layout/HorizontalOrganizationChart"/>
    <dgm:cxn modelId="{FB0FFE98-DEC8-4842-9FBD-5AA2EA064BFF}" type="presParOf" srcId="{9E723FE7-A8FE-4BC0-90B3-388C170F0626}" destId="{01BCED61-C1AD-403F-954E-1BB8C7144349}" srcOrd="1" destOrd="0" presId="urn:microsoft.com/office/officeart/2009/3/layout/HorizontalOrganizationChart"/>
    <dgm:cxn modelId="{49F9A28B-6293-4F44-B11F-AD6F1A8A88DB}" type="presParOf" srcId="{9E723FE7-A8FE-4BC0-90B3-388C170F0626}" destId="{3110D135-4114-4700-9C18-0778EF9CBFDA}" srcOrd="2" destOrd="0" presId="urn:microsoft.com/office/officeart/2009/3/layout/HorizontalOrganizationChart"/>
    <dgm:cxn modelId="{3390BC0F-A767-437D-BCC6-020C8E58677B}" type="presParOf" srcId="{D8299E1E-F567-4668-AD8D-638BE487E230}" destId="{8F229FE5-7574-422A-8E20-262B362254E9}" srcOrd="4" destOrd="0" presId="urn:microsoft.com/office/officeart/2009/3/layout/HorizontalOrganizationChart"/>
    <dgm:cxn modelId="{2EACCBB5-B7E3-417D-9896-B384E24A6EFA}" type="presParOf" srcId="{D8299E1E-F567-4668-AD8D-638BE487E230}" destId="{323763B3-9220-4150-BFDC-3082B48F1676}" srcOrd="5" destOrd="0" presId="urn:microsoft.com/office/officeart/2009/3/layout/HorizontalOrganizationChart"/>
    <dgm:cxn modelId="{9EEC0571-3EEE-4605-B631-2C5FC2017214}" type="presParOf" srcId="{323763B3-9220-4150-BFDC-3082B48F1676}" destId="{9AAE219F-0A06-46B0-955F-2B5A8062727B}" srcOrd="0" destOrd="0" presId="urn:microsoft.com/office/officeart/2009/3/layout/HorizontalOrganizationChart"/>
    <dgm:cxn modelId="{A689AAA8-8B28-437C-99A8-9CD7A1832AEC}" type="presParOf" srcId="{9AAE219F-0A06-46B0-955F-2B5A8062727B}" destId="{C3A1957A-B2C1-4798-8A8F-156C96F3E09F}" srcOrd="0" destOrd="0" presId="urn:microsoft.com/office/officeart/2009/3/layout/HorizontalOrganizationChart"/>
    <dgm:cxn modelId="{CDF8AAD2-9523-4DF8-8C2C-0D1C9722FE2C}" type="presParOf" srcId="{9AAE219F-0A06-46B0-955F-2B5A8062727B}" destId="{0D036206-F641-4F7D-B956-988B2E17A903}" srcOrd="1" destOrd="0" presId="urn:microsoft.com/office/officeart/2009/3/layout/HorizontalOrganizationChart"/>
    <dgm:cxn modelId="{1632D23A-BD81-497D-9CD1-97C50A322889}" type="presParOf" srcId="{323763B3-9220-4150-BFDC-3082B48F1676}" destId="{5C13FD30-2475-4A9C-A37A-F2F91F6166F8}" srcOrd="1" destOrd="0" presId="urn:microsoft.com/office/officeart/2009/3/layout/HorizontalOrganizationChart"/>
    <dgm:cxn modelId="{A5EA81D1-6092-43E6-ACAB-DB69FB9731D5}" type="presParOf" srcId="{323763B3-9220-4150-BFDC-3082B48F1676}" destId="{7B9EB1A9-51C6-4377-9C13-867EC57568D3}" srcOrd="2" destOrd="0" presId="urn:microsoft.com/office/officeart/2009/3/layout/HorizontalOrganizationChart"/>
    <dgm:cxn modelId="{34472661-6405-454A-866B-369349AB3E76}" type="presParOf" srcId="{D8299E1E-F567-4668-AD8D-638BE487E230}" destId="{B6028A86-E2EB-409F-A817-AB4602997C98}" srcOrd="6" destOrd="0" presId="urn:microsoft.com/office/officeart/2009/3/layout/HorizontalOrganizationChart"/>
    <dgm:cxn modelId="{C42E3BC1-7838-4C7C-9CEF-BB5749E4276B}" type="presParOf" srcId="{D8299E1E-F567-4668-AD8D-638BE487E230}" destId="{B2A7F168-1774-41F7-B187-24C8D4B341C9}" srcOrd="7" destOrd="0" presId="urn:microsoft.com/office/officeart/2009/3/layout/HorizontalOrganizationChart"/>
    <dgm:cxn modelId="{9C1FEEFA-A40D-4480-B1D8-B0E8145D3439}" type="presParOf" srcId="{B2A7F168-1774-41F7-B187-24C8D4B341C9}" destId="{739120F7-53E5-40C6-9743-0AA4A12721A9}" srcOrd="0" destOrd="0" presId="urn:microsoft.com/office/officeart/2009/3/layout/HorizontalOrganizationChart"/>
    <dgm:cxn modelId="{480968D3-0F27-4A7B-9EE6-D4EF851A51B9}" type="presParOf" srcId="{739120F7-53E5-40C6-9743-0AA4A12721A9}" destId="{7D388E0D-99C3-4932-BCF0-91C7A4DF9075}" srcOrd="0" destOrd="0" presId="urn:microsoft.com/office/officeart/2009/3/layout/HorizontalOrganizationChart"/>
    <dgm:cxn modelId="{FD95B2A1-2F71-4F5D-9858-97D0C21CC127}" type="presParOf" srcId="{739120F7-53E5-40C6-9743-0AA4A12721A9}" destId="{8DBA2486-DF78-4EFC-ABFD-A5E73F9B9C5C}" srcOrd="1" destOrd="0" presId="urn:microsoft.com/office/officeart/2009/3/layout/HorizontalOrganizationChart"/>
    <dgm:cxn modelId="{734DED49-C2CD-4BB7-890E-BF303765D419}" type="presParOf" srcId="{B2A7F168-1774-41F7-B187-24C8D4B341C9}" destId="{986A9378-E992-4DFF-B4FA-004C00903EC4}" srcOrd="1" destOrd="0" presId="urn:microsoft.com/office/officeart/2009/3/layout/HorizontalOrganizationChart"/>
    <dgm:cxn modelId="{9569EEE2-0992-458A-8C6D-9DBAC4B23321}" type="presParOf" srcId="{B2A7F168-1774-41F7-B187-24C8D4B341C9}" destId="{28C03450-4DFC-4015-8492-59FF6BFE8F72}" srcOrd="2" destOrd="0" presId="urn:microsoft.com/office/officeart/2009/3/layout/HorizontalOrganizationChart"/>
    <dgm:cxn modelId="{D680EAA3-9859-4B5B-8794-CBCB96A39264}" type="presParOf" srcId="{D8299E1E-F567-4668-AD8D-638BE487E230}" destId="{AA26E302-F0A9-407C-B71B-12EBB4884E1E}" srcOrd="8" destOrd="0" presId="urn:microsoft.com/office/officeart/2009/3/layout/HorizontalOrganizationChart"/>
    <dgm:cxn modelId="{D589B955-B99E-4C27-B367-BCEDAF07EA1E}" type="presParOf" srcId="{D8299E1E-F567-4668-AD8D-638BE487E230}" destId="{4904AF40-6487-4954-B2EB-2C10462876E6}" srcOrd="9" destOrd="0" presId="urn:microsoft.com/office/officeart/2009/3/layout/HorizontalOrganizationChart"/>
    <dgm:cxn modelId="{A19041E9-3F09-4427-953E-340FAFE5E14C}" type="presParOf" srcId="{4904AF40-6487-4954-B2EB-2C10462876E6}" destId="{C8F437FB-F507-4B4E-A93A-48C9F8A1B232}" srcOrd="0" destOrd="0" presId="urn:microsoft.com/office/officeart/2009/3/layout/HorizontalOrganizationChart"/>
    <dgm:cxn modelId="{0A160E4F-E93B-42DE-ACA7-A7B64950DADC}" type="presParOf" srcId="{C8F437FB-F507-4B4E-A93A-48C9F8A1B232}" destId="{C9EDF137-4CF0-4DFB-8FBE-C9C40ADAA14C}" srcOrd="0" destOrd="0" presId="urn:microsoft.com/office/officeart/2009/3/layout/HorizontalOrganizationChart"/>
    <dgm:cxn modelId="{BFFFBB46-FA4F-4317-945D-519188A73244}" type="presParOf" srcId="{C8F437FB-F507-4B4E-A93A-48C9F8A1B232}" destId="{F914B92B-C579-4CA3-A686-518A015ABBEC}" srcOrd="1" destOrd="0" presId="urn:microsoft.com/office/officeart/2009/3/layout/HorizontalOrganizationChart"/>
    <dgm:cxn modelId="{A5D45894-7A08-4D4B-9BD1-63FDDDE54428}" type="presParOf" srcId="{4904AF40-6487-4954-B2EB-2C10462876E6}" destId="{FAABE40A-7B46-40EB-83D3-7B7A888817FC}" srcOrd="1" destOrd="0" presId="urn:microsoft.com/office/officeart/2009/3/layout/HorizontalOrganizationChart"/>
    <dgm:cxn modelId="{C8C8C68B-0B1F-4F06-9D51-052AD822EC28}" type="presParOf" srcId="{4904AF40-6487-4954-B2EB-2C10462876E6}" destId="{AE0F8FF4-6012-4458-BF7A-0108DF869FF5}" srcOrd="2" destOrd="0" presId="urn:microsoft.com/office/officeart/2009/3/layout/HorizontalOrganizationChart"/>
    <dgm:cxn modelId="{CCA9BCE0-A5CE-473D-810A-747DCBF381B9}" type="presParOf" srcId="{CE2C635E-A2AD-463C-9CF0-7DE5AB4A8092}" destId="{22AB19B1-E6A6-40DD-BBFA-2FB4F6FD251A}" srcOrd="2" destOrd="0" presId="urn:microsoft.com/office/officeart/2009/3/layout/HorizontalOrganizationChart"/>
    <dgm:cxn modelId="{CEAF04F7-F99B-4735-90BB-9FC7D5FF5928}" type="presParOf" srcId="{518AC1DB-4394-4B26-AA82-D0199AE634A2}" destId="{439A88CF-442D-4041-8E60-7107D0E51271}" srcOrd="4" destOrd="0" presId="urn:microsoft.com/office/officeart/2009/3/layout/HorizontalOrganizationChart"/>
    <dgm:cxn modelId="{A399C501-EE03-486A-ABA7-072BE92A3B48}" type="presParOf" srcId="{518AC1DB-4394-4B26-AA82-D0199AE634A2}" destId="{1E6736FB-5771-4E65-B7CD-13FDE06C3570}" srcOrd="5" destOrd="0" presId="urn:microsoft.com/office/officeart/2009/3/layout/HorizontalOrganizationChart"/>
    <dgm:cxn modelId="{FF3C703A-B9BB-4D7C-BF17-2AC54E56C7BE}" type="presParOf" srcId="{1E6736FB-5771-4E65-B7CD-13FDE06C3570}" destId="{40B1E0AE-DDDA-4F09-A259-BA1111394653}" srcOrd="0" destOrd="0" presId="urn:microsoft.com/office/officeart/2009/3/layout/HorizontalOrganizationChart"/>
    <dgm:cxn modelId="{A52F446F-1EDC-4174-9E9B-33239BA4BA4C}" type="presParOf" srcId="{40B1E0AE-DDDA-4F09-A259-BA1111394653}" destId="{FA339D5B-D836-4E4C-80EE-84B528999E85}" srcOrd="0" destOrd="0" presId="urn:microsoft.com/office/officeart/2009/3/layout/HorizontalOrganizationChart"/>
    <dgm:cxn modelId="{143BC663-B0AB-4C82-96A3-CCC5ED327CCA}" type="presParOf" srcId="{40B1E0AE-DDDA-4F09-A259-BA1111394653}" destId="{F5FE5B36-77EB-49E6-B40C-A4B7FFC86C52}" srcOrd="1" destOrd="0" presId="urn:microsoft.com/office/officeart/2009/3/layout/HorizontalOrganizationChart"/>
    <dgm:cxn modelId="{B6E37263-0484-4948-AE55-F531EF52845D}" type="presParOf" srcId="{1E6736FB-5771-4E65-B7CD-13FDE06C3570}" destId="{D9F22CD7-8738-4EBE-8EBA-CBC4DC243B76}" srcOrd="1" destOrd="0" presId="urn:microsoft.com/office/officeart/2009/3/layout/HorizontalOrganizationChart"/>
    <dgm:cxn modelId="{D8A1EF9D-23E0-4DFE-830A-A646DF0D9470}" type="presParOf" srcId="{D9F22CD7-8738-4EBE-8EBA-CBC4DC243B76}" destId="{BF0EFD92-74DE-4A60-A50C-6D22F3F426D4}" srcOrd="0" destOrd="0" presId="urn:microsoft.com/office/officeart/2009/3/layout/HorizontalOrganizationChart"/>
    <dgm:cxn modelId="{947736F7-7373-459B-A8E2-2AB32ABD3D9A}" type="presParOf" srcId="{D9F22CD7-8738-4EBE-8EBA-CBC4DC243B76}" destId="{34D0978F-5D81-40BE-BD6E-8C89179CED3D}" srcOrd="1" destOrd="0" presId="urn:microsoft.com/office/officeart/2009/3/layout/HorizontalOrganizationChart"/>
    <dgm:cxn modelId="{15B0D4AA-39CB-46A2-9320-CA0115200832}" type="presParOf" srcId="{34D0978F-5D81-40BE-BD6E-8C89179CED3D}" destId="{EE0C57D5-4E2C-4722-A838-44068E2340D4}" srcOrd="0" destOrd="0" presId="urn:microsoft.com/office/officeart/2009/3/layout/HorizontalOrganizationChart"/>
    <dgm:cxn modelId="{4C8C099D-9AD9-458C-A8AA-D44DA0C081FA}" type="presParOf" srcId="{EE0C57D5-4E2C-4722-A838-44068E2340D4}" destId="{4288F242-53CE-474F-B20C-E7DE3D483646}" srcOrd="0" destOrd="0" presId="urn:microsoft.com/office/officeart/2009/3/layout/HorizontalOrganizationChart"/>
    <dgm:cxn modelId="{9E122589-D6E8-413F-AA99-B0ED730D4B5A}" type="presParOf" srcId="{EE0C57D5-4E2C-4722-A838-44068E2340D4}" destId="{56E80CC6-38B9-4826-8528-3CA77070E093}" srcOrd="1" destOrd="0" presId="urn:microsoft.com/office/officeart/2009/3/layout/HorizontalOrganizationChart"/>
    <dgm:cxn modelId="{090D7561-AB71-4BFF-98CB-081F81D8DA73}" type="presParOf" srcId="{34D0978F-5D81-40BE-BD6E-8C89179CED3D}" destId="{5A2C45E2-2395-4ED3-ABD8-9875A731807F}" srcOrd="1" destOrd="0" presId="urn:microsoft.com/office/officeart/2009/3/layout/HorizontalOrganizationChart"/>
    <dgm:cxn modelId="{8982FA2B-B399-40AD-9666-6E9C8F768889}" type="presParOf" srcId="{34D0978F-5D81-40BE-BD6E-8C89179CED3D}" destId="{33EBAF26-61A3-4C4F-81CB-B8740DDB7D0B}" srcOrd="2" destOrd="0" presId="urn:microsoft.com/office/officeart/2009/3/layout/HorizontalOrganizationChart"/>
    <dgm:cxn modelId="{BE42B5A3-8C11-486B-88D8-3EFD5FDFCECB}" type="presParOf" srcId="{D9F22CD7-8738-4EBE-8EBA-CBC4DC243B76}" destId="{67F0A861-CB0A-483C-838A-ECFB50CCCE3F}" srcOrd="2" destOrd="0" presId="urn:microsoft.com/office/officeart/2009/3/layout/HorizontalOrganizationChart"/>
    <dgm:cxn modelId="{253C68D5-8F5A-4799-9B0A-F39A509C4251}" type="presParOf" srcId="{D9F22CD7-8738-4EBE-8EBA-CBC4DC243B76}" destId="{749A29D7-8507-49DF-989C-7613CC5A880D}" srcOrd="3" destOrd="0" presId="urn:microsoft.com/office/officeart/2009/3/layout/HorizontalOrganizationChart"/>
    <dgm:cxn modelId="{C1D3F166-3FD4-415D-BCE9-3E23528F3694}" type="presParOf" srcId="{749A29D7-8507-49DF-989C-7613CC5A880D}" destId="{17DB1BA1-D7DC-4161-BD52-0C243B36E9BF}" srcOrd="0" destOrd="0" presId="urn:microsoft.com/office/officeart/2009/3/layout/HorizontalOrganizationChart"/>
    <dgm:cxn modelId="{3DA08F1C-80CA-477B-8A55-ECCB94C39056}" type="presParOf" srcId="{17DB1BA1-D7DC-4161-BD52-0C243B36E9BF}" destId="{33DF8D13-FE5F-434D-BB10-544DE59D6103}" srcOrd="0" destOrd="0" presId="urn:microsoft.com/office/officeart/2009/3/layout/HorizontalOrganizationChart"/>
    <dgm:cxn modelId="{9FB850D5-9CE7-4CC0-B63E-1FCFEEB65444}" type="presParOf" srcId="{17DB1BA1-D7DC-4161-BD52-0C243B36E9BF}" destId="{BDD30759-24D0-42EF-A291-115E994F0943}" srcOrd="1" destOrd="0" presId="urn:microsoft.com/office/officeart/2009/3/layout/HorizontalOrganizationChart"/>
    <dgm:cxn modelId="{F37AD3DB-CEF6-4745-9C84-BF057B2CA382}" type="presParOf" srcId="{749A29D7-8507-49DF-989C-7613CC5A880D}" destId="{CBDCA1F7-A60B-4CB3-B2A6-4C3AAA6AF0CA}" srcOrd="1" destOrd="0" presId="urn:microsoft.com/office/officeart/2009/3/layout/HorizontalOrganizationChart"/>
    <dgm:cxn modelId="{0A5FC3CF-8ADC-44D3-A9E0-F8C942F97717}" type="presParOf" srcId="{749A29D7-8507-49DF-989C-7613CC5A880D}" destId="{DC1D5871-87A8-42FC-A9C5-7E25FA4886FA}" srcOrd="2" destOrd="0" presId="urn:microsoft.com/office/officeart/2009/3/layout/HorizontalOrganizationChart"/>
    <dgm:cxn modelId="{8B9F7F47-064D-45C7-B099-D9FA3AD8211A}" type="presParOf" srcId="{D9F22CD7-8738-4EBE-8EBA-CBC4DC243B76}" destId="{97FD1360-E3E1-4D40-9D08-0D29DBFCE608}" srcOrd="4" destOrd="0" presId="urn:microsoft.com/office/officeart/2009/3/layout/HorizontalOrganizationChart"/>
    <dgm:cxn modelId="{E9C80DB8-F31E-49AB-9F16-D904D5BE297F}" type="presParOf" srcId="{D9F22CD7-8738-4EBE-8EBA-CBC4DC243B76}" destId="{BC7C5CE6-9DD2-4E62-A437-7C7D068CA140}" srcOrd="5" destOrd="0" presId="urn:microsoft.com/office/officeart/2009/3/layout/HorizontalOrganizationChart"/>
    <dgm:cxn modelId="{F147397A-577F-4154-9EEA-825137CAE575}" type="presParOf" srcId="{BC7C5CE6-9DD2-4E62-A437-7C7D068CA140}" destId="{FD33652A-1638-4804-B521-8C6FEB84B9A0}" srcOrd="0" destOrd="0" presId="urn:microsoft.com/office/officeart/2009/3/layout/HorizontalOrganizationChart"/>
    <dgm:cxn modelId="{B077E579-9080-44EA-B75C-03A82F0B2CFF}" type="presParOf" srcId="{FD33652A-1638-4804-B521-8C6FEB84B9A0}" destId="{33438DED-3BDD-4D4C-A370-DC1D53BEAE98}" srcOrd="0" destOrd="0" presId="urn:microsoft.com/office/officeart/2009/3/layout/HorizontalOrganizationChart"/>
    <dgm:cxn modelId="{485F5E26-125C-463C-AC19-258D4E1BE496}" type="presParOf" srcId="{FD33652A-1638-4804-B521-8C6FEB84B9A0}" destId="{84D67653-AC42-4CB0-BDEC-A2EC64EEDE08}" srcOrd="1" destOrd="0" presId="urn:microsoft.com/office/officeart/2009/3/layout/HorizontalOrganizationChart"/>
    <dgm:cxn modelId="{08CDF875-587A-4D7F-8398-0DCB2D39185F}" type="presParOf" srcId="{BC7C5CE6-9DD2-4E62-A437-7C7D068CA140}" destId="{FF7979F2-9BA6-47AC-A18E-F1DB6890F4D9}" srcOrd="1" destOrd="0" presId="urn:microsoft.com/office/officeart/2009/3/layout/HorizontalOrganizationChart"/>
    <dgm:cxn modelId="{3715498D-2278-4F79-8714-3023DC642AE3}" type="presParOf" srcId="{BC7C5CE6-9DD2-4E62-A437-7C7D068CA140}" destId="{DDA39745-26B8-4B82-B1E1-C07E409416F1}" srcOrd="2" destOrd="0" presId="urn:microsoft.com/office/officeart/2009/3/layout/HorizontalOrganizationChart"/>
    <dgm:cxn modelId="{62AAC74B-A104-443A-85B1-297198437B2B}" type="presParOf" srcId="{D9F22CD7-8738-4EBE-8EBA-CBC4DC243B76}" destId="{F154B0C9-1671-4221-B44C-F143A9753F01}" srcOrd="6" destOrd="0" presId="urn:microsoft.com/office/officeart/2009/3/layout/HorizontalOrganizationChart"/>
    <dgm:cxn modelId="{C9E9C120-C52D-4014-9177-7DB6AB17D71F}" type="presParOf" srcId="{D9F22CD7-8738-4EBE-8EBA-CBC4DC243B76}" destId="{C04102CD-B9D0-4903-B8CF-A11CA4B73B33}" srcOrd="7" destOrd="0" presId="urn:microsoft.com/office/officeart/2009/3/layout/HorizontalOrganizationChart"/>
    <dgm:cxn modelId="{43243409-4A1C-4381-8940-5EAA47216AD1}" type="presParOf" srcId="{C04102CD-B9D0-4903-B8CF-A11CA4B73B33}" destId="{0C2F5F72-DAA0-4A0B-9FFC-BEC1AF3320D0}" srcOrd="0" destOrd="0" presId="urn:microsoft.com/office/officeart/2009/3/layout/HorizontalOrganizationChart"/>
    <dgm:cxn modelId="{A0D5E0B1-266E-498E-9778-3F192C7C4746}" type="presParOf" srcId="{0C2F5F72-DAA0-4A0B-9FFC-BEC1AF3320D0}" destId="{7127E762-BF99-44C0-ACB6-9BE29E70FDEE}" srcOrd="0" destOrd="0" presId="urn:microsoft.com/office/officeart/2009/3/layout/HorizontalOrganizationChart"/>
    <dgm:cxn modelId="{AB9CCA8F-74A3-454D-86BE-4ACCCC159DB6}" type="presParOf" srcId="{0C2F5F72-DAA0-4A0B-9FFC-BEC1AF3320D0}" destId="{49C216AC-4A3C-493A-A617-44AC11F9337F}" srcOrd="1" destOrd="0" presId="urn:microsoft.com/office/officeart/2009/3/layout/HorizontalOrganizationChart"/>
    <dgm:cxn modelId="{B81A2D53-8F54-4A05-AEE0-7076A6FCD4E0}" type="presParOf" srcId="{C04102CD-B9D0-4903-B8CF-A11CA4B73B33}" destId="{3C9D5D1C-F6BC-4F3F-A31F-64A591CE02F9}" srcOrd="1" destOrd="0" presId="urn:microsoft.com/office/officeart/2009/3/layout/HorizontalOrganizationChart"/>
    <dgm:cxn modelId="{48797273-80B2-43D7-9B09-5E1E07753785}" type="presParOf" srcId="{C04102CD-B9D0-4903-B8CF-A11CA4B73B33}" destId="{C63857B5-E3D8-417F-9E39-A29B57CC6D8C}" srcOrd="2" destOrd="0" presId="urn:microsoft.com/office/officeart/2009/3/layout/HorizontalOrganizationChart"/>
    <dgm:cxn modelId="{B0E1F207-7B28-4DE0-B065-868280F933BA}" type="presParOf" srcId="{D9F22CD7-8738-4EBE-8EBA-CBC4DC243B76}" destId="{FA3C1E6B-F0A6-48A1-A9C1-1C864D9839A6}" srcOrd="8" destOrd="0" presId="urn:microsoft.com/office/officeart/2009/3/layout/HorizontalOrganizationChart"/>
    <dgm:cxn modelId="{F95399A4-5773-4C62-8C64-AA3F2EA338CE}" type="presParOf" srcId="{D9F22CD7-8738-4EBE-8EBA-CBC4DC243B76}" destId="{95F54C59-A174-40D4-A3DE-BE03BB36794F}" srcOrd="9" destOrd="0" presId="urn:microsoft.com/office/officeart/2009/3/layout/HorizontalOrganizationChart"/>
    <dgm:cxn modelId="{2487E0A8-4C69-45B7-8A1D-1FED3D96229B}" type="presParOf" srcId="{95F54C59-A174-40D4-A3DE-BE03BB36794F}" destId="{F9C1807B-03BF-4D53-80C9-7F626C1615ED}" srcOrd="0" destOrd="0" presId="urn:microsoft.com/office/officeart/2009/3/layout/HorizontalOrganizationChart"/>
    <dgm:cxn modelId="{19626C0D-9A5A-4769-9143-E2EFF7E059CA}" type="presParOf" srcId="{F9C1807B-03BF-4D53-80C9-7F626C1615ED}" destId="{6CFB2C01-F274-418A-B752-1C24D80AA65F}" srcOrd="0" destOrd="0" presId="urn:microsoft.com/office/officeart/2009/3/layout/HorizontalOrganizationChart"/>
    <dgm:cxn modelId="{80252182-FE33-4490-8AAC-F1B233EFD15B}" type="presParOf" srcId="{F9C1807B-03BF-4D53-80C9-7F626C1615ED}" destId="{E5821FE4-98B4-40CC-96F0-4A090C01876D}" srcOrd="1" destOrd="0" presId="urn:microsoft.com/office/officeart/2009/3/layout/HorizontalOrganizationChart"/>
    <dgm:cxn modelId="{624C54A8-4F19-41C7-A8B6-CD0DA3932EA2}" type="presParOf" srcId="{95F54C59-A174-40D4-A3DE-BE03BB36794F}" destId="{1C74377C-99D2-4D3B-A610-E14D0F227EDA}" srcOrd="1" destOrd="0" presId="urn:microsoft.com/office/officeart/2009/3/layout/HorizontalOrganizationChart"/>
    <dgm:cxn modelId="{A06ECE35-920E-43EE-84E7-AC0D74AFA1CF}" type="presParOf" srcId="{95F54C59-A174-40D4-A3DE-BE03BB36794F}" destId="{324AB5E2-3217-4A52-BE7C-59EAEF82E9E4}" srcOrd="2" destOrd="0" presId="urn:microsoft.com/office/officeart/2009/3/layout/HorizontalOrganizationChart"/>
    <dgm:cxn modelId="{249A93CB-C45A-402E-857A-EE0869ACA5F8}" type="presParOf" srcId="{1E6736FB-5771-4E65-B7CD-13FDE06C3570}" destId="{C3082A0C-F2C2-4164-A44D-5122EE34161E}" srcOrd="2" destOrd="0" presId="urn:microsoft.com/office/officeart/2009/3/layout/HorizontalOrganizationChart"/>
    <dgm:cxn modelId="{323F809B-F43F-4593-8CE5-1A231F587FF7}" type="presParOf" srcId="{518AC1DB-4394-4B26-AA82-D0199AE634A2}" destId="{C28A1387-7369-4698-8CCC-59AFA6243B95}" srcOrd="6" destOrd="0" presId="urn:microsoft.com/office/officeart/2009/3/layout/HorizontalOrganizationChart"/>
    <dgm:cxn modelId="{ACD29FAF-E35D-4612-95A9-887271D46726}" type="presParOf" srcId="{518AC1DB-4394-4B26-AA82-D0199AE634A2}" destId="{8F74BBA6-CA66-45E3-8254-D90CF39D07B8}" srcOrd="7" destOrd="0" presId="urn:microsoft.com/office/officeart/2009/3/layout/HorizontalOrganizationChart"/>
    <dgm:cxn modelId="{AA60B04A-8A3B-423B-A342-6B72B83DEAE4}" type="presParOf" srcId="{8F74BBA6-CA66-45E3-8254-D90CF39D07B8}" destId="{20609F00-B0B5-4503-A711-9700A645AAD2}" srcOrd="0" destOrd="0" presId="urn:microsoft.com/office/officeart/2009/3/layout/HorizontalOrganizationChart"/>
    <dgm:cxn modelId="{FAECAEDE-3BC1-4153-972F-F1CCF0FDB023}" type="presParOf" srcId="{20609F00-B0B5-4503-A711-9700A645AAD2}" destId="{F5574B69-949F-46F4-828E-3A81A0D757FB}" srcOrd="0" destOrd="0" presId="urn:microsoft.com/office/officeart/2009/3/layout/HorizontalOrganizationChart"/>
    <dgm:cxn modelId="{9E8833EE-8CDD-4BE5-82FD-C3AA4B2048EB}" type="presParOf" srcId="{20609F00-B0B5-4503-A711-9700A645AAD2}" destId="{B67D82F2-3BCD-4F28-B2B7-3F9C7ECAB281}" srcOrd="1" destOrd="0" presId="urn:microsoft.com/office/officeart/2009/3/layout/HorizontalOrganizationChart"/>
    <dgm:cxn modelId="{5D7ACE4C-EA59-4BBF-BB62-1715D5DAF7FE}" type="presParOf" srcId="{8F74BBA6-CA66-45E3-8254-D90CF39D07B8}" destId="{1FBEEC5C-F651-4FBD-9324-C6ABE1BF2FCB}" srcOrd="1" destOrd="0" presId="urn:microsoft.com/office/officeart/2009/3/layout/HorizontalOrganizationChart"/>
    <dgm:cxn modelId="{779D20D9-8C6A-4E2A-8E01-B40809EBC532}" type="presParOf" srcId="{8F74BBA6-CA66-45E3-8254-D90CF39D07B8}" destId="{BDE4820F-E214-4BB9-BB92-42E5B2773327}" srcOrd="2" destOrd="0" presId="urn:microsoft.com/office/officeart/2009/3/layout/HorizontalOrganizationChart"/>
    <dgm:cxn modelId="{148C7E58-3520-4716-B81C-4DC6905B1E88}" type="presParOf" srcId="{DEE79125-62CD-463E-A795-2D751F9F4F69}" destId="{8677610A-D617-40C5-B08B-369E5D07C848}" srcOrd="2" destOrd="0" presId="urn:microsoft.com/office/officeart/2009/3/layout/HorizontalOrganizationChart"/>
    <dgm:cxn modelId="{54BAC1C0-370F-42C7-BD76-0217207E3E31}" type="presParOf" srcId="{09E850D2-AECB-4E28-A121-4B1109CB4AE9}" destId="{ABF0B003-4A39-4FDD-A900-396B2186C1B0}" srcOrd="2" destOrd="0" presId="urn:microsoft.com/office/officeart/2009/3/layout/HorizontalOrganizationChart"/>
    <dgm:cxn modelId="{80C02FC8-0E2E-442E-864D-3CE077C39CD9}" type="presParOf" srcId="{09E850D2-AECB-4E28-A121-4B1109CB4AE9}" destId="{44AA391D-5AA6-46EE-BC5B-241B41973848}" srcOrd="3" destOrd="0" presId="urn:microsoft.com/office/officeart/2009/3/layout/HorizontalOrganizationChart"/>
    <dgm:cxn modelId="{4945578E-3116-4257-971B-B2E809B02AB7}" type="presParOf" srcId="{44AA391D-5AA6-46EE-BC5B-241B41973848}" destId="{EC23B66A-D8F8-4EAB-A7A8-A3E85B3ADEAB}" srcOrd="0" destOrd="0" presId="urn:microsoft.com/office/officeart/2009/3/layout/HorizontalOrganizationChart"/>
    <dgm:cxn modelId="{10526B15-0FD0-43E2-9FBA-656C62D3F1CC}" type="presParOf" srcId="{EC23B66A-D8F8-4EAB-A7A8-A3E85B3ADEAB}" destId="{B6CCCB63-F180-4EB6-A3C1-DBFC302712FD}" srcOrd="0" destOrd="0" presId="urn:microsoft.com/office/officeart/2009/3/layout/HorizontalOrganizationChart"/>
    <dgm:cxn modelId="{AE194456-905B-4F83-B6E6-1CDD0A96851A}" type="presParOf" srcId="{EC23B66A-D8F8-4EAB-A7A8-A3E85B3ADEAB}" destId="{C5FED01C-AC71-4A27-9B77-6D5FA424C720}" srcOrd="1" destOrd="0" presId="urn:microsoft.com/office/officeart/2009/3/layout/HorizontalOrganizationChart"/>
    <dgm:cxn modelId="{12C9259D-C21B-4F87-B8F6-F158FB2BD08E}" type="presParOf" srcId="{44AA391D-5AA6-46EE-BC5B-241B41973848}" destId="{30D0CBFA-D2A5-4A97-9AE8-4FCEF82ED074}" srcOrd="1" destOrd="0" presId="urn:microsoft.com/office/officeart/2009/3/layout/HorizontalOrganizationChart"/>
    <dgm:cxn modelId="{592D2D5A-76BF-4B18-858B-B1D80A42A0AF}" type="presParOf" srcId="{44AA391D-5AA6-46EE-BC5B-241B41973848}" destId="{C939D744-1C6F-49CB-B722-40F056840C70}" srcOrd="2" destOrd="0" presId="urn:microsoft.com/office/officeart/2009/3/layout/HorizontalOrganizationChart"/>
    <dgm:cxn modelId="{2ACB929D-94F3-43A9-8B7E-1E6FE324448E}" type="presParOf" srcId="{09E850D2-AECB-4E28-A121-4B1109CB4AE9}" destId="{9F4D6110-C3FA-44C2-8E8C-380145CC8153}" srcOrd="4" destOrd="0" presId="urn:microsoft.com/office/officeart/2009/3/layout/HorizontalOrganizationChart"/>
    <dgm:cxn modelId="{C7A6CC60-F50A-44E9-9305-CD9170E3335E}" type="presParOf" srcId="{09E850D2-AECB-4E28-A121-4B1109CB4AE9}" destId="{195DB98B-F8C1-40CF-B23A-46232CE8E704}" srcOrd="5" destOrd="0" presId="urn:microsoft.com/office/officeart/2009/3/layout/HorizontalOrganizationChart"/>
    <dgm:cxn modelId="{490C5D90-B272-4C45-86FB-4DECD30CEAC0}" type="presParOf" srcId="{195DB98B-F8C1-40CF-B23A-46232CE8E704}" destId="{66E90184-AC4F-487E-B5E3-4696AA6E078C}" srcOrd="0" destOrd="0" presId="urn:microsoft.com/office/officeart/2009/3/layout/HorizontalOrganizationChart"/>
    <dgm:cxn modelId="{03F48F63-663C-40CD-B347-30F349BD563D}" type="presParOf" srcId="{66E90184-AC4F-487E-B5E3-4696AA6E078C}" destId="{C6197ABB-1414-4414-9F5D-65766255B969}" srcOrd="0" destOrd="0" presId="urn:microsoft.com/office/officeart/2009/3/layout/HorizontalOrganizationChart"/>
    <dgm:cxn modelId="{9C05F8C5-2C88-4A54-99E2-669C7E6F81B2}" type="presParOf" srcId="{66E90184-AC4F-487E-B5E3-4696AA6E078C}" destId="{33302278-4A74-4F37-AE53-27CB3F4989D6}" srcOrd="1" destOrd="0" presId="urn:microsoft.com/office/officeart/2009/3/layout/HorizontalOrganizationChart"/>
    <dgm:cxn modelId="{20295219-9B74-4227-B770-FF63DC2346F3}" type="presParOf" srcId="{195DB98B-F8C1-40CF-B23A-46232CE8E704}" destId="{F988B129-1233-4ED1-B7FA-7E3530236C73}" srcOrd="1" destOrd="0" presId="urn:microsoft.com/office/officeart/2009/3/layout/HorizontalOrganizationChart"/>
    <dgm:cxn modelId="{F0C7D813-4A74-4C47-8194-DDFED10042D8}" type="presParOf" srcId="{195DB98B-F8C1-40CF-B23A-46232CE8E704}" destId="{738C1771-FCE7-44C6-9179-F0621628FB5E}" srcOrd="2" destOrd="0" presId="urn:microsoft.com/office/officeart/2009/3/layout/HorizontalOrganizationChart"/>
    <dgm:cxn modelId="{11CDEB8F-DC9C-40E8-8787-BC6A232EFF67}" type="presParOf" srcId="{09E850D2-AECB-4E28-A121-4B1109CB4AE9}" destId="{11A9BC27-713D-47C1-A4A5-2695AA1A79BD}" srcOrd="6" destOrd="0" presId="urn:microsoft.com/office/officeart/2009/3/layout/HorizontalOrganizationChart"/>
    <dgm:cxn modelId="{DA27EFF2-6CE7-4218-A0D2-A96E169C163D}" type="presParOf" srcId="{09E850D2-AECB-4E28-A121-4B1109CB4AE9}" destId="{38B720A6-DC14-46E4-B341-5C721A984929}" srcOrd="7" destOrd="0" presId="urn:microsoft.com/office/officeart/2009/3/layout/HorizontalOrganizationChart"/>
    <dgm:cxn modelId="{D43D95A1-458B-4234-B9CB-2DE2EFE97B96}" type="presParOf" srcId="{38B720A6-DC14-46E4-B341-5C721A984929}" destId="{D832ECF5-5ADB-49F5-A417-30570A9ACD2A}" srcOrd="0" destOrd="0" presId="urn:microsoft.com/office/officeart/2009/3/layout/HorizontalOrganizationChart"/>
    <dgm:cxn modelId="{83DD79FC-8D31-472D-A20F-CF90E26C0373}" type="presParOf" srcId="{D832ECF5-5ADB-49F5-A417-30570A9ACD2A}" destId="{D0394AFA-1A61-4499-816D-B4D1B1AB005D}" srcOrd="0" destOrd="0" presId="urn:microsoft.com/office/officeart/2009/3/layout/HorizontalOrganizationChart"/>
    <dgm:cxn modelId="{F7B10DD5-FA32-4C71-99C2-2ABDDBF80221}" type="presParOf" srcId="{D832ECF5-5ADB-49F5-A417-30570A9ACD2A}" destId="{97B974A9-3F48-4D9B-8254-7CF0CFDDEF76}" srcOrd="1" destOrd="0" presId="urn:microsoft.com/office/officeart/2009/3/layout/HorizontalOrganizationChart"/>
    <dgm:cxn modelId="{7FBD62E2-49BC-4C00-B954-B73D9A113858}" type="presParOf" srcId="{38B720A6-DC14-46E4-B341-5C721A984929}" destId="{62D73041-11EF-4A4A-8802-2D5B2DF756FC}" srcOrd="1" destOrd="0" presId="urn:microsoft.com/office/officeart/2009/3/layout/HorizontalOrganizationChart"/>
    <dgm:cxn modelId="{3BF3F0C2-8FF4-45D0-A0C0-59664CAE8E29}" type="presParOf" srcId="{38B720A6-DC14-46E4-B341-5C721A984929}" destId="{6C234626-99F3-4E88-A6EB-305FC1998B66}" srcOrd="2" destOrd="0" presId="urn:microsoft.com/office/officeart/2009/3/layout/HorizontalOrganizationChart"/>
    <dgm:cxn modelId="{417BCF24-3035-43B3-9B15-857FACF77AD9}" type="presParOf" srcId="{09E850D2-AECB-4E28-A121-4B1109CB4AE9}" destId="{9E3087A3-3E7C-4E5F-9DA1-BB509EBC2D12}" srcOrd="8" destOrd="0" presId="urn:microsoft.com/office/officeart/2009/3/layout/HorizontalOrganizationChart"/>
    <dgm:cxn modelId="{F65BBB2A-F8E8-49F5-9D41-E385ADD5DDDB}" type="presParOf" srcId="{09E850D2-AECB-4E28-A121-4B1109CB4AE9}" destId="{104D233E-CCBB-49A9-A9AC-5A04136D4D4C}" srcOrd="9" destOrd="0" presId="urn:microsoft.com/office/officeart/2009/3/layout/HorizontalOrganizationChart"/>
    <dgm:cxn modelId="{F28CAE3A-8AF2-449A-9F56-731225991BF1}" type="presParOf" srcId="{104D233E-CCBB-49A9-A9AC-5A04136D4D4C}" destId="{F57318D6-ED94-403B-B29B-E48151F08729}" srcOrd="0" destOrd="0" presId="urn:microsoft.com/office/officeart/2009/3/layout/HorizontalOrganizationChart"/>
    <dgm:cxn modelId="{BBE431E1-A68B-4FA8-9BED-1CA29B710174}" type="presParOf" srcId="{F57318D6-ED94-403B-B29B-E48151F08729}" destId="{4F2356FB-833C-4931-AD41-806217C23FEC}" srcOrd="0" destOrd="0" presId="urn:microsoft.com/office/officeart/2009/3/layout/HorizontalOrganizationChart"/>
    <dgm:cxn modelId="{CA2EFECE-6CA7-4D9B-9A27-823E405E87E9}" type="presParOf" srcId="{F57318D6-ED94-403B-B29B-E48151F08729}" destId="{0A5C7FE1-5171-4F21-95C8-1435E873F572}" srcOrd="1" destOrd="0" presId="urn:microsoft.com/office/officeart/2009/3/layout/HorizontalOrganizationChart"/>
    <dgm:cxn modelId="{8AEECBED-F1D1-439C-8BE6-6892C9D2CDBD}" type="presParOf" srcId="{104D233E-CCBB-49A9-A9AC-5A04136D4D4C}" destId="{25385D79-6C34-4E3E-90B1-D8D8E22F0EFF}" srcOrd="1" destOrd="0" presId="urn:microsoft.com/office/officeart/2009/3/layout/HorizontalOrganizationChart"/>
    <dgm:cxn modelId="{2E40796F-3B9D-4788-A18B-03DBA64726DD}" type="presParOf" srcId="{104D233E-CCBB-49A9-A9AC-5A04136D4D4C}" destId="{FBA7B330-4A24-442E-BB8C-231AC5A65694}" srcOrd="2" destOrd="0" presId="urn:microsoft.com/office/officeart/2009/3/layout/HorizontalOrganizationChart"/>
    <dgm:cxn modelId="{AA6F0800-C58B-4B32-BD6C-4D7C44453CBB}" type="presParOf" srcId="{09E850D2-AECB-4E28-A121-4B1109CB4AE9}" destId="{C1798DA0-37C6-4D81-A8B6-9510C08F5D33}" srcOrd="10" destOrd="0" presId="urn:microsoft.com/office/officeart/2009/3/layout/HorizontalOrganizationChart"/>
    <dgm:cxn modelId="{9283CD4B-C1D8-42F2-A1FE-868111C7341F}" type="presParOf" srcId="{09E850D2-AECB-4E28-A121-4B1109CB4AE9}" destId="{F0E4231D-ECD5-4C01-84D6-C150F26B4FDB}" srcOrd="11" destOrd="0" presId="urn:microsoft.com/office/officeart/2009/3/layout/HorizontalOrganizationChart"/>
    <dgm:cxn modelId="{84EAF693-348F-4D4E-B817-D20DC9E90E4A}" type="presParOf" srcId="{F0E4231D-ECD5-4C01-84D6-C150F26B4FDB}" destId="{01261ACF-49EC-4716-8DE6-84CE49E23D30}" srcOrd="0" destOrd="0" presId="urn:microsoft.com/office/officeart/2009/3/layout/HorizontalOrganizationChart"/>
    <dgm:cxn modelId="{A85934E8-B848-48EF-921F-98036B14E1C5}" type="presParOf" srcId="{01261ACF-49EC-4716-8DE6-84CE49E23D30}" destId="{87F308F0-979C-48B2-8A57-2778987C0CC6}" srcOrd="0" destOrd="0" presId="urn:microsoft.com/office/officeart/2009/3/layout/HorizontalOrganizationChart"/>
    <dgm:cxn modelId="{06EB2FA9-9969-4C26-9A80-7E984B056698}" type="presParOf" srcId="{01261ACF-49EC-4716-8DE6-84CE49E23D30}" destId="{3E3BB536-8CE2-4D86-9DC5-B5052CCFE9C0}" srcOrd="1" destOrd="0" presId="urn:microsoft.com/office/officeart/2009/3/layout/HorizontalOrganizationChart"/>
    <dgm:cxn modelId="{E2ADD254-513E-4A6D-994C-EB18243C1C4B}" type="presParOf" srcId="{F0E4231D-ECD5-4C01-84D6-C150F26B4FDB}" destId="{80254623-6AFE-4F5F-AD61-303CE87849ED}" srcOrd="1" destOrd="0" presId="urn:microsoft.com/office/officeart/2009/3/layout/HorizontalOrganizationChart"/>
    <dgm:cxn modelId="{F0300668-4421-41A7-BA19-B139E81B4347}" type="presParOf" srcId="{F0E4231D-ECD5-4C01-84D6-C150F26B4FDB}" destId="{83B0242B-02CB-49DC-8BC9-98F28D423B81}" srcOrd="2" destOrd="0" presId="urn:microsoft.com/office/officeart/2009/3/layout/HorizontalOrganizationChart"/>
    <dgm:cxn modelId="{D59E41EA-DC7C-4448-961D-C2D4ACA086B9}" type="presParOf" srcId="{84415C44-6FE3-479B-9B2E-816989AA5ADD}" destId="{7A54AC7D-C6F7-4C1C-B4DC-69437C3D6070}" srcOrd="2" destOrd="0" presId="urn:microsoft.com/office/officeart/2009/3/layout/HorizontalOrganizationChart"/>
    <dgm:cxn modelId="{2E1C0D71-84CC-4A69-9F09-AAE5D4046C79}" type="presParOf" srcId="{C1B9EC1E-9A5C-4AD7-B3D7-6B995828F7E2}" destId="{59807AC4-FF5D-4843-975B-1217D653D89B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798DA0-37C6-4D81-A8B6-9510C08F5D33}">
      <dsp:nvSpPr>
        <dsp:cNvPr id="0" name=""/>
        <dsp:cNvSpPr/>
      </dsp:nvSpPr>
      <dsp:spPr>
        <a:xfrm>
          <a:off x="2970579" y="2486849"/>
          <a:ext cx="635594" cy="1883845"/>
        </a:xfrm>
        <a:custGeom>
          <a:avLst/>
          <a:gdLst/>
          <a:ahLst/>
          <a:cxnLst/>
          <a:rect l="0" t="0" r="0" b="0"/>
          <a:pathLst>
            <a:path>
              <a:moveTo>
                <a:pt x="0" y="1883845"/>
              </a:moveTo>
              <a:lnTo>
                <a:pt x="536437" y="1883845"/>
              </a:lnTo>
              <a:lnTo>
                <a:pt x="536437" y="0"/>
              </a:lnTo>
              <a:lnTo>
                <a:pt x="635594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3087A3-3E7C-4E5F-9DA1-BB509EBC2D12}">
      <dsp:nvSpPr>
        <dsp:cNvPr id="0" name=""/>
        <dsp:cNvSpPr/>
      </dsp:nvSpPr>
      <dsp:spPr>
        <a:xfrm>
          <a:off x="2970579" y="1450396"/>
          <a:ext cx="626224" cy="2920298"/>
        </a:xfrm>
        <a:custGeom>
          <a:avLst/>
          <a:gdLst/>
          <a:ahLst/>
          <a:cxnLst/>
          <a:rect l="0" t="0" r="0" b="0"/>
          <a:pathLst>
            <a:path>
              <a:moveTo>
                <a:pt x="0" y="2920298"/>
              </a:moveTo>
              <a:lnTo>
                <a:pt x="527067" y="2920298"/>
              </a:lnTo>
              <a:lnTo>
                <a:pt x="527067" y="0"/>
              </a:lnTo>
              <a:lnTo>
                <a:pt x="626224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A9BC27-713D-47C1-A4A5-2695AA1A79BD}">
      <dsp:nvSpPr>
        <dsp:cNvPr id="0" name=""/>
        <dsp:cNvSpPr/>
      </dsp:nvSpPr>
      <dsp:spPr>
        <a:xfrm>
          <a:off x="2970579" y="4268809"/>
          <a:ext cx="586393" cy="101885"/>
        </a:xfrm>
        <a:custGeom>
          <a:avLst/>
          <a:gdLst/>
          <a:ahLst/>
          <a:cxnLst/>
          <a:rect l="0" t="0" r="0" b="0"/>
          <a:pathLst>
            <a:path>
              <a:moveTo>
                <a:pt x="0" y="101885"/>
              </a:moveTo>
              <a:lnTo>
                <a:pt x="487236" y="101885"/>
              </a:lnTo>
              <a:lnTo>
                <a:pt x="487236" y="0"/>
              </a:lnTo>
              <a:lnTo>
                <a:pt x="586393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4D6110-C3FA-44C2-8E8C-380145CC8153}">
      <dsp:nvSpPr>
        <dsp:cNvPr id="0" name=""/>
        <dsp:cNvSpPr/>
      </dsp:nvSpPr>
      <dsp:spPr>
        <a:xfrm>
          <a:off x="2970579" y="4370694"/>
          <a:ext cx="606383" cy="17921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07226" y="0"/>
              </a:lnTo>
              <a:lnTo>
                <a:pt x="507226" y="1792149"/>
              </a:lnTo>
              <a:lnTo>
                <a:pt x="606383" y="179214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F0B003-4A39-4FDD-A900-396B2186C1B0}">
      <dsp:nvSpPr>
        <dsp:cNvPr id="0" name=""/>
        <dsp:cNvSpPr/>
      </dsp:nvSpPr>
      <dsp:spPr>
        <a:xfrm>
          <a:off x="2970579" y="4370694"/>
          <a:ext cx="614870" cy="7602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15714" y="0"/>
              </a:lnTo>
              <a:lnTo>
                <a:pt x="515714" y="760260"/>
              </a:lnTo>
              <a:lnTo>
                <a:pt x="614870" y="76026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8A1387-7369-4698-8CCC-59AFA6243B95}">
      <dsp:nvSpPr>
        <dsp:cNvPr id="0" name=""/>
        <dsp:cNvSpPr/>
      </dsp:nvSpPr>
      <dsp:spPr>
        <a:xfrm>
          <a:off x="4579843" y="3282099"/>
          <a:ext cx="1590365" cy="29827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91208" y="0"/>
              </a:lnTo>
              <a:lnTo>
                <a:pt x="1491208" y="2982777"/>
              </a:lnTo>
              <a:lnTo>
                <a:pt x="1590365" y="298277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3C1E6B-F0A6-48A1-A9C1-1C864D9839A6}">
      <dsp:nvSpPr>
        <dsp:cNvPr id="0" name=""/>
        <dsp:cNvSpPr/>
      </dsp:nvSpPr>
      <dsp:spPr>
        <a:xfrm>
          <a:off x="7141697" y="4938280"/>
          <a:ext cx="2165384" cy="285258"/>
        </a:xfrm>
        <a:custGeom>
          <a:avLst/>
          <a:gdLst/>
          <a:ahLst/>
          <a:cxnLst/>
          <a:rect l="0" t="0" r="0" b="0"/>
          <a:pathLst>
            <a:path>
              <a:moveTo>
                <a:pt x="0" y="285258"/>
              </a:moveTo>
              <a:lnTo>
                <a:pt x="2066228" y="285258"/>
              </a:lnTo>
              <a:lnTo>
                <a:pt x="2066228" y="0"/>
              </a:lnTo>
              <a:lnTo>
                <a:pt x="2165384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54B0C9-1671-4221-B44C-F143A9753F01}">
      <dsp:nvSpPr>
        <dsp:cNvPr id="0" name=""/>
        <dsp:cNvSpPr/>
      </dsp:nvSpPr>
      <dsp:spPr>
        <a:xfrm>
          <a:off x="7141697" y="5223539"/>
          <a:ext cx="2170521" cy="1263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71364" y="0"/>
              </a:lnTo>
              <a:lnTo>
                <a:pt x="2071364" y="126316"/>
              </a:lnTo>
              <a:lnTo>
                <a:pt x="2170521" y="12631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FD1360-E3E1-4D40-9D08-0D29DBFCE608}">
      <dsp:nvSpPr>
        <dsp:cNvPr id="0" name=""/>
        <dsp:cNvSpPr/>
      </dsp:nvSpPr>
      <dsp:spPr>
        <a:xfrm>
          <a:off x="7141697" y="5223539"/>
          <a:ext cx="2170045" cy="5680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70888" y="0"/>
              </a:lnTo>
              <a:lnTo>
                <a:pt x="2070888" y="568008"/>
              </a:lnTo>
              <a:lnTo>
                <a:pt x="2170045" y="56800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F0A861-CB0A-483C-838A-ECFB50CCCE3F}">
      <dsp:nvSpPr>
        <dsp:cNvPr id="0" name=""/>
        <dsp:cNvSpPr/>
      </dsp:nvSpPr>
      <dsp:spPr>
        <a:xfrm>
          <a:off x="7141697" y="5223539"/>
          <a:ext cx="2142291" cy="9957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43134" y="0"/>
              </a:lnTo>
              <a:lnTo>
                <a:pt x="2043134" y="995712"/>
              </a:lnTo>
              <a:lnTo>
                <a:pt x="2142291" y="9957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0EFD92-74DE-4A60-A50C-6D22F3F426D4}">
      <dsp:nvSpPr>
        <dsp:cNvPr id="0" name=""/>
        <dsp:cNvSpPr/>
      </dsp:nvSpPr>
      <dsp:spPr>
        <a:xfrm>
          <a:off x="7141697" y="4572066"/>
          <a:ext cx="2169440" cy="651473"/>
        </a:xfrm>
        <a:custGeom>
          <a:avLst/>
          <a:gdLst/>
          <a:ahLst/>
          <a:cxnLst/>
          <a:rect l="0" t="0" r="0" b="0"/>
          <a:pathLst>
            <a:path>
              <a:moveTo>
                <a:pt x="0" y="651473"/>
              </a:moveTo>
              <a:lnTo>
                <a:pt x="2070283" y="651473"/>
              </a:lnTo>
              <a:lnTo>
                <a:pt x="2070283" y="0"/>
              </a:lnTo>
              <a:lnTo>
                <a:pt x="2169440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9A88CF-442D-4041-8E60-7107D0E51271}">
      <dsp:nvSpPr>
        <dsp:cNvPr id="0" name=""/>
        <dsp:cNvSpPr/>
      </dsp:nvSpPr>
      <dsp:spPr>
        <a:xfrm>
          <a:off x="4579843" y="3282099"/>
          <a:ext cx="1570285" cy="19414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71129" y="0"/>
              </a:lnTo>
              <a:lnTo>
                <a:pt x="1471129" y="1941440"/>
              </a:lnTo>
              <a:lnTo>
                <a:pt x="1570285" y="194144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26E302-F0A9-407C-B71B-12EBB4884E1E}">
      <dsp:nvSpPr>
        <dsp:cNvPr id="0" name=""/>
        <dsp:cNvSpPr/>
      </dsp:nvSpPr>
      <dsp:spPr>
        <a:xfrm>
          <a:off x="7164800" y="3336487"/>
          <a:ext cx="566294" cy="12138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67137" y="0"/>
              </a:lnTo>
              <a:lnTo>
                <a:pt x="467137" y="1213804"/>
              </a:lnTo>
              <a:lnTo>
                <a:pt x="566294" y="12138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028A86-E2EB-409F-A817-AB4602997C98}">
      <dsp:nvSpPr>
        <dsp:cNvPr id="0" name=""/>
        <dsp:cNvSpPr/>
      </dsp:nvSpPr>
      <dsp:spPr>
        <a:xfrm>
          <a:off x="7164800" y="3336487"/>
          <a:ext cx="562833" cy="8214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63676" y="0"/>
              </a:lnTo>
              <a:lnTo>
                <a:pt x="463676" y="821438"/>
              </a:lnTo>
              <a:lnTo>
                <a:pt x="562833" y="82143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229FE5-7574-422A-8E20-262B362254E9}">
      <dsp:nvSpPr>
        <dsp:cNvPr id="0" name=""/>
        <dsp:cNvSpPr/>
      </dsp:nvSpPr>
      <dsp:spPr>
        <a:xfrm>
          <a:off x="7164800" y="3336487"/>
          <a:ext cx="556001" cy="3546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56844" y="0"/>
              </a:lnTo>
              <a:lnTo>
                <a:pt x="456844" y="354630"/>
              </a:lnTo>
              <a:lnTo>
                <a:pt x="556001" y="35463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8341C9-C80A-4E0A-AD4F-DAE77CF63BAA}">
      <dsp:nvSpPr>
        <dsp:cNvPr id="0" name=""/>
        <dsp:cNvSpPr/>
      </dsp:nvSpPr>
      <dsp:spPr>
        <a:xfrm>
          <a:off x="7164800" y="3218104"/>
          <a:ext cx="59206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118383"/>
              </a:moveTo>
              <a:lnTo>
                <a:pt x="492908" y="118383"/>
              </a:lnTo>
              <a:lnTo>
                <a:pt x="492908" y="45720"/>
              </a:lnTo>
              <a:lnTo>
                <a:pt x="592064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FC3B61-E12F-4CC7-B582-8C1BB230A29B}">
      <dsp:nvSpPr>
        <dsp:cNvPr id="0" name=""/>
        <dsp:cNvSpPr/>
      </dsp:nvSpPr>
      <dsp:spPr>
        <a:xfrm>
          <a:off x="7164800" y="2788279"/>
          <a:ext cx="583051" cy="548208"/>
        </a:xfrm>
        <a:custGeom>
          <a:avLst/>
          <a:gdLst/>
          <a:ahLst/>
          <a:cxnLst/>
          <a:rect l="0" t="0" r="0" b="0"/>
          <a:pathLst>
            <a:path>
              <a:moveTo>
                <a:pt x="0" y="548208"/>
              </a:moveTo>
              <a:lnTo>
                <a:pt x="483894" y="548208"/>
              </a:lnTo>
              <a:lnTo>
                <a:pt x="483894" y="0"/>
              </a:lnTo>
              <a:lnTo>
                <a:pt x="583051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078067-9F65-43AC-AC7C-D81B5FB56E4E}">
      <dsp:nvSpPr>
        <dsp:cNvPr id="0" name=""/>
        <dsp:cNvSpPr/>
      </dsp:nvSpPr>
      <dsp:spPr>
        <a:xfrm>
          <a:off x="4579843" y="3236379"/>
          <a:ext cx="159338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494232" y="45720"/>
              </a:lnTo>
              <a:lnTo>
                <a:pt x="1494232" y="100108"/>
              </a:lnTo>
              <a:lnTo>
                <a:pt x="1593389" y="10010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21A9BF-32B4-45BD-B16C-5F6848B0008D}">
      <dsp:nvSpPr>
        <dsp:cNvPr id="0" name=""/>
        <dsp:cNvSpPr/>
      </dsp:nvSpPr>
      <dsp:spPr>
        <a:xfrm>
          <a:off x="7164810" y="1313114"/>
          <a:ext cx="1910323" cy="9003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11167" y="0"/>
              </a:lnTo>
              <a:lnTo>
                <a:pt x="1811167" y="900379"/>
              </a:lnTo>
              <a:lnTo>
                <a:pt x="1910323" y="90037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B8613D-D981-46B8-9B32-A85B474F884A}">
      <dsp:nvSpPr>
        <dsp:cNvPr id="0" name=""/>
        <dsp:cNvSpPr/>
      </dsp:nvSpPr>
      <dsp:spPr>
        <a:xfrm>
          <a:off x="7164810" y="1313114"/>
          <a:ext cx="1894300" cy="504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95143" y="0"/>
              </a:lnTo>
              <a:lnTo>
                <a:pt x="1795143" y="504278"/>
              </a:lnTo>
              <a:lnTo>
                <a:pt x="1894300" y="50427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2159E1-FDDC-4917-8CBE-B7F2D36611E0}">
      <dsp:nvSpPr>
        <dsp:cNvPr id="0" name=""/>
        <dsp:cNvSpPr/>
      </dsp:nvSpPr>
      <dsp:spPr>
        <a:xfrm>
          <a:off x="7164810" y="1313114"/>
          <a:ext cx="1906070" cy="149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06913" y="0"/>
              </a:lnTo>
              <a:lnTo>
                <a:pt x="1806913" y="149105"/>
              </a:lnTo>
              <a:lnTo>
                <a:pt x="1906070" y="14910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CDFF36-9EA5-4DB1-8BDB-D6F1893CEABD}">
      <dsp:nvSpPr>
        <dsp:cNvPr id="0" name=""/>
        <dsp:cNvSpPr/>
      </dsp:nvSpPr>
      <dsp:spPr>
        <a:xfrm>
          <a:off x="7164810" y="1087319"/>
          <a:ext cx="1906070" cy="225795"/>
        </a:xfrm>
        <a:custGeom>
          <a:avLst/>
          <a:gdLst/>
          <a:ahLst/>
          <a:cxnLst/>
          <a:rect l="0" t="0" r="0" b="0"/>
          <a:pathLst>
            <a:path>
              <a:moveTo>
                <a:pt x="0" y="225795"/>
              </a:moveTo>
              <a:lnTo>
                <a:pt x="1806913" y="225795"/>
              </a:lnTo>
              <a:lnTo>
                <a:pt x="1806913" y="0"/>
              </a:lnTo>
              <a:lnTo>
                <a:pt x="1906070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E12169-25DA-4295-83B3-470AF13DEF89}">
      <dsp:nvSpPr>
        <dsp:cNvPr id="0" name=""/>
        <dsp:cNvSpPr/>
      </dsp:nvSpPr>
      <dsp:spPr>
        <a:xfrm>
          <a:off x="7164810" y="672586"/>
          <a:ext cx="1915093" cy="640528"/>
        </a:xfrm>
        <a:custGeom>
          <a:avLst/>
          <a:gdLst/>
          <a:ahLst/>
          <a:cxnLst/>
          <a:rect l="0" t="0" r="0" b="0"/>
          <a:pathLst>
            <a:path>
              <a:moveTo>
                <a:pt x="0" y="640528"/>
              </a:moveTo>
              <a:lnTo>
                <a:pt x="1815936" y="640528"/>
              </a:lnTo>
              <a:lnTo>
                <a:pt x="1815936" y="0"/>
              </a:lnTo>
              <a:lnTo>
                <a:pt x="1915093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903A3F-467A-429A-B7A9-18EA17074C93}">
      <dsp:nvSpPr>
        <dsp:cNvPr id="0" name=""/>
        <dsp:cNvSpPr/>
      </dsp:nvSpPr>
      <dsp:spPr>
        <a:xfrm>
          <a:off x="7164810" y="282273"/>
          <a:ext cx="1906070" cy="1030841"/>
        </a:xfrm>
        <a:custGeom>
          <a:avLst/>
          <a:gdLst/>
          <a:ahLst/>
          <a:cxnLst/>
          <a:rect l="0" t="0" r="0" b="0"/>
          <a:pathLst>
            <a:path>
              <a:moveTo>
                <a:pt x="0" y="1030841"/>
              </a:moveTo>
              <a:lnTo>
                <a:pt x="1806913" y="1030841"/>
              </a:lnTo>
              <a:lnTo>
                <a:pt x="1806913" y="0"/>
              </a:lnTo>
              <a:lnTo>
                <a:pt x="1906070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0CE70B-25EE-4B50-BB7E-8BBE3D6A0BB0}">
      <dsp:nvSpPr>
        <dsp:cNvPr id="0" name=""/>
        <dsp:cNvSpPr/>
      </dsp:nvSpPr>
      <dsp:spPr>
        <a:xfrm>
          <a:off x="4579843" y="1313114"/>
          <a:ext cx="1593399" cy="1968984"/>
        </a:xfrm>
        <a:custGeom>
          <a:avLst/>
          <a:gdLst/>
          <a:ahLst/>
          <a:cxnLst/>
          <a:rect l="0" t="0" r="0" b="0"/>
          <a:pathLst>
            <a:path>
              <a:moveTo>
                <a:pt x="0" y="1968984"/>
              </a:moveTo>
              <a:lnTo>
                <a:pt x="1494242" y="1968984"/>
              </a:lnTo>
              <a:lnTo>
                <a:pt x="1494242" y="0"/>
              </a:lnTo>
              <a:lnTo>
                <a:pt x="1593399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1122C3-F962-4764-8424-DBCAE986AE80}">
      <dsp:nvSpPr>
        <dsp:cNvPr id="0" name=""/>
        <dsp:cNvSpPr/>
      </dsp:nvSpPr>
      <dsp:spPr>
        <a:xfrm>
          <a:off x="2970579" y="3282099"/>
          <a:ext cx="617696" cy="1088595"/>
        </a:xfrm>
        <a:custGeom>
          <a:avLst/>
          <a:gdLst/>
          <a:ahLst/>
          <a:cxnLst/>
          <a:rect l="0" t="0" r="0" b="0"/>
          <a:pathLst>
            <a:path>
              <a:moveTo>
                <a:pt x="0" y="1088595"/>
              </a:moveTo>
              <a:lnTo>
                <a:pt x="518540" y="1088595"/>
              </a:lnTo>
              <a:lnTo>
                <a:pt x="518540" y="0"/>
              </a:lnTo>
              <a:lnTo>
                <a:pt x="617696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C48BD2-97BA-450D-B05E-3EAF19529DBD}">
      <dsp:nvSpPr>
        <dsp:cNvPr id="0" name=""/>
        <dsp:cNvSpPr/>
      </dsp:nvSpPr>
      <dsp:spPr>
        <a:xfrm>
          <a:off x="1526470" y="4322038"/>
          <a:ext cx="45254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3384" y="45720"/>
              </a:lnTo>
              <a:lnTo>
                <a:pt x="353384" y="48656"/>
              </a:lnTo>
              <a:lnTo>
                <a:pt x="452541" y="486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ABB6DC-4873-4663-80AA-1847B60B715B}">
      <dsp:nvSpPr>
        <dsp:cNvPr id="0" name=""/>
        <dsp:cNvSpPr/>
      </dsp:nvSpPr>
      <dsp:spPr>
        <a:xfrm>
          <a:off x="534903" y="4216544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b="1" kern="1200" dirty="0"/>
            <a:t>Liz Hough Assistant Director (Head of Admissions Service)</a:t>
          </a:r>
        </a:p>
      </dsp:txBody>
      <dsp:txXfrm>
        <a:off x="534903" y="4216544"/>
        <a:ext cx="991567" cy="302428"/>
      </dsp:txXfrm>
    </dsp:sp>
    <dsp:sp modelId="{D8B4F5B7-B199-4B1D-B10F-92B253442271}">
      <dsp:nvSpPr>
        <dsp:cNvPr id="0" name=""/>
        <dsp:cNvSpPr/>
      </dsp:nvSpPr>
      <dsp:spPr>
        <a:xfrm>
          <a:off x="1979012" y="4219480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b="1" kern="1200" dirty="0"/>
            <a:t>Claire Boyes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b="1" kern="1200" dirty="0"/>
            <a:t>PG Admissions Service Manager</a:t>
          </a:r>
        </a:p>
      </dsp:txBody>
      <dsp:txXfrm>
        <a:off x="1979012" y="4219480"/>
        <a:ext cx="991567" cy="302428"/>
      </dsp:txXfrm>
    </dsp:sp>
    <dsp:sp modelId="{7A37AC7A-D3C3-453E-8D65-81178D134A83}">
      <dsp:nvSpPr>
        <dsp:cNvPr id="0" name=""/>
        <dsp:cNvSpPr/>
      </dsp:nvSpPr>
      <dsp:spPr>
        <a:xfrm>
          <a:off x="3588276" y="3130884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Stephen Keep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Postgraduate Admissions Coordinator</a:t>
          </a:r>
        </a:p>
      </dsp:txBody>
      <dsp:txXfrm>
        <a:off x="3588276" y="3130884"/>
        <a:ext cx="991567" cy="302428"/>
      </dsp:txXfrm>
    </dsp:sp>
    <dsp:sp modelId="{E44D332A-004F-4939-8991-9CEED91F31A7}">
      <dsp:nvSpPr>
        <dsp:cNvPr id="0" name=""/>
        <dsp:cNvSpPr/>
      </dsp:nvSpPr>
      <dsp:spPr>
        <a:xfrm>
          <a:off x="6173243" y="1161900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Rebekah Luck-Owen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Deputy Admissions Coordinator</a:t>
          </a:r>
        </a:p>
      </dsp:txBody>
      <dsp:txXfrm>
        <a:off x="6173243" y="1161900"/>
        <a:ext cx="991567" cy="302428"/>
      </dsp:txXfrm>
    </dsp:sp>
    <dsp:sp modelId="{1E57A0DA-5CA2-4F82-BAB9-561D2E86D855}">
      <dsp:nvSpPr>
        <dsp:cNvPr id="0" name=""/>
        <dsp:cNvSpPr/>
      </dsp:nvSpPr>
      <dsp:spPr>
        <a:xfrm>
          <a:off x="9070880" y="131059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Richard Clews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 (PG Team 1)</a:t>
          </a:r>
        </a:p>
      </dsp:txBody>
      <dsp:txXfrm>
        <a:off x="9070880" y="131059"/>
        <a:ext cx="991567" cy="302428"/>
      </dsp:txXfrm>
    </dsp:sp>
    <dsp:sp modelId="{1FF46222-3DD9-4E25-9F1C-78CA7A48C535}">
      <dsp:nvSpPr>
        <dsp:cNvPr id="0" name=""/>
        <dsp:cNvSpPr/>
      </dsp:nvSpPr>
      <dsp:spPr>
        <a:xfrm>
          <a:off x="9079903" y="521371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Kerrie Patel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 (PG Team 1)</a:t>
          </a:r>
        </a:p>
      </dsp:txBody>
      <dsp:txXfrm>
        <a:off x="9079903" y="521371"/>
        <a:ext cx="991567" cy="302428"/>
      </dsp:txXfrm>
    </dsp:sp>
    <dsp:sp modelId="{0BC15ACB-3E83-4980-A45A-00AF78DFC406}">
      <dsp:nvSpPr>
        <dsp:cNvPr id="0" name=""/>
        <dsp:cNvSpPr/>
      </dsp:nvSpPr>
      <dsp:spPr>
        <a:xfrm>
          <a:off x="9070880" y="936105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Kelly Atkar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 (PG Team 1)</a:t>
          </a:r>
        </a:p>
      </dsp:txBody>
      <dsp:txXfrm>
        <a:off x="9070880" y="936105"/>
        <a:ext cx="991567" cy="302428"/>
      </dsp:txXfrm>
    </dsp:sp>
    <dsp:sp modelId="{8802A3ED-1271-4743-8CA8-6D48FDAA81A0}">
      <dsp:nvSpPr>
        <dsp:cNvPr id="0" name=""/>
        <dsp:cNvSpPr/>
      </dsp:nvSpPr>
      <dsp:spPr>
        <a:xfrm>
          <a:off x="9070880" y="1311006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Madeleine Yeoman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 (PG Team 1)</a:t>
          </a:r>
        </a:p>
      </dsp:txBody>
      <dsp:txXfrm>
        <a:off x="9070880" y="1311006"/>
        <a:ext cx="991567" cy="302428"/>
      </dsp:txXfrm>
    </dsp:sp>
    <dsp:sp modelId="{DD97B8DD-E9A1-485B-894F-57B3243B70A0}">
      <dsp:nvSpPr>
        <dsp:cNvPr id="0" name=""/>
        <dsp:cNvSpPr/>
      </dsp:nvSpPr>
      <dsp:spPr>
        <a:xfrm>
          <a:off x="9059110" y="1666179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Becky Finlayson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 (PG Team 1 – starting April 2022)</a:t>
          </a:r>
        </a:p>
      </dsp:txBody>
      <dsp:txXfrm>
        <a:off x="9059110" y="1666179"/>
        <a:ext cx="991567" cy="302428"/>
      </dsp:txXfrm>
    </dsp:sp>
    <dsp:sp modelId="{9B2C04BD-D0E2-4A2E-8124-0144DC9992C5}">
      <dsp:nvSpPr>
        <dsp:cNvPr id="0" name=""/>
        <dsp:cNvSpPr/>
      </dsp:nvSpPr>
      <dsp:spPr>
        <a:xfrm>
          <a:off x="9075134" y="2062280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Ally Prentice (starting May 2022)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 (PG Team 1)</a:t>
          </a:r>
        </a:p>
      </dsp:txBody>
      <dsp:txXfrm>
        <a:off x="9075134" y="2062280"/>
        <a:ext cx="991567" cy="302428"/>
      </dsp:txXfrm>
    </dsp:sp>
    <dsp:sp modelId="{11370599-9AC4-4EBE-885E-56418B8A362C}">
      <dsp:nvSpPr>
        <dsp:cNvPr id="0" name=""/>
        <dsp:cNvSpPr/>
      </dsp:nvSpPr>
      <dsp:spPr>
        <a:xfrm>
          <a:off x="6173233" y="3185273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Joshua Sanderson-Bull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Deputy Admissions Coordinator</a:t>
          </a:r>
        </a:p>
      </dsp:txBody>
      <dsp:txXfrm>
        <a:off x="6173233" y="3185273"/>
        <a:ext cx="991567" cy="302428"/>
      </dsp:txXfrm>
    </dsp:sp>
    <dsp:sp modelId="{B5C98538-8E66-4E2F-8089-F226F572C10B}">
      <dsp:nvSpPr>
        <dsp:cNvPr id="0" name=""/>
        <dsp:cNvSpPr/>
      </dsp:nvSpPr>
      <dsp:spPr>
        <a:xfrm>
          <a:off x="7747852" y="2637064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Claire Malin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 (PG Team 2)</a:t>
          </a:r>
        </a:p>
      </dsp:txBody>
      <dsp:txXfrm>
        <a:off x="7747852" y="2637064"/>
        <a:ext cx="991567" cy="302428"/>
      </dsp:txXfrm>
    </dsp:sp>
    <dsp:sp modelId="{BDD260BE-6D99-454F-8122-48D6E0099DC8}">
      <dsp:nvSpPr>
        <dsp:cNvPr id="0" name=""/>
        <dsp:cNvSpPr/>
      </dsp:nvSpPr>
      <dsp:spPr>
        <a:xfrm>
          <a:off x="7756865" y="3112610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Jake Ingram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 (PG Team 2)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 dirty="0"/>
        </a:p>
      </dsp:txBody>
      <dsp:txXfrm>
        <a:off x="7756865" y="3112610"/>
        <a:ext cx="991567" cy="302428"/>
      </dsp:txXfrm>
    </dsp:sp>
    <dsp:sp modelId="{C3A1957A-B2C1-4798-8A8F-156C96F3E09F}">
      <dsp:nvSpPr>
        <dsp:cNvPr id="0" name=""/>
        <dsp:cNvSpPr/>
      </dsp:nvSpPr>
      <dsp:spPr>
        <a:xfrm>
          <a:off x="7720802" y="3539904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Ed Parry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 )PG Team 2)</a:t>
          </a:r>
        </a:p>
      </dsp:txBody>
      <dsp:txXfrm>
        <a:off x="7720802" y="3539904"/>
        <a:ext cx="991567" cy="302428"/>
      </dsp:txXfrm>
    </dsp:sp>
    <dsp:sp modelId="{7D388E0D-99C3-4932-BCF0-91C7A4DF9075}">
      <dsp:nvSpPr>
        <dsp:cNvPr id="0" name=""/>
        <dsp:cNvSpPr/>
      </dsp:nvSpPr>
      <dsp:spPr>
        <a:xfrm>
          <a:off x="7727634" y="4006712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Kiran Sidhu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 (Team 2)</a:t>
          </a:r>
        </a:p>
      </dsp:txBody>
      <dsp:txXfrm>
        <a:off x="7727634" y="4006712"/>
        <a:ext cx="991567" cy="302428"/>
      </dsp:txXfrm>
    </dsp:sp>
    <dsp:sp modelId="{C9EDF137-4CF0-4DFB-8FBE-C9C40ADAA14C}">
      <dsp:nvSpPr>
        <dsp:cNvPr id="0" name=""/>
        <dsp:cNvSpPr/>
      </dsp:nvSpPr>
      <dsp:spPr>
        <a:xfrm>
          <a:off x="7731094" y="4399078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Serena Davit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 (Team 2)</a:t>
          </a:r>
        </a:p>
      </dsp:txBody>
      <dsp:txXfrm>
        <a:off x="7731094" y="4399078"/>
        <a:ext cx="991567" cy="302428"/>
      </dsp:txXfrm>
    </dsp:sp>
    <dsp:sp modelId="{FA339D5B-D836-4E4C-80EE-84B528999E85}">
      <dsp:nvSpPr>
        <dsp:cNvPr id="0" name=""/>
        <dsp:cNvSpPr/>
      </dsp:nvSpPr>
      <dsp:spPr>
        <a:xfrm>
          <a:off x="6150129" y="5072325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Rebecca Clavey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Deputy Admissions Coordinator</a:t>
          </a:r>
        </a:p>
      </dsp:txBody>
      <dsp:txXfrm>
        <a:off x="6150129" y="5072325"/>
        <a:ext cx="991567" cy="302428"/>
      </dsp:txXfrm>
    </dsp:sp>
    <dsp:sp modelId="{4288F242-53CE-474F-B20C-E7DE3D483646}">
      <dsp:nvSpPr>
        <dsp:cNvPr id="0" name=""/>
        <dsp:cNvSpPr/>
      </dsp:nvSpPr>
      <dsp:spPr>
        <a:xfrm>
          <a:off x="9311137" y="4420852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Joey Li (stating May 2022)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 (PG Team 3)</a:t>
          </a:r>
        </a:p>
      </dsp:txBody>
      <dsp:txXfrm>
        <a:off x="9311137" y="4420852"/>
        <a:ext cx="991567" cy="302428"/>
      </dsp:txXfrm>
    </dsp:sp>
    <dsp:sp modelId="{33DF8D13-FE5F-434D-BB10-544DE59D6103}">
      <dsp:nvSpPr>
        <dsp:cNvPr id="0" name=""/>
        <dsp:cNvSpPr/>
      </dsp:nvSpPr>
      <dsp:spPr>
        <a:xfrm>
          <a:off x="9283988" y="6068037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Jennifer Babb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 (PG Team 3)</a:t>
          </a:r>
        </a:p>
      </dsp:txBody>
      <dsp:txXfrm>
        <a:off x="9283988" y="6068037"/>
        <a:ext cx="991567" cy="302428"/>
      </dsp:txXfrm>
    </dsp:sp>
    <dsp:sp modelId="{33438DED-3BDD-4D4C-A370-DC1D53BEAE98}">
      <dsp:nvSpPr>
        <dsp:cNvPr id="0" name=""/>
        <dsp:cNvSpPr/>
      </dsp:nvSpPr>
      <dsp:spPr>
        <a:xfrm>
          <a:off x="9311742" y="5640333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Jessica Walker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 )PG Team 3)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 dirty="0"/>
        </a:p>
      </dsp:txBody>
      <dsp:txXfrm>
        <a:off x="9311742" y="5640333"/>
        <a:ext cx="991567" cy="302428"/>
      </dsp:txXfrm>
    </dsp:sp>
    <dsp:sp modelId="{7127E762-BF99-44C0-ACB6-9BE29E70FDEE}">
      <dsp:nvSpPr>
        <dsp:cNvPr id="0" name=""/>
        <dsp:cNvSpPr/>
      </dsp:nvSpPr>
      <dsp:spPr>
        <a:xfrm>
          <a:off x="9312218" y="5198642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Rebeka Linture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 (Team 3)</a:t>
          </a:r>
        </a:p>
      </dsp:txBody>
      <dsp:txXfrm>
        <a:off x="9312218" y="5198642"/>
        <a:ext cx="991567" cy="302428"/>
      </dsp:txXfrm>
    </dsp:sp>
    <dsp:sp modelId="{6CFB2C01-F274-418A-B752-1C24D80AA65F}">
      <dsp:nvSpPr>
        <dsp:cNvPr id="0" name=""/>
        <dsp:cNvSpPr/>
      </dsp:nvSpPr>
      <dsp:spPr>
        <a:xfrm>
          <a:off x="9307081" y="4787066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Claire Garrity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Senior Admissions Assistant (Team 3)</a:t>
          </a:r>
        </a:p>
      </dsp:txBody>
      <dsp:txXfrm>
        <a:off x="9307081" y="4787066"/>
        <a:ext cx="991567" cy="302428"/>
      </dsp:txXfrm>
    </dsp:sp>
    <dsp:sp modelId="{F5574B69-949F-46F4-828E-3A81A0D757FB}">
      <dsp:nvSpPr>
        <dsp:cNvPr id="0" name=""/>
        <dsp:cNvSpPr/>
      </dsp:nvSpPr>
      <dsp:spPr>
        <a:xfrm>
          <a:off x="6170208" y="6113662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Ally Prentice (</a:t>
          </a:r>
          <a:r>
            <a:rPr lang="en-GB" sz="500" kern="1200"/>
            <a:t>Vacant from May 2022)</a:t>
          </a:r>
          <a:endParaRPr lang="en-GB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Enquiry Assistant</a:t>
          </a:r>
        </a:p>
      </dsp:txBody>
      <dsp:txXfrm>
        <a:off x="6170208" y="6113662"/>
        <a:ext cx="991567" cy="302428"/>
      </dsp:txXfrm>
    </dsp:sp>
    <dsp:sp modelId="{B6CCCB63-F180-4EB6-A3C1-DBFC302712FD}">
      <dsp:nvSpPr>
        <dsp:cNvPr id="0" name=""/>
        <dsp:cNvSpPr/>
      </dsp:nvSpPr>
      <dsp:spPr>
        <a:xfrm>
          <a:off x="3585450" y="4979741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Victoria Diaz-Dantoni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Admissions Officer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 dirty="0"/>
        </a:p>
      </dsp:txBody>
      <dsp:txXfrm>
        <a:off x="3585450" y="4979741"/>
        <a:ext cx="991567" cy="302428"/>
      </dsp:txXfrm>
    </dsp:sp>
    <dsp:sp modelId="{C6197ABB-1414-4414-9F5D-65766255B969}">
      <dsp:nvSpPr>
        <dsp:cNvPr id="0" name=""/>
        <dsp:cNvSpPr/>
      </dsp:nvSpPr>
      <dsp:spPr>
        <a:xfrm>
          <a:off x="3576962" y="6011630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Tara Bell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Admissions &amp; Administrative Officer</a:t>
          </a:r>
        </a:p>
      </dsp:txBody>
      <dsp:txXfrm>
        <a:off x="3576962" y="6011630"/>
        <a:ext cx="991567" cy="302428"/>
      </dsp:txXfrm>
    </dsp:sp>
    <dsp:sp modelId="{D0394AFA-1A61-4499-816D-B4D1B1AB005D}">
      <dsp:nvSpPr>
        <dsp:cNvPr id="0" name=""/>
        <dsp:cNvSpPr/>
      </dsp:nvSpPr>
      <dsp:spPr>
        <a:xfrm>
          <a:off x="3556972" y="4117595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Phil Richards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Admissions Officer</a:t>
          </a:r>
        </a:p>
      </dsp:txBody>
      <dsp:txXfrm>
        <a:off x="3556972" y="4117595"/>
        <a:ext cx="991567" cy="302428"/>
      </dsp:txXfrm>
    </dsp:sp>
    <dsp:sp modelId="{4F2356FB-833C-4931-AD41-806217C23FEC}">
      <dsp:nvSpPr>
        <dsp:cNvPr id="0" name=""/>
        <dsp:cNvSpPr/>
      </dsp:nvSpPr>
      <dsp:spPr>
        <a:xfrm>
          <a:off x="3596803" y="1299182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Becky Suter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Admissions Officer</a:t>
          </a:r>
        </a:p>
      </dsp:txBody>
      <dsp:txXfrm>
        <a:off x="3596803" y="1299182"/>
        <a:ext cx="991567" cy="302428"/>
      </dsp:txXfrm>
    </dsp:sp>
    <dsp:sp modelId="{87F308F0-979C-48B2-8A57-2778987C0CC6}">
      <dsp:nvSpPr>
        <dsp:cNvPr id="0" name=""/>
        <dsp:cNvSpPr/>
      </dsp:nvSpPr>
      <dsp:spPr>
        <a:xfrm>
          <a:off x="3606174" y="2335635"/>
          <a:ext cx="991567" cy="3024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Heather Stevenson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Admissions Officer</a:t>
          </a:r>
        </a:p>
      </dsp:txBody>
      <dsp:txXfrm>
        <a:off x="3606174" y="2335635"/>
        <a:ext cx="991567" cy="302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241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68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779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932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42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354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781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52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7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365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83089-1F27-4D6B-8217-698AFAAF5D23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362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83089-1F27-4D6B-8217-698AFAAF5D23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B02D2-E993-4B18-B266-B72077402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70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21511745"/>
              </p:ext>
            </p:extLst>
          </p:nvPr>
        </p:nvGraphicFramePr>
        <p:xfrm>
          <a:off x="1" y="74428"/>
          <a:ext cx="12192000" cy="6707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0868" y="522234"/>
            <a:ext cx="2424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PG Admissions Team </a:t>
            </a:r>
          </a:p>
          <a:p>
            <a:pPr algn="ctr"/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as of 25 April 2022</a:t>
            </a:r>
          </a:p>
        </p:txBody>
      </p:sp>
    </p:spTree>
    <p:extLst>
      <p:ext uri="{BB962C8B-B14F-4D97-AF65-F5344CB8AC3E}">
        <p14:creationId xmlns:p14="http://schemas.microsoft.com/office/powerpoint/2010/main" val="1795129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246</Words>
  <Application>Microsoft Office PowerPoint</Application>
  <PresentationFormat>Widescreen</PresentationFormat>
  <Paragraphs>59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Evans, Janet</dc:creator>
  <cp:lastModifiedBy>Stephen, Alison</cp:lastModifiedBy>
  <cp:revision>28</cp:revision>
  <dcterms:created xsi:type="dcterms:W3CDTF">2020-05-14T10:20:44Z</dcterms:created>
  <dcterms:modified xsi:type="dcterms:W3CDTF">2022-05-23T13:15:21Z</dcterms:modified>
</cp:coreProperties>
</file>