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12192000" cy="6858000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Taylor, Abigail" initials="TA" lastIdx="1" clrIdx="0">
    <p:extLst>
      <p:ext uri="{19B8F6BF-5375-455C-9EA6-DF929625EA0E}">
        <p15:presenceInfo xmlns:p15="http://schemas.microsoft.com/office/powerpoint/2012/main" userId="S::u1774216@live.warwick.ac.uk::ebea46fb-f90a-4902-88a1-fb2af382a707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218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B936768-79BB-4B81-94BD-14437E4F7F72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8CEF55BB-8A77-43BD-89DD-2D19AC51E525}">
      <dgm:prSet phldrT="[Text]" custT="1"/>
      <dgm:spPr/>
      <dgm:t>
        <a:bodyPr/>
        <a:lstStyle/>
        <a:p>
          <a:r>
            <a:rPr lang="en-US" sz="1500" b="0" dirty="0"/>
            <a:t>Head of Strategic Planning</a:t>
          </a:r>
          <a:br>
            <a:rPr lang="en-US" sz="1500" b="0" dirty="0"/>
          </a:br>
          <a:r>
            <a:rPr lang="en-US" sz="1400" b="1" dirty="0"/>
            <a:t>Gemma Richardson</a:t>
          </a:r>
          <a:endParaRPr lang="en-GB" sz="1400" dirty="0"/>
        </a:p>
      </dgm:t>
    </dgm:pt>
    <dgm:pt modelId="{29C6789E-0BA1-4E10-98B4-E956139033C8}" type="parTrans" cxnId="{A4BE8869-62A6-4FBB-BED2-A751D113072B}">
      <dgm:prSet/>
      <dgm:spPr/>
      <dgm:t>
        <a:bodyPr/>
        <a:lstStyle/>
        <a:p>
          <a:endParaRPr lang="en-GB"/>
        </a:p>
      </dgm:t>
    </dgm:pt>
    <dgm:pt modelId="{29FA9813-979B-4461-86CD-F24CEB2165F1}" type="sibTrans" cxnId="{A4BE8869-62A6-4FBB-BED2-A751D113072B}">
      <dgm:prSet/>
      <dgm:spPr/>
      <dgm:t>
        <a:bodyPr/>
        <a:lstStyle/>
        <a:p>
          <a:endParaRPr lang="en-GB"/>
        </a:p>
      </dgm:t>
    </dgm:pt>
    <dgm:pt modelId="{B5DCBD92-1AA1-4C79-BBE1-D16C2B3FFD27}">
      <dgm:prSet/>
      <dgm:spPr/>
      <dgm:t>
        <a:bodyPr/>
        <a:lstStyle/>
        <a:p>
          <a:r>
            <a:rPr lang="en-GB" dirty="0"/>
            <a:t>Strategic Planning Manager</a:t>
          </a:r>
          <a:br>
            <a:rPr lang="en-GB" dirty="0"/>
          </a:br>
          <a:r>
            <a:rPr lang="en-GB" b="1" dirty="0"/>
            <a:t>James Evans</a:t>
          </a:r>
        </a:p>
      </dgm:t>
    </dgm:pt>
    <dgm:pt modelId="{6E9FEA7C-E807-48C8-AE56-7FA64DBBE0BC}" type="parTrans" cxnId="{B4243BBA-CB82-4191-96CE-629293583579}">
      <dgm:prSet/>
      <dgm:spPr/>
      <dgm:t>
        <a:bodyPr/>
        <a:lstStyle/>
        <a:p>
          <a:endParaRPr lang="en-GB"/>
        </a:p>
      </dgm:t>
    </dgm:pt>
    <dgm:pt modelId="{F4E66D49-BF2B-418C-8FA7-62E58126C617}" type="sibTrans" cxnId="{B4243BBA-CB82-4191-96CE-629293583579}">
      <dgm:prSet/>
      <dgm:spPr/>
      <dgm:t>
        <a:bodyPr/>
        <a:lstStyle/>
        <a:p>
          <a:endParaRPr lang="en-GB"/>
        </a:p>
      </dgm:t>
    </dgm:pt>
    <dgm:pt modelId="{F98D021E-6E6D-4CA0-B9FF-069E8EA1B4FA}">
      <dgm:prSet/>
      <dgm:spPr/>
      <dgm:t>
        <a:bodyPr/>
        <a:lstStyle/>
        <a:p>
          <a:r>
            <a:rPr lang="en-GB"/>
            <a:t>Planning </a:t>
          </a:r>
          <a:br>
            <a:rPr lang="en-GB"/>
          </a:br>
          <a:r>
            <a:rPr lang="en-GB"/>
            <a:t>Co-ordinator</a:t>
          </a:r>
          <a:br>
            <a:rPr lang="en-GB" dirty="0"/>
          </a:br>
          <a:r>
            <a:rPr lang="en-GB" b="1" dirty="0"/>
            <a:t>Claire Wightman</a:t>
          </a:r>
        </a:p>
      </dgm:t>
    </dgm:pt>
    <dgm:pt modelId="{4F70A478-F8BC-43B0-B74A-17ED4412A64E}" type="parTrans" cxnId="{CFFEB157-0CFC-4C8B-9153-6C71D1A7D54C}">
      <dgm:prSet/>
      <dgm:spPr/>
      <dgm:t>
        <a:bodyPr/>
        <a:lstStyle/>
        <a:p>
          <a:endParaRPr lang="en-GB"/>
        </a:p>
      </dgm:t>
    </dgm:pt>
    <dgm:pt modelId="{03923CA4-6B17-4875-80DD-CE5C4662C8AB}" type="sibTrans" cxnId="{CFFEB157-0CFC-4C8B-9153-6C71D1A7D54C}">
      <dgm:prSet/>
      <dgm:spPr/>
      <dgm:t>
        <a:bodyPr/>
        <a:lstStyle/>
        <a:p>
          <a:endParaRPr lang="en-GB"/>
        </a:p>
      </dgm:t>
    </dgm:pt>
    <dgm:pt modelId="{2563E7E2-5E20-448C-AEAB-045EE59196CE}">
      <dgm:prSet/>
      <dgm:spPr/>
      <dgm:t>
        <a:bodyPr/>
        <a:lstStyle/>
        <a:p>
          <a:endParaRPr lang="en-GB" dirty="0"/>
        </a:p>
        <a:p>
          <a:r>
            <a:rPr lang="en-GB" dirty="0"/>
            <a:t>Planning Assistant</a:t>
          </a:r>
          <a:br>
            <a:rPr lang="en-GB" dirty="0"/>
          </a:br>
          <a:r>
            <a:rPr lang="en-GB" b="1" dirty="0"/>
            <a:t>Tezi Holden</a:t>
          </a:r>
        </a:p>
        <a:p>
          <a:endParaRPr lang="en-GB" b="1" dirty="0"/>
        </a:p>
      </dgm:t>
    </dgm:pt>
    <dgm:pt modelId="{6490A4FB-95BE-4052-BB78-3C1A212D9743}" type="parTrans" cxnId="{DF3E5C0A-EF91-406B-B1D1-6D994F07BED6}">
      <dgm:prSet/>
      <dgm:spPr/>
      <dgm:t>
        <a:bodyPr/>
        <a:lstStyle/>
        <a:p>
          <a:endParaRPr lang="en-GB"/>
        </a:p>
      </dgm:t>
    </dgm:pt>
    <dgm:pt modelId="{7A079D81-22FD-42A9-9AD9-A043957B83B8}" type="sibTrans" cxnId="{DF3E5C0A-EF91-406B-B1D1-6D994F07BED6}">
      <dgm:prSet/>
      <dgm:spPr/>
      <dgm:t>
        <a:bodyPr/>
        <a:lstStyle/>
        <a:p>
          <a:endParaRPr lang="en-GB"/>
        </a:p>
      </dgm:t>
    </dgm:pt>
    <dgm:pt modelId="{FBA285E8-8CEF-40BD-8DA5-E03BF028C3E4}" type="pres">
      <dgm:prSet presAssocID="{4B936768-79BB-4B81-94BD-14437E4F7F72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0F4CB25C-8E89-4C6F-9747-1340B8E20EDC}" type="pres">
      <dgm:prSet presAssocID="{8CEF55BB-8A77-43BD-89DD-2D19AC51E525}" presName="hierRoot1" presStyleCnt="0"/>
      <dgm:spPr/>
    </dgm:pt>
    <dgm:pt modelId="{FDE19F32-A711-4A18-8418-77B84ED43C73}" type="pres">
      <dgm:prSet presAssocID="{8CEF55BB-8A77-43BD-89DD-2D19AC51E525}" presName="composite" presStyleCnt="0"/>
      <dgm:spPr/>
    </dgm:pt>
    <dgm:pt modelId="{BAB9C02F-921E-4EDD-AB93-D81304D8D71F}" type="pres">
      <dgm:prSet presAssocID="{8CEF55BB-8A77-43BD-89DD-2D19AC51E525}" presName="background" presStyleLbl="node0" presStyleIdx="0" presStyleCnt="1"/>
      <dgm:spPr/>
    </dgm:pt>
    <dgm:pt modelId="{2D4D9306-5799-468E-A88A-95DAC312568F}" type="pres">
      <dgm:prSet presAssocID="{8CEF55BB-8A77-43BD-89DD-2D19AC51E525}" presName="text" presStyleLbl="fgAcc0" presStyleIdx="0" presStyleCnt="1">
        <dgm:presLayoutVars>
          <dgm:chPref val="3"/>
        </dgm:presLayoutVars>
      </dgm:prSet>
      <dgm:spPr/>
    </dgm:pt>
    <dgm:pt modelId="{FC8C41DD-E63D-466B-A104-EE8F7215357B}" type="pres">
      <dgm:prSet presAssocID="{8CEF55BB-8A77-43BD-89DD-2D19AC51E525}" presName="hierChild2" presStyleCnt="0"/>
      <dgm:spPr/>
    </dgm:pt>
    <dgm:pt modelId="{D0F9346D-6107-4D5C-A86B-6E7D60EE7040}" type="pres">
      <dgm:prSet presAssocID="{6E9FEA7C-E807-48C8-AE56-7FA64DBBE0BC}" presName="Name10" presStyleLbl="parChTrans1D2" presStyleIdx="0" presStyleCnt="1"/>
      <dgm:spPr/>
    </dgm:pt>
    <dgm:pt modelId="{F023F2A2-CD93-4994-83DB-98BBFEE32893}" type="pres">
      <dgm:prSet presAssocID="{B5DCBD92-1AA1-4C79-BBE1-D16C2B3FFD27}" presName="hierRoot2" presStyleCnt="0"/>
      <dgm:spPr/>
    </dgm:pt>
    <dgm:pt modelId="{818FB741-2049-4389-9288-904EBD794961}" type="pres">
      <dgm:prSet presAssocID="{B5DCBD92-1AA1-4C79-BBE1-D16C2B3FFD27}" presName="composite2" presStyleCnt="0"/>
      <dgm:spPr/>
    </dgm:pt>
    <dgm:pt modelId="{2EABC8C8-7AED-4068-94BF-70C2B3C4C616}" type="pres">
      <dgm:prSet presAssocID="{B5DCBD92-1AA1-4C79-BBE1-D16C2B3FFD27}" presName="background2" presStyleLbl="node2" presStyleIdx="0" presStyleCnt="1"/>
      <dgm:spPr/>
    </dgm:pt>
    <dgm:pt modelId="{BBFF5C33-A4BF-45E8-94EA-898CBE8F6EF4}" type="pres">
      <dgm:prSet presAssocID="{B5DCBD92-1AA1-4C79-BBE1-D16C2B3FFD27}" presName="text2" presStyleLbl="fgAcc2" presStyleIdx="0" presStyleCnt="1">
        <dgm:presLayoutVars>
          <dgm:chPref val="3"/>
        </dgm:presLayoutVars>
      </dgm:prSet>
      <dgm:spPr/>
    </dgm:pt>
    <dgm:pt modelId="{EE7BCF49-0F34-47A2-94A7-CF1CABC0BCFB}" type="pres">
      <dgm:prSet presAssocID="{B5DCBD92-1AA1-4C79-BBE1-D16C2B3FFD27}" presName="hierChild3" presStyleCnt="0"/>
      <dgm:spPr/>
    </dgm:pt>
    <dgm:pt modelId="{D808A1A7-A0F9-43DF-831E-697AC7991FA6}" type="pres">
      <dgm:prSet presAssocID="{4F70A478-F8BC-43B0-B74A-17ED4412A64E}" presName="Name17" presStyleLbl="parChTrans1D3" presStyleIdx="0" presStyleCnt="2"/>
      <dgm:spPr/>
    </dgm:pt>
    <dgm:pt modelId="{5E4E1707-1F50-4BE6-8BB3-A882A9D63582}" type="pres">
      <dgm:prSet presAssocID="{F98D021E-6E6D-4CA0-B9FF-069E8EA1B4FA}" presName="hierRoot3" presStyleCnt="0"/>
      <dgm:spPr/>
    </dgm:pt>
    <dgm:pt modelId="{F07FAD42-1A2D-45AC-8F81-5B374FE13F1F}" type="pres">
      <dgm:prSet presAssocID="{F98D021E-6E6D-4CA0-B9FF-069E8EA1B4FA}" presName="composite3" presStyleCnt="0"/>
      <dgm:spPr/>
    </dgm:pt>
    <dgm:pt modelId="{A74D0D1B-40F4-40E7-993D-E354EC45E093}" type="pres">
      <dgm:prSet presAssocID="{F98D021E-6E6D-4CA0-B9FF-069E8EA1B4FA}" presName="background3" presStyleLbl="node3" presStyleIdx="0" presStyleCnt="2"/>
      <dgm:spPr/>
    </dgm:pt>
    <dgm:pt modelId="{8705EE52-ABF0-4EB3-9D76-BA681B542906}" type="pres">
      <dgm:prSet presAssocID="{F98D021E-6E6D-4CA0-B9FF-069E8EA1B4FA}" presName="text3" presStyleLbl="fgAcc3" presStyleIdx="0" presStyleCnt="2">
        <dgm:presLayoutVars>
          <dgm:chPref val="3"/>
        </dgm:presLayoutVars>
      </dgm:prSet>
      <dgm:spPr/>
    </dgm:pt>
    <dgm:pt modelId="{F81AE6B5-944B-4FD2-BFE0-6D545C8E76EC}" type="pres">
      <dgm:prSet presAssocID="{F98D021E-6E6D-4CA0-B9FF-069E8EA1B4FA}" presName="hierChild4" presStyleCnt="0"/>
      <dgm:spPr/>
    </dgm:pt>
    <dgm:pt modelId="{F5E54042-11AB-43E3-9EA6-DEAA26E14109}" type="pres">
      <dgm:prSet presAssocID="{6490A4FB-95BE-4052-BB78-3C1A212D9743}" presName="Name17" presStyleLbl="parChTrans1D3" presStyleIdx="1" presStyleCnt="2"/>
      <dgm:spPr/>
    </dgm:pt>
    <dgm:pt modelId="{ECED5643-355E-4EFF-967B-D13BFF73BC9B}" type="pres">
      <dgm:prSet presAssocID="{2563E7E2-5E20-448C-AEAB-045EE59196CE}" presName="hierRoot3" presStyleCnt="0"/>
      <dgm:spPr/>
    </dgm:pt>
    <dgm:pt modelId="{3DF1463D-EFE8-449C-AB64-C55EE7714D7F}" type="pres">
      <dgm:prSet presAssocID="{2563E7E2-5E20-448C-AEAB-045EE59196CE}" presName="composite3" presStyleCnt="0"/>
      <dgm:spPr/>
    </dgm:pt>
    <dgm:pt modelId="{6CB6A591-C4D3-44B5-A429-F4E9C537F127}" type="pres">
      <dgm:prSet presAssocID="{2563E7E2-5E20-448C-AEAB-045EE59196CE}" presName="background3" presStyleLbl="node3" presStyleIdx="1" presStyleCnt="2"/>
      <dgm:spPr/>
    </dgm:pt>
    <dgm:pt modelId="{52B43E85-C932-4126-9231-1289BE1A97FC}" type="pres">
      <dgm:prSet presAssocID="{2563E7E2-5E20-448C-AEAB-045EE59196CE}" presName="text3" presStyleLbl="fgAcc3" presStyleIdx="1" presStyleCnt="2">
        <dgm:presLayoutVars>
          <dgm:chPref val="3"/>
        </dgm:presLayoutVars>
      </dgm:prSet>
      <dgm:spPr/>
    </dgm:pt>
    <dgm:pt modelId="{CF3E0ED1-A67C-416F-879F-C1A016FDE901}" type="pres">
      <dgm:prSet presAssocID="{2563E7E2-5E20-448C-AEAB-045EE59196CE}" presName="hierChild4" presStyleCnt="0"/>
      <dgm:spPr/>
    </dgm:pt>
  </dgm:ptLst>
  <dgm:cxnLst>
    <dgm:cxn modelId="{C489E001-0E49-472A-AD23-82C7A8D59FDB}" type="presOf" srcId="{4B936768-79BB-4B81-94BD-14437E4F7F72}" destId="{FBA285E8-8CEF-40BD-8DA5-E03BF028C3E4}" srcOrd="0" destOrd="0" presId="urn:microsoft.com/office/officeart/2005/8/layout/hierarchy1"/>
    <dgm:cxn modelId="{DF3E5C0A-EF91-406B-B1D1-6D994F07BED6}" srcId="{B5DCBD92-1AA1-4C79-BBE1-D16C2B3FFD27}" destId="{2563E7E2-5E20-448C-AEAB-045EE59196CE}" srcOrd="1" destOrd="0" parTransId="{6490A4FB-95BE-4052-BB78-3C1A212D9743}" sibTransId="{7A079D81-22FD-42A9-9AD9-A043957B83B8}"/>
    <dgm:cxn modelId="{98A6E50D-DB8A-4BCB-BDBE-EBA3A27D6695}" type="presOf" srcId="{8CEF55BB-8A77-43BD-89DD-2D19AC51E525}" destId="{2D4D9306-5799-468E-A88A-95DAC312568F}" srcOrd="0" destOrd="0" presId="urn:microsoft.com/office/officeart/2005/8/layout/hierarchy1"/>
    <dgm:cxn modelId="{EFBC4127-E496-48F4-BE4B-14011E975B9A}" type="presOf" srcId="{F98D021E-6E6D-4CA0-B9FF-069E8EA1B4FA}" destId="{8705EE52-ABF0-4EB3-9D76-BA681B542906}" srcOrd="0" destOrd="0" presId="urn:microsoft.com/office/officeart/2005/8/layout/hierarchy1"/>
    <dgm:cxn modelId="{4C43CD2D-4501-4B8B-97AC-51E35D996B44}" type="presOf" srcId="{4F70A478-F8BC-43B0-B74A-17ED4412A64E}" destId="{D808A1A7-A0F9-43DF-831E-697AC7991FA6}" srcOrd="0" destOrd="0" presId="urn:microsoft.com/office/officeart/2005/8/layout/hierarchy1"/>
    <dgm:cxn modelId="{A4BE8869-62A6-4FBB-BED2-A751D113072B}" srcId="{4B936768-79BB-4B81-94BD-14437E4F7F72}" destId="{8CEF55BB-8A77-43BD-89DD-2D19AC51E525}" srcOrd="0" destOrd="0" parTransId="{29C6789E-0BA1-4E10-98B4-E956139033C8}" sibTransId="{29FA9813-979B-4461-86CD-F24CEB2165F1}"/>
    <dgm:cxn modelId="{CFFEB157-0CFC-4C8B-9153-6C71D1A7D54C}" srcId="{B5DCBD92-1AA1-4C79-BBE1-D16C2B3FFD27}" destId="{F98D021E-6E6D-4CA0-B9FF-069E8EA1B4FA}" srcOrd="0" destOrd="0" parTransId="{4F70A478-F8BC-43B0-B74A-17ED4412A64E}" sibTransId="{03923CA4-6B17-4875-80DD-CE5C4662C8AB}"/>
    <dgm:cxn modelId="{B4243BBA-CB82-4191-96CE-629293583579}" srcId="{8CEF55BB-8A77-43BD-89DD-2D19AC51E525}" destId="{B5DCBD92-1AA1-4C79-BBE1-D16C2B3FFD27}" srcOrd="0" destOrd="0" parTransId="{6E9FEA7C-E807-48C8-AE56-7FA64DBBE0BC}" sibTransId="{F4E66D49-BF2B-418C-8FA7-62E58126C617}"/>
    <dgm:cxn modelId="{B08096E9-AE62-49E3-8B8D-1EED97A035FE}" type="presOf" srcId="{6E9FEA7C-E807-48C8-AE56-7FA64DBBE0BC}" destId="{D0F9346D-6107-4D5C-A86B-6E7D60EE7040}" srcOrd="0" destOrd="0" presId="urn:microsoft.com/office/officeart/2005/8/layout/hierarchy1"/>
    <dgm:cxn modelId="{1DECECEF-F81D-40C4-8D3C-299D83BEB1B3}" type="presOf" srcId="{B5DCBD92-1AA1-4C79-BBE1-D16C2B3FFD27}" destId="{BBFF5C33-A4BF-45E8-94EA-898CBE8F6EF4}" srcOrd="0" destOrd="0" presId="urn:microsoft.com/office/officeart/2005/8/layout/hierarchy1"/>
    <dgm:cxn modelId="{7F18C8F6-E606-455F-862C-1100BD60B64F}" type="presOf" srcId="{2563E7E2-5E20-448C-AEAB-045EE59196CE}" destId="{52B43E85-C932-4126-9231-1289BE1A97FC}" srcOrd="0" destOrd="0" presId="urn:microsoft.com/office/officeart/2005/8/layout/hierarchy1"/>
    <dgm:cxn modelId="{CE13DDFA-C834-4B64-8D47-5D0B4405C3E1}" type="presOf" srcId="{6490A4FB-95BE-4052-BB78-3C1A212D9743}" destId="{F5E54042-11AB-43E3-9EA6-DEAA26E14109}" srcOrd="0" destOrd="0" presId="urn:microsoft.com/office/officeart/2005/8/layout/hierarchy1"/>
    <dgm:cxn modelId="{F4B754CA-8E17-4059-8467-19CADBCF22A5}" type="presParOf" srcId="{FBA285E8-8CEF-40BD-8DA5-E03BF028C3E4}" destId="{0F4CB25C-8E89-4C6F-9747-1340B8E20EDC}" srcOrd="0" destOrd="0" presId="urn:microsoft.com/office/officeart/2005/8/layout/hierarchy1"/>
    <dgm:cxn modelId="{3C5C6834-D452-4949-864B-83159A8CE655}" type="presParOf" srcId="{0F4CB25C-8E89-4C6F-9747-1340B8E20EDC}" destId="{FDE19F32-A711-4A18-8418-77B84ED43C73}" srcOrd="0" destOrd="0" presId="urn:microsoft.com/office/officeart/2005/8/layout/hierarchy1"/>
    <dgm:cxn modelId="{5A4A2940-8065-480F-9A22-957D9359A128}" type="presParOf" srcId="{FDE19F32-A711-4A18-8418-77B84ED43C73}" destId="{BAB9C02F-921E-4EDD-AB93-D81304D8D71F}" srcOrd="0" destOrd="0" presId="urn:microsoft.com/office/officeart/2005/8/layout/hierarchy1"/>
    <dgm:cxn modelId="{C36B2BFB-84DA-4084-8187-DE1DA37A3C7C}" type="presParOf" srcId="{FDE19F32-A711-4A18-8418-77B84ED43C73}" destId="{2D4D9306-5799-468E-A88A-95DAC312568F}" srcOrd="1" destOrd="0" presId="urn:microsoft.com/office/officeart/2005/8/layout/hierarchy1"/>
    <dgm:cxn modelId="{68DB9A4E-825A-4282-AAD5-21A02B678636}" type="presParOf" srcId="{0F4CB25C-8E89-4C6F-9747-1340B8E20EDC}" destId="{FC8C41DD-E63D-466B-A104-EE8F7215357B}" srcOrd="1" destOrd="0" presId="urn:microsoft.com/office/officeart/2005/8/layout/hierarchy1"/>
    <dgm:cxn modelId="{F9523F88-99EC-43F3-AF3F-B7367EEC71FA}" type="presParOf" srcId="{FC8C41DD-E63D-466B-A104-EE8F7215357B}" destId="{D0F9346D-6107-4D5C-A86B-6E7D60EE7040}" srcOrd="0" destOrd="0" presId="urn:microsoft.com/office/officeart/2005/8/layout/hierarchy1"/>
    <dgm:cxn modelId="{17E3132E-0313-4791-8C17-5F940AF3DA2A}" type="presParOf" srcId="{FC8C41DD-E63D-466B-A104-EE8F7215357B}" destId="{F023F2A2-CD93-4994-83DB-98BBFEE32893}" srcOrd="1" destOrd="0" presId="urn:microsoft.com/office/officeart/2005/8/layout/hierarchy1"/>
    <dgm:cxn modelId="{D84A6072-68D7-4D57-BD69-1A9065259F91}" type="presParOf" srcId="{F023F2A2-CD93-4994-83DB-98BBFEE32893}" destId="{818FB741-2049-4389-9288-904EBD794961}" srcOrd="0" destOrd="0" presId="urn:microsoft.com/office/officeart/2005/8/layout/hierarchy1"/>
    <dgm:cxn modelId="{4C2D8F36-627B-4E52-8565-69C49A151841}" type="presParOf" srcId="{818FB741-2049-4389-9288-904EBD794961}" destId="{2EABC8C8-7AED-4068-94BF-70C2B3C4C616}" srcOrd="0" destOrd="0" presId="urn:microsoft.com/office/officeart/2005/8/layout/hierarchy1"/>
    <dgm:cxn modelId="{09AFE412-5697-49EB-A9AC-5965B2F6A093}" type="presParOf" srcId="{818FB741-2049-4389-9288-904EBD794961}" destId="{BBFF5C33-A4BF-45E8-94EA-898CBE8F6EF4}" srcOrd="1" destOrd="0" presId="urn:microsoft.com/office/officeart/2005/8/layout/hierarchy1"/>
    <dgm:cxn modelId="{40B741F3-0148-404D-B4C3-CA7D0EECE363}" type="presParOf" srcId="{F023F2A2-CD93-4994-83DB-98BBFEE32893}" destId="{EE7BCF49-0F34-47A2-94A7-CF1CABC0BCFB}" srcOrd="1" destOrd="0" presId="urn:microsoft.com/office/officeart/2005/8/layout/hierarchy1"/>
    <dgm:cxn modelId="{1A3519D4-A00D-411C-AA78-61938499BFD9}" type="presParOf" srcId="{EE7BCF49-0F34-47A2-94A7-CF1CABC0BCFB}" destId="{D808A1A7-A0F9-43DF-831E-697AC7991FA6}" srcOrd="0" destOrd="0" presId="urn:microsoft.com/office/officeart/2005/8/layout/hierarchy1"/>
    <dgm:cxn modelId="{D762475E-FCFF-400E-B839-07A879D321EC}" type="presParOf" srcId="{EE7BCF49-0F34-47A2-94A7-CF1CABC0BCFB}" destId="{5E4E1707-1F50-4BE6-8BB3-A882A9D63582}" srcOrd="1" destOrd="0" presId="urn:microsoft.com/office/officeart/2005/8/layout/hierarchy1"/>
    <dgm:cxn modelId="{51BDFCA3-689A-4C7E-BC66-A3CF24A696FA}" type="presParOf" srcId="{5E4E1707-1F50-4BE6-8BB3-A882A9D63582}" destId="{F07FAD42-1A2D-45AC-8F81-5B374FE13F1F}" srcOrd="0" destOrd="0" presId="urn:microsoft.com/office/officeart/2005/8/layout/hierarchy1"/>
    <dgm:cxn modelId="{99B6FC7C-9BDE-4083-8A31-6E1C70A23862}" type="presParOf" srcId="{F07FAD42-1A2D-45AC-8F81-5B374FE13F1F}" destId="{A74D0D1B-40F4-40E7-993D-E354EC45E093}" srcOrd="0" destOrd="0" presId="urn:microsoft.com/office/officeart/2005/8/layout/hierarchy1"/>
    <dgm:cxn modelId="{91697B0F-237B-4F16-85B2-288E495C53D6}" type="presParOf" srcId="{F07FAD42-1A2D-45AC-8F81-5B374FE13F1F}" destId="{8705EE52-ABF0-4EB3-9D76-BA681B542906}" srcOrd="1" destOrd="0" presId="urn:microsoft.com/office/officeart/2005/8/layout/hierarchy1"/>
    <dgm:cxn modelId="{FB454DC8-80E3-49DF-A8F2-A6665CA1B026}" type="presParOf" srcId="{5E4E1707-1F50-4BE6-8BB3-A882A9D63582}" destId="{F81AE6B5-944B-4FD2-BFE0-6D545C8E76EC}" srcOrd="1" destOrd="0" presId="urn:microsoft.com/office/officeart/2005/8/layout/hierarchy1"/>
    <dgm:cxn modelId="{B0777344-E661-4F80-B7E4-E9C8D382491A}" type="presParOf" srcId="{EE7BCF49-0F34-47A2-94A7-CF1CABC0BCFB}" destId="{F5E54042-11AB-43E3-9EA6-DEAA26E14109}" srcOrd="2" destOrd="0" presId="urn:microsoft.com/office/officeart/2005/8/layout/hierarchy1"/>
    <dgm:cxn modelId="{79A8FD99-CC53-4E3D-9AD2-ECE049E376C3}" type="presParOf" srcId="{EE7BCF49-0F34-47A2-94A7-CF1CABC0BCFB}" destId="{ECED5643-355E-4EFF-967B-D13BFF73BC9B}" srcOrd="3" destOrd="0" presId="urn:microsoft.com/office/officeart/2005/8/layout/hierarchy1"/>
    <dgm:cxn modelId="{05CFEB19-C216-4FA6-A9BD-8B64457A8972}" type="presParOf" srcId="{ECED5643-355E-4EFF-967B-D13BFF73BC9B}" destId="{3DF1463D-EFE8-449C-AB64-C55EE7714D7F}" srcOrd="0" destOrd="0" presId="urn:microsoft.com/office/officeart/2005/8/layout/hierarchy1"/>
    <dgm:cxn modelId="{49F7609E-52D5-411E-80B1-3632E6D022EA}" type="presParOf" srcId="{3DF1463D-EFE8-449C-AB64-C55EE7714D7F}" destId="{6CB6A591-C4D3-44B5-A429-F4E9C537F127}" srcOrd="0" destOrd="0" presId="urn:microsoft.com/office/officeart/2005/8/layout/hierarchy1"/>
    <dgm:cxn modelId="{B9B072A2-6D44-45A7-9D7C-592BC2A63F5E}" type="presParOf" srcId="{3DF1463D-EFE8-449C-AB64-C55EE7714D7F}" destId="{52B43E85-C932-4126-9231-1289BE1A97FC}" srcOrd="1" destOrd="0" presId="urn:microsoft.com/office/officeart/2005/8/layout/hierarchy1"/>
    <dgm:cxn modelId="{8C5819E3-3EFA-4B28-A87C-B155EB28AD78}" type="presParOf" srcId="{ECED5643-355E-4EFF-967B-D13BFF73BC9B}" destId="{CF3E0ED1-A67C-416F-879F-C1A016FDE901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5E54042-11AB-43E3-9EA6-DEAA26E14109}">
      <dsp:nvSpPr>
        <dsp:cNvPr id="0" name=""/>
        <dsp:cNvSpPr/>
      </dsp:nvSpPr>
      <dsp:spPr>
        <a:xfrm>
          <a:off x="5164607" y="2619731"/>
          <a:ext cx="1025116" cy="48786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32464"/>
              </a:lnTo>
              <a:lnTo>
                <a:pt x="1025116" y="332464"/>
              </a:lnTo>
              <a:lnTo>
                <a:pt x="1025116" y="487862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808A1A7-A0F9-43DF-831E-697AC7991FA6}">
      <dsp:nvSpPr>
        <dsp:cNvPr id="0" name=""/>
        <dsp:cNvSpPr/>
      </dsp:nvSpPr>
      <dsp:spPr>
        <a:xfrm>
          <a:off x="4139490" y="2619731"/>
          <a:ext cx="1025116" cy="487862"/>
        </a:xfrm>
        <a:custGeom>
          <a:avLst/>
          <a:gdLst/>
          <a:ahLst/>
          <a:cxnLst/>
          <a:rect l="0" t="0" r="0" b="0"/>
          <a:pathLst>
            <a:path>
              <a:moveTo>
                <a:pt x="1025116" y="0"/>
              </a:moveTo>
              <a:lnTo>
                <a:pt x="1025116" y="332464"/>
              </a:lnTo>
              <a:lnTo>
                <a:pt x="0" y="332464"/>
              </a:lnTo>
              <a:lnTo>
                <a:pt x="0" y="487862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0F9346D-6107-4D5C-A86B-6E7D60EE7040}">
      <dsp:nvSpPr>
        <dsp:cNvPr id="0" name=""/>
        <dsp:cNvSpPr/>
      </dsp:nvSpPr>
      <dsp:spPr>
        <a:xfrm>
          <a:off x="5118887" y="1066678"/>
          <a:ext cx="91440" cy="487862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87862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AB9C02F-921E-4EDD-AB93-D81304D8D71F}">
      <dsp:nvSpPr>
        <dsp:cNvPr id="0" name=""/>
        <dsp:cNvSpPr/>
      </dsp:nvSpPr>
      <dsp:spPr>
        <a:xfrm>
          <a:off x="4325875" y="1489"/>
          <a:ext cx="1677464" cy="106518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D4D9306-5799-468E-A88A-95DAC312568F}">
      <dsp:nvSpPr>
        <dsp:cNvPr id="0" name=""/>
        <dsp:cNvSpPr/>
      </dsp:nvSpPr>
      <dsp:spPr>
        <a:xfrm>
          <a:off x="4512260" y="178554"/>
          <a:ext cx="1677464" cy="106518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b="0" kern="1200" dirty="0"/>
            <a:t>Head of Strategic Planning</a:t>
          </a:r>
          <a:br>
            <a:rPr lang="en-US" sz="1500" b="0" kern="1200" dirty="0"/>
          </a:br>
          <a:r>
            <a:rPr lang="en-US" sz="1400" b="1" kern="1200" dirty="0"/>
            <a:t>Gemma Richardson</a:t>
          </a:r>
          <a:endParaRPr lang="en-GB" sz="1400" kern="1200" dirty="0"/>
        </a:p>
      </dsp:txBody>
      <dsp:txXfrm>
        <a:off x="4543458" y="209752"/>
        <a:ext cx="1615068" cy="1002793"/>
      </dsp:txXfrm>
    </dsp:sp>
    <dsp:sp modelId="{2EABC8C8-7AED-4068-94BF-70C2B3C4C616}">
      <dsp:nvSpPr>
        <dsp:cNvPr id="0" name=""/>
        <dsp:cNvSpPr/>
      </dsp:nvSpPr>
      <dsp:spPr>
        <a:xfrm>
          <a:off x="4325875" y="1554541"/>
          <a:ext cx="1677464" cy="106518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BFF5C33-A4BF-45E8-94EA-898CBE8F6EF4}">
      <dsp:nvSpPr>
        <dsp:cNvPr id="0" name=""/>
        <dsp:cNvSpPr/>
      </dsp:nvSpPr>
      <dsp:spPr>
        <a:xfrm>
          <a:off x="4512260" y="1731606"/>
          <a:ext cx="1677464" cy="106518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300" kern="1200" dirty="0"/>
            <a:t>Strategic Planning Manager</a:t>
          </a:r>
          <a:br>
            <a:rPr lang="en-GB" sz="1300" kern="1200" dirty="0"/>
          </a:br>
          <a:r>
            <a:rPr lang="en-GB" sz="1300" b="1" kern="1200" dirty="0"/>
            <a:t>James Evans</a:t>
          </a:r>
        </a:p>
      </dsp:txBody>
      <dsp:txXfrm>
        <a:off x="4543458" y="1762804"/>
        <a:ext cx="1615068" cy="1002793"/>
      </dsp:txXfrm>
    </dsp:sp>
    <dsp:sp modelId="{A74D0D1B-40F4-40E7-993D-E354EC45E093}">
      <dsp:nvSpPr>
        <dsp:cNvPr id="0" name=""/>
        <dsp:cNvSpPr/>
      </dsp:nvSpPr>
      <dsp:spPr>
        <a:xfrm>
          <a:off x="3300758" y="3107593"/>
          <a:ext cx="1677464" cy="106518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705EE52-ABF0-4EB3-9D76-BA681B542906}">
      <dsp:nvSpPr>
        <dsp:cNvPr id="0" name=""/>
        <dsp:cNvSpPr/>
      </dsp:nvSpPr>
      <dsp:spPr>
        <a:xfrm>
          <a:off x="3487143" y="3284659"/>
          <a:ext cx="1677464" cy="106518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300" kern="1200"/>
            <a:t>Planning </a:t>
          </a:r>
          <a:br>
            <a:rPr lang="en-GB" sz="1300" kern="1200"/>
          </a:br>
          <a:r>
            <a:rPr lang="en-GB" sz="1300" kern="1200"/>
            <a:t>Co-ordinator</a:t>
          </a:r>
          <a:br>
            <a:rPr lang="en-GB" sz="1300" kern="1200" dirty="0"/>
          </a:br>
          <a:r>
            <a:rPr lang="en-GB" sz="1300" b="1" kern="1200" dirty="0"/>
            <a:t>Claire Wightman</a:t>
          </a:r>
        </a:p>
      </dsp:txBody>
      <dsp:txXfrm>
        <a:off x="3518341" y="3315857"/>
        <a:ext cx="1615068" cy="1002793"/>
      </dsp:txXfrm>
    </dsp:sp>
    <dsp:sp modelId="{6CB6A591-C4D3-44B5-A429-F4E9C537F127}">
      <dsp:nvSpPr>
        <dsp:cNvPr id="0" name=""/>
        <dsp:cNvSpPr/>
      </dsp:nvSpPr>
      <dsp:spPr>
        <a:xfrm>
          <a:off x="5350992" y="3107593"/>
          <a:ext cx="1677464" cy="106518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2B43E85-C932-4126-9231-1289BE1A97FC}">
      <dsp:nvSpPr>
        <dsp:cNvPr id="0" name=""/>
        <dsp:cNvSpPr/>
      </dsp:nvSpPr>
      <dsp:spPr>
        <a:xfrm>
          <a:off x="5537377" y="3284659"/>
          <a:ext cx="1677464" cy="106518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300" kern="1200" dirty="0"/>
        </a:p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300" kern="1200" dirty="0"/>
            <a:t>Planning Assistant</a:t>
          </a:r>
          <a:br>
            <a:rPr lang="en-GB" sz="1300" kern="1200" dirty="0"/>
          </a:br>
          <a:r>
            <a:rPr lang="en-GB" sz="1300" b="1" kern="1200" dirty="0"/>
            <a:t>Tezi Holden</a:t>
          </a:r>
        </a:p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300" b="1" kern="1200" dirty="0"/>
        </a:p>
      </dsp:txBody>
      <dsp:txXfrm>
        <a:off x="5568575" y="3315857"/>
        <a:ext cx="1615068" cy="100279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167A4A-CE4E-42F2-A521-793D7A33A26C}" type="datetimeFigureOut">
              <a:rPr lang="en-GB" smtClean="0"/>
              <a:t>10/06/2024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88FE81-2128-4CD5-B930-BC69609DA5B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78995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F6492A-9A8B-4DB2-A865-D29311CD0F65}" type="slidenum">
              <a:rPr lang="en-GB" smtClean="0"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939298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3D321-57C9-4428-AEB4-BFF0FA73E848}" type="datetimeFigureOut">
              <a:rPr lang="en-GB" smtClean="0"/>
              <a:t>10/06/2024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1F0E8-2658-42F2-90EC-F5B9B1EC62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62888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3D321-57C9-4428-AEB4-BFF0FA73E848}" type="datetimeFigureOut">
              <a:rPr lang="en-GB" smtClean="0"/>
              <a:t>10/06/2024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1F0E8-2658-42F2-90EC-F5B9B1EC62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15461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3D321-57C9-4428-AEB4-BFF0FA73E848}" type="datetimeFigureOut">
              <a:rPr lang="en-GB" smtClean="0"/>
              <a:t>10/06/2024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1F0E8-2658-42F2-90EC-F5B9B1EC62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68096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3D321-57C9-4428-AEB4-BFF0FA73E848}" type="datetimeFigureOut">
              <a:rPr lang="en-GB" smtClean="0"/>
              <a:t>10/06/2024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1F0E8-2658-42F2-90EC-F5B9B1EC62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48926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3D321-57C9-4428-AEB4-BFF0FA73E848}" type="datetimeFigureOut">
              <a:rPr lang="en-GB" smtClean="0"/>
              <a:t>10/06/2024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1F0E8-2658-42F2-90EC-F5B9B1EC62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81149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3D321-57C9-4428-AEB4-BFF0FA73E848}" type="datetimeFigureOut">
              <a:rPr lang="en-GB" smtClean="0"/>
              <a:t>10/06/2024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1F0E8-2658-42F2-90EC-F5B9B1EC62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36518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3D321-57C9-4428-AEB4-BFF0FA73E848}" type="datetimeFigureOut">
              <a:rPr lang="en-GB" smtClean="0"/>
              <a:t>10/06/2024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1F0E8-2658-42F2-90EC-F5B9B1EC62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67409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3D321-57C9-4428-AEB4-BFF0FA73E848}" type="datetimeFigureOut">
              <a:rPr lang="en-GB" smtClean="0"/>
              <a:t>10/06/2024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1F0E8-2658-42F2-90EC-F5B9B1EC62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70163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3D321-57C9-4428-AEB4-BFF0FA73E848}" type="datetimeFigureOut">
              <a:rPr lang="en-GB" smtClean="0"/>
              <a:t>10/06/2024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1F0E8-2658-42F2-90EC-F5B9B1EC62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43740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3D321-57C9-4428-AEB4-BFF0FA73E848}" type="datetimeFigureOut">
              <a:rPr lang="en-GB" smtClean="0"/>
              <a:t>10/06/2024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1F0E8-2658-42F2-90EC-F5B9B1EC62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90072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3D321-57C9-4428-AEB4-BFF0FA73E848}" type="datetimeFigureOut">
              <a:rPr lang="en-GB" smtClean="0"/>
              <a:t>10/06/2024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1F0E8-2658-42F2-90EC-F5B9B1EC62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21719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A3D321-57C9-4428-AEB4-BFF0FA73E848}" type="datetimeFigureOut">
              <a:rPr lang="en-GB" smtClean="0"/>
              <a:t>10/06/2024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71F0E8-2658-42F2-90EC-F5B9B1EC62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71115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sz="3200" b="1" dirty="0"/>
              <a:t>Education Group - Strategic Planning Team</a:t>
            </a:r>
            <a:br>
              <a:rPr lang="en-GB" sz="3200" b="1" dirty="0"/>
            </a:br>
            <a:r>
              <a:rPr lang="en-GB" sz="3200" b="1" dirty="0"/>
              <a:t>June 2024  </a:t>
            </a:r>
            <a:endParaRPr lang="en-GB" sz="1800" dirty="0"/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3FD9B129-807E-9F81-F831-E3882026A67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84452774"/>
              </p:ext>
            </p:extLst>
          </p:nvPr>
        </p:nvGraphicFramePr>
        <p:xfrm>
          <a:off x="838200" y="2068906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7556307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923</TotalTime>
  <Words>34</Words>
  <Application>Microsoft Office PowerPoint</Application>
  <PresentationFormat>Widescreen</PresentationFormat>
  <Paragraphs>7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Education Group - Strategic Planning Team June 2024  </vt:lpstr>
    </vt:vector>
  </TitlesOfParts>
  <Company>University of Warwick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Education Policy and Quality  February 2021</dc:title>
  <dc:creator>Taylor, Abigail</dc:creator>
  <cp:lastModifiedBy>Stephen, Alison</cp:lastModifiedBy>
  <cp:revision>43</cp:revision>
  <cp:lastPrinted>2024-02-26T08:04:41Z</cp:lastPrinted>
  <dcterms:created xsi:type="dcterms:W3CDTF">2021-02-17T12:10:13Z</dcterms:created>
  <dcterms:modified xsi:type="dcterms:W3CDTF">2024-06-10T09:51:28Z</dcterms:modified>
</cp:coreProperties>
</file>