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2285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36768-79BB-4B81-94BD-14437E4F7F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CEF55BB-8A77-43BD-89DD-2D19AC51E525}">
      <dgm:prSet phldrT="[Text]" custT="1"/>
      <dgm:spPr/>
      <dgm:t>
        <a:bodyPr/>
        <a:lstStyle/>
        <a:p>
          <a:r>
            <a:rPr lang="en-US" sz="1500" b="0" dirty="0"/>
            <a:t>Senior Assistant Registrar</a:t>
          </a:r>
          <a:br>
            <a:rPr lang="en-US" sz="1500" b="0" dirty="0"/>
          </a:br>
          <a:r>
            <a:rPr lang="en-US" sz="1400" b="1" dirty="0"/>
            <a:t>Nathan Morris</a:t>
          </a:r>
        </a:p>
      </dgm:t>
    </dgm:pt>
    <dgm:pt modelId="{29C6789E-0BA1-4E10-98B4-E956139033C8}" type="parTrans" cxnId="{A4BE8869-62A6-4FBB-BED2-A751D113072B}">
      <dgm:prSet/>
      <dgm:spPr/>
      <dgm:t>
        <a:bodyPr/>
        <a:lstStyle/>
        <a:p>
          <a:endParaRPr lang="en-GB"/>
        </a:p>
      </dgm:t>
    </dgm:pt>
    <dgm:pt modelId="{29FA9813-979B-4461-86CD-F24CEB2165F1}" type="sibTrans" cxnId="{A4BE8869-62A6-4FBB-BED2-A751D113072B}">
      <dgm:prSet/>
      <dgm:spPr/>
      <dgm:t>
        <a:bodyPr/>
        <a:lstStyle/>
        <a:p>
          <a:endParaRPr lang="en-GB"/>
        </a:p>
      </dgm:t>
    </dgm:pt>
    <dgm:pt modelId="{B5DCBD92-1AA1-4C79-BBE1-D16C2B3FFD27}">
      <dgm:prSet/>
      <dgm:spPr/>
      <dgm:t>
        <a:bodyPr/>
        <a:lstStyle/>
        <a:p>
          <a:r>
            <a:rPr lang="en-GB" dirty="0"/>
            <a:t>Administrative Officer</a:t>
          </a:r>
          <a:br>
            <a:rPr lang="en-GB" dirty="0"/>
          </a:br>
          <a:r>
            <a:rPr lang="en-GB" b="1" dirty="0"/>
            <a:t>Frances Evans</a:t>
          </a:r>
        </a:p>
      </dgm:t>
    </dgm:pt>
    <dgm:pt modelId="{6E9FEA7C-E807-48C8-AE56-7FA64DBBE0BC}" type="parTrans" cxnId="{B4243BBA-CB82-4191-96CE-629293583579}">
      <dgm:prSet/>
      <dgm:spPr/>
      <dgm:t>
        <a:bodyPr/>
        <a:lstStyle/>
        <a:p>
          <a:endParaRPr lang="en-GB"/>
        </a:p>
      </dgm:t>
    </dgm:pt>
    <dgm:pt modelId="{F4E66D49-BF2B-418C-8FA7-62E58126C617}" type="sibTrans" cxnId="{B4243BBA-CB82-4191-96CE-629293583579}">
      <dgm:prSet/>
      <dgm:spPr/>
      <dgm:t>
        <a:bodyPr/>
        <a:lstStyle/>
        <a:p>
          <a:endParaRPr lang="en-GB"/>
        </a:p>
      </dgm:t>
    </dgm:pt>
    <dgm:pt modelId="{03BB82C0-DDBE-486E-A617-224F6E50EF3F}">
      <dgm:prSet/>
      <dgm:spPr/>
      <dgm:t>
        <a:bodyPr/>
        <a:lstStyle/>
        <a:p>
          <a:r>
            <a:rPr lang="en-GB" dirty="0"/>
            <a:t>Administrative Officer</a:t>
          </a:r>
          <a:br>
            <a:rPr lang="en-GB" dirty="0"/>
          </a:br>
          <a:r>
            <a:rPr lang="en-GB" b="1"/>
            <a:t>Joe Taylor</a:t>
          </a:r>
          <a:endParaRPr lang="en-GB" dirty="0"/>
        </a:p>
      </dgm:t>
    </dgm:pt>
    <dgm:pt modelId="{D1260A0F-EA0E-4878-82C4-CE471C16E009}" type="parTrans" cxnId="{724C2792-387B-4764-B1CF-A702495C019F}">
      <dgm:prSet/>
      <dgm:spPr/>
      <dgm:t>
        <a:bodyPr/>
        <a:lstStyle/>
        <a:p>
          <a:endParaRPr lang="en-GB"/>
        </a:p>
      </dgm:t>
    </dgm:pt>
    <dgm:pt modelId="{C32DC6F9-E67E-4D05-84C0-FDFBEDB9427E}" type="sibTrans" cxnId="{724C2792-387B-4764-B1CF-A702495C019F}">
      <dgm:prSet/>
      <dgm:spPr/>
      <dgm:t>
        <a:bodyPr/>
        <a:lstStyle/>
        <a:p>
          <a:endParaRPr lang="en-GB"/>
        </a:p>
      </dgm:t>
    </dgm:pt>
    <dgm:pt modelId="{1657801D-6F3D-4625-A4EF-5B3F11E699AF}">
      <dgm:prSet/>
      <dgm:spPr/>
      <dgm:t>
        <a:bodyPr/>
        <a:lstStyle/>
        <a:p>
          <a:r>
            <a:rPr lang="en-GB" dirty="0"/>
            <a:t>Administrative Officer</a:t>
          </a:r>
          <a:br>
            <a:rPr lang="en-GB" dirty="0"/>
          </a:br>
          <a:r>
            <a:rPr lang="en-GB" b="1" dirty="0"/>
            <a:t>Kam Johal</a:t>
          </a:r>
        </a:p>
      </dgm:t>
    </dgm:pt>
    <dgm:pt modelId="{8DBE6BBA-A8D5-49DC-81C5-F2DDF7C222E5}" type="parTrans" cxnId="{4D78403A-494A-4E7A-8C11-3671607B7F46}">
      <dgm:prSet/>
      <dgm:spPr/>
      <dgm:t>
        <a:bodyPr/>
        <a:lstStyle/>
        <a:p>
          <a:endParaRPr lang="en-GB"/>
        </a:p>
      </dgm:t>
    </dgm:pt>
    <dgm:pt modelId="{EB8F965E-CC4E-4EB5-AB2A-29D22ADF0629}" type="sibTrans" cxnId="{4D78403A-494A-4E7A-8C11-3671607B7F46}">
      <dgm:prSet/>
      <dgm:spPr/>
      <dgm:t>
        <a:bodyPr/>
        <a:lstStyle/>
        <a:p>
          <a:endParaRPr lang="en-GB"/>
        </a:p>
      </dgm:t>
    </dgm:pt>
    <dgm:pt modelId="{12FF75EB-2588-4F64-9032-D0361D2E3BB5}">
      <dgm:prSet/>
      <dgm:spPr/>
      <dgm:t>
        <a:bodyPr/>
        <a:lstStyle/>
        <a:p>
          <a:r>
            <a:rPr lang="en-GB" dirty="0"/>
            <a:t>Assistant Registrar</a:t>
          </a:r>
          <a:br>
            <a:rPr lang="en-GB" dirty="0"/>
          </a:br>
          <a:r>
            <a:rPr lang="en-GB" b="1" dirty="0"/>
            <a:t>Alison Bell</a:t>
          </a:r>
        </a:p>
      </dgm:t>
    </dgm:pt>
    <dgm:pt modelId="{EC9C2A39-CB7C-4AD6-BA4A-059333228336}" type="parTrans" cxnId="{8C9F5C62-EC1F-4625-B959-28158EAD4FE1}">
      <dgm:prSet/>
      <dgm:spPr/>
      <dgm:t>
        <a:bodyPr/>
        <a:lstStyle/>
        <a:p>
          <a:endParaRPr lang="en-GB"/>
        </a:p>
      </dgm:t>
    </dgm:pt>
    <dgm:pt modelId="{F6B9D2E7-9ECE-4278-8F33-149C18495DDE}" type="sibTrans" cxnId="{8C9F5C62-EC1F-4625-B959-28158EAD4FE1}">
      <dgm:prSet/>
      <dgm:spPr/>
      <dgm:t>
        <a:bodyPr/>
        <a:lstStyle/>
        <a:p>
          <a:endParaRPr lang="en-GB"/>
        </a:p>
      </dgm:t>
    </dgm:pt>
    <dgm:pt modelId="{E1042063-3F98-4F57-B896-2D51E0E103D5}">
      <dgm:prSet/>
      <dgm:spPr/>
      <dgm:t>
        <a:bodyPr/>
        <a:lstStyle/>
        <a:p>
          <a:r>
            <a:rPr lang="en-GB" dirty="0"/>
            <a:t>Student Casework Assistant</a:t>
          </a:r>
          <a:br>
            <a:rPr lang="en-GB" dirty="0"/>
          </a:br>
          <a:r>
            <a:rPr lang="en-GB" b="1" dirty="0"/>
            <a:t>Nigel Heathcote</a:t>
          </a:r>
        </a:p>
      </dgm:t>
    </dgm:pt>
    <dgm:pt modelId="{137FFFEE-873E-47FD-B1D8-200580B7B1F4}" type="parTrans" cxnId="{8CC2E7CB-EBC3-4258-883E-BE2B86FD5477}">
      <dgm:prSet/>
      <dgm:spPr/>
      <dgm:t>
        <a:bodyPr/>
        <a:lstStyle/>
        <a:p>
          <a:endParaRPr lang="en-GB"/>
        </a:p>
      </dgm:t>
    </dgm:pt>
    <dgm:pt modelId="{06C4E295-AC3B-4233-952A-24F2C49B2473}" type="sibTrans" cxnId="{8CC2E7CB-EBC3-4258-883E-BE2B86FD5477}">
      <dgm:prSet/>
      <dgm:spPr/>
      <dgm:t>
        <a:bodyPr/>
        <a:lstStyle/>
        <a:p>
          <a:endParaRPr lang="en-GB"/>
        </a:p>
      </dgm:t>
    </dgm:pt>
    <dgm:pt modelId="{1F7C1C99-6851-46B4-895A-9620E6CA8068}">
      <dgm:prSet/>
      <dgm:spPr/>
      <dgm:t>
        <a:bodyPr/>
        <a:lstStyle/>
        <a:p>
          <a:r>
            <a:rPr lang="en-GB" dirty="0"/>
            <a:t>Administrative Officer</a:t>
          </a:r>
          <a:br>
            <a:rPr lang="en-GB" dirty="0"/>
          </a:br>
          <a:r>
            <a:rPr lang="en-GB" b="1" dirty="0"/>
            <a:t>Carla Pal (Temp)</a:t>
          </a:r>
        </a:p>
      </dgm:t>
    </dgm:pt>
    <dgm:pt modelId="{043A3216-75D2-46CC-B0F7-06E59DEE444E}" type="parTrans" cxnId="{9206A84C-B444-49FA-B35A-045AD0670F8F}">
      <dgm:prSet/>
      <dgm:spPr/>
      <dgm:t>
        <a:bodyPr/>
        <a:lstStyle/>
        <a:p>
          <a:endParaRPr lang="en-GB"/>
        </a:p>
      </dgm:t>
    </dgm:pt>
    <dgm:pt modelId="{6F9A6E29-3ABA-463F-9276-32E4FF569A69}" type="sibTrans" cxnId="{9206A84C-B444-49FA-B35A-045AD0670F8F}">
      <dgm:prSet/>
      <dgm:spPr/>
      <dgm:t>
        <a:bodyPr/>
        <a:lstStyle/>
        <a:p>
          <a:endParaRPr lang="en-GB"/>
        </a:p>
      </dgm:t>
    </dgm:pt>
    <dgm:pt modelId="{FBA285E8-8CEF-40BD-8DA5-E03BF028C3E4}" type="pres">
      <dgm:prSet presAssocID="{4B936768-79BB-4B81-94BD-14437E4F7F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4CB25C-8E89-4C6F-9747-1340B8E20EDC}" type="pres">
      <dgm:prSet presAssocID="{8CEF55BB-8A77-43BD-89DD-2D19AC51E525}" presName="hierRoot1" presStyleCnt="0"/>
      <dgm:spPr/>
    </dgm:pt>
    <dgm:pt modelId="{FDE19F32-A711-4A18-8418-77B84ED43C73}" type="pres">
      <dgm:prSet presAssocID="{8CEF55BB-8A77-43BD-89DD-2D19AC51E525}" presName="composite" presStyleCnt="0"/>
      <dgm:spPr/>
    </dgm:pt>
    <dgm:pt modelId="{BAB9C02F-921E-4EDD-AB93-D81304D8D71F}" type="pres">
      <dgm:prSet presAssocID="{8CEF55BB-8A77-43BD-89DD-2D19AC51E525}" presName="background" presStyleLbl="node0" presStyleIdx="0" presStyleCnt="1"/>
      <dgm:spPr/>
    </dgm:pt>
    <dgm:pt modelId="{2D4D9306-5799-468E-A88A-95DAC312568F}" type="pres">
      <dgm:prSet presAssocID="{8CEF55BB-8A77-43BD-89DD-2D19AC51E525}" presName="text" presStyleLbl="fgAcc0" presStyleIdx="0" presStyleCnt="1">
        <dgm:presLayoutVars>
          <dgm:chPref val="3"/>
        </dgm:presLayoutVars>
      </dgm:prSet>
      <dgm:spPr/>
    </dgm:pt>
    <dgm:pt modelId="{FC8C41DD-E63D-466B-A104-EE8F7215357B}" type="pres">
      <dgm:prSet presAssocID="{8CEF55BB-8A77-43BD-89DD-2D19AC51E525}" presName="hierChild2" presStyleCnt="0"/>
      <dgm:spPr/>
    </dgm:pt>
    <dgm:pt modelId="{D0F9346D-6107-4D5C-A86B-6E7D60EE7040}" type="pres">
      <dgm:prSet presAssocID="{6E9FEA7C-E807-48C8-AE56-7FA64DBBE0BC}" presName="Name10" presStyleLbl="parChTrans1D2" presStyleIdx="0" presStyleCnt="6"/>
      <dgm:spPr/>
    </dgm:pt>
    <dgm:pt modelId="{F023F2A2-CD93-4994-83DB-98BBFEE32893}" type="pres">
      <dgm:prSet presAssocID="{B5DCBD92-1AA1-4C79-BBE1-D16C2B3FFD27}" presName="hierRoot2" presStyleCnt="0"/>
      <dgm:spPr/>
    </dgm:pt>
    <dgm:pt modelId="{818FB741-2049-4389-9288-904EBD794961}" type="pres">
      <dgm:prSet presAssocID="{B5DCBD92-1AA1-4C79-BBE1-D16C2B3FFD27}" presName="composite2" presStyleCnt="0"/>
      <dgm:spPr/>
    </dgm:pt>
    <dgm:pt modelId="{2EABC8C8-7AED-4068-94BF-70C2B3C4C616}" type="pres">
      <dgm:prSet presAssocID="{B5DCBD92-1AA1-4C79-BBE1-D16C2B3FFD27}" presName="background2" presStyleLbl="node2" presStyleIdx="0" presStyleCnt="6"/>
      <dgm:spPr/>
    </dgm:pt>
    <dgm:pt modelId="{BBFF5C33-A4BF-45E8-94EA-898CBE8F6EF4}" type="pres">
      <dgm:prSet presAssocID="{B5DCBD92-1AA1-4C79-BBE1-D16C2B3FFD27}" presName="text2" presStyleLbl="fgAcc2" presStyleIdx="0" presStyleCnt="6">
        <dgm:presLayoutVars>
          <dgm:chPref val="3"/>
        </dgm:presLayoutVars>
      </dgm:prSet>
      <dgm:spPr/>
    </dgm:pt>
    <dgm:pt modelId="{EE7BCF49-0F34-47A2-94A7-CF1CABC0BCFB}" type="pres">
      <dgm:prSet presAssocID="{B5DCBD92-1AA1-4C79-BBE1-D16C2B3FFD27}" presName="hierChild3" presStyleCnt="0"/>
      <dgm:spPr/>
    </dgm:pt>
    <dgm:pt modelId="{CD228C96-8BB7-4FCC-A506-8E1F76E61863}" type="pres">
      <dgm:prSet presAssocID="{D1260A0F-EA0E-4878-82C4-CE471C16E009}" presName="Name10" presStyleLbl="parChTrans1D2" presStyleIdx="1" presStyleCnt="6"/>
      <dgm:spPr/>
    </dgm:pt>
    <dgm:pt modelId="{47D85681-08CA-4E23-9290-79930EAC0484}" type="pres">
      <dgm:prSet presAssocID="{03BB82C0-DDBE-486E-A617-224F6E50EF3F}" presName="hierRoot2" presStyleCnt="0"/>
      <dgm:spPr/>
    </dgm:pt>
    <dgm:pt modelId="{0372193D-9321-4A59-9CFC-E31895BC765E}" type="pres">
      <dgm:prSet presAssocID="{03BB82C0-DDBE-486E-A617-224F6E50EF3F}" presName="composite2" presStyleCnt="0"/>
      <dgm:spPr/>
    </dgm:pt>
    <dgm:pt modelId="{D3B31942-FA21-4584-94C8-BF06193716C6}" type="pres">
      <dgm:prSet presAssocID="{03BB82C0-DDBE-486E-A617-224F6E50EF3F}" presName="background2" presStyleLbl="node2" presStyleIdx="1" presStyleCnt="6"/>
      <dgm:spPr/>
    </dgm:pt>
    <dgm:pt modelId="{BAE6A0B5-6CF7-4F6E-8A7C-1A1B5486D559}" type="pres">
      <dgm:prSet presAssocID="{03BB82C0-DDBE-486E-A617-224F6E50EF3F}" presName="text2" presStyleLbl="fgAcc2" presStyleIdx="1" presStyleCnt="6">
        <dgm:presLayoutVars>
          <dgm:chPref val="3"/>
        </dgm:presLayoutVars>
      </dgm:prSet>
      <dgm:spPr/>
    </dgm:pt>
    <dgm:pt modelId="{E364CF8C-8944-42F7-8152-B83E3F26DF68}" type="pres">
      <dgm:prSet presAssocID="{03BB82C0-DDBE-486E-A617-224F6E50EF3F}" presName="hierChild3" presStyleCnt="0"/>
      <dgm:spPr/>
    </dgm:pt>
    <dgm:pt modelId="{536CF735-755F-4E0E-89C4-73B39D101F5D}" type="pres">
      <dgm:prSet presAssocID="{8DBE6BBA-A8D5-49DC-81C5-F2DDF7C222E5}" presName="Name10" presStyleLbl="parChTrans1D2" presStyleIdx="2" presStyleCnt="6"/>
      <dgm:spPr/>
    </dgm:pt>
    <dgm:pt modelId="{186969EA-C682-4249-A341-F5E3A1CD6193}" type="pres">
      <dgm:prSet presAssocID="{1657801D-6F3D-4625-A4EF-5B3F11E699AF}" presName="hierRoot2" presStyleCnt="0"/>
      <dgm:spPr/>
    </dgm:pt>
    <dgm:pt modelId="{27BF8554-A3AD-48F3-99E0-C3EC23261A05}" type="pres">
      <dgm:prSet presAssocID="{1657801D-6F3D-4625-A4EF-5B3F11E699AF}" presName="composite2" presStyleCnt="0"/>
      <dgm:spPr/>
    </dgm:pt>
    <dgm:pt modelId="{719DB934-1314-4733-BD12-8E9C3480F1B6}" type="pres">
      <dgm:prSet presAssocID="{1657801D-6F3D-4625-A4EF-5B3F11E699AF}" presName="background2" presStyleLbl="node2" presStyleIdx="2" presStyleCnt="6"/>
      <dgm:spPr/>
    </dgm:pt>
    <dgm:pt modelId="{CEB9D89A-22BD-49E6-A5E8-D6D8C4FBFCF9}" type="pres">
      <dgm:prSet presAssocID="{1657801D-6F3D-4625-A4EF-5B3F11E699AF}" presName="text2" presStyleLbl="fgAcc2" presStyleIdx="2" presStyleCnt="6">
        <dgm:presLayoutVars>
          <dgm:chPref val="3"/>
        </dgm:presLayoutVars>
      </dgm:prSet>
      <dgm:spPr/>
    </dgm:pt>
    <dgm:pt modelId="{9979E9B0-41EF-4D47-A9AB-909F49E78913}" type="pres">
      <dgm:prSet presAssocID="{1657801D-6F3D-4625-A4EF-5B3F11E699AF}" presName="hierChild3" presStyleCnt="0"/>
      <dgm:spPr/>
    </dgm:pt>
    <dgm:pt modelId="{0A69501A-3DC6-42F2-8FE2-EFDCD7F824D1}" type="pres">
      <dgm:prSet presAssocID="{EC9C2A39-CB7C-4AD6-BA4A-059333228336}" presName="Name10" presStyleLbl="parChTrans1D2" presStyleIdx="3" presStyleCnt="6"/>
      <dgm:spPr/>
    </dgm:pt>
    <dgm:pt modelId="{5152C889-FFE0-4434-A5EB-4FA01007561C}" type="pres">
      <dgm:prSet presAssocID="{12FF75EB-2588-4F64-9032-D0361D2E3BB5}" presName="hierRoot2" presStyleCnt="0"/>
      <dgm:spPr/>
    </dgm:pt>
    <dgm:pt modelId="{E72AD16A-B251-4103-AD52-17FBF3BA2ED2}" type="pres">
      <dgm:prSet presAssocID="{12FF75EB-2588-4F64-9032-D0361D2E3BB5}" presName="composite2" presStyleCnt="0"/>
      <dgm:spPr/>
    </dgm:pt>
    <dgm:pt modelId="{A93DAD70-5FDC-4053-93AC-D7B504317607}" type="pres">
      <dgm:prSet presAssocID="{12FF75EB-2588-4F64-9032-D0361D2E3BB5}" presName="background2" presStyleLbl="node2" presStyleIdx="3" presStyleCnt="6"/>
      <dgm:spPr/>
    </dgm:pt>
    <dgm:pt modelId="{B6C43318-4678-42AD-85D5-3EC7C9F67C80}" type="pres">
      <dgm:prSet presAssocID="{12FF75EB-2588-4F64-9032-D0361D2E3BB5}" presName="text2" presStyleLbl="fgAcc2" presStyleIdx="3" presStyleCnt="6">
        <dgm:presLayoutVars>
          <dgm:chPref val="3"/>
        </dgm:presLayoutVars>
      </dgm:prSet>
      <dgm:spPr/>
    </dgm:pt>
    <dgm:pt modelId="{AF96F8AA-6524-4285-B7A5-DF742CF9BB6B}" type="pres">
      <dgm:prSet presAssocID="{12FF75EB-2588-4F64-9032-D0361D2E3BB5}" presName="hierChild3" presStyleCnt="0"/>
      <dgm:spPr/>
    </dgm:pt>
    <dgm:pt modelId="{8CE4966B-FF39-41C0-B83D-AD6F8A7CC8B0}" type="pres">
      <dgm:prSet presAssocID="{137FFFEE-873E-47FD-B1D8-200580B7B1F4}" presName="Name10" presStyleLbl="parChTrans1D2" presStyleIdx="4" presStyleCnt="6"/>
      <dgm:spPr/>
    </dgm:pt>
    <dgm:pt modelId="{EA6DD7A0-8BFC-4CEB-996F-6823B67C6C77}" type="pres">
      <dgm:prSet presAssocID="{E1042063-3F98-4F57-B896-2D51E0E103D5}" presName="hierRoot2" presStyleCnt="0"/>
      <dgm:spPr/>
    </dgm:pt>
    <dgm:pt modelId="{01645BE6-2247-4A07-ABE6-FE3B7EC2E287}" type="pres">
      <dgm:prSet presAssocID="{E1042063-3F98-4F57-B896-2D51E0E103D5}" presName="composite2" presStyleCnt="0"/>
      <dgm:spPr/>
    </dgm:pt>
    <dgm:pt modelId="{83CB14E6-92B2-4250-BCB6-08B5C83679A8}" type="pres">
      <dgm:prSet presAssocID="{E1042063-3F98-4F57-B896-2D51E0E103D5}" presName="background2" presStyleLbl="node2" presStyleIdx="4" presStyleCnt="6"/>
      <dgm:spPr/>
    </dgm:pt>
    <dgm:pt modelId="{0E069B65-5096-43E7-BBAC-2D314049C3F6}" type="pres">
      <dgm:prSet presAssocID="{E1042063-3F98-4F57-B896-2D51E0E103D5}" presName="text2" presStyleLbl="fgAcc2" presStyleIdx="4" presStyleCnt="6">
        <dgm:presLayoutVars>
          <dgm:chPref val="3"/>
        </dgm:presLayoutVars>
      </dgm:prSet>
      <dgm:spPr/>
    </dgm:pt>
    <dgm:pt modelId="{3DE3C43D-89A5-42F7-9113-08B311CFF615}" type="pres">
      <dgm:prSet presAssocID="{E1042063-3F98-4F57-B896-2D51E0E103D5}" presName="hierChild3" presStyleCnt="0"/>
      <dgm:spPr/>
    </dgm:pt>
    <dgm:pt modelId="{BD40670F-B5EB-40A0-9464-A88BA4C5E455}" type="pres">
      <dgm:prSet presAssocID="{043A3216-75D2-46CC-B0F7-06E59DEE444E}" presName="Name10" presStyleLbl="parChTrans1D2" presStyleIdx="5" presStyleCnt="6"/>
      <dgm:spPr/>
    </dgm:pt>
    <dgm:pt modelId="{F6A299A7-A7A8-46EC-88A0-FB866BCBEAA8}" type="pres">
      <dgm:prSet presAssocID="{1F7C1C99-6851-46B4-895A-9620E6CA8068}" presName="hierRoot2" presStyleCnt="0"/>
      <dgm:spPr/>
    </dgm:pt>
    <dgm:pt modelId="{4EB1FC6D-B9EE-4646-B90E-FB122F106356}" type="pres">
      <dgm:prSet presAssocID="{1F7C1C99-6851-46B4-895A-9620E6CA8068}" presName="composite2" presStyleCnt="0"/>
      <dgm:spPr/>
    </dgm:pt>
    <dgm:pt modelId="{388E7427-956F-4B0B-952B-9A601706C9A0}" type="pres">
      <dgm:prSet presAssocID="{1F7C1C99-6851-46B4-895A-9620E6CA8068}" presName="background2" presStyleLbl="node2" presStyleIdx="5" presStyleCnt="6"/>
      <dgm:spPr/>
    </dgm:pt>
    <dgm:pt modelId="{AA25142E-A663-47F9-A28D-A2227EC16140}" type="pres">
      <dgm:prSet presAssocID="{1F7C1C99-6851-46B4-895A-9620E6CA8068}" presName="text2" presStyleLbl="fgAcc2" presStyleIdx="5" presStyleCnt="6">
        <dgm:presLayoutVars>
          <dgm:chPref val="3"/>
        </dgm:presLayoutVars>
      </dgm:prSet>
      <dgm:spPr/>
    </dgm:pt>
    <dgm:pt modelId="{9C69E24B-1F3D-4528-90E9-F6088AD86A44}" type="pres">
      <dgm:prSet presAssocID="{1F7C1C99-6851-46B4-895A-9620E6CA8068}" presName="hierChild3" presStyleCnt="0"/>
      <dgm:spPr/>
    </dgm:pt>
  </dgm:ptLst>
  <dgm:cxnLst>
    <dgm:cxn modelId="{C489E001-0E49-472A-AD23-82C7A8D59FDB}" type="presOf" srcId="{4B936768-79BB-4B81-94BD-14437E4F7F72}" destId="{FBA285E8-8CEF-40BD-8DA5-E03BF028C3E4}" srcOrd="0" destOrd="0" presId="urn:microsoft.com/office/officeart/2005/8/layout/hierarchy1"/>
    <dgm:cxn modelId="{98A6E50D-DB8A-4BCB-BDBE-EBA3A27D6695}" type="presOf" srcId="{8CEF55BB-8A77-43BD-89DD-2D19AC51E525}" destId="{2D4D9306-5799-468E-A88A-95DAC312568F}" srcOrd="0" destOrd="0" presId="urn:microsoft.com/office/officeart/2005/8/layout/hierarchy1"/>
    <dgm:cxn modelId="{E7DFAB0F-3AAE-429D-9117-5A53DD3B79A1}" type="presOf" srcId="{E1042063-3F98-4F57-B896-2D51E0E103D5}" destId="{0E069B65-5096-43E7-BBAC-2D314049C3F6}" srcOrd="0" destOrd="0" presId="urn:microsoft.com/office/officeart/2005/8/layout/hierarchy1"/>
    <dgm:cxn modelId="{5FB19239-0B88-4136-BD59-EB0C3117C71B}" type="presOf" srcId="{137FFFEE-873E-47FD-B1D8-200580B7B1F4}" destId="{8CE4966B-FF39-41C0-B83D-AD6F8A7CC8B0}" srcOrd="0" destOrd="0" presId="urn:microsoft.com/office/officeart/2005/8/layout/hierarchy1"/>
    <dgm:cxn modelId="{4D78403A-494A-4E7A-8C11-3671607B7F46}" srcId="{8CEF55BB-8A77-43BD-89DD-2D19AC51E525}" destId="{1657801D-6F3D-4625-A4EF-5B3F11E699AF}" srcOrd="2" destOrd="0" parTransId="{8DBE6BBA-A8D5-49DC-81C5-F2DDF7C222E5}" sibTransId="{EB8F965E-CC4E-4EB5-AB2A-29D22ADF0629}"/>
    <dgm:cxn modelId="{8C9F5C62-EC1F-4625-B959-28158EAD4FE1}" srcId="{8CEF55BB-8A77-43BD-89DD-2D19AC51E525}" destId="{12FF75EB-2588-4F64-9032-D0361D2E3BB5}" srcOrd="3" destOrd="0" parTransId="{EC9C2A39-CB7C-4AD6-BA4A-059333228336}" sibTransId="{F6B9D2E7-9ECE-4278-8F33-149C18495DDE}"/>
    <dgm:cxn modelId="{A4BE8869-62A6-4FBB-BED2-A751D113072B}" srcId="{4B936768-79BB-4B81-94BD-14437E4F7F72}" destId="{8CEF55BB-8A77-43BD-89DD-2D19AC51E525}" srcOrd="0" destOrd="0" parTransId="{29C6789E-0BA1-4E10-98B4-E956139033C8}" sibTransId="{29FA9813-979B-4461-86CD-F24CEB2165F1}"/>
    <dgm:cxn modelId="{9206A84C-B444-49FA-B35A-045AD0670F8F}" srcId="{8CEF55BB-8A77-43BD-89DD-2D19AC51E525}" destId="{1F7C1C99-6851-46B4-895A-9620E6CA8068}" srcOrd="5" destOrd="0" parTransId="{043A3216-75D2-46CC-B0F7-06E59DEE444E}" sibTransId="{6F9A6E29-3ABA-463F-9276-32E4FF569A69}"/>
    <dgm:cxn modelId="{75B5ED7F-C73C-46CA-B845-040E15D98EF2}" type="presOf" srcId="{1657801D-6F3D-4625-A4EF-5B3F11E699AF}" destId="{CEB9D89A-22BD-49E6-A5E8-D6D8C4FBFCF9}" srcOrd="0" destOrd="0" presId="urn:microsoft.com/office/officeart/2005/8/layout/hierarchy1"/>
    <dgm:cxn modelId="{3948DA86-6223-4845-AB3E-3B680F6C07BF}" type="presOf" srcId="{EC9C2A39-CB7C-4AD6-BA4A-059333228336}" destId="{0A69501A-3DC6-42F2-8FE2-EFDCD7F824D1}" srcOrd="0" destOrd="0" presId="urn:microsoft.com/office/officeart/2005/8/layout/hierarchy1"/>
    <dgm:cxn modelId="{98FA4690-A47F-4905-8A2A-D9C94047FE70}" type="presOf" srcId="{03BB82C0-DDBE-486E-A617-224F6E50EF3F}" destId="{BAE6A0B5-6CF7-4F6E-8A7C-1A1B5486D559}" srcOrd="0" destOrd="0" presId="urn:microsoft.com/office/officeart/2005/8/layout/hierarchy1"/>
    <dgm:cxn modelId="{72C3E890-54FC-4AC7-9388-BCDB2CD59A6F}" type="presOf" srcId="{1F7C1C99-6851-46B4-895A-9620E6CA8068}" destId="{AA25142E-A663-47F9-A28D-A2227EC16140}" srcOrd="0" destOrd="0" presId="urn:microsoft.com/office/officeart/2005/8/layout/hierarchy1"/>
    <dgm:cxn modelId="{724C2792-387B-4764-B1CF-A702495C019F}" srcId="{8CEF55BB-8A77-43BD-89DD-2D19AC51E525}" destId="{03BB82C0-DDBE-486E-A617-224F6E50EF3F}" srcOrd="1" destOrd="0" parTransId="{D1260A0F-EA0E-4878-82C4-CE471C16E009}" sibTransId="{C32DC6F9-E67E-4D05-84C0-FDFBEDB9427E}"/>
    <dgm:cxn modelId="{FCBA9293-16EF-4392-A833-EFBAFA40EE1E}" type="presOf" srcId="{D1260A0F-EA0E-4878-82C4-CE471C16E009}" destId="{CD228C96-8BB7-4FCC-A506-8E1F76E61863}" srcOrd="0" destOrd="0" presId="urn:microsoft.com/office/officeart/2005/8/layout/hierarchy1"/>
    <dgm:cxn modelId="{1C1F9BAA-3A14-402B-AE7A-F1A377048B2B}" type="presOf" srcId="{8DBE6BBA-A8D5-49DC-81C5-F2DDF7C222E5}" destId="{536CF735-755F-4E0E-89C4-73B39D101F5D}" srcOrd="0" destOrd="0" presId="urn:microsoft.com/office/officeart/2005/8/layout/hierarchy1"/>
    <dgm:cxn modelId="{B4243BBA-CB82-4191-96CE-629293583579}" srcId="{8CEF55BB-8A77-43BD-89DD-2D19AC51E525}" destId="{B5DCBD92-1AA1-4C79-BBE1-D16C2B3FFD27}" srcOrd="0" destOrd="0" parTransId="{6E9FEA7C-E807-48C8-AE56-7FA64DBBE0BC}" sibTransId="{F4E66D49-BF2B-418C-8FA7-62E58126C617}"/>
    <dgm:cxn modelId="{D9E70FBC-AC1D-4BEC-9D9B-8377BA868CBA}" type="presOf" srcId="{043A3216-75D2-46CC-B0F7-06E59DEE444E}" destId="{BD40670F-B5EB-40A0-9464-A88BA4C5E455}" srcOrd="0" destOrd="0" presId="urn:microsoft.com/office/officeart/2005/8/layout/hierarchy1"/>
    <dgm:cxn modelId="{753B0EC6-17B2-44E6-955D-0C30F2B88B28}" type="presOf" srcId="{12FF75EB-2588-4F64-9032-D0361D2E3BB5}" destId="{B6C43318-4678-42AD-85D5-3EC7C9F67C80}" srcOrd="0" destOrd="0" presId="urn:microsoft.com/office/officeart/2005/8/layout/hierarchy1"/>
    <dgm:cxn modelId="{8CC2E7CB-EBC3-4258-883E-BE2B86FD5477}" srcId="{8CEF55BB-8A77-43BD-89DD-2D19AC51E525}" destId="{E1042063-3F98-4F57-B896-2D51E0E103D5}" srcOrd="4" destOrd="0" parTransId="{137FFFEE-873E-47FD-B1D8-200580B7B1F4}" sibTransId="{06C4E295-AC3B-4233-952A-24F2C49B2473}"/>
    <dgm:cxn modelId="{B08096E9-AE62-49E3-8B8D-1EED97A035FE}" type="presOf" srcId="{6E9FEA7C-E807-48C8-AE56-7FA64DBBE0BC}" destId="{D0F9346D-6107-4D5C-A86B-6E7D60EE7040}" srcOrd="0" destOrd="0" presId="urn:microsoft.com/office/officeart/2005/8/layout/hierarchy1"/>
    <dgm:cxn modelId="{1DECECEF-F81D-40C4-8D3C-299D83BEB1B3}" type="presOf" srcId="{B5DCBD92-1AA1-4C79-BBE1-D16C2B3FFD27}" destId="{BBFF5C33-A4BF-45E8-94EA-898CBE8F6EF4}" srcOrd="0" destOrd="0" presId="urn:microsoft.com/office/officeart/2005/8/layout/hierarchy1"/>
    <dgm:cxn modelId="{F4B754CA-8E17-4059-8467-19CADBCF22A5}" type="presParOf" srcId="{FBA285E8-8CEF-40BD-8DA5-E03BF028C3E4}" destId="{0F4CB25C-8E89-4C6F-9747-1340B8E20EDC}" srcOrd="0" destOrd="0" presId="urn:microsoft.com/office/officeart/2005/8/layout/hierarchy1"/>
    <dgm:cxn modelId="{3C5C6834-D452-4949-864B-83159A8CE655}" type="presParOf" srcId="{0F4CB25C-8E89-4C6F-9747-1340B8E20EDC}" destId="{FDE19F32-A711-4A18-8418-77B84ED43C73}" srcOrd="0" destOrd="0" presId="urn:microsoft.com/office/officeart/2005/8/layout/hierarchy1"/>
    <dgm:cxn modelId="{5A4A2940-8065-480F-9A22-957D9359A128}" type="presParOf" srcId="{FDE19F32-A711-4A18-8418-77B84ED43C73}" destId="{BAB9C02F-921E-4EDD-AB93-D81304D8D71F}" srcOrd="0" destOrd="0" presId="urn:microsoft.com/office/officeart/2005/8/layout/hierarchy1"/>
    <dgm:cxn modelId="{C36B2BFB-84DA-4084-8187-DE1DA37A3C7C}" type="presParOf" srcId="{FDE19F32-A711-4A18-8418-77B84ED43C73}" destId="{2D4D9306-5799-468E-A88A-95DAC312568F}" srcOrd="1" destOrd="0" presId="urn:microsoft.com/office/officeart/2005/8/layout/hierarchy1"/>
    <dgm:cxn modelId="{68DB9A4E-825A-4282-AAD5-21A02B678636}" type="presParOf" srcId="{0F4CB25C-8E89-4C6F-9747-1340B8E20EDC}" destId="{FC8C41DD-E63D-466B-A104-EE8F7215357B}" srcOrd="1" destOrd="0" presId="urn:microsoft.com/office/officeart/2005/8/layout/hierarchy1"/>
    <dgm:cxn modelId="{F9523F88-99EC-43F3-AF3F-B7367EEC71FA}" type="presParOf" srcId="{FC8C41DD-E63D-466B-A104-EE8F7215357B}" destId="{D0F9346D-6107-4D5C-A86B-6E7D60EE7040}" srcOrd="0" destOrd="0" presId="urn:microsoft.com/office/officeart/2005/8/layout/hierarchy1"/>
    <dgm:cxn modelId="{17E3132E-0313-4791-8C17-5F940AF3DA2A}" type="presParOf" srcId="{FC8C41DD-E63D-466B-A104-EE8F7215357B}" destId="{F023F2A2-CD93-4994-83DB-98BBFEE32893}" srcOrd="1" destOrd="0" presId="urn:microsoft.com/office/officeart/2005/8/layout/hierarchy1"/>
    <dgm:cxn modelId="{D84A6072-68D7-4D57-BD69-1A9065259F91}" type="presParOf" srcId="{F023F2A2-CD93-4994-83DB-98BBFEE32893}" destId="{818FB741-2049-4389-9288-904EBD794961}" srcOrd="0" destOrd="0" presId="urn:microsoft.com/office/officeart/2005/8/layout/hierarchy1"/>
    <dgm:cxn modelId="{4C2D8F36-627B-4E52-8565-69C49A151841}" type="presParOf" srcId="{818FB741-2049-4389-9288-904EBD794961}" destId="{2EABC8C8-7AED-4068-94BF-70C2B3C4C616}" srcOrd="0" destOrd="0" presId="urn:microsoft.com/office/officeart/2005/8/layout/hierarchy1"/>
    <dgm:cxn modelId="{09AFE412-5697-49EB-A9AC-5965B2F6A093}" type="presParOf" srcId="{818FB741-2049-4389-9288-904EBD794961}" destId="{BBFF5C33-A4BF-45E8-94EA-898CBE8F6EF4}" srcOrd="1" destOrd="0" presId="urn:microsoft.com/office/officeart/2005/8/layout/hierarchy1"/>
    <dgm:cxn modelId="{40B741F3-0148-404D-B4C3-CA7D0EECE363}" type="presParOf" srcId="{F023F2A2-CD93-4994-83DB-98BBFEE32893}" destId="{EE7BCF49-0F34-47A2-94A7-CF1CABC0BCFB}" srcOrd="1" destOrd="0" presId="urn:microsoft.com/office/officeart/2005/8/layout/hierarchy1"/>
    <dgm:cxn modelId="{26418F7A-2D3A-4BE3-AFFE-5B34AAE77D56}" type="presParOf" srcId="{FC8C41DD-E63D-466B-A104-EE8F7215357B}" destId="{CD228C96-8BB7-4FCC-A506-8E1F76E61863}" srcOrd="2" destOrd="0" presId="urn:microsoft.com/office/officeart/2005/8/layout/hierarchy1"/>
    <dgm:cxn modelId="{0E0E1A44-A28E-4D01-AB1A-FEACFBFDE0FD}" type="presParOf" srcId="{FC8C41DD-E63D-466B-A104-EE8F7215357B}" destId="{47D85681-08CA-4E23-9290-79930EAC0484}" srcOrd="3" destOrd="0" presId="urn:microsoft.com/office/officeart/2005/8/layout/hierarchy1"/>
    <dgm:cxn modelId="{1784ADEE-A700-429E-97FF-E0D6DD3A9AE2}" type="presParOf" srcId="{47D85681-08CA-4E23-9290-79930EAC0484}" destId="{0372193D-9321-4A59-9CFC-E31895BC765E}" srcOrd="0" destOrd="0" presId="urn:microsoft.com/office/officeart/2005/8/layout/hierarchy1"/>
    <dgm:cxn modelId="{0EACF2AF-2585-4B42-BB64-913C15DB471D}" type="presParOf" srcId="{0372193D-9321-4A59-9CFC-E31895BC765E}" destId="{D3B31942-FA21-4584-94C8-BF06193716C6}" srcOrd="0" destOrd="0" presId="urn:microsoft.com/office/officeart/2005/8/layout/hierarchy1"/>
    <dgm:cxn modelId="{08E877A4-663A-448D-977F-87F6F62CE7F6}" type="presParOf" srcId="{0372193D-9321-4A59-9CFC-E31895BC765E}" destId="{BAE6A0B5-6CF7-4F6E-8A7C-1A1B5486D559}" srcOrd="1" destOrd="0" presId="urn:microsoft.com/office/officeart/2005/8/layout/hierarchy1"/>
    <dgm:cxn modelId="{3239AAD0-DA86-4D95-B179-737D549733E7}" type="presParOf" srcId="{47D85681-08CA-4E23-9290-79930EAC0484}" destId="{E364CF8C-8944-42F7-8152-B83E3F26DF68}" srcOrd="1" destOrd="0" presId="urn:microsoft.com/office/officeart/2005/8/layout/hierarchy1"/>
    <dgm:cxn modelId="{AAD3A6C7-91E9-4929-BF69-79D87A3EE964}" type="presParOf" srcId="{FC8C41DD-E63D-466B-A104-EE8F7215357B}" destId="{536CF735-755F-4E0E-89C4-73B39D101F5D}" srcOrd="4" destOrd="0" presId="urn:microsoft.com/office/officeart/2005/8/layout/hierarchy1"/>
    <dgm:cxn modelId="{E246880D-A4C1-4556-B349-81DF498D046D}" type="presParOf" srcId="{FC8C41DD-E63D-466B-A104-EE8F7215357B}" destId="{186969EA-C682-4249-A341-F5E3A1CD6193}" srcOrd="5" destOrd="0" presId="urn:microsoft.com/office/officeart/2005/8/layout/hierarchy1"/>
    <dgm:cxn modelId="{45724277-BE77-4BEF-9639-2BA00963FD51}" type="presParOf" srcId="{186969EA-C682-4249-A341-F5E3A1CD6193}" destId="{27BF8554-A3AD-48F3-99E0-C3EC23261A05}" srcOrd="0" destOrd="0" presId="urn:microsoft.com/office/officeart/2005/8/layout/hierarchy1"/>
    <dgm:cxn modelId="{A1DDB6DA-5EE9-4E3F-A778-6D799893B8A2}" type="presParOf" srcId="{27BF8554-A3AD-48F3-99E0-C3EC23261A05}" destId="{719DB934-1314-4733-BD12-8E9C3480F1B6}" srcOrd="0" destOrd="0" presId="urn:microsoft.com/office/officeart/2005/8/layout/hierarchy1"/>
    <dgm:cxn modelId="{7D257766-3561-4CE4-928E-E3794C770D10}" type="presParOf" srcId="{27BF8554-A3AD-48F3-99E0-C3EC23261A05}" destId="{CEB9D89A-22BD-49E6-A5E8-D6D8C4FBFCF9}" srcOrd="1" destOrd="0" presId="urn:microsoft.com/office/officeart/2005/8/layout/hierarchy1"/>
    <dgm:cxn modelId="{4173C9B9-F3FE-4DB3-8169-C6B6BFF8DA68}" type="presParOf" srcId="{186969EA-C682-4249-A341-F5E3A1CD6193}" destId="{9979E9B0-41EF-4D47-A9AB-909F49E78913}" srcOrd="1" destOrd="0" presId="urn:microsoft.com/office/officeart/2005/8/layout/hierarchy1"/>
    <dgm:cxn modelId="{D8D61552-9E8C-448E-ACDD-C0CFAEDC2FDB}" type="presParOf" srcId="{FC8C41DD-E63D-466B-A104-EE8F7215357B}" destId="{0A69501A-3DC6-42F2-8FE2-EFDCD7F824D1}" srcOrd="6" destOrd="0" presId="urn:microsoft.com/office/officeart/2005/8/layout/hierarchy1"/>
    <dgm:cxn modelId="{A2F94F21-0E73-4FAE-B0F9-34C7781F93F5}" type="presParOf" srcId="{FC8C41DD-E63D-466B-A104-EE8F7215357B}" destId="{5152C889-FFE0-4434-A5EB-4FA01007561C}" srcOrd="7" destOrd="0" presId="urn:microsoft.com/office/officeart/2005/8/layout/hierarchy1"/>
    <dgm:cxn modelId="{50A047E3-C114-491F-8635-56E6A1C12FD0}" type="presParOf" srcId="{5152C889-FFE0-4434-A5EB-4FA01007561C}" destId="{E72AD16A-B251-4103-AD52-17FBF3BA2ED2}" srcOrd="0" destOrd="0" presId="urn:microsoft.com/office/officeart/2005/8/layout/hierarchy1"/>
    <dgm:cxn modelId="{A97C4A1A-8CD6-4DC9-9960-15D6382615DA}" type="presParOf" srcId="{E72AD16A-B251-4103-AD52-17FBF3BA2ED2}" destId="{A93DAD70-5FDC-4053-93AC-D7B504317607}" srcOrd="0" destOrd="0" presId="urn:microsoft.com/office/officeart/2005/8/layout/hierarchy1"/>
    <dgm:cxn modelId="{AFBB5085-7A49-4FED-A61F-32AA41D8F670}" type="presParOf" srcId="{E72AD16A-B251-4103-AD52-17FBF3BA2ED2}" destId="{B6C43318-4678-42AD-85D5-3EC7C9F67C80}" srcOrd="1" destOrd="0" presId="urn:microsoft.com/office/officeart/2005/8/layout/hierarchy1"/>
    <dgm:cxn modelId="{AAA1A772-C7F9-4ED0-9BF2-3DCF3D290642}" type="presParOf" srcId="{5152C889-FFE0-4434-A5EB-4FA01007561C}" destId="{AF96F8AA-6524-4285-B7A5-DF742CF9BB6B}" srcOrd="1" destOrd="0" presId="urn:microsoft.com/office/officeart/2005/8/layout/hierarchy1"/>
    <dgm:cxn modelId="{A2083047-11B0-4D9B-BA35-CD747106CE0C}" type="presParOf" srcId="{FC8C41DD-E63D-466B-A104-EE8F7215357B}" destId="{8CE4966B-FF39-41C0-B83D-AD6F8A7CC8B0}" srcOrd="8" destOrd="0" presId="urn:microsoft.com/office/officeart/2005/8/layout/hierarchy1"/>
    <dgm:cxn modelId="{F6D7099B-48F7-4AC4-9A08-E8FDCAA81B6A}" type="presParOf" srcId="{FC8C41DD-E63D-466B-A104-EE8F7215357B}" destId="{EA6DD7A0-8BFC-4CEB-996F-6823B67C6C77}" srcOrd="9" destOrd="0" presId="urn:microsoft.com/office/officeart/2005/8/layout/hierarchy1"/>
    <dgm:cxn modelId="{738364C1-56CB-4ED8-85D6-227838F2F512}" type="presParOf" srcId="{EA6DD7A0-8BFC-4CEB-996F-6823B67C6C77}" destId="{01645BE6-2247-4A07-ABE6-FE3B7EC2E287}" srcOrd="0" destOrd="0" presId="urn:microsoft.com/office/officeart/2005/8/layout/hierarchy1"/>
    <dgm:cxn modelId="{B464C47F-188E-43E4-9EB1-7DD9934DFCAF}" type="presParOf" srcId="{01645BE6-2247-4A07-ABE6-FE3B7EC2E287}" destId="{83CB14E6-92B2-4250-BCB6-08B5C83679A8}" srcOrd="0" destOrd="0" presId="urn:microsoft.com/office/officeart/2005/8/layout/hierarchy1"/>
    <dgm:cxn modelId="{0D28E7C8-9B16-430F-A291-0ACF78FEBBBD}" type="presParOf" srcId="{01645BE6-2247-4A07-ABE6-FE3B7EC2E287}" destId="{0E069B65-5096-43E7-BBAC-2D314049C3F6}" srcOrd="1" destOrd="0" presId="urn:microsoft.com/office/officeart/2005/8/layout/hierarchy1"/>
    <dgm:cxn modelId="{15B1D757-ADEB-41CB-9619-E52E25BA94FC}" type="presParOf" srcId="{EA6DD7A0-8BFC-4CEB-996F-6823B67C6C77}" destId="{3DE3C43D-89A5-42F7-9113-08B311CFF615}" srcOrd="1" destOrd="0" presId="urn:microsoft.com/office/officeart/2005/8/layout/hierarchy1"/>
    <dgm:cxn modelId="{2B10CFB5-D06D-4A15-8FB0-953764CB2F9F}" type="presParOf" srcId="{FC8C41DD-E63D-466B-A104-EE8F7215357B}" destId="{BD40670F-B5EB-40A0-9464-A88BA4C5E455}" srcOrd="10" destOrd="0" presId="urn:microsoft.com/office/officeart/2005/8/layout/hierarchy1"/>
    <dgm:cxn modelId="{6A3BBBB9-3692-4295-8BCA-67D98BCE5ED0}" type="presParOf" srcId="{FC8C41DD-E63D-466B-A104-EE8F7215357B}" destId="{F6A299A7-A7A8-46EC-88A0-FB866BCBEAA8}" srcOrd="11" destOrd="0" presId="urn:microsoft.com/office/officeart/2005/8/layout/hierarchy1"/>
    <dgm:cxn modelId="{359ABA8B-DFE0-46CB-B279-5C00A672F969}" type="presParOf" srcId="{F6A299A7-A7A8-46EC-88A0-FB866BCBEAA8}" destId="{4EB1FC6D-B9EE-4646-B90E-FB122F106356}" srcOrd="0" destOrd="0" presId="urn:microsoft.com/office/officeart/2005/8/layout/hierarchy1"/>
    <dgm:cxn modelId="{898B1312-E3F7-45ED-A1A2-7D61C4FFAE9B}" type="presParOf" srcId="{4EB1FC6D-B9EE-4646-B90E-FB122F106356}" destId="{388E7427-956F-4B0B-952B-9A601706C9A0}" srcOrd="0" destOrd="0" presId="urn:microsoft.com/office/officeart/2005/8/layout/hierarchy1"/>
    <dgm:cxn modelId="{53B4CC83-DB32-4DF0-B414-0C286229E875}" type="presParOf" srcId="{4EB1FC6D-B9EE-4646-B90E-FB122F106356}" destId="{AA25142E-A663-47F9-A28D-A2227EC16140}" srcOrd="1" destOrd="0" presId="urn:microsoft.com/office/officeart/2005/8/layout/hierarchy1"/>
    <dgm:cxn modelId="{B2856B4E-CDB5-45AB-9D37-207839853F1D}" type="presParOf" srcId="{F6A299A7-A7A8-46EC-88A0-FB866BCBEAA8}" destId="{9C69E24B-1F3D-4528-90E9-F6088AD86A4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0670F-B5EB-40A0-9464-A88BA4C5E455}">
      <dsp:nvSpPr>
        <dsp:cNvPr id="0" name=""/>
        <dsp:cNvSpPr/>
      </dsp:nvSpPr>
      <dsp:spPr>
        <a:xfrm>
          <a:off x="5176930" y="1887167"/>
          <a:ext cx="4447821" cy="423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501"/>
              </a:lnTo>
              <a:lnTo>
                <a:pt x="4447821" y="288501"/>
              </a:lnTo>
              <a:lnTo>
                <a:pt x="4447821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4966B-FF39-41C0-B83D-AD6F8A7CC8B0}">
      <dsp:nvSpPr>
        <dsp:cNvPr id="0" name=""/>
        <dsp:cNvSpPr/>
      </dsp:nvSpPr>
      <dsp:spPr>
        <a:xfrm>
          <a:off x="5176930" y="1887167"/>
          <a:ext cx="2668692" cy="423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501"/>
              </a:lnTo>
              <a:lnTo>
                <a:pt x="2668692" y="288501"/>
              </a:lnTo>
              <a:lnTo>
                <a:pt x="2668692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69501A-3DC6-42F2-8FE2-EFDCD7F824D1}">
      <dsp:nvSpPr>
        <dsp:cNvPr id="0" name=""/>
        <dsp:cNvSpPr/>
      </dsp:nvSpPr>
      <dsp:spPr>
        <a:xfrm>
          <a:off x="5176930" y="1887167"/>
          <a:ext cx="889564" cy="423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501"/>
              </a:lnTo>
              <a:lnTo>
                <a:pt x="889564" y="288501"/>
              </a:lnTo>
              <a:lnTo>
                <a:pt x="889564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CF735-755F-4E0E-89C4-73B39D101F5D}">
      <dsp:nvSpPr>
        <dsp:cNvPr id="0" name=""/>
        <dsp:cNvSpPr/>
      </dsp:nvSpPr>
      <dsp:spPr>
        <a:xfrm>
          <a:off x="4287366" y="1887167"/>
          <a:ext cx="889564" cy="423351"/>
        </a:xfrm>
        <a:custGeom>
          <a:avLst/>
          <a:gdLst/>
          <a:ahLst/>
          <a:cxnLst/>
          <a:rect l="0" t="0" r="0" b="0"/>
          <a:pathLst>
            <a:path>
              <a:moveTo>
                <a:pt x="889564" y="0"/>
              </a:moveTo>
              <a:lnTo>
                <a:pt x="889564" y="288501"/>
              </a:lnTo>
              <a:lnTo>
                <a:pt x="0" y="288501"/>
              </a:lnTo>
              <a:lnTo>
                <a:pt x="0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28C96-8BB7-4FCC-A506-8E1F76E61863}">
      <dsp:nvSpPr>
        <dsp:cNvPr id="0" name=""/>
        <dsp:cNvSpPr/>
      </dsp:nvSpPr>
      <dsp:spPr>
        <a:xfrm>
          <a:off x="2508237" y="1887167"/>
          <a:ext cx="2668692" cy="423351"/>
        </a:xfrm>
        <a:custGeom>
          <a:avLst/>
          <a:gdLst/>
          <a:ahLst/>
          <a:cxnLst/>
          <a:rect l="0" t="0" r="0" b="0"/>
          <a:pathLst>
            <a:path>
              <a:moveTo>
                <a:pt x="2668692" y="0"/>
              </a:moveTo>
              <a:lnTo>
                <a:pt x="2668692" y="288501"/>
              </a:lnTo>
              <a:lnTo>
                <a:pt x="0" y="288501"/>
              </a:lnTo>
              <a:lnTo>
                <a:pt x="0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9346D-6107-4D5C-A86B-6E7D60EE7040}">
      <dsp:nvSpPr>
        <dsp:cNvPr id="0" name=""/>
        <dsp:cNvSpPr/>
      </dsp:nvSpPr>
      <dsp:spPr>
        <a:xfrm>
          <a:off x="729108" y="1887167"/>
          <a:ext cx="4447821" cy="423351"/>
        </a:xfrm>
        <a:custGeom>
          <a:avLst/>
          <a:gdLst/>
          <a:ahLst/>
          <a:cxnLst/>
          <a:rect l="0" t="0" r="0" b="0"/>
          <a:pathLst>
            <a:path>
              <a:moveTo>
                <a:pt x="4447821" y="0"/>
              </a:moveTo>
              <a:lnTo>
                <a:pt x="4447821" y="288501"/>
              </a:lnTo>
              <a:lnTo>
                <a:pt x="0" y="288501"/>
              </a:lnTo>
              <a:lnTo>
                <a:pt x="0" y="4233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C02F-921E-4EDD-AB93-D81304D8D71F}">
      <dsp:nvSpPr>
        <dsp:cNvPr id="0" name=""/>
        <dsp:cNvSpPr/>
      </dsp:nvSpPr>
      <dsp:spPr>
        <a:xfrm>
          <a:off x="4449105" y="96282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D9306-5799-468E-A88A-95DAC312568F}">
      <dsp:nvSpPr>
        <dsp:cNvPr id="0" name=""/>
        <dsp:cNvSpPr/>
      </dsp:nvSpPr>
      <dsp:spPr>
        <a:xfrm>
          <a:off x="4610844" y="111648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Senior Assistant Registrar</a:t>
          </a:r>
          <a:br>
            <a:rPr lang="en-US" sz="1500" b="0" kern="1200" dirty="0"/>
          </a:br>
          <a:r>
            <a:rPr lang="en-US" sz="1400" b="1" kern="1200" dirty="0"/>
            <a:t>Nathan Morris</a:t>
          </a:r>
        </a:p>
      </dsp:txBody>
      <dsp:txXfrm>
        <a:off x="4637917" y="1143553"/>
        <a:ext cx="1401504" cy="870192"/>
      </dsp:txXfrm>
    </dsp:sp>
    <dsp:sp modelId="{2EABC8C8-7AED-4068-94BF-70C2B3C4C616}">
      <dsp:nvSpPr>
        <dsp:cNvPr id="0" name=""/>
        <dsp:cNvSpPr/>
      </dsp:nvSpPr>
      <dsp:spPr>
        <a:xfrm>
          <a:off x="1283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F5C33-A4BF-45E8-94EA-898CBE8F6EF4}">
      <dsp:nvSpPr>
        <dsp:cNvPr id="0" name=""/>
        <dsp:cNvSpPr/>
      </dsp:nvSpPr>
      <dsp:spPr>
        <a:xfrm>
          <a:off x="163022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Administrative Officer</a:t>
          </a:r>
          <a:br>
            <a:rPr lang="en-GB" sz="1300" kern="1200" dirty="0"/>
          </a:br>
          <a:r>
            <a:rPr lang="en-GB" sz="1300" b="1" kern="1200" dirty="0"/>
            <a:t>Frances Evans</a:t>
          </a:r>
        </a:p>
      </dsp:txBody>
      <dsp:txXfrm>
        <a:off x="190095" y="2491243"/>
        <a:ext cx="1401504" cy="870192"/>
      </dsp:txXfrm>
    </dsp:sp>
    <dsp:sp modelId="{D3B31942-FA21-4584-94C8-BF06193716C6}">
      <dsp:nvSpPr>
        <dsp:cNvPr id="0" name=""/>
        <dsp:cNvSpPr/>
      </dsp:nvSpPr>
      <dsp:spPr>
        <a:xfrm>
          <a:off x="1780412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6A0B5-6CF7-4F6E-8A7C-1A1B5486D559}">
      <dsp:nvSpPr>
        <dsp:cNvPr id="0" name=""/>
        <dsp:cNvSpPr/>
      </dsp:nvSpPr>
      <dsp:spPr>
        <a:xfrm>
          <a:off x="1942151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Administrative Officer</a:t>
          </a:r>
          <a:br>
            <a:rPr lang="en-GB" sz="1300" kern="1200" dirty="0"/>
          </a:br>
          <a:r>
            <a:rPr lang="en-GB" sz="1300" b="1" kern="1200"/>
            <a:t>Joe Taylor</a:t>
          </a:r>
          <a:endParaRPr lang="en-GB" sz="1300" kern="1200" dirty="0"/>
        </a:p>
      </dsp:txBody>
      <dsp:txXfrm>
        <a:off x="1969224" y="2491243"/>
        <a:ext cx="1401504" cy="870192"/>
      </dsp:txXfrm>
    </dsp:sp>
    <dsp:sp modelId="{719DB934-1314-4733-BD12-8E9C3480F1B6}">
      <dsp:nvSpPr>
        <dsp:cNvPr id="0" name=""/>
        <dsp:cNvSpPr/>
      </dsp:nvSpPr>
      <dsp:spPr>
        <a:xfrm>
          <a:off x="3559540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9D89A-22BD-49E6-A5E8-D6D8C4FBFCF9}">
      <dsp:nvSpPr>
        <dsp:cNvPr id="0" name=""/>
        <dsp:cNvSpPr/>
      </dsp:nvSpPr>
      <dsp:spPr>
        <a:xfrm>
          <a:off x="3721279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Administrative Officer</a:t>
          </a:r>
          <a:br>
            <a:rPr lang="en-GB" sz="1300" kern="1200" dirty="0"/>
          </a:br>
          <a:r>
            <a:rPr lang="en-GB" sz="1300" b="1" kern="1200" dirty="0"/>
            <a:t>Kam Johal</a:t>
          </a:r>
        </a:p>
      </dsp:txBody>
      <dsp:txXfrm>
        <a:off x="3748352" y="2491243"/>
        <a:ext cx="1401504" cy="870192"/>
      </dsp:txXfrm>
    </dsp:sp>
    <dsp:sp modelId="{A93DAD70-5FDC-4053-93AC-D7B504317607}">
      <dsp:nvSpPr>
        <dsp:cNvPr id="0" name=""/>
        <dsp:cNvSpPr/>
      </dsp:nvSpPr>
      <dsp:spPr>
        <a:xfrm>
          <a:off x="5338669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43318-4678-42AD-85D5-3EC7C9F67C80}">
      <dsp:nvSpPr>
        <dsp:cNvPr id="0" name=""/>
        <dsp:cNvSpPr/>
      </dsp:nvSpPr>
      <dsp:spPr>
        <a:xfrm>
          <a:off x="5500408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Assistant Registrar</a:t>
          </a:r>
          <a:br>
            <a:rPr lang="en-GB" sz="1300" kern="1200" dirty="0"/>
          </a:br>
          <a:r>
            <a:rPr lang="en-GB" sz="1300" b="1" kern="1200" dirty="0"/>
            <a:t>Alison Bell</a:t>
          </a:r>
        </a:p>
      </dsp:txBody>
      <dsp:txXfrm>
        <a:off x="5527481" y="2491243"/>
        <a:ext cx="1401504" cy="870192"/>
      </dsp:txXfrm>
    </dsp:sp>
    <dsp:sp modelId="{83CB14E6-92B2-4250-BCB6-08B5C83679A8}">
      <dsp:nvSpPr>
        <dsp:cNvPr id="0" name=""/>
        <dsp:cNvSpPr/>
      </dsp:nvSpPr>
      <dsp:spPr>
        <a:xfrm>
          <a:off x="7117798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069B65-5096-43E7-BBAC-2D314049C3F6}">
      <dsp:nvSpPr>
        <dsp:cNvPr id="0" name=""/>
        <dsp:cNvSpPr/>
      </dsp:nvSpPr>
      <dsp:spPr>
        <a:xfrm>
          <a:off x="7279537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Student Casework Assistant</a:t>
          </a:r>
          <a:br>
            <a:rPr lang="en-GB" sz="1300" kern="1200" dirty="0"/>
          </a:br>
          <a:r>
            <a:rPr lang="en-GB" sz="1300" b="1" kern="1200" dirty="0"/>
            <a:t>Nigel Heathcote</a:t>
          </a:r>
        </a:p>
      </dsp:txBody>
      <dsp:txXfrm>
        <a:off x="7306610" y="2491243"/>
        <a:ext cx="1401504" cy="870192"/>
      </dsp:txXfrm>
    </dsp:sp>
    <dsp:sp modelId="{388E7427-956F-4B0B-952B-9A601706C9A0}">
      <dsp:nvSpPr>
        <dsp:cNvPr id="0" name=""/>
        <dsp:cNvSpPr/>
      </dsp:nvSpPr>
      <dsp:spPr>
        <a:xfrm>
          <a:off x="8896926" y="2310518"/>
          <a:ext cx="1455650" cy="924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5142E-A663-47F9-A28D-A2227EC16140}">
      <dsp:nvSpPr>
        <dsp:cNvPr id="0" name=""/>
        <dsp:cNvSpPr/>
      </dsp:nvSpPr>
      <dsp:spPr>
        <a:xfrm>
          <a:off x="9058665" y="2464170"/>
          <a:ext cx="1455650" cy="924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Administrative Officer</a:t>
          </a:r>
          <a:br>
            <a:rPr lang="en-GB" sz="1300" kern="1200" dirty="0"/>
          </a:br>
          <a:r>
            <a:rPr lang="en-GB" sz="1300" b="1" kern="1200" dirty="0"/>
            <a:t>Carla Pal (Temp)</a:t>
          </a:r>
        </a:p>
      </dsp:txBody>
      <dsp:txXfrm>
        <a:off x="9085738" y="2491243"/>
        <a:ext cx="1401504" cy="870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200" b="1" dirty="0"/>
              <a:t>Education Group – Student Complaints &amp; Academic Casework Team</a:t>
            </a:r>
            <a:br>
              <a:rPr lang="en-GB" sz="3200" b="1" dirty="0"/>
            </a:br>
            <a:r>
              <a:rPr lang="en-GB" sz="3200" b="1" dirty="0"/>
              <a:t>January 2025 </a:t>
            </a:r>
            <a:endParaRPr lang="en-GB" sz="1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D9B129-807E-9F81-F831-E3882026A6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901964"/>
              </p:ext>
            </p:extLst>
          </p:nvPr>
        </p:nvGraphicFramePr>
        <p:xfrm>
          <a:off x="838200" y="20689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53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Student Complaints &amp; Academic Casework Team January 2025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Stephen, Alison</cp:lastModifiedBy>
  <cp:revision>42</cp:revision>
  <dcterms:created xsi:type="dcterms:W3CDTF">2021-02-17T12:10:13Z</dcterms:created>
  <dcterms:modified xsi:type="dcterms:W3CDTF">2025-01-16T12:24:45Z</dcterms:modified>
</cp:coreProperties>
</file>