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40790E-9A88-4BBA-8E76-FEAC2474F33A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4833ACEF-5815-49D7-8EB9-5170F64222FD}">
      <dgm:prSet phldrT="[Text]"/>
      <dgm:spPr/>
      <dgm:t>
        <a:bodyPr/>
        <a:lstStyle/>
        <a:p>
          <a:r>
            <a:rPr lang="en-US" b="1" dirty="0"/>
            <a:t>Liz Hough </a:t>
          </a:r>
        </a:p>
        <a:p>
          <a:r>
            <a:rPr lang="en-US" b="1" dirty="0"/>
            <a:t>Assistant Director (Head of Admissions Service)</a:t>
          </a:r>
        </a:p>
      </dgm:t>
    </dgm:pt>
    <dgm:pt modelId="{46CBF022-B75A-4568-9DD3-0C92DCD40A2C}" type="parTrans" cxnId="{AD961BAA-3C69-420B-A22C-6A75334E3A2C}">
      <dgm:prSet/>
      <dgm:spPr/>
      <dgm:t>
        <a:bodyPr/>
        <a:lstStyle/>
        <a:p>
          <a:endParaRPr lang="en-US"/>
        </a:p>
      </dgm:t>
    </dgm:pt>
    <dgm:pt modelId="{425616B2-3F85-4138-B38C-1B1569F4559D}" type="sibTrans" cxnId="{AD961BAA-3C69-420B-A22C-6A75334E3A2C}">
      <dgm:prSet/>
      <dgm:spPr/>
      <dgm:t>
        <a:bodyPr/>
        <a:lstStyle/>
        <a:p>
          <a:endParaRPr lang="en-US"/>
        </a:p>
      </dgm:t>
    </dgm:pt>
    <dgm:pt modelId="{030F10BF-99E2-494F-ABD7-CD6BD9FB391F}">
      <dgm:prSet phldrT="[Text]"/>
      <dgm:spPr/>
      <dgm:t>
        <a:bodyPr/>
        <a:lstStyle/>
        <a:p>
          <a:r>
            <a:rPr lang="en-US" dirty="0"/>
            <a:t>Claire Boyes</a:t>
          </a:r>
        </a:p>
        <a:p>
          <a:r>
            <a:rPr lang="en-US" dirty="0"/>
            <a:t>PG Admissions Service Manager</a:t>
          </a:r>
        </a:p>
      </dgm:t>
    </dgm:pt>
    <dgm:pt modelId="{B30A7DCA-7E04-4A88-951C-E69353F2D734}" type="parTrans" cxnId="{B8E818CB-2EF0-462E-9958-FC6DA7CAAD63}">
      <dgm:prSet/>
      <dgm:spPr/>
      <dgm:t>
        <a:bodyPr/>
        <a:lstStyle/>
        <a:p>
          <a:endParaRPr lang="en-US"/>
        </a:p>
      </dgm:t>
    </dgm:pt>
    <dgm:pt modelId="{3C3EA153-FEC7-4261-B564-EF39E3CEA37D}" type="sibTrans" cxnId="{B8E818CB-2EF0-462E-9958-FC6DA7CAAD63}">
      <dgm:prSet/>
      <dgm:spPr/>
      <dgm:t>
        <a:bodyPr/>
        <a:lstStyle/>
        <a:p>
          <a:endParaRPr lang="en-US"/>
        </a:p>
      </dgm:t>
    </dgm:pt>
    <dgm:pt modelId="{FE19B41F-3846-4DB4-8DD4-849F37721C32}">
      <dgm:prSet phldrT="[Text]"/>
      <dgm:spPr/>
      <dgm:t>
        <a:bodyPr/>
        <a:lstStyle/>
        <a:p>
          <a:r>
            <a:rPr lang="en-US" b="1" dirty="0"/>
            <a:t>Thamala Desborough</a:t>
          </a:r>
        </a:p>
        <a:p>
          <a:r>
            <a:rPr lang="en-US" b="1" dirty="0"/>
            <a:t>UG Admissions Service Manager</a:t>
          </a:r>
        </a:p>
      </dgm:t>
    </dgm:pt>
    <dgm:pt modelId="{EEA70B6F-24D5-418D-A00E-A6117B56839C}" type="parTrans" cxnId="{7F99F2B3-034C-426F-AD23-E8482A0CF6F7}">
      <dgm:prSet/>
      <dgm:spPr/>
      <dgm:t>
        <a:bodyPr/>
        <a:lstStyle/>
        <a:p>
          <a:endParaRPr lang="en-US"/>
        </a:p>
      </dgm:t>
    </dgm:pt>
    <dgm:pt modelId="{2215493F-FAE5-495E-A0AC-6B4C73FD31D4}" type="sibTrans" cxnId="{7F99F2B3-034C-426F-AD23-E8482A0CF6F7}">
      <dgm:prSet/>
      <dgm:spPr/>
      <dgm:t>
        <a:bodyPr/>
        <a:lstStyle/>
        <a:p>
          <a:endParaRPr lang="en-US"/>
        </a:p>
      </dgm:t>
    </dgm:pt>
    <dgm:pt modelId="{12D4F00C-53EC-4012-8AC0-82347F46E144}">
      <dgm:prSet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US" dirty="0"/>
            <a:t>FA7 Data and Projects (new role)</a:t>
          </a:r>
        </a:p>
      </dgm:t>
    </dgm:pt>
    <dgm:pt modelId="{1F29DD70-5B85-4811-B5B0-83719BF48AC0}" type="parTrans" cxnId="{013149AC-2BEE-4A60-B7BD-832EC3B01E5B}">
      <dgm:prSet/>
      <dgm:spPr/>
      <dgm:t>
        <a:bodyPr/>
        <a:lstStyle/>
        <a:p>
          <a:endParaRPr lang="en-US"/>
        </a:p>
      </dgm:t>
    </dgm:pt>
    <dgm:pt modelId="{8B921F9B-151D-47AA-80F4-5C239D3CD1AF}" type="sibTrans" cxnId="{013149AC-2BEE-4A60-B7BD-832EC3B01E5B}">
      <dgm:prSet/>
      <dgm:spPr/>
      <dgm:t>
        <a:bodyPr/>
        <a:lstStyle/>
        <a:p>
          <a:endParaRPr lang="en-US"/>
        </a:p>
      </dgm:t>
    </dgm:pt>
    <dgm:pt modelId="{33E1E553-F631-43A4-B645-D3E95B742E45}">
      <dgm:prSet/>
      <dgm:spPr>
        <a:noFill/>
      </dgm:spPr>
      <dgm:t>
        <a:bodyPr/>
        <a:lstStyle/>
        <a:p>
          <a:r>
            <a:rPr lang="en-US" b="1" dirty="0"/>
            <a:t>Sophie Miller</a:t>
          </a:r>
        </a:p>
        <a:p>
          <a:r>
            <a:rPr lang="en-US" b="1" dirty="0"/>
            <a:t>UG Admissions Officer</a:t>
          </a:r>
        </a:p>
      </dgm:t>
    </dgm:pt>
    <dgm:pt modelId="{8BF559CB-7676-4870-8DDF-8419328E7D42}" type="parTrans" cxnId="{1B0897C6-538E-4FA6-81BF-09E0F27CBB28}">
      <dgm:prSet/>
      <dgm:spPr/>
      <dgm:t>
        <a:bodyPr/>
        <a:lstStyle/>
        <a:p>
          <a:endParaRPr lang="en-US"/>
        </a:p>
      </dgm:t>
    </dgm:pt>
    <dgm:pt modelId="{020AF870-8DD0-46DC-98AF-0E76EA27D680}" type="sibTrans" cxnId="{1B0897C6-538E-4FA6-81BF-09E0F27CBB28}">
      <dgm:prSet/>
      <dgm:spPr/>
      <dgm:t>
        <a:bodyPr/>
        <a:lstStyle/>
        <a:p>
          <a:endParaRPr lang="en-US"/>
        </a:p>
      </dgm:t>
    </dgm:pt>
    <dgm:pt modelId="{29FA2773-F752-4031-BB20-7346B3450746}">
      <dgm:prSet/>
      <dgm:spPr/>
      <dgm:t>
        <a:bodyPr/>
        <a:lstStyle/>
        <a:p>
          <a:r>
            <a:rPr lang="en-US" b="1" dirty="0"/>
            <a:t>Claire Glover </a:t>
          </a:r>
        </a:p>
        <a:p>
          <a:r>
            <a:rPr lang="en-US" b="1" dirty="0"/>
            <a:t>UG Admissions Officer (0.89)</a:t>
          </a:r>
        </a:p>
      </dgm:t>
    </dgm:pt>
    <dgm:pt modelId="{9DB97A4D-A281-4076-8C44-942EB5374FDF}" type="parTrans" cxnId="{509FA56B-091F-4C2D-96FA-5A5B5824A5A6}">
      <dgm:prSet/>
      <dgm:spPr/>
      <dgm:t>
        <a:bodyPr/>
        <a:lstStyle/>
        <a:p>
          <a:endParaRPr lang="en-US"/>
        </a:p>
      </dgm:t>
    </dgm:pt>
    <dgm:pt modelId="{9C411F33-62FA-44C1-B394-558E42662022}" type="sibTrans" cxnId="{509FA56B-091F-4C2D-96FA-5A5B5824A5A6}">
      <dgm:prSet/>
      <dgm:spPr/>
      <dgm:t>
        <a:bodyPr/>
        <a:lstStyle/>
        <a:p>
          <a:endParaRPr lang="en-US"/>
        </a:p>
      </dgm:t>
    </dgm:pt>
    <dgm:pt modelId="{571C49DE-32D8-4A58-BC83-3229A54A6178}">
      <dgm:prSet/>
      <dgm:spPr/>
      <dgm:t>
        <a:bodyPr/>
        <a:lstStyle/>
        <a:p>
          <a:r>
            <a:rPr lang="en-US" b="1" dirty="0"/>
            <a:t>James Andrews</a:t>
          </a:r>
        </a:p>
        <a:p>
          <a:r>
            <a:rPr lang="en-US" b="1" dirty="0"/>
            <a:t>UG Admissions Officer</a:t>
          </a:r>
        </a:p>
      </dgm:t>
    </dgm:pt>
    <dgm:pt modelId="{28B1482C-791B-424F-851E-BCD801A1EC66}" type="parTrans" cxnId="{4BBE1EC5-7D6A-4E1D-B5FC-48B81D3CD9F1}">
      <dgm:prSet/>
      <dgm:spPr/>
      <dgm:t>
        <a:bodyPr/>
        <a:lstStyle/>
        <a:p>
          <a:endParaRPr lang="en-US"/>
        </a:p>
      </dgm:t>
    </dgm:pt>
    <dgm:pt modelId="{5B389900-5582-4A40-89AC-F36715AC43D0}" type="sibTrans" cxnId="{4BBE1EC5-7D6A-4E1D-B5FC-48B81D3CD9F1}">
      <dgm:prSet/>
      <dgm:spPr/>
      <dgm:t>
        <a:bodyPr/>
        <a:lstStyle/>
        <a:p>
          <a:endParaRPr lang="en-US"/>
        </a:p>
      </dgm:t>
    </dgm:pt>
    <dgm:pt modelId="{C57F090E-087E-44D6-A040-9E26A223A003}">
      <dgm:prSet/>
      <dgm:spPr/>
      <dgm:t>
        <a:bodyPr/>
        <a:lstStyle/>
        <a:p>
          <a:r>
            <a:rPr lang="en-US" b="1" dirty="0"/>
            <a:t>Faith O’Neill</a:t>
          </a:r>
        </a:p>
        <a:p>
          <a:r>
            <a:rPr lang="en-US" b="1" dirty="0"/>
            <a:t>UG Admissions Coordinator</a:t>
          </a:r>
        </a:p>
      </dgm:t>
    </dgm:pt>
    <dgm:pt modelId="{2CF114A2-2EBE-4463-AAB9-A45F6B225C05}" type="parTrans" cxnId="{FFBFD9F0-7FE0-4818-8451-4A00B41E3194}">
      <dgm:prSet/>
      <dgm:spPr/>
      <dgm:t>
        <a:bodyPr/>
        <a:lstStyle/>
        <a:p>
          <a:endParaRPr lang="en-US"/>
        </a:p>
      </dgm:t>
    </dgm:pt>
    <dgm:pt modelId="{7CF031A5-741F-4565-BFE7-88E45189A4E4}" type="sibTrans" cxnId="{FFBFD9F0-7FE0-4818-8451-4A00B41E3194}">
      <dgm:prSet/>
      <dgm:spPr/>
      <dgm:t>
        <a:bodyPr/>
        <a:lstStyle/>
        <a:p>
          <a:endParaRPr lang="en-US"/>
        </a:p>
      </dgm:t>
    </dgm:pt>
    <dgm:pt modelId="{4EFF2A80-370B-4548-9B7C-CF7441281D1F}">
      <dgm:prSet/>
      <dgm:spPr/>
      <dgm:t>
        <a:bodyPr/>
        <a:lstStyle/>
        <a:p>
          <a:r>
            <a:rPr lang="en-US" b="1" dirty="0"/>
            <a:t>Lucy Jagger</a:t>
          </a:r>
        </a:p>
        <a:p>
          <a:r>
            <a:rPr lang="en-US" b="1" dirty="0"/>
            <a:t>UG Admissions Officer</a:t>
          </a:r>
        </a:p>
      </dgm:t>
    </dgm:pt>
    <dgm:pt modelId="{92C5F9C5-28F2-46BD-AFE1-CDB7C24C4645}" type="parTrans" cxnId="{CA0002D0-41D1-43AA-B637-4C78104FE4D8}">
      <dgm:prSet/>
      <dgm:spPr/>
      <dgm:t>
        <a:bodyPr/>
        <a:lstStyle/>
        <a:p>
          <a:endParaRPr lang="en-US"/>
        </a:p>
      </dgm:t>
    </dgm:pt>
    <dgm:pt modelId="{7CF267EC-1A0B-43E6-BE2C-8E1870C7C82A}" type="sibTrans" cxnId="{CA0002D0-41D1-43AA-B637-4C78104FE4D8}">
      <dgm:prSet/>
      <dgm:spPr/>
      <dgm:t>
        <a:bodyPr/>
        <a:lstStyle/>
        <a:p>
          <a:endParaRPr lang="en-US"/>
        </a:p>
      </dgm:t>
    </dgm:pt>
    <dgm:pt modelId="{FCB5B75F-6796-4DE5-AC25-2CD33D967B49}">
      <dgm:prSet/>
      <dgm:spPr>
        <a:noFill/>
      </dgm:spPr>
      <dgm:t>
        <a:bodyPr/>
        <a:lstStyle/>
        <a:p>
          <a:r>
            <a:rPr lang="en-US" b="1" dirty="0"/>
            <a:t>Helen Parsons</a:t>
          </a:r>
        </a:p>
        <a:p>
          <a:r>
            <a:rPr lang="en-US" b="1" dirty="0"/>
            <a:t>UG Admissions Officer (0.6)</a:t>
          </a:r>
        </a:p>
      </dgm:t>
    </dgm:pt>
    <dgm:pt modelId="{C61D81E3-F679-4974-9A62-543046B0C329}" type="parTrans" cxnId="{89623899-BC65-4AF8-88F0-4D034BF97D35}">
      <dgm:prSet/>
      <dgm:spPr/>
      <dgm:t>
        <a:bodyPr/>
        <a:lstStyle/>
        <a:p>
          <a:endParaRPr lang="en-US"/>
        </a:p>
      </dgm:t>
    </dgm:pt>
    <dgm:pt modelId="{A30CAF65-6B5F-4167-9D07-F4A8B44649DC}" type="sibTrans" cxnId="{89623899-BC65-4AF8-88F0-4D034BF97D35}">
      <dgm:prSet/>
      <dgm:spPr/>
      <dgm:t>
        <a:bodyPr/>
        <a:lstStyle/>
        <a:p>
          <a:endParaRPr lang="en-US"/>
        </a:p>
      </dgm:t>
    </dgm:pt>
    <dgm:pt modelId="{D51374FD-A088-415A-AB47-57462C9A0A99}">
      <dgm:prSet/>
      <dgm:spPr/>
      <dgm:t>
        <a:bodyPr/>
        <a:lstStyle/>
        <a:p>
          <a:r>
            <a:rPr lang="en-US" b="1" dirty="0"/>
            <a:t>Charlie Bell (Team 1)</a:t>
          </a:r>
        </a:p>
        <a:p>
          <a:r>
            <a:rPr lang="en-US" b="1" dirty="0"/>
            <a:t>Deputy Admissions Coordinator</a:t>
          </a:r>
        </a:p>
      </dgm:t>
    </dgm:pt>
    <dgm:pt modelId="{183D295B-6062-4948-9289-A062BCD19713}" type="parTrans" cxnId="{5816EF4A-2620-44B1-9859-421D7E737674}">
      <dgm:prSet/>
      <dgm:spPr/>
      <dgm:t>
        <a:bodyPr/>
        <a:lstStyle/>
        <a:p>
          <a:endParaRPr lang="en-US"/>
        </a:p>
      </dgm:t>
    </dgm:pt>
    <dgm:pt modelId="{B38673E8-913C-48C2-B3CA-55EB50EFBBF4}" type="sibTrans" cxnId="{5816EF4A-2620-44B1-9859-421D7E737674}">
      <dgm:prSet/>
      <dgm:spPr/>
      <dgm:t>
        <a:bodyPr/>
        <a:lstStyle/>
        <a:p>
          <a:endParaRPr lang="en-US"/>
        </a:p>
      </dgm:t>
    </dgm:pt>
    <dgm:pt modelId="{0BD40BD4-A978-40F4-AF0D-9745711029B7}">
      <dgm:prSet/>
      <dgm:spPr>
        <a:noFill/>
      </dgm:spPr>
      <dgm:t>
        <a:bodyPr/>
        <a:lstStyle/>
        <a:p>
          <a:r>
            <a:rPr lang="en-US" b="1" dirty="0"/>
            <a:t>Nicola Tod (Team 2)</a:t>
          </a:r>
        </a:p>
        <a:p>
          <a:r>
            <a:rPr lang="en-US" b="1" dirty="0"/>
            <a:t>Deputy Admissions Coordinator</a:t>
          </a:r>
        </a:p>
      </dgm:t>
    </dgm:pt>
    <dgm:pt modelId="{AEEB9CE3-B907-447F-BF65-29B964A54333}" type="parTrans" cxnId="{00364FD1-F29D-4EB3-AEB0-812E35DEE10E}">
      <dgm:prSet/>
      <dgm:spPr/>
      <dgm:t>
        <a:bodyPr/>
        <a:lstStyle/>
        <a:p>
          <a:endParaRPr lang="en-US"/>
        </a:p>
      </dgm:t>
    </dgm:pt>
    <dgm:pt modelId="{014B2BC9-67FB-4434-9F45-CB55BFF3679C}" type="sibTrans" cxnId="{00364FD1-F29D-4EB3-AEB0-812E35DEE10E}">
      <dgm:prSet/>
      <dgm:spPr/>
      <dgm:t>
        <a:bodyPr/>
        <a:lstStyle/>
        <a:p>
          <a:endParaRPr lang="en-US"/>
        </a:p>
      </dgm:t>
    </dgm:pt>
    <dgm:pt modelId="{4644765A-2530-4A8C-8C16-02138256C54C}">
      <dgm:prSet/>
      <dgm:spPr>
        <a:noFill/>
      </dgm:spPr>
      <dgm:t>
        <a:bodyPr/>
        <a:lstStyle/>
        <a:p>
          <a:r>
            <a:rPr lang="en-US" b="1" dirty="0"/>
            <a:t>Paul Edwards (Team 3)</a:t>
          </a:r>
        </a:p>
        <a:p>
          <a:r>
            <a:rPr lang="en-US" b="1" dirty="0"/>
            <a:t>Deputy Admissions Coordinator</a:t>
          </a:r>
        </a:p>
      </dgm:t>
    </dgm:pt>
    <dgm:pt modelId="{8572359C-CCC4-41D6-9380-F8DEAB8EE7B5}" type="parTrans" cxnId="{B33C10DD-47C2-4F7C-B2CC-94413A87F637}">
      <dgm:prSet/>
      <dgm:spPr/>
      <dgm:t>
        <a:bodyPr/>
        <a:lstStyle/>
        <a:p>
          <a:endParaRPr lang="en-US"/>
        </a:p>
      </dgm:t>
    </dgm:pt>
    <dgm:pt modelId="{398DE0F5-7963-4485-9E6F-37B3EA6088B2}" type="sibTrans" cxnId="{B33C10DD-47C2-4F7C-B2CC-94413A87F637}">
      <dgm:prSet/>
      <dgm:spPr/>
      <dgm:t>
        <a:bodyPr/>
        <a:lstStyle/>
        <a:p>
          <a:endParaRPr lang="en-US"/>
        </a:p>
      </dgm:t>
    </dgm:pt>
    <dgm:pt modelId="{18214223-2286-4E34-B4AF-D1605313282A}">
      <dgm:prSet/>
      <dgm:spPr/>
      <dgm:t>
        <a:bodyPr/>
        <a:lstStyle/>
        <a:p>
          <a:r>
            <a:rPr lang="en-US" b="1" dirty="0"/>
            <a:t>Sharon Lythe</a:t>
          </a:r>
        </a:p>
        <a:p>
          <a:r>
            <a:rPr lang="en-US" b="1" dirty="0"/>
            <a:t>Senior Admissions Assistant (0.4)</a:t>
          </a:r>
        </a:p>
      </dgm:t>
    </dgm:pt>
    <dgm:pt modelId="{278CD404-20A6-4ED9-B166-A590EE18E957}" type="parTrans" cxnId="{A39FE927-4895-4C37-8DC8-5D6FDE4EFC6C}">
      <dgm:prSet/>
      <dgm:spPr/>
      <dgm:t>
        <a:bodyPr/>
        <a:lstStyle/>
        <a:p>
          <a:endParaRPr lang="en-US"/>
        </a:p>
      </dgm:t>
    </dgm:pt>
    <dgm:pt modelId="{3A12CAAB-4C0F-4B81-A518-AE303D55471D}" type="sibTrans" cxnId="{A39FE927-4895-4C37-8DC8-5D6FDE4EFC6C}">
      <dgm:prSet/>
      <dgm:spPr/>
      <dgm:t>
        <a:bodyPr/>
        <a:lstStyle/>
        <a:p>
          <a:endParaRPr lang="en-US"/>
        </a:p>
      </dgm:t>
    </dgm:pt>
    <dgm:pt modelId="{FB03ADFE-6801-454A-998C-80E9FF1E103C}">
      <dgm:prSet/>
      <dgm:spPr/>
      <dgm:t>
        <a:bodyPr/>
        <a:lstStyle/>
        <a:p>
          <a:r>
            <a:rPr lang="en-US" b="1" dirty="0"/>
            <a:t>Alison Harley</a:t>
          </a:r>
        </a:p>
        <a:p>
          <a:r>
            <a:rPr lang="en-US" b="1" dirty="0"/>
            <a:t>Senior Admissions Assistant</a:t>
          </a:r>
        </a:p>
      </dgm:t>
    </dgm:pt>
    <dgm:pt modelId="{372FBE59-7010-473E-89F4-54BE28374A9E}" type="parTrans" cxnId="{61EBC480-D771-41D9-A0B0-F00A0EFA34CF}">
      <dgm:prSet/>
      <dgm:spPr/>
      <dgm:t>
        <a:bodyPr/>
        <a:lstStyle/>
        <a:p>
          <a:endParaRPr lang="en-US"/>
        </a:p>
      </dgm:t>
    </dgm:pt>
    <dgm:pt modelId="{72AD9623-94F6-4737-A247-0AF53EC550D6}" type="sibTrans" cxnId="{61EBC480-D771-41D9-A0B0-F00A0EFA34CF}">
      <dgm:prSet/>
      <dgm:spPr/>
      <dgm:t>
        <a:bodyPr/>
        <a:lstStyle/>
        <a:p>
          <a:endParaRPr lang="en-US"/>
        </a:p>
      </dgm:t>
    </dgm:pt>
    <dgm:pt modelId="{FC6F6C75-0845-40EB-96C8-AB0B18CCD6C6}">
      <dgm:prSet/>
      <dgm:spPr/>
      <dgm:t>
        <a:bodyPr/>
        <a:lstStyle/>
        <a:p>
          <a:r>
            <a:rPr lang="en-US" b="1" dirty="0"/>
            <a:t>Jag Kalsi</a:t>
          </a:r>
        </a:p>
        <a:p>
          <a:r>
            <a:rPr lang="en-US" b="1" dirty="0"/>
            <a:t>Senior Admissions Assistant</a:t>
          </a:r>
        </a:p>
      </dgm:t>
    </dgm:pt>
    <dgm:pt modelId="{8082DFCD-10B7-40E0-87F6-91EC8FD32D3E}" type="parTrans" cxnId="{3EB3368B-1BDB-401F-8FC7-C1904C76A7E9}">
      <dgm:prSet/>
      <dgm:spPr/>
      <dgm:t>
        <a:bodyPr/>
        <a:lstStyle/>
        <a:p>
          <a:endParaRPr lang="en-US"/>
        </a:p>
      </dgm:t>
    </dgm:pt>
    <dgm:pt modelId="{2B82938A-3399-4971-AE9C-11C510A6A9D7}" type="sibTrans" cxnId="{3EB3368B-1BDB-401F-8FC7-C1904C76A7E9}">
      <dgm:prSet/>
      <dgm:spPr/>
      <dgm:t>
        <a:bodyPr/>
        <a:lstStyle/>
        <a:p>
          <a:endParaRPr lang="en-US"/>
        </a:p>
      </dgm:t>
    </dgm:pt>
    <dgm:pt modelId="{25836AAF-A284-4A2C-B609-A22C9440C6BB}">
      <dgm:prSet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US" b="1" dirty="0"/>
            <a:t>Vacant</a:t>
          </a:r>
        </a:p>
        <a:p>
          <a:r>
            <a:rPr lang="en-US" b="1" dirty="0"/>
            <a:t>Senior Admissions Assistant</a:t>
          </a:r>
        </a:p>
      </dgm:t>
    </dgm:pt>
    <dgm:pt modelId="{13C83825-5970-49F9-854F-22E1A529BED1}" type="parTrans" cxnId="{5CEFEC98-CBEA-4880-99A2-C9BC0A5FF53E}">
      <dgm:prSet/>
      <dgm:spPr/>
      <dgm:t>
        <a:bodyPr/>
        <a:lstStyle/>
        <a:p>
          <a:endParaRPr lang="en-US"/>
        </a:p>
      </dgm:t>
    </dgm:pt>
    <dgm:pt modelId="{4EED3AC1-0E71-4A65-8FD4-7E3CF8B4F13F}" type="sibTrans" cxnId="{5CEFEC98-CBEA-4880-99A2-C9BC0A5FF53E}">
      <dgm:prSet/>
      <dgm:spPr/>
      <dgm:t>
        <a:bodyPr/>
        <a:lstStyle/>
        <a:p>
          <a:endParaRPr lang="en-US"/>
        </a:p>
      </dgm:t>
    </dgm:pt>
    <dgm:pt modelId="{6D479BD7-C73F-427D-8604-557DF29B9D12}">
      <dgm:prSet/>
      <dgm:spPr>
        <a:noFill/>
      </dgm:spPr>
      <dgm:t>
        <a:bodyPr/>
        <a:lstStyle/>
        <a:p>
          <a:r>
            <a:rPr lang="en-US" b="1" dirty="0"/>
            <a:t>Alison Eason</a:t>
          </a:r>
        </a:p>
        <a:p>
          <a:r>
            <a:rPr lang="en-US" b="1" dirty="0"/>
            <a:t>Senior Admissions Assistant</a:t>
          </a:r>
        </a:p>
      </dgm:t>
    </dgm:pt>
    <dgm:pt modelId="{949828BB-D9BE-4E7C-963C-1DCD5BAE0995}" type="parTrans" cxnId="{6384D1EF-334E-4A65-95B5-A62316338DB2}">
      <dgm:prSet/>
      <dgm:spPr/>
      <dgm:t>
        <a:bodyPr/>
        <a:lstStyle/>
        <a:p>
          <a:endParaRPr lang="en-US"/>
        </a:p>
      </dgm:t>
    </dgm:pt>
    <dgm:pt modelId="{84DADFF4-321E-48D0-A14E-A3DF415CF961}" type="sibTrans" cxnId="{6384D1EF-334E-4A65-95B5-A62316338DB2}">
      <dgm:prSet/>
      <dgm:spPr/>
      <dgm:t>
        <a:bodyPr/>
        <a:lstStyle/>
        <a:p>
          <a:endParaRPr lang="en-US"/>
        </a:p>
      </dgm:t>
    </dgm:pt>
    <dgm:pt modelId="{F4077D67-F2B4-4276-986F-68717BDAEBE4}">
      <dgm:prSet/>
      <dgm:spPr/>
      <dgm:t>
        <a:bodyPr/>
        <a:lstStyle/>
        <a:p>
          <a:r>
            <a:rPr lang="en-US" b="1" dirty="0"/>
            <a:t>Jack Edwards</a:t>
          </a:r>
        </a:p>
        <a:p>
          <a:r>
            <a:rPr lang="en-US" b="1" dirty="0"/>
            <a:t>Senior Admissions Assistant</a:t>
          </a:r>
        </a:p>
      </dgm:t>
    </dgm:pt>
    <dgm:pt modelId="{64D9AC3D-8FA9-40D8-A328-CB4A06753947}" type="parTrans" cxnId="{F6CE2ADE-B802-4BA0-9D5F-40BDD63652C3}">
      <dgm:prSet/>
      <dgm:spPr/>
      <dgm:t>
        <a:bodyPr/>
        <a:lstStyle/>
        <a:p>
          <a:endParaRPr lang="en-US"/>
        </a:p>
      </dgm:t>
    </dgm:pt>
    <dgm:pt modelId="{A4B508DC-DD77-4FEA-ABFC-70A02BAA6A4E}" type="sibTrans" cxnId="{F6CE2ADE-B802-4BA0-9D5F-40BDD63652C3}">
      <dgm:prSet/>
      <dgm:spPr/>
      <dgm:t>
        <a:bodyPr/>
        <a:lstStyle/>
        <a:p>
          <a:endParaRPr lang="en-US"/>
        </a:p>
      </dgm:t>
    </dgm:pt>
    <dgm:pt modelId="{F1634516-B4E6-4C04-8D53-89F34372185E}">
      <dgm:prSet/>
      <dgm:spPr/>
      <dgm:t>
        <a:bodyPr/>
        <a:lstStyle/>
        <a:p>
          <a:r>
            <a:rPr lang="en-US" b="1" dirty="0"/>
            <a:t>Ulrike Hill</a:t>
          </a:r>
        </a:p>
        <a:p>
          <a:r>
            <a:rPr lang="en-US" b="1" dirty="0"/>
            <a:t>Senior Admissions Assistant</a:t>
          </a:r>
        </a:p>
      </dgm:t>
    </dgm:pt>
    <dgm:pt modelId="{14CFE30C-8EFF-4C9F-9176-A2136BA86676}" type="parTrans" cxnId="{60FE874C-B4CA-4759-ABE5-3426823CC507}">
      <dgm:prSet/>
      <dgm:spPr/>
      <dgm:t>
        <a:bodyPr/>
        <a:lstStyle/>
        <a:p>
          <a:endParaRPr lang="en-US"/>
        </a:p>
      </dgm:t>
    </dgm:pt>
    <dgm:pt modelId="{66B8FA8B-0B31-4DE0-A84B-CEC18F9ED14E}" type="sibTrans" cxnId="{60FE874C-B4CA-4759-ABE5-3426823CC507}">
      <dgm:prSet/>
      <dgm:spPr/>
      <dgm:t>
        <a:bodyPr/>
        <a:lstStyle/>
        <a:p>
          <a:endParaRPr lang="en-US"/>
        </a:p>
      </dgm:t>
    </dgm:pt>
    <dgm:pt modelId="{A5497A4C-1DFA-4CBA-BF48-344FC29F1CE5}">
      <dgm:prSet/>
      <dgm:spPr/>
      <dgm:t>
        <a:bodyPr/>
        <a:lstStyle/>
        <a:p>
          <a:r>
            <a:rPr lang="en-US" b="1" dirty="0"/>
            <a:t>Gary Watson</a:t>
          </a:r>
        </a:p>
        <a:p>
          <a:r>
            <a:rPr lang="en-US" b="1" dirty="0"/>
            <a:t>Senior Admissions Assistant</a:t>
          </a:r>
        </a:p>
      </dgm:t>
    </dgm:pt>
    <dgm:pt modelId="{D068B525-E5FC-4E95-9E67-3DCDBEF62333}" type="parTrans" cxnId="{7C13E0B2-17D2-45E0-A2F3-2E47A9B3F03F}">
      <dgm:prSet/>
      <dgm:spPr/>
      <dgm:t>
        <a:bodyPr/>
        <a:lstStyle/>
        <a:p>
          <a:endParaRPr lang="en-US"/>
        </a:p>
      </dgm:t>
    </dgm:pt>
    <dgm:pt modelId="{F2723DFE-808B-432C-8BAD-6C28A70ED5FF}" type="sibTrans" cxnId="{7C13E0B2-17D2-45E0-A2F3-2E47A9B3F03F}">
      <dgm:prSet/>
      <dgm:spPr/>
      <dgm:t>
        <a:bodyPr/>
        <a:lstStyle/>
        <a:p>
          <a:endParaRPr lang="en-US"/>
        </a:p>
      </dgm:t>
    </dgm:pt>
    <dgm:pt modelId="{D2BAC80E-BAAA-44F5-9930-D9B5A8B7B1F1}">
      <dgm:prSet/>
      <dgm:spPr/>
      <dgm:t>
        <a:bodyPr/>
        <a:lstStyle/>
        <a:p>
          <a:r>
            <a:rPr lang="en-US" b="1" dirty="0"/>
            <a:t>Agata Andrews</a:t>
          </a:r>
        </a:p>
        <a:p>
          <a:r>
            <a:rPr lang="en-US" b="1" dirty="0"/>
            <a:t>Senior Admissions Assistant</a:t>
          </a:r>
        </a:p>
      </dgm:t>
    </dgm:pt>
    <dgm:pt modelId="{C8505E94-7A8F-429B-BDC7-CC5DC53E90E2}" type="parTrans" cxnId="{43BE77FD-0C0F-4AEE-B559-92121C08480D}">
      <dgm:prSet/>
      <dgm:spPr/>
      <dgm:t>
        <a:bodyPr/>
        <a:lstStyle/>
        <a:p>
          <a:endParaRPr lang="en-US"/>
        </a:p>
      </dgm:t>
    </dgm:pt>
    <dgm:pt modelId="{FF9FDD12-6320-4116-A818-C83CA21B55F9}" type="sibTrans" cxnId="{43BE77FD-0C0F-4AEE-B559-92121C08480D}">
      <dgm:prSet/>
      <dgm:spPr/>
      <dgm:t>
        <a:bodyPr/>
        <a:lstStyle/>
        <a:p>
          <a:endParaRPr lang="en-US"/>
        </a:p>
      </dgm:t>
    </dgm:pt>
    <dgm:pt modelId="{FF43B8A0-D346-4943-B7A8-956BEC2EFC72}">
      <dgm:prSet/>
      <dgm:spPr>
        <a:noFill/>
      </dgm:spPr>
      <dgm:t>
        <a:bodyPr/>
        <a:lstStyle/>
        <a:p>
          <a:r>
            <a:rPr lang="en-US" b="1" dirty="0"/>
            <a:t>Danny Williams</a:t>
          </a:r>
        </a:p>
        <a:p>
          <a:r>
            <a:rPr lang="en-US" b="1" dirty="0"/>
            <a:t>Senior Admissions Assistant</a:t>
          </a:r>
        </a:p>
      </dgm:t>
    </dgm:pt>
    <dgm:pt modelId="{C22D8369-FF2A-472A-AC62-D73519636F8B}" type="parTrans" cxnId="{D12EBD5C-B0E6-42AA-9532-C1B44230245E}">
      <dgm:prSet/>
      <dgm:spPr/>
      <dgm:t>
        <a:bodyPr/>
        <a:lstStyle/>
        <a:p>
          <a:endParaRPr lang="en-US"/>
        </a:p>
      </dgm:t>
    </dgm:pt>
    <dgm:pt modelId="{22AB49F3-9978-49CA-863F-A9CB644668C5}" type="sibTrans" cxnId="{D12EBD5C-B0E6-42AA-9532-C1B44230245E}">
      <dgm:prSet/>
      <dgm:spPr/>
      <dgm:t>
        <a:bodyPr/>
        <a:lstStyle/>
        <a:p>
          <a:endParaRPr lang="en-US"/>
        </a:p>
      </dgm:t>
    </dgm:pt>
    <dgm:pt modelId="{84C26224-1CC7-45DD-A85C-D93C93D4DA38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b="1" dirty="0"/>
            <a:t>Fern Gower</a:t>
          </a:r>
        </a:p>
        <a:p>
          <a:r>
            <a:rPr lang="en-US" b="1" dirty="0"/>
            <a:t>Senior Admissions Assistant</a:t>
          </a:r>
        </a:p>
      </dgm:t>
    </dgm:pt>
    <dgm:pt modelId="{B43237C3-A43F-4F60-AE17-0E2BF482F37D}" type="parTrans" cxnId="{01081315-018C-452D-975B-49854C1E00AA}">
      <dgm:prSet/>
      <dgm:spPr/>
      <dgm:t>
        <a:bodyPr/>
        <a:lstStyle/>
        <a:p>
          <a:endParaRPr lang="en-US"/>
        </a:p>
      </dgm:t>
    </dgm:pt>
    <dgm:pt modelId="{65E397BD-0B6E-4543-AD90-986F3ABDBBCB}" type="sibTrans" cxnId="{01081315-018C-452D-975B-49854C1E00AA}">
      <dgm:prSet/>
      <dgm:spPr/>
      <dgm:t>
        <a:bodyPr/>
        <a:lstStyle/>
        <a:p>
          <a:endParaRPr lang="en-US"/>
        </a:p>
      </dgm:t>
    </dgm:pt>
    <dgm:pt modelId="{D0D9F8A0-2FDF-4729-A461-30038E4DF611}">
      <dgm:prSet/>
      <dgm:spPr/>
      <dgm:t>
        <a:bodyPr/>
        <a:lstStyle/>
        <a:p>
          <a:r>
            <a:rPr lang="en-US" b="1" dirty="0"/>
            <a:t>Chris Twine</a:t>
          </a:r>
        </a:p>
        <a:p>
          <a:r>
            <a:rPr lang="en-US" b="1" dirty="0"/>
            <a:t>Academic Registrar</a:t>
          </a:r>
        </a:p>
      </dgm:t>
    </dgm:pt>
    <dgm:pt modelId="{7C9EEBCC-6745-4875-86F6-EA8CEF145AFC}" type="parTrans" cxnId="{3EE79BD8-1B11-4D04-897A-B0BB1E091681}">
      <dgm:prSet/>
      <dgm:spPr/>
      <dgm:t>
        <a:bodyPr/>
        <a:lstStyle/>
        <a:p>
          <a:endParaRPr lang="en-US"/>
        </a:p>
      </dgm:t>
    </dgm:pt>
    <dgm:pt modelId="{4C74BEE5-759B-4E31-9B93-DE648474F6C5}" type="sibTrans" cxnId="{3EE79BD8-1B11-4D04-897A-B0BB1E091681}">
      <dgm:prSet/>
      <dgm:spPr/>
      <dgm:t>
        <a:bodyPr/>
        <a:lstStyle/>
        <a:p>
          <a:endParaRPr lang="en-US"/>
        </a:p>
      </dgm:t>
    </dgm:pt>
    <dgm:pt modelId="{7A5AD0CE-489D-4A7D-8AA8-43B446852287}">
      <dgm:prSet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US" b="1" dirty="0"/>
            <a:t>Vacant</a:t>
          </a:r>
        </a:p>
        <a:p>
          <a:r>
            <a:rPr lang="en-US" b="1" dirty="0"/>
            <a:t>Senior Admissions Assistant</a:t>
          </a:r>
        </a:p>
      </dgm:t>
    </dgm:pt>
    <dgm:pt modelId="{EB3CB4D6-BB48-4B54-B635-3BA93072CCFA}" type="parTrans" cxnId="{6A63F4D1-94CE-4824-8923-61E7FF366540}">
      <dgm:prSet/>
      <dgm:spPr/>
      <dgm:t>
        <a:bodyPr/>
        <a:lstStyle/>
        <a:p>
          <a:endParaRPr lang="en-US"/>
        </a:p>
      </dgm:t>
    </dgm:pt>
    <dgm:pt modelId="{184DC4EB-8DFA-4C91-A97A-BC59B290F170}" type="sibTrans" cxnId="{6A63F4D1-94CE-4824-8923-61E7FF366540}">
      <dgm:prSet/>
      <dgm:spPr/>
      <dgm:t>
        <a:bodyPr/>
        <a:lstStyle/>
        <a:p>
          <a:endParaRPr lang="en-US"/>
        </a:p>
      </dgm:t>
    </dgm:pt>
    <dgm:pt modelId="{47931EBA-738B-40E2-9F89-174E037F7D33}">
      <dgm:prSet/>
      <dgm:spPr/>
      <dgm:t>
        <a:bodyPr/>
        <a:lstStyle/>
        <a:p>
          <a:r>
            <a:rPr lang="en-US" b="1" dirty="0"/>
            <a:t>Sarah Tsang</a:t>
          </a:r>
        </a:p>
        <a:p>
          <a:r>
            <a:rPr lang="en-US" b="1" dirty="0"/>
            <a:t>Senior Admissions Assistant</a:t>
          </a:r>
        </a:p>
      </dgm:t>
    </dgm:pt>
    <dgm:pt modelId="{7F9D1EE7-ECEC-47CF-95F9-A9DFC9554B74}" type="parTrans" cxnId="{057AC857-E124-4E63-A8A3-0515BDB2BCB4}">
      <dgm:prSet/>
      <dgm:spPr/>
      <dgm:t>
        <a:bodyPr/>
        <a:lstStyle/>
        <a:p>
          <a:endParaRPr lang="en-US"/>
        </a:p>
      </dgm:t>
    </dgm:pt>
    <dgm:pt modelId="{63A123A8-93E0-431A-B8BB-47701847DC04}" type="sibTrans" cxnId="{057AC857-E124-4E63-A8A3-0515BDB2BCB4}">
      <dgm:prSet/>
      <dgm:spPr/>
      <dgm:t>
        <a:bodyPr/>
        <a:lstStyle/>
        <a:p>
          <a:endParaRPr lang="en-US"/>
        </a:p>
      </dgm:t>
    </dgm:pt>
    <dgm:pt modelId="{23FD99B5-D9DB-4B23-85A7-B1541240A649}">
      <dgm:prSet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US" b="1" dirty="0"/>
            <a:t>Vacant posts</a:t>
          </a:r>
        </a:p>
      </dgm:t>
    </dgm:pt>
    <dgm:pt modelId="{8F88F931-F8F6-4D43-A89F-B3CA0E6A016C}" type="parTrans" cxnId="{6E070A4E-20C9-445C-8642-C51B3A731901}">
      <dgm:prSet/>
      <dgm:spPr/>
      <dgm:t>
        <a:bodyPr/>
        <a:lstStyle/>
        <a:p>
          <a:endParaRPr lang="en-US"/>
        </a:p>
      </dgm:t>
    </dgm:pt>
    <dgm:pt modelId="{CFB10A52-2831-46A3-BEAE-58F7D1D763F7}" type="sibTrans" cxnId="{6E070A4E-20C9-445C-8642-C51B3A731901}">
      <dgm:prSet/>
      <dgm:spPr/>
      <dgm:t>
        <a:bodyPr/>
        <a:lstStyle/>
        <a:p>
          <a:endParaRPr lang="en-US"/>
        </a:p>
      </dgm:t>
    </dgm:pt>
    <dgm:pt modelId="{94E640A3-486E-4212-8A0A-60D11C4EB2B7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b="1" dirty="0"/>
            <a:t>Fixed term</a:t>
          </a:r>
        </a:p>
      </dgm:t>
    </dgm:pt>
    <dgm:pt modelId="{538538AD-7075-42E3-BCFD-BEC5772873F7}" type="parTrans" cxnId="{FDE234FE-37B9-450D-BECF-BD7C62498C1A}">
      <dgm:prSet/>
      <dgm:spPr/>
      <dgm:t>
        <a:bodyPr/>
        <a:lstStyle/>
        <a:p>
          <a:endParaRPr lang="en-US"/>
        </a:p>
      </dgm:t>
    </dgm:pt>
    <dgm:pt modelId="{ACB0E81E-2CFA-44B5-87EE-7004526AB334}" type="sibTrans" cxnId="{FDE234FE-37B9-450D-BECF-BD7C62498C1A}">
      <dgm:prSet/>
      <dgm:spPr/>
      <dgm:t>
        <a:bodyPr/>
        <a:lstStyle/>
        <a:p>
          <a:endParaRPr lang="en-US"/>
        </a:p>
      </dgm:t>
    </dgm:pt>
    <dgm:pt modelId="{E1E5C51A-F617-44B4-9E03-CACF6F637B19}">
      <dgm:prSet/>
      <dgm:spPr>
        <a:noFill/>
      </dgm:spPr>
      <dgm:t>
        <a:bodyPr/>
        <a:lstStyle/>
        <a:p>
          <a:r>
            <a:rPr lang="en-US" b="1" dirty="0"/>
            <a:t>Sarah Catlin</a:t>
          </a:r>
        </a:p>
        <a:p>
          <a:r>
            <a:rPr lang="en-US" b="1" dirty="0"/>
            <a:t>UG Admissions Officer (0.4)</a:t>
          </a:r>
        </a:p>
      </dgm:t>
    </dgm:pt>
    <dgm:pt modelId="{F2409231-96E2-4B1B-AB50-3FA3EF72CE40}" type="parTrans" cxnId="{56CFE009-962B-47DA-B5DF-1BF1FBB52A4A}">
      <dgm:prSet/>
      <dgm:spPr/>
      <dgm:t>
        <a:bodyPr/>
        <a:lstStyle/>
        <a:p>
          <a:endParaRPr lang="en-GB"/>
        </a:p>
      </dgm:t>
    </dgm:pt>
    <dgm:pt modelId="{96421F27-55BF-467C-B54E-BC5187B5B061}" type="sibTrans" cxnId="{56CFE009-962B-47DA-B5DF-1BF1FBB52A4A}">
      <dgm:prSet/>
      <dgm:spPr/>
      <dgm:t>
        <a:bodyPr/>
        <a:lstStyle/>
        <a:p>
          <a:endParaRPr lang="en-GB"/>
        </a:p>
      </dgm:t>
    </dgm:pt>
    <dgm:pt modelId="{B7E5BA56-58FA-41E3-AD59-FB0C8F7E19E4}">
      <dgm:prSet/>
      <dgm:spPr/>
      <dgm:t>
        <a:bodyPr/>
        <a:lstStyle/>
        <a:p>
          <a:r>
            <a:rPr lang="en-US" b="1" dirty="0"/>
            <a:t>Georgina Owen</a:t>
          </a:r>
        </a:p>
        <a:p>
          <a:r>
            <a:rPr lang="en-US" b="1" dirty="0"/>
            <a:t>Senior Admissions Assistant</a:t>
          </a:r>
        </a:p>
      </dgm:t>
    </dgm:pt>
    <dgm:pt modelId="{18BECA5D-6192-4E9A-AB02-3BED3C0CF6F3}" type="parTrans" cxnId="{F3103CBE-A117-4BBC-BABA-F1E9BA1A762C}">
      <dgm:prSet/>
      <dgm:spPr/>
      <dgm:t>
        <a:bodyPr/>
        <a:lstStyle/>
        <a:p>
          <a:endParaRPr lang="en-GB"/>
        </a:p>
      </dgm:t>
    </dgm:pt>
    <dgm:pt modelId="{A68260A8-3E4C-4A4E-B944-5D8C40E00057}" type="sibTrans" cxnId="{F3103CBE-A117-4BBC-BABA-F1E9BA1A762C}">
      <dgm:prSet/>
      <dgm:spPr/>
      <dgm:t>
        <a:bodyPr/>
        <a:lstStyle/>
        <a:p>
          <a:endParaRPr lang="en-GB"/>
        </a:p>
      </dgm:t>
    </dgm:pt>
    <dgm:pt modelId="{CFDA5387-FA3B-420C-8567-910634C33E97}">
      <dgm:prSet/>
      <dgm:spPr/>
      <dgm:t>
        <a:bodyPr/>
        <a:lstStyle/>
        <a:p>
          <a:r>
            <a:rPr lang="en-US" b="1" dirty="0"/>
            <a:t>Anka Kranenbourg</a:t>
          </a:r>
        </a:p>
        <a:p>
          <a:r>
            <a:rPr lang="en-US" b="1" dirty="0"/>
            <a:t>Senior Admissions Assistant</a:t>
          </a:r>
        </a:p>
      </dgm:t>
    </dgm:pt>
    <dgm:pt modelId="{FA70A649-EA33-46CE-9DA5-5BC98783968D}" type="parTrans" cxnId="{7B08D04E-92B5-4CB1-9CB3-27D261752B22}">
      <dgm:prSet/>
      <dgm:spPr/>
      <dgm:t>
        <a:bodyPr/>
        <a:lstStyle/>
        <a:p>
          <a:endParaRPr lang="en-GB"/>
        </a:p>
      </dgm:t>
    </dgm:pt>
    <dgm:pt modelId="{9B57FB89-C648-4BE7-8B62-4744AF897E47}" type="sibTrans" cxnId="{7B08D04E-92B5-4CB1-9CB3-27D261752B22}">
      <dgm:prSet/>
      <dgm:spPr/>
      <dgm:t>
        <a:bodyPr/>
        <a:lstStyle/>
        <a:p>
          <a:endParaRPr lang="en-GB"/>
        </a:p>
      </dgm:t>
    </dgm:pt>
    <dgm:pt modelId="{7D85FA8A-29C7-4428-8E21-858F43454325}">
      <dgm:prSet/>
      <dgm:spPr>
        <a:noFill/>
      </dgm:spPr>
      <dgm:t>
        <a:bodyPr/>
        <a:lstStyle/>
        <a:p>
          <a:r>
            <a:rPr lang="en-US" b="1" dirty="0"/>
            <a:t>Neela Khan</a:t>
          </a:r>
        </a:p>
        <a:p>
          <a:r>
            <a:rPr lang="en-US" b="1" dirty="0"/>
            <a:t>Enquiries Assistant</a:t>
          </a:r>
        </a:p>
      </dgm:t>
    </dgm:pt>
    <dgm:pt modelId="{F85770EE-21D9-457A-815C-6C23BC15C09A}" type="parTrans" cxnId="{F477B5A6-B512-4C61-9547-75DC6BB61A28}">
      <dgm:prSet/>
      <dgm:spPr/>
      <dgm:t>
        <a:bodyPr/>
        <a:lstStyle/>
        <a:p>
          <a:endParaRPr lang="en-GB"/>
        </a:p>
      </dgm:t>
    </dgm:pt>
    <dgm:pt modelId="{AA49FA28-7C70-4E88-8B65-E0BCBD70DFD4}" type="sibTrans" cxnId="{F477B5A6-B512-4C61-9547-75DC6BB61A28}">
      <dgm:prSet/>
      <dgm:spPr/>
      <dgm:t>
        <a:bodyPr/>
        <a:lstStyle/>
        <a:p>
          <a:endParaRPr lang="en-GB"/>
        </a:p>
      </dgm:t>
    </dgm:pt>
    <dgm:pt modelId="{3FF6C2D5-CE59-46AA-8C73-B8E6D572A3E5}">
      <dgm:prSet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US" b="1" dirty="0"/>
            <a:t>Cover to be appointed</a:t>
          </a:r>
        </a:p>
      </dgm:t>
    </dgm:pt>
    <dgm:pt modelId="{DA094541-8ED3-4247-AB6F-2823E7AE4CC6}" type="sibTrans" cxnId="{4FCCC1A6-DA41-4BEE-BC5D-EA8217C2113C}">
      <dgm:prSet/>
      <dgm:spPr/>
      <dgm:t>
        <a:bodyPr/>
        <a:lstStyle/>
        <a:p>
          <a:endParaRPr lang="en-US"/>
        </a:p>
      </dgm:t>
    </dgm:pt>
    <dgm:pt modelId="{D9D131A2-FF37-43C7-9B59-A9D151EDBEA7}" type="parTrans" cxnId="{4FCCC1A6-DA41-4BEE-BC5D-EA8217C2113C}">
      <dgm:prSet/>
      <dgm:spPr/>
      <dgm:t>
        <a:bodyPr/>
        <a:lstStyle/>
        <a:p>
          <a:endParaRPr lang="en-US"/>
        </a:p>
      </dgm:t>
    </dgm:pt>
    <dgm:pt modelId="{D829C47D-47B4-4383-A81B-F83228EF3BC7}">
      <dgm:prSet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US" b="1" dirty="0"/>
            <a:t>UG Admissions Officer</a:t>
          </a:r>
        </a:p>
      </dgm:t>
    </dgm:pt>
    <dgm:pt modelId="{DFC9E600-BB50-4F4E-A746-BB233D2C7E68}" type="parTrans" cxnId="{2285D1FC-340E-4AB8-B937-6A3C067CDDA9}">
      <dgm:prSet/>
      <dgm:spPr/>
      <dgm:t>
        <a:bodyPr/>
        <a:lstStyle/>
        <a:p>
          <a:endParaRPr lang="en-GB"/>
        </a:p>
      </dgm:t>
    </dgm:pt>
    <dgm:pt modelId="{F7EACBC0-941D-427B-8D94-960B4C8448BB}" type="sibTrans" cxnId="{2285D1FC-340E-4AB8-B937-6A3C067CDDA9}">
      <dgm:prSet/>
      <dgm:spPr/>
      <dgm:t>
        <a:bodyPr/>
        <a:lstStyle/>
        <a:p>
          <a:endParaRPr lang="en-GB"/>
        </a:p>
      </dgm:t>
    </dgm:pt>
    <dgm:pt modelId="{0932290F-CF8B-4F18-91AB-10340924E78D}">
      <dgm:prSet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US" b="1" dirty="0"/>
            <a:t>UG Admissions Officer</a:t>
          </a:r>
        </a:p>
      </dgm:t>
    </dgm:pt>
    <dgm:pt modelId="{B56296B8-1445-484C-8B4E-A18A063E3167}" type="parTrans" cxnId="{D018CA06-95F0-4F1F-A78E-84AA6728D61A}">
      <dgm:prSet/>
      <dgm:spPr/>
      <dgm:t>
        <a:bodyPr/>
        <a:lstStyle/>
        <a:p>
          <a:endParaRPr lang="en-GB"/>
        </a:p>
      </dgm:t>
    </dgm:pt>
    <dgm:pt modelId="{F1B01B96-5C41-48F3-948E-28A57F6BAE78}" type="sibTrans" cxnId="{D018CA06-95F0-4F1F-A78E-84AA6728D61A}">
      <dgm:prSet/>
      <dgm:spPr/>
      <dgm:t>
        <a:bodyPr/>
        <a:lstStyle/>
        <a:p>
          <a:endParaRPr lang="en-GB"/>
        </a:p>
      </dgm:t>
    </dgm:pt>
    <dgm:pt modelId="{97497901-55E4-4367-B025-05E8DC2D9AED}" type="pres">
      <dgm:prSet presAssocID="{7740790E-9A88-4BBA-8E76-FEAC2474F33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8D14CB-1247-4690-B7D2-2E52C299FE51}" type="pres">
      <dgm:prSet presAssocID="{D0D9F8A0-2FDF-4729-A461-30038E4DF611}" presName="hierRoot1" presStyleCnt="0">
        <dgm:presLayoutVars>
          <dgm:hierBranch val="init"/>
        </dgm:presLayoutVars>
      </dgm:prSet>
      <dgm:spPr/>
    </dgm:pt>
    <dgm:pt modelId="{8D94692C-9A7C-40E1-A3A0-DC00A214C0A1}" type="pres">
      <dgm:prSet presAssocID="{D0D9F8A0-2FDF-4729-A461-30038E4DF611}" presName="rootComposite1" presStyleCnt="0"/>
      <dgm:spPr/>
    </dgm:pt>
    <dgm:pt modelId="{4ECB7186-32C8-4699-AFC0-68DCE92C0381}" type="pres">
      <dgm:prSet presAssocID="{D0D9F8A0-2FDF-4729-A461-30038E4DF611}" presName="rootText1" presStyleLbl="node0" presStyleIdx="0" presStyleCnt="10" custLinFactNeighborX="-55245">
        <dgm:presLayoutVars>
          <dgm:chPref val="3"/>
        </dgm:presLayoutVars>
      </dgm:prSet>
      <dgm:spPr/>
    </dgm:pt>
    <dgm:pt modelId="{4D893790-8F3B-4C3B-AE40-C6CC55BC9B7A}" type="pres">
      <dgm:prSet presAssocID="{D0D9F8A0-2FDF-4729-A461-30038E4DF611}" presName="rootConnector1" presStyleLbl="node1" presStyleIdx="0" presStyleCnt="0"/>
      <dgm:spPr/>
    </dgm:pt>
    <dgm:pt modelId="{8CBDDD0F-E1FD-4B80-B08C-697DFBFE0D3D}" type="pres">
      <dgm:prSet presAssocID="{D0D9F8A0-2FDF-4729-A461-30038E4DF611}" presName="hierChild2" presStyleCnt="0"/>
      <dgm:spPr/>
    </dgm:pt>
    <dgm:pt modelId="{C0EC3962-581A-4DFE-9D94-0CF81D6744C7}" type="pres">
      <dgm:prSet presAssocID="{46CBF022-B75A-4568-9DD3-0C92DCD40A2C}" presName="Name64" presStyleLbl="parChTrans1D2" presStyleIdx="0" presStyleCnt="1"/>
      <dgm:spPr/>
    </dgm:pt>
    <dgm:pt modelId="{3735F520-15A5-46D6-AFAD-B1897D870023}" type="pres">
      <dgm:prSet presAssocID="{4833ACEF-5815-49D7-8EB9-5170F64222FD}" presName="hierRoot2" presStyleCnt="0">
        <dgm:presLayoutVars>
          <dgm:hierBranch val="init"/>
        </dgm:presLayoutVars>
      </dgm:prSet>
      <dgm:spPr/>
    </dgm:pt>
    <dgm:pt modelId="{822BB46C-ACAC-4211-9CBC-8E13A4AC282F}" type="pres">
      <dgm:prSet presAssocID="{4833ACEF-5815-49D7-8EB9-5170F64222FD}" presName="rootComposite" presStyleCnt="0"/>
      <dgm:spPr/>
    </dgm:pt>
    <dgm:pt modelId="{ACB68DA1-31C3-449F-B5FE-6CB23F753DDB}" type="pres">
      <dgm:prSet presAssocID="{4833ACEF-5815-49D7-8EB9-5170F64222FD}" presName="rootText" presStyleLbl="node2" presStyleIdx="0" presStyleCnt="1" custLinFactNeighborX="-66294" custLinFactNeighborY="2131">
        <dgm:presLayoutVars>
          <dgm:chPref val="3"/>
        </dgm:presLayoutVars>
      </dgm:prSet>
      <dgm:spPr/>
    </dgm:pt>
    <dgm:pt modelId="{0F60DD13-955D-417F-958C-B7DB2DF16CE8}" type="pres">
      <dgm:prSet presAssocID="{4833ACEF-5815-49D7-8EB9-5170F64222FD}" presName="rootConnector" presStyleLbl="node2" presStyleIdx="0" presStyleCnt="1"/>
      <dgm:spPr/>
    </dgm:pt>
    <dgm:pt modelId="{14C58EF4-67FC-4853-B497-C66F6028B13E}" type="pres">
      <dgm:prSet presAssocID="{4833ACEF-5815-49D7-8EB9-5170F64222FD}" presName="hierChild4" presStyleCnt="0"/>
      <dgm:spPr/>
    </dgm:pt>
    <dgm:pt modelId="{E1C48BD2-97BA-450D-B05E-3EAF19529DBD}" type="pres">
      <dgm:prSet presAssocID="{B30A7DCA-7E04-4A88-951C-E69353F2D734}" presName="Name64" presStyleLbl="parChTrans1D3" presStyleIdx="0" presStyleCnt="3"/>
      <dgm:spPr/>
    </dgm:pt>
    <dgm:pt modelId="{84415C44-6FE3-479B-9B2E-816989AA5ADD}" type="pres">
      <dgm:prSet presAssocID="{030F10BF-99E2-494F-ABD7-CD6BD9FB391F}" presName="hierRoot2" presStyleCnt="0">
        <dgm:presLayoutVars>
          <dgm:hierBranch val="init"/>
        </dgm:presLayoutVars>
      </dgm:prSet>
      <dgm:spPr/>
    </dgm:pt>
    <dgm:pt modelId="{BC36505C-CC8F-4F82-A387-78665764681A}" type="pres">
      <dgm:prSet presAssocID="{030F10BF-99E2-494F-ABD7-CD6BD9FB391F}" presName="rootComposite" presStyleCnt="0"/>
      <dgm:spPr/>
    </dgm:pt>
    <dgm:pt modelId="{D8B4F5B7-B199-4B1D-B10F-92B253442271}" type="pres">
      <dgm:prSet presAssocID="{030F10BF-99E2-494F-ABD7-CD6BD9FB391F}" presName="rootText" presStyleLbl="node3" presStyleIdx="0" presStyleCnt="3" custLinFactNeighborX="-72209" custLinFactNeighborY="-2131">
        <dgm:presLayoutVars>
          <dgm:chPref val="3"/>
        </dgm:presLayoutVars>
      </dgm:prSet>
      <dgm:spPr/>
    </dgm:pt>
    <dgm:pt modelId="{63B80996-A719-468B-8A59-28D753DA6EFF}" type="pres">
      <dgm:prSet presAssocID="{030F10BF-99E2-494F-ABD7-CD6BD9FB391F}" presName="rootConnector" presStyleLbl="node3" presStyleIdx="0" presStyleCnt="3"/>
      <dgm:spPr/>
    </dgm:pt>
    <dgm:pt modelId="{09E850D2-AECB-4E28-A121-4B1109CB4AE9}" type="pres">
      <dgm:prSet presAssocID="{030F10BF-99E2-494F-ABD7-CD6BD9FB391F}" presName="hierChild4" presStyleCnt="0"/>
      <dgm:spPr/>
    </dgm:pt>
    <dgm:pt modelId="{7A54AC7D-C6F7-4C1C-B4DC-69437C3D6070}" type="pres">
      <dgm:prSet presAssocID="{030F10BF-99E2-494F-ABD7-CD6BD9FB391F}" presName="hierChild5" presStyleCnt="0"/>
      <dgm:spPr/>
    </dgm:pt>
    <dgm:pt modelId="{BD656B66-5F69-4F78-99B0-86189EEBA900}" type="pres">
      <dgm:prSet presAssocID="{EEA70B6F-24D5-418D-A00E-A6117B56839C}" presName="Name64" presStyleLbl="parChTrans1D3" presStyleIdx="1" presStyleCnt="3"/>
      <dgm:spPr/>
    </dgm:pt>
    <dgm:pt modelId="{E3D3E3FE-AA41-4D0E-8B72-C688171A07E8}" type="pres">
      <dgm:prSet presAssocID="{FE19B41F-3846-4DB4-8DD4-849F37721C32}" presName="hierRoot2" presStyleCnt="0">
        <dgm:presLayoutVars>
          <dgm:hierBranch val="init"/>
        </dgm:presLayoutVars>
      </dgm:prSet>
      <dgm:spPr/>
    </dgm:pt>
    <dgm:pt modelId="{B497634F-39A2-4C9D-ABE6-2775489D9E6A}" type="pres">
      <dgm:prSet presAssocID="{FE19B41F-3846-4DB4-8DD4-849F37721C32}" presName="rootComposite" presStyleCnt="0"/>
      <dgm:spPr/>
    </dgm:pt>
    <dgm:pt modelId="{F99AF77D-9F58-4DB6-A797-755CA12200B4}" type="pres">
      <dgm:prSet presAssocID="{FE19B41F-3846-4DB4-8DD4-849F37721C32}" presName="rootText" presStyleLbl="node3" presStyleIdx="1" presStyleCnt="3" custLinFactNeighborX="-73570" custLinFactNeighborY="2131">
        <dgm:presLayoutVars>
          <dgm:chPref val="3"/>
        </dgm:presLayoutVars>
      </dgm:prSet>
      <dgm:spPr/>
    </dgm:pt>
    <dgm:pt modelId="{2A9717B2-0BE7-4C5E-938E-A1074A4C1346}" type="pres">
      <dgm:prSet presAssocID="{FE19B41F-3846-4DB4-8DD4-849F37721C32}" presName="rootConnector" presStyleLbl="node3" presStyleIdx="1" presStyleCnt="3"/>
      <dgm:spPr/>
    </dgm:pt>
    <dgm:pt modelId="{2A91EE21-0825-41E0-9350-3F139A4164E4}" type="pres">
      <dgm:prSet presAssocID="{FE19B41F-3846-4DB4-8DD4-849F37721C32}" presName="hierChild4" presStyleCnt="0"/>
      <dgm:spPr/>
    </dgm:pt>
    <dgm:pt modelId="{5720602A-4DE6-494D-98ED-20E3E1502F3D}" type="pres">
      <dgm:prSet presAssocID="{8BF559CB-7676-4870-8DDF-8419328E7D42}" presName="Name64" presStyleLbl="parChTrans1D4" presStyleIdx="0" presStyleCnt="22"/>
      <dgm:spPr/>
    </dgm:pt>
    <dgm:pt modelId="{84BC5B10-B63F-42D0-A906-9DCB7DC4D7E3}" type="pres">
      <dgm:prSet presAssocID="{33E1E553-F631-43A4-B645-D3E95B742E45}" presName="hierRoot2" presStyleCnt="0">
        <dgm:presLayoutVars>
          <dgm:hierBranch val="init"/>
        </dgm:presLayoutVars>
      </dgm:prSet>
      <dgm:spPr/>
    </dgm:pt>
    <dgm:pt modelId="{6F3B3BBB-526F-42DC-99FA-6657BA26E020}" type="pres">
      <dgm:prSet presAssocID="{33E1E553-F631-43A4-B645-D3E95B742E45}" presName="rootComposite" presStyleCnt="0"/>
      <dgm:spPr/>
    </dgm:pt>
    <dgm:pt modelId="{BA9A17E8-725D-4311-BF56-165F0A0218B9}" type="pres">
      <dgm:prSet presAssocID="{33E1E553-F631-43A4-B645-D3E95B742E45}" presName="rootText" presStyleLbl="node4" presStyleIdx="0" presStyleCnt="22" custLinFactNeighborX="-70259" custLinFactNeighborY="-94579">
        <dgm:presLayoutVars>
          <dgm:chPref val="3"/>
        </dgm:presLayoutVars>
      </dgm:prSet>
      <dgm:spPr/>
    </dgm:pt>
    <dgm:pt modelId="{9A0D5284-6D97-4330-A815-6DD08BD9213C}" type="pres">
      <dgm:prSet presAssocID="{33E1E553-F631-43A4-B645-D3E95B742E45}" presName="rootConnector" presStyleLbl="node4" presStyleIdx="0" presStyleCnt="22"/>
      <dgm:spPr/>
    </dgm:pt>
    <dgm:pt modelId="{AD67DF13-533B-4B36-B257-AB431CB6D9BA}" type="pres">
      <dgm:prSet presAssocID="{33E1E553-F631-43A4-B645-D3E95B742E45}" presName="hierChild4" presStyleCnt="0"/>
      <dgm:spPr/>
    </dgm:pt>
    <dgm:pt modelId="{F3DA2D40-12DC-46C2-AD87-272B409B05FC}" type="pres">
      <dgm:prSet presAssocID="{33E1E553-F631-43A4-B645-D3E95B742E45}" presName="hierChild5" presStyleCnt="0"/>
      <dgm:spPr/>
    </dgm:pt>
    <dgm:pt modelId="{17519074-A157-4E26-9A45-DC132EED5746}" type="pres">
      <dgm:prSet presAssocID="{9DB97A4D-A281-4076-8C44-942EB5374FDF}" presName="Name64" presStyleLbl="parChTrans1D4" presStyleIdx="1" presStyleCnt="22"/>
      <dgm:spPr/>
    </dgm:pt>
    <dgm:pt modelId="{ECC3710F-B1E2-406D-9F73-692060906942}" type="pres">
      <dgm:prSet presAssocID="{29FA2773-F752-4031-BB20-7346B3450746}" presName="hierRoot2" presStyleCnt="0">
        <dgm:presLayoutVars>
          <dgm:hierBranch val="init"/>
        </dgm:presLayoutVars>
      </dgm:prSet>
      <dgm:spPr/>
    </dgm:pt>
    <dgm:pt modelId="{520CBFDF-3E79-41BD-8A9D-55F8F80C6AA8}" type="pres">
      <dgm:prSet presAssocID="{29FA2773-F752-4031-BB20-7346B3450746}" presName="rootComposite" presStyleCnt="0"/>
      <dgm:spPr/>
    </dgm:pt>
    <dgm:pt modelId="{E259561B-2329-4D3B-9FDF-742156D7A197}" type="pres">
      <dgm:prSet presAssocID="{29FA2773-F752-4031-BB20-7346B3450746}" presName="rootText" presStyleLbl="node4" presStyleIdx="1" presStyleCnt="22" custLinFactY="51684" custLinFactNeighborX="-70037" custLinFactNeighborY="100000">
        <dgm:presLayoutVars>
          <dgm:chPref val="3"/>
        </dgm:presLayoutVars>
      </dgm:prSet>
      <dgm:spPr/>
    </dgm:pt>
    <dgm:pt modelId="{03EACEA6-D7AE-426C-8D2D-9BFF41A2F590}" type="pres">
      <dgm:prSet presAssocID="{29FA2773-F752-4031-BB20-7346B3450746}" presName="rootConnector" presStyleLbl="node4" presStyleIdx="1" presStyleCnt="22"/>
      <dgm:spPr/>
    </dgm:pt>
    <dgm:pt modelId="{4E9DAE87-019B-4E51-B001-3A9B5E62B270}" type="pres">
      <dgm:prSet presAssocID="{29FA2773-F752-4031-BB20-7346B3450746}" presName="hierChild4" presStyleCnt="0"/>
      <dgm:spPr/>
    </dgm:pt>
    <dgm:pt modelId="{C61D0AFA-A590-4653-9B51-065DD389865F}" type="pres">
      <dgm:prSet presAssocID="{29FA2773-F752-4031-BB20-7346B3450746}" presName="hierChild5" presStyleCnt="0"/>
      <dgm:spPr/>
    </dgm:pt>
    <dgm:pt modelId="{3650C9A9-3C0D-4FD5-96B8-723BD8E04C03}" type="pres">
      <dgm:prSet presAssocID="{28B1482C-791B-424F-851E-BCD801A1EC66}" presName="Name64" presStyleLbl="parChTrans1D4" presStyleIdx="2" presStyleCnt="22"/>
      <dgm:spPr/>
    </dgm:pt>
    <dgm:pt modelId="{21DD28B8-7A62-4DC2-8AB4-09AECC2543B8}" type="pres">
      <dgm:prSet presAssocID="{571C49DE-32D8-4A58-BC83-3229A54A6178}" presName="hierRoot2" presStyleCnt="0">
        <dgm:presLayoutVars>
          <dgm:hierBranch val="init"/>
        </dgm:presLayoutVars>
      </dgm:prSet>
      <dgm:spPr/>
    </dgm:pt>
    <dgm:pt modelId="{FD234C6C-23EA-4D9A-B682-6F31002DB93A}" type="pres">
      <dgm:prSet presAssocID="{571C49DE-32D8-4A58-BC83-3229A54A6178}" presName="rootComposite" presStyleCnt="0"/>
      <dgm:spPr/>
    </dgm:pt>
    <dgm:pt modelId="{BEB7FA82-999D-443C-8DF1-C4F99B6A1D0A}" type="pres">
      <dgm:prSet presAssocID="{571C49DE-32D8-4A58-BC83-3229A54A6178}" presName="rootText" presStyleLbl="node4" presStyleIdx="2" presStyleCnt="22" custLinFactY="-19045" custLinFactNeighborX="-70259" custLinFactNeighborY="-100000">
        <dgm:presLayoutVars>
          <dgm:chPref val="3"/>
        </dgm:presLayoutVars>
      </dgm:prSet>
      <dgm:spPr/>
    </dgm:pt>
    <dgm:pt modelId="{49F718A8-3CA1-4D3C-A89B-AB436C93DC58}" type="pres">
      <dgm:prSet presAssocID="{571C49DE-32D8-4A58-BC83-3229A54A6178}" presName="rootConnector" presStyleLbl="node4" presStyleIdx="2" presStyleCnt="22"/>
      <dgm:spPr/>
    </dgm:pt>
    <dgm:pt modelId="{618CB239-4710-410C-A7A6-BDF296C4776F}" type="pres">
      <dgm:prSet presAssocID="{571C49DE-32D8-4A58-BC83-3229A54A6178}" presName="hierChild4" presStyleCnt="0"/>
      <dgm:spPr/>
    </dgm:pt>
    <dgm:pt modelId="{FC942007-E9D9-4922-B1A3-B51F0C9F2DBC}" type="pres">
      <dgm:prSet presAssocID="{571C49DE-32D8-4A58-BC83-3229A54A6178}" presName="hierChild5" presStyleCnt="0"/>
      <dgm:spPr/>
    </dgm:pt>
    <dgm:pt modelId="{34D9CBA9-3CFD-4256-BE23-1B8D95466A3D}" type="pres">
      <dgm:prSet presAssocID="{2CF114A2-2EBE-4463-AAB9-A45F6B225C05}" presName="Name64" presStyleLbl="parChTrans1D4" presStyleIdx="3" presStyleCnt="22"/>
      <dgm:spPr/>
    </dgm:pt>
    <dgm:pt modelId="{4FEDCBF5-EB54-40C8-BE7C-0DE76EFC23E2}" type="pres">
      <dgm:prSet presAssocID="{C57F090E-087E-44D6-A040-9E26A223A003}" presName="hierRoot2" presStyleCnt="0">
        <dgm:presLayoutVars>
          <dgm:hierBranch val="init"/>
        </dgm:presLayoutVars>
      </dgm:prSet>
      <dgm:spPr/>
    </dgm:pt>
    <dgm:pt modelId="{ED574132-AFB7-4D96-8E4B-EFD4B51F5FCA}" type="pres">
      <dgm:prSet presAssocID="{C57F090E-087E-44D6-A040-9E26A223A003}" presName="rootComposite" presStyleCnt="0"/>
      <dgm:spPr/>
    </dgm:pt>
    <dgm:pt modelId="{806977DD-2CA7-4C61-AB0F-1C39D387CAB3}" type="pres">
      <dgm:prSet presAssocID="{C57F090E-087E-44D6-A040-9E26A223A003}" presName="rootText" presStyleLbl="node4" presStyleIdx="3" presStyleCnt="22" custLinFactY="200000" custLinFactNeighborX="-70539" custLinFactNeighborY="293294">
        <dgm:presLayoutVars>
          <dgm:chPref val="3"/>
        </dgm:presLayoutVars>
      </dgm:prSet>
      <dgm:spPr/>
    </dgm:pt>
    <dgm:pt modelId="{21156C62-0490-4536-A142-758969B834AC}" type="pres">
      <dgm:prSet presAssocID="{C57F090E-087E-44D6-A040-9E26A223A003}" presName="rootConnector" presStyleLbl="node4" presStyleIdx="3" presStyleCnt="22"/>
      <dgm:spPr/>
    </dgm:pt>
    <dgm:pt modelId="{62528174-1853-4BAA-8547-13F068021FCA}" type="pres">
      <dgm:prSet presAssocID="{C57F090E-087E-44D6-A040-9E26A223A003}" presName="hierChild4" presStyleCnt="0"/>
      <dgm:spPr/>
    </dgm:pt>
    <dgm:pt modelId="{049BC120-3BE7-417D-8423-2BDB7757BF1E}" type="pres">
      <dgm:prSet presAssocID="{183D295B-6062-4948-9289-A062BCD19713}" presName="Name64" presStyleLbl="parChTrans1D4" presStyleIdx="4" presStyleCnt="22"/>
      <dgm:spPr/>
    </dgm:pt>
    <dgm:pt modelId="{6D549522-786A-47BE-8B7B-BC1705157A5E}" type="pres">
      <dgm:prSet presAssocID="{D51374FD-A088-415A-AB47-57462C9A0A99}" presName="hierRoot2" presStyleCnt="0">
        <dgm:presLayoutVars>
          <dgm:hierBranch val="init"/>
        </dgm:presLayoutVars>
      </dgm:prSet>
      <dgm:spPr/>
    </dgm:pt>
    <dgm:pt modelId="{EC390085-EAFF-4C44-A733-84C32A742B6B}" type="pres">
      <dgm:prSet presAssocID="{D51374FD-A088-415A-AB47-57462C9A0A99}" presName="rootComposite" presStyleCnt="0"/>
      <dgm:spPr/>
    </dgm:pt>
    <dgm:pt modelId="{D4FB3D5D-DA45-41A8-B1C7-2B5285D5D91E}" type="pres">
      <dgm:prSet presAssocID="{D51374FD-A088-415A-AB47-57462C9A0A99}" presName="rootText" presStyleLbl="node4" presStyleIdx="4" presStyleCnt="22" custLinFactNeighborX="-52911" custLinFactNeighborY="-23386">
        <dgm:presLayoutVars>
          <dgm:chPref val="3"/>
        </dgm:presLayoutVars>
      </dgm:prSet>
      <dgm:spPr/>
    </dgm:pt>
    <dgm:pt modelId="{4A07BE75-3372-46FB-91D3-9FA7D023942A}" type="pres">
      <dgm:prSet presAssocID="{D51374FD-A088-415A-AB47-57462C9A0A99}" presName="rootConnector" presStyleLbl="node4" presStyleIdx="4" presStyleCnt="22"/>
      <dgm:spPr/>
    </dgm:pt>
    <dgm:pt modelId="{CF0D2E64-09BF-40E1-826B-521D0DC571AF}" type="pres">
      <dgm:prSet presAssocID="{D51374FD-A088-415A-AB47-57462C9A0A99}" presName="hierChild4" presStyleCnt="0"/>
      <dgm:spPr/>
    </dgm:pt>
    <dgm:pt modelId="{E802053D-BE2B-40CD-955A-EB70417F4C81}" type="pres">
      <dgm:prSet presAssocID="{278CD404-20A6-4ED9-B166-A590EE18E957}" presName="Name64" presStyleLbl="parChTrans1D4" presStyleIdx="5" presStyleCnt="22"/>
      <dgm:spPr/>
    </dgm:pt>
    <dgm:pt modelId="{40CEA4FD-EEC4-4EBA-A6E4-40DABCFF03AB}" type="pres">
      <dgm:prSet presAssocID="{18214223-2286-4E34-B4AF-D1605313282A}" presName="hierRoot2" presStyleCnt="0">
        <dgm:presLayoutVars>
          <dgm:hierBranch val="init"/>
        </dgm:presLayoutVars>
      </dgm:prSet>
      <dgm:spPr/>
    </dgm:pt>
    <dgm:pt modelId="{A935523D-A58E-4720-BC08-83B0F54DF7AD}" type="pres">
      <dgm:prSet presAssocID="{18214223-2286-4E34-B4AF-D1605313282A}" presName="rootComposite" presStyleCnt="0"/>
      <dgm:spPr/>
    </dgm:pt>
    <dgm:pt modelId="{9C50518C-65B2-4DBA-A44B-03DBE6EE165E}" type="pres">
      <dgm:prSet presAssocID="{18214223-2286-4E34-B4AF-D1605313282A}" presName="rootText" presStyleLbl="node4" presStyleIdx="5" presStyleCnt="22" custLinFactNeighborX="-55389" custLinFactNeighborY="-43655">
        <dgm:presLayoutVars>
          <dgm:chPref val="3"/>
        </dgm:presLayoutVars>
      </dgm:prSet>
      <dgm:spPr/>
    </dgm:pt>
    <dgm:pt modelId="{280CD133-0B3F-4D20-8C71-95CA27483A64}" type="pres">
      <dgm:prSet presAssocID="{18214223-2286-4E34-B4AF-D1605313282A}" presName="rootConnector" presStyleLbl="node4" presStyleIdx="5" presStyleCnt="22"/>
      <dgm:spPr/>
    </dgm:pt>
    <dgm:pt modelId="{140F78A7-51B1-4C6A-9E42-19FF983C70BE}" type="pres">
      <dgm:prSet presAssocID="{18214223-2286-4E34-B4AF-D1605313282A}" presName="hierChild4" presStyleCnt="0"/>
      <dgm:spPr/>
    </dgm:pt>
    <dgm:pt modelId="{7C9E09A0-A8B9-4EE1-99DA-17293CEAAA15}" type="pres">
      <dgm:prSet presAssocID="{18214223-2286-4E34-B4AF-D1605313282A}" presName="hierChild5" presStyleCnt="0"/>
      <dgm:spPr/>
    </dgm:pt>
    <dgm:pt modelId="{272D2AE2-9BC4-4C91-9B4F-F4E507E82BDA}" type="pres">
      <dgm:prSet presAssocID="{372FBE59-7010-473E-89F4-54BE28374A9E}" presName="Name64" presStyleLbl="parChTrans1D4" presStyleIdx="6" presStyleCnt="22"/>
      <dgm:spPr/>
    </dgm:pt>
    <dgm:pt modelId="{0B0B2F9C-780A-414E-966C-00E798FDD29A}" type="pres">
      <dgm:prSet presAssocID="{FB03ADFE-6801-454A-998C-80E9FF1E103C}" presName="hierRoot2" presStyleCnt="0">
        <dgm:presLayoutVars>
          <dgm:hierBranch val="init"/>
        </dgm:presLayoutVars>
      </dgm:prSet>
      <dgm:spPr/>
    </dgm:pt>
    <dgm:pt modelId="{99D37239-040F-4382-925B-8A3B63CEAD0A}" type="pres">
      <dgm:prSet presAssocID="{FB03ADFE-6801-454A-998C-80E9FF1E103C}" presName="rootComposite" presStyleCnt="0"/>
      <dgm:spPr/>
    </dgm:pt>
    <dgm:pt modelId="{E79B4925-74B2-4A98-998C-2A792B54AA33}" type="pres">
      <dgm:prSet presAssocID="{FB03ADFE-6801-454A-998C-80E9FF1E103C}" presName="rootText" presStyleLbl="node4" presStyleIdx="6" presStyleCnt="22" custLinFactNeighborX="-55390" custLinFactNeighborY="-31432">
        <dgm:presLayoutVars>
          <dgm:chPref val="3"/>
        </dgm:presLayoutVars>
      </dgm:prSet>
      <dgm:spPr/>
    </dgm:pt>
    <dgm:pt modelId="{7AA6504B-8714-4E42-9915-95BE24E67B10}" type="pres">
      <dgm:prSet presAssocID="{FB03ADFE-6801-454A-998C-80E9FF1E103C}" presName="rootConnector" presStyleLbl="node4" presStyleIdx="6" presStyleCnt="22"/>
      <dgm:spPr/>
    </dgm:pt>
    <dgm:pt modelId="{131EEB0C-07B0-4CF2-BF8C-585FB2E347DF}" type="pres">
      <dgm:prSet presAssocID="{FB03ADFE-6801-454A-998C-80E9FF1E103C}" presName="hierChild4" presStyleCnt="0"/>
      <dgm:spPr/>
    </dgm:pt>
    <dgm:pt modelId="{F45AA721-B9F5-4E4F-A6C8-9A6EBE7BAD88}" type="pres">
      <dgm:prSet presAssocID="{FB03ADFE-6801-454A-998C-80E9FF1E103C}" presName="hierChild5" presStyleCnt="0"/>
      <dgm:spPr/>
    </dgm:pt>
    <dgm:pt modelId="{7A876389-9CC8-411A-8EF2-723FBF145759}" type="pres">
      <dgm:prSet presAssocID="{8082DFCD-10B7-40E0-87F6-91EC8FD32D3E}" presName="Name64" presStyleLbl="parChTrans1D4" presStyleIdx="7" presStyleCnt="22"/>
      <dgm:spPr/>
    </dgm:pt>
    <dgm:pt modelId="{6B4B91AC-BFC5-415F-BC4A-B74CC611BE6B}" type="pres">
      <dgm:prSet presAssocID="{FC6F6C75-0845-40EB-96C8-AB0B18CCD6C6}" presName="hierRoot2" presStyleCnt="0">
        <dgm:presLayoutVars>
          <dgm:hierBranch val="init"/>
        </dgm:presLayoutVars>
      </dgm:prSet>
      <dgm:spPr/>
    </dgm:pt>
    <dgm:pt modelId="{698E0C97-B7C1-4F2A-AC23-6BD08F7EDB5C}" type="pres">
      <dgm:prSet presAssocID="{FC6F6C75-0845-40EB-96C8-AB0B18CCD6C6}" presName="rootComposite" presStyleCnt="0"/>
      <dgm:spPr/>
    </dgm:pt>
    <dgm:pt modelId="{AD398585-0611-4612-A56C-B5DE1673970F}" type="pres">
      <dgm:prSet presAssocID="{FC6F6C75-0845-40EB-96C8-AB0B18CCD6C6}" presName="rootText" presStyleLbl="node4" presStyleIdx="7" presStyleCnt="22" custLinFactNeighborX="-55391" custLinFactNeighborY="-60247">
        <dgm:presLayoutVars>
          <dgm:chPref val="3"/>
        </dgm:presLayoutVars>
      </dgm:prSet>
      <dgm:spPr/>
    </dgm:pt>
    <dgm:pt modelId="{6323F941-8678-43A6-BD80-53B6B82463AB}" type="pres">
      <dgm:prSet presAssocID="{FC6F6C75-0845-40EB-96C8-AB0B18CCD6C6}" presName="rootConnector" presStyleLbl="node4" presStyleIdx="7" presStyleCnt="22"/>
      <dgm:spPr/>
    </dgm:pt>
    <dgm:pt modelId="{AB0052FB-AE29-4E21-947D-DEE7671B9102}" type="pres">
      <dgm:prSet presAssocID="{FC6F6C75-0845-40EB-96C8-AB0B18CCD6C6}" presName="hierChild4" presStyleCnt="0"/>
      <dgm:spPr/>
    </dgm:pt>
    <dgm:pt modelId="{CE4D5324-456E-44FD-B1CA-862DEFA4BE1C}" type="pres">
      <dgm:prSet presAssocID="{FC6F6C75-0845-40EB-96C8-AB0B18CCD6C6}" presName="hierChild5" presStyleCnt="0"/>
      <dgm:spPr/>
    </dgm:pt>
    <dgm:pt modelId="{27850C8A-65C4-4126-A22A-C1DFAD3EB560}" type="pres">
      <dgm:prSet presAssocID="{EB3CB4D6-BB48-4B54-B635-3BA93072CCFA}" presName="Name64" presStyleLbl="parChTrans1D4" presStyleIdx="8" presStyleCnt="22"/>
      <dgm:spPr/>
    </dgm:pt>
    <dgm:pt modelId="{3CA3C89B-56C7-460E-9866-FE230F44E381}" type="pres">
      <dgm:prSet presAssocID="{7A5AD0CE-489D-4A7D-8AA8-43B446852287}" presName="hierRoot2" presStyleCnt="0">
        <dgm:presLayoutVars>
          <dgm:hierBranch val="init"/>
        </dgm:presLayoutVars>
      </dgm:prSet>
      <dgm:spPr/>
    </dgm:pt>
    <dgm:pt modelId="{6D352608-9748-46B2-A049-49483057B2B1}" type="pres">
      <dgm:prSet presAssocID="{7A5AD0CE-489D-4A7D-8AA8-43B446852287}" presName="rootComposite" presStyleCnt="0"/>
      <dgm:spPr/>
    </dgm:pt>
    <dgm:pt modelId="{A3D70ECE-D82B-48D6-9E95-A62862D05087}" type="pres">
      <dgm:prSet presAssocID="{7A5AD0CE-489D-4A7D-8AA8-43B446852287}" presName="rootText" presStyleLbl="node4" presStyleIdx="8" presStyleCnt="22" custLinFactNeighborX="-55390" custLinFactNeighborY="-87309">
        <dgm:presLayoutVars>
          <dgm:chPref val="3"/>
        </dgm:presLayoutVars>
      </dgm:prSet>
      <dgm:spPr/>
    </dgm:pt>
    <dgm:pt modelId="{870F453C-EB5B-4C01-A9D1-77A84DF6220C}" type="pres">
      <dgm:prSet presAssocID="{7A5AD0CE-489D-4A7D-8AA8-43B446852287}" presName="rootConnector" presStyleLbl="node4" presStyleIdx="8" presStyleCnt="22"/>
      <dgm:spPr/>
    </dgm:pt>
    <dgm:pt modelId="{688D9B9E-3771-45C6-937F-ED71644DA279}" type="pres">
      <dgm:prSet presAssocID="{7A5AD0CE-489D-4A7D-8AA8-43B446852287}" presName="hierChild4" presStyleCnt="0"/>
      <dgm:spPr/>
    </dgm:pt>
    <dgm:pt modelId="{23E1357D-8418-4E68-840B-50E23E7A9191}" type="pres">
      <dgm:prSet presAssocID="{7A5AD0CE-489D-4A7D-8AA8-43B446852287}" presName="hierChild5" presStyleCnt="0"/>
      <dgm:spPr/>
    </dgm:pt>
    <dgm:pt modelId="{7BA064B6-8896-45B9-A874-36112DEC6D16}" type="pres">
      <dgm:prSet presAssocID="{D51374FD-A088-415A-AB47-57462C9A0A99}" presName="hierChild5" presStyleCnt="0"/>
      <dgm:spPr/>
    </dgm:pt>
    <dgm:pt modelId="{7D804D1A-7606-42DF-A7C6-685016260386}" type="pres">
      <dgm:prSet presAssocID="{AEEB9CE3-B907-447F-BF65-29B964A54333}" presName="Name64" presStyleLbl="parChTrans1D4" presStyleIdx="9" presStyleCnt="22"/>
      <dgm:spPr/>
    </dgm:pt>
    <dgm:pt modelId="{C8581741-992C-44F2-A136-953085427F61}" type="pres">
      <dgm:prSet presAssocID="{0BD40BD4-A978-40F4-AF0D-9745711029B7}" presName="hierRoot2" presStyleCnt="0">
        <dgm:presLayoutVars>
          <dgm:hierBranch val="init"/>
        </dgm:presLayoutVars>
      </dgm:prSet>
      <dgm:spPr/>
    </dgm:pt>
    <dgm:pt modelId="{DBC46297-92D3-4575-9D3E-9459ACA506B6}" type="pres">
      <dgm:prSet presAssocID="{0BD40BD4-A978-40F4-AF0D-9745711029B7}" presName="rootComposite" presStyleCnt="0"/>
      <dgm:spPr/>
    </dgm:pt>
    <dgm:pt modelId="{395A0A4D-45D4-4BDB-8D78-E339C8C78863}" type="pres">
      <dgm:prSet presAssocID="{0BD40BD4-A978-40F4-AF0D-9745711029B7}" presName="rootText" presStyleLbl="node4" presStyleIdx="9" presStyleCnt="22" custLinFactNeighborX="-52730" custLinFactNeighborY="5733">
        <dgm:presLayoutVars>
          <dgm:chPref val="3"/>
        </dgm:presLayoutVars>
      </dgm:prSet>
      <dgm:spPr/>
    </dgm:pt>
    <dgm:pt modelId="{ADC11693-09AE-40F6-BE27-AA4C6C77C5D3}" type="pres">
      <dgm:prSet presAssocID="{0BD40BD4-A978-40F4-AF0D-9745711029B7}" presName="rootConnector" presStyleLbl="node4" presStyleIdx="9" presStyleCnt="22"/>
      <dgm:spPr/>
    </dgm:pt>
    <dgm:pt modelId="{50CEEC57-AB4C-4C3D-96FF-E52F68F01549}" type="pres">
      <dgm:prSet presAssocID="{0BD40BD4-A978-40F4-AF0D-9745711029B7}" presName="hierChild4" presStyleCnt="0"/>
      <dgm:spPr/>
    </dgm:pt>
    <dgm:pt modelId="{B429D18B-7E03-4BCA-84A6-F6EC0F155990}" type="pres">
      <dgm:prSet presAssocID="{13C83825-5970-49F9-854F-22E1A529BED1}" presName="Name64" presStyleLbl="parChTrans1D4" presStyleIdx="10" presStyleCnt="22"/>
      <dgm:spPr/>
    </dgm:pt>
    <dgm:pt modelId="{E92CCBAC-51E4-4BD8-8C01-FCA0EE87550F}" type="pres">
      <dgm:prSet presAssocID="{25836AAF-A284-4A2C-B609-A22C9440C6BB}" presName="hierRoot2" presStyleCnt="0">
        <dgm:presLayoutVars>
          <dgm:hierBranch val="init"/>
        </dgm:presLayoutVars>
      </dgm:prSet>
      <dgm:spPr/>
    </dgm:pt>
    <dgm:pt modelId="{81299A53-08F4-4784-A158-1F0398080F56}" type="pres">
      <dgm:prSet presAssocID="{25836AAF-A284-4A2C-B609-A22C9440C6BB}" presName="rootComposite" presStyleCnt="0"/>
      <dgm:spPr/>
    </dgm:pt>
    <dgm:pt modelId="{3E53686A-2B3C-470F-958A-6550ECCF880D}" type="pres">
      <dgm:prSet presAssocID="{25836AAF-A284-4A2C-B609-A22C9440C6BB}" presName="rootText" presStyleLbl="node4" presStyleIdx="10" presStyleCnt="22" custLinFactNeighborX="-55922" custLinFactNeighborY="3492">
        <dgm:presLayoutVars>
          <dgm:chPref val="3"/>
        </dgm:presLayoutVars>
      </dgm:prSet>
      <dgm:spPr/>
    </dgm:pt>
    <dgm:pt modelId="{34411F27-6470-4D71-A2F8-0200B935E991}" type="pres">
      <dgm:prSet presAssocID="{25836AAF-A284-4A2C-B609-A22C9440C6BB}" presName="rootConnector" presStyleLbl="node4" presStyleIdx="10" presStyleCnt="22"/>
      <dgm:spPr/>
    </dgm:pt>
    <dgm:pt modelId="{815B25BC-1AA9-40F1-89F8-BD97373887FE}" type="pres">
      <dgm:prSet presAssocID="{25836AAF-A284-4A2C-B609-A22C9440C6BB}" presName="hierChild4" presStyleCnt="0"/>
      <dgm:spPr/>
    </dgm:pt>
    <dgm:pt modelId="{00C488E2-0619-4381-A23C-3BC3B892D1DB}" type="pres">
      <dgm:prSet presAssocID="{25836AAF-A284-4A2C-B609-A22C9440C6BB}" presName="hierChild5" presStyleCnt="0"/>
      <dgm:spPr/>
    </dgm:pt>
    <dgm:pt modelId="{CCF8891E-7DEB-41DD-AF3B-60C81AD237F4}" type="pres">
      <dgm:prSet presAssocID="{949828BB-D9BE-4E7C-963C-1DCD5BAE0995}" presName="Name64" presStyleLbl="parChTrans1D4" presStyleIdx="11" presStyleCnt="22"/>
      <dgm:spPr/>
    </dgm:pt>
    <dgm:pt modelId="{A3BE6F7E-DD46-4800-A294-8F2325C58D8E}" type="pres">
      <dgm:prSet presAssocID="{6D479BD7-C73F-427D-8604-557DF29B9D12}" presName="hierRoot2" presStyleCnt="0">
        <dgm:presLayoutVars>
          <dgm:hierBranch val="init"/>
        </dgm:presLayoutVars>
      </dgm:prSet>
      <dgm:spPr/>
    </dgm:pt>
    <dgm:pt modelId="{5D854EBD-6070-4C97-9B22-C8F6C1030A3D}" type="pres">
      <dgm:prSet presAssocID="{6D479BD7-C73F-427D-8604-557DF29B9D12}" presName="rootComposite" presStyleCnt="0"/>
      <dgm:spPr/>
    </dgm:pt>
    <dgm:pt modelId="{6B60125F-62A0-4F94-984B-90C43BDD288E}" type="pres">
      <dgm:prSet presAssocID="{6D479BD7-C73F-427D-8604-557DF29B9D12}" presName="rootText" presStyleLbl="node4" presStyleIdx="11" presStyleCnt="22" custLinFactNeighborX="-55922" custLinFactNeighborY="-20954">
        <dgm:presLayoutVars>
          <dgm:chPref val="3"/>
        </dgm:presLayoutVars>
      </dgm:prSet>
      <dgm:spPr/>
    </dgm:pt>
    <dgm:pt modelId="{566D2082-87C4-41AB-8097-A85B62E5843D}" type="pres">
      <dgm:prSet presAssocID="{6D479BD7-C73F-427D-8604-557DF29B9D12}" presName="rootConnector" presStyleLbl="node4" presStyleIdx="11" presStyleCnt="22"/>
      <dgm:spPr/>
    </dgm:pt>
    <dgm:pt modelId="{1364546C-6CED-4E5E-999A-21BA95AB0C43}" type="pres">
      <dgm:prSet presAssocID="{6D479BD7-C73F-427D-8604-557DF29B9D12}" presName="hierChild4" presStyleCnt="0"/>
      <dgm:spPr/>
    </dgm:pt>
    <dgm:pt modelId="{820DCDF2-470E-489A-8A9A-12D7BC8D48BD}" type="pres">
      <dgm:prSet presAssocID="{6D479BD7-C73F-427D-8604-557DF29B9D12}" presName="hierChild5" presStyleCnt="0"/>
      <dgm:spPr/>
    </dgm:pt>
    <dgm:pt modelId="{0035D1AB-72EA-4735-B547-26F24BF75912}" type="pres">
      <dgm:prSet presAssocID="{64D9AC3D-8FA9-40D8-A328-CB4A06753947}" presName="Name64" presStyleLbl="parChTrans1D4" presStyleIdx="12" presStyleCnt="22"/>
      <dgm:spPr/>
    </dgm:pt>
    <dgm:pt modelId="{72CE1991-FA57-4A2A-8660-06A970EC1253}" type="pres">
      <dgm:prSet presAssocID="{F4077D67-F2B4-4276-986F-68717BDAEBE4}" presName="hierRoot2" presStyleCnt="0">
        <dgm:presLayoutVars>
          <dgm:hierBranch val="init"/>
        </dgm:presLayoutVars>
      </dgm:prSet>
      <dgm:spPr/>
    </dgm:pt>
    <dgm:pt modelId="{5A7D5285-42D6-4409-8CCC-C52E5C732E05}" type="pres">
      <dgm:prSet presAssocID="{F4077D67-F2B4-4276-986F-68717BDAEBE4}" presName="rootComposite" presStyleCnt="0"/>
      <dgm:spPr/>
    </dgm:pt>
    <dgm:pt modelId="{F1939330-C48D-4F50-8B24-731733F8C9F9}" type="pres">
      <dgm:prSet presAssocID="{F4077D67-F2B4-4276-986F-68717BDAEBE4}" presName="rootText" presStyleLbl="node4" presStyleIdx="12" presStyleCnt="22" custLinFactNeighborX="-55922" custLinFactNeighborY="-47148">
        <dgm:presLayoutVars>
          <dgm:chPref val="3"/>
        </dgm:presLayoutVars>
      </dgm:prSet>
      <dgm:spPr/>
    </dgm:pt>
    <dgm:pt modelId="{FB7227F6-1C43-4EC5-BA1F-891DA1C9C371}" type="pres">
      <dgm:prSet presAssocID="{F4077D67-F2B4-4276-986F-68717BDAEBE4}" presName="rootConnector" presStyleLbl="node4" presStyleIdx="12" presStyleCnt="22"/>
      <dgm:spPr/>
    </dgm:pt>
    <dgm:pt modelId="{5D65289D-F920-4BCB-8105-14C24B351811}" type="pres">
      <dgm:prSet presAssocID="{F4077D67-F2B4-4276-986F-68717BDAEBE4}" presName="hierChild4" presStyleCnt="0"/>
      <dgm:spPr/>
    </dgm:pt>
    <dgm:pt modelId="{6022D287-9B51-4F6A-BB98-3ABA9AD83B29}" type="pres">
      <dgm:prSet presAssocID="{F4077D67-F2B4-4276-986F-68717BDAEBE4}" presName="hierChild5" presStyleCnt="0"/>
      <dgm:spPr/>
    </dgm:pt>
    <dgm:pt modelId="{9C923569-37B8-422B-A6EF-DB020233798E}" type="pres">
      <dgm:prSet presAssocID="{14CFE30C-8EFF-4C9F-9176-A2136BA86676}" presName="Name64" presStyleLbl="parChTrans1D4" presStyleIdx="13" presStyleCnt="22"/>
      <dgm:spPr/>
    </dgm:pt>
    <dgm:pt modelId="{5664C007-2EF0-4142-9D23-5327D4FF5EF0}" type="pres">
      <dgm:prSet presAssocID="{F1634516-B4E6-4C04-8D53-89F34372185E}" presName="hierRoot2" presStyleCnt="0">
        <dgm:presLayoutVars>
          <dgm:hierBranch val="init"/>
        </dgm:presLayoutVars>
      </dgm:prSet>
      <dgm:spPr/>
    </dgm:pt>
    <dgm:pt modelId="{9472403E-30AF-4FA2-96BC-140D999AE08C}" type="pres">
      <dgm:prSet presAssocID="{F1634516-B4E6-4C04-8D53-89F34372185E}" presName="rootComposite" presStyleCnt="0"/>
      <dgm:spPr/>
    </dgm:pt>
    <dgm:pt modelId="{6B0C9AC8-93DC-475C-BF2F-3979B8D42314}" type="pres">
      <dgm:prSet presAssocID="{F1634516-B4E6-4C04-8D53-89F34372185E}" presName="rootText" presStyleLbl="node4" presStyleIdx="13" presStyleCnt="22" custLinFactNeighborX="-55922" custLinFactNeighborY="-76833">
        <dgm:presLayoutVars>
          <dgm:chPref val="3"/>
        </dgm:presLayoutVars>
      </dgm:prSet>
      <dgm:spPr/>
    </dgm:pt>
    <dgm:pt modelId="{22B2E468-B377-40EE-AB7E-8A2483019CAC}" type="pres">
      <dgm:prSet presAssocID="{F1634516-B4E6-4C04-8D53-89F34372185E}" presName="rootConnector" presStyleLbl="node4" presStyleIdx="13" presStyleCnt="22"/>
      <dgm:spPr/>
    </dgm:pt>
    <dgm:pt modelId="{E620E535-244C-44CA-BB99-FDF0C6C9E9AA}" type="pres">
      <dgm:prSet presAssocID="{F1634516-B4E6-4C04-8D53-89F34372185E}" presName="hierChild4" presStyleCnt="0"/>
      <dgm:spPr/>
    </dgm:pt>
    <dgm:pt modelId="{800CB4C0-7FAB-44F1-8787-8E7039520B3F}" type="pres">
      <dgm:prSet presAssocID="{F1634516-B4E6-4C04-8D53-89F34372185E}" presName="hierChild5" presStyleCnt="0"/>
      <dgm:spPr/>
    </dgm:pt>
    <dgm:pt modelId="{84EE40E2-B43F-4441-973A-C444AA681851}" type="pres">
      <dgm:prSet presAssocID="{0BD40BD4-A978-40F4-AF0D-9745711029B7}" presName="hierChild5" presStyleCnt="0"/>
      <dgm:spPr/>
    </dgm:pt>
    <dgm:pt modelId="{42ECE429-33C8-43BF-B237-C1E5997BB609}" type="pres">
      <dgm:prSet presAssocID="{8572359C-CCC4-41D6-9380-F8DEAB8EE7B5}" presName="Name64" presStyleLbl="parChTrans1D4" presStyleIdx="14" presStyleCnt="22"/>
      <dgm:spPr/>
    </dgm:pt>
    <dgm:pt modelId="{CD7350F9-80F3-4690-AE26-AF0D3F67B3AC}" type="pres">
      <dgm:prSet presAssocID="{4644765A-2530-4A8C-8C16-02138256C54C}" presName="hierRoot2" presStyleCnt="0">
        <dgm:presLayoutVars>
          <dgm:hierBranch val="init"/>
        </dgm:presLayoutVars>
      </dgm:prSet>
      <dgm:spPr/>
    </dgm:pt>
    <dgm:pt modelId="{BBFD07A0-0296-4342-B332-8650C4A945C8}" type="pres">
      <dgm:prSet presAssocID="{4644765A-2530-4A8C-8C16-02138256C54C}" presName="rootComposite" presStyleCnt="0"/>
      <dgm:spPr/>
    </dgm:pt>
    <dgm:pt modelId="{256B165B-E1BA-4A65-A568-F9527AF836EE}" type="pres">
      <dgm:prSet presAssocID="{4644765A-2530-4A8C-8C16-02138256C54C}" presName="rootText" presStyleLbl="node4" presStyleIdx="14" presStyleCnt="22" custLinFactY="-100000" custLinFactNeighborX="-52726" custLinFactNeighborY="-132244">
        <dgm:presLayoutVars>
          <dgm:chPref val="3"/>
        </dgm:presLayoutVars>
      </dgm:prSet>
      <dgm:spPr/>
    </dgm:pt>
    <dgm:pt modelId="{D4F68F03-7526-494D-97CD-7F06EFC53EE3}" type="pres">
      <dgm:prSet presAssocID="{4644765A-2530-4A8C-8C16-02138256C54C}" presName="rootConnector" presStyleLbl="node4" presStyleIdx="14" presStyleCnt="22"/>
      <dgm:spPr/>
    </dgm:pt>
    <dgm:pt modelId="{2A94D707-72A6-42CE-89AC-69131A7772B6}" type="pres">
      <dgm:prSet presAssocID="{4644765A-2530-4A8C-8C16-02138256C54C}" presName="hierChild4" presStyleCnt="0"/>
      <dgm:spPr/>
    </dgm:pt>
    <dgm:pt modelId="{6102878F-FB92-45D6-A2B4-2199BDE5F133}" type="pres">
      <dgm:prSet presAssocID="{D068B525-E5FC-4E95-9E67-3DCDBEF62333}" presName="Name64" presStyleLbl="parChTrans1D4" presStyleIdx="15" presStyleCnt="22"/>
      <dgm:spPr/>
    </dgm:pt>
    <dgm:pt modelId="{21521D1F-CC8F-40A7-A64B-FC2F40A94311}" type="pres">
      <dgm:prSet presAssocID="{A5497A4C-1DFA-4CBA-BF48-344FC29F1CE5}" presName="hierRoot2" presStyleCnt="0">
        <dgm:presLayoutVars>
          <dgm:hierBranch val="init"/>
        </dgm:presLayoutVars>
      </dgm:prSet>
      <dgm:spPr/>
    </dgm:pt>
    <dgm:pt modelId="{0B827B58-F74A-4355-B7F7-085FF6FDC901}" type="pres">
      <dgm:prSet presAssocID="{A5497A4C-1DFA-4CBA-BF48-344FC29F1CE5}" presName="rootComposite" presStyleCnt="0"/>
      <dgm:spPr/>
    </dgm:pt>
    <dgm:pt modelId="{D1F2086B-7F5A-477B-91B4-04EDF2ED6404}" type="pres">
      <dgm:prSet presAssocID="{A5497A4C-1DFA-4CBA-BF48-344FC29F1CE5}" presName="rootText" presStyleLbl="node4" presStyleIdx="15" presStyleCnt="22" custLinFactNeighborX="-53791" custLinFactNeighborY="12223">
        <dgm:presLayoutVars>
          <dgm:chPref val="3"/>
        </dgm:presLayoutVars>
      </dgm:prSet>
      <dgm:spPr/>
    </dgm:pt>
    <dgm:pt modelId="{2263CEF1-8BAE-4FE2-A497-2391A58782DE}" type="pres">
      <dgm:prSet presAssocID="{A5497A4C-1DFA-4CBA-BF48-344FC29F1CE5}" presName="rootConnector" presStyleLbl="node4" presStyleIdx="15" presStyleCnt="22"/>
      <dgm:spPr/>
    </dgm:pt>
    <dgm:pt modelId="{ACAE2785-DF90-4A45-9D95-39BB62BE119C}" type="pres">
      <dgm:prSet presAssocID="{A5497A4C-1DFA-4CBA-BF48-344FC29F1CE5}" presName="hierChild4" presStyleCnt="0"/>
      <dgm:spPr/>
    </dgm:pt>
    <dgm:pt modelId="{6B9BD773-369F-4CC8-A592-523A940ACA27}" type="pres">
      <dgm:prSet presAssocID="{A5497A4C-1DFA-4CBA-BF48-344FC29F1CE5}" presName="hierChild5" presStyleCnt="0"/>
      <dgm:spPr/>
    </dgm:pt>
    <dgm:pt modelId="{5DD23CEB-84C8-4DF8-870D-6B673490A60B}" type="pres">
      <dgm:prSet presAssocID="{C8505E94-7A8F-429B-BDC7-CC5DC53E90E2}" presName="Name64" presStyleLbl="parChTrans1D4" presStyleIdx="16" presStyleCnt="22"/>
      <dgm:spPr/>
    </dgm:pt>
    <dgm:pt modelId="{0900459A-9130-40FE-A30F-653D45944EBF}" type="pres">
      <dgm:prSet presAssocID="{D2BAC80E-BAAA-44F5-9930-D9B5A8B7B1F1}" presName="hierRoot2" presStyleCnt="0">
        <dgm:presLayoutVars>
          <dgm:hierBranch val="init"/>
        </dgm:presLayoutVars>
      </dgm:prSet>
      <dgm:spPr/>
    </dgm:pt>
    <dgm:pt modelId="{3C653580-0470-4670-9B2A-4F255C71655F}" type="pres">
      <dgm:prSet presAssocID="{D2BAC80E-BAAA-44F5-9930-D9B5A8B7B1F1}" presName="rootComposite" presStyleCnt="0"/>
      <dgm:spPr/>
    </dgm:pt>
    <dgm:pt modelId="{E34FBFB4-9246-4770-B898-F76C71D63626}" type="pres">
      <dgm:prSet presAssocID="{D2BAC80E-BAAA-44F5-9930-D9B5A8B7B1F1}" presName="rootText" presStyleLbl="node4" presStyleIdx="16" presStyleCnt="22" custLinFactNeighborX="-54324" custLinFactNeighborY="-15716">
        <dgm:presLayoutVars>
          <dgm:chPref val="3"/>
        </dgm:presLayoutVars>
      </dgm:prSet>
      <dgm:spPr/>
    </dgm:pt>
    <dgm:pt modelId="{C046F226-E954-42E1-A163-360049D607DF}" type="pres">
      <dgm:prSet presAssocID="{D2BAC80E-BAAA-44F5-9930-D9B5A8B7B1F1}" presName="rootConnector" presStyleLbl="node4" presStyleIdx="16" presStyleCnt="22"/>
      <dgm:spPr/>
    </dgm:pt>
    <dgm:pt modelId="{0A07BE28-7495-4970-BC12-40253724EF35}" type="pres">
      <dgm:prSet presAssocID="{D2BAC80E-BAAA-44F5-9930-D9B5A8B7B1F1}" presName="hierChild4" presStyleCnt="0"/>
      <dgm:spPr/>
    </dgm:pt>
    <dgm:pt modelId="{4974DD9F-3984-4946-B88E-DFC9BDE4F310}" type="pres">
      <dgm:prSet presAssocID="{D2BAC80E-BAAA-44F5-9930-D9B5A8B7B1F1}" presName="hierChild5" presStyleCnt="0"/>
      <dgm:spPr/>
    </dgm:pt>
    <dgm:pt modelId="{F1313ADB-6AE4-4037-8515-698AD39ACB2D}" type="pres">
      <dgm:prSet presAssocID="{C22D8369-FF2A-472A-AC62-D73519636F8B}" presName="Name64" presStyleLbl="parChTrans1D4" presStyleIdx="17" presStyleCnt="22"/>
      <dgm:spPr/>
    </dgm:pt>
    <dgm:pt modelId="{3DEE5C99-0E72-4539-BAB9-9E795AF99A87}" type="pres">
      <dgm:prSet presAssocID="{FF43B8A0-D346-4943-B7A8-956BEC2EFC72}" presName="hierRoot2" presStyleCnt="0">
        <dgm:presLayoutVars>
          <dgm:hierBranch val="init"/>
        </dgm:presLayoutVars>
      </dgm:prSet>
      <dgm:spPr/>
    </dgm:pt>
    <dgm:pt modelId="{5DDE3CA6-A0AD-4A24-A340-E6839069702D}" type="pres">
      <dgm:prSet presAssocID="{FF43B8A0-D346-4943-B7A8-956BEC2EFC72}" presName="rootComposite" presStyleCnt="0"/>
      <dgm:spPr/>
    </dgm:pt>
    <dgm:pt modelId="{B89F194B-DBDE-4F16-B5C0-392F12F1C93B}" type="pres">
      <dgm:prSet presAssocID="{FF43B8A0-D346-4943-B7A8-956BEC2EFC72}" presName="rootText" presStyleLbl="node4" presStyleIdx="17" presStyleCnt="22" custLinFactNeighborX="-53791" custLinFactNeighborY="-47601">
        <dgm:presLayoutVars>
          <dgm:chPref val="3"/>
        </dgm:presLayoutVars>
      </dgm:prSet>
      <dgm:spPr/>
    </dgm:pt>
    <dgm:pt modelId="{5796EF4F-071B-42EF-A164-D374C1BABAD6}" type="pres">
      <dgm:prSet presAssocID="{FF43B8A0-D346-4943-B7A8-956BEC2EFC72}" presName="rootConnector" presStyleLbl="node4" presStyleIdx="17" presStyleCnt="22"/>
      <dgm:spPr/>
    </dgm:pt>
    <dgm:pt modelId="{489FD968-A6F9-449A-9CD2-DB63A37E48F1}" type="pres">
      <dgm:prSet presAssocID="{FF43B8A0-D346-4943-B7A8-956BEC2EFC72}" presName="hierChild4" presStyleCnt="0"/>
      <dgm:spPr/>
    </dgm:pt>
    <dgm:pt modelId="{B406AF0F-65DB-4139-94D8-029EC3DD685D}" type="pres">
      <dgm:prSet presAssocID="{FF43B8A0-D346-4943-B7A8-956BEC2EFC72}" presName="hierChild5" presStyleCnt="0"/>
      <dgm:spPr/>
    </dgm:pt>
    <dgm:pt modelId="{FAB9BB09-504B-452B-BDB2-4CD7F2F0FC22}" type="pres">
      <dgm:prSet presAssocID="{B43237C3-A43F-4F60-AE17-0E2BF482F37D}" presName="Name64" presStyleLbl="parChTrans1D4" presStyleIdx="18" presStyleCnt="22"/>
      <dgm:spPr/>
    </dgm:pt>
    <dgm:pt modelId="{F1AF076B-5201-48AE-AA74-B4264E94597A}" type="pres">
      <dgm:prSet presAssocID="{84C26224-1CC7-45DD-A85C-D93C93D4DA38}" presName="hierRoot2" presStyleCnt="0">
        <dgm:presLayoutVars>
          <dgm:hierBranch val="init"/>
        </dgm:presLayoutVars>
      </dgm:prSet>
      <dgm:spPr/>
    </dgm:pt>
    <dgm:pt modelId="{16329521-9199-465D-9414-D841F6A3045E}" type="pres">
      <dgm:prSet presAssocID="{84C26224-1CC7-45DD-A85C-D93C93D4DA38}" presName="rootComposite" presStyleCnt="0"/>
      <dgm:spPr/>
    </dgm:pt>
    <dgm:pt modelId="{B5E5404F-C404-4678-956C-625C2A76DD54}" type="pres">
      <dgm:prSet presAssocID="{84C26224-1CC7-45DD-A85C-D93C93D4DA38}" presName="rootText" presStyleLbl="node4" presStyleIdx="18" presStyleCnt="22" custLinFactNeighborX="-53792" custLinFactNeighborY="-75087">
        <dgm:presLayoutVars>
          <dgm:chPref val="3"/>
        </dgm:presLayoutVars>
      </dgm:prSet>
      <dgm:spPr/>
    </dgm:pt>
    <dgm:pt modelId="{03C36CF4-B61C-4D1A-AACE-DCAD723D2804}" type="pres">
      <dgm:prSet presAssocID="{84C26224-1CC7-45DD-A85C-D93C93D4DA38}" presName="rootConnector" presStyleLbl="node4" presStyleIdx="18" presStyleCnt="22"/>
      <dgm:spPr/>
    </dgm:pt>
    <dgm:pt modelId="{9CAE9065-6F6C-4B4F-937B-F18F1D13C69C}" type="pres">
      <dgm:prSet presAssocID="{84C26224-1CC7-45DD-A85C-D93C93D4DA38}" presName="hierChild4" presStyleCnt="0"/>
      <dgm:spPr/>
    </dgm:pt>
    <dgm:pt modelId="{1A4390A1-5C38-48C1-8C4B-9BE556B8E145}" type="pres">
      <dgm:prSet presAssocID="{84C26224-1CC7-45DD-A85C-D93C93D4DA38}" presName="hierChild5" presStyleCnt="0"/>
      <dgm:spPr/>
    </dgm:pt>
    <dgm:pt modelId="{EC7146A4-D653-4B8E-AB61-E8B2C7409B8F}" type="pres">
      <dgm:prSet presAssocID="{7F9D1EE7-ECEC-47CF-95F9-A9DFC9554B74}" presName="Name64" presStyleLbl="parChTrans1D4" presStyleIdx="19" presStyleCnt="22"/>
      <dgm:spPr/>
    </dgm:pt>
    <dgm:pt modelId="{77233354-4055-4C75-8E7A-C246BDF24F4F}" type="pres">
      <dgm:prSet presAssocID="{47931EBA-738B-40E2-9F89-174E037F7D33}" presName="hierRoot2" presStyleCnt="0">
        <dgm:presLayoutVars>
          <dgm:hierBranch val="init"/>
        </dgm:presLayoutVars>
      </dgm:prSet>
      <dgm:spPr/>
    </dgm:pt>
    <dgm:pt modelId="{ECEE7AAE-793C-4833-A51D-7B1B71296A4B}" type="pres">
      <dgm:prSet presAssocID="{47931EBA-738B-40E2-9F89-174E037F7D33}" presName="rootComposite" presStyleCnt="0"/>
      <dgm:spPr/>
    </dgm:pt>
    <dgm:pt modelId="{EB0F7E35-334F-4F75-AB69-A501B5D2A40B}" type="pres">
      <dgm:prSet presAssocID="{47931EBA-738B-40E2-9F89-174E037F7D33}" presName="rootText" presStyleLbl="node4" presStyleIdx="19" presStyleCnt="22" custLinFactY="-1280" custLinFactNeighborX="-53795" custLinFactNeighborY="-100000">
        <dgm:presLayoutVars>
          <dgm:chPref val="3"/>
        </dgm:presLayoutVars>
      </dgm:prSet>
      <dgm:spPr/>
    </dgm:pt>
    <dgm:pt modelId="{68D3433E-5C57-4071-B441-C4E76DBBBB42}" type="pres">
      <dgm:prSet presAssocID="{47931EBA-738B-40E2-9F89-174E037F7D33}" presName="rootConnector" presStyleLbl="node4" presStyleIdx="19" presStyleCnt="22"/>
      <dgm:spPr/>
    </dgm:pt>
    <dgm:pt modelId="{F2A74401-2807-486F-8410-BFE0CEA1D134}" type="pres">
      <dgm:prSet presAssocID="{47931EBA-738B-40E2-9F89-174E037F7D33}" presName="hierChild4" presStyleCnt="0"/>
      <dgm:spPr/>
    </dgm:pt>
    <dgm:pt modelId="{FE3D4FE2-7E03-45D9-B471-4E15E3D53DAB}" type="pres">
      <dgm:prSet presAssocID="{47931EBA-738B-40E2-9F89-174E037F7D33}" presName="hierChild5" presStyleCnt="0"/>
      <dgm:spPr/>
    </dgm:pt>
    <dgm:pt modelId="{44DBC694-96C9-4CF9-B7D6-82FB0C3537F9}" type="pres">
      <dgm:prSet presAssocID="{4644765A-2530-4A8C-8C16-02138256C54C}" presName="hierChild5" presStyleCnt="0"/>
      <dgm:spPr/>
    </dgm:pt>
    <dgm:pt modelId="{82066193-5D48-439B-ABE9-215384AE096B}" type="pres">
      <dgm:prSet presAssocID="{C57F090E-087E-44D6-A040-9E26A223A003}" presName="hierChild5" presStyleCnt="0"/>
      <dgm:spPr/>
    </dgm:pt>
    <dgm:pt modelId="{57407592-3DDD-4F39-89DF-5878FAD7E054}" type="pres">
      <dgm:prSet presAssocID="{92C5F9C5-28F2-46BD-AFE1-CDB7C24C4645}" presName="Name64" presStyleLbl="parChTrans1D4" presStyleIdx="20" presStyleCnt="22"/>
      <dgm:spPr/>
    </dgm:pt>
    <dgm:pt modelId="{065FCAA7-6285-4EF9-8CD4-75ABDD428286}" type="pres">
      <dgm:prSet presAssocID="{4EFF2A80-370B-4548-9B7C-CF7441281D1F}" presName="hierRoot2" presStyleCnt="0">
        <dgm:presLayoutVars>
          <dgm:hierBranch val="init"/>
        </dgm:presLayoutVars>
      </dgm:prSet>
      <dgm:spPr/>
    </dgm:pt>
    <dgm:pt modelId="{ADDE97FB-D201-4055-B5DB-EDC8145CB122}" type="pres">
      <dgm:prSet presAssocID="{4EFF2A80-370B-4548-9B7C-CF7441281D1F}" presName="rootComposite" presStyleCnt="0"/>
      <dgm:spPr/>
    </dgm:pt>
    <dgm:pt modelId="{F9DE3DEA-B413-4BBD-ABB8-8AB5653F9847}" type="pres">
      <dgm:prSet presAssocID="{4EFF2A80-370B-4548-9B7C-CF7441281D1F}" presName="rootText" presStyleLbl="node4" presStyleIdx="20" presStyleCnt="22" custLinFactY="-231014" custLinFactNeighborX="-70259" custLinFactNeighborY="-300000">
        <dgm:presLayoutVars>
          <dgm:chPref val="3"/>
        </dgm:presLayoutVars>
      </dgm:prSet>
      <dgm:spPr/>
    </dgm:pt>
    <dgm:pt modelId="{7969A2FD-E705-42CD-9F6A-FEE01CD52AF8}" type="pres">
      <dgm:prSet presAssocID="{4EFF2A80-370B-4548-9B7C-CF7441281D1F}" presName="rootConnector" presStyleLbl="node4" presStyleIdx="20" presStyleCnt="22"/>
      <dgm:spPr/>
    </dgm:pt>
    <dgm:pt modelId="{0350951B-8890-4DE8-8D81-73B76921AF11}" type="pres">
      <dgm:prSet presAssocID="{4EFF2A80-370B-4548-9B7C-CF7441281D1F}" presName="hierChild4" presStyleCnt="0"/>
      <dgm:spPr/>
    </dgm:pt>
    <dgm:pt modelId="{E240BFCB-6C68-4469-98A4-E41F2D544837}" type="pres">
      <dgm:prSet presAssocID="{4EFF2A80-370B-4548-9B7C-CF7441281D1F}" presName="hierChild5" presStyleCnt="0"/>
      <dgm:spPr/>
    </dgm:pt>
    <dgm:pt modelId="{F16E3B91-2C2D-4077-A176-1EC229CF8BBE}" type="pres">
      <dgm:prSet presAssocID="{C61D81E3-F679-4974-9A62-543046B0C329}" presName="Name64" presStyleLbl="parChTrans1D4" presStyleIdx="21" presStyleCnt="22"/>
      <dgm:spPr/>
    </dgm:pt>
    <dgm:pt modelId="{95BC2E08-7846-40B1-AC1C-EC76E452F0B5}" type="pres">
      <dgm:prSet presAssocID="{FCB5B75F-6796-4DE5-AC25-2CD33D967B49}" presName="hierRoot2" presStyleCnt="0">
        <dgm:presLayoutVars>
          <dgm:hierBranch val="init"/>
        </dgm:presLayoutVars>
      </dgm:prSet>
      <dgm:spPr/>
    </dgm:pt>
    <dgm:pt modelId="{CD97E1A7-7881-46C8-B6A5-4790D68E8D75}" type="pres">
      <dgm:prSet presAssocID="{FCB5B75F-6796-4DE5-AC25-2CD33D967B49}" presName="rootComposite" presStyleCnt="0"/>
      <dgm:spPr/>
    </dgm:pt>
    <dgm:pt modelId="{9B2C446D-F17C-4DD6-8168-88AFDF55CF30}" type="pres">
      <dgm:prSet presAssocID="{FCB5B75F-6796-4DE5-AC25-2CD33D967B49}" presName="rootText" presStyleLbl="node4" presStyleIdx="21" presStyleCnt="22" custLinFactY="-100000" custLinFactNeighborX="-70259" custLinFactNeighborY="-183331">
        <dgm:presLayoutVars>
          <dgm:chPref val="3"/>
        </dgm:presLayoutVars>
      </dgm:prSet>
      <dgm:spPr/>
    </dgm:pt>
    <dgm:pt modelId="{E6B0598A-0BDA-473F-8958-00BB5B792807}" type="pres">
      <dgm:prSet presAssocID="{FCB5B75F-6796-4DE5-AC25-2CD33D967B49}" presName="rootConnector" presStyleLbl="node4" presStyleIdx="21" presStyleCnt="22"/>
      <dgm:spPr/>
    </dgm:pt>
    <dgm:pt modelId="{44B9D36C-E469-4EF9-ACF5-2A47C8D71764}" type="pres">
      <dgm:prSet presAssocID="{FCB5B75F-6796-4DE5-AC25-2CD33D967B49}" presName="hierChild4" presStyleCnt="0"/>
      <dgm:spPr/>
    </dgm:pt>
    <dgm:pt modelId="{7708B306-568E-40C6-9C74-889D87235869}" type="pres">
      <dgm:prSet presAssocID="{FCB5B75F-6796-4DE5-AC25-2CD33D967B49}" presName="hierChild5" presStyleCnt="0"/>
      <dgm:spPr/>
    </dgm:pt>
    <dgm:pt modelId="{ED6F95CF-1008-40D5-8C31-5713DBCBAC69}" type="pres">
      <dgm:prSet presAssocID="{FE19B41F-3846-4DB4-8DD4-849F37721C32}" presName="hierChild5" presStyleCnt="0"/>
      <dgm:spPr/>
    </dgm:pt>
    <dgm:pt modelId="{1A1033F9-0C7A-4806-BBB8-86BB3BEA6EE2}" type="pres">
      <dgm:prSet presAssocID="{1F29DD70-5B85-4811-B5B0-83719BF48AC0}" presName="Name64" presStyleLbl="parChTrans1D3" presStyleIdx="2" presStyleCnt="3"/>
      <dgm:spPr/>
    </dgm:pt>
    <dgm:pt modelId="{C69144C8-37A8-4B28-9D9D-F17C61BFE017}" type="pres">
      <dgm:prSet presAssocID="{12D4F00C-53EC-4012-8AC0-82347F46E144}" presName="hierRoot2" presStyleCnt="0">
        <dgm:presLayoutVars>
          <dgm:hierBranch val="init"/>
        </dgm:presLayoutVars>
      </dgm:prSet>
      <dgm:spPr/>
    </dgm:pt>
    <dgm:pt modelId="{01A44D4A-2BEA-4A64-97C9-178A07D0231B}" type="pres">
      <dgm:prSet presAssocID="{12D4F00C-53EC-4012-8AC0-82347F46E144}" presName="rootComposite" presStyleCnt="0"/>
      <dgm:spPr/>
    </dgm:pt>
    <dgm:pt modelId="{143C9050-21EE-4FE9-9346-DBC14DBF62FF}" type="pres">
      <dgm:prSet presAssocID="{12D4F00C-53EC-4012-8AC0-82347F46E144}" presName="rootText" presStyleLbl="node3" presStyleIdx="2" presStyleCnt="3" custLinFactNeighborX="-72678" custLinFactNeighborY="-5">
        <dgm:presLayoutVars>
          <dgm:chPref val="3"/>
        </dgm:presLayoutVars>
      </dgm:prSet>
      <dgm:spPr/>
    </dgm:pt>
    <dgm:pt modelId="{08B1C6F0-2FE2-4280-A5E5-D4661836A708}" type="pres">
      <dgm:prSet presAssocID="{12D4F00C-53EC-4012-8AC0-82347F46E144}" presName="rootConnector" presStyleLbl="node3" presStyleIdx="2" presStyleCnt="3"/>
      <dgm:spPr/>
    </dgm:pt>
    <dgm:pt modelId="{B1173630-A3FA-4426-8AD7-5AE50242B43A}" type="pres">
      <dgm:prSet presAssocID="{12D4F00C-53EC-4012-8AC0-82347F46E144}" presName="hierChild4" presStyleCnt="0"/>
      <dgm:spPr/>
    </dgm:pt>
    <dgm:pt modelId="{67C0AE46-1B98-47D1-BFF8-CB171C9D9F83}" type="pres">
      <dgm:prSet presAssocID="{12D4F00C-53EC-4012-8AC0-82347F46E144}" presName="hierChild5" presStyleCnt="0"/>
      <dgm:spPr/>
    </dgm:pt>
    <dgm:pt modelId="{6178E373-EEE8-4210-95F3-87B2BBFA7A59}" type="pres">
      <dgm:prSet presAssocID="{4833ACEF-5815-49D7-8EB9-5170F64222FD}" presName="hierChild5" presStyleCnt="0"/>
      <dgm:spPr/>
    </dgm:pt>
    <dgm:pt modelId="{B7CCEAAE-7524-4F2D-8034-B87492CD426B}" type="pres">
      <dgm:prSet presAssocID="{D0D9F8A0-2FDF-4729-A461-30038E4DF611}" presName="hierChild3" presStyleCnt="0"/>
      <dgm:spPr/>
    </dgm:pt>
    <dgm:pt modelId="{A133A7D0-F7C2-4DE8-AD6F-0F1D9743E19D}" type="pres">
      <dgm:prSet presAssocID="{23FD99B5-D9DB-4B23-85A7-B1541240A649}" presName="hierRoot1" presStyleCnt="0">
        <dgm:presLayoutVars>
          <dgm:hierBranch val="init"/>
        </dgm:presLayoutVars>
      </dgm:prSet>
      <dgm:spPr/>
    </dgm:pt>
    <dgm:pt modelId="{5A525767-5F9D-4D5A-83C6-A59631BE4169}" type="pres">
      <dgm:prSet presAssocID="{23FD99B5-D9DB-4B23-85A7-B1541240A649}" presName="rootComposite1" presStyleCnt="0"/>
      <dgm:spPr/>
    </dgm:pt>
    <dgm:pt modelId="{72EBF498-C748-4416-A06E-3D49C4EE5909}" type="pres">
      <dgm:prSet presAssocID="{23FD99B5-D9DB-4B23-85A7-B1541240A649}" presName="rootText1" presStyleLbl="node0" presStyleIdx="1" presStyleCnt="10" custLinFactY="300000" custLinFactNeighborX="-25617" custLinFactNeighborY="307473">
        <dgm:presLayoutVars>
          <dgm:chPref val="3"/>
        </dgm:presLayoutVars>
      </dgm:prSet>
      <dgm:spPr/>
    </dgm:pt>
    <dgm:pt modelId="{A15F24CF-3010-43DD-827A-0A61EE126EE9}" type="pres">
      <dgm:prSet presAssocID="{23FD99B5-D9DB-4B23-85A7-B1541240A649}" presName="rootConnector1" presStyleLbl="node1" presStyleIdx="0" presStyleCnt="0"/>
      <dgm:spPr/>
    </dgm:pt>
    <dgm:pt modelId="{5BEB474A-61CC-4F20-ABC4-2EFC2660FCB8}" type="pres">
      <dgm:prSet presAssocID="{23FD99B5-D9DB-4B23-85A7-B1541240A649}" presName="hierChild2" presStyleCnt="0"/>
      <dgm:spPr/>
    </dgm:pt>
    <dgm:pt modelId="{9C5831BD-F085-4F80-977E-83C991E69FD0}" type="pres">
      <dgm:prSet presAssocID="{23FD99B5-D9DB-4B23-85A7-B1541240A649}" presName="hierChild3" presStyleCnt="0"/>
      <dgm:spPr/>
    </dgm:pt>
    <dgm:pt modelId="{660C3F5C-7AE3-44F6-B828-01E70B344235}" type="pres">
      <dgm:prSet presAssocID="{94E640A3-486E-4212-8A0A-60D11C4EB2B7}" presName="hierRoot1" presStyleCnt="0">
        <dgm:presLayoutVars>
          <dgm:hierBranch val="init"/>
        </dgm:presLayoutVars>
      </dgm:prSet>
      <dgm:spPr/>
    </dgm:pt>
    <dgm:pt modelId="{F0E2B1B1-CCC1-42D4-8EFD-E1A1B5A66557}" type="pres">
      <dgm:prSet presAssocID="{94E640A3-486E-4212-8A0A-60D11C4EB2B7}" presName="rootComposite1" presStyleCnt="0"/>
      <dgm:spPr/>
    </dgm:pt>
    <dgm:pt modelId="{C528543E-48CB-497B-AD13-030A2BEC6FEC}" type="pres">
      <dgm:prSet presAssocID="{94E640A3-486E-4212-8A0A-60D11C4EB2B7}" presName="rootText1" presStyleLbl="node0" presStyleIdx="2" presStyleCnt="10" custLinFactY="200000" custLinFactNeighborX="82509" custLinFactNeighborY="268269">
        <dgm:presLayoutVars>
          <dgm:chPref val="3"/>
        </dgm:presLayoutVars>
      </dgm:prSet>
      <dgm:spPr/>
    </dgm:pt>
    <dgm:pt modelId="{3B949438-EB81-49AB-AA13-193D48623CA1}" type="pres">
      <dgm:prSet presAssocID="{94E640A3-486E-4212-8A0A-60D11C4EB2B7}" presName="rootConnector1" presStyleLbl="node1" presStyleIdx="0" presStyleCnt="0"/>
      <dgm:spPr/>
    </dgm:pt>
    <dgm:pt modelId="{09BD3D46-F4F4-4925-ACDB-C5C154F9937D}" type="pres">
      <dgm:prSet presAssocID="{94E640A3-486E-4212-8A0A-60D11C4EB2B7}" presName="hierChild2" presStyleCnt="0"/>
      <dgm:spPr/>
    </dgm:pt>
    <dgm:pt modelId="{AD8135F7-16D2-4177-9777-FE379256922F}" type="pres">
      <dgm:prSet presAssocID="{94E640A3-486E-4212-8A0A-60D11C4EB2B7}" presName="hierChild3" presStyleCnt="0"/>
      <dgm:spPr/>
    </dgm:pt>
    <dgm:pt modelId="{6F3E7BDF-875E-4972-981A-3FD9ACC255CC}" type="pres">
      <dgm:prSet presAssocID="{3FF6C2D5-CE59-46AA-8C73-B8E6D572A3E5}" presName="hierRoot1" presStyleCnt="0">
        <dgm:presLayoutVars>
          <dgm:hierBranch val="init"/>
        </dgm:presLayoutVars>
      </dgm:prSet>
      <dgm:spPr/>
    </dgm:pt>
    <dgm:pt modelId="{53464194-EB3F-4A69-B361-8CA32BA30712}" type="pres">
      <dgm:prSet presAssocID="{3FF6C2D5-CE59-46AA-8C73-B8E6D572A3E5}" presName="rootComposite1" presStyleCnt="0"/>
      <dgm:spPr/>
    </dgm:pt>
    <dgm:pt modelId="{9A864792-EFBB-4166-8D16-40C77DFADC07}" type="pres">
      <dgm:prSet presAssocID="{3FF6C2D5-CE59-46AA-8C73-B8E6D572A3E5}" presName="rootText1" presStyleLbl="node0" presStyleIdx="3" presStyleCnt="10" custLinFactX="90810" custLinFactY="127285" custLinFactNeighborX="100000" custLinFactNeighborY="200000">
        <dgm:presLayoutVars>
          <dgm:chPref val="3"/>
        </dgm:presLayoutVars>
      </dgm:prSet>
      <dgm:spPr/>
    </dgm:pt>
    <dgm:pt modelId="{16101FC3-91DA-4243-A1B8-30AFB5CC6C35}" type="pres">
      <dgm:prSet presAssocID="{3FF6C2D5-CE59-46AA-8C73-B8E6D572A3E5}" presName="rootConnector1" presStyleLbl="node1" presStyleIdx="0" presStyleCnt="0"/>
      <dgm:spPr/>
    </dgm:pt>
    <dgm:pt modelId="{087001DC-BE45-4C78-A9FD-70C57ED8E72C}" type="pres">
      <dgm:prSet presAssocID="{3FF6C2D5-CE59-46AA-8C73-B8E6D572A3E5}" presName="hierChild2" presStyleCnt="0"/>
      <dgm:spPr/>
    </dgm:pt>
    <dgm:pt modelId="{43DA0008-F255-44B7-9451-B4A4E1D1452F}" type="pres">
      <dgm:prSet presAssocID="{3FF6C2D5-CE59-46AA-8C73-B8E6D572A3E5}" presName="hierChild3" presStyleCnt="0"/>
      <dgm:spPr/>
    </dgm:pt>
    <dgm:pt modelId="{ED11C90A-7740-4929-AD13-B7A490D7BDF3}" type="pres">
      <dgm:prSet presAssocID="{E1E5C51A-F617-44B4-9E03-CACF6F637B19}" presName="hierRoot1" presStyleCnt="0">
        <dgm:presLayoutVars>
          <dgm:hierBranch val="init"/>
        </dgm:presLayoutVars>
      </dgm:prSet>
      <dgm:spPr/>
    </dgm:pt>
    <dgm:pt modelId="{48200039-1595-4711-89CA-427A6B28DF85}" type="pres">
      <dgm:prSet presAssocID="{E1E5C51A-F617-44B4-9E03-CACF6F637B19}" presName="rootComposite1" presStyleCnt="0"/>
      <dgm:spPr/>
    </dgm:pt>
    <dgm:pt modelId="{E85B78DE-81FD-4256-8E39-29576E74CF34}" type="pres">
      <dgm:prSet presAssocID="{E1E5C51A-F617-44B4-9E03-CACF6F637B19}" presName="rootText1" presStyleLbl="node0" presStyleIdx="4" presStyleCnt="10" custLinFactX="100000" custLinFactY="-168032" custLinFactNeighborX="189741" custLinFactNeighborY="-200000">
        <dgm:presLayoutVars>
          <dgm:chPref val="3"/>
        </dgm:presLayoutVars>
      </dgm:prSet>
      <dgm:spPr/>
    </dgm:pt>
    <dgm:pt modelId="{1C22C256-CB55-42D7-AFA9-53C0F47654F8}" type="pres">
      <dgm:prSet presAssocID="{E1E5C51A-F617-44B4-9E03-CACF6F637B19}" presName="rootConnector1" presStyleLbl="node1" presStyleIdx="0" presStyleCnt="0"/>
      <dgm:spPr/>
    </dgm:pt>
    <dgm:pt modelId="{58D89B1F-FF91-4EDE-B602-66AA23AFB844}" type="pres">
      <dgm:prSet presAssocID="{E1E5C51A-F617-44B4-9E03-CACF6F637B19}" presName="hierChild2" presStyleCnt="0"/>
      <dgm:spPr/>
    </dgm:pt>
    <dgm:pt modelId="{C9A84767-4C0C-461D-895C-294359459266}" type="pres">
      <dgm:prSet presAssocID="{E1E5C51A-F617-44B4-9E03-CACF6F637B19}" presName="hierChild3" presStyleCnt="0"/>
      <dgm:spPr/>
    </dgm:pt>
    <dgm:pt modelId="{9125486A-846C-4122-8007-9B34668D9A95}" type="pres">
      <dgm:prSet presAssocID="{B7E5BA56-58FA-41E3-AD59-FB0C8F7E19E4}" presName="hierRoot1" presStyleCnt="0">
        <dgm:presLayoutVars>
          <dgm:hierBranch val="init"/>
        </dgm:presLayoutVars>
      </dgm:prSet>
      <dgm:spPr/>
    </dgm:pt>
    <dgm:pt modelId="{36BC2D16-3733-43E9-BB4D-2D8A7B46ABF5}" type="pres">
      <dgm:prSet presAssocID="{B7E5BA56-58FA-41E3-AD59-FB0C8F7E19E4}" presName="rootComposite1" presStyleCnt="0"/>
      <dgm:spPr/>
    </dgm:pt>
    <dgm:pt modelId="{A545D513-3B96-4B9D-9DDE-2C0FF61A54DC}" type="pres">
      <dgm:prSet presAssocID="{B7E5BA56-58FA-41E3-AD59-FB0C8F7E19E4}" presName="rootText1" presStyleLbl="node0" presStyleIdx="5" presStyleCnt="10" custLinFactX="244840" custLinFactY="-498825" custLinFactNeighborX="300000" custLinFactNeighborY="-500000">
        <dgm:presLayoutVars>
          <dgm:chPref val="3"/>
        </dgm:presLayoutVars>
      </dgm:prSet>
      <dgm:spPr/>
    </dgm:pt>
    <dgm:pt modelId="{5E81C432-2356-413A-8DBB-3D0133DCE363}" type="pres">
      <dgm:prSet presAssocID="{B7E5BA56-58FA-41E3-AD59-FB0C8F7E19E4}" presName="rootConnector1" presStyleLbl="node1" presStyleIdx="0" presStyleCnt="0"/>
      <dgm:spPr/>
    </dgm:pt>
    <dgm:pt modelId="{D503C7A3-1A10-4BD0-B801-4629B5B27474}" type="pres">
      <dgm:prSet presAssocID="{B7E5BA56-58FA-41E3-AD59-FB0C8F7E19E4}" presName="hierChild2" presStyleCnt="0"/>
      <dgm:spPr/>
    </dgm:pt>
    <dgm:pt modelId="{350A86DE-5E99-4CBC-8165-DE9B2EBA6667}" type="pres">
      <dgm:prSet presAssocID="{B7E5BA56-58FA-41E3-AD59-FB0C8F7E19E4}" presName="hierChild3" presStyleCnt="0"/>
      <dgm:spPr/>
    </dgm:pt>
    <dgm:pt modelId="{069753B1-C150-4D88-869B-D2580458F87E}" type="pres">
      <dgm:prSet presAssocID="{CFDA5387-FA3B-420C-8567-910634C33E97}" presName="hierRoot1" presStyleCnt="0">
        <dgm:presLayoutVars>
          <dgm:hierBranch val="init"/>
        </dgm:presLayoutVars>
      </dgm:prSet>
      <dgm:spPr/>
    </dgm:pt>
    <dgm:pt modelId="{83A8944A-EEB0-446F-8D01-FE493684D2C8}" type="pres">
      <dgm:prSet presAssocID="{CFDA5387-FA3B-420C-8567-910634C33E97}" presName="rootComposite1" presStyleCnt="0"/>
      <dgm:spPr/>
    </dgm:pt>
    <dgm:pt modelId="{13C66F8A-F887-4390-A715-D5E928D3038F}" type="pres">
      <dgm:prSet presAssocID="{CFDA5387-FA3B-420C-8567-910634C33E97}" presName="rootText1" presStyleLbl="node0" presStyleIdx="6" presStyleCnt="10" custLinFactX="245373" custLinFactY="-264023" custLinFactNeighborX="300000" custLinFactNeighborY="-300000">
        <dgm:presLayoutVars>
          <dgm:chPref val="3"/>
        </dgm:presLayoutVars>
      </dgm:prSet>
      <dgm:spPr/>
    </dgm:pt>
    <dgm:pt modelId="{A82E1B27-F9B8-4F58-9DB2-72C91BF1C59F}" type="pres">
      <dgm:prSet presAssocID="{CFDA5387-FA3B-420C-8567-910634C33E97}" presName="rootConnector1" presStyleLbl="node1" presStyleIdx="0" presStyleCnt="0"/>
      <dgm:spPr/>
    </dgm:pt>
    <dgm:pt modelId="{1BFEC78F-FA5A-4A71-AFFA-D4833872AB6A}" type="pres">
      <dgm:prSet presAssocID="{CFDA5387-FA3B-420C-8567-910634C33E97}" presName="hierChild2" presStyleCnt="0"/>
      <dgm:spPr/>
    </dgm:pt>
    <dgm:pt modelId="{8D205E03-11FA-45AB-B88D-71E8EB1B95C0}" type="pres">
      <dgm:prSet presAssocID="{CFDA5387-FA3B-420C-8567-910634C33E97}" presName="hierChild3" presStyleCnt="0"/>
      <dgm:spPr/>
    </dgm:pt>
    <dgm:pt modelId="{464CFA95-B1DD-40E4-AA0F-D3A8A013D71A}" type="pres">
      <dgm:prSet presAssocID="{7D85FA8A-29C7-4428-8E21-858F43454325}" presName="hierRoot1" presStyleCnt="0">
        <dgm:presLayoutVars>
          <dgm:hierBranch val="init"/>
        </dgm:presLayoutVars>
      </dgm:prSet>
      <dgm:spPr/>
    </dgm:pt>
    <dgm:pt modelId="{5BE67895-89AA-4ADA-8EC3-51DB073A9624}" type="pres">
      <dgm:prSet presAssocID="{7D85FA8A-29C7-4428-8E21-858F43454325}" presName="rootComposite1" presStyleCnt="0"/>
      <dgm:spPr/>
    </dgm:pt>
    <dgm:pt modelId="{4806C676-DBA8-4783-9F0D-D9C13A69820D}" type="pres">
      <dgm:prSet presAssocID="{7D85FA8A-29C7-4428-8E21-858F43454325}" presName="rootText1" presStyleLbl="node0" presStyleIdx="7" presStyleCnt="10" custLinFactX="200000" custLinFactNeighborX="234315" custLinFactNeighborY="-36420">
        <dgm:presLayoutVars>
          <dgm:chPref val="3"/>
        </dgm:presLayoutVars>
      </dgm:prSet>
      <dgm:spPr/>
    </dgm:pt>
    <dgm:pt modelId="{D24A858B-B2B2-4471-A5C7-EE24D9A032B7}" type="pres">
      <dgm:prSet presAssocID="{7D85FA8A-29C7-4428-8E21-858F43454325}" presName="rootConnector1" presStyleLbl="node1" presStyleIdx="0" presStyleCnt="0"/>
      <dgm:spPr/>
    </dgm:pt>
    <dgm:pt modelId="{E3857B4D-C994-481D-B4C9-03EB07C0BBEF}" type="pres">
      <dgm:prSet presAssocID="{7D85FA8A-29C7-4428-8E21-858F43454325}" presName="hierChild2" presStyleCnt="0"/>
      <dgm:spPr/>
    </dgm:pt>
    <dgm:pt modelId="{AA9D2D64-C36A-4741-BEC6-28FDFDD07E6F}" type="pres">
      <dgm:prSet presAssocID="{7D85FA8A-29C7-4428-8E21-858F43454325}" presName="hierChild3" presStyleCnt="0"/>
      <dgm:spPr/>
    </dgm:pt>
    <dgm:pt modelId="{6133C35C-DCFD-4A7C-8A59-7218AFB25E65}" type="pres">
      <dgm:prSet presAssocID="{D829C47D-47B4-4383-A81B-F83228EF3BC7}" presName="hierRoot1" presStyleCnt="0">
        <dgm:presLayoutVars>
          <dgm:hierBranch val="init"/>
        </dgm:presLayoutVars>
      </dgm:prSet>
      <dgm:spPr/>
    </dgm:pt>
    <dgm:pt modelId="{90468F78-6033-4ADB-AC5B-16785ABAC02E}" type="pres">
      <dgm:prSet presAssocID="{D829C47D-47B4-4383-A81B-F83228EF3BC7}" presName="rootComposite1" presStyleCnt="0"/>
      <dgm:spPr/>
    </dgm:pt>
    <dgm:pt modelId="{6A2C3A35-3345-4181-85E6-B74932EB86C1}" type="pres">
      <dgm:prSet presAssocID="{D829C47D-47B4-4383-A81B-F83228EF3BC7}" presName="rootText1" presStyleLbl="node0" presStyleIdx="8" presStyleCnt="10" custLinFactX="100000" custLinFactY="-400000" custLinFactNeighborX="190304" custLinFactNeighborY="-411331">
        <dgm:presLayoutVars>
          <dgm:chPref val="3"/>
        </dgm:presLayoutVars>
      </dgm:prSet>
      <dgm:spPr/>
    </dgm:pt>
    <dgm:pt modelId="{F607A1D3-5BE7-4FBA-9329-6F30468ED466}" type="pres">
      <dgm:prSet presAssocID="{D829C47D-47B4-4383-A81B-F83228EF3BC7}" presName="rootConnector1" presStyleLbl="node1" presStyleIdx="0" presStyleCnt="0"/>
      <dgm:spPr/>
    </dgm:pt>
    <dgm:pt modelId="{3D29649E-F30E-491E-80B1-689C9782294E}" type="pres">
      <dgm:prSet presAssocID="{D829C47D-47B4-4383-A81B-F83228EF3BC7}" presName="hierChild2" presStyleCnt="0"/>
      <dgm:spPr/>
    </dgm:pt>
    <dgm:pt modelId="{E9AB8328-F4BA-4AC2-A872-C25F7028CB76}" type="pres">
      <dgm:prSet presAssocID="{D829C47D-47B4-4383-A81B-F83228EF3BC7}" presName="hierChild3" presStyleCnt="0"/>
      <dgm:spPr/>
    </dgm:pt>
    <dgm:pt modelId="{2DDAF3D1-F080-47B0-B360-D55E65FE2D01}" type="pres">
      <dgm:prSet presAssocID="{0932290F-CF8B-4F18-91AB-10340924E78D}" presName="hierRoot1" presStyleCnt="0">
        <dgm:presLayoutVars>
          <dgm:hierBranch val="init"/>
        </dgm:presLayoutVars>
      </dgm:prSet>
      <dgm:spPr/>
    </dgm:pt>
    <dgm:pt modelId="{8ED379B4-D57E-4FDA-A093-5AF7701D8F6C}" type="pres">
      <dgm:prSet presAssocID="{0932290F-CF8B-4F18-91AB-10340924E78D}" presName="rootComposite1" presStyleCnt="0"/>
      <dgm:spPr/>
    </dgm:pt>
    <dgm:pt modelId="{439DA3EA-BDB1-4558-A14E-6594444850A1}" type="pres">
      <dgm:prSet presAssocID="{0932290F-CF8B-4F18-91AB-10340924E78D}" presName="rootText1" presStyleLbl="node0" presStyleIdx="9" presStyleCnt="10" custLinFactX="100000" custLinFactY="-400000" custLinFactNeighborX="190304" custLinFactNeighborY="-432286">
        <dgm:presLayoutVars>
          <dgm:chPref val="3"/>
        </dgm:presLayoutVars>
      </dgm:prSet>
      <dgm:spPr/>
    </dgm:pt>
    <dgm:pt modelId="{759810FC-1A38-4108-B827-9D8D2EEBE4DB}" type="pres">
      <dgm:prSet presAssocID="{0932290F-CF8B-4F18-91AB-10340924E78D}" presName="rootConnector1" presStyleLbl="node1" presStyleIdx="0" presStyleCnt="0"/>
      <dgm:spPr/>
    </dgm:pt>
    <dgm:pt modelId="{D3AA41BC-6643-43AE-9F9C-3B50C35EDE8C}" type="pres">
      <dgm:prSet presAssocID="{0932290F-CF8B-4F18-91AB-10340924E78D}" presName="hierChild2" presStyleCnt="0"/>
      <dgm:spPr/>
    </dgm:pt>
    <dgm:pt modelId="{0C34B252-79E9-4E03-AD82-467F11D8FB6F}" type="pres">
      <dgm:prSet presAssocID="{0932290F-CF8B-4F18-91AB-10340924E78D}" presName="hierChild3" presStyleCnt="0"/>
      <dgm:spPr/>
    </dgm:pt>
  </dgm:ptLst>
  <dgm:cxnLst>
    <dgm:cxn modelId="{D018CA06-95F0-4F1F-A78E-84AA6728D61A}" srcId="{7740790E-9A88-4BBA-8E76-FEAC2474F33A}" destId="{0932290F-CF8B-4F18-91AB-10340924E78D}" srcOrd="9" destOrd="0" parTransId="{B56296B8-1445-484C-8B4E-A18A063E3167}" sibTransId="{F1B01B96-5C41-48F3-948E-28A57F6BAE78}"/>
    <dgm:cxn modelId="{56CFE009-962B-47DA-B5DF-1BF1FBB52A4A}" srcId="{7740790E-9A88-4BBA-8E76-FEAC2474F33A}" destId="{E1E5C51A-F617-44B4-9E03-CACF6F637B19}" srcOrd="4" destOrd="0" parTransId="{F2409231-96E2-4B1B-AB50-3FA3EF72CE40}" sibTransId="{96421F27-55BF-467C-B54E-BC5187B5B061}"/>
    <dgm:cxn modelId="{9849CB0E-3040-4908-96C4-416861E17B8E}" type="presOf" srcId="{F1634516-B4E6-4C04-8D53-89F34372185E}" destId="{6B0C9AC8-93DC-475C-BF2F-3979B8D42314}" srcOrd="0" destOrd="0" presId="urn:microsoft.com/office/officeart/2009/3/layout/HorizontalOrganizationChart"/>
    <dgm:cxn modelId="{5C71C611-B648-4293-85D4-ED3238EC5F94}" type="presOf" srcId="{B7E5BA56-58FA-41E3-AD59-FB0C8F7E19E4}" destId="{5E81C432-2356-413A-8DBB-3D0133DCE363}" srcOrd="1" destOrd="0" presId="urn:microsoft.com/office/officeart/2009/3/layout/HorizontalOrganizationChart"/>
    <dgm:cxn modelId="{EA7A8D12-48D1-498C-A39E-3B49957F473C}" type="presOf" srcId="{9DB97A4D-A281-4076-8C44-942EB5374FDF}" destId="{17519074-A157-4E26-9A45-DC132EED5746}" srcOrd="0" destOrd="0" presId="urn:microsoft.com/office/officeart/2009/3/layout/HorizontalOrganizationChart"/>
    <dgm:cxn modelId="{01081315-018C-452D-975B-49854C1E00AA}" srcId="{4644765A-2530-4A8C-8C16-02138256C54C}" destId="{84C26224-1CC7-45DD-A85C-D93C93D4DA38}" srcOrd="3" destOrd="0" parTransId="{B43237C3-A43F-4F60-AE17-0E2BF482F37D}" sibTransId="{65E397BD-0B6E-4543-AD90-986F3ABDBBCB}"/>
    <dgm:cxn modelId="{B433D217-D13A-4741-B386-6E9A1E78FCBB}" type="presOf" srcId="{FF43B8A0-D346-4943-B7A8-956BEC2EFC72}" destId="{B89F194B-DBDE-4F16-B5C0-392F12F1C93B}" srcOrd="0" destOrd="0" presId="urn:microsoft.com/office/officeart/2009/3/layout/HorizontalOrganizationChart"/>
    <dgm:cxn modelId="{406C7F18-5C2E-4FC7-B9FD-EF11CC2295DB}" type="presOf" srcId="{FCB5B75F-6796-4DE5-AC25-2CD33D967B49}" destId="{9B2C446D-F17C-4DD6-8168-88AFDF55CF30}" srcOrd="0" destOrd="0" presId="urn:microsoft.com/office/officeart/2009/3/layout/HorizontalOrganizationChart"/>
    <dgm:cxn modelId="{90E0881B-08FC-4D55-9C8C-8DEC3FC5D287}" type="presOf" srcId="{13C83825-5970-49F9-854F-22E1A529BED1}" destId="{B429D18B-7E03-4BCA-84A6-F6EC0F155990}" srcOrd="0" destOrd="0" presId="urn:microsoft.com/office/officeart/2009/3/layout/HorizontalOrganizationChart"/>
    <dgm:cxn modelId="{C0FAFB1D-0CB4-4C79-BDA9-B46A9321C709}" type="presOf" srcId="{33E1E553-F631-43A4-B645-D3E95B742E45}" destId="{9A0D5284-6D97-4330-A815-6DD08BD9213C}" srcOrd="1" destOrd="0" presId="urn:microsoft.com/office/officeart/2009/3/layout/HorizontalOrganizationChart"/>
    <dgm:cxn modelId="{4F980223-5D05-4E20-A78E-FD8E1E393E4F}" type="presOf" srcId="{4EFF2A80-370B-4548-9B7C-CF7441281D1F}" destId="{7969A2FD-E705-42CD-9F6A-FEE01CD52AF8}" srcOrd="1" destOrd="0" presId="urn:microsoft.com/office/officeart/2009/3/layout/HorizontalOrganizationChart"/>
    <dgm:cxn modelId="{A6109726-2EC7-4872-A9D0-BE3DA42351FD}" type="presOf" srcId="{7F9D1EE7-ECEC-47CF-95F9-A9DFC9554B74}" destId="{EC7146A4-D653-4B8E-AB61-E8B2C7409B8F}" srcOrd="0" destOrd="0" presId="urn:microsoft.com/office/officeart/2009/3/layout/HorizontalOrganizationChart"/>
    <dgm:cxn modelId="{A39FE927-4895-4C37-8DC8-5D6FDE4EFC6C}" srcId="{D51374FD-A088-415A-AB47-57462C9A0A99}" destId="{18214223-2286-4E34-B4AF-D1605313282A}" srcOrd="0" destOrd="0" parTransId="{278CD404-20A6-4ED9-B166-A590EE18E957}" sibTransId="{3A12CAAB-4C0F-4B81-A518-AE303D55471D}"/>
    <dgm:cxn modelId="{F5C0B528-98A1-4BB2-A2BD-D7A0A7D979E2}" type="presOf" srcId="{8BF559CB-7676-4870-8DDF-8419328E7D42}" destId="{5720602A-4DE6-494D-98ED-20E3E1502F3D}" srcOrd="0" destOrd="0" presId="urn:microsoft.com/office/officeart/2009/3/layout/HorizontalOrganizationChart"/>
    <dgm:cxn modelId="{1CCF6429-E79B-43E4-B26C-A6B6900345CE}" type="presOf" srcId="{28B1482C-791B-424F-851E-BCD801A1EC66}" destId="{3650C9A9-3C0D-4FD5-96B8-723BD8E04C03}" srcOrd="0" destOrd="0" presId="urn:microsoft.com/office/officeart/2009/3/layout/HorizontalOrganizationChart"/>
    <dgm:cxn modelId="{0180AE30-E295-44D5-A663-44162E380346}" type="presOf" srcId="{B7E5BA56-58FA-41E3-AD59-FB0C8F7E19E4}" destId="{A545D513-3B96-4B9D-9DDE-2C0FF61A54DC}" srcOrd="0" destOrd="0" presId="urn:microsoft.com/office/officeart/2009/3/layout/HorizontalOrganizationChart"/>
    <dgm:cxn modelId="{DADAC336-15B4-425D-B28E-D3A46F8B6C35}" type="presOf" srcId="{FB03ADFE-6801-454A-998C-80E9FF1E103C}" destId="{E79B4925-74B2-4A98-998C-2A792B54AA33}" srcOrd="0" destOrd="0" presId="urn:microsoft.com/office/officeart/2009/3/layout/HorizontalOrganizationChart"/>
    <dgm:cxn modelId="{1B4F2638-899E-4262-A19F-C42AE0BA5881}" type="presOf" srcId="{D51374FD-A088-415A-AB47-57462C9A0A99}" destId="{4A07BE75-3372-46FB-91D3-9FA7D023942A}" srcOrd="1" destOrd="0" presId="urn:microsoft.com/office/officeart/2009/3/layout/HorizontalOrganizationChart"/>
    <dgm:cxn modelId="{DCD1DE39-39B1-4462-B8F9-A47D3DDCDA6B}" type="presOf" srcId="{E1E5C51A-F617-44B4-9E03-CACF6F637B19}" destId="{1C22C256-CB55-42D7-AFA9-53C0F47654F8}" srcOrd="1" destOrd="0" presId="urn:microsoft.com/office/officeart/2009/3/layout/HorizontalOrganizationChart"/>
    <dgm:cxn modelId="{DA7C1C3A-8C55-4FD5-9358-CD4BB25D43E5}" type="presOf" srcId="{D829C47D-47B4-4383-A81B-F83228EF3BC7}" destId="{F607A1D3-5BE7-4FBA-9329-6F30468ED466}" srcOrd="1" destOrd="0" presId="urn:microsoft.com/office/officeart/2009/3/layout/HorizontalOrganizationChart"/>
    <dgm:cxn modelId="{5226FB3A-1EB4-4590-B5B6-1D8DFA416A10}" type="presOf" srcId="{FC6F6C75-0845-40EB-96C8-AB0B18CCD6C6}" destId="{AD398585-0611-4612-A56C-B5DE1673970F}" srcOrd="0" destOrd="0" presId="urn:microsoft.com/office/officeart/2009/3/layout/HorizontalOrganizationChart"/>
    <dgm:cxn modelId="{CE20F93C-B4FD-4BC9-A015-73F4B520AC22}" type="presOf" srcId="{64D9AC3D-8FA9-40D8-A328-CB4A06753947}" destId="{0035D1AB-72EA-4735-B547-26F24BF75912}" srcOrd="0" destOrd="0" presId="urn:microsoft.com/office/officeart/2009/3/layout/HorizontalOrganizationChart"/>
    <dgm:cxn modelId="{732C083D-50FB-48C5-8176-B8E632388FD5}" type="presOf" srcId="{6D479BD7-C73F-427D-8604-557DF29B9D12}" destId="{6B60125F-62A0-4F94-984B-90C43BDD288E}" srcOrd="0" destOrd="0" presId="urn:microsoft.com/office/officeart/2009/3/layout/HorizontalOrganizationChart"/>
    <dgm:cxn modelId="{D1FB843F-743A-4A8E-B5BA-E2CE03E8384B}" type="presOf" srcId="{B43237C3-A43F-4F60-AE17-0E2BF482F37D}" destId="{FAB9BB09-504B-452B-BDB2-4CD7F2F0FC22}" srcOrd="0" destOrd="0" presId="urn:microsoft.com/office/officeart/2009/3/layout/HorizontalOrganizationChart"/>
    <dgm:cxn modelId="{387DC840-8B05-4917-B353-D8C90E5812A2}" type="presOf" srcId="{23FD99B5-D9DB-4B23-85A7-B1541240A649}" destId="{72EBF498-C748-4416-A06E-3D49C4EE5909}" srcOrd="0" destOrd="0" presId="urn:microsoft.com/office/officeart/2009/3/layout/HorizontalOrganizationChart"/>
    <dgm:cxn modelId="{D12EBD5C-B0E6-42AA-9532-C1B44230245E}" srcId="{4644765A-2530-4A8C-8C16-02138256C54C}" destId="{FF43B8A0-D346-4943-B7A8-956BEC2EFC72}" srcOrd="2" destOrd="0" parTransId="{C22D8369-FF2A-472A-AC62-D73519636F8B}" sibTransId="{22AB49F3-9978-49CA-863F-A9CB644668C5}"/>
    <dgm:cxn modelId="{E7902F5E-0257-4EC4-A88F-FB7695652588}" type="presOf" srcId="{4644765A-2530-4A8C-8C16-02138256C54C}" destId="{256B165B-E1BA-4A65-A568-F9527AF836EE}" srcOrd="0" destOrd="0" presId="urn:microsoft.com/office/officeart/2009/3/layout/HorizontalOrganizationChart"/>
    <dgm:cxn modelId="{559D6E5E-06B0-4BBE-A98C-30E63188C85C}" type="presOf" srcId="{0BD40BD4-A978-40F4-AF0D-9745711029B7}" destId="{395A0A4D-45D4-4BDB-8D78-E339C8C78863}" srcOrd="0" destOrd="0" presId="urn:microsoft.com/office/officeart/2009/3/layout/HorizontalOrganizationChart"/>
    <dgm:cxn modelId="{FFDC1A5F-C3FF-4D36-A4A9-49EB6DEDA756}" type="presOf" srcId="{D2BAC80E-BAAA-44F5-9930-D9B5A8B7B1F1}" destId="{C046F226-E954-42E1-A163-360049D607DF}" srcOrd="1" destOrd="0" presId="urn:microsoft.com/office/officeart/2009/3/layout/HorizontalOrganizationChart"/>
    <dgm:cxn modelId="{DFC99165-8187-49A5-BD25-0D27B16CDAFC}" type="presOf" srcId="{4833ACEF-5815-49D7-8EB9-5170F64222FD}" destId="{ACB68DA1-31C3-449F-B5FE-6CB23F753DDB}" srcOrd="0" destOrd="0" presId="urn:microsoft.com/office/officeart/2009/3/layout/HorizontalOrganizationChart"/>
    <dgm:cxn modelId="{35ED0B68-A8F5-4E89-B7AA-418DE50A1034}" type="presOf" srcId="{0932290F-CF8B-4F18-91AB-10340924E78D}" destId="{439DA3EA-BDB1-4558-A14E-6594444850A1}" srcOrd="0" destOrd="0" presId="urn:microsoft.com/office/officeart/2009/3/layout/HorizontalOrganizationChart"/>
    <dgm:cxn modelId="{7086AF68-76E3-4E79-9F6D-86F004641464}" type="presOf" srcId="{571C49DE-32D8-4A58-BC83-3229A54A6178}" destId="{BEB7FA82-999D-443C-8DF1-C4F99B6A1D0A}" srcOrd="0" destOrd="0" presId="urn:microsoft.com/office/officeart/2009/3/layout/HorizontalOrganizationChart"/>
    <dgm:cxn modelId="{7900B249-4EAD-46E5-A7F1-3A47D2CC7D62}" type="presOf" srcId="{D51374FD-A088-415A-AB47-57462C9A0A99}" destId="{D4FB3D5D-DA45-41A8-B1C7-2B5285D5D91E}" srcOrd="0" destOrd="0" presId="urn:microsoft.com/office/officeart/2009/3/layout/HorizontalOrganizationChart"/>
    <dgm:cxn modelId="{D70DDD6A-FF56-451B-89EE-D0ABCF018A2D}" type="presOf" srcId="{8572359C-CCC4-41D6-9380-F8DEAB8EE7B5}" destId="{42ECE429-33C8-43BF-B237-C1E5997BB609}" srcOrd="0" destOrd="0" presId="urn:microsoft.com/office/officeart/2009/3/layout/HorizontalOrganizationChart"/>
    <dgm:cxn modelId="{5816EF4A-2620-44B1-9859-421D7E737674}" srcId="{C57F090E-087E-44D6-A040-9E26A223A003}" destId="{D51374FD-A088-415A-AB47-57462C9A0A99}" srcOrd="0" destOrd="0" parTransId="{183D295B-6062-4948-9289-A062BCD19713}" sibTransId="{B38673E8-913C-48C2-B3CA-55EB50EFBBF4}"/>
    <dgm:cxn modelId="{9E0AA36B-35A0-4798-B43F-FAE8BC7D40D7}" type="presOf" srcId="{14CFE30C-8EFF-4C9F-9176-A2136BA86676}" destId="{9C923569-37B8-422B-A6EF-DB020233798E}" srcOrd="0" destOrd="0" presId="urn:microsoft.com/office/officeart/2009/3/layout/HorizontalOrganizationChart"/>
    <dgm:cxn modelId="{509FA56B-091F-4C2D-96FA-5A5B5824A5A6}" srcId="{FE19B41F-3846-4DB4-8DD4-849F37721C32}" destId="{29FA2773-F752-4031-BB20-7346B3450746}" srcOrd="1" destOrd="0" parTransId="{9DB97A4D-A281-4076-8C44-942EB5374FDF}" sibTransId="{9C411F33-62FA-44C1-B394-558E42662022}"/>
    <dgm:cxn modelId="{60FE874C-B4CA-4759-ABE5-3426823CC507}" srcId="{0BD40BD4-A978-40F4-AF0D-9745711029B7}" destId="{F1634516-B4E6-4C04-8D53-89F34372185E}" srcOrd="3" destOrd="0" parTransId="{14CFE30C-8EFF-4C9F-9176-A2136BA86676}" sibTransId="{66B8FA8B-0B31-4DE0-A84B-CEC18F9ED14E}"/>
    <dgm:cxn modelId="{B465B94C-EBD1-4D2D-8420-261CCBE56BAA}" type="presOf" srcId="{CFDA5387-FA3B-420C-8567-910634C33E97}" destId="{13C66F8A-F887-4390-A715-D5E928D3038F}" srcOrd="0" destOrd="0" presId="urn:microsoft.com/office/officeart/2009/3/layout/HorizontalOrganizationChart"/>
    <dgm:cxn modelId="{6E070A4E-20C9-445C-8642-C51B3A731901}" srcId="{7740790E-9A88-4BBA-8E76-FEAC2474F33A}" destId="{23FD99B5-D9DB-4B23-85A7-B1541240A649}" srcOrd="1" destOrd="0" parTransId="{8F88F931-F8F6-4D43-A89F-B3CA0E6A016C}" sibTransId="{CFB10A52-2831-46A3-BEAE-58F7D1D763F7}"/>
    <dgm:cxn modelId="{7B08D04E-92B5-4CB1-9CB3-27D261752B22}" srcId="{7740790E-9A88-4BBA-8E76-FEAC2474F33A}" destId="{CFDA5387-FA3B-420C-8567-910634C33E97}" srcOrd="6" destOrd="0" parTransId="{FA70A649-EA33-46CE-9DA5-5BC98783968D}" sibTransId="{9B57FB89-C648-4BE7-8B62-4744AF897E47}"/>
    <dgm:cxn modelId="{450F1B50-6C4B-407B-A03A-A956567D5B83}" type="presOf" srcId="{EB3CB4D6-BB48-4B54-B635-3BA93072CCFA}" destId="{27850C8A-65C4-4126-A22A-C1DFAD3EB560}" srcOrd="0" destOrd="0" presId="urn:microsoft.com/office/officeart/2009/3/layout/HorizontalOrganizationChart"/>
    <dgm:cxn modelId="{C2E68F71-0E17-4C4E-A74A-4E7C02FE87B7}" type="presOf" srcId="{8082DFCD-10B7-40E0-87F6-91EC8FD32D3E}" destId="{7A876389-9CC8-411A-8EF2-723FBF145759}" srcOrd="0" destOrd="0" presId="urn:microsoft.com/office/officeart/2009/3/layout/HorizontalOrganizationChart"/>
    <dgm:cxn modelId="{FDF1BA51-FBEC-4CC5-8F62-B057587880BA}" type="presOf" srcId="{12D4F00C-53EC-4012-8AC0-82347F46E144}" destId="{08B1C6F0-2FE2-4280-A5E5-D4661836A708}" srcOrd="1" destOrd="0" presId="urn:microsoft.com/office/officeart/2009/3/layout/HorizontalOrganizationChart"/>
    <dgm:cxn modelId="{D7824272-CCB2-4BB0-AD85-30F9B9BA6488}" type="presOf" srcId="{FE19B41F-3846-4DB4-8DD4-849F37721C32}" destId="{F99AF77D-9F58-4DB6-A797-755CA12200B4}" srcOrd="0" destOrd="0" presId="urn:microsoft.com/office/officeart/2009/3/layout/HorizontalOrganizationChart"/>
    <dgm:cxn modelId="{800D8D72-17AC-4001-9633-70F3E0BFE83A}" type="presOf" srcId="{D0D9F8A0-2FDF-4729-A461-30038E4DF611}" destId="{4D893790-8F3B-4C3B-AE40-C6CC55BC9B7A}" srcOrd="1" destOrd="0" presId="urn:microsoft.com/office/officeart/2009/3/layout/HorizontalOrganizationChart"/>
    <dgm:cxn modelId="{E12F5573-FDE3-4D77-B010-5148FC2130A3}" type="presOf" srcId="{84C26224-1CC7-45DD-A85C-D93C93D4DA38}" destId="{03C36CF4-B61C-4D1A-AACE-DCAD723D2804}" srcOrd="1" destOrd="0" presId="urn:microsoft.com/office/officeart/2009/3/layout/HorizontalOrganizationChart"/>
    <dgm:cxn modelId="{10515F74-9CAE-430D-9D97-2CFAB2116D41}" type="presOf" srcId="{278CD404-20A6-4ED9-B166-A590EE18E957}" destId="{E802053D-BE2B-40CD-955A-EB70417F4C81}" srcOrd="0" destOrd="0" presId="urn:microsoft.com/office/officeart/2009/3/layout/HorizontalOrganizationChart"/>
    <dgm:cxn modelId="{FC9E6A54-BF8C-49E4-9922-67D66357750A}" type="presOf" srcId="{B30A7DCA-7E04-4A88-951C-E69353F2D734}" destId="{E1C48BD2-97BA-450D-B05E-3EAF19529DBD}" srcOrd="0" destOrd="0" presId="urn:microsoft.com/office/officeart/2009/3/layout/HorizontalOrganizationChart"/>
    <dgm:cxn modelId="{A5F09175-A468-45E0-A939-DAD642AD9834}" type="presOf" srcId="{7D85FA8A-29C7-4428-8E21-858F43454325}" destId="{4806C676-DBA8-4783-9F0D-D9C13A69820D}" srcOrd="0" destOrd="0" presId="urn:microsoft.com/office/officeart/2009/3/layout/HorizontalOrganizationChart"/>
    <dgm:cxn modelId="{CB3FC255-3744-4330-B309-9246B3825D1D}" type="presOf" srcId="{A5497A4C-1DFA-4CBA-BF48-344FC29F1CE5}" destId="{2263CEF1-8BAE-4FE2-A497-2391A58782DE}" srcOrd="1" destOrd="0" presId="urn:microsoft.com/office/officeart/2009/3/layout/HorizontalOrganizationChart"/>
    <dgm:cxn modelId="{057AC857-E124-4E63-A8A3-0515BDB2BCB4}" srcId="{4644765A-2530-4A8C-8C16-02138256C54C}" destId="{47931EBA-738B-40E2-9F89-174E037F7D33}" srcOrd="4" destOrd="0" parTransId="{7F9D1EE7-ECEC-47CF-95F9-A9DFC9554B74}" sibTransId="{63A123A8-93E0-431A-B8BB-47701847DC04}"/>
    <dgm:cxn modelId="{775F3D79-D2FC-4025-908E-AF5A67C5D843}" type="presOf" srcId="{29FA2773-F752-4031-BB20-7346B3450746}" destId="{03EACEA6-D7AE-426C-8D2D-9BFF41A2F590}" srcOrd="1" destOrd="0" presId="urn:microsoft.com/office/officeart/2009/3/layout/HorizontalOrganizationChart"/>
    <dgm:cxn modelId="{81896B5A-AE6C-4E7C-96F1-11BB17C0F063}" type="presOf" srcId="{33E1E553-F631-43A4-B645-D3E95B742E45}" destId="{BA9A17E8-725D-4311-BF56-165F0A0218B9}" srcOrd="0" destOrd="0" presId="urn:microsoft.com/office/officeart/2009/3/layout/HorizontalOrganizationChart"/>
    <dgm:cxn modelId="{589ED97B-5F91-4272-9D71-4338EE0204C2}" type="presOf" srcId="{FF43B8A0-D346-4943-B7A8-956BEC2EFC72}" destId="{5796EF4F-071B-42EF-A164-D374C1BABAD6}" srcOrd="1" destOrd="0" presId="urn:microsoft.com/office/officeart/2009/3/layout/HorizontalOrganizationChart"/>
    <dgm:cxn modelId="{60D4B57C-9EEB-4353-9E9D-FE3AEFC3D905}" type="presOf" srcId="{23FD99B5-D9DB-4B23-85A7-B1541240A649}" destId="{A15F24CF-3010-43DD-827A-0A61EE126EE9}" srcOrd="1" destOrd="0" presId="urn:microsoft.com/office/officeart/2009/3/layout/HorizontalOrganizationChart"/>
    <dgm:cxn modelId="{EEADA97D-2CC3-4D60-9BA5-AF851CDE586E}" type="presOf" srcId="{29FA2773-F752-4031-BB20-7346B3450746}" destId="{E259561B-2329-4D3B-9FDF-742156D7A197}" srcOrd="0" destOrd="0" presId="urn:microsoft.com/office/officeart/2009/3/layout/HorizontalOrganizationChart"/>
    <dgm:cxn modelId="{83BDE07D-64F5-475D-A36B-F4D2790314CB}" type="presOf" srcId="{C61D81E3-F679-4974-9A62-543046B0C329}" destId="{F16E3B91-2C2D-4077-A176-1EC229CF8BBE}" srcOrd="0" destOrd="0" presId="urn:microsoft.com/office/officeart/2009/3/layout/HorizontalOrganizationChart"/>
    <dgm:cxn modelId="{F826E47E-891D-4038-A0B7-04CA2D45B75D}" type="presOf" srcId="{372FBE59-7010-473E-89F4-54BE28374A9E}" destId="{272D2AE2-9BC4-4C91-9B4F-F4E507E82BDA}" srcOrd="0" destOrd="0" presId="urn:microsoft.com/office/officeart/2009/3/layout/HorizontalOrganizationChart"/>
    <dgm:cxn modelId="{61EBC480-D771-41D9-A0B0-F00A0EFA34CF}" srcId="{D51374FD-A088-415A-AB47-57462C9A0A99}" destId="{FB03ADFE-6801-454A-998C-80E9FF1E103C}" srcOrd="1" destOrd="0" parTransId="{372FBE59-7010-473E-89F4-54BE28374A9E}" sibTransId="{72AD9623-94F6-4737-A247-0AF53EC550D6}"/>
    <dgm:cxn modelId="{2CE7F381-94FD-4E51-A5C1-F742A2007682}" type="presOf" srcId="{FB03ADFE-6801-454A-998C-80E9FF1E103C}" destId="{7AA6504B-8714-4E42-9915-95BE24E67B10}" srcOrd="1" destOrd="0" presId="urn:microsoft.com/office/officeart/2009/3/layout/HorizontalOrganizationChart"/>
    <dgm:cxn modelId="{2462FA81-AFDC-4FA5-A391-230DAE477391}" type="presOf" srcId="{2CF114A2-2EBE-4463-AAB9-A45F6B225C05}" destId="{34D9CBA9-3CFD-4256-BE23-1B8D95466A3D}" srcOrd="0" destOrd="0" presId="urn:microsoft.com/office/officeart/2009/3/layout/HorizontalOrganizationChart"/>
    <dgm:cxn modelId="{48294686-0B86-453C-9BF4-3C9836668A23}" type="presOf" srcId="{D2BAC80E-BAAA-44F5-9930-D9B5A8B7B1F1}" destId="{E34FBFB4-9246-4770-B898-F76C71D63626}" srcOrd="0" destOrd="0" presId="urn:microsoft.com/office/officeart/2009/3/layout/HorizontalOrganizationChart"/>
    <dgm:cxn modelId="{273BFF86-4FD0-476D-92E7-013748D67AC0}" type="presOf" srcId="{F4077D67-F2B4-4276-986F-68717BDAEBE4}" destId="{F1939330-C48D-4F50-8B24-731733F8C9F9}" srcOrd="0" destOrd="0" presId="urn:microsoft.com/office/officeart/2009/3/layout/HorizontalOrganizationChart"/>
    <dgm:cxn modelId="{A2F99387-2FF5-4445-9703-A6E024BEDE93}" type="presOf" srcId="{571C49DE-32D8-4A58-BC83-3229A54A6178}" destId="{49F718A8-3CA1-4D3C-A89B-AB436C93DC58}" srcOrd="1" destOrd="0" presId="urn:microsoft.com/office/officeart/2009/3/layout/HorizontalOrganizationChart"/>
    <dgm:cxn modelId="{20429B8A-4A43-4205-B8B1-8B6319B48FD2}" type="presOf" srcId="{C22D8369-FF2A-472A-AC62-D73519636F8B}" destId="{F1313ADB-6AE4-4037-8515-698AD39ACB2D}" srcOrd="0" destOrd="0" presId="urn:microsoft.com/office/officeart/2009/3/layout/HorizontalOrganizationChart"/>
    <dgm:cxn modelId="{3EB3368B-1BDB-401F-8FC7-C1904C76A7E9}" srcId="{D51374FD-A088-415A-AB47-57462C9A0A99}" destId="{FC6F6C75-0845-40EB-96C8-AB0B18CCD6C6}" srcOrd="2" destOrd="0" parTransId="{8082DFCD-10B7-40E0-87F6-91EC8FD32D3E}" sibTransId="{2B82938A-3399-4971-AE9C-11C510A6A9D7}"/>
    <dgm:cxn modelId="{F0BC3A93-743C-4B67-80F6-1783FD786C32}" type="presOf" srcId="{949828BB-D9BE-4E7C-963C-1DCD5BAE0995}" destId="{CCF8891E-7DEB-41DD-AF3B-60C81AD237F4}" srcOrd="0" destOrd="0" presId="urn:microsoft.com/office/officeart/2009/3/layout/HorizontalOrganizationChart"/>
    <dgm:cxn modelId="{5CEFEC98-CBEA-4880-99A2-C9BC0A5FF53E}" srcId="{0BD40BD4-A978-40F4-AF0D-9745711029B7}" destId="{25836AAF-A284-4A2C-B609-A22C9440C6BB}" srcOrd="0" destOrd="0" parTransId="{13C83825-5970-49F9-854F-22E1A529BED1}" sibTransId="{4EED3AC1-0E71-4A65-8FD4-7E3CF8B4F13F}"/>
    <dgm:cxn modelId="{89623899-BC65-4AF8-88F0-4D034BF97D35}" srcId="{FE19B41F-3846-4DB4-8DD4-849F37721C32}" destId="{FCB5B75F-6796-4DE5-AC25-2CD33D967B49}" srcOrd="5" destOrd="0" parTransId="{C61D81E3-F679-4974-9A62-543046B0C329}" sibTransId="{A30CAF65-6B5F-4167-9D07-F4A8B44649DC}"/>
    <dgm:cxn modelId="{C50D4B9C-2939-42F4-B51E-FCF249EA1C78}" type="presOf" srcId="{25836AAF-A284-4A2C-B609-A22C9440C6BB}" destId="{3E53686A-2B3C-470F-958A-6550ECCF880D}" srcOrd="0" destOrd="0" presId="urn:microsoft.com/office/officeart/2009/3/layout/HorizontalOrganizationChart"/>
    <dgm:cxn modelId="{28279F9E-D1F6-4DD1-8AA4-17795F9691E9}" type="presOf" srcId="{4833ACEF-5815-49D7-8EB9-5170F64222FD}" destId="{0F60DD13-955D-417F-958C-B7DB2DF16CE8}" srcOrd="1" destOrd="0" presId="urn:microsoft.com/office/officeart/2009/3/layout/HorizontalOrganizationChart"/>
    <dgm:cxn modelId="{644583A0-A961-4C76-B83D-CF5CA6CBF1E6}" type="presOf" srcId="{25836AAF-A284-4A2C-B609-A22C9440C6BB}" destId="{34411F27-6470-4D71-A2F8-0200B935E991}" srcOrd="1" destOrd="0" presId="urn:microsoft.com/office/officeart/2009/3/layout/HorizontalOrganizationChart"/>
    <dgm:cxn modelId="{9BFBC8A0-FA9F-45E8-87A6-5BDAAECCA57B}" type="presOf" srcId="{7740790E-9A88-4BBA-8E76-FEAC2474F33A}" destId="{97497901-55E4-4367-B025-05E8DC2D9AED}" srcOrd="0" destOrd="0" presId="urn:microsoft.com/office/officeart/2009/3/layout/HorizontalOrganizationChart"/>
    <dgm:cxn modelId="{C1B2B9A1-15B8-4F15-8C71-0BAAC1C1468F}" type="presOf" srcId="{92C5F9C5-28F2-46BD-AFE1-CDB7C24C4645}" destId="{57407592-3DDD-4F39-89DF-5878FAD7E054}" srcOrd="0" destOrd="0" presId="urn:microsoft.com/office/officeart/2009/3/layout/HorizontalOrganizationChart"/>
    <dgm:cxn modelId="{CFD005A3-0295-4EA7-B4A7-0595F5BCBBEA}" type="presOf" srcId="{030F10BF-99E2-494F-ABD7-CD6BD9FB391F}" destId="{63B80996-A719-468B-8A59-28D753DA6EFF}" srcOrd="1" destOrd="0" presId="urn:microsoft.com/office/officeart/2009/3/layout/HorizontalOrganizationChart"/>
    <dgm:cxn modelId="{8C2E02A4-02CD-4765-A312-702F22ED1909}" type="presOf" srcId="{6D479BD7-C73F-427D-8604-557DF29B9D12}" destId="{566D2082-87C4-41AB-8097-A85B62E5843D}" srcOrd="1" destOrd="0" presId="urn:microsoft.com/office/officeart/2009/3/layout/HorizontalOrganizationChart"/>
    <dgm:cxn modelId="{F477B5A6-B512-4C61-9547-75DC6BB61A28}" srcId="{7740790E-9A88-4BBA-8E76-FEAC2474F33A}" destId="{7D85FA8A-29C7-4428-8E21-858F43454325}" srcOrd="7" destOrd="0" parTransId="{F85770EE-21D9-457A-815C-6C23BC15C09A}" sibTransId="{AA49FA28-7C70-4E88-8B65-E0BCBD70DFD4}"/>
    <dgm:cxn modelId="{4FCCC1A6-DA41-4BEE-BC5D-EA8217C2113C}" srcId="{7740790E-9A88-4BBA-8E76-FEAC2474F33A}" destId="{3FF6C2D5-CE59-46AA-8C73-B8E6D572A3E5}" srcOrd="3" destOrd="0" parTransId="{D9D131A2-FF37-43C7-9B59-A9D151EDBEA7}" sibTransId="{DA094541-8ED3-4247-AB6F-2823E7AE4CC6}"/>
    <dgm:cxn modelId="{AD961BAA-3C69-420B-A22C-6A75334E3A2C}" srcId="{D0D9F8A0-2FDF-4729-A461-30038E4DF611}" destId="{4833ACEF-5815-49D7-8EB9-5170F64222FD}" srcOrd="0" destOrd="0" parTransId="{46CBF022-B75A-4568-9DD3-0C92DCD40A2C}" sibTransId="{425616B2-3F85-4138-B38C-1B1569F4559D}"/>
    <dgm:cxn modelId="{5198F3AA-AA49-4632-8AB4-714AB9DC6A74}" type="presOf" srcId="{FC6F6C75-0845-40EB-96C8-AB0B18CCD6C6}" destId="{6323F941-8678-43A6-BD80-53B6B82463AB}" srcOrd="1" destOrd="0" presId="urn:microsoft.com/office/officeart/2009/3/layout/HorizontalOrganizationChart"/>
    <dgm:cxn modelId="{013149AC-2BEE-4A60-B7BD-832EC3B01E5B}" srcId="{4833ACEF-5815-49D7-8EB9-5170F64222FD}" destId="{12D4F00C-53EC-4012-8AC0-82347F46E144}" srcOrd="2" destOrd="0" parTransId="{1F29DD70-5B85-4811-B5B0-83719BF48AC0}" sibTransId="{8B921F9B-151D-47AA-80F4-5C239D3CD1AF}"/>
    <dgm:cxn modelId="{5D69B3AC-4DF0-472A-8160-F69D610BFCAC}" type="presOf" srcId="{3FF6C2D5-CE59-46AA-8C73-B8E6D572A3E5}" destId="{16101FC3-91DA-4243-A1B8-30AFB5CC6C35}" srcOrd="1" destOrd="0" presId="urn:microsoft.com/office/officeart/2009/3/layout/HorizontalOrganizationChart"/>
    <dgm:cxn modelId="{2B3D32AF-9F44-4A69-9430-886D2588BF0F}" type="presOf" srcId="{C57F090E-087E-44D6-A040-9E26A223A003}" destId="{21156C62-0490-4536-A142-758969B834AC}" srcOrd="1" destOrd="0" presId="urn:microsoft.com/office/officeart/2009/3/layout/HorizontalOrganizationChart"/>
    <dgm:cxn modelId="{7C13E0B2-17D2-45E0-A2F3-2E47A9B3F03F}" srcId="{4644765A-2530-4A8C-8C16-02138256C54C}" destId="{A5497A4C-1DFA-4CBA-BF48-344FC29F1CE5}" srcOrd="0" destOrd="0" parTransId="{D068B525-E5FC-4E95-9E67-3DCDBEF62333}" sibTransId="{F2723DFE-808B-432C-8BAD-6C28A70ED5FF}"/>
    <dgm:cxn modelId="{7F99F2B3-034C-426F-AD23-E8482A0CF6F7}" srcId="{4833ACEF-5815-49D7-8EB9-5170F64222FD}" destId="{FE19B41F-3846-4DB4-8DD4-849F37721C32}" srcOrd="1" destOrd="0" parTransId="{EEA70B6F-24D5-418D-A00E-A6117B56839C}" sibTransId="{2215493F-FAE5-495E-A0AC-6B4C73FD31D4}"/>
    <dgm:cxn modelId="{4DF981B4-2F4A-46DD-8D76-AAA9B56769C7}" type="presOf" srcId="{FCB5B75F-6796-4DE5-AC25-2CD33D967B49}" destId="{E6B0598A-0BDA-473F-8958-00BB5B792807}" srcOrd="1" destOrd="0" presId="urn:microsoft.com/office/officeart/2009/3/layout/HorizontalOrganizationChart"/>
    <dgm:cxn modelId="{FC108AB5-252F-4F54-ABC3-6F65EA74FBE5}" type="presOf" srcId="{D829C47D-47B4-4383-A81B-F83228EF3BC7}" destId="{6A2C3A35-3345-4181-85E6-B74932EB86C1}" srcOrd="0" destOrd="0" presId="urn:microsoft.com/office/officeart/2009/3/layout/HorizontalOrganizationChart"/>
    <dgm:cxn modelId="{E1C97FB6-45AE-4DE7-B54F-B69436B38A90}" type="presOf" srcId="{F1634516-B4E6-4C04-8D53-89F34372185E}" destId="{22B2E468-B377-40EE-AB7E-8A2483019CAC}" srcOrd="1" destOrd="0" presId="urn:microsoft.com/office/officeart/2009/3/layout/HorizontalOrganizationChart"/>
    <dgm:cxn modelId="{F3103CBE-A117-4BBC-BABA-F1E9BA1A762C}" srcId="{7740790E-9A88-4BBA-8E76-FEAC2474F33A}" destId="{B7E5BA56-58FA-41E3-AD59-FB0C8F7E19E4}" srcOrd="5" destOrd="0" parTransId="{18BECA5D-6192-4E9A-AB02-3BED3C0CF6F3}" sibTransId="{A68260A8-3E4C-4A4E-B944-5D8C40E00057}"/>
    <dgm:cxn modelId="{D08E01C1-7D7C-40A0-9FE9-706D1300C0B6}" type="presOf" srcId="{C57F090E-087E-44D6-A040-9E26A223A003}" destId="{806977DD-2CA7-4C61-AB0F-1C39D387CAB3}" srcOrd="0" destOrd="0" presId="urn:microsoft.com/office/officeart/2009/3/layout/HorizontalOrganizationChart"/>
    <dgm:cxn modelId="{D93B22C2-289E-403B-AE0A-3BE531B3E2AA}" type="presOf" srcId="{46CBF022-B75A-4568-9DD3-0C92DCD40A2C}" destId="{C0EC3962-581A-4DFE-9D94-0CF81D6744C7}" srcOrd="0" destOrd="0" presId="urn:microsoft.com/office/officeart/2009/3/layout/HorizontalOrganizationChart"/>
    <dgm:cxn modelId="{50DB78C3-35EB-4F76-84B2-6F3DF16BC3D4}" type="presOf" srcId="{A5497A4C-1DFA-4CBA-BF48-344FC29F1CE5}" destId="{D1F2086B-7F5A-477B-91B4-04EDF2ED6404}" srcOrd="0" destOrd="0" presId="urn:microsoft.com/office/officeart/2009/3/layout/HorizontalOrganizationChart"/>
    <dgm:cxn modelId="{845819C4-9B34-4CB8-A3C7-69AF5E6D7E14}" type="presOf" srcId="{0932290F-CF8B-4F18-91AB-10340924E78D}" destId="{759810FC-1A38-4108-B827-9D8D2EEBE4DB}" srcOrd="1" destOrd="0" presId="urn:microsoft.com/office/officeart/2009/3/layout/HorizontalOrganizationChart"/>
    <dgm:cxn modelId="{4BBE1EC5-7D6A-4E1D-B5FC-48B81D3CD9F1}" srcId="{FE19B41F-3846-4DB4-8DD4-849F37721C32}" destId="{571C49DE-32D8-4A58-BC83-3229A54A6178}" srcOrd="2" destOrd="0" parTransId="{28B1482C-791B-424F-851E-BCD801A1EC66}" sibTransId="{5B389900-5582-4A40-89AC-F36715AC43D0}"/>
    <dgm:cxn modelId="{1B0897C6-538E-4FA6-81BF-09E0F27CBB28}" srcId="{FE19B41F-3846-4DB4-8DD4-849F37721C32}" destId="{33E1E553-F631-43A4-B645-D3E95B742E45}" srcOrd="0" destOrd="0" parTransId="{8BF559CB-7676-4870-8DDF-8419328E7D42}" sibTransId="{020AF870-8DD0-46DC-98AF-0E76EA27D680}"/>
    <dgm:cxn modelId="{6639A7C7-1FEB-4B07-8153-C3CD3C1BFC30}" type="presOf" srcId="{1F29DD70-5B85-4811-B5B0-83719BF48AC0}" destId="{1A1033F9-0C7A-4806-BBB8-86BB3BEA6EE2}" srcOrd="0" destOrd="0" presId="urn:microsoft.com/office/officeart/2009/3/layout/HorizontalOrganizationChart"/>
    <dgm:cxn modelId="{37F98CC8-36D5-4498-B737-1C38A14DFACD}" type="presOf" srcId="{4EFF2A80-370B-4548-9B7C-CF7441281D1F}" destId="{F9DE3DEA-B413-4BBD-ABB8-8AB5653F9847}" srcOrd="0" destOrd="0" presId="urn:microsoft.com/office/officeart/2009/3/layout/HorizontalOrganizationChart"/>
    <dgm:cxn modelId="{8E25CFC8-B839-433A-9E2F-3F901E7A1C6C}" type="presOf" srcId="{47931EBA-738B-40E2-9F89-174E037F7D33}" destId="{EB0F7E35-334F-4F75-AB69-A501B5D2A40B}" srcOrd="0" destOrd="0" presId="urn:microsoft.com/office/officeart/2009/3/layout/HorizontalOrganizationChart"/>
    <dgm:cxn modelId="{9CDB06CB-B457-42E5-9D28-36C9F3042663}" type="presOf" srcId="{7A5AD0CE-489D-4A7D-8AA8-43B446852287}" destId="{A3D70ECE-D82B-48D6-9E95-A62862D05087}" srcOrd="0" destOrd="0" presId="urn:microsoft.com/office/officeart/2009/3/layout/HorizontalOrganizationChart"/>
    <dgm:cxn modelId="{B8E818CB-2EF0-462E-9958-FC6DA7CAAD63}" srcId="{4833ACEF-5815-49D7-8EB9-5170F64222FD}" destId="{030F10BF-99E2-494F-ABD7-CD6BD9FB391F}" srcOrd="0" destOrd="0" parTransId="{B30A7DCA-7E04-4A88-951C-E69353F2D734}" sibTransId="{3C3EA153-FEC7-4261-B564-EF39E3CEA37D}"/>
    <dgm:cxn modelId="{CA0002D0-41D1-43AA-B637-4C78104FE4D8}" srcId="{FE19B41F-3846-4DB4-8DD4-849F37721C32}" destId="{4EFF2A80-370B-4548-9B7C-CF7441281D1F}" srcOrd="4" destOrd="0" parTransId="{92C5F9C5-28F2-46BD-AFE1-CDB7C24C4645}" sibTransId="{7CF267EC-1A0B-43E6-BE2C-8E1870C7C82A}"/>
    <dgm:cxn modelId="{00364FD1-F29D-4EB3-AEB0-812E35DEE10E}" srcId="{C57F090E-087E-44D6-A040-9E26A223A003}" destId="{0BD40BD4-A978-40F4-AF0D-9745711029B7}" srcOrd="1" destOrd="0" parTransId="{AEEB9CE3-B907-447F-BF65-29B964A54333}" sibTransId="{014B2BC9-67FB-4434-9F45-CB55BFF3679C}"/>
    <dgm:cxn modelId="{6A63F4D1-94CE-4824-8923-61E7FF366540}" srcId="{D51374FD-A088-415A-AB47-57462C9A0A99}" destId="{7A5AD0CE-489D-4A7D-8AA8-43B446852287}" srcOrd="3" destOrd="0" parTransId="{EB3CB4D6-BB48-4B54-B635-3BA93072CCFA}" sibTransId="{184DC4EB-8DFA-4C91-A97A-BC59B290F170}"/>
    <dgm:cxn modelId="{823C37D2-19E3-4CF1-9E80-E5D7B5CDB4FF}" type="presOf" srcId="{EEA70B6F-24D5-418D-A00E-A6117B56839C}" destId="{BD656B66-5F69-4F78-99B0-86189EEBA900}" srcOrd="0" destOrd="0" presId="urn:microsoft.com/office/officeart/2009/3/layout/HorizontalOrganizationChart"/>
    <dgm:cxn modelId="{1CE78DD2-D1F2-4EC5-B119-AE23DB8D852A}" type="presOf" srcId="{CFDA5387-FA3B-420C-8567-910634C33E97}" destId="{A82E1B27-F9B8-4F58-9DB2-72C91BF1C59F}" srcOrd="1" destOrd="0" presId="urn:microsoft.com/office/officeart/2009/3/layout/HorizontalOrganizationChart"/>
    <dgm:cxn modelId="{3EE79BD8-1B11-4D04-897A-B0BB1E091681}" srcId="{7740790E-9A88-4BBA-8E76-FEAC2474F33A}" destId="{D0D9F8A0-2FDF-4729-A461-30038E4DF611}" srcOrd="0" destOrd="0" parTransId="{7C9EEBCC-6745-4875-86F6-EA8CEF145AFC}" sibTransId="{4C74BEE5-759B-4E31-9B93-DE648474F6C5}"/>
    <dgm:cxn modelId="{42C0E4D8-6CEF-4234-901B-533E42FED445}" type="presOf" srcId="{84C26224-1CC7-45DD-A85C-D93C93D4DA38}" destId="{B5E5404F-C404-4678-956C-625C2A76DD54}" srcOrd="0" destOrd="0" presId="urn:microsoft.com/office/officeart/2009/3/layout/HorizontalOrganizationChart"/>
    <dgm:cxn modelId="{1B32F3D9-6207-4FC5-BD94-1162BAF602AA}" type="presOf" srcId="{183D295B-6062-4948-9289-A062BCD19713}" destId="{049BC120-3BE7-417D-8423-2BDB7757BF1E}" srcOrd="0" destOrd="0" presId="urn:microsoft.com/office/officeart/2009/3/layout/HorizontalOrganizationChart"/>
    <dgm:cxn modelId="{0D85A2DA-EE75-47FE-AE62-1C6604F4CC50}" type="presOf" srcId="{94E640A3-486E-4212-8A0A-60D11C4EB2B7}" destId="{3B949438-EB81-49AB-AA13-193D48623CA1}" srcOrd="1" destOrd="0" presId="urn:microsoft.com/office/officeart/2009/3/layout/HorizontalOrganizationChart"/>
    <dgm:cxn modelId="{B33C10DD-47C2-4F7C-B2CC-94413A87F637}" srcId="{C57F090E-087E-44D6-A040-9E26A223A003}" destId="{4644765A-2530-4A8C-8C16-02138256C54C}" srcOrd="2" destOrd="0" parTransId="{8572359C-CCC4-41D6-9380-F8DEAB8EE7B5}" sibTransId="{398DE0F5-7963-4485-9E6F-37B3EA6088B2}"/>
    <dgm:cxn modelId="{B18ED0DD-360F-41FA-80FB-6D210860962B}" type="presOf" srcId="{C8505E94-7A8F-429B-BDC7-CC5DC53E90E2}" destId="{5DD23CEB-84C8-4DF8-870D-6B673490A60B}" srcOrd="0" destOrd="0" presId="urn:microsoft.com/office/officeart/2009/3/layout/HorizontalOrganizationChart"/>
    <dgm:cxn modelId="{F6CE2ADE-B802-4BA0-9D5F-40BDD63652C3}" srcId="{0BD40BD4-A978-40F4-AF0D-9745711029B7}" destId="{F4077D67-F2B4-4276-986F-68717BDAEBE4}" srcOrd="2" destOrd="0" parTransId="{64D9AC3D-8FA9-40D8-A328-CB4A06753947}" sibTransId="{A4B508DC-DD77-4FEA-ABFC-70A02BAA6A4E}"/>
    <dgm:cxn modelId="{E05C59DE-A21D-4C15-9539-DC60CD66394E}" type="presOf" srcId="{E1E5C51A-F617-44B4-9E03-CACF6F637B19}" destId="{E85B78DE-81FD-4256-8E39-29576E74CF34}" srcOrd="0" destOrd="0" presId="urn:microsoft.com/office/officeart/2009/3/layout/HorizontalOrganizationChart"/>
    <dgm:cxn modelId="{0772A8DF-AE27-49E2-9DF1-DD883C84B92C}" type="presOf" srcId="{18214223-2286-4E34-B4AF-D1605313282A}" destId="{280CD133-0B3F-4D20-8C71-95CA27483A64}" srcOrd="1" destOrd="0" presId="urn:microsoft.com/office/officeart/2009/3/layout/HorizontalOrganizationChart"/>
    <dgm:cxn modelId="{3EB11FE0-B3FD-4F80-8306-5201B72A3073}" type="presOf" srcId="{030F10BF-99E2-494F-ABD7-CD6BD9FB391F}" destId="{D8B4F5B7-B199-4B1D-B10F-92B253442271}" srcOrd="0" destOrd="0" presId="urn:microsoft.com/office/officeart/2009/3/layout/HorizontalOrganizationChart"/>
    <dgm:cxn modelId="{CD615BE4-C874-40C6-B73A-6FC93935BCF8}" type="presOf" srcId="{4644765A-2530-4A8C-8C16-02138256C54C}" destId="{D4F68F03-7526-494D-97CD-7F06EFC53EE3}" srcOrd="1" destOrd="0" presId="urn:microsoft.com/office/officeart/2009/3/layout/HorizontalOrganizationChart"/>
    <dgm:cxn modelId="{2BFC16E5-CB7A-424F-9528-AC2C6F787744}" type="presOf" srcId="{FE19B41F-3846-4DB4-8DD4-849F37721C32}" destId="{2A9717B2-0BE7-4C5E-938E-A1074A4C1346}" srcOrd="1" destOrd="0" presId="urn:microsoft.com/office/officeart/2009/3/layout/HorizontalOrganizationChart"/>
    <dgm:cxn modelId="{1312ADE5-B76C-46C9-A0C3-45F8D21C5519}" type="presOf" srcId="{12D4F00C-53EC-4012-8AC0-82347F46E144}" destId="{143C9050-21EE-4FE9-9346-DBC14DBF62FF}" srcOrd="0" destOrd="0" presId="urn:microsoft.com/office/officeart/2009/3/layout/HorizontalOrganizationChart"/>
    <dgm:cxn modelId="{6F2D60E6-D198-4BD7-820B-4754E2CA1E66}" type="presOf" srcId="{47931EBA-738B-40E2-9F89-174E037F7D33}" destId="{68D3433E-5C57-4071-B441-C4E76DBBBB42}" srcOrd="1" destOrd="0" presId="urn:microsoft.com/office/officeart/2009/3/layout/HorizontalOrganizationChart"/>
    <dgm:cxn modelId="{696308E9-93A0-4876-9187-BD63DE02658B}" type="presOf" srcId="{D0D9F8A0-2FDF-4729-A461-30038E4DF611}" destId="{4ECB7186-32C8-4699-AFC0-68DCE92C0381}" srcOrd="0" destOrd="0" presId="urn:microsoft.com/office/officeart/2009/3/layout/HorizontalOrganizationChart"/>
    <dgm:cxn modelId="{B18D20EA-36E7-4D6C-ADD0-5DA9C6C6FFAF}" type="presOf" srcId="{3FF6C2D5-CE59-46AA-8C73-B8E6D572A3E5}" destId="{9A864792-EFBB-4166-8D16-40C77DFADC07}" srcOrd="0" destOrd="0" presId="urn:microsoft.com/office/officeart/2009/3/layout/HorizontalOrganizationChart"/>
    <dgm:cxn modelId="{6E5863EB-E340-4E00-A345-E9250E10D936}" type="presOf" srcId="{7A5AD0CE-489D-4A7D-8AA8-43B446852287}" destId="{870F453C-EB5B-4C01-A9D1-77A84DF6220C}" srcOrd="1" destOrd="0" presId="urn:microsoft.com/office/officeart/2009/3/layout/HorizontalOrganizationChart"/>
    <dgm:cxn modelId="{6384D1EF-334E-4A65-95B5-A62316338DB2}" srcId="{0BD40BD4-A978-40F4-AF0D-9745711029B7}" destId="{6D479BD7-C73F-427D-8604-557DF29B9D12}" srcOrd="1" destOrd="0" parTransId="{949828BB-D9BE-4E7C-963C-1DCD5BAE0995}" sibTransId="{84DADFF4-321E-48D0-A14E-A3DF415CF961}"/>
    <dgm:cxn modelId="{FFBFD9F0-7FE0-4818-8451-4A00B41E3194}" srcId="{FE19B41F-3846-4DB4-8DD4-849F37721C32}" destId="{C57F090E-087E-44D6-A040-9E26A223A003}" srcOrd="3" destOrd="0" parTransId="{2CF114A2-2EBE-4463-AAB9-A45F6B225C05}" sibTransId="{7CF031A5-741F-4565-BFE7-88E45189A4E4}"/>
    <dgm:cxn modelId="{53EAA9F2-2A67-435E-BEA1-BCE1FC2AC0F0}" type="presOf" srcId="{F4077D67-F2B4-4276-986F-68717BDAEBE4}" destId="{FB7227F6-1C43-4EC5-BA1F-891DA1C9C371}" srcOrd="1" destOrd="0" presId="urn:microsoft.com/office/officeart/2009/3/layout/HorizontalOrganizationChart"/>
    <dgm:cxn modelId="{ABFE39F5-681D-4C20-99B7-D8FADECF45B8}" type="presOf" srcId="{7D85FA8A-29C7-4428-8E21-858F43454325}" destId="{D24A858B-B2B2-4471-A5C7-EE24D9A032B7}" srcOrd="1" destOrd="0" presId="urn:microsoft.com/office/officeart/2009/3/layout/HorizontalOrganizationChart"/>
    <dgm:cxn modelId="{4B865CF7-7DC4-440D-98D4-605E86B750BD}" type="presOf" srcId="{AEEB9CE3-B907-447F-BF65-29B964A54333}" destId="{7D804D1A-7606-42DF-A7C6-685016260386}" srcOrd="0" destOrd="0" presId="urn:microsoft.com/office/officeart/2009/3/layout/HorizontalOrganizationChart"/>
    <dgm:cxn modelId="{A178C5F7-F155-4FC9-97D3-94865966C66E}" type="presOf" srcId="{94E640A3-486E-4212-8A0A-60D11C4EB2B7}" destId="{C528543E-48CB-497B-AD13-030A2BEC6FEC}" srcOrd="0" destOrd="0" presId="urn:microsoft.com/office/officeart/2009/3/layout/HorizontalOrganizationChart"/>
    <dgm:cxn modelId="{FADA9FF9-A7B3-4874-8487-34C89ECF414F}" type="presOf" srcId="{0BD40BD4-A978-40F4-AF0D-9745711029B7}" destId="{ADC11693-09AE-40F6-BE27-AA4C6C77C5D3}" srcOrd="1" destOrd="0" presId="urn:microsoft.com/office/officeart/2009/3/layout/HorizontalOrganizationChart"/>
    <dgm:cxn modelId="{DB7E19FA-92BF-4799-A172-F440E7FC0E3E}" type="presOf" srcId="{18214223-2286-4E34-B4AF-D1605313282A}" destId="{9C50518C-65B2-4DBA-A44B-03DBE6EE165E}" srcOrd="0" destOrd="0" presId="urn:microsoft.com/office/officeart/2009/3/layout/HorizontalOrganizationChart"/>
    <dgm:cxn modelId="{2285D1FC-340E-4AB8-B937-6A3C067CDDA9}" srcId="{7740790E-9A88-4BBA-8E76-FEAC2474F33A}" destId="{D829C47D-47B4-4383-A81B-F83228EF3BC7}" srcOrd="8" destOrd="0" parTransId="{DFC9E600-BB50-4F4E-A746-BB233D2C7E68}" sibTransId="{F7EACBC0-941D-427B-8D94-960B4C8448BB}"/>
    <dgm:cxn modelId="{43BE77FD-0C0F-4AEE-B559-92121C08480D}" srcId="{4644765A-2530-4A8C-8C16-02138256C54C}" destId="{D2BAC80E-BAAA-44F5-9930-D9B5A8B7B1F1}" srcOrd="1" destOrd="0" parTransId="{C8505E94-7A8F-429B-BDC7-CC5DC53E90E2}" sibTransId="{FF9FDD12-6320-4116-A818-C83CA21B55F9}"/>
    <dgm:cxn modelId="{FDE234FE-37B9-450D-BECF-BD7C62498C1A}" srcId="{7740790E-9A88-4BBA-8E76-FEAC2474F33A}" destId="{94E640A3-486E-4212-8A0A-60D11C4EB2B7}" srcOrd="2" destOrd="0" parTransId="{538538AD-7075-42E3-BCFD-BEC5772873F7}" sibTransId="{ACB0E81E-2CFA-44B5-87EE-7004526AB334}"/>
    <dgm:cxn modelId="{D13855FE-CB64-45A4-BA2A-439BAC0FCCCC}" type="presOf" srcId="{D068B525-E5FC-4E95-9E67-3DCDBEF62333}" destId="{6102878F-FB92-45D6-A2B4-2199BDE5F133}" srcOrd="0" destOrd="0" presId="urn:microsoft.com/office/officeart/2009/3/layout/HorizontalOrganizationChart"/>
    <dgm:cxn modelId="{0C0784FE-8325-4BEB-92A9-D4684B6540D7}" type="presParOf" srcId="{97497901-55E4-4367-B025-05E8DC2D9AED}" destId="{EA8D14CB-1247-4690-B7D2-2E52C299FE51}" srcOrd="0" destOrd="0" presId="urn:microsoft.com/office/officeart/2009/3/layout/HorizontalOrganizationChart"/>
    <dgm:cxn modelId="{CCFC3AB2-5CE2-4339-BF2A-E495C156DF96}" type="presParOf" srcId="{EA8D14CB-1247-4690-B7D2-2E52C299FE51}" destId="{8D94692C-9A7C-40E1-A3A0-DC00A214C0A1}" srcOrd="0" destOrd="0" presId="urn:microsoft.com/office/officeart/2009/3/layout/HorizontalOrganizationChart"/>
    <dgm:cxn modelId="{F4EABDF5-899C-4182-9421-913DE30D1F3E}" type="presParOf" srcId="{8D94692C-9A7C-40E1-A3A0-DC00A214C0A1}" destId="{4ECB7186-32C8-4699-AFC0-68DCE92C0381}" srcOrd="0" destOrd="0" presId="urn:microsoft.com/office/officeart/2009/3/layout/HorizontalOrganizationChart"/>
    <dgm:cxn modelId="{48879860-9E1C-4423-8DD8-F3F1152E7544}" type="presParOf" srcId="{8D94692C-9A7C-40E1-A3A0-DC00A214C0A1}" destId="{4D893790-8F3B-4C3B-AE40-C6CC55BC9B7A}" srcOrd="1" destOrd="0" presId="urn:microsoft.com/office/officeart/2009/3/layout/HorizontalOrganizationChart"/>
    <dgm:cxn modelId="{A639D097-897C-4035-B604-06BBF70C0696}" type="presParOf" srcId="{EA8D14CB-1247-4690-B7D2-2E52C299FE51}" destId="{8CBDDD0F-E1FD-4B80-B08C-697DFBFE0D3D}" srcOrd="1" destOrd="0" presId="urn:microsoft.com/office/officeart/2009/3/layout/HorizontalOrganizationChart"/>
    <dgm:cxn modelId="{29398298-1211-477C-ABD1-E79576D2EBC6}" type="presParOf" srcId="{8CBDDD0F-E1FD-4B80-B08C-697DFBFE0D3D}" destId="{C0EC3962-581A-4DFE-9D94-0CF81D6744C7}" srcOrd="0" destOrd="0" presId="urn:microsoft.com/office/officeart/2009/3/layout/HorizontalOrganizationChart"/>
    <dgm:cxn modelId="{AB852E80-47CA-47F6-B13A-11D355B01E58}" type="presParOf" srcId="{8CBDDD0F-E1FD-4B80-B08C-697DFBFE0D3D}" destId="{3735F520-15A5-46D6-AFAD-B1897D870023}" srcOrd="1" destOrd="0" presId="urn:microsoft.com/office/officeart/2009/3/layout/HorizontalOrganizationChart"/>
    <dgm:cxn modelId="{B84D1CC2-584F-4BBB-A3EA-9D440D66DCA6}" type="presParOf" srcId="{3735F520-15A5-46D6-AFAD-B1897D870023}" destId="{822BB46C-ACAC-4211-9CBC-8E13A4AC282F}" srcOrd="0" destOrd="0" presId="urn:microsoft.com/office/officeart/2009/3/layout/HorizontalOrganizationChart"/>
    <dgm:cxn modelId="{4884C724-C901-4360-B7BE-58AAC471F84F}" type="presParOf" srcId="{822BB46C-ACAC-4211-9CBC-8E13A4AC282F}" destId="{ACB68DA1-31C3-449F-B5FE-6CB23F753DDB}" srcOrd="0" destOrd="0" presId="urn:microsoft.com/office/officeart/2009/3/layout/HorizontalOrganizationChart"/>
    <dgm:cxn modelId="{70F40D52-BA66-46C6-A459-7E7EA7E5A1F4}" type="presParOf" srcId="{822BB46C-ACAC-4211-9CBC-8E13A4AC282F}" destId="{0F60DD13-955D-417F-958C-B7DB2DF16CE8}" srcOrd="1" destOrd="0" presId="urn:microsoft.com/office/officeart/2009/3/layout/HorizontalOrganizationChart"/>
    <dgm:cxn modelId="{565A5DB2-EB61-451A-9378-4E98269C2440}" type="presParOf" srcId="{3735F520-15A5-46D6-AFAD-B1897D870023}" destId="{14C58EF4-67FC-4853-B497-C66F6028B13E}" srcOrd="1" destOrd="0" presId="urn:microsoft.com/office/officeart/2009/3/layout/HorizontalOrganizationChart"/>
    <dgm:cxn modelId="{503DCA54-345F-4BFF-A0E4-9C97DA375CBB}" type="presParOf" srcId="{14C58EF4-67FC-4853-B497-C66F6028B13E}" destId="{E1C48BD2-97BA-450D-B05E-3EAF19529DBD}" srcOrd="0" destOrd="0" presId="urn:microsoft.com/office/officeart/2009/3/layout/HorizontalOrganizationChart"/>
    <dgm:cxn modelId="{AA1FBDE0-D49B-4786-B05B-99E8706DF417}" type="presParOf" srcId="{14C58EF4-67FC-4853-B497-C66F6028B13E}" destId="{84415C44-6FE3-479B-9B2E-816989AA5ADD}" srcOrd="1" destOrd="0" presId="urn:microsoft.com/office/officeart/2009/3/layout/HorizontalOrganizationChart"/>
    <dgm:cxn modelId="{CE161FD0-E617-4944-A05E-C7B266FD55C2}" type="presParOf" srcId="{84415C44-6FE3-479B-9B2E-816989AA5ADD}" destId="{BC36505C-CC8F-4F82-A387-78665764681A}" srcOrd="0" destOrd="0" presId="urn:microsoft.com/office/officeart/2009/3/layout/HorizontalOrganizationChart"/>
    <dgm:cxn modelId="{5EF3240E-B14E-4CA0-BB80-543A6B786E2F}" type="presParOf" srcId="{BC36505C-CC8F-4F82-A387-78665764681A}" destId="{D8B4F5B7-B199-4B1D-B10F-92B253442271}" srcOrd="0" destOrd="0" presId="urn:microsoft.com/office/officeart/2009/3/layout/HorizontalOrganizationChart"/>
    <dgm:cxn modelId="{A8724D8B-8CD3-4569-B42F-A8ED6DEA11C4}" type="presParOf" srcId="{BC36505C-CC8F-4F82-A387-78665764681A}" destId="{63B80996-A719-468B-8A59-28D753DA6EFF}" srcOrd="1" destOrd="0" presId="urn:microsoft.com/office/officeart/2009/3/layout/HorizontalOrganizationChart"/>
    <dgm:cxn modelId="{15F16AAE-B46F-4672-924A-39C09A2764B9}" type="presParOf" srcId="{84415C44-6FE3-479B-9B2E-816989AA5ADD}" destId="{09E850D2-AECB-4E28-A121-4B1109CB4AE9}" srcOrd="1" destOrd="0" presId="urn:microsoft.com/office/officeart/2009/3/layout/HorizontalOrganizationChart"/>
    <dgm:cxn modelId="{AB01A7E7-3014-4922-8030-9AFCEAE67B61}" type="presParOf" srcId="{84415C44-6FE3-479B-9B2E-816989AA5ADD}" destId="{7A54AC7D-C6F7-4C1C-B4DC-69437C3D6070}" srcOrd="2" destOrd="0" presId="urn:microsoft.com/office/officeart/2009/3/layout/HorizontalOrganizationChart"/>
    <dgm:cxn modelId="{F51C1F7D-FB04-4DE2-B4F0-9AFEE3816EC2}" type="presParOf" srcId="{14C58EF4-67FC-4853-B497-C66F6028B13E}" destId="{BD656B66-5F69-4F78-99B0-86189EEBA900}" srcOrd="2" destOrd="0" presId="urn:microsoft.com/office/officeart/2009/3/layout/HorizontalOrganizationChart"/>
    <dgm:cxn modelId="{2B419947-D2E3-4DF6-881F-01715FDBE634}" type="presParOf" srcId="{14C58EF4-67FC-4853-B497-C66F6028B13E}" destId="{E3D3E3FE-AA41-4D0E-8B72-C688171A07E8}" srcOrd="3" destOrd="0" presId="urn:microsoft.com/office/officeart/2009/3/layout/HorizontalOrganizationChart"/>
    <dgm:cxn modelId="{8ABD0CA2-BA85-4429-A56A-73367F005142}" type="presParOf" srcId="{E3D3E3FE-AA41-4D0E-8B72-C688171A07E8}" destId="{B497634F-39A2-4C9D-ABE6-2775489D9E6A}" srcOrd="0" destOrd="0" presId="urn:microsoft.com/office/officeart/2009/3/layout/HorizontalOrganizationChart"/>
    <dgm:cxn modelId="{A0B186BB-803A-42F7-B9E6-FC8E69A51759}" type="presParOf" srcId="{B497634F-39A2-4C9D-ABE6-2775489D9E6A}" destId="{F99AF77D-9F58-4DB6-A797-755CA12200B4}" srcOrd="0" destOrd="0" presId="urn:microsoft.com/office/officeart/2009/3/layout/HorizontalOrganizationChart"/>
    <dgm:cxn modelId="{A1746F35-A154-44E5-AD80-F6FD04C71262}" type="presParOf" srcId="{B497634F-39A2-4C9D-ABE6-2775489D9E6A}" destId="{2A9717B2-0BE7-4C5E-938E-A1074A4C1346}" srcOrd="1" destOrd="0" presId="urn:microsoft.com/office/officeart/2009/3/layout/HorizontalOrganizationChart"/>
    <dgm:cxn modelId="{1F85F009-B719-4E9C-95F6-44A65CE2015A}" type="presParOf" srcId="{E3D3E3FE-AA41-4D0E-8B72-C688171A07E8}" destId="{2A91EE21-0825-41E0-9350-3F139A4164E4}" srcOrd="1" destOrd="0" presId="urn:microsoft.com/office/officeart/2009/3/layout/HorizontalOrganizationChart"/>
    <dgm:cxn modelId="{F3306C8A-78ED-486E-B8CF-6CB70B31F9FD}" type="presParOf" srcId="{2A91EE21-0825-41E0-9350-3F139A4164E4}" destId="{5720602A-4DE6-494D-98ED-20E3E1502F3D}" srcOrd="0" destOrd="0" presId="urn:microsoft.com/office/officeart/2009/3/layout/HorizontalOrganizationChart"/>
    <dgm:cxn modelId="{73B393D3-F833-4757-B981-F0946421EC20}" type="presParOf" srcId="{2A91EE21-0825-41E0-9350-3F139A4164E4}" destId="{84BC5B10-B63F-42D0-A906-9DCB7DC4D7E3}" srcOrd="1" destOrd="0" presId="urn:microsoft.com/office/officeart/2009/3/layout/HorizontalOrganizationChart"/>
    <dgm:cxn modelId="{02C22D80-37C0-47DF-B181-2B81C1E54EB6}" type="presParOf" srcId="{84BC5B10-B63F-42D0-A906-9DCB7DC4D7E3}" destId="{6F3B3BBB-526F-42DC-99FA-6657BA26E020}" srcOrd="0" destOrd="0" presId="urn:microsoft.com/office/officeart/2009/3/layout/HorizontalOrganizationChart"/>
    <dgm:cxn modelId="{F93C7620-B375-4B81-A5D0-41F5B08FC369}" type="presParOf" srcId="{6F3B3BBB-526F-42DC-99FA-6657BA26E020}" destId="{BA9A17E8-725D-4311-BF56-165F0A0218B9}" srcOrd="0" destOrd="0" presId="urn:microsoft.com/office/officeart/2009/3/layout/HorizontalOrganizationChart"/>
    <dgm:cxn modelId="{CD4933FB-1493-40B8-AF92-6930F78A3A04}" type="presParOf" srcId="{6F3B3BBB-526F-42DC-99FA-6657BA26E020}" destId="{9A0D5284-6D97-4330-A815-6DD08BD9213C}" srcOrd="1" destOrd="0" presId="urn:microsoft.com/office/officeart/2009/3/layout/HorizontalOrganizationChart"/>
    <dgm:cxn modelId="{847CF820-25F3-40D9-9375-B8A6A4D22D5D}" type="presParOf" srcId="{84BC5B10-B63F-42D0-A906-9DCB7DC4D7E3}" destId="{AD67DF13-533B-4B36-B257-AB431CB6D9BA}" srcOrd="1" destOrd="0" presId="urn:microsoft.com/office/officeart/2009/3/layout/HorizontalOrganizationChart"/>
    <dgm:cxn modelId="{8420F801-BA07-4AFF-9ED0-05919A8B1A07}" type="presParOf" srcId="{84BC5B10-B63F-42D0-A906-9DCB7DC4D7E3}" destId="{F3DA2D40-12DC-46C2-AD87-272B409B05FC}" srcOrd="2" destOrd="0" presId="urn:microsoft.com/office/officeart/2009/3/layout/HorizontalOrganizationChart"/>
    <dgm:cxn modelId="{214BFA42-519F-4067-AEA4-40935A2ECF86}" type="presParOf" srcId="{2A91EE21-0825-41E0-9350-3F139A4164E4}" destId="{17519074-A157-4E26-9A45-DC132EED5746}" srcOrd="2" destOrd="0" presId="urn:microsoft.com/office/officeart/2009/3/layout/HorizontalOrganizationChart"/>
    <dgm:cxn modelId="{60584BDB-5C5C-4C38-8EFF-7302CA62F643}" type="presParOf" srcId="{2A91EE21-0825-41E0-9350-3F139A4164E4}" destId="{ECC3710F-B1E2-406D-9F73-692060906942}" srcOrd="3" destOrd="0" presId="urn:microsoft.com/office/officeart/2009/3/layout/HorizontalOrganizationChart"/>
    <dgm:cxn modelId="{CBBA495F-8CA5-47B2-894E-E6D51EEE2AC2}" type="presParOf" srcId="{ECC3710F-B1E2-406D-9F73-692060906942}" destId="{520CBFDF-3E79-41BD-8A9D-55F8F80C6AA8}" srcOrd="0" destOrd="0" presId="urn:microsoft.com/office/officeart/2009/3/layout/HorizontalOrganizationChart"/>
    <dgm:cxn modelId="{56DFC630-B9F7-458C-8978-79260B7B6F5B}" type="presParOf" srcId="{520CBFDF-3E79-41BD-8A9D-55F8F80C6AA8}" destId="{E259561B-2329-4D3B-9FDF-742156D7A197}" srcOrd="0" destOrd="0" presId="urn:microsoft.com/office/officeart/2009/3/layout/HorizontalOrganizationChart"/>
    <dgm:cxn modelId="{726BE5C5-B163-4446-A118-A8B5714468EE}" type="presParOf" srcId="{520CBFDF-3E79-41BD-8A9D-55F8F80C6AA8}" destId="{03EACEA6-D7AE-426C-8D2D-9BFF41A2F590}" srcOrd="1" destOrd="0" presId="urn:microsoft.com/office/officeart/2009/3/layout/HorizontalOrganizationChart"/>
    <dgm:cxn modelId="{05753DFD-20A5-453A-B9CE-BF4E53AC8356}" type="presParOf" srcId="{ECC3710F-B1E2-406D-9F73-692060906942}" destId="{4E9DAE87-019B-4E51-B001-3A9B5E62B270}" srcOrd="1" destOrd="0" presId="urn:microsoft.com/office/officeart/2009/3/layout/HorizontalOrganizationChart"/>
    <dgm:cxn modelId="{00885CD2-D5D4-425E-B7A7-5AA61FD3E4C8}" type="presParOf" srcId="{ECC3710F-B1E2-406D-9F73-692060906942}" destId="{C61D0AFA-A590-4653-9B51-065DD389865F}" srcOrd="2" destOrd="0" presId="urn:microsoft.com/office/officeart/2009/3/layout/HorizontalOrganizationChart"/>
    <dgm:cxn modelId="{D6A122B2-B419-43E1-8538-FD57E0367555}" type="presParOf" srcId="{2A91EE21-0825-41E0-9350-3F139A4164E4}" destId="{3650C9A9-3C0D-4FD5-96B8-723BD8E04C03}" srcOrd="4" destOrd="0" presId="urn:microsoft.com/office/officeart/2009/3/layout/HorizontalOrganizationChart"/>
    <dgm:cxn modelId="{09F01DFC-27FC-477C-964F-E29CF889DB7D}" type="presParOf" srcId="{2A91EE21-0825-41E0-9350-3F139A4164E4}" destId="{21DD28B8-7A62-4DC2-8AB4-09AECC2543B8}" srcOrd="5" destOrd="0" presId="urn:microsoft.com/office/officeart/2009/3/layout/HorizontalOrganizationChart"/>
    <dgm:cxn modelId="{4E27F25E-AA93-4567-B901-DED4EC408555}" type="presParOf" srcId="{21DD28B8-7A62-4DC2-8AB4-09AECC2543B8}" destId="{FD234C6C-23EA-4D9A-B682-6F31002DB93A}" srcOrd="0" destOrd="0" presId="urn:microsoft.com/office/officeart/2009/3/layout/HorizontalOrganizationChart"/>
    <dgm:cxn modelId="{8BC39C95-B5A9-4944-8553-ACA96E1D69E5}" type="presParOf" srcId="{FD234C6C-23EA-4D9A-B682-6F31002DB93A}" destId="{BEB7FA82-999D-443C-8DF1-C4F99B6A1D0A}" srcOrd="0" destOrd="0" presId="urn:microsoft.com/office/officeart/2009/3/layout/HorizontalOrganizationChart"/>
    <dgm:cxn modelId="{598446E2-0E77-4F5E-8E04-A776484B0201}" type="presParOf" srcId="{FD234C6C-23EA-4D9A-B682-6F31002DB93A}" destId="{49F718A8-3CA1-4D3C-A89B-AB436C93DC58}" srcOrd="1" destOrd="0" presId="urn:microsoft.com/office/officeart/2009/3/layout/HorizontalOrganizationChart"/>
    <dgm:cxn modelId="{CC534247-943D-4460-8331-4CB8AD8879F1}" type="presParOf" srcId="{21DD28B8-7A62-4DC2-8AB4-09AECC2543B8}" destId="{618CB239-4710-410C-A7A6-BDF296C4776F}" srcOrd="1" destOrd="0" presId="urn:microsoft.com/office/officeart/2009/3/layout/HorizontalOrganizationChart"/>
    <dgm:cxn modelId="{AD8FF20B-2D81-432D-A886-1194112DA59A}" type="presParOf" srcId="{21DD28B8-7A62-4DC2-8AB4-09AECC2543B8}" destId="{FC942007-E9D9-4922-B1A3-B51F0C9F2DBC}" srcOrd="2" destOrd="0" presId="urn:microsoft.com/office/officeart/2009/3/layout/HorizontalOrganizationChart"/>
    <dgm:cxn modelId="{1F487004-65D1-40E2-9E9A-EDC1A7D86255}" type="presParOf" srcId="{2A91EE21-0825-41E0-9350-3F139A4164E4}" destId="{34D9CBA9-3CFD-4256-BE23-1B8D95466A3D}" srcOrd="6" destOrd="0" presId="urn:microsoft.com/office/officeart/2009/3/layout/HorizontalOrganizationChart"/>
    <dgm:cxn modelId="{9D92A0F0-921E-4AAB-81A3-C1AABE332820}" type="presParOf" srcId="{2A91EE21-0825-41E0-9350-3F139A4164E4}" destId="{4FEDCBF5-EB54-40C8-BE7C-0DE76EFC23E2}" srcOrd="7" destOrd="0" presId="urn:microsoft.com/office/officeart/2009/3/layout/HorizontalOrganizationChart"/>
    <dgm:cxn modelId="{F8659FEF-FFB1-46D4-AA64-3EAE0B9B7BBC}" type="presParOf" srcId="{4FEDCBF5-EB54-40C8-BE7C-0DE76EFC23E2}" destId="{ED574132-AFB7-4D96-8E4B-EFD4B51F5FCA}" srcOrd="0" destOrd="0" presId="urn:microsoft.com/office/officeart/2009/3/layout/HorizontalOrganizationChart"/>
    <dgm:cxn modelId="{E0E9F289-A7EB-4518-9536-FE69A708B6E3}" type="presParOf" srcId="{ED574132-AFB7-4D96-8E4B-EFD4B51F5FCA}" destId="{806977DD-2CA7-4C61-AB0F-1C39D387CAB3}" srcOrd="0" destOrd="0" presId="urn:microsoft.com/office/officeart/2009/3/layout/HorizontalOrganizationChart"/>
    <dgm:cxn modelId="{99A6598C-B794-4598-A34C-10229F1D08A9}" type="presParOf" srcId="{ED574132-AFB7-4D96-8E4B-EFD4B51F5FCA}" destId="{21156C62-0490-4536-A142-758969B834AC}" srcOrd="1" destOrd="0" presId="urn:microsoft.com/office/officeart/2009/3/layout/HorizontalOrganizationChart"/>
    <dgm:cxn modelId="{1B4AE7F7-A03F-4ABC-B6A4-F8CEBC449FE8}" type="presParOf" srcId="{4FEDCBF5-EB54-40C8-BE7C-0DE76EFC23E2}" destId="{62528174-1853-4BAA-8547-13F068021FCA}" srcOrd="1" destOrd="0" presId="urn:microsoft.com/office/officeart/2009/3/layout/HorizontalOrganizationChart"/>
    <dgm:cxn modelId="{393586FD-AD24-42DD-BB60-D03C3009FEA8}" type="presParOf" srcId="{62528174-1853-4BAA-8547-13F068021FCA}" destId="{049BC120-3BE7-417D-8423-2BDB7757BF1E}" srcOrd="0" destOrd="0" presId="urn:microsoft.com/office/officeart/2009/3/layout/HorizontalOrganizationChart"/>
    <dgm:cxn modelId="{4CF3A48E-785C-4F16-A77B-EC30F43E4350}" type="presParOf" srcId="{62528174-1853-4BAA-8547-13F068021FCA}" destId="{6D549522-786A-47BE-8B7B-BC1705157A5E}" srcOrd="1" destOrd="0" presId="urn:microsoft.com/office/officeart/2009/3/layout/HorizontalOrganizationChart"/>
    <dgm:cxn modelId="{C6D6F9C3-98B5-4D48-A434-0ACAC4E8095E}" type="presParOf" srcId="{6D549522-786A-47BE-8B7B-BC1705157A5E}" destId="{EC390085-EAFF-4C44-A733-84C32A742B6B}" srcOrd="0" destOrd="0" presId="urn:microsoft.com/office/officeart/2009/3/layout/HorizontalOrganizationChart"/>
    <dgm:cxn modelId="{D0EC4A13-FFD1-4517-9C14-0ADCA8DB2663}" type="presParOf" srcId="{EC390085-EAFF-4C44-A733-84C32A742B6B}" destId="{D4FB3D5D-DA45-41A8-B1C7-2B5285D5D91E}" srcOrd="0" destOrd="0" presId="urn:microsoft.com/office/officeart/2009/3/layout/HorizontalOrganizationChart"/>
    <dgm:cxn modelId="{53D72957-23B1-4F26-B15F-AC51459C3E4F}" type="presParOf" srcId="{EC390085-EAFF-4C44-A733-84C32A742B6B}" destId="{4A07BE75-3372-46FB-91D3-9FA7D023942A}" srcOrd="1" destOrd="0" presId="urn:microsoft.com/office/officeart/2009/3/layout/HorizontalOrganizationChart"/>
    <dgm:cxn modelId="{97CEFEE8-74FE-4F39-92B5-44BF6C7A2C86}" type="presParOf" srcId="{6D549522-786A-47BE-8B7B-BC1705157A5E}" destId="{CF0D2E64-09BF-40E1-826B-521D0DC571AF}" srcOrd="1" destOrd="0" presId="urn:microsoft.com/office/officeart/2009/3/layout/HorizontalOrganizationChart"/>
    <dgm:cxn modelId="{928EE36E-02DC-43E7-B1A3-9D4D014BD912}" type="presParOf" srcId="{CF0D2E64-09BF-40E1-826B-521D0DC571AF}" destId="{E802053D-BE2B-40CD-955A-EB70417F4C81}" srcOrd="0" destOrd="0" presId="urn:microsoft.com/office/officeart/2009/3/layout/HorizontalOrganizationChart"/>
    <dgm:cxn modelId="{DED55410-8565-4901-91FF-9B06308B5BCC}" type="presParOf" srcId="{CF0D2E64-09BF-40E1-826B-521D0DC571AF}" destId="{40CEA4FD-EEC4-4EBA-A6E4-40DABCFF03AB}" srcOrd="1" destOrd="0" presId="urn:microsoft.com/office/officeart/2009/3/layout/HorizontalOrganizationChart"/>
    <dgm:cxn modelId="{3E8A9280-61B3-414E-9D63-B0BE3D3B788D}" type="presParOf" srcId="{40CEA4FD-EEC4-4EBA-A6E4-40DABCFF03AB}" destId="{A935523D-A58E-4720-BC08-83B0F54DF7AD}" srcOrd="0" destOrd="0" presId="urn:microsoft.com/office/officeart/2009/3/layout/HorizontalOrganizationChart"/>
    <dgm:cxn modelId="{3862A697-4E75-4DEE-ADA9-9943EF3D0536}" type="presParOf" srcId="{A935523D-A58E-4720-BC08-83B0F54DF7AD}" destId="{9C50518C-65B2-4DBA-A44B-03DBE6EE165E}" srcOrd="0" destOrd="0" presId="urn:microsoft.com/office/officeart/2009/3/layout/HorizontalOrganizationChart"/>
    <dgm:cxn modelId="{BD716577-F95D-446E-9997-41073B2A9BB7}" type="presParOf" srcId="{A935523D-A58E-4720-BC08-83B0F54DF7AD}" destId="{280CD133-0B3F-4D20-8C71-95CA27483A64}" srcOrd="1" destOrd="0" presId="urn:microsoft.com/office/officeart/2009/3/layout/HorizontalOrganizationChart"/>
    <dgm:cxn modelId="{1E4C2738-3B14-44D0-8521-7D87BB2B6A3E}" type="presParOf" srcId="{40CEA4FD-EEC4-4EBA-A6E4-40DABCFF03AB}" destId="{140F78A7-51B1-4C6A-9E42-19FF983C70BE}" srcOrd="1" destOrd="0" presId="urn:microsoft.com/office/officeart/2009/3/layout/HorizontalOrganizationChart"/>
    <dgm:cxn modelId="{5323C4D4-D39F-4069-9A79-2C816C062AEF}" type="presParOf" srcId="{40CEA4FD-EEC4-4EBA-A6E4-40DABCFF03AB}" destId="{7C9E09A0-A8B9-4EE1-99DA-17293CEAAA15}" srcOrd="2" destOrd="0" presId="urn:microsoft.com/office/officeart/2009/3/layout/HorizontalOrganizationChart"/>
    <dgm:cxn modelId="{5769186F-CDF1-4EEE-92A2-C2657B573812}" type="presParOf" srcId="{CF0D2E64-09BF-40E1-826B-521D0DC571AF}" destId="{272D2AE2-9BC4-4C91-9B4F-F4E507E82BDA}" srcOrd="2" destOrd="0" presId="urn:microsoft.com/office/officeart/2009/3/layout/HorizontalOrganizationChart"/>
    <dgm:cxn modelId="{B0B96959-5114-4425-891F-517D81D546D1}" type="presParOf" srcId="{CF0D2E64-09BF-40E1-826B-521D0DC571AF}" destId="{0B0B2F9C-780A-414E-966C-00E798FDD29A}" srcOrd="3" destOrd="0" presId="urn:microsoft.com/office/officeart/2009/3/layout/HorizontalOrganizationChart"/>
    <dgm:cxn modelId="{40645D01-DEF9-4809-B319-C8E6444786BF}" type="presParOf" srcId="{0B0B2F9C-780A-414E-966C-00E798FDD29A}" destId="{99D37239-040F-4382-925B-8A3B63CEAD0A}" srcOrd="0" destOrd="0" presId="urn:microsoft.com/office/officeart/2009/3/layout/HorizontalOrganizationChart"/>
    <dgm:cxn modelId="{D00BDE6C-7801-4AF5-B55B-2EF5ADD8C010}" type="presParOf" srcId="{99D37239-040F-4382-925B-8A3B63CEAD0A}" destId="{E79B4925-74B2-4A98-998C-2A792B54AA33}" srcOrd="0" destOrd="0" presId="urn:microsoft.com/office/officeart/2009/3/layout/HorizontalOrganizationChart"/>
    <dgm:cxn modelId="{F79AC435-986C-47C3-B743-F7BEE2117C5C}" type="presParOf" srcId="{99D37239-040F-4382-925B-8A3B63CEAD0A}" destId="{7AA6504B-8714-4E42-9915-95BE24E67B10}" srcOrd="1" destOrd="0" presId="urn:microsoft.com/office/officeart/2009/3/layout/HorizontalOrganizationChart"/>
    <dgm:cxn modelId="{A735C4E9-B916-4931-A9E9-B208F76EC56A}" type="presParOf" srcId="{0B0B2F9C-780A-414E-966C-00E798FDD29A}" destId="{131EEB0C-07B0-4CF2-BF8C-585FB2E347DF}" srcOrd="1" destOrd="0" presId="urn:microsoft.com/office/officeart/2009/3/layout/HorizontalOrganizationChart"/>
    <dgm:cxn modelId="{EB147ED2-986D-42B9-895A-E669A99804AF}" type="presParOf" srcId="{0B0B2F9C-780A-414E-966C-00E798FDD29A}" destId="{F45AA721-B9F5-4E4F-A6C8-9A6EBE7BAD88}" srcOrd="2" destOrd="0" presId="urn:microsoft.com/office/officeart/2009/3/layout/HorizontalOrganizationChart"/>
    <dgm:cxn modelId="{35F46991-A1CE-4646-9647-3090C9E2D31D}" type="presParOf" srcId="{CF0D2E64-09BF-40E1-826B-521D0DC571AF}" destId="{7A876389-9CC8-411A-8EF2-723FBF145759}" srcOrd="4" destOrd="0" presId="urn:microsoft.com/office/officeart/2009/3/layout/HorizontalOrganizationChart"/>
    <dgm:cxn modelId="{D671E853-EC04-40FF-A6C4-E401A126EE39}" type="presParOf" srcId="{CF0D2E64-09BF-40E1-826B-521D0DC571AF}" destId="{6B4B91AC-BFC5-415F-BC4A-B74CC611BE6B}" srcOrd="5" destOrd="0" presId="urn:microsoft.com/office/officeart/2009/3/layout/HorizontalOrganizationChart"/>
    <dgm:cxn modelId="{A95899C6-5E31-4C67-AE94-F5CEDEF2CE69}" type="presParOf" srcId="{6B4B91AC-BFC5-415F-BC4A-B74CC611BE6B}" destId="{698E0C97-B7C1-4F2A-AC23-6BD08F7EDB5C}" srcOrd="0" destOrd="0" presId="urn:microsoft.com/office/officeart/2009/3/layout/HorizontalOrganizationChart"/>
    <dgm:cxn modelId="{8662FB52-F8F1-4977-948B-01FC9810A475}" type="presParOf" srcId="{698E0C97-B7C1-4F2A-AC23-6BD08F7EDB5C}" destId="{AD398585-0611-4612-A56C-B5DE1673970F}" srcOrd="0" destOrd="0" presId="urn:microsoft.com/office/officeart/2009/3/layout/HorizontalOrganizationChart"/>
    <dgm:cxn modelId="{79EF5D3C-071A-4D5E-B0DF-70B3CD1F57CD}" type="presParOf" srcId="{698E0C97-B7C1-4F2A-AC23-6BD08F7EDB5C}" destId="{6323F941-8678-43A6-BD80-53B6B82463AB}" srcOrd="1" destOrd="0" presId="urn:microsoft.com/office/officeart/2009/3/layout/HorizontalOrganizationChart"/>
    <dgm:cxn modelId="{BFCD506B-387C-4D49-A9AF-A61C8493CE5B}" type="presParOf" srcId="{6B4B91AC-BFC5-415F-BC4A-B74CC611BE6B}" destId="{AB0052FB-AE29-4E21-947D-DEE7671B9102}" srcOrd="1" destOrd="0" presId="urn:microsoft.com/office/officeart/2009/3/layout/HorizontalOrganizationChart"/>
    <dgm:cxn modelId="{9839335C-40F1-4892-BFDC-B487CFEB9EE7}" type="presParOf" srcId="{6B4B91AC-BFC5-415F-BC4A-B74CC611BE6B}" destId="{CE4D5324-456E-44FD-B1CA-862DEFA4BE1C}" srcOrd="2" destOrd="0" presId="urn:microsoft.com/office/officeart/2009/3/layout/HorizontalOrganizationChart"/>
    <dgm:cxn modelId="{80700D24-08F6-405A-A74C-E37122BE6AC6}" type="presParOf" srcId="{CF0D2E64-09BF-40E1-826B-521D0DC571AF}" destId="{27850C8A-65C4-4126-A22A-C1DFAD3EB560}" srcOrd="6" destOrd="0" presId="urn:microsoft.com/office/officeart/2009/3/layout/HorizontalOrganizationChart"/>
    <dgm:cxn modelId="{ABB4D7DA-5FF8-463C-A4A2-EA4E8E941F1D}" type="presParOf" srcId="{CF0D2E64-09BF-40E1-826B-521D0DC571AF}" destId="{3CA3C89B-56C7-460E-9866-FE230F44E381}" srcOrd="7" destOrd="0" presId="urn:microsoft.com/office/officeart/2009/3/layout/HorizontalOrganizationChart"/>
    <dgm:cxn modelId="{35318727-A216-4498-8ED2-7F42C80E2408}" type="presParOf" srcId="{3CA3C89B-56C7-460E-9866-FE230F44E381}" destId="{6D352608-9748-46B2-A049-49483057B2B1}" srcOrd="0" destOrd="0" presId="urn:microsoft.com/office/officeart/2009/3/layout/HorizontalOrganizationChart"/>
    <dgm:cxn modelId="{A097D39F-9BAB-4CD0-B631-BEA8ED5E999E}" type="presParOf" srcId="{6D352608-9748-46B2-A049-49483057B2B1}" destId="{A3D70ECE-D82B-48D6-9E95-A62862D05087}" srcOrd="0" destOrd="0" presId="urn:microsoft.com/office/officeart/2009/3/layout/HorizontalOrganizationChart"/>
    <dgm:cxn modelId="{01810427-AC98-404B-9294-5A41F14E5999}" type="presParOf" srcId="{6D352608-9748-46B2-A049-49483057B2B1}" destId="{870F453C-EB5B-4C01-A9D1-77A84DF6220C}" srcOrd="1" destOrd="0" presId="urn:microsoft.com/office/officeart/2009/3/layout/HorizontalOrganizationChart"/>
    <dgm:cxn modelId="{A5C7DF97-1C09-4904-B27C-18F873F2F26E}" type="presParOf" srcId="{3CA3C89B-56C7-460E-9866-FE230F44E381}" destId="{688D9B9E-3771-45C6-937F-ED71644DA279}" srcOrd="1" destOrd="0" presId="urn:microsoft.com/office/officeart/2009/3/layout/HorizontalOrganizationChart"/>
    <dgm:cxn modelId="{8B0F19D3-F625-44F3-A3AF-7A9B38DAC85D}" type="presParOf" srcId="{3CA3C89B-56C7-460E-9866-FE230F44E381}" destId="{23E1357D-8418-4E68-840B-50E23E7A9191}" srcOrd="2" destOrd="0" presId="urn:microsoft.com/office/officeart/2009/3/layout/HorizontalOrganizationChart"/>
    <dgm:cxn modelId="{5EB2F5BD-2F9A-49E2-A101-FC1EAE6E17F7}" type="presParOf" srcId="{6D549522-786A-47BE-8B7B-BC1705157A5E}" destId="{7BA064B6-8896-45B9-A874-36112DEC6D16}" srcOrd="2" destOrd="0" presId="urn:microsoft.com/office/officeart/2009/3/layout/HorizontalOrganizationChart"/>
    <dgm:cxn modelId="{E5385F87-CAFE-4F2C-8177-682473333232}" type="presParOf" srcId="{62528174-1853-4BAA-8547-13F068021FCA}" destId="{7D804D1A-7606-42DF-A7C6-685016260386}" srcOrd="2" destOrd="0" presId="urn:microsoft.com/office/officeart/2009/3/layout/HorizontalOrganizationChart"/>
    <dgm:cxn modelId="{D08526B1-0C27-48AC-B9B8-BC78DAD050E7}" type="presParOf" srcId="{62528174-1853-4BAA-8547-13F068021FCA}" destId="{C8581741-992C-44F2-A136-953085427F61}" srcOrd="3" destOrd="0" presId="urn:microsoft.com/office/officeart/2009/3/layout/HorizontalOrganizationChart"/>
    <dgm:cxn modelId="{88C39DED-60B3-4E22-83C2-C257368F4ABC}" type="presParOf" srcId="{C8581741-992C-44F2-A136-953085427F61}" destId="{DBC46297-92D3-4575-9D3E-9459ACA506B6}" srcOrd="0" destOrd="0" presId="urn:microsoft.com/office/officeart/2009/3/layout/HorizontalOrganizationChart"/>
    <dgm:cxn modelId="{4F7DFE6A-8992-40FC-BE4C-6C658BC914D5}" type="presParOf" srcId="{DBC46297-92D3-4575-9D3E-9459ACA506B6}" destId="{395A0A4D-45D4-4BDB-8D78-E339C8C78863}" srcOrd="0" destOrd="0" presId="urn:microsoft.com/office/officeart/2009/3/layout/HorizontalOrganizationChart"/>
    <dgm:cxn modelId="{4A94E3C8-69D7-4797-AA90-FB6A7BD28679}" type="presParOf" srcId="{DBC46297-92D3-4575-9D3E-9459ACA506B6}" destId="{ADC11693-09AE-40F6-BE27-AA4C6C77C5D3}" srcOrd="1" destOrd="0" presId="urn:microsoft.com/office/officeart/2009/3/layout/HorizontalOrganizationChart"/>
    <dgm:cxn modelId="{9E99AB73-D102-42FF-BCBA-4681E87AB2F3}" type="presParOf" srcId="{C8581741-992C-44F2-A136-953085427F61}" destId="{50CEEC57-AB4C-4C3D-96FF-E52F68F01549}" srcOrd="1" destOrd="0" presId="urn:microsoft.com/office/officeart/2009/3/layout/HorizontalOrganizationChart"/>
    <dgm:cxn modelId="{43A19CE4-4178-4F08-BA8F-0AC0767B41AF}" type="presParOf" srcId="{50CEEC57-AB4C-4C3D-96FF-E52F68F01549}" destId="{B429D18B-7E03-4BCA-84A6-F6EC0F155990}" srcOrd="0" destOrd="0" presId="urn:microsoft.com/office/officeart/2009/3/layout/HorizontalOrganizationChart"/>
    <dgm:cxn modelId="{E0C2BF6E-9853-48C3-BD7A-1C8DED02A103}" type="presParOf" srcId="{50CEEC57-AB4C-4C3D-96FF-E52F68F01549}" destId="{E92CCBAC-51E4-4BD8-8C01-FCA0EE87550F}" srcOrd="1" destOrd="0" presId="urn:microsoft.com/office/officeart/2009/3/layout/HorizontalOrganizationChart"/>
    <dgm:cxn modelId="{A355D373-60E5-4F6E-8979-4CBF7FB16223}" type="presParOf" srcId="{E92CCBAC-51E4-4BD8-8C01-FCA0EE87550F}" destId="{81299A53-08F4-4784-A158-1F0398080F56}" srcOrd="0" destOrd="0" presId="urn:microsoft.com/office/officeart/2009/3/layout/HorizontalOrganizationChart"/>
    <dgm:cxn modelId="{496045DF-B071-4EB3-B1DF-8F8548EA4ABD}" type="presParOf" srcId="{81299A53-08F4-4784-A158-1F0398080F56}" destId="{3E53686A-2B3C-470F-958A-6550ECCF880D}" srcOrd="0" destOrd="0" presId="urn:microsoft.com/office/officeart/2009/3/layout/HorizontalOrganizationChart"/>
    <dgm:cxn modelId="{5BFAA99B-0B0B-475F-A146-390BAAF31142}" type="presParOf" srcId="{81299A53-08F4-4784-A158-1F0398080F56}" destId="{34411F27-6470-4D71-A2F8-0200B935E991}" srcOrd="1" destOrd="0" presId="urn:microsoft.com/office/officeart/2009/3/layout/HorizontalOrganizationChart"/>
    <dgm:cxn modelId="{C753F81F-8854-475D-A2A4-72FD5CF1E5FD}" type="presParOf" srcId="{E92CCBAC-51E4-4BD8-8C01-FCA0EE87550F}" destId="{815B25BC-1AA9-40F1-89F8-BD97373887FE}" srcOrd="1" destOrd="0" presId="urn:microsoft.com/office/officeart/2009/3/layout/HorizontalOrganizationChart"/>
    <dgm:cxn modelId="{B4A7AF23-A68E-4B8D-88DB-7E8045F77979}" type="presParOf" srcId="{E92CCBAC-51E4-4BD8-8C01-FCA0EE87550F}" destId="{00C488E2-0619-4381-A23C-3BC3B892D1DB}" srcOrd="2" destOrd="0" presId="urn:microsoft.com/office/officeart/2009/3/layout/HorizontalOrganizationChart"/>
    <dgm:cxn modelId="{ACE980BF-B0F8-4305-BDB0-F07FA95B2629}" type="presParOf" srcId="{50CEEC57-AB4C-4C3D-96FF-E52F68F01549}" destId="{CCF8891E-7DEB-41DD-AF3B-60C81AD237F4}" srcOrd="2" destOrd="0" presId="urn:microsoft.com/office/officeart/2009/3/layout/HorizontalOrganizationChart"/>
    <dgm:cxn modelId="{CE413ADB-58C7-42C9-AF70-9E0451AED7FC}" type="presParOf" srcId="{50CEEC57-AB4C-4C3D-96FF-E52F68F01549}" destId="{A3BE6F7E-DD46-4800-A294-8F2325C58D8E}" srcOrd="3" destOrd="0" presId="urn:microsoft.com/office/officeart/2009/3/layout/HorizontalOrganizationChart"/>
    <dgm:cxn modelId="{88840C14-A7A6-4C80-AC3E-11CEBE7BB478}" type="presParOf" srcId="{A3BE6F7E-DD46-4800-A294-8F2325C58D8E}" destId="{5D854EBD-6070-4C97-9B22-C8F6C1030A3D}" srcOrd="0" destOrd="0" presId="urn:microsoft.com/office/officeart/2009/3/layout/HorizontalOrganizationChart"/>
    <dgm:cxn modelId="{E13C1D04-64DA-4F23-A4F8-7243239C62E9}" type="presParOf" srcId="{5D854EBD-6070-4C97-9B22-C8F6C1030A3D}" destId="{6B60125F-62A0-4F94-984B-90C43BDD288E}" srcOrd="0" destOrd="0" presId="urn:microsoft.com/office/officeart/2009/3/layout/HorizontalOrganizationChart"/>
    <dgm:cxn modelId="{90477D80-289C-4A92-90C3-6608B8B22C9F}" type="presParOf" srcId="{5D854EBD-6070-4C97-9B22-C8F6C1030A3D}" destId="{566D2082-87C4-41AB-8097-A85B62E5843D}" srcOrd="1" destOrd="0" presId="urn:microsoft.com/office/officeart/2009/3/layout/HorizontalOrganizationChart"/>
    <dgm:cxn modelId="{51448F75-1955-4854-8ECB-BF670461DEB9}" type="presParOf" srcId="{A3BE6F7E-DD46-4800-A294-8F2325C58D8E}" destId="{1364546C-6CED-4E5E-999A-21BA95AB0C43}" srcOrd="1" destOrd="0" presId="urn:microsoft.com/office/officeart/2009/3/layout/HorizontalOrganizationChart"/>
    <dgm:cxn modelId="{036CFA00-735B-437D-9906-BD2FAB5DF1C9}" type="presParOf" srcId="{A3BE6F7E-DD46-4800-A294-8F2325C58D8E}" destId="{820DCDF2-470E-489A-8A9A-12D7BC8D48BD}" srcOrd="2" destOrd="0" presId="urn:microsoft.com/office/officeart/2009/3/layout/HorizontalOrganizationChart"/>
    <dgm:cxn modelId="{54D5F8D2-525B-4C8C-8B0D-D5BE9C18D78E}" type="presParOf" srcId="{50CEEC57-AB4C-4C3D-96FF-E52F68F01549}" destId="{0035D1AB-72EA-4735-B547-26F24BF75912}" srcOrd="4" destOrd="0" presId="urn:microsoft.com/office/officeart/2009/3/layout/HorizontalOrganizationChart"/>
    <dgm:cxn modelId="{D84A315D-650E-4C08-A597-7943E950E8AF}" type="presParOf" srcId="{50CEEC57-AB4C-4C3D-96FF-E52F68F01549}" destId="{72CE1991-FA57-4A2A-8660-06A970EC1253}" srcOrd="5" destOrd="0" presId="urn:microsoft.com/office/officeart/2009/3/layout/HorizontalOrganizationChart"/>
    <dgm:cxn modelId="{668B709E-4133-4D3C-B19F-A65E76B7E5FC}" type="presParOf" srcId="{72CE1991-FA57-4A2A-8660-06A970EC1253}" destId="{5A7D5285-42D6-4409-8CCC-C52E5C732E05}" srcOrd="0" destOrd="0" presId="urn:microsoft.com/office/officeart/2009/3/layout/HorizontalOrganizationChart"/>
    <dgm:cxn modelId="{761518CA-C2BA-467D-82D8-92D1D8020B6A}" type="presParOf" srcId="{5A7D5285-42D6-4409-8CCC-C52E5C732E05}" destId="{F1939330-C48D-4F50-8B24-731733F8C9F9}" srcOrd="0" destOrd="0" presId="urn:microsoft.com/office/officeart/2009/3/layout/HorizontalOrganizationChart"/>
    <dgm:cxn modelId="{2062B307-E8A9-4E6C-9446-2DF81839573A}" type="presParOf" srcId="{5A7D5285-42D6-4409-8CCC-C52E5C732E05}" destId="{FB7227F6-1C43-4EC5-BA1F-891DA1C9C371}" srcOrd="1" destOrd="0" presId="urn:microsoft.com/office/officeart/2009/3/layout/HorizontalOrganizationChart"/>
    <dgm:cxn modelId="{A5A45C72-BC11-4A44-B732-80C0699F168F}" type="presParOf" srcId="{72CE1991-FA57-4A2A-8660-06A970EC1253}" destId="{5D65289D-F920-4BCB-8105-14C24B351811}" srcOrd="1" destOrd="0" presId="urn:microsoft.com/office/officeart/2009/3/layout/HorizontalOrganizationChart"/>
    <dgm:cxn modelId="{A84C1DBA-86E5-44D3-A783-8FD4F0EA78D2}" type="presParOf" srcId="{72CE1991-FA57-4A2A-8660-06A970EC1253}" destId="{6022D287-9B51-4F6A-BB98-3ABA9AD83B29}" srcOrd="2" destOrd="0" presId="urn:microsoft.com/office/officeart/2009/3/layout/HorizontalOrganizationChart"/>
    <dgm:cxn modelId="{F8FD3472-1572-4993-B9DD-5AB244DD1F68}" type="presParOf" srcId="{50CEEC57-AB4C-4C3D-96FF-E52F68F01549}" destId="{9C923569-37B8-422B-A6EF-DB020233798E}" srcOrd="6" destOrd="0" presId="urn:microsoft.com/office/officeart/2009/3/layout/HorizontalOrganizationChart"/>
    <dgm:cxn modelId="{A8A26327-1B81-4862-8A5D-BD29602085EB}" type="presParOf" srcId="{50CEEC57-AB4C-4C3D-96FF-E52F68F01549}" destId="{5664C007-2EF0-4142-9D23-5327D4FF5EF0}" srcOrd="7" destOrd="0" presId="urn:microsoft.com/office/officeart/2009/3/layout/HorizontalOrganizationChart"/>
    <dgm:cxn modelId="{1CC4B4D5-E2A0-484A-A88B-A7FDD0B787A8}" type="presParOf" srcId="{5664C007-2EF0-4142-9D23-5327D4FF5EF0}" destId="{9472403E-30AF-4FA2-96BC-140D999AE08C}" srcOrd="0" destOrd="0" presId="urn:microsoft.com/office/officeart/2009/3/layout/HorizontalOrganizationChart"/>
    <dgm:cxn modelId="{9EBD646B-5C86-4C65-B7D4-9595EACF05F3}" type="presParOf" srcId="{9472403E-30AF-4FA2-96BC-140D999AE08C}" destId="{6B0C9AC8-93DC-475C-BF2F-3979B8D42314}" srcOrd="0" destOrd="0" presId="urn:microsoft.com/office/officeart/2009/3/layout/HorizontalOrganizationChart"/>
    <dgm:cxn modelId="{CA7672CC-5704-4159-94C3-183F360968C9}" type="presParOf" srcId="{9472403E-30AF-4FA2-96BC-140D999AE08C}" destId="{22B2E468-B377-40EE-AB7E-8A2483019CAC}" srcOrd="1" destOrd="0" presId="urn:microsoft.com/office/officeart/2009/3/layout/HorizontalOrganizationChart"/>
    <dgm:cxn modelId="{FC2C6653-11A4-4F95-92B8-41B3604C7F29}" type="presParOf" srcId="{5664C007-2EF0-4142-9D23-5327D4FF5EF0}" destId="{E620E535-244C-44CA-BB99-FDF0C6C9E9AA}" srcOrd="1" destOrd="0" presId="urn:microsoft.com/office/officeart/2009/3/layout/HorizontalOrganizationChart"/>
    <dgm:cxn modelId="{C1E85C5E-6E93-4CC7-A578-A7F7997BDD4C}" type="presParOf" srcId="{5664C007-2EF0-4142-9D23-5327D4FF5EF0}" destId="{800CB4C0-7FAB-44F1-8787-8E7039520B3F}" srcOrd="2" destOrd="0" presId="urn:microsoft.com/office/officeart/2009/3/layout/HorizontalOrganizationChart"/>
    <dgm:cxn modelId="{A8EA959C-02A3-4704-A074-7B766E71D65E}" type="presParOf" srcId="{C8581741-992C-44F2-A136-953085427F61}" destId="{84EE40E2-B43F-4441-973A-C444AA681851}" srcOrd="2" destOrd="0" presId="urn:microsoft.com/office/officeart/2009/3/layout/HorizontalOrganizationChart"/>
    <dgm:cxn modelId="{5B77874F-05A4-41B5-812B-1A04975D0032}" type="presParOf" srcId="{62528174-1853-4BAA-8547-13F068021FCA}" destId="{42ECE429-33C8-43BF-B237-C1E5997BB609}" srcOrd="4" destOrd="0" presId="urn:microsoft.com/office/officeart/2009/3/layout/HorizontalOrganizationChart"/>
    <dgm:cxn modelId="{DC1E68E5-25FA-4682-AA67-2EBF35871849}" type="presParOf" srcId="{62528174-1853-4BAA-8547-13F068021FCA}" destId="{CD7350F9-80F3-4690-AE26-AF0D3F67B3AC}" srcOrd="5" destOrd="0" presId="urn:microsoft.com/office/officeart/2009/3/layout/HorizontalOrganizationChart"/>
    <dgm:cxn modelId="{FA6CB460-F002-4E16-B378-B2508F33CDB9}" type="presParOf" srcId="{CD7350F9-80F3-4690-AE26-AF0D3F67B3AC}" destId="{BBFD07A0-0296-4342-B332-8650C4A945C8}" srcOrd="0" destOrd="0" presId="urn:microsoft.com/office/officeart/2009/3/layout/HorizontalOrganizationChart"/>
    <dgm:cxn modelId="{82664E91-5ABC-45B0-A7C4-CAEC75E07513}" type="presParOf" srcId="{BBFD07A0-0296-4342-B332-8650C4A945C8}" destId="{256B165B-E1BA-4A65-A568-F9527AF836EE}" srcOrd="0" destOrd="0" presId="urn:microsoft.com/office/officeart/2009/3/layout/HorizontalOrganizationChart"/>
    <dgm:cxn modelId="{C84BE7B5-BEA4-4183-B2C4-4DF401F8D803}" type="presParOf" srcId="{BBFD07A0-0296-4342-B332-8650C4A945C8}" destId="{D4F68F03-7526-494D-97CD-7F06EFC53EE3}" srcOrd="1" destOrd="0" presId="urn:microsoft.com/office/officeart/2009/3/layout/HorizontalOrganizationChart"/>
    <dgm:cxn modelId="{B43590B6-5570-4AF1-ABF3-EACD98B245EB}" type="presParOf" srcId="{CD7350F9-80F3-4690-AE26-AF0D3F67B3AC}" destId="{2A94D707-72A6-42CE-89AC-69131A7772B6}" srcOrd="1" destOrd="0" presId="urn:microsoft.com/office/officeart/2009/3/layout/HorizontalOrganizationChart"/>
    <dgm:cxn modelId="{F5FB9E85-5F6A-47D0-8CC5-B7837B000A25}" type="presParOf" srcId="{2A94D707-72A6-42CE-89AC-69131A7772B6}" destId="{6102878F-FB92-45D6-A2B4-2199BDE5F133}" srcOrd="0" destOrd="0" presId="urn:microsoft.com/office/officeart/2009/3/layout/HorizontalOrganizationChart"/>
    <dgm:cxn modelId="{1968DD55-4E01-45EC-83A2-AF85497D2B07}" type="presParOf" srcId="{2A94D707-72A6-42CE-89AC-69131A7772B6}" destId="{21521D1F-CC8F-40A7-A64B-FC2F40A94311}" srcOrd="1" destOrd="0" presId="urn:microsoft.com/office/officeart/2009/3/layout/HorizontalOrganizationChart"/>
    <dgm:cxn modelId="{0F27540A-FA35-4E90-BB5B-BB2875F9E33C}" type="presParOf" srcId="{21521D1F-CC8F-40A7-A64B-FC2F40A94311}" destId="{0B827B58-F74A-4355-B7F7-085FF6FDC901}" srcOrd="0" destOrd="0" presId="urn:microsoft.com/office/officeart/2009/3/layout/HorizontalOrganizationChart"/>
    <dgm:cxn modelId="{F6C91AF0-9100-44E0-805A-EE3896A79E6D}" type="presParOf" srcId="{0B827B58-F74A-4355-B7F7-085FF6FDC901}" destId="{D1F2086B-7F5A-477B-91B4-04EDF2ED6404}" srcOrd="0" destOrd="0" presId="urn:microsoft.com/office/officeart/2009/3/layout/HorizontalOrganizationChart"/>
    <dgm:cxn modelId="{58ED28F5-DFC5-43AD-A623-A09E67DF0CDB}" type="presParOf" srcId="{0B827B58-F74A-4355-B7F7-085FF6FDC901}" destId="{2263CEF1-8BAE-4FE2-A497-2391A58782DE}" srcOrd="1" destOrd="0" presId="urn:microsoft.com/office/officeart/2009/3/layout/HorizontalOrganizationChart"/>
    <dgm:cxn modelId="{96906306-FC57-4FCE-86EB-DB735F40A638}" type="presParOf" srcId="{21521D1F-CC8F-40A7-A64B-FC2F40A94311}" destId="{ACAE2785-DF90-4A45-9D95-39BB62BE119C}" srcOrd="1" destOrd="0" presId="urn:microsoft.com/office/officeart/2009/3/layout/HorizontalOrganizationChart"/>
    <dgm:cxn modelId="{584382B6-DFC8-4ED9-A7B3-345CE2AE1149}" type="presParOf" srcId="{21521D1F-CC8F-40A7-A64B-FC2F40A94311}" destId="{6B9BD773-369F-4CC8-A592-523A940ACA27}" srcOrd="2" destOrd="0" presId="urn:microsoft.com/office/officeart/2009/3/layout/HorizontalOrganizationChart"/>
    <dgm:cxn modelId="{0D64F5F5-2A82-4C9D-91A2-2836082E8B0F}" type="presParOf" srcId="{2A94D707-72A6-42CE-89AC-69131A7772B6}" destId="{5DD23CEB-84C8-4DF8-870D-6B673490A60B}" srcOrd="2" destOrd="0" presId="urn:microsoft.com/office/officeart/2009/3/layout/HorizontalOrganizationChart"/>
    <dgm:cxn modelId="{F11E3D45-D877-40FF-9667-F147142265FE}" type="presParOf" srcId="{2A94D707-72A6-42CE-89AC-69131A7772B6}" destId="{0900459A-9130-40FE-A30F-653D45944EBF}" srcOrd="3" destOrd="0" presId="urn:microsoft.com/office/officeart/2009/3/layout/HorizontalOrganizationChart"/>
    <dgm:cxn modelId="{6FBB2DDC-6049-45C5-8AFF-3D157C745CBA}" type="presParOf" srcId="{0900459A-9130-40FE-A30F-653D45944EBF}" destId="{3C653580-0470-4670-9B2A-4F255C71655F}" srcOrd="0" destOrd="0" presId="urn:microsoft.com/office/officeart/2009/3/layout/HorizontalOrganizationChart"/>
    <dgm:cxn modelId="{E731F10E-5DC2-4D81-B028-DE87864D778B}" type="presParOf" srcId="{3C653580-0470-4670-9B2A-4F255C71655F}" destId="{E34FBFB4-9246-4770-B898-F76C71D63626}" srcOrd="0" destOrd="0" presId="urn:microsoft.com/office/officeart/2009/3/layout/HorizontalOrganizationChart"/>
    <dgm:cxn modelId="{9537AC1A-260A-45EE-91AE-8BDF7D2812FC}" type="presParOf" srcId="{3C653580-0470-4670-9B2A-4F255C71655F}" destId="{C046F226-E954-42E1-A163-360049D607DF}" srcOrd="1" destOrd="0" presId="urn:microsoft.com/office/officeart/2009/3/layout/HorizontalOrganizationChart"/>
    <dgm:cxn modelId="{2A67AEA3-B734-441E-96B9-2523F6B6FB15}" type="presParOf" srcId="{0900459A-9130-40FE-A30F-653D45944EBF}" destId="{0A07BE28-7495-4970-BC12-40253724EF35}" srcOrd="1" destOrd="0" presId="urn:microsoft.com/office/officeart/2009/3/layout/HorizontalOrganizationChart"/>
    <dgm:cxn modelId="{0C5785FA-04C7-4448-AAFE-60DA1879A36C}" type="presParOf" srcId="{0900459A-9130-40FE-A30F-653D45944EBF}" destId="{4974DD9F-3984-4946-B88E-DFC9BDE4F310}" srcOrd="2" destOrd="0" presId="urn:microsoft.com/office/officeart/2009/3/layout/HorizontalOrganizationChart"/>
    <dgm:cxn modelId="{F9E819C5-C5E6-48ED-BA75-6822DF796730}" type="presParOf" srcId="{2A94D707-72A6-42CE-89AC-69131A7772B6}" destId="{F1313ADB-6AE4-4037-8515-698AD39ACB2D}" srcOrd="4" destOrd="0" presId="urn:microsoft.com/office/officeart/2009/3/layout/HorizontalOrganizationChart"/>
    <dgm:cxn modelId="{D812A812-E291-40BE-A2C2-8156BA524733}" type="presParOf" srcId="{2A94D707-72A6-42CE-89AC-69131A7772B6}" destId="{3DEE5C99-0E72-4539-BAB9-9E795AF99A87}" srcOrd="5" destOrd="0" presId="urn:microsoft.com/office/officeart/2009/3/layout/HorizontalOrganizationChart"/>
    <dgm:cxn modelId="{C72B6675-7A15-40C1-8A51-FDA56D8E7BFD}" type="presParOf" srcId="{3DEE5C99-0E72-4539-BAB9-9E795AF99A87}" destId="{5DDE3CA6-A0AD-4A24-A340-E6839069702D}" srcOrd="0" destOrd="0" presId="urn:microsoft.com/office/officeart/2009/3/layout/HorizontalOrganizationChart"/>
    <dgm:cxn modelId="{DF3C1393-B3CB-4F61-80CA-616E5978E6AB}" type="presParOf" srcId="{5DDE3CA6-A0AD-4A24-A340-E6839069702D}" destId="{B89F194B-DBDE-4F16-B5C0-392F12F1C93B}" srcOrd="0" destOrd="0" presId="urn:microsoft.com/office/officeart/2009/3/layout/HorizontalOrganizationChart"/>
    <dgm:cxn modelId="{8E7EADD4-BC78-4B7D-AAA1-1998711FB1DD}" type="presParOf" srcId="{5DDE3CA6-A0AD-4A24-A340-E6839069702D}" destId="{5796EF4F-071B-42EF-A164-D374C1BABAD6}" srcOrd="1" destOrd="0" presId="urn:microsoft.com/office/officeart/2009/3/layout/HorizontalOrganizationChart"/>
    <dgm:cxn modelId="{5ABEB667-889D-46FA-AB7C-F39DB3BC1363}" type="presParOf" srcId="{3DEE5C99-0E72-4539-BAB9-9E795AF99A87}" destId="{489FD968-A6F9-449A-9CD2-DB63A37E48F1}" srcOrd="1" destOrd="0" presId="urn:microsoft.com/office/officeart/2009/3/layout/HorizontalOrganizationChart"/>
    <dgm:cxn modelId="{FDE3C23B-7557-41B7-ADAB-466051050FF3}" type="presParOf" srcId="{3DEE5C99-0E72-4539-BAB9-9E795AF99A87}" destId="{B406AF0F-65DB-4139-94D8-029EC3DD685D}" srcOrd="2" destOrd="0" presId="urn:microsoft.com/office/officeart/2009/3/layout/HorizontalOrganizationChart"/>
    <dgm:cxn modelId="{EA3D61F6-5709-46AF-A4AE-A5D88F193440}" type="presParOf" srcId="{2A94D707-72A6-42CE-89AC-69131A7772B6}" destId="{FAB9BB09-504B-452B-BDB2-4CD7F2F0FC22}" srcOrd="6" destOrd="0" presId="urn:microsoft.com/office/officeart/2009/3/layout/HorizontalOrganizationChart"/>
    <dgm:cxn modelId="{E6402655-8F32-479D-9510-89E4C28D8487}" type="presParOf" srcId="{2A94D707-72A6-42CE-89AC-69131A7772B6}" destId="{F1AF076B-5201-48AE-AA74-B4264E94597A}" srcOrd="7" destOrd="0" presId="urn:microsoft.com/office/officeart/2009/3/layout/HorizontalOrganizationChart"/>
    <dgm:cxn modelId="{24B21F03-9212-49A5-955B-A7D8548FB913}" type="presParOf" srcId="{F1AF076B-5201-48AE-AA74-B4264E94597A}" destId="{16329521-9199-465D-9414-D841F6A3045E}" srcOrd="0" destOrd="0" presId="urn:microsoft.com/office/officeart/2009/3/layout/HorizontalOrganizationChart"/>
    <dgm:cxn modelId="{7F6B65DD-CC68-4A0B-ABF0-288B6E653002}" type="presParOf" srcId="{16329521-9199-465D-9414-D841F6A3045E}" destId="{B5E5404F-C404-4678-956C-625C2A76DD54}" srcOrd="0" destOrd="0" presId="urn:microsoft.com/office/officeart/2009/3/layout/HorizontalOrganizationChart"/>
    <dgm:cxn modelId="{99A4C721-D5B5-42F9-B7B7-5ED4DD961B27}" type="presParOf" srcId="{16329521-9199-465D-9414-D841F6A3045E}" destId="{03C36CF4-B61C-4D1A-AACE-DCAD723D2804}" srcOrd="1" destOrd="0" presId="urn:microsoft.com/office/officeart/2009/3/layout/HorizontalOrganizationChart"/>
    <dgm:cxn modelId="{20142FEA-6736-4CA9-9B6D-B7F46B6959B3}" type="presParOf" srcId="{F1AF076B-5201-48AE-AA74-B4264E94597A}" destId="{9CAE9065-6F6C-4B4F-937B-F18F1D13C69C}" srcOrd="1" destOrd="0" presId="urn:microsoft.com/office/officeart/2009/3/layout/HorizontalOrganizationChart"/>
    <dgm:cxn modelId="{FB72FDC9-8D0B-490B-8181-539C1C9B5EBD}" type="presParOf" srcId="{F1AF076B-5201-48AE-AA74-B4264E94597A}" destId="{1A4390A1-5C38-48C1-8C4B-9BE556B8E145}" srcOrd="2" destOrd="0" presId="urn:microsoft.com/office/officeart/2009/3/layout/HorizontalOrganizationChart"/>
    <dgm:cxn modelId="{B6522678-B902-4F8A-B2FB-C32CA709BB2A}" type="presParOf" srcId="{2A94D707-72A6-42CE-89AC-69131A7772B6}" destId="{EC7146A4-D653-4B8E-AB61-E8B2C7409B8F}" srcOrd="8" destOrd="0" presId="urn:microsoft.com/office/officeart/2009/3/layout/HorizontalOrganizationChart"/>
    <dgm:cxn modelId="{30C50359-4651-4D56-8F3B-5ACFCD48E37B}" type="presParOf" srcId="{2A94D707-72A6-42CE-89AC-69131A7772B6}" destId="{77233354-4055-4C75-8E7A-C246BDF24F4F}" srcOrd="9" destOrd="0" presId="urn:microsoft.com/office/officeart/2009/3/layout/HorizontalOrganizationChart"/>
    <dgm:cxn modelId="{98B14D48-CDC7-4343-B63D-F2818EE06A8B}" type="presParOf" srcId="{77233354-4055-4C75-8E7A-C246BDF24F4F}" destId="{ECEE7AAE-793C-4833-A51D-7B1B71296A4B}" srcOrd="0" destOrd="0" presId="urn:microsoft.com/office/officeart/2009/3/layout/HorizontalOrganizationChart"/>
    <dgm:cxn modelId="{DBDDC472-8D5C-483D-ACFE-BEC4B78549A9}" type="presParOf" srcId="{ECEE7AAE-793C-4833-A51D-7B1B71296A4B}" destId="{EB0F7E35-334F-4F75-AB69-A501B5D2A40B}" srcOrd="0" destOrd="0" presId="urn:microsoft.com/office/officeart/2009/3/layout/HorizontalOrganizationChart"/>
    <dgm:cxn modelId="{153CB30F-BF05-41DB-AB76-FF94BA004A05}" type="presParOf" srcId="{ECEE7AAE-793C-4833-A51D-7B1B71296A4B}" destId="{68D3433E-5C57-4071-B441-C4E76DBBBB42}" srcOrd="1" destOrd="0" presId="urn:microsoft.com/office/officeart/2009/3/layout/HorizontalOrganizationChart"/>
    <dgm:cxn modelId="{511CD1A3-D027-4BB5-A5BE-21B4829FCAFF}" type="presParOf" srcId="{77233354-4055-4C75-8E7A-C246BDF24F4F}" destId="{F2A74401-2807-486F-8410-BFE0CEA1D134}" srcOrd="1" destOrd="0" presId="urn:microsoft.com/office/officeart/2009/3/layout/HorizontalOrganizationChart"/>
    <dgm:cxn modelId="{8BBB3FC5-A739-4F61-B058-595B479F4BBC}" type="presParOf" srcId="{77233354-4055-4C75-8E7A-C246BDF24F4F}" destId="{FE3D4FE2-7E03-45D9-B471-4E15E3D53DAB}" srcOrd="2" destOrd="0" presId="urn:microsoft.com/office/officeart/2009/3/layout/HorizontalOrganizationChart"/>
    <dgm:cxn modelId="{FECB4A28-4670-4F60-BC5A-D2025D2E9D3D}" type="presParOf" srcId="{CD7350F9-80F3-4690-AE26-AF0D3F67B3AC}" destId="{44DBC694-96C9-4CF9-B7D6-82FB0C3537F9}" srcOrd="2" destOrd="0" presId="urn:microsoft.com/office/officeart/2009/3/layout/HorizontalOrganizationChart"/>
    <dgm:cxn modelId="{4C23FAB4-CCBF-493D-8342-37648E5AED92}" type="presParOf" srcId="{4FEDCBF5-EB54-40C8-BE7C-0DE76EFC23E2}" destId="{82066193-5D48-439B-ABE9-215384AE096B}" srcOrd="2" destOrd="0" presId="urn:microsoft.com/office/officeart/2009/3/layout/HorizontalOrganizationChart"/>
    <dgm:cxn modelId="{51728179-3E97-4ABE-8030-33A28E81F75B}" type="presParOf" srcId="{2A91EE21-0825-41E0-9350-3F139A4164E4}" destId="{57407592-3DDD-4F39-89DF-5878FAD7E054}" srcOrd="8" destOrd="0" presId="urn:microsoft.com/office/officeart/2009/3/layout/HorizontalOrganizationChart"/>
    <dgm:cxn modelId="{71256265-9D42-4EB9-8733-70F1C4B9AFA4}" type="presParOf" srcId="{2A91EE21-0825-41E0-9350-3F139A4164E4}" destId="{065FCAA7-6285-4EF9-8CD4-75ABDD428286}" srcOrd="9" destOrd="0" presId="urn:microsoft.com/office/officeart/2009/3/layout/HorizontalOrganizationChart"/>
    <dgm:cxn modelId="{A700F069-4048-4771-B626-7D19E687B81A}" type="presParOf" srcId="{065FCAA7-6285-4EF9-8CD4-75ABDD428286}" destId="{ADDE97FB-D201-4055-B5DB-EDC8145CB122}" srcOrd="0" destOrd="0" presId="urn:microsoft.com/office/officeart/2009/3/layout/HorizontalOrganizationChart"/>
    <dgm:cxn modelId="{FFA54CF8-F3CF-433D-ADFD-4739AEF24912}" type="presParOf" srcId="{ADDE97FB-D201-4055-B5DB-EDC8145CB122}" destId="{F9DE3DEA-B413-4BBD-ABB8-8AB5653F9847}" srcOrd="0" destOrd="0" presId="urn:microsoft.com/office/officeart/2009/3/layout/HorizontalOrganizationChart"/>
    <dgm:cxn modelId="{6D547F07-C0C6-41DF-BB92-5C338633F8AC}" type="presParOf" srcId="{ADDE97FB-D201-4055-B5DB-EDC8145CB122}" destId="{7969A2FD-E705-42CD-9F6A-FEE01CD52AF8}" srcOrd="1" destOrd="0" presId="urn:microsoft.com/office/officeart/2009/3/layout/HorizontalOrganizationChart"/>
    <dgm:cxn modelId="{57F5557F-CA23-4065-B6D7-B5C8AFC07AB7}" type="presParOf" srcId="{065FCAA7-6285-4EF9-8CD4-75ABDD428286}" destId="{0350951B-8890-4DE8-8D81-73B76921AF11}" srcOrd="1" destOrd="0" presId="urn:microsoft.com/office/officeart/2009/3/layout/HorizontalOrganizationChart"/>
    <dgm:cxn modelId="{1C105A64-759D-46FE-BD3D-39EF71AC9699}" type="presParOf" srcId="{065FCAA7-6285-4EF9-8CD4-75ABDD428286}" destId="{E240BFCB-6C68-4469-98A4-E41F2D544837}" srcOrd="2" destOrd="0" presId="urn:microsoft.com/office/officeart/2009/3/layout/HorizontalOrganizationChart"/>
    <dgm:cxn modelId="{40875026-E0F4-46A3-9CE7-F1536A1D5F4A}" type="presParOf" srcId="{2A91EE21-0825-41E0-9350-3F139A4164E4}" destId="{F16E3B91-2C2D-4077-A176-1EC229CF8BBE}" srcOrd="10" destOrd="0" presId="urn:microsoft.com/office/officeart/2009/3/layout/HorizontalOrganizationChart"/>
    <dgm:cxn modelId="{39150D4F-C226-4873-BA5F-E330CA782741}" type="presParOf" srcId="{2A91EE21-0825-41E0-9350-3F139A4164E4}" destId="{95BC2E08-7846-40B1-AC1C-EC76E452F0B5}" srcOrd="11" destOrd="0" presId="urn:microsoft.com/office/officeart/2009/3/layout/HorizontalOrganizationChart"/>
    <dgm:cxn modelId="{2ED427AF-58AF-4EA5-862C-533DAA8858BE}" type="presParOf" srcId="{95BC2E08-7846-40B1-AC1C-EC76E452F0B5}" destId="{CD97E1A7-7881-46C8-B6A5-4790D68E8D75}" srcOrd="0" destOrd="0" presId="urn:microsoft.com/office/officeart/2009/3/layout/HorizontalOrganizationChart"/>
    <dgm:cxn modelId="{166B4D00-B7F3-4177-97A9-CF57D12649D4}" type="presParOf" srcId="{CD97E1A7-7881-46C8-B6A5-4790D68E8D75}" destId="{9B2C446D-F17C-4DD6-8168-88AFDF55CF30}" srcOrd="0" destOrd="0" presId="urn:microsoft.com/office/officeart/2009/3/layout/HorizontalOrganizationChart"/>
    <dgm:cxn modelId="{AC814E1B-1DDF-4B57-92D0-A492537F7270}" type="presParOf" srcId="{CD97E1A7-7881-46C8-B6A5-4790D68E8D75}" destId="{E6B0598A-0BDA-473F-8958-00BB5B792807}" srcOrd="1" destOrd="0" presId="urn:microsoft.com/office/officeart/2009/3/layout/HorizontalOrganizationChart"/>
    <dgm:cxn modelId="{7436E016-0469-4D52-A6E5-6533002101F0}" type="presParOf" srcId="{95BC2E08-7846-40B1-AC1C-EC76E452F0B5}" destId="{44B9D36C-E469-4EF9-ACF5-2A47C8D71764}" srcOrd="1" destOrd="0" presId="urn:microsoft.com/office/officeart/2009/3/layout/HorizontalOrganizationChart"/>
    <dgm:cxn modelId="{B99A1472-AB5D-49D0-B5C5-427EDF8BE20B}" type="presParOf" srcId="{95BC2E08-7846-40B1-AC1C-EC76E452F0B5}" destId="{7708B306-568E-40C6-9C74-889D87235869}" srcOrd="2" destOrd="0" presId="urn:microsoft.com/office/officeart/2009/3/layout/HorizontalOrganizationChart"/>
    <dgm:cxn modelId="{299935EC-BA22-4F48-A33A-25A194A12C36}" type="presParOf" srcId="{E3D3E3FE-AA41-4D0E-8B72-C688171A07E8}" destId="{ED6F95CF-1008-40D5-8C31-5713DBCBAC69}" srcOrd="2" destOrd="0" presId="urn:microsoft.com/office/officeart/2009/3/layout/HorizontalOrganizationChart"/>
    <dgm:cxn modelId="{5B0B773C-283A-446A-82F2-5B8CA5B4663D}" type="presParOf" srcId="{14C58EF4-67FC-4853-B497-C66F6028B13E}" destId="{1A1033F9-0C7A-4806-BBB8-86BB3BEA6EE2}" srcOrd="4" destOrd="0" presId="urn:microsoft.com/office/officeart/2009/3/layout/HorizontalOrganizationChart"/>
    <dgm:cxn modelId="{910E4E33-4748-4630-BE12-A0C56BB936D3}" type="presParOf" srcId="{14C58EF4-67FC-4853-B497-C66F6028B13E}" destId="{C69144C8-37A8-4B28-9D9D-F17C61BFE017}" srcOrd="5" destOrd="0" presId="urn:microsoft.com/office/officeart/2009/3/layout/HorizontalOrganizationChart"/>
    <dgm:cxn modelId="{64ABCCD7-F921-4657-AA74-033ADD1D85F7}" type="presParOf" srcId="{C69144C8-37A8-4B28-9D9D-F17C61BFE017}" destId="{01A44D4A-2BEA-4A64-97C9-178A07D0231B}" srcOrd="0" destOrd="0" presId="urn:microsoft.com/office/officeart/2009/3/layout/HorizontalOrganizationChart"/>
    <dgm:cxn modelId="{B098A177-2E76-4FFE-86AE-DF8ED46A74CB}" type="presParOf" srcId="{01A44D4A-2BEA-4A64-97C9-178A07D0231B}" destId="{143C9050-21EE-4FE9-9346-DBC14DBF62FF}" srcOrd="0" destOrd="0" presId="urn:microsoft.com/office/officeart/2009/3/layout/HorizontalOrganizationChart"/>
    <dgm:cxn modelId="{03C94DE7-94FF-4558-B030-30CB5331757F}" type="presParOf" srcId="{01A44D4A-2BEA-4A64-97C9-178A07D0231B}" destId="{08B1C6F0-2FE2-4280-A5E5-D4661836A708}" srcOrd="1" destOrd="0" presId="urn:microsoft.com/office/officeart/2009/3/layout/HorizontalOrganizationChart"/>
    <dgm:cxn modelId="{30674DA4-27E1-45A4-9D51-84091E47B6C5}" type="presParOf" srcId="{C69144C8-37A8-4B28-9D9D-F17C61BFE017}" destId="{B1173630-A3FA-4426-8AD7-5AE50242B43A}" srcOrd="1" destOrd="0" presId="urn:microsoft.com/office/officeart/2009/3/layout/HorizontalOrganizationChart"/>
    <dgm:cxn modelId="{38143C51-7E58-4E6B-BBE3-927FB576D3EA}" type="presParOf" srcId="{C69144C8-37A8-4B28-9D9D-F17C61BFE017}" destId="{67C0AE46-1B98-47D1-BFF8-CB171C9D9F83}" srcOrd="2" destOrd="0" presId="urn:microsoft.com/office/officeart/2009/3/layout/HorizontalOrganizationChart"/>
    <dgm:cxn modelId="{CF3A2EB2-4448-43B5-8D95-B4828EF2D784}" type="presParOf" srcId="{3735F520-15A5-46D6-AFAD-B1897D870023}" destId="{6178E373-EEE8-4210-95F3-87B2BBFA7A59}" srcOrd="2" destOrd="0" presId="urn:microsoft.com/office/officeart/2009/3/layout/HorizontalOrganizationChart"/>
    <dgm:cxn modelId="{61FC444A-4514-417E-8A21-CB9986A67CB7}" type="presParOf" srcId="{EA8D14CB-1247-4690-B7D2-2E52C299FE51}" destId="{B7CCEAAE-7524-4F2D-8034-B87492CD426B}" srcOrd="2" destOrd="0" presId="urn:microsoft.com/office/officeart/2009/3/layout/HorizontalOrganizationChart"/>
    <dgm:cxn modelId="{61D59C75-66D8-4583-9336-7EEB969DC732}" type="presParOf" srcId="{97497901-55E4-4367-B025-05E8DC2D9AED}" destId="{A133A7D0-F7C2-4DE8-AD6F-0F1D9743E19D}" srcOrd="1" destOrd="0" presId="urn:microsoft.com/office/officeart/2009/3/layout/HorizontalOrganizationChart"/>
    <dgm:cxn modelId="{0A12A740-B47E-4E5D-BF3A-05E85F2B1BC6}" type="presParOf" srcId="{A133A7D0-F7C2-4DE8-AD6F-0F1D9743E19D}" destId="{5A525767-5F9D-4D5A-83C6-A59631BE4169}" srcOrd="0" destOrd="0" presId="urn:microsoft.com/office/officeart/2009/3/layout/HorizontalOrganizationChart"/>
    <dgm:cxn modelId="{19D22BF6-27C3-493A-A444-FB0988860EB4}" type="presParOf" srcId="{5A525767-5F9D-4D5A-83C6-A59631BE4169}" destId="{72EBF498-C748-4416-A06E-3D49C4EE5909}" srcOrd="0" destOrd="0" presId="urn:microsoft.com/office/officeart/2009/3/layout/HorizontalOrganizationChart"/>
    <dgm:cxn modelId="{EA771ADD-838F-42FE-8334-2D8A056E7279}" type="presParOf" srcId="{5A525767-5F9D-4D5A-83C6-A59631BE4169}" destId="{A15F24CF-3010-43DD-827A-0A61EE126EE9}" srcOrd="1" destOrd="0" presId="urn:microsoft.com/office/officeart/2009/3/layout/HorizontalOrganizationChart"/>
    <dgm:cxn modelId="{CE67251F-19F1-4FDC-8FF1-B6AA1F3DD94A}" type="presParOf" srcId="{A133A7D0-F7C2-4DE8-AD6F-0F1D9743E19D}" destId="{5BEB474A-61CC-4F20-ABC4-2EFC2660FCB8}" srcOrd="1" destOrd="0" presId="urn:microsoft.com/office/officeart/2009/3/layout/HorizontalOrganizationChart"/>
    <dgm:cxn modelId="{81728B9C-0FB6-411E-B81F-7E61027BF8F3}" type="presParOf" srcId="{A133A7D0-F7C2-4DE8-AD6F-0F1D9743E19D}" destId="{9C5831BD-F085-4F80-977E-83C991E69FD0}" srcOrd="2" destOrd="0" presId="urn:microsoft.com/office/officeart/2009/3/layout/HorizontalOrganizationChart"/>
    <dgm:cxn modelId="{B267A63A-6EB5-48C7-BEF5-E66CD52FDD16}" type="presParOf" srcId="{97497901-55E4-4367-B025-05E8DC2D9AED}" destId="{660C3F5C-7AE3-44F6-B828-01E70B344235}" srcOrd="2" destOrd="0" presId="urn:microsoft.com/office/officeart/2009/3/layout/HorizontalOrganizationChart"/>
    <dgm:cxn modelId="{1A0D7B54-7E55-4DCB-B43F-EDD9C4B893BB}" type="presParOf" srcId="{660C3F5C-7AE3-44F6-B828-01E70B344235}" destId="{F0E2B1B1-CCC1-42D4-8EFD-E1A1B5A66557}" srcOrd="0" destOrd="0" presId="urn:microsoft.com/office/officeart/2009/3/layout/HorizontalOrganizationChart"/>
    <dgm:cxn modelId="{CC39195B-773C-4F93-A62E-5F7303370E3D}" type="presParOf" srcId="{F0E2B1B1-CCC1-42D4-8EFD-E1A1B5A66557}" destId="{C528543E-48CB-497B-AD13-030A2BEC6FEC}" srcOrd="0" destOrd="0" presId="urn:microsoft.com/office/officeart/2009/3/layout/HorizontalOrganizationChart"/>
    <dgm:cxn modelId="{6B705373-9FA3-4B58-97E3-3185855C7A95}" type="presParOf" srcId="{F0E2B1B1-CCC1-42D4-8EFD-E1A1B5A66557}" destId="{3B949438-EB81-49AB-AA13-193D48623CA1}" srcOrd="1" destOrd="0" presId="urn:microsoft.com/office/officeart/2009/3/layout/HorizontalOrganizationChart"/>
    <dgm:cxn modelId="{D32C07C0-548B-474C-B39D-1A999660BB3F}" type="presParOf" srcId="{660C3F5C-7AE3-44F6-B828-01E70B344235}" destId="{09BD3D46-F4F4-4925-ACDB-C5C154F9937D}" srcOrd="1" destOrd="0" presId="urn:microsoft.com/office/officeart/2009/3/layout/HorizontalOrganizationChart"/>
    <dgm:cxn modelId="{0C6EA66B-D457-47D8-8A60-7353E7EB05D8}" type="presParOf" srcId="{660C3F5C-7AE3-44F6-B828-01E70B344235}" destId="{AD8135F7-16D2-4177-9777-FE379256922F}" srcOrd="2" destOrd="0" presId="urn:microsoft.com/office/officeart/2009/3/layout/HorizontalOrganizationChart"/>
    <dgm:cxn modelId="{8C99E3D0-5E63-4ABE-9D49-9B927EAFF923}" type="presParOf" srcId="{97497901-55E4-4367-B025-05E8DC2D9AED}" destId="{6F3E7BDF-875E-4972-981A-3FD9ACC255CC}" srcOrd="3" destOrd="0" presId="urn:microsoft.com/office/officeart/2009/3/layout/HorizontalOrganizationChart"/>
    <dgm:cxn modelId="{977F26CC-B466-4E6D-92D9-826F06B83DEC}" type="presParOf" srcId="{6F3E7BDF-875E-4972-981A-3FD9ACC255CC}" destId="{53464194-EB3F-4A69-B361-8CA32BA30712}" srcOrd="0" destOrd="0" presId="urn:microsoft.com/office/officeart/2009/3/layout/HorizontalOrganizationChart"/>
    <dgm:cxn modelId="{47B8DB69-FD10-4C7B-9F65-9BAFD904DEC7}" type="presParOf" srcId="{53464194-EB3F-4A69-B361-8CA32BA30712}" destId="{9A864792-EFBB-4166-8D16-40C77DFADC07}" srcOrd="0" destOrd="0" presId="urn:microsoft.com/office/officeart/2009/3/layout/HorizontalOrganizationChart"/>
    <dgm:cxn modelId="{B58BDFDA-937D-4F1C-8A11-FF553CE61561}" type="presParOf" srcId="{53464194-EB3F-4A69-B361-8CA32BA30712}" destId="{16101FC3-91DA-4243-A1B8-30AFB5CC6C35}" srcOrd="1" destOrd="0" presId="urn:microsoft.com/office/officeart/2009/3/layout/HorizontalOrganizationChart"/>
    <dgm:cxn modelId="{1C90DCF3-3091-4264-8A62-34A131550571}" type="presParOf" srcId="{6F3E7BDF-875E-4972-981A-3FD9ACC255CC}" destId="{087001DC-BE45-4C78-A9FD-70C57ED8E72C}" srcOrd="1" destOrd="0" presId="urn:microsoft.com/office/officeart/2009/3/layout/HorizontalOrganizationChart"/>
    <dgm:cxn modelId="{8D991886-3AE6-43F0-9317-6B4BA0927995}" type="presParOf" srcId="{6F3E7BDF-875E-4972-981A-3FD9ACC255CC}" destId="{43DA0008-F255-44B7-9451-B4A4E1D1452F}" srcOrd="2" destOrd="0" presId="urn:microsoft.com/office/officeart/2009/3/layout/HorizontalOrganizationChart"/>
    <dgm:cxn modelId="{B83442B7-7520-4A43-9E77-EC32CF22D564}" type="presParOf" srcId="{97497901-55E4-4367-B025-05E8DC2D9AED}" destId="{ED11C90A-7740-4929-AD13-B7A490D7BDF3}" srcOrd="4" destOrd="0" presId="urn:microsoft.com/office/officeart/2009/3/layout/HorizontalOrganizationChart"/>
    <dgm:cxn modelId="{698C8220-4A3C-4ADB-B03B-1C78BE1DA7E8}" type="presParOf" srcId="{ED11C90A-7740-4929-AD13-B7A490D7BDF3}" destId="{48200039-1595-4711-89CA-427A6B28DF85}" srcOrd="0" destOrd="0" presId="urn:microsoft.com/office/officeart/2009/3/layout/HorizontalOrganizationChart"/>
    <dgm:cxn modelId="{29F2B822-C3CC-4C42-9EF9-5327291E73E0}" type="presParOf" srcId="{48200039-1595-4711-89CA-427A6B28DF85}" destId="{E85B78DE-81FD-4256-8E39-29576E74CF34}" srcOrd="0" destOrd="0" presId="urn:microsoft.com/office/officeart/2009/3/layout/HorizontalOrganizationChart"/>
    <dgm:cxn modelId="{D71638A9-E351-4E1D-943B-81EF1BDA71F0}" type="presParOf" srcId="{48200039-1595-4711-89CA-427A6B28DF85}" destId="{1C22C256-CB55-42D7-AFA9-53C0F47654F8}" srcOrd="1" destOrd="0" presId="urn:microsoft.com/office/officeart/2009/3/layout/HorizontalOrganizationChart"/>
    <dgm:cxn modelId="{1E8F118A-F4AC-466C-9D40-3202CBFD96DA}" type="presParOf" srcId="{ED11C90A-7740-4929-AD13-B7A490D7BDF3}" destId="{58D89B1F-FF91-4EDE-B602-66AA23AFB844}" srcOrd="1" destOrd="0" presId="urn:microsoft.com/office/officeart/2009/3/layout/HorizontalOrganizationChart"/>
    <dgm:cxn modelId="{DC3AEBFE-408A-40DA-8F40-53E523A321C4}" type="presParOf" srcId="{ED11C90A-7740-4929-AD13-B7A490D7BDF3}" destId="{C9A84767-4C0C-461D-895C-294359459266}" srcOrd="2" destOrd="0" presId="urn:microsoft.com/office/officeart/2009/3/layout/HorizontalOrganizationChart"/>
    <dgm:cxn modelId="{837902C1-0F3A-40A1-9E6D-87EA1D5CF33C}" type="presParOf" srcId="{97497901-55E4-4367-B025-05E8DC2D9AED}" destId="{9125486A-846C-4122-8007-9B34668D9A95}" srcOrd="5" destOrd="0" presId="urn:microsoft.com/office/officeart/2009/3/layout/HorizontalOrganizationChart"/>
    <dgm:cxn modelId="{CE0F1175-4E9A-4A89-B783-3BA89B2C7F09}" type="presParOf" srcId="{9125486A-846C-4122-8007-9B34668D9A95}" destId="{36BC2D16-3733-43E9-BB4D-2D8A7B46ABF5}" srcOrd="0" destOrd="0" presId="urn:microsoft.com/office/officeart/2009/3/layout/HorizontalOrganizationChart"/>
    <dgm:cxn modelId="{7FDDE441-D633-4C60-A050-121152F15A4C}" type="presParOf" srcId="{36BC2D16-3733-43E9-BB4D-2D8A7B46ABF5}" destId="{A545D513-3B96-4B9D-9DDE-2C0FF61A54DC}" srcOrd="0" destOrd="0" presId="urn:microsoft.com/office/officeart/2009/3/layout/HorizontalOrganizationChart"/>
    <dgm:cxn modelId="{3EF22762-FA79-434A-87DE-1AF19D95C5FE}" type="presParOf" srcId="{36BC2D16-3733-43E9-BB4D-2D8A7B46ABF5}" destId="{5E81C432-2356-413A-8DBB-3D0133DCE363}" srcOrd="1" destOrd="0" presId="urn:microsoft.com/office/officeart/2009/3/layout/HorizontalOrganizationChart"/>
    <dgm:cxn modelId="{865E0C44-EB20-4133-9D59-406EEB336255}" type="presParOf" srcId="{9125486A-846C-4122-8007-9B34668D9A95}" destId="{D503C7A3-1A10-4BD0-B801-4629B5B27474}" srcOrd="1" destOrd="0" presId="urn:microsoft.com/office/officeart/2009/3/layout/HorizontalOrganizationChart"/>
    <dgm:cxn modelId="{C82A5BD3-7B6C-4209-A92C-D23235221BEE}" type="presParOf" srcId="{9125486A-846C-4122-8007-9B34668D9A95}" destId="{350A86DE-5E99-4CBC-8165-DE9B2EBA6667}" srcOrd="2" destOrd="0" presId="urn:microsoft.com/office/officeart/2009/3/layout/HorizontalOrganizationChart"/>
    <dgm:cxn modelId="{ADA177BB-68CD-45CC-84AE-CFD2B6EA686B}" type="presParOf" srcId="{97497901-55E4-4367-B025-05E8DC2D9AED}" destId="{069753B1-C150-4D88-869B-D2580458F87E}" srcOrd="6" destOrd="0" presId="urn:microsoft.com/office/officeart/2009/3/layout/HorizontalOrganizationChart"/>
    <dgm:cxn modelId="{1FC4584D-B266-46DC-936B-BF9699796562}" type="presParOf" srcId="{069753B1-C150-4D88-869B-D2580458F87E}" destId="{83A8944A-EEB0-446F-8D01-FE493684D2C8}" srcOrd="0" destOrd="0" presId="urn:microsoft.com/office/officeart/2009/3/layout/HorizontalOrganizationChart"/>
    <dgm:cxn modelId="{6405945D-11ED-4338-BE37-B60B26A10046}" type="presParOf" srcId="{83A8944A-EEB0-446F-8D01-FE493684D2C8}" destId="{13C66F8A-F887-4390-A715-D5E928D3038F}" srcOrd="0" destOrd="0" presId="urn:microsoft.com/office/officeart/2009/3/layout/HorizontalOrganizationChart"/>
    <dgm:cxn modelId="{421C4C2C-5D4D-462E-9D17-B9B051503DD5}" type="presParOf" srcId="{83A8944A-EEB0-446F-8D01-FE493684D2C8}" destId="{A82E1B27-F9B8-4F58-9DB2-72C91BF1C59F}" srcOrd="1" destOrd="0" presId="urn:microsoft.com/office/officeart/2009/3/layout/HorizontalOrganizationChart"/>
    <dgm:cxn modelId="{45279398-9CB9-48A0-A76D-3E2EBCEA6495}" type="presParOf" srcId="{069753B1-C150-4D88-869B-D2580458F87E}" destId="{1BFEC78F-FA5A-4A71-AFFA-D4833872AB6A}" srcOrd="1" destOrd="0" presId="urn:microsoft.com/office/officeart/2009/3/layout/HorizontalOrganizationChart"/>
    <dgm:cxn modelId="{EAEF6CFF-723E-4EC6-911A-F536C68E56C0}" type="presParOf" srcId="{069753B1-C150-4D88-869B-D2580458F87E}" destId="{8D205E03-11FA-45AB-B88D-71E8EB1B95C0}" srcOrd="2" destOrd="0" presId="urn:microsoft.com/office/officeart/2009/3/layout/HorizontalOrganizationChart"/>
    <dgm:cxn modelId="{51261EC4-7E16-47FE-B1BC-99F4843130AA}" type="presParOf" srcId="{97497901-55E4-4367-B025-05E8DC2D9AED}" destId="{464CFA95-B1DD-40E4-AA0F-D3A8A013D71A}" srcOrd="7" destOrd="0" presId="urn:microsoft.com/office/officeart/2009/3/layout/HorizontalOrganizationChart"/>
    <dgm:cxn modelId="{3782472C-FBEF-429D-800C-CFA1503A9669}" type="presParOf" srcId="{464CFA95-B1DD-40E4-AA0F-D3A8A013D71A}" destId="{5BE67895-89AA-4ADA-8EC3-51DB073A9624}" srcOrd="0" destOrd="0" presId="urn:microsoft.com/office/officeart/2009/3/layout/HorizontalOrganizationChart"/>
    <dgm:cxn modelId="{05BCC707-8D63-4AF8-B4AA-0D6927A1F97D}" type="presParOf" srcId="{5BE67895-89AA-4ADA-8EC3-51DB073A9624}" destId="{4806C676-DBA8-4783-9F0D-D9C13A69820D}" srcOrd="0" destOrd="0" presId="urn:microsoft.com/office/officeart/2009/3/layout/HorizontalOrganizationChart"/>
    <dgm:cxn modelId="{C25C065B-6279-4D93-9CC8-5924ED668D95}" type="presParOf" srcId="{5BE67895-89AA-4ADA-8EC3-51DB073A9624}" destId="{D24A858B-B2B2-4471-A5C7-EE24D9A032B7}" srcOrd="1" destOrd="0" presId="urn:microsoft.com/office/officeart/2009/3/layout/HorizontalOrganizationChart"/>
    <dgm:cxn modelId="{5FCFE91C-D39E-4669-83B9-808A85836F9A}" type="presParOf" srcId="{464CFA95-B1DD-40E4-AA0F-D3A8A013D71A}" destId="{E3857B4D-C994-481D-B4C9-03EB07C0BBEF}" srcOrd="1" destOrd="0" presId="urn:microsoft.com/office/officeart/2009/3/layout/HorizontalOrganizationChart"/>
    <dgm:cxn modelId="{14DA92DD-1081-459F-8BC8-A7229F57F9B5}" type="presParOf" srcId="{464CFA95-B1DD-40E4-AA0F-D3A8A013D71A}" destId="{AA9D2D64-C36A-4741-BEC6-28FDFDD07E6F}" srcOrd="2" destOrd="0" presId="urn:microsoft.com/office/officeart/2009/3/layout/HorizontalOrganizationChart"/>
    <dgm:cxn modelId="{AF35B2EA-7E33-40F4-AB7D-6639D6A12C41}" type="presParOf" srcId="{97497901-55E4-4367-B025-05E8DC2D9AED}" destId="{6133C35C-DCFD-4A7C-8A59-7218AFB25E65}" srcOrd="8" destOrd="0" presId="urn:microsoft.com/office/officeart/2009/3/layout/HorizontalOrganizationChart"/>
    <dgm:cxn modelId="{0FAD7A6E-2E69-48FF-AAAB-DFA239933999}" type="presParOf" srcId="{6133C35C-DCFD-4A7C-8A59-7218AFB25E65}" destId="{90468F78-6033-4ADB-AC5B-16785ABAC02E}" srcOrd="0" destOrd="0" presId="urn:microsoft.com/office/officeart/2009/3/layout/HorizontalOrganizationChart"/>
    <dgm:cxn modelId="{7E5EC20F-55E4-4813-ADA4-D4793C30ED4A}" type="presParOf" srcId="{90468F78-6033-4ADB-AC5B-16785ABAC02E}" destId="{6A2C3A35-3345-4181-85E6-B74932EB86C1}" srcOrd="0" destOrd="0" presId="urn:microsoft.com/office/officeart/2009/3/layout/HorizontalOrganizationChart"/>
    <dgm:cxn modelId="{3B553982-F16B-47A0-9A81-6F13E72AE409}" type="presParOf" srcId="{90468F78-6033-4ADB-AC5B-16785ABAC02E}" destId="{F607A1D3-5BE7-4FBA-9329-6F30468ED466}" srcOrd="1" destOrd="0" presId="urn:microsoft.com/office/officeart/2009/3/layout/HorizontalOrganizationChart"/>
    <dgm:cxn modelId="{B889DD5C-F7F9-435B-887A-AD382E473FD2}" type="presParOf" srcId="{6133C35C-DCFD-4A7C-8A59-7218AFB25E65}" destId="{3D29649E-F30E-491E-80B1-689C9782294E}" srcOrd="1" destOrd="0" presId="urn:microsoft.com/office/officeart/2009/3/layout/HorizontalOrganizationChart"/>
    <dgm:cxn modelId="{C279383F-A66A-4681-A161-35F81214AD45}" type="presParOf" srcId="{6133C35C-DCFD-4A7C-8A59-7218AFB25E65}" destId="{E9AB8328-F4BA-4AC2-A872-C25F7028CB76}" srcOrd="2" destOrd="0" presId="urn:microsoft.com/office/officeart/2009/3/layout/HorizontalOrganizationChart"/>
    <dgm:cxn modelId="{E484D9B6-E9D3-492A-8A0A-8770361CCABA}" type="presParOf" srcId="{97497901-55E4-4367-B025-05E8DC2D9AED}" destId="{2DDAF3D1-F080-47B0-B360-D55E65FE2D01}" srcOrd="9" destOrd="0" presId="urn:microsoft.com/office/officeart/2009/3/layout/HorizontalOrganizationChart"/>
    <dgm:cxn modelId="{12F740BF-9D84-4F4F-B668-ACB713644155}" type="presParOf" srcId="{2DDAF3D1-F080-47B0-B360-D55E65FE2D01}" destId="{8ED379B4-D57E-4FDA-A093-5AF7701D8F6C}" srcOrd="0" destOrd="0" presId="urn:microsoft.com/office/officeart/2009/3/layout/HorizontalOrganizationChart"/>
    <dgm:cxn modelId="{D7FA8406-73D5-4E91-B69B-7719C6056D57}" type="presParOf" srcId="{8ED379B4-D57E-4FDA-A093-5AF7701D8F6C}" destId="{439DA3EA-BDB1-4558-A14E-6594444850A1}" srcOrd="0" destOrd="0" presId="urn:microsoft.com/office/officeart/2009/3/layout/HorizontalOrganizationChart"/>
    <dgm:cxn modelId="{005B1625-18DB-4386-B50A-35CE7C18EE0E}" type="presParOf" srcId="{8ED379B4-D57E-4FDA-A093-5AF7701D8F6C}" destId="{759810FC-1A38-4108-B827-9D8D2EEBE4DB}" srcOrd="1" destOrd="0" presId="urn:microsoft.com/office/officeart/2009/3/layout/HorizontalOrganizationChart"/>
    <dgm:cxn modelId="{20F9E38C-210A-4E58-8A6E-34F323DA819A}" type="presParOf" srcId="{2DDAF3D1-F080-47B0-B360-D55E65FE2D01}" destId="{D3AA41BC-6643-43AE-9F9C-3B50C35EDE8C}" srcOrd="1" destOrd="0" presId="urn:microsoft.com/office/officeart/2009/3/layout/HorizontalOrganizationChart"/>
    <dgm:cxn modelId="{9A29475D-3B92-47AA-AC03-D330238DD7F7}" type="presParOf" srcId="{2DDAF3D1-F080-47B0-B360-D55E65FE2D01}" destId="{0C34B252-79E9-4E03-AD82-467F11D8FB6F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033F9-0C7A-4806-BBB8-86BB3BEA6EE2}">
      <dsp:nvSpPr>
        <dsp:cNvPr id="0" name=""/>
        <dsp:cNvSpPr/>
      </dsp:nvSpPr>
      <dsp:spPr>
        <a:xfrm>
          <a:off x="2988334" y="2449837"/>
          <a:ext cx="137938" cy="4290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6632" y="0"/>
              </a:lnTo>
              <a:lnTo>
                <a:pt x="36632" y="429016"/>
              </a:lnTo>
              <a:lnTo>
                <a:pt x="137938" y="42901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6E3B91-2C2D-4077-A176-1EC229CF8BBE}">
      <dsp:nvSpPr>
        <dsp:cNvPr id="0" name=""/>
        <dsp:cNvSpPr/>
      </dsp:nvSpPr>
      <dsp:spPr>
        <a:xfrm>
          <a:off x="4130298" y="2449837"/>
          <a:ext cx="236154" cy="2070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848" y="0"/>
              </a:lnTo>
              <a:lnTo>
                <a:pt x="134848" y="207010"/>
              </a:lnTo>
              <a:lnTo>
                <a:pt x="236154" y="20701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407592-3DDD-4F39-89DF-5878FAD7E054}">
      <dsp:nvSpPr>
        <dsp:cNvPr id="0" name=""/>
        <dsp:cNvSpPr/>
      </dsp:nvSpPr>
      <dsp:spPr>
        <a:xfrm>
          <a:off x="4130298" y="1455930"/>
          <a:ext cx="236154" cy="993907"/>
        </a:xfrm>
        <a:custGeom>
          <a:avLst/>
          <a:gdLst/>
          <a:ahLst/>
          <a:cxnLst/>
          <a:rect l="0" t="0" r="0" b="0"/>
          <a:pathLst>
            <a:path>
              <a:moveTo>
                <a:pt x="0" y="993907"/>
              </a:moveTo>
              <a:lnTo>
                <a:pt x="134848" y="993907"/>
              </a:lnTo>
              <a:lnTo>
                <a:pt x="134848" y="0"/>
              </a:lnTo>
              <a:lnTo>
                <a:pt x="236154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7146A4-D653-4B8E-AB61-E8B2C7409B8F}">
      <dsp:nvSpPr>
        <dsp:cNvPr id="0" name=""/>
        <dsp:cNvSpPr/>
      </dsp:nvSpPr>
      <dsp:spPr>
        <a:xfrm>
          <a:off x="6772809" y="3794835"/>
          <a:ext cx="191782" cy="12758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476" y="0"/>
              </a:lnTo>
              <a:lnTo>
                <a:pt x="90476" y="1275891"/>
              </a:lnTo>
              <a:lnTo>
                <a:pt x="191782" y="127589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B9BB09-504B-452B-BDB2-4CD7F2F0FC22}">
      <dsp:nvSpPr>
        <dsp:cNvPr id="0" name=""/>
        <dsp:cNvSpPr/>
      </dsp:nvSpPr>
      <dsp:spPr>
        <a:xfrm>
          <a:off x="6772809" y="3794835"/>
          <a:ext cx="191813" cy="921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506" y="0"/>
              </a:lnTo>
              <a:lnTo>
                <a:pt x="90506" y="921206"/>
              </a:lnTo>
              <a:lnTo>
                <a:pt x="191813" y="92120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313ADB-6AE4-4037-8515-698AD39ACB2D}">
      <dsp:nvSpPr>
        <dsp:cNvPr id="0" name=""/>
        <dsp:cNvSpPr/>
      </dsp:nvSpPr>
      <dsp:spPr>
        <a:xfrm>
          <a:off x="6772809" y="3794835"/>
          <a:ext cx="191823" cy="5705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517" y="0"/>
              </a:lnTo>
              <a:lnTo>
                <a:pt x="90517" y="570517"/>
              </a:lnTo>
              <a:lnTo>
                <a:pt x="191823" y="57051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D23CEB-84C8-4DF8-870D-6B673490A60B}">
      <dsp:nvSpPr>
        <dsp:cNvPr id="0" name=""/>
        <dsp:cNvSpPr/>
      </dsp:nvSpPr>
      <dsp:spPr>
        <a:xfrm>
          <a:off x="6772809" y="3794835"/>
          <a:ext cx="186423" cy="2334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5117" y="0"/>
              </a:lnTo>
              <a:lnTo>
                <a:pt x="85117" y="233420"/>
              </a:lnTo>
              <a:lnTo>
                <a:pt x="186423" y="2334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02878F-FB92-45D6-A2B4-2199BDE5F133}">
      <dsp:nvSpPr>
        <dsp:cNvPr id="0" name=""/>
        <dsp:cNvSpPr/>
      </dsp:nvSpPr>
      <dsp:spPr>
        <a:xfrm>
          <a:off x="6772809" y="3678966"/>
          <a:ext cx="191823" cy="115869"/>
        </a:xfrm>
        <a:custGeom>
          <a:avLst/>
          <a:gdLst/>
          <a:ahLst/>
          <a:cxnLst/>
          <a:rect l="0" t="0" r="0" b="0"/>
          <a:pathLst>
            <a:path>
              <a:moveTo>
                <a:pt x="0" y="115869"/>
              </a:moveTo>
              <a:lnTo>
                <a:pt x="90517" y="115869"/>
              </a:lnTo>
              <a:lnTo>
                <a:pt x="90517" y="0"/>
              </a:lnTo>
              <a:lnTo>
                <a:pt x="191823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ECE429-33C8-43BF-B237-C1E5997BB609}">
      <dsp:nvSpPr>
        <dsp:cNvPr id="0" name=""/>
        <dsp:cNvSpPr/>
      </dsp:nvSpPr>
      <dsp:spPr>
        <a:xfrm>
          <a:off x="5376678" y="3794835"/>
          <a:ext cx="383069" cy="390424"/>
        </a:xfrm>
        <a:custGeom>
          <a:avLst/>
          <a:gdLst/>
          <a:ahLst/>
          <a:cxnLst/>
          <a:rect l="0" t="0" r="0" b="0"/>
          <a:pathLst>
            <a:path>
              <a:moveTo>
                <a:pt x="0" y="390424"/>
              </a:moveTo>
              <a:lnTo>
                <a:pt x="281762" y="390424"/>
              </a:lnTo>
              <a:lnTo>
                <a:pt x="281762" y="0"/>
              </a:lnTo>
              <a:lnTo>
                <a:pt x="383069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923569-37B8-422B-A6EF-DB020233798E}">
      <dsp:nvSpPr>
        <dsp:cNvPr id="0" name=""/>
        <dsp:cNvSpPr/>
      </dsp:nvSpPr>
      <dsp:spPr>
        <a:xfrm>
          <a:off x="6772769" y="2569871"/>
          <a:ext cx="170275" cy="398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8969" y="0"/>
              </a:lnTo>
              <a:lnTo>
                <a:pt x="68969" y="398309"/>
              </a:lnTo>
              <a:lnTo>
                <a:pt x="170275" y="39830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35D1AB-72EA-4735-B547-26F24BF75912}">
      <dsp:nvSpPr>
        <dsp:cNvPr id="0" name=""/>
        <dsp:cNvSpPr/>
      </dsp:nvSpPr>
      <dsp:spPr>
        <a:xfrm>
          <a:off x="6772769" y="2524151"/>
          <a:ext cx="1702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8969" y="45720"/>
              </a:lnTo>
              <a:lnTo>
                <a:pt x="68969" y="100134"/>
              </a:lnTo>
              <a:lnTo>
                <a:pt x="170275" y="10013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F8891E-7DEB-41DD-AF3B-60C81AD237F4}">
      <dsp:nvSpPr>
        <dsp:cNvPr id="0" name=""/>
        <dsp:cNvSpPr/>
      </dsp:nvSpPr>
      <dsp:spPr>
        <a:xfrm>
          <a:off x="6772769" y="2269604"/>
          <a:ext cx="170275" cy="300266"/>
        </a:xfrm>
        <a:custGeom>
          <a:avLst/>
          <a:gdLst/>
          <a:ahLst/>
          <a:cxnLst/>
          <a:rect l="0" t="0" r="0" b="0"/>
          <a:pathLst>
            <a:path>
              <a:moveTo>
                <a:pt x="0" y="300266"/>
              </a:moveTo>
              <a:lnTo>
                <a:pt x="68969" y="300266"/>
              </a:lnTo>
              <a:lnTo>
                <a:pt x="68969" y="0"/>
              </a:lnTo>
              <a:lnTo>
                <a:pt x="170275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29D18B-7E03-4BCA-84A6-F6EC0F155990}">
      <dsp:nvSpPr>
        <dsp:cNvPr id="0" name=""/>
        <dsp:cNvSpPr/>
      </dsp:nvSpPr>
      <dsp:spPr>
        <a:xfrm>
          <a:off x="6772769" y="1909522"/>
          <a:ext cx="170275" cy="660349"/>
        </a:xfrm>
        <a:custGeom>
          <a:avLst/>
          <a:gdLst/>
          <a:ahLst/>
          <a:cxnLst/>
          <a:rect l="0" t="0" r="0" b="0"/>
          <a:pathLst>
            <a:path>
              <a:moveTo>
                <a:pt x="0" y="660349"/>
              </a:moveTo>
              <a:lnTo>
                <a:pt x="68969" y="660349"/>
              </a:lnTo>
              <a:lnTo>
                <a:pt x="68969" y="0"/>
              </a:lnTo>
              <a:lnTo>
                <a:pt x="170275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04D1A-7606-42DF-A7C6-685016260386}">
      <dsp:nvSpPr>
        <dsp:cNvPr id="0" name=""/>
        <dsp:cNvSpPr/>
      </dsp:nvSpPr>
      <dsp:spPr>
        <a:xfrm>
          <a:off x="5376678" y="2569871"/>
          <a:ext cx="383028" cy="1615389"/>
        </a:xfrm>
        <a:custGeom>
          <a:avLst/>
          <a:gdLst/>
          <a:ahLst/>
          <a:cxnLst/>
          <a:rect l="0" t="0" r="0" b="0"/>
          <a:pathLst>
            <a:path>
              <a:moveTo>
                <a:pt x="0" y="1615389"/>
              </a:moveTo>
              <a:lnTo>
                <a:pt x="281722" y="1615389"/>
              </a:lnTo>
              <a:lnTo>
                <a:pt x="281722" y="0"/>
              </a:lnTo>
              <a:lnTo>
                <a:pt x="383028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850C8A-65C4-4126-A22A-C1DFAD3EB560}">
      <dsp:nvSpPr>
        <dsp:cNvPr id="0" name=""/>
        <dsp:cNvSpPr/>
      </dsp:nvSpPr>
      <dsp:spPr>
        <a:xfrm>
          <a:off x="6770935" y="737431"/>
          <a:ext cx="177498" cy="455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6192" y="0"/>
              </a:lnTo>
              <a:lnTo>
                <a:pt x="76192" y="455913"/>
              </a:lnTo>
              <a:lnTo>
                <a:pt x="177498" y="45591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876389-9CC8-411A-8EF2-723FBF145759}">
      <dsp:nvSpPr>
        <dsp:cNvPr id="0" name=""/>
        <dsp:cNvSpPr/>
      </dsp:nvSpPr>
      <dsp:spPr>
        <a:xfrm>
          <a:off x="6770935" y="737431"/>
          <a:ext cx="177488" cy="103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6182" y="0"/>
              </a:lnTo>
              <a:lnTo>
                <a:pt x="76182" y="103913"/>
              </a:lnTo>
              <a:lnTo>
                <a:pt x="177488" y="10391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2D2AE2-9BC4-4C91-9B4F-F4E507E82BDA}">
      <dsp:nvSpPr>
        <dsp:cNvPr id="0" name=""/>
        <dsp:cNvSpPr/>
      </dsp:nvSpPr>
      <dsp:spPr>
        <a:xfrm>
          <a:off x="6770935" y="494762"/>
          <a:ext cx="177498" cy="242669"/>
        </a:xfrm>
        <a:custGeom>
          <a:avLst/>
          <a:gdLst/>
          <a:ahLst/>
          <a:cxnLst/>
          <a:rect l="0" t="0" r="0" b="0"/>
          <a:pathLst>
            <a:path>
              <a:moveTo>
                <a:pt x="0" y="242669"/>
              </a:moveTo>
              <a:lnTo>
                <a:pt x="76192" y="242669"/>
              </a:lnTo>
              <a:lnTo>
                <a:pt x="76192" y="0"/>
              </a:lnTo>
              <a:lnTo>
                <a:pt x="177498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02053D-BE2B-40CD-955A-EB70417F4C81}">
      <dsp:nvSpPr>
        <dsp:cNvPr id="0" name=""/>
        <dsp:cNvSpPr/>
      </dsp:nvSpPr>
      <dsp:spPr>
        <a:xfrm>
          <a:off x="6770935" y="154491"/>
          <a:ext cx="177508" cy="582939"/>
        </a:xfrm>
        <a:custGeom>
          <a:avLst/>
          <a:gdLst/>
          <a:ahLst/>
          <a:cxnLst/>
          <a:rect l="0" t="0" r="0" b="0"/>
          <a:pathLst>
            <a:path>
              <a:moveTo>
                <a:pt x="0" y="582939"/>
              </a:moveTo>
              <a:lnTo>
                <a:pt x="76202" y="582939"/>
              </a:lnTo>
              <a:lnTo>
                <a:pt x="76202" y="0"/>
              </a:lnTo>
              <a:lnTo>
                <a:pt x="177508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9BC120-3BE7-417D-8423-2BDB7757BF1E}">
      <dsp:nvSpPr>
        <dsp:cNvPr id="0" name=""/>
        <dsp:cNvSpPr/>
      </dsp:nvSpPr>
      <dsp:spPr>
        <a:xfrm>
          <a:off x="5376678" y="737431"/>
          <a:ext cx="381194" cy="3447828"/>
        </a:xfrm>
        <a:custGeom>
          <a:avLst/>
          <a:gdLst/>
          <a:ahLst/>
          <a:cxnLst/>
          <a:rect l="0" t="0" r="0" b="0"/>
          <a:pathLst>
            <a:path>
              <a:moveTo>
                <a:pt x="0" y="3447828"/>
              </a:moveTo>
              <a:lnTo>
                <a:pt x="279888" y="3447828"/>
              </a:lnTo>
              <a:lnTo>
                <a:pt x="279888" y="0"/>
              </a:lnTo>
              <a:lnTo>
                <a:pt x="381194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D9CBA9-3CFD-4256-BE23-1B8D95466A3D}">
      <dsp:nvSpPr>
        <dsp:cNvPr id="0" name=""/>
        <dsp:cNvSpPr/>
      </dsp:nvSpPr>
      <dsp:spPr>
        <a:xfrm>
          <a:off x="4130298" y="2449837"/>
          <a:ext cx="233318" cy="1735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2012" y="0"/>
              </a:lnTo>
              <a:lnTo>
                <a:pt x="132012" y="1735423"/>
              </a:lnTo>
              <a:lnTo>
                <a:pt x="233318" y="173542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50C9A9-3C0D-4FD5-96B8-723BD8E04C03}">
      <dsp:nvSpPr>
        <dsp:cNvPr id="0" name=""/>
        <dsp:cNvSpPr/>
      </dsp:nvSpPr>
      <dsp:spPr>
        <a:xfrm>
          <a:off x="4130298" y="1857615"/>
          <a:ext cx="236154" cy="592222"/>
        </a:xfrm>
        <a:custGeom>
          <a:avLst/>
          <a:gdLst/>
          <a:ahLst/>
          <a:cxnLst/>
          <a:rect l="0" t="0" r="0" b="0"/>
          <a:pathLst>
            <a:path>
              <a:moveTo>
                <a:pt x="0" y="592222"/>
              </a:moveTo>
              <a:lnTo>
                <a:pt x="134848" y="592222"/>
              </a:lnTo>
              <a:lnTo>
                <a:pt x="134848" y="0"/>
              </a:lnTo>
              <a:lnTo>
                <a:pt x="236154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519074-A157-4E26-9A45-DC132EED5746}">
      <dsp:nvSpPr>
        <dsp:cNvPr id="0" name=""/>
        <dsp:cNvSpPr/>
      </dsp:nvSpPr>
      <dsp:spPr>
        <a:xfrm>
          <a:off x="4130298" y="2258507"/>
          <a:ext cx="238403" cy="191330"/>
        </a:xfrm>
        <a:custGeom>
          <a:avLst/>
          <a:gdLst/>
          <a:ahLst/>
          <a:cxnLst/>
          <a:rect l="0" t="0" r="0" b="0"/>
          <a:pathLst>
            <a:path>
              <a:moveTo>
                <a:pt x="0" y="191330"/>
              </a:moveTo>
              <a:lnTo>
                <a:pt x="137097" y="191330"/>
              </a:lnTo>
              <a:lnTo>
                <a:pt x="137097" y="0"/>
              </a:lnTo>
              <a:lnTo>
                <a:pt x="238403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20602A-4DE6-494D-98ED-20E3E1502F3D}">
      <dsp:nvSpPr>
        <dsp:cNvPr id="0" name=""/>
        <dsp:cNvSpPr/>
      </dsp:nvSpPr>
      <dsp:spPr>
        <a:xfrm>
          <a:off x="4130298" y="1061977"/>
          <a:ext cx="236154" cy="1387860"/>
        </a:xfrm>
        <a:custGeom>
          <a:avLst/>
          <a:gdLst/>
          <a:ahLst/>
          <a:cxnLst/>
          <a:rect l="0" t="0" r="0" b="0"/>
          <a:pathLst>
            <a:path>
              <a:moveTo>
                <a:pt x="0" y="1387860"/>
              </a:moveTo>
              <a:lnTo>
                <a:pt x="134848" y="1387860"/>
              </a:lnTo>
              <a:lnTo>
                <a:pt x="134848" y="0"/>
              </a:lnTo>
              <a:lnTo>
                <a:pt x="236154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656B66-5F69-4F78-99B0-86189EEBA900}">
      <dsp:nvSpPr>
        <dsp:cNvPr id="0" name=""/>
        <dsp:cNvSpPr/>
      </dsp:nvSpPr>
      <dsp:spPr>
        <a:xfrm>
          <a:off x="2988334" y="2404117"/>
          <a:ext cx="12890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28902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C48BD2-97BA-450D-B05E-3EAF19529DBD}">
      <dsp:nvSpPr>
        <dsp:cNvPr id="0" name=""/>
        <dsp:cNvSpPr/>
      </dsp:nvSpPr>
      <dsp:spPr>
        <a:xfrm>
          <a:off x="2988334" y="2001052"/>
          <a:ext cx="142689" cy="448785"/>
        </a:xfrm>
        <a:custGeom>
          <a:avLst/>
          <a:gdLst/>
          <a:ahLst/>
          <a:cxnLst/>
          <a:rect l="0" t="0" r="0" b="0"/>
          <a:pathLst>
            <a:path>
              <a:moveTo>
                <a:pt x="0" y="448785"/>
              </a:moveTo>
              <a:lnTo>
                <a:pt x="41383" y="448785"/>
              </a:lnTo>
              <a:lnTo>
                <a:pt x="41383" y="0"/>
              </a:lnTo>
              <a:lnTo>
                <a:pt x="142689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EC3962-581A-4DFE-9D94-0CF81D6744C7}">
      <dsp:nvSpPr>
        <dsp:cNvPr id="0" name=""/>
        <dsp:cNvSpPr/>
      </dsp:nvSpPr>
      <dsp:spPr>
        <a:xfrm>
          <a:off x="1838872" y="2397533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45720" y="45720"/>
              </a:moveTo>
              <a:lnTo>
                <a:pt x="45720" y="52304"/>
              </a:lnTo>
              <a:lnTo>
                <a:pt x="136399" y="523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CB7186-32C8-4699-AFC0-68DCE92C0381}">
      <dsp:nvSpPr>
        <dsp:cNvPr id="0" name=""/>
        <dsp:cNvSpPr/>
      </dsp:nvSpPr>
      <dsp:spPr>
        <a:xfrm>
          <a:off x="871530" y="2288761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Chris Twine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Academic Registrar</a:t>
          </a:r>
        </a:p>
      </dsp:txBody>
      <dsp:txXfrm>
        <a:off x="871530" y="2288761"/>
        <a:ext cx="1013062" cy="308983"/>
      </dsp:txXfrm>
    </dsp:sp>
    <dsp:sp modelId="{ACB68DA1-31C3-449F-B5FE-6CB23F753DDB}">
      <dsp:nvSpPr>
        <dsp:cNvPr id="0" name=""/>
        <dsp:cNvSpPr/>
      </dsp:nvSpPr>
      <dsp:spPr>
        <a:xfrm>
          <a:off x="1975272" y="2295345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Liz Hough 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Assistant Director (Head of Admissions Service)</a:t>
          </a:r>
        </a:p>
      </dsp:txBody>
      <dsp:txXfrm>
        <a:off x="1975272" y="2295345"/>
        <a:ext cx="1013062" cy="308983"/>
      </dsp:txXfrm>
    </dsp:sp>
    <dsp:sp modelId="{D8B4F5B7-B199-4B1D-B10F-92B253442271}">
      <dsp:nvSpPr>
        <dsp:cNvPr id="0" name=""/>
        <dsp:cNvSpPr/>
      </dsp:nvSpPr>
      <dsp:spPr>
        <a:xfrm>
          <a:off x="3131023" y="1846560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Claire Boyes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PG Admissions Service Manager</a:t>
          </a:r>
        </a:p>
      </dsp:txBody>
      <dsp:txXfrm>
        <a:off x="3131023" y="1846560"/>
        <a:ext cx="1013062" cy="308983"/>
      </dsp:txXfrm>
    </dsp:sp>
    <dsp:sp modelId="{F99AF77D-9F58-4DB6-A797-755CA12200B4}">
      <dsp:nvSpPr>
        <dsp:cNvPr id="0" name=""/>
        <dsp:cNvSpPr/>
      </dsp:nvSpPr>
      <dsp:spPr>
        <a:xfrm>
          <a:off x="3117236" y="2295345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Thamala Desborough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UG Admissions Service Manager</a:t>
          </a:r>
        </a:p>
      </dsp:txBody>
      <dsp:txXfrm>
        <a:off x="3117236" y="2295345"/>
        <a:ext cx="1013062" cy="308983"/>
      </dsp:txXfrm>
    </dsp:sp>
    <dsp:sp modelId="{BA9A17E8-725D-4311-BF56-165F0A0218B9}">
      <dsp:nvSpPr>
        <dsp:cNvPr id="0" name=""/>
        <dsp:cNvSpPr/>
      </dsp:nvSpPr>
      <dsp:spPr>
        <a:xfrm>
          <a:off x="4366452" y="907485"/>
          <a:ext cx="1013062" cy="308983"/>
        </a:xfrm>
        <a:prstGeom prst="rect">
          <a:avLst/>
        </a:pr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Sophie Miller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UG Admissions Officer</a:t>
          </a:r>
        </a:p>
      </dsp:txBody>
      <dsp:txXfrm>
        <a:off x="4366452" y="907485"/>
        <a:ext cx="1013062" cy="308983"/>
      </dsp:txXfrm>
    </dsp:sp>
    <dsp:sp modelId="{E259561B-2329-4D3B-9FDF-742156D7A197}">
      <dsp:nvSpPr>
        <dsp:cNvPr id="0" name=""/>
        <dsp:cNvSpPr/>
      </dsp:nvSpPr>
      <dsp:spPr>
        <a:xfrm>
          <a:off x="4368701" y="2104015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Claire Glover 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UG Admissions Officer (0.89)</a:t>
          </a:r>
        </a:p>
      </dsp:txBody>
      <dsp:txXfrm>
        <a:off x="4368701" y="2104015"/>
        <a:ext cx="1013062" cy="308983"/>
      </dsp:txXfrm>
    </dsp:sp>
    <dsp:sp modelId="{BEB7FA82-999D-443C-8DF1-C4F99B6A1D0A}">
      <dsp:nvSpPr>
        <dsp:cNvPr id="0" name=""/>
        <dsp:cNvSpPr/>
      </dsp:nvSpPr>
      <dsp:spPr>
        <a:xfrm>
          <a:off x="4366452" y="1703123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James Andrews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UG Admissions Officer</a:t>
          </a:r>
        </a:p>
      </dsp:txBody>
      <dsp:txXfrm>
        <a:off x="4366452" y="1703123"/>
        <a:ext cx="1013062" cy="308983"/>
      </dsp:txXfrm>
    </dsp:sp>
    <dsp:sp modelId="{806977DD-2CA7-4C61-AB0F-1C39D387CAB3}">
      <dsp:nvSpPr>
        <dsp:cNvPr id="0" name=""/>
        <dsp:cNvSpPr/>
      </dsp:nvSpPr>
      <dsp:spPr>
        <a:xfrm>
          <a:off x="4363616" y="4030768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Faith O’Neill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UG Admissions Coordinator</a:t>
          </a:r>
        </a:p>
      </dsp:txBody>
      <dsp:txXfrm>
        <a:off x="4363616" y="4030768"/>
        <a:ext cx="1013062" cy="308983"/>
      </dsp:txXfrm>
    </dsp:sp>
    <dsp:sp modelId="{D4FB3D5D-DA45-41A8-B1C7-2B5285D5D91E}">
      <dsp:nvSpPr>
        <dsp:cNvPr id="0" name=""/>
        <dsp:cNvSpPr/>
      </dsp:nvSpPr>
      <dsp:spPr>
        <a:xfrm>
          <a:off x="5757873" y="582939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Charlie Bell (Team 1)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Deputy Admissions Coordinator</a:t>
          </a:r>
        </a:p>
      </dsp:txBody>
      <dsp:txXfrm>
        <a:off x="5757873" y="582939"/>
        <a:ext cx="1013062" cy="308983"/>
      </dsp:txXfrm>
    </dsp:sp>
    <dsp:sp modelId="{9C50518C-65B2-4DBA-A44B-03DBE6EE165E}">
      <dsp:nvSpPr>
        <dsp:cNvPr id="0" name=""/>
        <dsp:cNvSpPr/>
      </dsp:nvSpPr>
      <dsp:spPr>
        <a:xfrm>
          <a:off x="6948444" y="0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Sharon Lythe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Senior Admissions Assistant (0.4)</a:t>
          </a:r>
        </a:p>
      </dsp:txBody>
      <dsp:txXfrm>
        <a:off x="6948444" y="0"/>
        <a:ext cx="1013062" cy="308983"/>
      </dsp:txXfrm>
    </dsp:sp>
    <dsp:sp modelId="{E79B4925-74B2-4A98-998C-2A792B54AA33}">
      <dsp:nvSpPr>
        <dsp:cNvPr id="0" name=""/>
        <dsp:cNvSpPr/>
      </dsp:nvSpPr>
      <dsp:spPr>
        <a:xfrm>
          <a:off x="6948434" y="340270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Alison Harley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Senior Admissions Assistant</a:t>
          </a:r>
        </a:p>
      </dsp:txBody>
      <dsp:txXfrm>
        <a:off x="6948434" y="340270"/>
        <a:ext cx="1013062" cy="308983"/>
      </dsp:txXfrm>
    </dsp:sp>
    <dsp:sp modelId="{AD398585-0611-4612-A56C-B5DE1673970F}">
      <dsp:nvSpPr>
        <dsp:cNvPr id="0" name=""/>
        <dsp:cNvSpPr/>
      </dsp:nvSpPr>
      <dsp:spPr>
        <a:xfrm>
          <a:off x="6948423" y="686853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Jag Kalsi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Senior Admissions Assistant</a:t>
          </a:r>
        </a:p>
      </dsp:txBody>
      <dsp:txXfrm>
        <a:off x="6948423" y="686853"/>
        <a:ext cx="1013062" cy="308983"/>
      </dsp:txXfrm>
    </dsp:sp>
    <dsp:sp modelId="{A3D70ECE-D82B-48D6-9E95-A62862D05087}">
      <dsp:nvSpPr>
        <dsp:cNvPr id="0" name=""/>
        <dsp:cNvSpPr/>
      </dsp:nvSpPr>
      <dsp:spPr>
        <a:xfrm>
          <a:off x="6948434" y="1038853"/>
          <a:ext cx="1013062" cy="308983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Vacant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Senior Admissions Assistant</a:t>
          </a:r>
        </a:p>
      </dsp:txBody>
      <dsp:txXfrm>
        <a:off x="6948434" y="1038853"/>
        <a:ext cx="1013062" cy="308983"/>
      </dsp:txXfrm>
    </dsp:sp>
    <dsp:sp modelId="{395A0A4D-45D4-4BDB-8D78-E339C8C78863}">
      <dsp:nvSpPr>
        <dsp:cNvPr id="0" name=""/>
        <dsp:cNvSpPr/>
      </dsp:nvSpPr>
      <dsp:spPr>
        <a:xfrm>
          <a:off x="5759707" y="2415379"/>
          <a:ext cx="1013062" cy="308983"/>
        </a:xfrm>
        <a:prstGeom prst="rect">
          <a:avLst/>
        </a:pr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Nicola Tod (Team 2)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Deputy Admissions Coordinator</a:t>
          </a:r>
        </a:p>
      </dsp:txBody>
      <dsp:txXfrm>
        <a:off x="5759707" y="2415379"/>
        <a:ext cx="1013062" cy="308983"/>
      </dsp:txXfrm>
    </dsp:sp>
    <dsp:sp modelId="{3E53686A-2B3C-470F-958A-6550ECCF880D}">
      <dsp:nvSpPr>
        <dsp:cNvPr id="0" name=""/>
        <dsp:cNvSpPr/>
      </dsp:nvSpPr>
      <dsp:spPr>
        <a:xfrm>
          <a:off x="6943044" y="1755030"/>
          <a:ext cx="1013062" cy="308983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Vacant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Senior Admissions Assistant</a:t>
          </a:r>
        </a:p>
      </dsp:txBody>
      <dsp:txXfrm>
        <a:off x="6943044" y="1755030"/>
        <a:ext cx="1013062" cy="308983"/>
      </dsp:txXfrm>
    </dsp:sp>
    <dsp:sp modelId="{6B60125F-62A0-4F94-984B-90C43BDD288E}">
      <dsp:nvSpPr>
        <dsp:cNvPr id="0" name=""/>
        <dsp:cNvSpPr/>
      </dsp:nvSpPr>
      <dsp:spPr>
        <a:xfrm>
          <a:off x="6943044" y="2115112"/>
          <a:ext cx="1013062" cy="308983"/>
        </a:xfrm>
        <a:prstGeom prst="rect">
          <a:avLst/>
        </a:pr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Alison Eason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Senior Admissions Assistant</a:t>
          </a:r>
        </a:p>
      </dsp:txBody>
      <dsp:txXfrm>
        <a:off x="6943044" y="2115112"/>
        <a:ext cx="1013062" cy="308983"/>
      </dsp:txXfrm>
    </dsp:sp>
    <dsp:sp modelId="{F1939330-C48D-4F50-8B24-731733F8C9F9}">
      <dsp:nvSpPr>
        <dsp:cNvPr id="0" name=""/>
        <dsp:cNvSpPr/>
      </dsp:nvSpPr>
      <dsp:spPr>
        <a:xfrm>
          <a:off x="6943044" y="2469794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Jack Edwards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Senior Admissions Assistant</a:t>
          </a:r>
        </a:p>
      </dsp:txBody>
      <dsp:txXfrm>
        <a:off x="6943044" y="2469794"/>
        <a:ext cx="1013062" cy="308983"/>
      </dsp:txXfrm>
    </dsp:sp>
    <dsp:sp modelId="{6B0C9AC8-93DC-475C-BF2F-3979B8D42314}">
      <dsp:nvSpPr>
        <dsp:cNvPr id="0" name=""/>
        <dsp:cNvSpPr/>
      </dsp:nvSpPr>
      <dsp:spPr>
        <a:xfrm>
          <a:off x="6943044" y="2813688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Ulrike Hill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Senior Admissions Assistant</a:t>
          </a:r>
        </a:p>
      </dsp:txBody>
      <dsp:txXfrm>
        <a:off x="6943044" y="2813688"/>
        <a:ext cx="1013062" cy="308983"/>
      </dsp:txXfrm>
    </dsp:sp>
    <dsp:sp modelId="{256B165B-E1BA-4A65-A568-F9527AF836EE}">
      <dsp:nvSpPr>
        <dsp:cNvPr id="0" name=""/>
        <dsp:cNvSpPr/>
      </dsp:nvSpPr>
      <dsp:spPr>
        <a:xfrm>
          <a:off x="5759747" y="3640343"/>
          <a:ext cx="1013062" cy="308983"/>
        </a:xfrm>
        <a:prstGeom prst="rect">
          <a:avLst/>
        </a:pr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Paul Edwards (Team 3)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Deputy Admissions Coordinator</a:t>
          </a:r>
        </a:p>
      </dsp:txBody>
      <dsp:txXfrm>
        <a:off x="5759747" y="3640343"/>
        <a:ext cx="1013062" cy="308983"/>
      </dsp:txXfrm>
    </dsp:sp>
    <dsp:sp modelId="{D1F2086B-7F5A-477B-91B4-04EDF2ED6404}">
      <dsp:nvSpPr>
        <dsp:cNvPr id="0" name=""/>
        <dsp:cNvSpPr/>
      </dsp:nvSpPr>
      <dsp:spPr>
        <a:xfrm>
          <a:off x="6964632" y="3524474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Gary Watson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Senior Admissions Assistant</a:t>
          </a:r>
        </a:p>
      </dsp:txBody>
      <dsp:txXfrm>
        <a:off x="6964632" y="3524474"/>
        <a:ext cx="1013062" cy="308983"/>
      </dsp:txXfrm>
    </dsp:sp>
    <dsp:sp modelId="{E34FBFB4-9246-4770-B898-F76C71D63626}">
      <dsp:nvSpPr>
        <dsp:cNvPr id="0" name=""/>
        <dsp:cNvSpPr/>
      </dsp:nvSpPr>
      <dsp:spPr>
        <a:xfrm>
          <a:off x="6959233" y="3873763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Agata Andrews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Senior Admissions Assistant</a:t>
          </a:r>
        </a:p>
      </dsp:txBody>
      <dsp:txXfrm>
        <a:off x="6959233" y="3873763"/>
        <a:ext cx="1013062" cy="308983"/>
      </dsp:txXfrm>
    </dsp:sp>
    <dsp:sp modelId="{B89F194B-DBDE-4F16-B5C0-392F12F1C93B}">
      <dsp:nvSpPr>
        <dsp:cNvPr id="0" name=""/>
        <dsp:cNvSpPr/>
      </dsp:nvSpPr>
      <dsp:spPr>
        <a:xfrm>
          <a:off x="6964632" y="4210861"/>
          <a:ext cx="1013062" cy="308983"/>
        </a:xfrm>
        <a:prstGeom prst="rect">
          <a:avLst/>
        </a:pr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Danny Williams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Senior Admissions Assistant</a:t>
          </a:r>
        </a:p>
      </dsp:txBody>
      <dsp:txXfrm>
        <a:off x="6964632" y="4210861"/>
        <a:ext cx="1013062" cy="308983"/>
      </dsp:txXfrm>
    </dsp:sp>
    <dsp:sp modelId="{B5E5404F-C404-4678-956C-625C2A76DD54}">
      <dsp:nvSpPr>
        <dsp:cNvPr id="0" name=""/>
        <dsp:cNvSpPr/>
      </dsp:nvSpPr>
      <dsp:spPr>
        <a:xfrm>
          <a:off x="6964622" y="4561550"/>
          <a:ext cx="1013062" cy="308983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Fern Gower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Senior Admissions Assistant</a:t>
          </a:r>
        </a:p>
      </dsp:txBody>
      <dsp:txXfrm>
        <a:off x="6964622" y="4561550"/>
        <a:ext cx="1013062" cy="308983"/>
      </dsp:txXfrm>
    </dsp:sp>
    <dsp:sp modelId="{EB0F7E35-334F-4F75-AB69-A501B5D2A40B}">
      <dsp:nvSpPr>
        <dsp:cNvPr id="0" name=""/>
        <dsp:cNvSpPr/>
      </dsp:nvSpPr>
      <dsp:spPr>
        <a:xfrm>
          <a:off x="6964592" y="4916234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Sarah Tsang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Senior Admissions Assistant</a:t>
          </a:r>
        </a:p>
      </dsp:txBody>
      <dsp:txXfrm>
        <a:off x="6964592" y="4916234"/>
        <a:ext cx="1013062" cy="308983"/>
      </dsp:txXfrm>
    </dsp:sp>
    <dsp:sp modelId="{F9DE3DEA-B413-4BBD-ABB8-8AB5653F9847}">
      <dsp:nvSpPr>
        <dsp:cNvPr id="0" name=""/>
        <dsp:cNvSpPr/>
      </dsp:nvSpPr>
      <dsp:spPr>
        <a:xfrm>
          <a:off x="4366452" y="1301438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Lucy Jagger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UG Admissions Officer</a:t>
          </a:r>
        </a:p>
      </dsp:txBody>
      <dsp:txXfrm>
        <a:off x="4366452" y="1301438"/>
        <a:ext cx="1013062" cy="308983"/>
      </dsp:txXfrm>
    </dsp:sp>
    <dsp:sp modelId="{9B2C446D-F17C-4DD6-8168-88AFDF55CF30}">
      <dsp:nvSpPr>
        <dsp:cNvPr id="0" name=""/>
        <dsp:cNvSpPr/>
      </dsp:nvSpPr>
      <dsp:spPr>
        <a:xfrm>
          <a:off x="4366452" y="2502355"/>
          <a:ext cx="1013062" cy="308983"/>
        </a:xfrm>
        <a:prstGeom prst="rect">
          <a:avLst/>
        </a:pr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Helen Parsons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UG Admissions Officer (0.6)</a:t>
          </a:r>
        </a:p>
      </dsp:txBody>
      <dsp:txXfrm>
        <a:off x="4366452" y="2502355"/>
        <a:ext cx="1013062" cy="308983"/>
      </dsp:txXfrm>
    </dsp:sp>
    <dsp:sp modelId="{143C9050-21EE-4FE9-9346-DBC14DBF62FF}">
      <dsp:nvSpPr>
        <dsp:cNvPr id="0" name=""/>
        <dsp:cNvSpPr/>
      </dsp:nvSpPr>
      <dsp:spPr>
        <a:xfrm>
          <a:off x="3126272" y="2724362"/>
          <a:ext cx="1013062" cy="308983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FA7 Data and Projects (new role)</a:t>
          </a:r>
        </a:p>
      </dsp:txBody>
      <dsp:txXfrm>
        <a:off x="3126272" y="2724362"/>
        <a:ext cx="1013062" cy="308983"/>
      </dsp:txXfrm>
    </dsp:sp>
    <dsp:sp modelId="{72EBF498-C748-4416-A06E-3D49C4EE5909}">
      <dsp:nvSpPr>
        <dsp:cNvPr id="0" name=""/>
        <dsp:cNvSpPr/>
      </dsp:nvSpPr>
      <dsp:spPr>
        <a:xfrm>
          <a:off x="1171680" y="4601371"/>
          <a:ext cx="1013062" cy="308983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Vacant posts</a:t>
          </a:r>
        </a:p>
      </dsp:txBody>
      <dsp:txXfrm>
        <a:off x="1171680" y="4601371"/>
        <a:ext cx="1013062" cy="308983"/>
      </dsp:txXfrm>
    </dsp:sp>
    <dsp:sp modelId="{C528543E-48CB-497B-AD13-030A2BEC6FEC}">
      <dsp:nvSpPr>
        <dsp:cNvPr id="0" name=""/>
        <dsp:cNvSpPr/>
      </dsp:nvSpPr>
      <dsp:spPr>
        <a:xfrm>
          <a:off x="2267064" y="4606870"/>
          <a:ext cx="1013062" cy="308983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Fixed term</a:t>
          </a:r>
        </a:p>
      </dsp:txBody>
      <dsp:txXfrm>
        <a:off x="2267064" y="4606870"/>
        <a:ext cx="1013062" cy="308983"/>
      </dsp:txXfrm>
    </dsp:sp>
    <dsp:sp modelId="{9A864792-EFBB-4166-8D16-40C77DFADC07}">
      <dsp:nvSpPr>
        <dsp:cNvPr id="0" name=""/>
        <dsp:cNvSpPr/>
      </dsp:nvSpPr>
      <dsp:spPr>
        <a:xfrm>
          <a:off x="3364220" y="4606869"/>
          <a:ext cx="1013062" cy="308983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Cover to be appointed</a:t>
          </a:r>
        </a:p>
      </dsp:txBody>
      <dsp:txXfrm>
        <a:off x="3364220" y="4606869"/>
        <a:ext cx="1013062" cy="308983"/>
      </dsp:txXfrm>
    </dsp:sp>
    <dsp:sp modelId="{E85B78DE-81FD-4256-8E39-29576E74CF34}">
      <dsp:nvSpPr>
        <dsp:cNvPr id="0" name=""/>
        <dsp:cNvSpPr/>
      </dsp:nvSpPr>
      <dsp:spPr>
        <a:xfrm>
          <a:off x="4366452" y="2894068"/>
          <a:ext cx="1013062" cy="308983"/>
        </a:xfrm>
        <a:prstGeom prst="rect">
          <a:avLst/>
        </a:pr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Sarah Catlin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UG Admissions Officer (0.4)</a:t>
          </a:r>
        </a:p>
      </dsp:txBody>
      <dsp:txXfrm>
        <a:off x="4366452" y="2894068"/>
        <a:ext cx="1013062" cy="308983"/>
      </dsp:txXfrm>
    </dsp:sp>
    <dsp:sp modelId="{A545D513-3B96-4B9D-9DDE-2C0FF61A54DC}">
      <dsp:nvSpPr>
        <dsp:cNvPr id="0" name=""/>
        <dsp:cNvSpPr/>
      </dsp:nvSpPr>
      <dsp:spPr>
        <a:xfrm>
          <a:off x="6950764" y="1380636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Georgina Owen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Senior Admissions Assistant</a:t>
          </a:r>
        </a:p>
      </dsp:txBody>
      <dsp:txXfrm>
        <a:off x="6950764" y="1380636"/>
        <a:ext cx="1013062" cy="308983"/>
      </dsp:txXfrm>
    </dsp:sp>
    <dsp:sp modelId="{13C66F8A-F887-4390-A715-D5E928D3038F}">
      <dsp:nvSpPr>
        <dsp:cNvPr id="0" name=""/>
        <dsp:cNvSpPr/>
      </dsp:nvSpPr>
      <dsp:spPr>
        <a:xfrm>
          <a:off x="6956163" y="3159720"/>
          <a:ext cx="1013062" cy="308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Anka Kranenbourg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Senior Admissions Assistant</a:t>
          </a:r>
        </a:p>
      </dsp:txBody>
      <dsp:txXfrm>
        <a:off x="6956163" y="3159720"/>
        <a:ext cx="1013062" cy="308983"/>
      </dsp:txXfrm>
    </dsp:sp>
    <dsp:sp modelId="{4806C676-DBA8-4783-9F0D-D9C13A69820D}">
      <dsp:nvSpPr>
        <dsp:cNvPr id="0" name=""/>
        <dsp:cNvSpPr/>
      </dsp:nvSpPr>
      <dsp:spPr>
        <a:xfrm>
          <a:off x="5831077" y="5225546"/>
          <a:ext cx="1013062" cy="308983"/>
        </a:xfrm>
        <a:prstGeom prst="rect">
          <a:avLst/>
        </a:pr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Neela Khan</a:t>
          </a:r>
        </a:p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Enquiries Assistant</a:t>
          </a:r>
        </a:p>
      </dsp:txBody>
      <dsp:txXfrm>
        <a:off x="5831077" y="5225546"/>
        <a:ext cx="1013062" cy="308983"/>
      </dsp:txXfrm>
    </dsp:sp>
    <dsp:sp modelId="{6A2C3A35-3345-4181-85E6-B74932EB86C1}">
      <dsp:nvSpPr>
        <dsp:cNvPr id="0" name=""/>
        <dsp:cNvSpPr/>
      </dsp:nvSpPr>
      <dsp:spPr>
        <a:xfrm>
          <a:off x="4372156" y="3266812"/>
          <a:ext cx="1013062" cy="308983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UG Admissions Officer</a:t>
          </a:r>
        </a:p>
      </dsp:txBody>
      <dsp:txXfrm>
        <a:off x="4372156" y="3266812"/>
        <a:ext cx="1013062" cy="308983"/>
      </dsp:txXfrm>
    </dsp:sp>
    <dsp:sp modelId="{439DA3EA-BDB1-4558-A14E-6594444850A1}">
      <dsp:nvSpPr>
        <dsp:cNvPr id="0" name=""/>
        <dsp:cNvSpPr/>
      </dsp:nvSpPr>
      <dsp:spPr>
        <a:xfrm>
          <a:off x="4372156" y="3637681"/>
          <a:ext cx="1013062" cy="308983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/>
            <a:t>UG Admissions Officer</a:t>
          </a:r>
        </a:p>
      </dsp:txBody>
      <dsp:txXfrm>
        <a:off x="4372156" y="3637681"/>
        <a:ext cx="1013062" cy="3089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241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68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77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932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42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354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781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52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7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365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362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83089-1F27-4D6B-8217-698AFAAF5D23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70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70491904"/>
              </p:ext>
            </p:extLst>
          </p:nvPr>
        </p:nvGraphicFramePr>
        <p:xfrm>
          <a:off x="645261" y="222636"/>
          <a:ext cx="9953828" cy="6520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10517" y="1090559"/>
            <a:ext cx="2424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UG Admissions Team </a:t>
            </a:r>
          </a:p>
          <a:p>
            <a:pPr algn="ctr"/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as </a:t>
            </a:r>
            <a:r>
              <a:rPr lang="en-GB" i="1">
                <a:latin typeface="Calibri" panose="020F0502020204030204" pitchFamily="34" charset="0"/>
                <a:cs typeface="Calibri" panose="020F0502020204030204" pitchFamily="34" charset="0"/>
              </a:rPr>
              <a:t>at 25 April 2022</a:t>
            </a:r>
            <a:endParaRPr lang="en-GB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71764268-7135-4076-AB74-5A1D613E8FEE}"/>
              </a:ext>
            </a:extLst>
          </p:cNvPr>
          <p:cNvCxnSpPr>
            <a:cxnSpLocks/>
          </p:cNvCxnSpPr>
          <p:nvPr/>
        </p:nvCxnSpPr>
        <p:spPr>
          <a:xfrm rot="16200000" flipH="1">
            <a:off x="5752024" y="4899617"/>
            <a:ext cx="1271507" cy="165530"/>
          </a:xfrm>
          <a:prstGeom prst="bentConnector3">
            <a:avLst>
              <a:gd name="adj1" fmla="val 99365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3C157A90-DFF0-4B65-9B22-088ADDD584DA}"/>
              </a:ext>
            </a:extLst>
          </p:cNvPr>
          <p:cNvCxnSpPr>
            <a:cxnSpLocks/>
          </p:cNvCxnSpPr>
          <p:nvPr/>
        </p:nvCxnSpPr>
        <p:spPr>
          <a:xfrm rot="16200000" flipH="1">
            <a:off x="7300214" y="3377847"/>
            <a:ext cx="488952" cy="98965"/>
          </a:xfrm>
          <a:prstGeom prst="bentConnector3">
            <a:avLst>
              <a:gd name="adj1" fmla="val 69019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012254C7-F277-4EB5-992E-C530F5D68781}"/>
              </a:ext>
            </a:extLst>
          </p:cNvPr>
          <p:cNvCxnSpPr>
            <a:cxnSpLocks/>
          </p:cNvCxnSpPr>
          <p:nvPr/>
        </p:nvCxnSpPr>
        <p:spPr>
          <a:xfrm rot="16200000" flipH="1">
            <a:off x="7329402" y="1579530"/>
            <a:ext cx="430577" cy="98964"/>
          </a:xfrm>
          <a:prstGeom prst="bentConnector3">
            <a:avLst>
              <a:gd name="adj1" fmla="val 82395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B0C7428-9C11-4F61-84D6-0CDEC3DF80D0}"/>
              </a:ext>
            </a:extLst>
          </p:cNvPr>
          <p:cNvCxnSpPr/>
          <p:nvPr/>
        </p:nvCxnSpPr>
        <p:spPr>
          <a:xfrm>
            <a:off x="4887240" y="3671806"/>
            <a:ext cx="1206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775386-5736-4EB7-AD7E-1DC5AF34ED30}"/>
              </a:ext>
            </a:extLst>
          </p:cNvPr>
          <p:cNvCxnSpPr>
            <a:cxnSpLocks/>
          </p:cNvCxnSpPr>
          <p:nvPr/>
        </p:nvCxnSpPr>
        <p:spPr>
          <a:xfrm>
            <a:off x="4887240" y="4008036"/>
            <a:ext cx="1206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5129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207</Words>
  <Application>Microsoft Office PowerPoint</Application>
  <PresentationFormat>Widescreen</PresentationFormat>
  <Paragraphs>68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Evans, Janet</dc:creator>
  <cp:lastModifiedBy>Desborough, Thamala</cp:lastModifiedBy>
  <cp:revision>19</cp:revision>
  <dcterms:created xsi:type="dcterms:W3CDTF">2020-05-14T10:20:44Z</dcterms:created>
  <dcterms:modified xsi:type="dcterms:W3CDTF">2022-04-25T08:44:10Z</dcterms:modified>
</cp:coreProperties>
</file>