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ylor, Abigail" initials="TA" lastIdx="1" clrIdx="0">
    <p:extLst>
      <p:ext uri="{19B8F6BF-5375-455C-9EA6-DF929625EA0E}">
        <p15:presenceInfo xmlns:p15="http://schemas.microsoft.com/office/powerpoint/2012/main" userId="S::u1774216@live.warwick.ac.uk::ebea46fb-f90a-4902-88a1-fb2af382a7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8AA0EF-A417-4BF0-AD6D-6D45689DE15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AE3AC9-0609-4941-A9A2-E4B3F2265A40}">
      <dgm:prSet phldrT="[Text]" custT="1"/>
      <dgm:spPr/>
      <dgm:t>
        <a:bodyPr/>
        <a:lstStyle/>
        <a:p>
          <a:br>
            <a:rPr lang="en-US" sz="900" b="0" dirty="0"/>
          </a:br>
          <a:r>
            <a:rPr lang="en-US" sz="900" b="0" dirty="0"/>
            <a:t>Academic Registrar</a:t>
          </a:r>
          <a:br>
            <a:rPr lang="en-US" sz="900" b="0" dirty="0"/>
          </a:br>
          <a:r>
            <a:rPr lang="en-US" sz="900" b="1" dirty="0"/>
            <a:t>Adam Child</a:t>
          </a:r>
          <a:endParaRPr lang="en-US" sz="700" b="1" dirty="0"/>
        </a:p>
      </dgm:t>
    </dgm:pt>
    <dgm:pt modelId="{49DF0215-BADF-4093-B109-5C99828AA8E5}" type="parTrans" cxnId="{28C7E837-1C18-437B-862A-653720E12188}">
      <dgm:prSet/>
      <dgm:spPr/>
      <dgm:t>
        <a:bodyPr/>
        <a:lstStyle/>
        <a:p>
          <a:endParaRPr lang="en-US"/>
        </a:p>
      </dgm:t>
    </dgm:pt>
    <dgm:pt modelId="{BEEE7701-B603-4350-B07B-C308D476CF13}" type="sibTrans" cxnId="{28C7E837-1C18-437B-862A-653720E12188}">
      <dgm:prSet/>
      <dgm:spPr/>
      <dgm:t>
        <a:bodyPr/>
        <a:lstStyle/>
        <a:p>
          <a:endParaRPr lang="en-US"/>
        </a:p>
      </dgm:t>
    </dgm:pt>
    <dgm:pt modelId="{3956752B-E2AD-4F04-9F92-C411ADAD5BFF}">
      <dgm:prSet/>
      <dgm:spPr/>
      <dgm:t>
        <a:bodyPr/>
        <a:lstStyle/>
        <a:p>
          <a:r>
            <a:rPr lang="en-GB" dirty="0"/>
            <a:t>Outreach &amp; Widening Participation</a:t>
          </a:r>
          <a:br>
            <a:rPr lang="en-GB" dirty="0"/>
          </a:br>
          <a:r>
            <a:rPr lang="en-GB" b="1" dirty="0"/>
            <a:t>Paul Blagburn</a:t>
          </a:r>
        </a:p>
      </dgm:t>
    </dgm:pt>
    <dgm:pt modelId="{79FA95C9-CDDF-40CC-8652-E4DA0A3432B8}" type="parTrans" cxnId="{80102571-3968-4A98-8452-9E5ED086F8B8}">
      <dgm:prSet/>
      <dgm:spPr/>
      <dgm:t>
        <a:bodyPr/>
        <a:lstStyle/>
        <a:p>
          <a:endParaRPr lang="en-GB"/>
        </a:p>
      </dgm:t>
    </dgm:pt>
    <dgm:pt modelId="{5E0C75DB-47BD-4F1E-B21A-43DEDD52D74A}" type="sibTrans" cxnId="{80102571-3968-4A98-8452-9E5ED086F8B8}">
      <dgm:prSet/>
      <dgm:spPr/>
      <dgm:t>
        <a:bodyPr/>
        <a:lstStyle/>
        <a:p>
          <a:endParaRPr lang="en-GB"/>
        </a:p>
      </dgm:t>
    </dgm:pt>
    <dgm:pt modelId="{EC40DD75-998B-4F93-8D97-C837D499EC0B}">
      <dgm:prSet/>
      <dgm:spPr/>
      <dgm:t>
        <a:bodyPr/>
        <a:lstStyle/>
        <a:p>
          <a:r>
            <a:rPr lang="en-GB" dirty="0"/>
            <a:t>Dean of Students</a:t>
          </a:r>
          <a:br>
            <a:rPr lang="en-GB" dirty="0"/>
          </a:br>
          <a:r>
            <a:rPr lang="en-GB" b="1" dirty="0"/>
            <a:t>David Lees</a:t>
          </a:r>
        </a:p>
      </dgm:t>
    </dgm:pt>
    <dgm:pt modelId="{09BE37BD-65AE-4566-9E18-DD7AEF3440A5}" type="parTrans" cxnId="{41D0A785-EABA-408F-9BB0-1129826F41D7}">
      <dgm:prSet/>
      <dgm:spPr/>
      <dgm:t>
        <a:bodyPr/>
        <a:lstStyle/>
        <a:p>
          <a:endParaRPr lang="en-GB"/>
        </a:p>
      </dgm:t>
    </dgm:pt>
    <dgm:pt modelId="{D9D7C5C2-04DA-49B2-98BF-08625AFDBE3E}" type="sibTrans" cxnId="{41D0A785-EABA-408F-9BB0-1129826F41D7}">
      <dgm:prSet/>
      <dgm:spPr/>
      <dgm:t>
        <a:bodyPr/>
        <a:lstStyle/>
        <a:p>
          <a:endParaRPr lang="en-GB"/>
        </a:p>
      </dgm:t>
    </dgm:pt>
    <dgm:pt modelId="{05086CCE-4CF3-4E40-9D24-0DA22CDD5AE9}">
      <dgm:prSet/>
      <dgm:spPr/>
      <dgm:t>
        <a:bodyPr/>
        <a:lstStyle/>
        <a:p>
          <a:r>
            <a:rPr lang="en-GB" dirty="0"/>
            <a:t>Academic Registrar’s Office</a:t>
          </a:r>
          <a:br>
            <a:rPr lang="en-GB" dirty="0"/>
          </a:br>
          <a:r>
            <a:rPr lang="en-GB" b="1" dirty="0"/>
            <a:t>Michelle O’Keeffe</a:t>
          </a:r>
          <a:br>
            <a:rPr lang="en-GB" b="1" dirty="0"/>
          </a:br>
          <a:r>
            <a:rPr lang="en-GB" b="1" dirty="0"/>
            <a:t>Alison Stephen</a:t>
          </a:r>
        </a:p>
      </dgm:t>
    </dgm:pt>
    <dgm:pt modelId="{8E700800-FF0A-4742-802A-D5B9C5FFAA58}" type="parTrans" cxnId="{7F5E1974-E009-402D-B259-A9871FF9F6E3}">
      <dgm:prSet/>
      <dgm:spPr/>
      <dgm:t>
        <a:bodyPr/>
        <a:lstStyle/>
        <a:p>
          <a:endParaRPr lang="en-GB"/>
        </a:p>
      </dgm:t>
    </dgm:pt>
    <dgm:pt modelId="{0105E837-8BD2-4B37-901E-59649F2CE340}" type="sibTrans" cxnId="{7F5E1974-E009-402D-B259-A9871FF9F6E3}">
      <dgm:prSet/>
      <dgm:spPr/>
      <dgm:t>
        <a:bodyPr/>
        <a:lstStyle/>
        <a:p>
          <a:endParaRPr lang="en-GB"/>
        </a:p>
      </dgm:t>
    </dgm:pt>
    <dgm:pt modelId="{D34AC477-6F53-4297-9E90-62421906CDAC}">
      <dgm:prSet/>
      <dgm:spPr/>
      <dgm:t>
        <a:bodyPr/>
        <a:lstStyle/>
        <a:p>
          <a:r>
            <a:rPr lang="en-GB" dirty="0"/>
            <a:t>Admissions</a:t>
          </a:r>
          <a:br>
            <a:rPr lang="en-GB"/>
          </a:br>
          <a:r>
            <a:rPr lang="en-GB" b="1"/>
            <a:t>Elizabeth </a:t>
          </a:r>
          <a:r>
            <a:rPr lang="en-GB" b="1" dirty="0"/>
            <a:t>Hough</a:t>
          </a:r>
        </a:p>
      </dgm:t>
    </dgm:pt>
    <dgm:pt modelId="{BCB0A5B2-E277-4C87-856B-99ABCC0401A2}" type="parTrans" cxnId="{50A1A297-9344-437B-A45B-EF31151F150E}">
      <dgm:prSet/>
      <dgm:spPr/>
      <dgm:t>
        <a:bodyPr/>
        <a:lstStyle/>
        <a:p>
          <a:endParaRPr lang="en-GB"/>
        </a:p>
      </dgm:t>
    </dgm:pt>
    <dgm:pt modelId="{39067995-9215-44AC-9D5D-77022EB0302A}" type="sibTrans" cxnId="{50A1A297-9344-437B-A45B-EF31151F150E}">
      <dgm:prSet/>
      <dgm:spPr/>
      <dgm:t>
        <a:bodyPr/>
        <a:lstStyle/>
        <a:p>
          <a:endParaRPr lang="en-GB"/>
        </a:p>
      </dgm:t>
    </dgm:pt>
    <dgm:pt modelId="{07646890-7006-456F-A39C-F3943827899E}">
      <dgm:prSet custT="1"/>
      <dgm:spPr/>
      <dgm:t>
        <a:bodyPr/>
        <a:lstStyle/>
        <a:p>
          <a:r>
            <a:rPr lang="en-GB" sz="800" dirty="0"/>
            <a:t>Student Opportunity </a:t>
          </a:r>
          <a:br>
            <a:rPr lang="en-GB" sz="800" dirty="0"/>
          </a:br>
          <a:r>
            <a:rPr lang="en-GB" sz="700" b="1" dirty="0"/>
            <a:t>Roberta Wooldridge Smith</a:t>
          </a:r>
        </a:p>
      </dgm:t>
    </dgm:pt>
    <dgm:pt modelId="{71FFA55C-31EA-42BC-A358-9132ABCBAE59}" type="parTrans" cxnId="{55C0354B-6446-43BD-9943-83A44AC13491}">
      <dgm:prSet/>
      <dgm:spPr/>
      <dgm:t>
        <a:bodyPr/>
        <a:lstStyle/>
        <a:p>
          <a:endParaRPr lang="en-GB"/>
        </a:p>
      </dgm:t>
    </dgm:pt>
    <dgm:pt modelId="{4E35A33A-F2E7-44FC-961B-3E6A4E640605}" type="sibTrans" cxnId="{55C0354B-6446-43BD-9943-83A44AC13491}">
      <dgm:prSet/>
      <dgm:spPr/>
      <dgm:t>
        <a:bodyPr/>
        <a:lstStyle/>
        <a:p>
          <a:endParaRPr lang="en-GB"/>
        </a:p>
      </dgm:t>
    </dgm:pt>
    <dgm:pt modelId="{BCD15C35-B505-4BF1-98BA-8ADFAE9B5EF0}">
      <dgm:prSet/>
      <dgm:spPr/>
      <dgm:t>
        <a:bodyPr/>
        <a:lstStyle/>
        <a:p>
          <a:r>
            <a:rPr lang="en-GB" dirty="0"/>
            <a:t>Student Administrative Services</a:t>
          </a:r>
          <a:br>
            <a:rPr lang="en-GB" dirty="0"/>
          </a:br>
          <a:r>
            <a:rPr lang="en-GB" b="1" dirty="0"/>
            <a:t>Andrew Higgins</a:t>
          </a:r>
        </a:p>
      </dgm:t>
    </dgm:pt>
    <dgm:pt modelId="{6ADE9CDB-6817-4945-BD7D-8DC3AAB89F7A}" type="parTrans" cxnId="{3648912D-1E01-4A3C-996F-1BC3E1F426B1}">
      <dgm:prSet/>
      <dgm:spPr/>
      <dgm:t>
        <a:bodyPr/>
        <a:lstStyle/>
        <a:p>
          <a:endParaRPr lang="en-GB"/>
        </a:p>
      </dgm:t>
    </dgm:pt>
    <dgm:pt modelId="{98E3A545-036F-4579-A240-E1DB1BD0E1D9}" type="sibTrans" cxnId="{3648912D-1E01-4A3C-996F-1BC3E1F426B1}">
      <dgm:prSet/>
      <dgm:spPr/>
      <dgm:t>
        <a:bodyPr/>
        <a:lstStyle/>
        <a:p>
          <a:endParaRPr lang="en-GB"/>
        </a:p>
      </dgm:t>
    </dgm:pt>
    <dgm:pt modelId="{B49DC340-0F00-4DDD-A815-19C94BCE10AC}">
      <dgm:prSet/>
      <dgm:spPr/>
      <dgm:t>
        <a:bodyPr/>
        <a:lstStyle/>
        <a:p>
          <a:r>
            <a:rPr lang="en-GB" dirty="0"/>
            <a:t>Student Complaints &amp; Academic Casework </a:t>
          </a:r>
          <a:br>
            <a:rPr lang="en-GB" dirty="0"/>
          </a:br>
          <a:r>
            <a:rPr lang="en-GB" b="1" dirty="0"/>
            <a:t>Nathan Morris</a:t>
          </a:r>
        </a:p>
      </dgm:t>
    </dgm:pt>
    <dgm:pt modelId="{004D51F1-8F9E-4702-A740-B1893B890412}" type="parTrans" cxnId="{2CA349A2-89A2-4CD4-A2C8-3C273A65EAA5}">
      <dgm:prSet/>
      <dgm:spPr/>
      <dgm:t>
        <a:bodyPr/>
        <a:lstStyle/>
        <a:p>
          <a:endParaRPr lang="en-GB"/>
        </a:p>
      </dgm:t>
    </dgm:pt>
    <dgm:pt modelId="{33F754CF-C156-4B42-A756-EF5EDBCF923B}" type="sibTrans" cxnId="{2CA349A2-89A2-4CD4-A2C8-3C273A65EAA5}">
      <dgm:prSet/>
      <dgm:spPr/>
      <dgm:t>
        <a:bodyPr/>
        <a:lstStyle/>
        <a:p>
          <a:endParaRPr lang="en-GB"/>
        </a:p>
      </dgm:t>
    </dgm:pt>
    <dgm:pt modelId="{2C5B4773-70B2-47AD-A666-7621A29B25F8}">
      <dgm:prSet/>
      <dgm:spPr/>
      <dgm:t>
        <a:bodyPr/>
        <a:lstStyle/>
        <a:p>
          <a:r>
            <a:rPr lang="en-GB" dirty="0"/>
            <a:t>Doctoral College</a:t>
          </a:r>
          <a:br>
            <a:rPr lang="en-GB" dirty="0"/>
          </a:br>
          <a:r>
            <a:rPr lang="en-GB" b="1" dirty="0"/>
            <a:t>Rhiannon Martyn</a:t>
          </a:r>
        </a:p>
      </dgm:t>
    </dgm:pt>
    <dgm:pt modelId="{F9B2CB73-3319-4C3C-8398-C6C319396141}" type="parTrans" cxnId="{EF6E1B27-9863-48F7-88CD-33B6F21F31F3}">
      <dgm:prSet/>
      <dgm:spPr/>
      <dgm:t>
        <a:bodyPr/>
        <a:lstStyle/>
        <a:p>
          <a:endParaRPr lang="en-GB"/>
        </a:p>
      </dgm:t>
    </dgm:pt>
    <dgm:pt modelId="{5C1D9D9E-D936-4FCC-9794-C0EFAF77AE89}" type="sibTrans" cxnId="{EF6E1B27-9863-48F7-88CD-33B6F21F31F3}">
      <dgm:prSet/>
      <dgm:spPr/>
      <dgm:t>
        <a:bodyPr/>
        <a:lstStyle/>
        <a:p>
          <a:endParaRPr lang="en-GB"/>
        </a:p>
      </dgm:t>
    </dgm:pt>
    <dgm:pt modelId="{02E25799-6943-4AD6-BC87-E28DCD7CE036}">
      <dgm:prSet/>
      <dgm:spPr/>
      <dgm:t>
        <a:bodyPr/>
        <a:lstStyle/>
        <a:p>
          <a:r>
            <a:rPr lang="en-GB" dirty="0"/>
            <a:t>Education Policy &amp; Quality</a:t>
          </a:r>
          <a:br>
            <a:rPr lang="en-GB" dirty="0"/>
          </a:br>
          <a:r>
            <a:rPr lang="en-GB" b="1" dirty="0"/>
            <a:t>Dan Derricott</a:t>
          </a:r>
        </a:p>
      </dgm:t>
    </dgm:pt>
    <dgm:pt modelId="{CDFE92B9-338A-4ABE-A316-B817CD2D7AAA}" type="parTrans" cxnId="{440C846C-BFAB-479D-A4A9-6987C64CDC7B}">
      <dgm:prSet/>
      <dgm:spPr/>
      <dgm:t>
        <a:bodyPr/>
        <a:lstStyle/>
        <a:p>
          <a:endParaRPr lang="en-GB"/>
        </a:p>
      </dgm:t>
    </dgm:pt>
    <dgm:pt modelId="{7735CFBD-ACE3-4CA8-80F4-57C5C7BD6DA3}" type="sibTrans" cxnId="{440C846C-BFAB-479D-A4A9-6987C64CDC7B}">
      <dgm:prSet/>
      <dgm:spPr/>
      <dgm:t>
        <a:bodyPr/>
        <a:lstStyle/>
        <a:p>
          <a:endParaRPr lang="en-GB"/>
        </a:p>
      </dgm:t>
    </dgm:pt>
    <dgm:pt modelId="{8E6BD267-B7A2-4CCE-8039-2D34444B668A}">
      <dgm:prSet/>
      <dgm:spPr/>
      <dgm:t>
        <a:bodyPr/>
        <a:lstStyle/>
        <a:p>
          <a:r>
            <a:rPr lang="en-GB" dirty="0"/>
            <a:t>Flexible &amp; Online Learning</a:t>
          </a:r>
          <a:br>
            <a:rPr lang="en-GB" dirty="0"/>
          </a:br>
          <a:r>
            <a:rPr lang="en-GB" b="1" dirty="0"/>
            <a:t>Sam Hardy</a:t>
          </a:r>
        </a:p>
      </dgm:t>
    </dgm:pt>
    <dgm:pt modelId="{327DCEEE-E868-4FC5-8972-4F2F58934D7A}" type="parTrans" cxnId="{C32E726F-C633-4A2B-9D4B-88290D49DA2B}">
      <dgm:prSet/>
      <dgm:spPr/>
      <dgm:t>
        <a:bodyPr/>
        <a:lstStyle/>
        <a:p>
          <a:endParaRPr lang="en-GB"/>
        </a:p>
      </dgm:t>
    </dgm:pt>
    <dgm:pt modelId="{2DAE573F-80CA-4BBD-9F88-580C52EDEB98}" type="sibTrans" cxnId="{C32E726F-C633-4A2B-9D4B-88290D49DA2B}">
      <dgm:prSet/>
      <dgm:spPr/>
      <dgm:t>
        <a:bodyPr/>
        <a:lstStyle/>
        <a:p>
          <a:endParaRPr lang="en-GB"/>
        </a:p>
      </dgm:t>
    </dgm:pt>
    <dgm:pt modelId="{DBEB72AA-61E3-4034-B1AF-D82B5D2E44FB}">
      <dgm:prSet/>
      <dgm:spPr/>
      <dgm:t>
        <a:bodyPr/>
        <a:lstStyle/>
        <a:p>
          <a:r>
            <a:rPr lang="en-GB" dirty="0"/>
            <a:t>Student Experience</a:t>
          </a:r>
          <a:br>
            <a:rPr lang="en-GB" dirty="0"/>
          </a:br>
          <a:r>
            <a:rPr lang="en-GB" b="1" dirty="0"/>
            <a:t>Adele Browne</a:t>
          </a:r>
        </a:p>
      </dgm:t>
    </dgm:pt>
    <dgm:pt modelId="{C3DEB9EB-9AB1-4DE4-84C6-DA13AD072AD8}" type="parTrans" cxnId="{D8F53837-FA0D-453B-93F0-2139241B7945}">
      <dgm:prSet/>
      <dgm:spPr/>
      <dgm:t>
        <a:bodyPr/>
        <a:lstStyle/>
        <a:p>
          <a:endParaRPr lang="en-GB"/>
        </a:p>
      </dgm:t>
    </dgm:pt>
    <dgm:pt modelId="{561B0E5A-A659-4054-B773-3E8CFB432801}" type="sibTrans" cxnId="{D8F53837-FA0D-453B-93F0-2139241B7945}">
      <dgm:prSet/>
      <dgm:spPr/>
      <dgm:t>
        <a:bodyPr/>
        <a:lstStyle/>
        <a:p>
          <a:endParaRPr lang="en-GB"/>
        </a:p>
      </dgm:t>
    </dgm:pt>
    <dgm:pt modelId="{4922C055-CD01-484F-B979-BA44F90C6D13}">
      <dgm:prSet/>
      <dgm:spPr/>
      <dgm:t>
        <a:bodyPr/>
        <a:lstStyle/>
        <a:p>
          <a:r>
            <a:rPr lang="en-GB" dirty="0"/>
            <a:t>Strategic Planning</a:t>
          </a:r>
        </a:p>
        <a:p>
          <a:r>
            <a:rPr lang="en-GB" b="1" dirty="0"/>
            <a:t>Gemma Richardson</a:t>
          </a:r>
        </a:p>
      </dgm:t>
    </dgm:pt>
    <dgm:pt modelId="{936C4BEA-9A13-4583-8203-D08A38C2EF32}" type="parTrans" cxnId="{BF795ECA-07BE-4D5F-8760-BCE0B233F118}">
      <dgm:prSet/>
      <dgm:spPr/>
      <dgm:t>
        <a:bodyPr/>
        <a:lstStyle/>
        <a:p>
          <a:endParaRPr lang="en-GB"/>
        </a:p>
      </dgm:t>
    </dgm:pt>
    <dgm:pt modelId="{E60EF322-0773-42C5-ADB3-E09BF0F0EEE3}" type="sibTrans" cxnId="{BF795ECA-07BE-4D5F-8760-BCE0B233F118}">
      <dgm:prSet/>
      <dgm:spPr/>
      <dgm:t>
        <a:bodyPr/>
        <a:lstStyle/>
        <a:p>
          <a:endParaRPr lang="en-GB"/>
        </a:p>
      </dgm:t>
    </dgm:pt>
    <dgm:pt modelId="{034C458F-21A5-42C7-9834-870AF8CF23E3}" type="pres">
      <dgm:prSet presAssocID="{4C8AA0EF-A417-4BF0-AD6D-6D45689DE15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BBBF9CA-2921-4927-86DE-C8BB41394BEF}" type="pres">
      <dgm:prSet presAssocID="{05086CCE-4CF3-4E40-9D24-0DA22CDD5AE9}" presName="hierRoot1" presStyleCnt="0"/>
      <dgm:spPr/>
    </dgm:pt>
    <dgm:pt modelId="{F6270592-1D2B-488F-850B-EEE8BE70B093}" type="pres">
      <dgm:prSet presAssocID="{05086CCE-4CF3-4E40-9D24-0DA22CDD5AE9}" presName="composite" presStyleCnt="0"/>
      <dgm:spPr/>
    </dgm:pt>
    <dgm:pt modelId="{65DE7B37-2BB2-4B94-85D2-CAB42EC0260D}" type="pres">
      <dgm:prSet presAssocID="{05086CCE-4CF3-4E40-9D24-0DA22CDD5AE9}" presName="background" presStyleLbl="node0" presStyleIdx="0" presStyleCnt="3"/>
      <dgm:spPr/>
    </dgm:pt>
    <dgm:pt modelId="{31713AF0-F57F-4E19-B977-36699195E9E8}" type="pres">
      <dgm:prSet presAssocID="{05086CCE-4CF3-4E40-9D24-0DA22CDD5AE9}" presName="text" presStyleLbl="fgAcc0" presStyleIdx="0" presStyleCnt="3" custLinFactNeighborX="1725" custLinFactNeighborY="-20595">
        <dgm:presLayoutVars>
          <dgm:chPref val="3"/>
        </dgm:presLayoutVars>
      </dgm:prSet>
      <dgm:spPr/>
    </dgm:pt>
    <dgm:pt modelId="{6C7C6818-0557-40A0-B268-B9136A84220B}" type="pres">
      <dgm:prSet presAssocID="{05086CCE-4CF3-4E40-9D24-0DA22CDD5AE9}" presName="hierChild2" presStyleCnt="0"/>
      <dgm:spPr/>
    </dgm:pt>
    <dgm:pt modelId="{9B7A94DA-0AD5-498B-86B1-20313E2F8511}" type="pres">
      <dgm:prSet presAssocID="{91AE3AC9-0609-4941-A9A2-E4B3F2265A40}" presName="hierRoot1" presStyleCnt="0"/>
      <dgm:spPr/>
    </dgm:pt>
    <dgm:pt modelId="{9A65C99D-14FC-4E6C-B996-9A3AC1FC27C2}" type="pres">
      <dgm:prSet presAssocID="{91AE3AC9-0609-4941-A9A2-E4B3F2265A40}" presName="composite" presStyleCnt="0"/>
      <dgm:spPr/>
    </dgm:pt>
    <dgm:pt modelId="{173B04E0-FDF6-4304-B8C6-D509ABE16E8E}" type="pres">
      <dgm:prSet presAssocID="{91AE3AC9-0609-4941-A9A2-E4B3F2265A40}" presName="background" presStyleLbl="node0" presStyleIdx="1" presStyleCnt="3"/>
      <dgm:spPr/>
    </dgm:pt>
    <dgm:pt modelId="{C5E0CF0A-25FF-4A4D-9E4F-651249AB4577}" type="pres">
      <dgm:prSet presAssocID="{91AE3AC9-0609-4941-A9A2-E4B3F2265A40}" presName="text" presStyleLbl="fgAcc0" presStyleIdx="1" presStyleCnt="3" custLinFactY="-69841" custLinFactNeighborX="-11220" custLinFactNeighborY="-100000">
        <dgm:presLayoutVars>
          <dgm:chPref val="3"/>
        </dgm:presLayoutVars>
      </dgm:prSet>
      <dgm:spPr/>
    </dgm:pt>
    <dgm:pt modelId="{698E0F5C-840E-414E-99E3-4EAA03AB2518}" type="pres">
      <dgm:prSet presAssocID="{91AE3AC9-0609-4941-A9A2-E4B3F2265A40}" presName="hierChild2" presStyleCnt="0"/>
      <dgm:spPr/>
    </dgm:pt>
    <dgm:pt modelId="{E7DC1046-34AF-4672-8900-C528C1DDB527}" type="pres">
      <dgm:prSet presAssocID="{79FA95C9-CDDF-40CC-8652-E4DA0A3432B8}" presName="Name10" presStyleLbl="parChTrans1D2" presStyleIdx="0" presStyleCnt="10"/>
      <dgm:spPr/>
    </dgm:pt>
    <dgm:pt modelId="{14547EE9-795F-4B80-BC01-98FADA223F3C}" type="pres">
      <dgm:prSet presAssocID="{3956752B-E2AD-4F04-9F92-C411ADAD5BFF}" presName="hierRoot2" presStyleCnt="0"/>
      <dgm:spPr/>
    </dgm:pt>
    <dgm:pt modelId="{ED3B9779-BD35-4AE2-8701-77B3D00956C5}" type="pres">
      <dgm:prSet presAssocID="{3956752B-E2AD-4F04-9F92-C411ADAD5BFF}" presName="composite2" presStyleCnt="0"/>
      <dgm:spPr/>
    </dgm:pt>
    <dgm:pt modelId="{891209B2-0806-4265-8E37-D3A41E1BADDA}" type="pres">
      <dgm:prSet presAssocID="{3956752B-E2AD-4F04-9F92-C411ADAD5BFF}" presName="background2" presStyleLbl="node2" presStyleIdx="0" presStyleCnt="10"/>
      <dgm:spPr/>
    </dgm:pt>
    <dgm:pt modelId="{7580495E-A366-4AAB-9FC5-3DEB9E16CEBF}" type="pres">
      <dgm:prSet presAssocID="{3956752B-E2AD-4F04-9F92-C411ADAD5BFF}" presName="text2" presStyleLbl="fgAcc2" presStyleIdx="0" presStyleCnt="10">
        <dgm:presLayoutVars>
          <dgm:chPref val="3"/>
        </dgm:presLayoutVars>
      </dgm:prSet>
      <dgm:spPr/>
    </dgm:pt>
    <dgm:pt modelId="{EF8789D2-7181-47CD-ACCE-3451CAE3472C}" type="pres">
      <dgm:prSet presAssocID="{3956752B-E2AD-4F04-9F92-C411ADAD5BFF}" presName="hierChild3" presStyleCnt="0"/>
      <dgm:spPr/>
    </dgm:pt>
    <dgm:pt modelId="{CA70C680-003F-4122-9ECB-2D9E0D50A63D}" type="pres">
      <dgm:prSet presAssocID="{BCB0A5B2-E277-4C87-856B-99ABCC0401A2}" presName="Name10" presStyleLbl="parChTrans1D2" presStyleIdx="1" presStyleCnt="10"/>
      <dgm:spPr/>
    </dgm:pt>
    <dgm:pt modelId="{058BC939-4395-47B3-B907-F03A213F0926}" type="pres">
      <dgm:prSet presAssocID="{D34AC477-6F53-4297-9E90-62421906CDAC}" presName="hierRoot2" presStyleCnt="0"/>
      <dgm:spPr/>
    </dgm:pt>
    <dgm:pt modelId="{3B0C7957-EAF9-48E9-81EE-06C2236503E1}" type="pres">
      <dgm:prSet presAssocID="{D34AC477-6F53-4297-9E90-62421906CDAC}" presName="composite2" presStyleCnt="0"/>
      <dgm:spPr/>
    </dgm:pt>
    <dgm:pt modelId="{ED2E8A48-3EA6-4515-AA4E-B302E04D1F0B}" type="pres">
      <dgm:prSet presAssocID="{D34AC477-6F53-4297-9E90-62421906CDAC}" presName="background2" presStyleLbl="node2" presStyleIdx="1" presStyleCnt="10"/>
      <dgm:spPr/>
    </dgm:pt>
    <dgm:pt modelId="{641C004C-2735-47B3-AFA6-C11D32BF6503}" type="pres">
      <dgm:prSet presAssocID="{D34AC477-6F53-4297-9E90-62421906CDAC}" presName="text2" presStyleLbl="fgAcc2" presStyleIdx="1" presStyleCnt="10">
        <dgm:presLayoutVars>
          <dgm:chPref val="3"/>
        </dgm:presLayoutVars>
      </dgm:prSet>
      <dgm:spPr/>
    </dgm:pt>
    <dgm:pt modelId="{88005255-B2BE-487D-B929-C5E4532D982B}" type="pres">
      <dgm:prSet presAssocID="{D34AC477-6F53-4297-9E90-62421906CDAC}" presName="hierChild3" presStyleCnt="0"/>
      <dgm:spPr/>
    </dgm:pt>
    <dgm:pt modelId="{951D1812-1D06-4047-8442-F4D7D896566E}" type="pres">
      <dgm:prSet presAssocID="{71FFA55C-31EA-42BC-A358-9132ABCBAE59}" presName="Name10" presStyleLbl="parChTrans1D2" presStyleIdx="2" presStyleCnt="10"/>
      <dgm:spPr/>
    </dgm:pt>
    <dgm:pt modelId="{FE604710-F5BF-4D9E-BE12-59805C362A1D}" type="pres">
      <dgm:prSet presAssocID="{07646890-7006-456F-A39C-F3943827899E}" presName="hierRoot2" presStyleCnt="0"/>
      <dgm:spPr/>
    </dgm:pt>
    <dgm:pt modelId="{A0FE578B-275E-4A89-85FF-1C01FD739D5D}" type="pres">
      <dgm:prSet presAssocID="{07646890-7006-456F-A39C-F3943827899E}" presName="composite2" presStyleCnt="0"/>
      <dgm:spPr/>
    </dgm:pt>
    <dgm:pt modelId="{FCAD7EFA-4060-4CDB-85D0-D163F31A1418}" type="pres">
      <dgm:prSet presAssocID="{07646890-7006-456F-A39C-F3943827899E}" presName="background2" presStyleLbl="node2" presStyleIdx="2" presStyleCnt="10"/>
      <dgm:spPr/>
    </dgm:pt>
    <dgm:pt modelId="{7E01A0B0-1DF9-4B9D-B870-4A2497E15161}" type="pres">
      <dgm:prSet presAssocID="{07646890-7006-456F-A39C-F3943827899E}" presName="text2" presStyleLbl="fgAcc2" presStyleIdx="2" presStyleCnt="10">
        <dgm:presLayoutVars>
          <dgm:chPref val="3"/>
        </dgm:presLayoutVars>
      </dgm:prSet>
      <dgm:spPr/>
    </dgm:pt>
    <dgm:pt modelId="{AA891097-22D6-4B6F-8F11-532973D09FF6}" type="pres">
      <dgm:prSet presAssocID="{07646890-7006-456F-A39C-F3943827899E}" presName="hierChild3" presStyleCnt="0"/>
      <dgm:spPr/>
    </dgm:pt>
    <dgm:pt modelId="{9C4BFEAA-1DA2-4797-9B0F-11A822F8A0D0}" type="pres">
      <dgm:prSet presAssocID="{6ADE9CDB-6817-4945-BD7D-8DC3AAB89F7A}" presName="Name10" presStyleLbl="parChTrans1D2" presStyleIdx="3" presStyleCnt="10"/>
      <dgm:spPr/>
    </dgm:pt>
    <dgm:pt modelId="{742D1538-54A3-4833-AF1E-6A0AC28BBA38}" type="pres">
      <dgm:prSet presAssocID="{BCD15C35-B505-4BF1-98BA-8ADFAE9B5EF0}" presName="hierRoot2" presStyleCnt="0"/>
      <dgm:spPr/>
    </dgm:pt>
    <dgm:pt modelId="{1962EB31-8FEE-4F93-B67E-52BE2A7CD009}" type="pres">
      <dgm:prSet presAssocID="{BCD15C35-B505-4BF1-98BA-8ADFAE9B5EF0}" presName="composite2" presStyleCnt="0"/>
      <dgm:spPr/>
    </dgm:pt>
    <dgm:pt modelId="{BA563227-A14D-4EBC-A8FB-2DEE3599CE95}" type="pres">
      <dgm:prSet presAssocID="{BCD15C35-B505-4BF1-98BA-8ADFAE9B5EF0}" presName="background2" presStyleLbl="node2" presStyleIdx="3" presStyleCnt="10"/>
      <dgm:spPr/>
    </dgm:pt>
    <dgm:pt modelId="{F7DF6666-1DFA-4CA6-BDCD-EFD30141D4F7}" type="pres">
      <dgm:prSet presAssocID="{BCD15C35-B505-4BF1-98BA-8ADFAE9B5EF0}" presName="text2" presStyleLbl="fgAcc2" presStyleIdx="3" presStyleCnt="10">
        <dgm:presLayoutVars>
          <dgm:chPref val="3"/>
        </dgm:presLayoutVars>
      </dgm:prSet>
      <dgm:spPr/>
    </dgm:pt>
    <dgm:pt modelId="{DC9F567D-4B44-4C1A-97F5-4AD829F4D11B}" type="pres">
      <dgm:prSet presAssocID="{BCD15C35-B505-4BF1-98BA-8ADFAE9B5EF0}" presName="hierChild3" presStyleCnt="0"/>
      <dgm:spPr/>
    </dgm:pt>
    <dgm:pt modelId="{18F7D899-2C12-4E11-BF87-771F8BB8DE37}" type="pres">
      <dgm:prSet presAssocID="{004D51F1-8F9E-4702-A740-B1893B890412}" presName="Name10" presStyleLbl="parChTrans1D2" presStyleIdx="4" presStyleCnt="10"/>
      <dgm:spPr/>
    </dgm:pt>
    <dgm:pt modelId="{26587B7F-8B9A-457C-ABFD-43B4C76BD6EA}" type="pres">
      <dgm:prSet presAssocID="{B49DC340-0F00-4DDD-A815-19C94BCE10AC}" presName="hierRoot2" presStyleCnt="0"/>
      <dgm:spPr/>
    </dgm:pt>
    <dgm:pt modelId="{FB81A388-BCD6-49FC-AC35-697FA4B323E0}" type="pres">
      <dgm:prSet presAssocID="{B49DC340-0F00-4DDD-A815-19C94BCE10AC}" presName="composite2" presStyleCnt="0"/>
      <dgm:spPr/>
    </dgm:pt>
    <dgm:pt modelId="{1F6C7223-BFDC-4735-B782-EED84B45E852}" type="pres">
      <dgm:prSet presAssocID="{B49DC340-0F00-4DDD-A815-19C94BCE10AC}" presName="background2" presStyleLbl="node2" presStyleIdx="4" presStyleCnt="10"/>
      <dgm:spPr/>
    </dgm:pt>
    <dgm:pt modelId="{1E41B011-3F49-4271-B76A-C52FA87733EE}" type="pres">
      <dgm:prSet presAssocID="{B49DC340-0F00-4DDD-A815-19C94BCE10AC}" presName="text2" presStyleLbl="fgAcc2" presStyleIdx="4" presStyleCnt="10">
        <dgm:presLayoutVars>
          <dgm:chPref val="3"/>
        </dgm:presLayoutVars>
      </dgm:prSet>
      <dgm:spPr/>
    </dgm:pt>
    <dgm:pt modelId="{1896E555-ED02-4CF6-97F2-98D4B915FF50}" type="pres">
      <dgm:prSet presAssocID="{B49DC340-0F00-4DDD-A815-19C94BCE10AC}" presName="hierChild3" presStyleCnt="0"/>
      <dgm:spPr/>
    </dgm:pt>
    <dgm:pt modelId="{39D1DEF9-3BAA-4F63-ACB8-8D0DBF37B45C}" type="pres">
      <dgm:prSet presAssocID="{F9B2CB73-3319-4C3C-8398-C6C319396141}" presName="Name10" presStyleLbl="parChTrans1D2" presStyleIdx="5" presStyleCnt="10"/>
      <dgm:spPr/>
    </dgm:pt>
    <dgm:pt modelId="{C55FD95B-93BF-4F88-B8A2-D4D62683E440}" type="pres">
      <dgm:prSet presAssocID="{2C5B4773-70B2-47AD-A666-7621A29B25F8}" presName="hierRoot2" presStyleCnt="0"/>
      <dgm:spPr/>
    </dgm:pt>
    <dgm:pt modelId="{8CB788FA-0698-4725-A155-EE003C6F9B94}" type="pres">
      <dgm:prSet presAssocID="{2C5B4773-70B2-47AD-A666-7621A29B25F8}" presName="composite2" presStyleCnt="0"/>
      <dgm:spPr/>
    </dgm:pt>
    <dgm:pt modelId="{966B7093-B9C9-4C86-87D6-6DCF75FDE67B}" type="pres">
      <dgm:prSet presAssocID="{2C5B4773-70B2-47AD-A666-7621A29B25F8}" presName="background2" presStyleLbl="node2" presStyleIdx="5" presStyleCnt="10"/>
      <dgm:spPr/>
    </dgm:pt>
    <dgm:pt modelId="{A1B4AC98-1233-4A2A-B2A0-3F8CB7BA8121}" type="pres">
      <dgm:prSet presAssocID="{2C5B4773-70B2-47AD-A666-7621A29B25F8}" presName="text2" presStyleLbl="fgAcc2" presStyleIdx="5" presStyleCnt="10">
        <dgm:presLayoutVars>
          <dgm:chPref val="3"/>
        </dgm:presLayoutVars>
      </dgm:prSet>
      <dgm:spPr/>
    </dgm:pt>
    <dgm:pt modelId="{FAA56014-2D62-474D-9914-2564414C7122}" type="pres">
      <dgm:prSet presAssocID="{2C5B4773-70B2-47AD-A666-7621A29B25F8}" presName="hierChild3" presStyleCnt="0"/>
      <dgm:spPr/>
    </dgm:pt>
    <dgm:pt modelId="{432C47A1-7A37-4AE9-A7EF-F29A91C550B7}" type="pres">
      <dgm:prSet presAssocID="{CDFE92B9-338A-4ABE-A316-B817CD2D7AAA}" presName="Name10" presStyleLbl="parChTrans1D2" presStyleIdx="6" presStyleCnt="10"/>
      <dgm:spPr/>
    </dgm:pt>
    <dgm:pt modelId="{F528EAB0-173B-4D76-BB72-F59988781321}" type="pres">
      <dgm:prSet presAssocID="{02E25799-6943-4AD6-BC87-E28DCD7CE036}" presName="hierRoot2" presStyleCnt="0"/>
      <dgm:spPr/>
    </dgm:pt>
    <dgm:pt modelId="{5AF2329B-3EDD-431C-9AC3-501772D2FA4D}" type="pres">
      <dgm:prSet presAssocID="{02E25799-6943-4AD6-BC87-E28DCD7CE036}" presName="composite2" presStyleCnt="0"/>
      <dgm:spPr/>
    </dgm:pt>
    <dgm:pt modelId="{E444B34F-07B9-432C-95C2-0925A0C5A0D5}" type="pres">
      <dgm:prSet presAssocID="{02E25799-6943-4AD6-BC87-E28DCD7CE036}" presName="background2" presStyleLbl="node2" presStyleIdx="6" presStyleCnt="10"/>
      <dgm:spPr/>
    </dgm:pt>
    <dgm:pt modelId="{FB733DD4-1E22-4EC5-BFDD-8C6B6F4FDA93}" type="pres">
      <dgm:prSet presAssocID="{02E25799-6943-4AD6-BC87-E28DCD7CE036}" presName="text2" presStyleLbl="fgAcc2" presStyleIdx="6" presStyleCnt="10">
        <dgm:presLayoutVars>
          <dgm:chPref val="3"/>
        </dgm:presLayoutVars>
      </dgm:prSet>
      <dgm:spPr/>
    </dgm:pt>
    <dgm:pt modelId="{DC379B16-052A-4CC0-B2AA-A4816A040564}" type="pres">
      <dgm:prSet presAssocID="{02E25799-6943-4AD6-BC87-E28DCD7CE036}" presName="hierChild3" presStyleCnt="0"/>
      <dgm:spPr/>
    </dgm:pt>
    <dgm:pt modelId="{B5DC3FC0-FCBA-48EE-AE9D-F1DC607E558E}" type="pres">
      <dgm:prSet presAssocID="{327DCEEE-E868-4FC5-8972-4F2F58934D7A}" presName="Name10" presStyleLbl="parChTrans1D2" presStyleIdx="7" presStyleCnt="10"/>
      <dgm:spPr/>
    </dgm:pt>
    <dgm:pt modelId="{D9CF2378-A7CE-4674-B5DA-1B69273D3396}" type="pres">
      <dgm:prSet presAssocID="{8E6BD267-B7A2-4CCE-8039-2D34444B668A}" presName="hierRoot2" presStyleCnt="0"/>
      <dgm:spPr/>
    </dgm:pt>
    <dgm:pt modelId="{9A36A3AB-F8BA-4FB0-90AC-7936AB771EE8}" type="pres">
      <dgm:prSet presAssocID="{8E6BD267-B7A2-4CCE-8039-2D34444B668A}" presName="composite2" presStyleCnt="0"/>
      <dgm:spPr/>
    </dgm:pt>
    <dgm:pt modelId="{F85C458A-947F-47CF-A39F-44985A51AE93}" type="pres">
      <dgm:prSet presAssocID="{8E6BD267-B7A2-4CCE-8039-2D34444B668A}" presName="background2" presStyleLbl="node2" presStyleIdx="7" presStyleCnt="10"/>
      <dgm:spPr/>
    </dgm:pt>
    <dgm:pt modelId="{47605106-F5CD-4F76-AEC2-6688CB9872A5}" type="pres">
      <dgm:prSet presAssocID="{8E6BD267-B7A2-4CCE-8039-2D34444B668A}" presName="text2" presStyleLbl="fgAcc2" presStyleIdx="7" presStyleCnt="10">
        <dgm:presLayoutVars>
          <dgm:chPref val="3"/>
        </dgm:presLayoutVars>
      </dgm:prSet>
      <dgm:spPr/>
    </dgm:pt>
    <dgm:pt modelId="{219947AB-6C3A-482E-8751-2FE6D527E2F1}" type="pres">
      <dgm:prSet presAssocID="{8E6BD267-B7A2-4CCE-8039-2D34444B668A}" presName="hierChild3" presStyleCnt="0"/>
      <dgm:spPr/>
    </dgm:pt>
    <dgm:pt modelId="{F2A85030-3E46-481B-9A9A-AAF9EFE56085}" type="pres">
      <dgm:prSet presAssocID="{C3DEB9EB-9AB1-4DE4-84C6-DA13AD072AD8}" presName="Name10" presStyleLbl="parChTrans1D2" presStyleIdx="8" presStyleCnt="10"/>
      <dgm:spPr/>
    </dgm:pt>
    <dgm:pt modelId="{0A4C391B-EAC1-4AAF-AFFC-957E833CF757}" type="pres">
      <dgm:prSet presAssocID="{DBEB72AA-61E3-4034-B1AF-D82B5D2E44FB}" presName="hierRoot2" presStyleCnt="0"/>
      <dgm:spPr/>
    </dgm:pt>
    <dgm:pt modelId="{92A4C711-BBE0-4A0A-A180-77F962C13BE2}" type="pres">
      <dgm:prSet presAssocID="{DBEB72AA-61E3-4034-B1AF-D82B5D2E44FB}" presName="composite2" presStyleCnt="0"/>
      <dgm:spPr/>
    </dgm:pt>
    <dgm:pt modelId="{2F60BDC8-93AC-46D6-AEDC-807C762E3C6E}" type="pres">
      <dgm:prSet presAssocID="{DBEB72AA-61E3-4034-B1AF-D82B5D2E44FB}" presName="background2" presStyleLbl="node2" presStyleIdx="8" presStyleCnt="10"/>
      <dgm:spPr/>
    </dgm:pt>
    <dgm:pt modelId="{95759332-5B5A-4117-B143-FE06B03EEA6F}" type="pres">
      <dgm:prSet presAssocID="{DBEB72AA-61E3-4034-B1AF-D82B5D2E44FB}" presName="text2" presStyleLbl="fgAcc2" presStyleIdx="8" presStyleCnt="10">
        <dgm:presLayoutVars>
          <dgm:chPref val="3"/>
        </dgm:presLayoutVars>
      </dgm:prSet>
      <dgm:spPr/>
    </dgm:pt>
    <dgm:pt modelId="{A0627811-73B5-4BC7-BC0E-B40E62CFC6C3}" type="pres">
      <dgm:prSet presAssocID="{DBEB72AA-61E3-4034-B1AF-D82B5D2E44FB}" presName="hierChild3" presStyleCnt="0"/>
      <dgm:spPr/>
    </dgm:pt>
    <dgm:pt modelId="{9758B4F7-8422-4214-A4D0-A1FB4839465F}" type="pres">
      <dgm:prSet presAssocID="{936C4BEA-9A13-4583-8203-D08A38C2EF32}" presName="Name10" presStyleLbl="parChTrans1D2" presStyleIdx="9" presStyleCnt="10"/>
      <dgm:spPr/>
    </dgm:pt>
    <dgm:pt modelId="{F6CD2A48-8E78-45F5-ACB2-CA73F151ED50}" type="pres">
      <dgm:prSet presAssocID="{4922C055-CD01-484F-B979-BA44F90C6D13}" presName="hierRoot2" presStyleCnt="0"/>
      <dgm:spPr/>
    </dgm:pt>
    <dgm:pt modelId="{964BDCCF-6397-4107-9BB9-CC227CBB80F1}" type="pres">
      <dgm:prSet presAssocID="{4922C055-CD01-484F-B979-BA44F90C6D13}" presName="composite2" presStyleCnt="0"/>
      <dgm:spPr/>
    </dgm:pt>
    <dgm:pt modelId="{1B744FC4-9A8D-4A72-98CF-A73A13F22AF5}" type="pres">
      <dgm:prSet presAssocID="{4922C055-CD01-484F-B979-BA44F90C6D13}" presName="background2" presStyleLbl="node2" presStyleIdx="9" presStyleCnt="10"/>
      <dgm:spPr/>
    </dgm:pt>
    <dgm:pt modelId="{EB8B29F7-74DF-48D5-B449-52C04B670BC1}" type="pres">
      <dgm:prSet presAssocID="{4922C055-CD01-484F-B979-BA44F90C6D13}" presName="text2" presStyleLbl="fgAcc2" presStyleIdx="9" presStyleCnt="10">
        <dgm:presLayoutVars>
          <dgm:chPref val="3"/>
        </dgm:presLayoutVars>
      </dgm:prSet>
      <dgm:spPr/>
    </dgm:pt>
    <dgm:pt modelId="{3E6DE4F3-BC06-493C-85F0-153481D65311}" type="pres">
      <dgm:prSet presAssocID="{4922C055-CD01-484F-B979-BA44F90C6D13}" presName="hierChild3" presStyleCnt="0"/>
      <dgm:spPr/>
    </dgm:pt>
    <dgm:pt modelId="{A33B402F-FED6-46FC-B2AF-12AFCDDA9A8F}" type="pres">
      <dgm:prSet presAssocID="{EC40DD75-998B-4F93-8D97-C837D499EC0B}" presName="hierRoot1" presStyleCnt="0"/>
      <dgm:spPr/>
    </dgm:pt>
    <dgm:pt modelId="{B25EF5EF-F785-4272-994C-9387A2F0AD10}" type="pres">
      <dgm:prSet presAssocID="{EC40DD75-998B-4F93-8D97-C837D499EC0B}" presName="composite" presStyleCnt="0"/>
      <dgm:spPr/>
    </dgm:pt>
    <dgm:pt modelId="{3F117E87-D6DB-4336-89E0-228B11370421}" type="pres">
      <dgm:prSet presAssocID="{EC40DD75-998B-4F93-8D97-C837D499EC0B}" presName="background" presStyleLbl="node0" presStyleIdx="2" presStyleCnt="3"/>
      <dgm:spPr/>
    </dgm:pt>
    <dgm:pt modelId="{E42521B3-35DB-4B4E-BDC7-F5C4658C6D96}" type="pres">
      <dgm:prSet presAssocID="{EC40DD75-998B-4F93-8D97-C837D499EC0B}" presName="text" presStyleLbl="fgAcc0" presStyleIdx="2" presStyleCnt="3" custLinFactNeighborX="-22034" custLinFactNeighborY="-26765">
        <dgm:presLayoutVars>
          <dgm:chPref val="3"/>
        </dgm:presLayoutVars>
      </dgm:prSet>
      <dgm:spPr/>
    </dgm:pt>
    <dgm:pt modelId="{02A4C008-7225-4099-86F9-4FA22773C25C}" type="pres">
      <dgm:prSet presAssocID="{EC40DD75-998B-4F93-8D97-C837D499EC0B}" presName="hierChild2" presStyleCnt="0"/>
      <dgm:spPr/>
    </dgm:pt>
  </dgm:ptLst>
  <dgm:cxnLst>
    <dgm:cxn modelId="{1CC9AC1C-E376-4FC2-9FD1-3973A2204426}" type="presOf" srcId="{BCB0A5B2-E277-4C87-856B-99ABCC0401A2}" destId="{CA70C680-003F-4122-9ECB-2D9E0D50A63D}" srcOrd="0" destOrd="0" presId="urn:microsoft.com/office/officeart/2005/8/layout/hierarchy1"/>
    <dgm:cxn modelId="{A530F624-317B-415B-B349-7D58553FE65D}" type="presOf" srcId="{CDFE92B9-338A-4ABE-A316-B817CD2D7AAA}" destId="{432C47A1-7A37-4AE9-A7EF-F29A91C550B7}" srcOrd="0" destOrd="0" presId="urn:microsoft.com/office/officeart/2005/8/layout/hierarchy1"/>
    <dgm:cxn modelId="{EF6E1B27-9863-48F7-88CD-33B6F21F31F3}" srcId="{91AE3AC9-0609-4941-A9A2-E4B3F2265A40}" destId="{2C5B4773-70B2-47AD-A666-7621A29B25F8}" srcOrd="5" destOrd="0" parTransId="{F9B2CB73-3319-4C3C-8398-C6C319396141}" sibTransId="{5C1D9D9E-D936-4FCC-9794-C0EFAF77AE89}"/>
    <dgm:cxn modelId="{3648912D-1E01-4A3C-996F-1BC3E1F426B1}" srcId="{91AE3AC9-0609-4941-A9A2-E4B3F2265A40}" destId="{BCD15C35-B505-4BF1-98BA-8ADFAE9B5EF0}" srcOrd="3" destOrd="0" parTransId="{6ADE9CDB-6817-4945-BD7D-8DC3AAB89F7A}" sibTransId="{98E3A545-036F-4579-A240-E1DB1BD0E1D9}"/>
    <dgm:cxn modelId="{18061332-C9E3-49A3-B04A-D30C76A906DE}" type="presOf" srcId="{3956752B-E2AD-4F04-9F92-C411ADAD5BFF}" destId="{7580495E-A366-4AAB-9FC5-3DEB9E16CEBF}" srcOrd="0" destOrd="0" presId="urn:microsoft.com/office/officeart/2005/8/layout/hierarchy1"/>
    <dgm:cxn modelId="{4635C735-3D7F-427C-915A-818F04E0AED2}" type="presOf" srcId="{2C5B4773-70B2-47AD-A666-7621A29B25F8}" destId="{A1B4AC98-1233-4A2A-B2A0-3F8CB7BA8121}" srcOrd="0" destOrd="0" presId="urn:microsoft.com/office/officeart/2005/8/layout/hierarchy1"/>
    <dgm:cxn modelId="{D8F53837-FA0D-453B-93F0-2139241B7945}" srcId="{91AE3AC9-0609-4941-A9A2-E4B3F2265A40}" destId="{DBEB72AA-61E3-4034-B1AF-D82B5D2E44FB}" srcOrd="8" destOrd="0" parTransId="{C3DEB9EB-9AB1-4DE4-84C6-DA13AD072AD8}" sibTransId="{561B0E5A-A659-4054-B773-3E8CFB432801}"/>
    <dgm:cxn modelId="{28C7E837-1C18-437B-862A-653720E12188}" srcId="{4C8AA0EF-A417-4BF0-AD6D-6D45689DE150}" destId="{91AE3AC9-0609-4941-A9A2-E4B3F2265A40}" srcOrd="1" destOrd="0" parTransId="{49DF0215-BADF-4093-B109-5C99828AA8E5}" sibTransId="{BEEE7701-B603-4350-B07B-C308D476CF13}"/>
    <dgm:cxn modelId="{970D103B-1623-4728-8531-F8CEF7440C8A}" type="presOf" srcId="{05086CCE-4CF3-4E40-9D24-0DA22CDD5AE9}" destId="{31713AF0-F57F-4E19-B977-36699195E9E8}" srcOrd="0" destOrd="0" presId="urn:microsoft.com/office/officeart/2005/8/layout/hierarchy1"/>
    <dgm:cxn modelId="{FBF49545-C944-47FE-BAD8-0295B411F5AC}" type="presOf" srcId="{EC40DD75-998B-4F93-8D97-C837D499EC0B}" destId="{E42521B3-35DB-4B4E-BDC7-F5C4658C6D96}" srcOrd="0" destOrd="0" presId="urn:microsoft.com/office/officeart/2005/8/layout/hierarchy1"/>
    <dgm:cxn modelId="{092A1A69-FE37-4899-8000-D458D5DB00A0}" type="presOf" srcId="{4C8AA0EF-A417-4BF0-AD6D-6D45689DE150}" destId="{034C458F-21A5-42C7-9834-870AF8CF23E3}" srcOrd="0" destOrd="0" presId="urn:microsoft.com/office/officeart/2005/8/layout/hierarchy1"/>
    <dgm:cxn modelId="{55C0354B-6446-43BD-9943-83A44AC13491}" srcId="{91AE3AC9-0609-4941-A9A2-E4B3F2265A40}" destId="{07646890-7006-456F-A39C-F3943827899E}" srcOrd="2" destOrd="0" parTransId="{71FFA55C-31EA-42BC-A358-9132ABCBAE59}" sibTransId="{4E35A33A-F2E7-44FC-961B-3E6A4E640605}"/>
    <dgm:cxn modelId="{440C846C-BFAB-479D-A4A9-6987C64CDC7B}" srcId="{91AE3AC9-0609-4941-A9A2-E4B3F2265A40}" destId="{02E25799-6943-4AD6-BC87-E28DCD7CE036}" srcOrd="6" destOrd="0" parTransId="{CDFE92B9-338A-4ABE-A316-B817CD2D7AAA}" sibTransId="{7735CFBD-ACE3-4CA8-80F4-57C5C7BD6DA3}"/>
    <dgm:cxn modelId="{C32E726F-C633-4A2B-9D4B-88290D49DA2B}" srcId="{91AE3AC9-0609-4941-A9A2-E4B3F2265A40}" destId="{8E6BD267-B7A2-4CCE-8039-2D34444B668A}" srcOrd="7" destOrd="0" parTransId="{327DCEEE-E868-4FC5-8972-4F2F58934D7A}" sibTransId="{2DAE573F-80CA-4BBD-9F88-580C52EDEB98}"/>
    <dgm:cxn modelId="{DBA7CB50-D411-40C6-9AFD-D44A852D4FC7}" type="presOf" srcId="{02E25799-6943-4AD6-BC87-E28DCD7CE036}" destId="{FB733DD4-1E22-4EC5-BFDD-8C6B6F4FDA93}" srcOrd="0" destOrd="0" presId="urn:microsoft.com/office/officeart/2005/8/layout/hierarchy1"/>
    <dgm:cxn modelId="{80102571-3968-4A98-8452-9E5ED086F8B8}" srcId="{91AE3AC9-0609-4941-A9A2-E4B3F2265A40}" destId="{3956752B-E2AD-4F04-9F92-C411ADAD5BFF}" srcOrd="0" destOrd="0" parTransId="{79FA95C9-CDDF-40CC-8652-E4DA0A3432B8}" sibTransId="{5E0C75DB-47BD-4F1E-B21A-43DEDD52D74A}"/>
    <dgm:cxn modelId="{7F5E1974-E009-402D-B259-A9871FF9F6E3}" srcId="{4C8AA0EF-A417-4BF0-AD6D-6D45689DE150}" destId="{05086CCE-4CF3-4E40-9D24-0DA22CDD5AE9}" srcOrd="0" destOrd="0" parTransId="{8E700800-FF0A-4742-802A-D5B9C5FFAA58}" sibTransId="{0105E837-8BD2-4B37-901E-59649F2CE340}"/>
    <dgm:cxn modelId="{2DA2D775-4AEC-4D94-981D-ACEF40C8E1C3}" type="presOf" srcId="{71FFA55C-31EA-42BC-A358-9132ABCBAE59}" destId="{951D1812-1D06-4047-8442-F4D7D896566E}" srcOrd="0" destOrd="0" presId="urn:microsoft.com/office/officeart/2005/8/layout/hierarchy1"/>
    <dgm:cxn modelId="{B56D785A-4B9E-4CA9-ACDA-461612E4544D}" type="presOf" srcId="{B49DC340-0F00-4DDD-A815-19C94BCE10AC}" destId="{1E41B011-3F49-4271-B76A-C52FA87733EE}" srcOrd="0" destOrd="0" presId="urn:microsoft.com/office/officeart/2005/8/layout/hierarchy1"/>
    <dgm:cxn modelId="{90D0A57A-0DBC-441C-AF36-A198488764C3}" type="presOf" srcId="{004D51F1-8F9E-4702-A740-B1893B890412}" destId="{18F7D899-2C12-4E11-BF87-771F8BB8DE37}" srcOrd="0" destOrd="0" presId="urn:microsoft.com/office/officeart/2005/8/layout/hierarchy1"/>
    <dgm:cxn modelId="{22903D83-D867-4F12-B468-DF1642E9FC7C}" type="presOf" srcId="{4922C055-CD01-484F-B979-BA44F90C6D13}" destId="{EB8B29F7-74DF-48D5-B449-52C04B670BC1}" srcOrd="0" destOrd="0" presId="urn:microsoft.com/office/officeart/2005/8/layout/hierarchy1"/>
    <dgm:cxn modelId="{41D0A785-EABA-408F-9BB0-1129826F41D7}" srcId="{4C8AA0EF-A417-4BF0-AD6D-6D45689DE150}" destId="{EC40DD75-998B-4F93-8D97-C837D499EC0B}" srcOrd="2" destOrd="0" parTransId="{09BE37BD-65AE-4566-9E18-DD7AEF3440A5}" sibTransId="{D9D7C5C2-04DA-49B2-98BF-08625AFDBE3E}"/>
    <dgm:cxn modelId="{5D986B93-07B8-43BD-8BB9-D4D1683CFF7F}" type="presOf" srcId="{C3DEB9EB-9AB1-4DE4-84C6-DA13AD072AD8}" destId="{F2A85030-3E46-481B-9A9A-AAF9EFE56085}" srcOrd="0" destOrd="0" presId="urn:microsoft.com/office/officeart/2005/8/layout/hierarchy1"/>
    <dgm:cxn modelId="{50A1A297-9344-437B-A45B-EF31151F150E}" srcId="{91AE3AC9-0609-4941-A9A2-E4B3F2265A40}" destId="{D34AC477-6F53-4297-9E90-62421906CDAC}" srcOrd="1" destOrd="0" parTransId="{BCB0A5B2-E277-4C87-856B-99ABCC0401A2}" sibTransId="{39067995-9215-44AC-9D5D-77022EB0302A}"/>
    <dgm:cxn modelId="{CF138A98-68B7-4A28-9493-20C94012A7B4}" type="presOf" srcId="{07646890-7006-456F-A39C-F3943827899E}" destId="{7E01A0B0-1DF9-4B9D-B870-4A2497E15161}" srcOrd="0" destOrd="0" presId="urn:microsoft.com/office/officeart/2005/8/layout/hierarchy1"/>
    <dgm:cxn modelId="{2CA349A2-89A2-4CD4-A2C8-3C273A65EAA5}" srcId="{91AE3AC9-0609-4941-A9A2-E4B3F2265A40}" destId="{B49DC340-0F00-4DDD-A815-19C94BCE10AC}" srcOrd="4" destOrd="0" parTransId="{004D51F1-8F9E-4702-A740-B1893B890412}" sibTransId="{33F754CF-C156-4B42-A756-EF5EDBCF923B}"/>
    <dgm:cxn modelId="{F22443A3-0332-4B72-8E1B-4CB112EED81F}" type="presOf" srcId="{F9B2CB73-3319-4C3C-8398-C6C319396141}" destId="{39D1DEF9-3BAA-4F63-ACB8-8D0DBF37B45C}" srcOrd="0" destOrd="0" presId="urn:microsoft.com/office/officeart/2005/8/layout/hierarchy1"/>
    <dgm:cxn modelId="{C2340CA5-9F52-43A1-9953-3FCD3C09171D}" type="presOf" srcId="{936C4BEA-9A13-4583-8203-D08A38C2EF32}" destId="{9758B4F7-8422-4214-A4D0-A1FB4839465F}" srcOrd="0" destOrd="0" presId="urn:microsoft.com/office/officeart/2005/8/layout/hierarchy1"/>
    <dgm:cxn modelId="{23B88EAA-5BC4-488B-8313-A48C02DC83B4}" type="presOf" srcId="{6ADE9CDB-6817-4945-BD7D-8DC3AAB89F7A}" destId="{9C4BFEAA-1DA2-4797-9B0F-11A822F8A0D0}" srcOrd="0" destOrd="0" presId="urn:microsoft.com/office/officeart/2005/8/layout/hierarchy1"/>
    <dgm:cxn modelId="{B4283AAD-16CD-41EB-8211-DA7376BE2ECB}" type="presOf" srcId="{91AE3AC9-0609-4941-A9A2-E4B3F2265A40}" destId="{C5E0CF0A-25FF-4A4D-9E4F-651249AB4577}" srcOrd="0" destOrd="0" presId="urn:microsoft.com/office/officeart/2005/8/layout/hierarchy1"/>
    <dgm:cxn modelId="{BD3E87C6-21A1-4BA4-8377-DB28158AB0E4}" type="presOf" srcId="{BCD15C35-B505-4BF1-98BA-8ADFAE9B5EF0}" destId="{F7DF6666-1DFA-4CA6-BDCD-EFD30141D4F7}" srcOrd="0" destOrd="0" presId="urn:microsoft.com/office/officeart/2005/8/layout/hierarchy1"/>
    <dgm:cxn modelId="{BF795ECA-07BE-4D5F-8760-BCE0B233F118}" srcId="{91AE3AC9-0609-4941-A9A2-E4B3F2265A40}" destId="{4922C055-CD01-484F-B979-BA44F90C6D13}" srcOrd="9" destOrd="0" parTransId="{936C4BEA-9A13-4583-8203-D08A38C2EF32}" sibTransId="{E60EF322-0773-42C5-ADB3-E09BF0F0EEE3}"/>
    <dgm:cxn modelId="{9A0036CC-5D72-4655-BFB4-50DD35BAF718}" type="presOf" srcId="{D34AC477-6F53-4297-9E90-62421906CDAC}" destId="{641C004C-2735-47B3-AFA6-C11D32BF6503}" srcOrd="0" destOrd="0" presId="urn:microsoft.com/office/officeart/2005/8/layout/hierarchy1"/>
    <dgm:cxn modelId="{A93690CE-9BCF-4EB0-929F-32499786A021}" type="presOf" srcId="{DBEB72AA-61E3-4034-B1AF-D82B5D2E44FB}" destId="{95759332-5B5A-4117-B143-FE06B03EEA6F}" srcOrd="0" destOrd="0" presId="urn:microsoft.com/office/officeart/2005/8/layout/hierarchy1"/>
    <dgm:cxn modelId="{AA4BD3D0-00BD-4F1E-B298-CA67C61C9289}" type="presOf" srcId="{8E6BD267-B7A2-4CCE-8039-2D34444B668A}" destId="{47605106-F5CD-4F76-AEC2-6688CB9872A5}" srcOrd="0" destOrd="0" presId="urn:microsoft.com/office/officeart/2005/8/layout/hierarchy1"/>
    <dgm:cxn modelId="{C055C5DE-6ECE-470E-8477-6AC6115A5098}" type="presOf" srcId="{327DCEEE-E868-4FC5-8972-4F2F58934D7A}" destId="{B5DC3FC0-FCBA-48EE-AE9D-F1DC607E558E}" srcOrd="0" destOrd="0" presId="urn:microsoft.com/office/officeart/2005/8/layout/hierarchy1"/>
    <dgm:cxn modelId="{BCD14CE9-0DC9-40D1-A151-0824BF5335AF}" type="presOf" srcId="{79FA95C9-CDDF-40CC-8652-E4DA0A3432B8}" destId="{E7DC1046-34AF-4672-8900-C528C1DDB527}" srcOrd="0" destOrd="0" presId="urn:microsoft.com/office/officeart/2005/8/layout/hierarchy1"/>
    <dgm:cxn modelId="{22756E88-507B-4C3C-A7CA-2667D292D624}" type="presParOf" srcId="{034C458F-21A5-42C7-9834-870AF8CF23E3}" destId="{EBBBF9CA-2921-4927-86DE-C8BB41394BEF}" srcOrd="0" destOrd="0" presId="urn:microsoft.com/office/officeart/2005/8/layout/hierarchy1"/>
    <dgm:cxn modelId="{45CAFCE4-4D13-4670-9CBD-96FC04C56C0F}" type="presParOf" srcId="{EBBBF9CA-2921-4927-86DE-C8BB41394BEF}" destId="{F6270592-1D2B-488F-850B-EEE8BE70B093}" srcOrd="0" destOrd="0" presId="urn:microsoft.com/office/officeart/2005/8/layout/hierarchy1"/>
    <dgm:cxn modelId="{87488CD2-D48F-4CE8-8DA5-24543AE98424}" type="presParOf" srcId="{F6270592-1D2B-488F-850B-EEE8BE70B093}" destId="{65DE7B37-2BB2-4B94-85D2-CAB42EC0260D}" srcOrd="0" destOrd="0" presId="urn:microsoft.com/office/officeart/2005/8/layout/hierarchy1"/>
    <dgm:cxn modelId="{24DDBE1A-D201-41BA-8DEC-A6327C086A16}" type="presParOf" srcId="{F6270592-1D2B-488F-850B-EEE8BE70B093}" destId="{31713AF0-F57F-4E19-B977-36699195E9E8}" srcOrd="1" destOrd="0" presId="urn:microsoft.com/office/officeart/2005/8/layout/hierarchy1"/>
    <dgm:cxn modelId="{D6018158-5796-47B5-B335-D193FA95E295}" type="presParOf" srcId="{EBBBF9CA-2921-4927-86DE-C8BB41394BEF}" destId="{6C7C6818-0557-40A0-B268-B9136A84220B}" srcOrd="1" destOrd="0" presId="urn:microsoft.com/office/officeart/2005/8/layout/hierarchy1"/>
    <dgm:cxn modelId="{FDD8C3FA-3BD4-47FA-A6D9-FCFE3BEF400B}" type="presParOf" srcId="{034C458F-21A5-42C7-9834-870AF8CF23E3}" destId="{9B7A94DA-0AD5-498B-86B1-20313E2F8511}" srcOrd="1" destOrd="0" presId="urn:microsoft.com/office/officeart/2005/8/layout/hierarchy1"/>
    <dgm:cxn modelId="{22503B19-23C7-4B4B-95B8-24E91AC7F7E0}" type="presParOf" srcId="{9B7A94DA-0AD5-498B-86B1-20313E2F8511}" destId="{9A65C99D-14FC-4E6C-B996-9A3AC1FC27C2}" srcOrd="0" destOrd="0" presId="urn:microsoft.com/office/officeart/2005/8/layout/hierarchy1"/>
    <dgm:cxn modelId="{3E80CE4A-EF7A-4F33-9C77-F7CDD03367DD}" type="presParOf" srcId="{9A65C99D-14FC-4E6C-B996-9A3AC1FC27C2}" destId="{173B04E0-FDF6-4304-B8C6-D509ABE16E8E}" srcOrd="0" destOrd="0" presId="urn:microsoft.com/office/officeart/2005/8/layout/hierarchy1"/>
    <dgm:cxn modelId="{2E35CE14-41F2-4577-87C8-E04E3F4FB438}" type="presParOf" srcId="{9A65C99D-14FC-4E6C-B996-9A3AC1FC27C2}" destId="{C5E0CF0A-25FF-4A4D-9E4F-651249AB4577}" srcOrd="1" destOrd="0" presId="urn:microsoft.com/office/officeart/2005/8/layout/hierarchy1"/>
    <dgm:cxn modelId="{BF580A2B-1919-4363-977A-BAD9B2040546}" type="presParOf" srcId="{9B7A94DA-0AD5-498B-86B1-20313E2F8511}" destId="{698E0F5C-840E-414E-99E3-4EAA03AB2518}" srcOrd="1" destOrd="0" presId="urn:microsoft.com/office/officeart/2005/8/layout/hierarchy1"/>
    <dgm:cxn modelId="{0D4A9AF0-8E49-45DB-BCEE-3FF2FBEB47C3}" type="presParOf" srcId="{698E0F5C-840E-414E-99E3-4EAA03AB2518}" destId="{E7DC1046-34AF-4672-8900-C528C1DDB527}" srcOrd="0" destOrd="0" presId="urn:microsoft.com/office/officeart/2005/8/layout/hierarchy1"/>
    <dgm:cxn modelId="{81701CDB-32E9-4723-B63F-81560C8D57BE}" type="presParOf" srcId="{698E0F5C-840E-414E-99E3-4EAA03AB2518}" destId="{14547EE9-795F-4B80-BC01-98FADA223F3C}" srcOrd="1" destOrd="0" presId="urn:microsoft.com/office/officeart/2005/8/layout/hierarchy1"/>
    <dgm:cxn modelId="{EC71EFAE-2B2A-465E-9B57-221C32BAC517}" type="presParOf" srcId="{14547EE9-795F-4B80-BC01-98FADA223F3C}" destId="{ED3B9779-BD35-4AE2-8701-77B3D00956C5}" srcOrd="0" destOrd="0" presId="urn:microsoft.com/office/officeart/2005/8/layout/hierarchy1"/>
    <dgm:cxn modelId="{1BB15792-014C-4A2B-B22C-266B1980953F}" type="presParOf" srcId="{ED3B9779-BD35-4AE2-8701-77B3D00956C5}" destId="{891209B2-0806-4265-8E37-D3A41E1BADDA}" srcOrd="0" destOrd="0" presId="urn:microsoft.com/office/officeart/2005/8/layout/hierarchy1"/>
    <dgm:cxn modelId="{C27868E4-81C8-4AA3-BD7D-DB119625F2E9}" type="presParOf" srcId="{ED3B9779-BD35-4AE2-8701-77B3D00956C5}" destId="{7580495E-A366-4AAB-9FC5-3DEB9E16CEBF}" srcOrd="1" destOrd="0" presId="urn:microsoft.com/office/officeart/2005/8/layout/hierarchy1"/>
    <dgm:cxn modelId="{75E88F57-B383-49AF-AE14-8CE5DEF34CD9}" type="presParOf" srcId="{14547EE9-795F-4B80-BC01-98FADA223F3C}" destId="{EF8789D2-7181-47CD-ACCE-3451CAE3472C}" srcOrd="1" destOrd="0" presId="urn:microsoft.com/office/officeart/2005/8/layout/hierarchy1"/>
    <dgm:cxn modelId="{9907011A-F673-4132-BF41-257DCCA67397}" type="presParOf" srcId="{698E0F5C-840E-414E-99E3-4EAA03AB2518}" destId="{CA70C680-003F-4122-9ECB-2D9E0D50A63D}" srcOrd="2" destOrd="0" presId="urn:microsoft.com/office/officeart/2005/8/layout/hierarchy1"/>
    <dgm:cxn modelId="{A4E08057-9EB6-4054-8DA8-1EC531322D20}" type="presParOf" srcId="{698E0F5C-840E-414E-99E3-4EAA03AB2518}" destId="{058BC939-4395-47B3-B907-F03A213F0926}" srcOrd="3" destOrd="0" presId="urn:microsoft.com/office/officeart/2005/8/layout/hierarchy1"/>
    <dgm:cxn modelId="{02BE4EAE-57E4-4297-8992-323A73AD002E}" type="presParOf" srcId="{058BC939-4395-47B3-B907-F03A213F0926}" destId="{3B0C7957-EAF9-48E9-81EE-06C2236503E1}" srcOrd="0" destOrd="0" presId="urn:microsoft.com/office/officeart/2005/8/layout/hierarchy1"/>
    <dgm:cxn modelId="{075FFB4C-21DD-418F-948C-89C1870C6365}" type="presParOf" srcId="{3B0C7957-EAF9-48E9-81EE-06C2236503E1}" destId="{ED2E8A48-3EA6-4515-AA4E-B302E04D1F0B}" srcOrd="0" destOrd="0" presId="urn:microsoft.com/office/officeart/2005/8/layout/hierarchy1"/>
    <dgm:cxn modelId="{66C040A4-8D4F-443A-BC5F-195E93E84C17}" type="presParOf" srcId="{3B0C7957-EAF9-48E9-81EE-06C2236503E1}" destId="{641C004C-2735-47B3-AFA6-C11D32BF6503}" srcOrd="1" destOrd="0" presId="urn:microsoft.com/office/officeart/2005/8/layout/hierarchy1"/>
    <dgm:cxn modelId="{272578A5-A32B-473C-B367-3E61AE3B8D22}" type="presParOf" srcId="{058BC939-4395-47B3-B907-F03A213F0926}" destId="{88005255-B2BE-487D-B929-C5E4532D982B}" srcOrd="1" destOrd="0" presId="urn:microsoft.com/office/officeart/2005/8/layout/hierarchy1"/>
    <dgm:cxn modelId="{D414B8AF-D357-490E-AC80-FE0710686065}" type="presParOf" srcId="{698E0F5C-840E-414E-99E3-4EAA03AB2518}" destId="{951D1812-1D06-4047-8442-F4D7D896566E}" srcOrd="4" destOrd="0" presId="urn:microsoft.com/office/officeart/2005/8/layout/hierarchy1"/>
    <dgm:cxn modelId="{236C8B99-872A-4767-A53D-28BA29CAF072}" type="presParOf" srcId="{698E0F5C-840E-414E-99E3-4EAA03AB2518}" destId="{FE604710-F5BF-4D9E-BE12-59805C362A1D}" srcOrd="5" destOrd="0" presId="urn:microsoft.com/office/officeart/2005/8/layout/hierarchy1"/>
    <dgm:cxn modelId="{53C1AB2E-931D-49D6-A500-6AD4C361277C}" type="presParOf" srcId="{FE604710-F5BF-4D9E-BE12-59805C362A1D}" destId="{A0FE578B-275E-4A89-85FF-1C01FD739D5D}" srcOrd="0" destOrd="0" presId="urn:microsoft.com/office/officeart/2005/8/layout/hierarchy1"/>
    <dgm:cxn modelId="{0455A1B0-C0AD-4D41-A035-63DE5D1A51D6}" type="presParOf" srcId="{A0FE578B-275E-4A89-85FF-1C01FD739D5D}" destId="{FCAD7EFA-4060-4CDB-85D0-D163F31A1418}" srcOrd="0" destOrd="0" presId="urn:microsoft.com/office/officeart/2005/8/layout/hierarchy1"/>
    <dgm:cxn modelId="{F49EBCC4-63AE-4104-9D82-107EA1EDCF18}" type="presParOf" srcId="{A0FE578B-275E-4A89-85FF-1C01FD739D5D}" destId="{7E01A0B0-1DF9-4B9D-B870-4A2497E15161}" srcOrd="1" destOrd="0" presId="urn:microsoft.com/office/officeart/2005/8/layout/hierarchy1"/>
    <dgm:cxn modelId="{C3DCCC7D-1DBC-42F2-88FF-3CBD53F8166B}" type="presParOf" srcId="{FE604710-F5BF-4D9E-BE12-59805C362A1D}" destId="{AA891097-22D6-4B6F-8F11-532973D09FF6}" srcOrd="1" destOrd="0" presId="urn:microsoft.com/office/officeart/2005/8/layout/hierarchy1"/>
    <dgm:cxn modelId="{F72F6A16-20EA-46E2-AD89-3AAF7A553E34}" type="presParOf" srcId="{698E0F5C-840E-414E-99E3-4EAA03AB2518}" destId="{9C4BFEAA-1DA2-4797-9B0F-11A822F8A0D0}" srcOrd="6" destOrd="0" presId="urn:microsoft.com/office/officeart/2005/8/layout/hierarchy1"/>
    <dgm:cxn modelId="{305B0DEC-8D0C-45E0-8573-5226C88CF363}" type="presParOf" srcId="{698E0F5C-840E-414E-99E3-4EAA03AB2518}" destId="{742D1538-54A3-4833-AF1E-6A0AC28BBA38}" srcOrd="7" destOrd="0" presId="urn:microsoft.com/office/officeart/2005/8/layout/hierarchy1"/>
    <dgm:cxn modelId="{95B08BC3-545D-4D61-BDF7-5D5DA4BA4615}" type="presParOf" srcId="{742D1538-54A3-4833-AF1E-6A0AC28BBA38}" destId="{1962EB31-8FEE-4F93-B67E-52BE2A7CD009}" srcOrd="0" destOrd="0" presId="urn:microsoft.com/office/officeart/2005/8/layout/hierarchy1"/>
    <dgm:cxn modelId="{50ED343B-D819-4740-8956-F7CF93B6BA56}" type="presParOf" srcId="{1962EB31-8FEE-4F93-B67E-52BE2A7CD009}" destId="{BA563227-A14D-4EBC-A8FB-2DEE3599CE95}" srcOrd="0" destOrd="0" presId="urn:microsoft.com/office/officeart/2005/8/layout/hierarchy1"/>
    <dgm:cxn modelId="{E56A39E3-BF54-4AD4-82D4-D604C02426A3}" type="presParOf" srcId="{1962EB31-8FEE-4F93-B67E-52BE2A7CD009}" destId="{F7DF6666-1DFA-4CA6-BDCD-EFD30141D4F7}" srcOrd="1" destOrd="0" presId="urn:microsoft.com/office/officeart/2005/8/layout/hierarchy1"/>
    <dgm:cxn modelId="{B657A7E6-00CB-42F0-BC5C-5011583AB6ED}" type="presParOf" srcId="{742D1538-54A3-4833-AF1E-6A0AC28BBA38}" destId="{DC9F567D-4B44-4C1A-97F5-4AD829F4D11B}" srcOrd="1" destOrd="0" presId="urn:microsoft.com/office/officeart/2005/8/layout/hierarchy1"/>
    <dgm:cxn modelId="{7C280AA6-266A-4C97-9E06-FE8C6AD1EA91}" type="presParOf" srcId="{698E0F5C-840E-414E-99E3-4EAA03AB2518}" destId="{18F7D899-2C12-4E11-BF87-771F8BB8DE37}" srcOrd="8" destOrd="0" presId="urn:microsoft.com/office/officeart/2005/8/layout/hierarchy1"/>
    <dgm:cxn modelId="{D9CDA06C-34A7-4B1C-B09F-7296C3090820}" type="presParOf" srcId="{698E0F5C-840E-414E-99E3-4EAA03AB2518}" destId="{26587B7F-8B9A-457C-ABFD-43B4C76BD6EA}" srcOrd="9" destOrd="0" presId="urn:microsoft.com/office/officeart/2005/8/layout/hierarchy1"/>
    <dgm:cxn modelId="{04F09BA4-AA53-4AD7-9049-BB412CCE8B0A}" type="presParOf" srcId="{26587B7F-8B9A-457C-ABFD-43B4C76BD6EA}" destId="{FB81A388-BCD6-49FC-AC35-697FA4B323E0}" srcOrd="0" destOrd="0" presId="urn:microsoft.com/office/officeart/2005/8/layout/hierarchy1"/>
    <dgm:cxn modelId="{32F98C84-B446-449D-832A-5660F6BD1B12}" type="presParOf" srcId="{FB81A388-BCD6-49FC-AC35-697FA4B323E0}" destId="{1F6C7223-BFDC-4735-B782-EED84B45E852}" srcOrd="0" destOrd="0" presId="urn:microsoft.com/office/officeart/2005/8/layout/hierarchy1"/>
    <dgm:cxn modelId="{ADBFE6F0-8EE7-4C7C-AB33-4EC9ABC140C5}" type="presParOf" srcId="{FB81A388-BCD6-49FC-AC35-697FA4B323E0}" destId="{1E41B011-3F49-4271-B76A-C52FA87733EE}" srcOrd="1" destOrd="0" presId="urn:microsoft.com/office/officeart/2005/8/layout/hierarchy1"/>
    <dgm:cxn modelId="{ABE51DA2-0C2F-4125-8B49-D04FD022E6C4}" type="presParOf" srcId="{26587B7F-8B9A-457C-ABFD-43B4C76BD6EA}" destId="{1896E555-ED02-4CF6-97F2-98D4B915FF50}" srcOrd="1" destOrd="0" presId="urn:microsoft.com/office/officeart/2005/8/layout/hierarchy1"/>
    <dgm:cxn modelId="{C2144B4C-2FEA-414C-890C-2209D5CA23CC}" type="presParOf" srcId="{698E0F5C-840E-414E-99E3-4EAA03AB2518}" destId="{39D1DEF9-3BAA-4F63-ACB8-8D0DBF37B45C}" srcOrd="10" destOrd="0" presId="urn:microsoft.com/office/officeart/2005/8/layout/hierarchy1"/>
    <dgm:cxn modelId="{DE9719DE-81E9-49CC-9ACA-710C75FEB6D9}" type="presParOf" srcId="{698E0F5C-840E-414E-99E3-4EAA03AB2518}" destId="{C55FD95B-93BF-4F88-B8A2-D4D62683E440}" srcOrd="11" destOrd="0" presId="urn:microsoft.com/office/officeart/2005/8/layout/hierarchy1"/>
    <dgm:cxn modelId="{5F58E8AC-C8BE-471E-A501-438E080EE9B7}" type="presParOf" srcId="{C55FD95B-93BF-4F88-B8A2-D4D62683E440}" destId="{8CB788FA-0698-4725-A155-EE003C6F9B94}" srcOrd="0" destOrd="0" presId="urn:microsoft.com/office/officeart/2005/8/layout/hierarchy1"/>
    <dgm:cxn modelId="{6BEF56AD-E3BD-4D26-9E02-957A2EEB4CE6}" type="presParOf" srcId="{8CB788FA-0698-4725-A155-EE003C6F9B94}" destId="{966B7093-B9C9-4C86-87D6-6DCF75FDE67B}" srcOrd="0" destOrd="0" presId="urn:microsoft.com/office/officeart/2005/8/layout/hierarchy1"/>
    <dgm:cxn modelId="{F6E9FA16-BCFD-4EC3-B434-F036FD22FB30}" type="presParOf" srcId="{8CB788FA-0698-4725-A155-EE003C6F9B94}" destId="{A1B4AC98-1233-4A2A-B2A0-3F8CB7BA8121}" srcOrd="1" destOrd="0" presId="urn:microsoft.com/office/officeart/2005/8/layout/hierarchy1"/>
    <dgm:cxn modelId="{C965E09F-B89F-4EE9-AEEF-8ADBBABA3737}" type="presParOf" srcId="{C55FD95B-93BF-4F88-B8A2-D4D62683E440}" destId="{FAA56014-2D62-474D-9914-2564414C7122}" srcOrd="1" destOrd="0" presId="urn:microsoft.com/office/officeart/2005/8/layout/hierarchy1"/>
    <dgm:cxn modelId="{CD81D29C-51F7-4A2E-9FF6-054AAAE4755B}" type="presParOf" srcId="{698E0F5C-840E-414E-99E3-4EAA03AB2518}" destId="{432C47A1-7A37-4AE9-A7EF-F29A91C550B7}" srcOrd="12" destOrd="0" presId="urn:microsoft.com/office/officeart/2005/8/layout/hierarchy1"/>
    <dgm:cxn modelId="{C2B50E2A-33B8-4D0E-9928-B66CA8290F58}" type="presParOf" srcId="{698E0F5C-840E-414E-99E3-4EAA03AB2518}" destId="{F528EAB0-173B-4D76-BB72-F59988781321}" srcOrd="13" destOrd="0" presId="urn:microsoft.com/office/officeart/2005/8/layout/hierarchy1"/>
    <dgm:cxn modelId="{554F9423-149B-44A8-AE7E-F8D650A26701}" type="presParOf" srcId="{F528EAB0-173B-4D76-BB72-F59988781321}" destId="{5AF2329B-3EDD-431C-9AC3-501772D2FA4D}" srcOrd="0" destOrd="0" presId="urn:microsoft.com/office/officeart/2005/8/layout/hierarchy1"/>
    <dgm:cxn modelId="{0EE9B27A-9C13-40F1-BDFA-ADCD604AA1B4}" type="presParOf" srcId="{5AF2329B-3EDD-431C-9AC3-501772D2FA4D}" destId="{E444B34F-07B9-432C-95C2-0925A0C5A0D5}" srcOrd="0" destOrd="0" presId="urn:microsoft.com/office/officeart/2005/8/layout/hierarchy1"/>
    <dgm:cxn modelId="{1F0FC05D-8D2A-429C-B6ED-5501C23B20F0}" type="presParOf" srcId="{5AF2329B-3EDD-431C-9AC3-501772D2FA4D}" destId="{FB733DD4-1E22-4EC5-BFDD-8C6B6F4FDA93}" srcOrd="1" destOrd="0" presId="urn:microsoft.com/office/officeart/2005/8/layout/hierarchy1"/>
    <dgm:cxn modelId="{204502FF-ED72-4088-81AE-C12C8D4FB816}" type="presParOf" srcId="{F528EAB0-173B-4D76-BB72-F59988781321}" destId="{DC379B16-052A-4CC0-B2AA-A4816A040564}" srcOrd="1" destOrd="0" presId="urn:microsoft.com/office/officeart/2005/8/layout/hierarchy1"/>
    <dgm:cxn modelId="{964E0BB1-8124-4974-8198-99CD20540C80}" type="presParOf" srcId="{698E0F5C-840E-414E-99E3-4EAA03AB2518}" destId="{B5DC3FC0-FCBA-48EE-AE9D-F1DC607E558E}" srcOrd="14" destOrd="0" presId="urn:microsoft.com/office/officeart/2005/8/layout/hierarchy1"/>
    <dgm:cxn modelId="{25454A85-D921-4C37-9E18-B61B7C45B1AD}" type="presParOf" srcId="{698E0F5C-840E-414E-99E3-4EAA03AB2518}" destId="{D9CF2378-A7CE-4674-B5DA-1B69273D3396}" srcOrd="15" destOrd="0" presId="urn:microsoft.com/office/officeart/2005/8/layout/hierarchy1"/>
    <dgm:cxn modelId="{E3C3F48E-401D-413A-9A93-9EF14F89F286}" type="presParOf" srcId="{D9CF2378-A7CE-4674-B5DA-1B69273D3396}" destId="{9A36A3AB-F8BA-4FB0-90AC-7936AB771EE8}" srcOrd="0" destOrd="0" presId="urn:microsoft.com/office/officeart/2005/8/layout/hierarchy1"/>
    <dgm:cxn modelId="{C6E99807-7F77-45F3-9CD0-996C006B2F7B}" type="presParOf" srcId="{9A36A3AB-F8BA-4FB0-90AC-7936AB771EE8}" destId="{F85C458A-947F-47CF-A39F-44985A51AE93}" srcOrd="0" destOrd="0" presId="urn:microsoft.com/office/officeart/2005/8/layout/hierarchy1"/>
    <dgm:cxn modelId="{3BC72CAA-0EA0-4334-8BB5-251BFBA9E86E}" type="presParOf" srcId="{9A36A3AB-F8BA-4FB0-90AC-7936AB771EE8}" destId="{47605106-F5CD-4F76-AEC2-6688CB9872A5}" srcOrd="1" destOrd="0" presId="urn:microsoft.com/office/officeart/2005/8/layout/hierarchy1"/>
    <dgm:cxn modelId="{ACF9C6DD-F608-455C-BB34-EC70CB6FD9B2}" type="presParOf" srcId="{D9CF2378-A7CE-4674-B5DA-1B69273D3396}" destId="{219947AB-6C3A-482E-8751-2FE6D527E2F1}" srcOrd="1" destOrd="0" presId="urn:microsoft.com/office/officeart/2005/8/layout/hierarchy1"/>
    <dgm:cxn modelId="{3FCFB69B-D2AA-4EAF-B522-68D44714A250}" type="presParOf" srcId="{698E0F5C-840E-414E-99E3-4EAA03AB2518}" destId="{F2A85030-3E46-481B-9A9A-AAF9EFE56085}" srcOrd="16" destOrd="0" presId="urn:microsoft.com/office/officeart/2005/8/layout/hierarchy1"/>
    <dgm:cxn modelId="{716BCF89-4A65-4DB3-B0C9-8F879F35FCA0}" type="presParOf" srcId="{698E0F5C-840E-414E-99E3-4EAA03AB2518}" destId="{0A4C391B-EAC1-4AAF-AFFC-957E833CF757}" srcOrd="17" destOrd="0" presId="urn:microsoft.com/office/officeart/2005/8/layout/hierarchy1"/>
    <dgm:cxn modelId="{2D8206B7-834D-4475-A0D5-6347EDE71813}" type="presParOf" srcId="{0A4C391B-EAC1-4AAF-AFFC-957E833CF757}" destId="{92A4C711-BBE0-4A0A-A180-77F962C13BE2}" srcOrd="0" destOrd="0" presId="urn:microsoft.com/office/officeart/2005/8/layout/hierarchy1"/>
    <dgm:cxn modelId="{6E2823F1-58BA-41E3-89DD-43C13D29BD6C}" type="presParOf" srcId="{92A4C711-BBE0-4A0A-A180-77F962C13BE2}" destId="{2F60BDC8-93AC-46D6-AEDC-807C762E3C6E}" srcOrd="0" destOrd="0" presId="urn:microsoft.com/office/officeart/2005/8/layout/hierarchy1"/>
    <dgm:cxn modelId="{09A5FB28-B5CC-4D25-9564-52C85EC5532D}" type="presParOf" srcId="{92A4C711-BBE0-4A0A-A180-77F962C13BE2}" destId="{95759332-5B5A-4117-B143-FE06B03EEA6F}" srcOrd="1" destOrd="0" presId="urn:microsoft.com/office/officeart/2005/8/layout/hierarchy1"/>
    <dgm:cxn modelId="{339E7A21-CB5B-4A8B-BF65-3C6788689036}" type="presParOf" srcId="{0A4C391B-EAC1-4AAF-AFFC-957E833CF757}" destId="{A0627811-73B5-4BC7-BC0E-B40E62CFC6C3}" srcOrd="1" destOrd="0" presId="urn:microsoft.com/office/officeart/2005/8/layout/hierarchy1"/>
    <dgm:cxn modelId="{230FF99C-E5C4-4BA9-A353-9DAB49B5C1C9}" type="presParOf" srcId="{698E0F5C-840E-414E-99E3-4EAA03AB2518}" destId="{9758B4F7-8422-4214-A4D0-A1FB4839465F}" srcOrd="18" destOrd="0" presId="urn:microsoft.com/office/officeart/2005/8/layout/hierarchy1"/>
    <dgm:cxn modelId="{1CE34B20-2C10-4A20-876A-C6590D00D74C}" type="presParOf" srcId="{698E0F5C-840E-414E-99E3-4EAA03AB2518}" destId="{F6CD2A48-8E78-45F5-ACB2-CA73F151ED50}" srcOrd="19" destOrd="0" presId="urn:microsoft.com/office/officeart/2005/8/layout/hierarchy1"/>
    <dgm:cxn modelId="{3B4492F9-D6A8-40A0-8BFF-B38F517D6543}" type="presParOf" srcId="{F6CD2A48-8E78-45F5-ACB2-CA73F151ED50}" destId="{964BDCCF-6397-4107-9BB9-CC227CBB80F1}" srcOrd="0" destOrd="0" presId="urn:microsoft.com/office/officeart/2005/8/layout/hierarchy1"/>
    <dgm:cxn modelId="{32C1A8D2-4B8F-4CA0-80E3-74707C2B840B}" type="presParOf" srcId="{964BDCCF-6397-4107-9BB9-CC227CBB80F1}" destId="{1B744FC4-9A8D-4A72-98CF-A73A13F22AF5}" srcOrd="0" destOrd="0" presId="urn:microsoft.com/office/officeart/2005/8/layout/hierarchy1"/>
    <dgm:cxn modelId="{E468E49A-6F99-4344-ADA2-D0DA2051A844}" type="presParOf" srcId="{964BDCCF-6397-4107-9BB9-CC227CBB80F1}" destId="{EB8B29F7-74DF-48D5-B449-52C04B670BC1}" srcOrd="1" destOrd="0" presId="urn:microsoft.com/office/officeart/2005/8/layout/hierarchy1"/>
    <dgm:cxn modelId="{8BD97E6C-51A5-4159-938C-E15902CE7972}" type="presParOf" srcId="{F6CD2A48-8E78-45F5-ACB2-CA73F151ED50}" destId="{3E6DE4F3-BC06-493C-85F0-153481D65311}" srcOrd="1" destOrd="0" presId="urn:microsoft.com/office/officeart/2005/8/layout/hierarchy1"/>
    <dgm:cxn modelId="{C3416AEA-B6C5-43E1-9970-6A00B93228A8}" type="presParOf" srcId="{034C458F-21A5-42C7-9834-870AF8CF23E3}" destId="{A33B402F-FED6-46FC-B2AF-12AFCDDA9A8F}" srcOrd="2" destOrd="0" presId="urn:microsoft.com/office/officeart/2005/8/layout/hierarchy1"/>
    <dgm:cxn modelId="{A7047948-6886-4A81-82BD-E888C6D30B3E}" type="presParOf" srcId="{A33B402F-FED6-46FC-B2AF-12AFCDDA9A8F}" destId="{B25EF5EF-F785-4272-994C-9387A2F0AD10}" srcOrd="0" destOrd="0" presId="urn:microsoft.com/office/officeart/2005/8/layout/hierarchy1"/>
    <dgm:cxn modelId="{6D318B69-6022-40A9-A84C-6BC18DBE16AD}" type="presParOf" srcId="{B25EF5EF-F785-4272-994C-9387A2F0AD10}" destId="{3F117E87-D6DB-4336-89E0-228B11370421}" srcOrd="0" destOrd="0" presId="urn:microsoft.com/office/officeart/2005/8/layout/hierarchy1"/>
    <dgm:cxn modelId="{14E5CBDB-F55D-46C1-9B3F-C9AAA2C70BA6}" type="presParOf" srcId="{B25EF5EF-F785-4272-994C-9387A2F0AD10}" destId="{E42521B3-35DB-4B4E-BDC7-F5C4658C6D96}" srcOrd="1" destOrd="0" presId="urn:microsoft.com/office/officeart/2005/8/layout/hierarchy1"/>
    <dgm:cxn modelId="{BEA7D6FF-7956-4D05-A128-A89D6B056489}" type="presParOf" srcId="{A33B402F-FED6-46FC-B2AF-12AFCDDA9A8F}" destId="{02A4C008-7225-4099-86F9-4FA22773C25C}" srcOrd="1" destOrd="0" presId="urn:microsoft.com/office/officeart/2005/8/layout/hierarchy1"/>
  </dgm:cxnLst>
  <dgm:bg>
    <a:solidFill>
      <a:schemeClr val="bg1">
        <a:alpha val="9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8B4F7-8422-4214-A4D0-A1FB4839465F}">
      <dsp:nvSpPr>
        <dsp:cNvPr id="0" name=""/>
        <dsp:cNvSpPr/>
      </dsp:nvSpPr>
      <dsp:spPr>
        <a:xfrm>
          <a:off x="5803765" y="1055488"/>
          <a:ext cx="5527862" cy="1348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7499"/>
              </a:lnTo>
              <a:lnTo>
                <a:pt x="5527862" y="1257499"/>
              </a:lnTo>
              <a:lnTo>
                <a:pt x="5527862" y="1348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A85030-3E46-481B-9A9A-AAF9EFE56085}">
      <dsp:nvSpPr>
        <dsp:cNvPr id="0" name=""/>
        <dsp:cNvSpPr/>
      </dsp:nvSpPr>
      <dsp:spPr>
        <a:xfrm>
          <a:off x="5803765" y="1055488"/>
          <a:ext cx="4324007" cy="1348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7499"/>
              </a:lnTo>
              <a:lnTo>
                <a:pt x="4324007" y="1257499"/>
              </a:lnTo>
              <a:lnTo>
                <a:pt x="4324007" y="1348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DC3FC0-FCBA-48EE-AE9D-F1DC607E558E}">
      <dsp:nvSpPr>
        <dsp:cNvPr id="0" name=""/>
        <dsp:cNvSpPr/>
      </dsp:nvSpPr>
      <dsp:spPr>
        <a:xfrm>
          <a:off x="5803765" y="1055488"/>
          <a:ext cx="3120151" cy="1348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7499"/>
              </a:lnTo>
              <a:lnTo>
                <a:pt x="3120151" y="1257499"/>
              </a:lnTo>
              <a:lnTo>
                <a:pt x="3120151" y="1348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2C47A1-7A37-4AE9-A7EF-F29A91C550B7}">
      <dsp:nvSpPr>
        <dsp:cNvPr id="0" name=""/>
        <dsp:cNvSpPr/>
      </dsp:nvSpPr>
      <dsp:spPr>
        <a:xfrm>
          <a:off x="5803765" y="1055488"/>
          <a:ext cx="1916296" cy="1348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7499"/>
              </a:lnTo>
              <a:lnTo>
                <a:pt x="1916296" y="1257499"/>
              </a:lnTo>
              <a:lnTo>
                <a:pt x="1916296" y="1348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D1DEF9-3BAA-4F63-ACB8-8D0DBF37B45C}">
      <dsp:nvSpPr>
        <dsp:cNvPr id="0" name=""/>
        <dsp:cNvSpPr/>
      </dsp:nvSpPr>
      <dsp:spPr>
        <a:xfrm>
          <a:off x="5803765" y="1055488"/>
          <a:ext cx="712441" cy="1348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7499"/>
              </a:lnTo>
              <a:lnTo>
                <a:pt x="712441" y="1257499"/>
              </a:lnTo>
              <a:lnTo>
                <a:pt x="712441" y="1348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F7D899-2C12-4E11-BF87-771F8BB8DE37}">
      <dsp:nvSpPr>
        <dsp:cNvPr id="0" name=""/>
        <dsp:cNvSpPr/>
      </dsp:nvSpPr>
      <dsp:spPr>
        <a:xfrm>
          <a:off x="5312351" y="1055488"/>
          <a:ext cx="491413" cy="1348746"/>
        </a:xfrm>
        <a:custGeom>
          <a:avLst/>
          <a:gdLst/>
          <a:ahLst/>
          <a:cxnLst/>
          <a:rect l="0" t="0" r="0" b="0"/>
          <a:pathLst>
            <a:path>
              <a:moveTo>
                <a:pt x="491413" y="0"/>
              </a:moveTo>
              <a:lnTo>
                <a:pt x="491413" y="1257499"/>
              </a:lnTo>
              <a:lnTo>
                <a:pt x="0" y="1257499"/>
              </a:lnTo>
              <a:lnTo>
                <a:pt x="0" y="1348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4BFEAA-1DA2-4797-9B0F-11A822F8A0D0}">
      <dsp:nvSpPr>
        <dsp:cNvPr id="0" name=""/>
        <dsp:cNvSpPr/>
      </dsp:nvSpPr>
      <dsp:spPr>
        <a:xfrm>
          <a:off x="4108496" y="1055488"/>
          <a:ext cx="1695268" cy="1348746"/>
        </a:xfrm>
        <a:custGeom>
          <a:avLst/>
          <a:gdLst/>
          <a:ahLst/>
          <a:cxnLst/>
          <a:rect l="0" t="0" r="0" b="0"/>
          <a:pathLst>
            <a:path>
              <a:moveTo>
                <a:pt x="1695268" y="0"/>
              </a:moveTo>
              <a:lnTo>
                <a:pt x="1695268" y="1257499"/>
              </a:lnTo>
              <a:lnTo>
                <a:pt x="0" y="1257499"/>
              </a:lnTo>
              <a:lnTo>
                <a:pt x="0" y="1348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1D1812-1D06-4047-8442-F4D7D896566E}">
      <dsp:nvSpPr>
        <dsp:cNvPr id="0" name=""/>
        <dsp:cNvSpPr/>
      </dsp:nvSpPr>
      <dsp:spPr>
        <a:xfrm>
          <a:off x="2904641" y="1055488"/>
          <a:ext cx="2899124" cy="1348746"/>
        </a:xfrm>
        <a:custGeom>
          <a:avLst/>
          <a:gdLst/>
          <a:ahLst/>
          <a:cxnLst/>
          <a:rect l="0" t="0" r="0" b="0"/>
          <a:pathLst>
            <a:path>
              <a:moveTo>
                <a:pt x="2899124" y="0"/>
              </a:moveTo>
              <a:lnTo>
                <a:pt x="2899124" y="1257499"/>
              </a:lnTo>
              <a:lnTo>
                <a:pt x="0" y="1257499"/>
              </a:lnTo>
              <a:lnTo>
                <a:pt x="0" y="1348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70C680-003F-4122-9ECB-2D9E0D50A63D}">
      <dsp:nvSpPr>
        <dsp:cNvPr id="0" name=""/>
        <dsp:cNvSpPr/>
      </dsp:nvSpPr>
      <dsp:spPr>
        <a:xfrm>
          <a:off x="1700786" y="1055488"/>
          <a:ext cx="4102979" cy="1348746"/>
        </a:xfrm>
        <a:custGeom>
          <a:avLst/>
          <a:gdLst/>
          <a:ahLst/>
          <a:cxnLst/>
          <a:rect l="0" t="0" r="0" b="0"/>
          <a:pathLst>
            <a:path>
              <a:moveTo>
                <a:pt x="4102979" y="0"/>
              </a:moveTo>
              <a:lnTo>
                <a:pt x="4102979" y="1257499"/>
              </a:lnTo>
              <a:lnTo>
                <a:pt x="0" y="1257499"/>
              </a:lnTo>
              <a:lnTo>
                <a:pt x="0" y="1348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DC1046-34AF-4672-8900-C528C1DDB527}">
      <dsp:nvSpPr>
        <dsp:cNvPr id="0" name=""/>
        <dsp:cNvSpPr/>
      </dsp:nvSpPr>
      <dsp:spPr>
        <a:xfrm>
          <a:off x="496930" y="1055488"/>
          <a:ext cx="5306834" cy="1348746"/>
        </a:xfrm>
        <a:custGeom>
          <a:avLst/>
          <a:gdLst/>
          <a:ahLst/>
          <a:cxnLst/>
          <a:rect l="0" t="0" r="0" b="0"/>
          <a:pathLst>
            <a:path>
              <a:moveTo>
                <a:pt x="5306834" y="0"/>
              </a:moveTo>
              <a:lnTo>
                <a:pt x="5306834" y="1257499"/>
              </a:lnTo>
              <a:lnTo>
                <a:pt x="0" y="1257499"/>
              </a:lnTo>
              <a:lnTo>
                <a:pt x="0" y="1348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DE7B37-2BB2-4B94-85D2-CAB42EC0260D}">
      <dsp:nvSpPr>
        <dsp:cNvPr id="0" name=""/>
        <dsp:cNvSpPr/>
      </dsp:nvSpPr>
      <dsp:spPr>
        <a:xfrm>
          <a:off x="4234928" y="1363500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713AF0-F57F-4E19-B977-36699195E9E8}">
      <dsp:nvSpPr>
        <dsp:cNvPr id="0" name=""/>
        <dsp:cNvSpPr/>
      </dsp:nvSpPr>
      <dsp:spPr>
        <a:xfrm>
          <a:off x="4344370" y="1467470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Academic Registrar’s Office</a:t>
          </a:r>
          <a:br>
            <a:rPr lang="en-GB" sz="800" kern="1200" dirty="0"/>
          </a:br>
          <a:r>
            <a:rPr lang="en-GB" sz="800" b="1" kern="1200" dirty="0"/>
            <a:t>Michelle O’Keeffe</a:t>
          </a:r>
          <a:br>
            <a:rPr lang="en-GB" sz="800" b="1" kern="1200" dirty="0"/>
          </a:br>
          <a:r>
            <a:rPr lang="en-GB" sz="800" b="1" kern="1200" dirty="0"/>
            <a:t>Alison Stephen</a:t>
          </a:r>
        </a:p>
      </dsp:txBody>
      <dsp:txXfrm>
        <a:off x="4362689" y="1485789"/>
        <a:ext cx="948334" cy="588819"/>
      </dsp:txXfrm>
    </dsp:sp>
    <dsp:sp modelId="{173B04E0-FDF6-4304-B8C6-D509ABE16E8E}">
      <dsp:nvSpPr>
        <dsp:cNvPr id="0" name=""/>
        <dsp:cNvSpPr/>
      </dsp:nvSpPr>
      <dsp:spPr>
        <a:xfrm>
          <a:off x="5311279" y="430030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E0CF0A-25FF-4A4D-9E4F-651249AB4577}">
      <dsp:nvSpPr>
        <dsp:cNvPr id="0" name=""/>
        <dsp:cNvSpPr/>
      </dsp:nvSpPr>
      <dsp:spPr>
        <a:xfrm>
          <a:off x="5420720" y="533999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900" b="0" kern="1200" dirty="0"/>
          </a:br>
          <a:r>
            <a:rPr lang="en-US" sz="900" b="0" kern="1200" dirty="0"/>
            <a:t>Academic Registrar</a:t>
          </a:r>
          <a:br>
            <a:rPr lang="en-US" sz="900" b="0" kern="1200" dirty="0"/>
          </a:br>
          <a:r>
            <a:rPr lang="en-US" sz="900" b="1" kern="1200" dirty="0"/>
            <a:t>Adam Child</a:t>
          </a:r>
          <a:endParaRPr lang="en-US" sz="700" b="1" kern="1200" dirty="0"/>
        </a:p>
      </dsp:txBody>
      <dsp:txXfrm>
        <a:off x="5439039" y="552318"/>
        <a:ext cx="948334" cy="588819"/>
      </dsp:txXfrm>
    </dsp:sp>
    <dsp:sp modelId="{891209B2-0806-4265-8E37-D3A41E1BADDA}">
      <dsp:nvSpPr>
        <dsp:cNvPr id="0" name=""/>
        <dsp:cNvSpPr/>
      </dsp:nvSpPr>
      <dsp:spPr>
        <a:xfrm>
          <a:off x="4444" y="2404234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80495E-A366-4AAB-9FC5-3DEB9E16CEBF}">
      <dsp:nvSpPr>
        <dsp:cNvPr id="0" name=""/>
        <dsp:cNvSpPr/>
      </dsp:nvSpPr>
      <dsp:spPr>
        <a:xfrm>
          <a:off x="113886" y="2508203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Outreach &amp; Widening Participation</a:t>
          </a:r>
          <a:br>
            <a:rPr lang="en-GB" sz="800" kern="1200" dirty="0"/>
          </a:br>
          <a:r>
            <a:rPr lang="en-GB" sz="800" b="1" kern="1200" dirty="0"/>
            <a:t>Paul Blagburn</a:t>
          </a:r>
        </a:p>
      </dsp:txBody>
      <dsp:txXfrm>
        <a:off x="132205" y="2526522"/>
        <a:ext cx="948334" cy="588819"/>
      </dsp:txXfrm>
    </dsp:sp>
    <dsp:sp modelId="{ED2E8A48-3EA6-4515-AA4E-B302E04D1F0B}">
      <dsp:nvSpPr>
        <dsp:cNvPr id="0" name=""/>
        <dsp:cNvSpPr/>
      </dsp:nvSpPr>
      <dsp:spPr>
        <a:xfrm>
          <a:off x="1208299" y="2404234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1C004C-2735-47B3-AFA6-C11D32BF6503}">
      <dsp:nvSpPr>
        <dsp:cNvPr id="0" name=""/>
        <dsp:cNvSpPr/>
      </dsp:nvSpPr>
      <dsp:spPr>
        <a:xfrm>
          <a:off x="1317741" y="2508203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Admissions</a:t>
          </a:r>
          <a:br>
            <a:rPr lang="en-GB" sz="800" kern="1200"/>
          </a:br>
          <a:r>
            <a:rPr lang="en-GB" sz="800" b="1" kern="1200"/>
            <a:t>Elizabeth </a:t>
          </a:r>
          <a:r>
            <a:rPr lang="en-GB" sz="800" b="1" kern="1200" dirty="0"/>
            <a:t>Hough</a:t>
          </a:r>
        </a:p>
      </dsp:txBody>
      <dsp:txXfrm>
        <a:off x="1336060" y="2526522"/>
        <a:ext cx="948334" cy="588819"/>
      </dsp:txXfrm>
    </dsp:sp>
    <dsp:sp modelId="{FCAD7EFA-4060-4CDB-85D0-D163F31A1418}">
      <dsp:nvSpPr>
        <dsp:cNvPr id="0" name=""/>
        <dsp:cNvSpPr/>
      </dsp:nvSpPr>
      <dsp:spPr>
        <a:xfrm>
          <a:off x="2412155" y="2404234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1A0B0-1DF9-4B9D-B870-4A2497E15161}">
      <dsp:nvSpPr>
        <dsp:cNvPr id="0" name=""/>
        <dsp:cNvSpPr/>
      </dsp:nvSpPr>
      <dsp:spPr>
        <a:xfrm>
          <a:off x="2521596" y="2508203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Student Opportunity </a:t>
          </a:r>
          <a:br>
            <a:rPr lang="en-GB" sz="800" kern="1200" dirty="0"/>
          </a:br>
          <a:r>
            <a:rPr lang="en-GB" sz="700" b="1" kern="1200" dirty="0"/>
            <a:t>Roberta Wooldridge Smith</a:t>
          </a:r>
        </a:p>
      </dsp:txBody>
      <dsp:txXfrm>
        <a:off x="2539915" y="2526522"/>
        <a:ext cx="948334" cy="588819"/>
      </dsp:txXfrm>
    </dsp:sp>
    <dsp:sp modelId="{BA563227-A14D-4EBC-A8FB-2DEE3599CE95}">
      <dsp:nvSpPr>
        <dsp:cNvPr id="0" name=""/>
        <dsp:cNvSpPr/>
      </dsp:nvSpPr>
      <dsp:spPr>
        <a:xfrm>
          <a:off x="3616010" y="2404234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DF6666-1DFA-4CA6-BDCD-EFD30141D4F7}">
      <dsp:nvSpPr>
        <dsp:cNvPr id="0" name=""/>
        <dsp:cNvSpPr/>
      </dsp:nvSpPr>
      <dsp:spPr>
        <a:xfrm>
          <a:off x="3725451" y="2508203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Student Administrative Services</a:t>
          </a:r>
          <a:br>
            <a:rPr lang="en-GB" sz="800" kern="1200" dirty="0"/>
          </a:br>
          <a:r>
            <a:rPr lang="en-GB" sz="800" b="1" kern="1200" dirty="0"/>
            <a:t>Andrew Higgins</a:t>
          </a:r>
        </a:p>
      </dsp:txBody>
      <dsp:txXfrm>
        <a:off x="3743770" y="2526522"/>
        <a:ext cx="948334" cy="588819"/>
      </dsp:txXfrm>
    </dsp:sp>
    <dsp:sp modelId="{1F6C7223-BFDC-4735-B782-EED84B45E852}">
      <dsp:nvSpPr>
        <dsp:cNvPr id="0" name=""/>
        <dsp:cNvSpPr/>
      </dsp:nvSpPr>
      <dsp:spPr>
        <a:xfrm>
          <a:off x="4819865" y="2404234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41B011-3F49-4271-B76A-C52FA87733EE}">
      <dsp:nvSpPr>
        <dsp:cNvPr id="0" name=""/>
        <dsp:cNvSpPr/>
      </dsp:nvSpPr>
      <dsp:spPr>
        <a:xfrm>
          <a:off x="4929306" y="2508203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Student Complaints &amp; Academic Casework </a:t>
          </a:r>
          <a:br>
            <a:rPr lang="en-GB" sz="800" kern="1200" dirty="0"/>
          </a:br>
          <a:r>
            <a:rPr lang="en-GB" sz="800" b="1" kern="1200" dirty="0"/>
            <a:t>Nathan Morris</a:t>
          </a:r>
        </a:p>
      </dsp:txBody>
      <dsp:txXfrm>
        <a:off x="4947625" y="2526522"/>
        <a:ext cx="948334" cy="588819"/>
      </dsp:txXfrm>
    </dsp:sp>
    <dsp:sp modelId="{966B7093-B9C9-4C86-87D6-6DCF75FDE67B}">
      <dsp:nvSpPr>
        <dsp:cNvPr id="0" name=""/>
        <dsp:cNvSpPr/>
      </dsp:nvSpPr>
      <dsp:spPr>
        <a:xfrm>
          <a:off x="6023720" y="2404234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B4AC98-1233-4A2A-B2A0-3F8CB7BA8121}">
      <dsp:nvSpPr>
        <dsp:cNvPr id="0" name=""/>
        <dsp:cNvSpPr/>
      </dsp:nvSpPr>
      <dsp:spPr>
        <a:xfrm>
          <a:off x="6133162" y="2508203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Doctoral College</a:t>
          </a:r>
          <a:br>
            <a:rPr lang="en-GB" sz="800" kern="1200" dirty="0"/>
          </a:br>
          <a:r>
            <a:rPr lang="en-GB" sz="800" b="1" kern="1200" dirty="0"/>
            <a:t>Rhiannon Martyn</a:t>
          </a:r>
        </a:p>
      </dsp:txBody>
      <dsp:txXfrm>
        <a:off x="6151481" y="2526522"/>
        <a:ext cx="948334" cy="588819"/>
      </dsp:txXfrm>
    </dsp:sp>
    <dsp:sp modelId="{E444B34F-07B9-432C-95C2-0925A0C5A0D5}">
      <dsp:nvSpPr>
        <dsp:cNvPr id="0" name=""/>
        <dsp:cNvSpPr/>
      </dsp:nvSpPr>
      <dsp:spPr>
        <a:xfrm>
          <a:off x="7227575" y="2404234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733DD4-1E22-4EC5-BFDD-8C6B6F4FDA93}">
      <dsp:nvSpPr>
        <dsp:cNvPr id="0" name=""/>
        <dsp:cNvSpPr/>
      </dsp:nvSpPr>
      <dsp:spPr>
        <a:xfrm>
          <a:off x="7337017" y="2508203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Education Policy &amp; Quality</a:t>
          </a:r>
          <a:br>
            <a:rPr lang="en-GB" sz="800" kern="1200" dirty="0"/>
          </a:br>
          <a:r>
            <a:rPr lang="en-GB" sz="800" b="1" kern="1200" dirty="0"/>
            <a:t>Dan Derricott</a:t>
          </a:r>
        </a:p>
      </dsp:txBody>
      <dsp:txXfrm>
        <a:off x="7355336" y="2526522"/>
        <a:ext cx="948334" cy="588819"/>
      </dsp:txXfrm>
    </dsp:sp>
    <dsp:sp modelId="{F85C458A-947F-47CF-A39F-44985A51AE93}">
      <dsp:nvSpPr>
        <dsp:cNvPr id="0" name=""/>
        <dsp:cNvSpPr/>
      </dsp:nvSpPr>
      <dsp:spPr>
        <a:xfrm>
          <a:off x="8431431" y="2404234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605106-F5CD-4F76-AEC2-6688CB9872A5}">
      <dsp:nvSpPr>
        <dsp:cNvPr id="0" name=""/>
        <dsp:cNvSpPr/>
      </dsp:nvSpPr>
      <dsp:spPr>
        <a:xfrm>
          <a:off x="8540872" y="2508203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Flexible &amp; Online Learning</a:t>
          </a:r>
          <a:br>
            <a:rPr lang="en-GB" sz="800" kern="1200" dirty="0"/>
          </a:br>
          <a:r>
            <a:rPr lang="en-GB" sz="800" b="1" kern="1200" dirty="0"/>
            <a:t>Sam Hardy</a:t>
          </a:r>
        </a:p>
      </dsp:txBody>
      <dsp:txXfrm>
        <a:off x="8559191" y="2526522"/>
        <a:ext cx="948334" cy="588819"/>
      </dsp:txXfrm>
    </dsp:sp>
    <dsp:sp modelId="{2F60BDC8-93AC-46D6-AEDC-807C762E3C6E}">
      <dsp:nvSpPr>
        <dsp:cNvPr id="0" name=""/>
        <dsp:cNvSpPr/>
      </dsp:nvSpPr>
      <dsp:spPr>
        <a:xfrm>
          <a:off x="9635286" y="2404234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759332-5B5A-4117-B143-FE06B03EEA6F}">
      <dsp:nvSpPr>
        <dsp:cNvPr id="0" name=""/>
        <dsp:cNvSpPr/>
      </dsp:nvSpPr>
      <dsp:spPr>
        <a:xfrm>
          <a:off x="9744727" y="2508203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Student Experience</a:t>
          </a:r>
          <a:br>
            <a:rPr lang="en-GB" sz="800" kern="1200" dirty="0"/>
          </a:br>
          <a:r>
            <a:rPr lang="en-GB" sz="800" b="1" kern="1200" dirty="0"/>
            <a:t>Adele Browne</a:t>
          </a:r>
        </a:p>
      </dsp:txBody>
      <dsp:txXfrm>
        <a:off x="9763046" y="2526522"/>
        <a:ext cx="948334" cy="588819"/>
      </dsp:txXfrm>
    </dsp:sp>
    <dsp:sp modelId="{1B744FC4-9A8D-4A72-98CF-A73A13F22AF5}">
      <dsp:nvSpPr>
        <dsp:cNvPr id="0" name=""/>
        <dsp:cNvSpPr/>
      </dsp:nvSpPr>
      <dsp:spPr>
        <a:xfrm>
          <a:off x="10839141" y="2404234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8B29F7-74DF-48D5-B449-52C04B670BC1}">
      <dsp:nvSpPr>
        <dsp:cNvPr id="0" name=""/>
        <dsp:cNvSpPr/>
      </dsp:nvSpPr>
      <dsp:spPr>
        <a:xfrm>
          <a:off x="10948582" y="2508203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Strategic Planning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b="1" kern="1200" dirty="0"/>
            <a:t>Gemma Richardson</a:t>
          </a:r>
        </a:p>
      </dsp:txBody>
      <dsp:txXfrm>
        <a:off x="10966901" y="2526522"/>
        <a:ext cx="948334" cy="588819"/>
      </dsp:txXfrm>
    </dsp:sp>
    <dsp:sp modelId="{3F117E87-D6DB-4336-89E0-228B11370421}">
      <dsp:nvSpPr>
        <dsp:cNvPr id="0" name=""/>
        <dsp:cNvSpPr/>
      </dsp:nvSpPr>
      <dsp:spPr>
        <a:xfrm>
          <a:off x="6408619" y="1324910"/>
          <a:ext cx="984972" cy="625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2521B3-35DB-4B4E-BDC7-F5C4658C6D96}">
      <dsp:nvSpPr>
        <dsp:cNvPr id="0" name=""/>
        <dsp:cNvSpPr/>
      </dsp:nvSpPr>
      <dsp:spPr>
        <a:xfrm>
          <a:off x="6518060" y="1428879"/>
          <a:ext cx="984972" cy="625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Dean of Students</a:t>
          </a:r>
          <a:br>
            <a:rPr lang="en-GB" sz="800" kern="1200" dirty="0"/>
          </a:br>
          <a:r>
            <a:rPr lang="en-GB" sz="800" b="1" kern="1200" dirty="0"/>
            <a:t>David Lees</a:t>
          </a:r>
        </a:p>
      </dsp:txBody>
      <dsp:txXfrm>
        <a:off x="6536379" y="1447198"/>
        <a:ext cx="948334" cy="588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67A4A-CE4E-42F2-A521-793D7A33A26C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8FE81-2128-4CD5-B930-BC69609DA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9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6492A-9A8B-4DB2-A865-D29311CD0F6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92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28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4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0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89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65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01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37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0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7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D321-57C9-4428-AEB4-BFF0FA73E84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11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b="1" dirty="0"/>
              <a:t>Education Group</a:t>
            </a:r>
            <a:br>
              <a:rPr lang="en-GB" sz="3200" b="1" dirty="0"/>
            </a:br>
            <a:r>
              <a:rPr lang="en-GB" sz="3200" b="1" dirty="0"/>
              <a:t>February 2025  </a:t>
            </a:r>
            <a:endParaRPr lang="en-GB" sz="1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3226501"/>
              </p:ext>
            </p:extLst>
          </p:nvPr>
        </p:nvGraphicFramePr>
        <p:xfrm>
          <a:off x="127000" y="1866899"/>
          <a:ext cx="119380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FA6F85F-E766-C85E-EDFD-29BBD0B3C9F9}"/>
              </a:ext>
            </a:extLst>
          </p:cNvPr>
          <p:cNvCxnSpPr>
            <a:cxnSpLocks/>
          </p:cNvCxnSpPr>
          <p:nvPr/>
        </p:nvCxnSpPr>
        <p:spPr>
          <a:xfrm>
            <a:off x="5495636" y="3594100"/>
            <a:ext cx="3971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374E3C3-6EEF-8AFF-D4E2-891B32095948}"/>
              </a:ext>
            </a:extLst>
          </p:cNvPr>
          <p:cNvCxnSpPr/>
          <p:nvPr/>
        </p:nvCxnSpPr>
        <p:spPr>
          <a:xfrm>
            <a:off x="5892800" y="3594100"/>
            <a:ext cx="7112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630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86</Words>
  <Application>Microsoft Office PowerPoint</Application>
  <PresentationFormat>Widescreen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Education Group February 2025 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Policy and Quality  February 2021</dc:title>
  <dc:creator>Taylor, Abigail</dc:creator>
  <cp:lastModifiedBy>Stephen, Alison</cp:lastModifiedBy>
  <cp:revision>40</cp:revision>
  <dcterms:created xsi:type="dcterms:W3CDTF">2021-02-17T12:10:13Z</dcterms:created>
  <dcterms:modified xsi:type="dcterms:W3CDTF">2025-01-30T09:52:56Z</dcterms:modified>
</cp:coreProperties>
</file>