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8"/>
    <p:restoredTop sz="94648"/>
  </p:normalViewPr>
  <p:slideViewPr>
    <p:cSldViewPr snapToGrid="0" snapToObjects="1">
      <p:cViewPr varScale="1">
        <p:scale>
          <a:sx n="179" d="100"/>
          <a:sy n="179" d="100"/>
        </p:scale>
        <p:origin x="224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06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183" y="331773"/>
            <a:ext cx="6924312" cy="63695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9338"/>
            <a:ext cx="12191999" cy="20523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24" y="3698043"/>
            <a:ext cx="3173535" cy="2257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132" y="595018"/>
            <a:ext cx="1198070" cy="9056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444" y="1950336"/>
            <a:ext cx="1495385" cy="2067254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900807" y="5849816"/>
            <a:ext cx="6214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 err="1" smtClean="0">
                <a:latin typeface="Lato Heavy" charset="0"/>
                <a:ea typeface="Lato Heavy" charset="0"/>
                <a:cs typeface="Lato Heavy" charset="0"/>
              </a:rPr>
              <a:t>warwick.ac.uk</a:t>
            </a:r>
            <a:r>
              <a:rPr lang="en-US" sz="3200" b="1" i="0" dirty="0" smtClean="0">
                <a:latin typeface="Lato Heavy" charset="0"/>
                <a:ea typeface="Lato Heavy" charset="0"/>
                <a:cs typeface="Lato Heavy" charset="0"/>
              </a:rPr>
              <a:t>/</a:t>
            </a:r>
            <a:r>
              <a:rPr lang="en-US" sz="3200" b="1" i="0" dirty="0" err="1" smtClean="0">
                <a:latin typeface="Lato Heavy" charset="0"/>
                <a:ea typeface="Lato Heavy" charset="0"/>
                <a:cs typeface="Lato Heavy" charset="0"/>
              </a:rPr>
              <a:t>nss</a:t>
            </a:r>
            <a:endParaRPr lang="en-US" sz="3200" b="1" i="0" dirty="0">
              <a:latin typeface="Lato Heavy" charset="0"/>
              <a:ea typeface="Lato Heavy" charset="0"/>
              <a:cs typeface="Lato Heav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46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45083" y="671512"/>
            <a:ext cx="5441431" cy="64293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latin typeface="Lato Heavy" charset="0"/>
                <a:ea typeface="Lato Heavy" charset="0"/>
                <a:cs typeface="Lato Heavy" charset="0"/>
              </a:rPr>
              <a:t>Lorem ipsum</a:t>
            </a:r>
            <a:endParaRPr lang="en-US" sz="3600" b="1" dirty="0">
              <a:latin typeface="Lato Heavy" charset="0"/>
              <a:ea typeface="Lato Heavy" charset="0"/>
              <a:cs typeface="Lato Heavy" charset="0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945083" y="1421607"/>
            <a:ext cx="5441430" cy="220027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Lorem ipsum dolor sit </a:t>
            </a:r>
            <a:r>
              <a:rPr lang="en-US" sz="1800" dirty="0" err="1"/>
              <a:t>amet</a:t>
            </a:r>
            <a:r>
              <a:rPr lang="en-US" sz="1800" dirty="0"/>
              <a:t>, </a:t>
            </a:r>
            <a:r>
              <a:rPr lang="en-US" sz="1800" dirty="0" err="1"/>
              <a:t>consectetur</a:t>
            </a:r>
            <a:r>
              <a:rPr lang="en-US" sz="1800" dirty="0"/>
              <a:t> </a:t>
            </a:r>
            <a:r>
              <a:rPr lang="en-US" sz="1800" dirty="0" err="1"/>
              <a:t>adipiscing</a:t>
            </a:r>
            <a:r>
              <a:rPr lang="en-US" sz="1800" dirty="0"/>
              <a:t> </a:t>
            </a:r>
            <a:r>
              <a:rPr lang="en-US" sz="1800" dirty="0" err="1"/>
              <a:t>elit</a:t>
            </a:r>
            <a:r>
              <a:rPr lang="en-US" sz="1800" dirty="0"/>
              <a:t>, </a:t>
            </a:r>
            <a:r>
              <a:rPr lang="en-US" sz="1800" dirty="0" err="1"/>
              <a:t>sed</a:t>
            </a:r>
            <a:r>
              <a:rPr lang="en-US" sz="1800" dirty="0"/>
              <a:t> do </a:t>
            </a:r>
            <a:r>
              <a:rPr lang="en-US" sz="1800" dirty="0" err="1"/>
              <a:t>eiusmod</a:t>
            </a:r>
            <a:r>
              <a:rPr lang="en-US" sz="1800" dirty="0"/>
              <a:t> </a:t>
            </a:r>
            <a:r>
              <a:rPr lang="en-US" sz="1800" dirty="0" err="1"/>
              <a:t>tempor</a:t>
            </a:r>
            <a:r>
              <a:rPr lang="en-US" sz="1800" dirty="0"/>
              <a:t> </a:t>
            </a:r>
            <a:r>
              <a:rPr lang="en-US" sz="1800" dirty="0" err="1"/>
              <a:t>incididunt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labore</a:t>
            </a:r>
            <a:r>
              <a:rPr lang="en-US" sz="1800" dirty="0"/>
              <a:t> et </a:t>
            </a:r>
            <a:r>
              <a:rPr lang="en-US" sz="1800" dirty="0" err="1"/>
              <a:t>dolore</a:t>
            </a:r>
            <a:r>
              <a:rPr lang="en-US" sz="1800" dirty="0"/>
              <a:t> magna </a:t>
            </a:r>
            <a:r>
              <a:rPr lang="en-US" sz="1800" dirty="0" err="1"/>
              <a:t>aliqua</a:t>
            </a:r>
            <a:r>
              <a:rPr lang="en-US" sz="1800" dirty="0"/>
              <a:t>.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enim</a:t>
            </a:r>
            <a:r>
              <a:rPr lang="en-US" sz="1800" dirty="0"/>
              <a:t> ad minim </a:t>
            </a:r>
            <a:r>
              <a:rPr lang="en-US" sz="1800" dirty="0" err="1"/>
              <a:t>veniam</a:t>
            </a:r>
            <a:r>
              <a:rPr lang="en-US" sz="1800" dirty="0"/>
              <a:t>, </a:t>
            </a:r>
            <a:r>
              <a:rPr lang="en-US" sz="1800" dirty="0" err="1"/>
              <a:t>quis</a:t>
            </a:r>
            <a:r>
              <a:rPr lang="en-US" sz="1800" dirty="0"/>
              <a:t> </a:t>
            </a:r>
            <a:r>
              <a:rPr lang="en-US" sz="1800" dirty="0" err="1"/>
              <a:t>nostrud</a:t>
            </a:r>
            <a:r>
              <a:rPr lang="en-US" sz="1800" dirty="0"/>
              <a:t> exercitation </a:t>
            </a:r>
            <a:r>
              <a:rPr lang="en-US" sz="1800" dirty="0" err="1"/>
              <a:t>ullamco</a:t>
            </a:r>
            <a:r>
              <a:rPr lang="en-US" sz="1800" dirty="0"/>
              <a:t> </a:t>
            </a:r>
            <a:r>
              <a:rPr lang="en-US" sz="1800" dirty="0" err="1"/>
              <a:t>laboris</a:t>
            </a:r>
            <a:r>
              <a:rPr lang="en-US" sz="1800" dirty="0"/>
              <a:t> nisi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aliquip</a:t>
            </a:r>
            <a:r>
              <a:rPr lang="en-US" sz="1800" dirty="0"/>
              <a:t> ex </a:t>
            </a:r>
            <a:r>
              <a:rPr lang="en-US" sz="1800" dirty="0" err="1"/>
              <a:t>ea</a:t>
            </a:r>
            <a:r>
              <a:rPr lang="en-US" sz="1800" dirty="0"/>
              <a:t> </a:t>
            </a:r>
            <a:r>
              <a:rPr lang="en-US" sz="1800" dirty="0" err="1"/>
              <a:t>commodo</a:t>
            </a:r>
            <a:r>
              <a:rPr lang="en-US" sz="1800" dirty="0"/>
              <a:t> </a:t>
            </a:r>
            <a:r>
              <a:rPr lang="en-US" sz="1800" dirty="0" err="1"/>
              <a:t>consequat</a:t>
            </a:r>
            <a:r>
              <a:rPr lang="en-US" sz="1800" dirty="0"/>
              <a:t>. </a:t>
            </a:r>
            <a:r>
              <a:rPr lang="en-US" sz="1800" dirty="0" err="1"/>
              <a:t>Duis</a:t>
            </a:r>
            <a:r>
              <a:rPr lang="en-US" sz="1800" dirty="0"/>
              <a:t> </a:t>
            </a:r>
            <a:r>
              <a:rPr lang="en-US" sz="1800" dirty="0" err="1"/>
              <a:t>aute</a:t>
            </a:r>
            <a:r>
              <a:rPr lang="en-US" sz="1800" dirty="0"/>
              <a:t> </a:t>
            </a:r>
            <a:r>
              <a:rPr lang="en-US" sz="1800" dirty="0" err="1"/>
              <a:t>irure</a:t>
            </a:r>
            <a:r>
              <a:rPr lang="en-US" sz="1800" dirty="0"/>
              <a:t> dolor in </a:t>
            </a:r>
            <a:r>
              <a:rPr lang="en-US" sz="1800" dirty="0" err="1"/>
              <a:t>reprehenderit</a:t>
            </a:r>
            <a:r>
              <a:rPr lang="en-US" sz="1800" dirty="0"/>
              <a:t> in </a:t>
            </a:r>
            <a:r>
              <a:rPr lang="en-US" sz="1800" dirty="0" err="1"/>
              <a:t>voluptate</a:t>
            </a:r>
            <a:r>
              <a:rPr lang="en-US" sz="1800" dirty="0"/>
              <a:t> </a:t>
            </a:r>
            <a:r>
              <a:rPr lang="en-US" sz="1800" dirty="0" err="1"/>
              <a:t>velit</a:t>
            </a:r>
            <a:r>
              <a:rPr lang="en-US" sz="1800" dirty="0"/>
              <a:t> </a:t>
            </a:r>
            <a:r>
              <a:rPr lang="en-US" sz="1800" dirty="0" err="1"/>
              <a:t>esse</a:t>
            </a:r>
            <a:r>
              <a:rPr lang="en-US" sz="1800" dirty="0"/>
              <a:t> </a:t>
            </a:r>
            <a:r>
              <a:rPr lang="en-US" sz="1800" dirty="0" err="1"/>
              <a:t>cillum</a:t>
            </a:r>
            <a:r>
              <a:rPr lang="en-US" sz="1800" dirty="0"/>
              <a:t> </a:t>
            </a:r>
            <a:r>
              <a:rPr lang="en-US" sz="1800" dirty="0" err="1"/>
              <a:t>dolore</a:t>
            </a:r>
            <a:r>
              <a:rPr lang="en-US" sz="1800" dirty="0"/>
              <a:t> </a:t>
            </a:r>
            <a:r>
              <a:rPr lang="en-US" sz="1800" dirty="0" err="1"/>
              <a:t>eu</a:t>
            </a:r>
            <a:r>
              <a:rPr lang="en-US" sz="1800" dirty="0"/>
              <a:t> </a:t>
            </a:r>
            <a:r>
              <a:rPr lang="en-US" sz="1800" dirty="0" err="1"/>
              <a:t>fugiat</a:t>
            </a:r>
            <a:r>
              <a:rPr lang="en-US" sz="1800" dirty="0"/>
              <a:t> </a:t>
            </a:r>
            <a:r>
              <a:rPr lang="en-US" sz="1800" dirty="0" err="1"/>
              <a:t>nulla</a:t>
            </a:r>
            <a:r>
              <a:rPr lang="en-US" sz="1800" dirty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/>
              <a:t>sint</a:t>
            </a:r>
            <a:r>
              <a:rPr lang="en-US" sz="1800" dirty="0"/>
              <a:t> </a:t>
            </a:r>
            <a:r>
              <a:rPr lang="en-US" sz="1800" dirty="0" err="1"/>
              <a:t>occaecat</a:t>
            </a:r>
            <a:r>
              <a:rPr lang="en-US" sz="1800" dirty="0"/>
              <a:t> </a:t>
            </a:r>
            <a:r>
              <a:rPr lang="en-US" sz="1800" dirty="0" err="1"/>
              <a:t>cupidatat</a:t>
            </a:r>
            <a:r>
              <a:rPr lang="en-US" sz="1800" dirty="0"/>
              <a:t> non </a:t>
            </a:r>
            <a:r>
              <a:rPr lang="en-US" sz="1800" dirty="0" err="1"/>
              <a:t>proident</a:t>
            </a:r>
            <a:r>
              <a:rPr lang="en-US" sz="1800" dirty="0"/>
              <a:t>, </a:t>
            </a:r>
            <a:r>
              <a:rPr lang="en-US" sz="1800" dirty="0" err="1"/>
              <a:t>sunt</a:t>
            </a:r>
            <a:r>
              <a:rPr lang="en-US" sz="1800" dirty="0"/>
              <a:t> in culpa qui </a:t>
            </a:r>
            <a:r>
              <a:rPr lang="en-US" sz="1800" dirty="0" err="1"/>
              <a:t>officia</a:t>
            </a:r>
            <a:r>
              <a:rPr lang="en-US" sz="1800" dirty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8667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73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Lato Heavy</vt:lpstr>
      <vt:lpstr>Arial</vt:lpstr>
      <vt:lpstr>Custom Design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dcterms:created xsi:type="dcterms:W3CDTF">2018-01-30T16:26:00Z</dcterms:created>
  <dcterms:modified xsi:type="dcterms:W3CDTF">2018-01-30T17:12:42Z</dcterms:modified>
</cp:coreProperties>
</file>