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, Abigail" initials="TA" lastIdx="1" clrIdx="0">
    <p:extLst>
      <p:ext uri="{19B8F6BF-5375-455C-9EA6-DF929625EA0E}">
        <p15:presenceInfo xmlns:p15="http://schemas.microsoft.com/office/powerpoint/2012/main" userId="S::u1774216@live.warwick.ac.uk::ebea46fb-f90a-4902-88a1-fb2af382a7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936768-79BB-4B81-94BD-14437E4F7F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CEF55BB-8A77-43BD-89DD-2D19AC51E525}">
      <dgm:prSet phldrT="[Text]" custT="1"/>
      <dgm:spPr/>
      <dgm:t>
        <a:bodyPr/>
        <a:lstStyle/>
        <a:p>
          <a:r>
            <a:rPr lang="en-US" sz="800" b="0" dirty="0"/>
            <a:t>Dean of Students </a:t>
          </a:r>
        </a:p>
        <a:p>
          <a:r>
            <a:rPr lang="en-US" sz="800" b="1" dirty="0"/>
            <a:t>David Lees</a:t>
          </a:r>
        </a:p>
      </dgm:t>
    </dgm:pt>
    <dgm:pt modelId="{29C6789E-0BA1-4E10-98B4-E956139033C8}" type="parTrans" cxnId="{A4BE8869-62A6-4FBB-BED2-A751D113072B}">
      <dgm:prSet/>
      <dgm:spPr/>
      <dgm:t>
        <a:bodyPr/>
        <a:lstStyle/>
        <a:p>
          <a:endParaRPr lang="en-GB"/>
        </a:p>
      </dgm:t>
    </dgm:pt>
    <dgm:pt modelId="{29FA9813-979B-4461-86CD-F24CEB2165F1}" type="sibTrans" cxnId="{A4BE8869-62A6-4FBB-BED2-A751D113072B}">
      <dgm:prSet/>
      <dgm:spPr/>
      <dgm:t>
        <a:bodyPr/>
        <a:lstStyle/>
        <a:p>
          <a:endParaRPr lang="en-GB"/>
        </a:p>
      </dgm:t>
    </dgm:pt>
    <dgm:pt modelId="{B5DCBD92-1AA1-4C79-BBE1-D16C2B3FFD27}">
      <dgm:prSet/>
      <dgm:spPr/>
      <dgm:t>
        <a:bodyPr/>
        <a:lstStyle/>
        <a:p>
          <a:r>
            <a:rPr lang="en-GB" dirty="0"/>
            <a:t>PA to the Dean of Students </a:t>
          </a:r>
          <a:br>
            <a:rPr lang="en-GB" dirty="0"/>
          </a:br>
          <a:r>
            <a:rPr lang="en-GB" b="1" dirty="0"/>
            <a:t>Patricia Burke</a:t>
          </a:r>
        </a:p>
      </dgm:t>
    </dgm:pt>
    <dgm:pt modelId="{6E9FEA7C-E807-48C8-AE56-7FA64DBBE0BC}" type="parTrans" cxnId="{B4243BBA-CB82-4191-96CE-629293583579}">
      <dgm:prSet/>
      <dgm:spPr/>
      <dgm:t>
        <a:bodyPr/>
        <a:lstStyle/>
        <a:p>
          <a:endParaRPr lang="en-GB"/>
        </a:p>
      </dgm:t>
    </dgm:pt>
    <dgm:pt modelId="{F4E66D49-BF2B-418C-8FA7-62E58126C617}" type="sibTrans" cxnId="{B4243BBA-CB82-4191-96CE-629293583579}">
      <dgm:prSet/>
      <dgm:spPr/>
      <dgm:t>
        <a:bodyPr/>
        <a:lstStyle/>
        <a:p>
          <a:endParaRPr lang="en-GB"/>
        </a:p>
      </dgm:t>
    </dgm:pt>
    <dgm:pt modelId="{03BB82C0-DDBE-486E-A617-224F6E50EF3F}">
      <dgm:prSet/>
      <dgm:spPr/>
      <dgm:t>
        <a:bodyPr/>
        <a:lstStyle/>
        <a:p>
          <a:r>
            <a:rPr lang="en-GB" dirty="0"/>
            <a:t>Deputy Dean of Students and Faculty Senior Tutor – Science, Engineering and Medicine </a:t>
          </a:r>
          <a:br>
            <a:rPr lang="en-GB" dirty="0"/>
          </a:br>
          <a:r>
            <a:rPr lang="en-GB" dirty="0"/>
            <a:t>G</a:t>
          </a:r>
          <a:r>
            <a:rPr lang="en-GB" b="1" dirty="0"/>
            <a:t>avin Schwartz-Leeper</a:t>
          </a:r>
          <a:endParaRPr lang="en-GB" dirty="0"/>
        </a:p>
      </dgm:t>
    </dgm:pt>
    <dgm:pt modelId="{D1260A0F-EA0E-4878-82C4-CE471C16E009}" type="parTrans" cxnId="{724C2792-387B-4764-B1CF-A702495C019F}">
      <dgm:prSet/>
      <dgm:spPr/>
      <dgm:t>
        <a:bodyPr/>
        <a:lstStyle/>
        <a:p>
          <a:endParaRPr lang="en-GB"/>
        </a:p>
      </dgm:t>
    </dgm:pt>
    <dgm:pt modelId="{C32DC6F9-E67E-4D05-84C0-FDFBEDB9427E}" type="sibTrans" cxnId="{724C2792-387B-4764-B1CF-A702495C019F}">
      <dgm:prSet/>
      <dgm:spPr/>
      <dgm:t>
        <a:bodyPr/>
        <a:lstStyle/>
        <a:p>
          <a:endParaRPr lang="en-GB"/>
        </a:p>
      </dgm:t>
    </dgm:pt>
    <dgm:pt modelId="{1657801D-6F3D-4625-A4EF-5B3F11E699AF}">
      <dgm:prSet/>
      <dgm:spPr/>
      <dgm:t>
        <a:bodyPr/>
        <a:lstStyle/>
        <a:p>
          <a:r>
            <a:rPr lang="en-GB" dirty="0"/>
            <a:t>Faculty Senior Tutor – Arts </a:t>
          </a:r>
          <a:br>
            <a:rPr lang="en-GB" dirty="0"/>
          </a:br>
          <a:r>
            <a:rPr lang="en-GB" b="1" dirty="0"/>
            <a:t>Rachel Dickinson</a:t>
          </a:r>
        </a:p>
      </dgm:t>
    </dgm:pt>
    <dgm:pt modelId="{8DBE6BBA-A8D5-49DC-81C5-F2DDF7C222E5}" type="parTrans" cxnId="{4D78403A-494A-4E7A-8C11-3671607B7F46}">
      <dgm:prSet/>
      <dgm:spPr/>
      <dgm:t>
        <a:bodyPr/>
        <a:lstStyle/>
        <a:p>
          <a:endParaRPr lang="en-GB"/>
        </a:p>
      </dgm:t>
    </dgm:pt>
    <dgm:pt modelId="{EB8F965E-CC4E-4EB5-AB2A-29D22ADF0629}" type="sibTrans" cxnId="{4D78403A-494A-4E7A-8C11-3671607B7F46}">
      <dgm:prSet/>
      <dgm:spPr/>
      <dgm:t>
        <a:bodyPr/>
        <a:lstStyle/>
        <a:p>
          <a:endParaRPr lang="en-GB"/>
        </a:p>
      </dgm:t>
    </dgm:pt>
    <dgm:pt modelId="{12FF75EB-2588-4F64-9032-D0361D2E3BB5}">
      <dgm:prSet/>
      <dgm:spPr/>
      <dgm:t>
        <a:bodyPr/>
        <a:lstStyle/>
        <a:p>
          <a:r>
            <a:rPr lang="en-GB" dirty="0"/>
            <a:t>Faculty Senior Tutor – Social Sciences – </a:t>
          </a:r>
        </a:p>
        <a:p>
          <a:r>
            <a:rPr lang="en-GB" b="1" dirty="0"/>
            <a:t>Mark Pulsford </a:t>
          </a:r>
          <a:br>
            <a:rPr lang="en-GB" dirty="0"/>
          </a:br>
          <a:endParaRPr lang="en-GB" b="1" dirty="0"/>
        </a:p>
      </dgm:t>
    </dgm:pt>
    <dgm:pt modelId="{EC9C2A39-CB7C-4AD6-BA4A-059333228336}" type="parTrans" cxnId="{8C9F5C62-EC1F-4625-B959-28158EAD4FE1}">
      <dgm:prSet/>
      <dgm:spPr/>
      <dgm:t>
        <a:bodyPr/>
        <a:lstStyle/>
        <a:p>
          <a:endParaRPr lang="en-GB"/>
        </a:p>
      </dgm:t>
    </dgm:pt>
    <dgm:pt modelId="{F6B9D2E7-9ECE-4278-8F33-149C18495DDE}" type="sibTrans" cxnId="{8C9F5C62-EC1F-4625-B959-28158EAD4FE1}">
      <dgm:prSet/>
      <dgm:spPr/>
      <dgm:t>
        <a:bodyPr/>
        <a:lstStyle/>
        <a:p>
          <a:endParaRPr lang="en-GB"/>
        </a:p>
      </dgm:t>
    </dgm:pt>
    <dgm:pt modelId="{1F7C1C99-6851-46B4-895A-9620E6CA8068}">
      <dgm:prSet/>
      <dgm:spPr/>
      <dgm:t>
        <a:bodyPr/>
        <a:lstStyle/>
        <a:p>
          <a:r>
            <a:rPr lang="en-GB" dirty="0"/>
            <a:t>Community </a:t>
          </a:r>
          <a:r>
            <a:rPr lang="en-GB"/>
            <a:t>Values </a:t>
          </a:r>
          <a:br>
            <a:rPr lang="en-GB"/>
          </a:br>
          <a:r>
            <a:rPr lang="en-GB"/>
            <a:t>Education </a:t>
          </a:r>
          <a:r>
            <a:rPr lang="en-GB" dirty="0"/>
            <a:t>Programme</a:t>
          </a:r>
          <a:br>
            <a:rPr lang="en-GB" dirty="0"/>
          </a:br>
          <a:r>
            <a:rPr lang="en-GB" dirty="0"/>
            <a:t> Manager – </a:t>
          </a:r>
        </a:p>
        <a:p>
          <a:r>
            <a:rPr lang="en-GB" b="1" dirty="0"/>
            <a:t>Sam Parr </a:t>
          </a:r>
        </a:p>
      </dgm:t>
    </dgm:pt>
    <dgm:pt modelId="{043A3216-75D2-46CC-B0F7-06E59DEE444E}" type="parTrans" cxnId="{9206A84C-B444-49FA-B35A-045AD0670F8F}">
      <dgm:prSet/>
      <dgm:spPr/>
      <dgm:t>
        <a:bodyPr/>
        <a:lstStyle/>
        <a:p>
          <a:endParaRPr lang="en-GB"/>
        </a:p>
      </dgm:t>
    </dgm:pt>
    <dgm:pt modelId="{6F9A6E29-3ABA-463F-9276-32E4FF569A69}" type="sibTrans" cxnId="{9206A84C-B444-49FA-B35A-045AD0670F8F}">
      <dgm:prSet/>
      <dgm:spPr/>
      <dgm:t>
        <a:bodyPr/>
        <a:lstStyle/>
        <a:p>
          <a:endParaRPr lang="en-GB"/>
        </a:p>
      </dgm:t>
    </dgm:pt>
    <dgm:pt modelId="{8632E9B3-5B0E-41E4-B568-7B0A4B6AA69D}">
      <dgm:prSet/>
      <dgm:spPr/>
      <dgm:t>
        <a:bodyPr/>
        <a:lstStyle/>
        <a:p>
          <a:r>
            <a:rPr lang="en-GB" dirty="0"/>
            <a:t>Programme Support Office – </a:t>
          </a:r>
          <a:r>
            <a:rPr lang="en-GB" b="1" dirty="0"/>
            <a:t>Sarah Matthews (Temp)</a:t>
          </a:r>
          <a:endParaRPr lang="en-GB" dirty="0"/>
        </a:p>
      </dgm:t>
    </dgm:pt>
    <dgm:pt modelId="{D02D7D65-4140-48E7-87B3-697360930D84}" type="parTrans" cxnId="{334FF059-7A62-4253-97D7-71621D90E17E}">
      <dgm:prSet/>
      <dgm:spPr/>
      <dgm:t>
        <a:bodyPr/>
        <a:lstStyle/>
        <a:p>
          <a:endParaRPr lang="en-GB"/>
        </a:p>
      </dgm:t>
    </dgm:pt>
    <dgm:pt modelId="{CA9647A2-7D71-434E-BCAA-567DB76CE78E}" type="sibTrans" cxnId="{334FF059-7A62-4253-97D7-71621D90E17E}">
      <dgm:prSet/>
      <dgm:spPr/>
      <dgm:t>
        <a:bodyPr/>
        <a:lstStyle/>
        <a:p>
          <a:endParaRPr lang="en-GB"/>
        </a:p>
      </dgm:t>
    </dgm:pt>
    <dgm:pt modelId="{DEBAFEE4-CB04-448F-92FB-8008912D0170}">
      <dgm:prSet/>
      <dgm:spPr/>
      <dgm:t>
        <a:bodyPr/>
        <a:lstStyle/>
        <a:p>
          <a:r>
            <a:rPr lang="en-GB" dirty="0"/>
            <a:t>Inclusive Education  - Senior Project Officer –</a:t>
          </a:r>
        </a:p>
        <a:p>
          <a:r>
            <a:rPr lang="en-GB" dirty="0"/>
            <a:t> </a:t>
          </a:r>
          <a:r>
            <a:rPr lang="en-GB" b="1" dirty="0"/>
            <a:t>Megan Caulfield</a:t>
          </a:r>
        </a:p>
      </dgm:t>
    </dgm:pt>
    <dgm:pt modelId="{C78E5820-E8BA-4734-9497-7BB7DF4B544D}" type="parTrans" cxnId="{8C5B019D-E108-4A96-AE9E-07D0CA01E761}">
      <dgm:prSet/>
      <dgm:spPr/>
      <dgm:t>
        <a:bodyPr/>
        <a:lstStyle/>
        <a:p>
          <a:endParaRPr lang="en-GB"/>
        </a:p>
      </dgm:t>
    </dgm:pt>
    <dgm:pt modelId="{42F81E7B-5F63-4CA3-9E19-B998A3F46540}" type="sibTrans" cxnId="{8C5B019D-E108-4A96-AE9E-07D0CA01E761}">
      <dgm:prSet/>
      <dgm:spPr/>
      <dgm:t>
        <a:bodyPr/>
        <a:lstStyle/>
        <a:p>
          <a:endParaRPr lang="en-GB"/>
        </a:p>
      </dgm:t>
    </dgm:pt>
    <dgm:pt modelId="{3C8DB1BA-E441-4C26-B4C5-A90A0C32C06B}">
      <dgm:prSet/>
      <dgm:spPr/>
      <dgm:t>
        <a:bodyPr/>
        <a:lstStyle/>
        <a:p>
          <a:r>
            <a:rPr lang="en-GB" dirty="0"/>
            <a:t>Project Officer –                </a:t>
          </a:r>
          <a:r>
            <a:rPr lang="en-GB" b="1" dirty="0"/>
            <a:t>Tolu Adeyeye</a:t>
          </a:r>
          <a:endParaRPr lang="en-GB" dirty="0"/>
        </a:p>
      </dgm:t>
    </dgm:pt>
    <dgm:pt modelId="{5084653C-8C0E-4897-ACF0-0CB5AAFFE1C6}" type="parTrans" cxnId="{76567D09-73A1-467A-A258-79F3BDD28253}">
      <dgm:prSet/>
      <dgm:spPr/>
      <dgm:t>
        <a:bodyPr/>
        <a:lstStyle/>
        <a:p>
          <a:endParaRPr lang="en-GB"/>
        </a:p>
      </dgm:t>
    </dgm:pt>
    <dgm:pt modelId="{1411FF7B-F9C3-4444-ADA1-059CEDE3E04D}" type="sibTrans" cxnId="{76567D09-73A1-467A-A258-79F3BDD28253}">
      <dgm:prSet/>
      <dgm:spPr/>
      <dgm:t>
        <a:bodyPr/>
        <a:lstStyle/>
        <a:p>
          <a:endParaRPr lang="en-GB"/>
        </a:p>
      </dgm:t>
    </dgm:pt>
    <dgm:pt modelId="{E827B55A-F875-4254-A045-A7FFF4395491}">
      <dgm:prSet/>
      <dgm:spPr/>
      <dgm:t>
        <a:bodyPr/>
        <a:lstStyle/>
        <a:p>
          <a:r>
            <a:rPr lang="en-GB" dirty="0"/>
            <a:t>Project Officer </a:t>
          </a:r>
          <a:r>
            <a:rPr lang="en-GB" b="1" dirty="0"/>
            <a:t>–             Katie Berlin</a:t>
          </a:r>
        </a:p>
      </dgm:t>
    </dgm:pt>
    <dgm:pt modelId="{1EC34EAC-C4DD-4E25-8D78-CE6D6422B130}" type="parTrans" cxnId="{2451B7A6-B60C-4FF8-ADB8-7D98B2B519B2}">
      <dgm:prSet/>
      <dgm:spPr/>
      <dgm:t>
        <a:bodyPr/>
        <a:lstStyle/>
        <a:p>
          <a:endParaRPr lang="en-GB"/>
        </a:p>
      </dgm:t>
    </dgm:pt>
    <dgm:pt modelId="{7599A0C9-704F-452B-8348-85B72A630033}" type="sibTrans" cxnId="{2451B7A6-B60C-4FF8-ADB8-7D98B2B519B2}">
      <dgm:prSet/>
      <dgm:spPr/>
      <dgm:t>
        <a:bodyPr/>
        <a:lstStyle/>
        <a:p>
          <a:endParaRPr lang="en-GB"/>
        </a:p>
      </dgm:t>
    </dgm:pt>
    <dgm:pt modelId="{73E73161-4FAA-4896-A386-F0716C7260B2}">
      <dgm:prSet/>
      <dgm:spPr/>
      <dgm:t>
        <a:bodyPr/>
        <a:lstStyle/>
        <a:p>
          <a:r>
            <a:rPr lang="en-GB" dirty="0"/>
            <a:t>Student Engagement </a:t>
          </a:r>
          <a:r>
            <a:rPr lang="en-GB"/>
            <a:t>Officer                                        </a:t>
          </a:r>
          <a:r>
            <a:rPr lang="en-GB" b="1" dirty="0"/>
            <a:t>Leigh Mencarini</a:t>
          </a:r>
        </a:p>
      </dgm:t>
    </dgm:pt>
    <dgm:pt modelId="{498193FB-30EB-4F34-BF97-1DA82B411B1A}" type="parTrans" cxnId="{E8D27EC9-D615-41B8-9CF0-8EBFF7BF7F4A}">
      <dgm:prSet/>
      <dgm:spPr/>
      <dgm:t>
        <a:bodyPr/>
        <a:lstStyle/>
        <a:p>
          <a:endParaRPr lang="en-GB"/>
        </a:p>
      </dgm:t>
    </dgm:pt>
    <dgm:pt modelId="{5B51F5B7-7151-4678-B84F-64D55A8ED5EC}" type="sibTrans" cxnId="{E8D27EC9-D615-41B8-9CF0-8EBFF7BF7F4A}">
      <dgm:prSet/>
      <dgm:spPr/>
      <dgm:t>
        <a:bodyPr/>
        <a:lstStyle/>
        <a:p>
          <a:endParaRPr lang="en-GB"/>
        </a:p>
      </dgm:t>
    </dgm:pt>
    <dgm:pt modelId="{CC97197B-26FE-4958-95FD-104C1354DEEE}">
      <dgm:prSet/>
      <dgm:spPr/>
      <dgm:t>
        <a:bodyPr/>
        <a:lstStyle/>
        <a:p>
          <a:r>
            <a:rPr lang="en-GB" dirty="0"/>
            <a:t>Tutors x 5                               (5 hours per week – term time)</a:t>
          </a:r>
        </a:p>
      </dgm:t>
    </dgm:pt>
    <dgm:pt modelId="{B4975AF8-54D6-4003-9E11-E0EAED3D503E}" type="parTrans" cxnId="{3A27C868-39D9-4B89-AD08-946D1E9155D6}">
      <dgm:prSet/>
      <dgm:spPr/>
      <dgm:t>
        <a:bodyPr/>
        <a:lstStyle/>
        <a:p>
          <a:endParaRPr lang="en-GB"/>
        </a:p>
      </dgm:t>
    </dgm:pt>
    <dgm:pt modelId="{7105D7ED-8899-4D91-B118-C205ACEA70AF}" type="sibTrans" cxnId="{3A27C868-39D9-4B89-AD08-946D1E9155D6}">
      <dgm:prSet/>
      <dgm:spPr/>
      <dgm:t>
        <a:bodyPr/>
        <a:lstStyle/>
        <a:p>
          <a:endParaRPr lang="en-GB"/>
        </a:p>
      </dgm:t>
    </dgm:pt>
    <dgm:pt modelId="{D0158C34-5038-47DD-9FB7-FEA9070A72C5}">
      <dgm:prSet/>
      <dgm:spPr/>
      <dgm:t>
        <a:bodyPr/>
        <a:lstStyle/>
        <a:p>
          <a:r>
            <a:rPr lang="en-GB" dirty="0"/>
            <a:t>Tutor x 1                              (30 hours in Term 2)</a:t>
          </a:r>
        </a:p>
      </dgm:t>
    </dgm:pt>
    <dgm:pt modelId="{E4F602AB-7086-4412-995D-24D9D42E068E}" type="parTrans" cxnId="{6821C7B9-FC1A-455D-8F13-9F0CA3E11A73}">
      <dgm:prSet/>
      <dgm:spPr/>
      <dgm:t>
        <a:bodyPr/>
        <a:lstStyle/>
        <a:p>
          <a:endParaRPr lang="en-GB"/>
        </a:p>
      </dgm:t>
    </dgm:pt>
    <dgm:pt modelId="{3F32567F-C4ED-42AE-8B0C-1C6B28AB45F4}" type="sibTrans" cxnId="{6821C7B9-FC1A-455D-8F13-9F0CA3E11A73}">
      <dgm:prSet/>
      <dgm:spPr/>
      <dgm:t>
        <a:bodyPr/>
        <a:lstStyle/>
        <a:p>
          <a:endParaRPr lang="en-GB"/>
        </a:p>
      </dgm:t>
    </dgm:pt>
    <dgm:pt modelId="{E1042063-3F98-4F57-B896-2D51E0E103D5}">
      <dgm:prSet/>
      <dgm:spPr/>
      <dgm:t>
        <a:bodyPr/>
        <a:lstStyle/>
        <a:p>
          <a:r>
            <a:rPr lang="en-GB" dirty="0"/>
            <a:t>Community Values Education Programme  Manager – </a:t>
          </a:r>
        </a:p>
        <a:p>
          <a:r>
            <a:rPr lang="en-GB" b="1" dirty="0"/>
            <a:t>Puja Laporte </a:t>
          </a:r>
        </a:p>
      </dgm:t>
    </dgm:pt>
    <dgm:pt modelId="{06C4E295-AC3B-4233-952A-24F2C49B2473}" type="sibTrans" cxnId="{8CC2E7CB-EBC3-4258-883E-BE2B86FD5477}">
      <dgm:prSet/>
      <dgm:spPr/>
      <dgm:t>
        <a:bodyPr/>
        <a:lstStyle/>
        <a:p>
          <a:endParaRPr lang="en-GB"/>
        </a:p>
      </dgm:t>
    </dgm:pt>
    <dgm:pt modelId="{137FFFEE-873E-47FD-B1D8-200580B7B1F4}" type="parTrans" cxnId="{8CC2E7CB-EBC3-4258-883E-BE2B86FD5477}">
      <dgm:prSet/>
      <dgm:spPr/>
      <dgm:t>
        <a:bodyPr/>
        <a:lstStyle/>
        <a:p>
          <a:endParaRPr lang="en-GB"/>
        </a:p>
      </dgm:t>
    </dgm:pt>
    <dgm:pt modelId="{FBA285E8-8CEF-40BD-8DA5-E03BF028C3E4}" type="pres">
      <dgm:prSet presAssocID="{4B936768-79BB-4B81-94BD-14437E4F7F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F4CB25C-8E89-4C6F-9747-1340B8E20EDC}" type="pres">
      <dgm:prSet presAssocID="{8CEF55BB-8A77-43BD-89DD-2D19AC51E525}" presName="hierRoot1" presStyleCnt="0"/>
      <dgm:spPr/>
    </dgm:pt>
    <dgm:pt modelId="{FDE19F32-A711-4A18-8418-77B84ED43C73}" type="pres">
      <dgm:prSet presAssocID="{8CEF55BB-8A77-43BD-89DD-2D19AC51E525}" presName="composite" presStyleCnt="0"/>
      <dgm:spPr/>
    </dgm:pt>
    <dgm:pt modelId="{BAB9C02F-921E-4EDD-AB93-D81304D8D71F}" type="pres">
      <dgm:prSet presAssocID="{8CEF55BB-8A77-43BD-89DD-2D19AC51E525}" presName="background" presStyleLbl="node0" presStyleIdx="0" presStyleCnt="1"/>
      <dgm:spPr/>
    </dgm:pt>
    <dgm:pt modelId="{2D4D9306-5799-468E-A88A-95DAC312568F}" type="pres">
      <dgm:prSet presAssocID="{8CEF55BB-8A77-43BD-89DD-2D19AC51E525}" presName="text" presStyleLbl="fgAcc0" presStyleIdx="0" presStyleCnt="1" custScaleX="141751" custScaleY="119519">
        <dgm:presLayoutVars>
          <dgm:chPref val="3"/>
        </dgm:presLayoutVars>
      </dgm:prSet>
      <dgm:spPr/>
    </dgm:pt>
    <dgm:pt modelId="{FC8C41DD-E63D-466B-A104-EE8F7215357B}" type="pres">
      <dgm:prSet presAssocID="{8CEF55BB-8A77-43BD-89DD-2D19AC51E525}" presName="hierChild2" presStyleCnt="0"/>
      <dgm:spPr/>
    </dgm:pt>
    <dgm:pt modelId="{D0F9346D-6107-4D5C-A86B-6E7D60EE7040}" type="pres">
      <dgm:prSet presAssocID="{6E9FEA7C-E807-48C8-AE56-7FA64DBBE0BC}" presName="Name10" presStyleLbl="parChTrans1D2" presStyleIdx="0" presStyleCnt="7"/>
      <dgm:spPr/>
    </dgm:pt>
    <dgm:pt modelId="{F023F2A2-CD93-4994-83DB-98BBFEE32893}" type="pres">
      <dgm:prSet presAssocID="{B5DCBD92-1AA1-4C79-BBE1-D16C2B3FFD27}" presName="hierRoot2" presStyleCnt="0"/>
      <dgm:spPr/>
    </dgm:pt>
    <dgm:pt modelId="{818FB741-2049-4389-9288-904EBD794961}" type="pres">
      <dgm:prSet presAssocID="{B5DCBD92-1AA1-4C79-BBE1-D16C2B3FFD27}" presName="composite2" presStyleCnt="0"/>
      <dgm:spPr/>
    </dgm:pt>
    <dgm:pt modelId="{2EABC8C8-7AED-4068-94BF-70C2B3C4C616}" type="pres">
      <dgm:prSet presAssocID="{B5DCBD92-1AA1-4C79-BBE1-D16C2B3FFD27}" presName="background2" presStyleLbl="node2" presStyleIdx="0" presStyleCnt="7"/>
      <dgm:spPr/>
    </dgm:pt>
    <dgm:pt modelId="{BBFF5C33-A4BF-45E8-94EA-898CBE8F6EF4}" type="pres">
      <dgm:prSet presAssocID="{B5DCBD92-1AA1-4C79-BBE1-D16C2B3FFD27}" presName="text2" presStyleLbl="fgAcc2" presStyleIdx="0" presStyleCnt="7">
        <dgm:presLayoutVars>
          <dgm:chPref val="3"/>
        </dgm:presLayoutVars>
      </dgm:prSet>
      <dgm:spPr/>
    </dgm:pt>
    <dgm:pt modelId="{EE7BCF49-0F34-47A2-94A7-CF1CABC0BCFB}" type="pres">
      <dgm:prSet presAssocID="{B5DCBD92-1AA1-4C79-BBE1-D16C2B3FFD27}" presName="hierChild3" presStyleCnt="0"/>
      <dgm:spPr/>
    </dgm:pt>
    <dgm:pt modelId="{CD228C96-8BB7-4FCC-A506-8E1F76E61863}" type="pres">
      <dgm:prSet presAssocID="{D1260A0F-EA0E-4878-82C4-CE471C16E009}" presName="Name10" presStyleLbl="parChTrans1D2" presStyleIdx="1" presStyleCnt="7"/>
      <dgm:spPr/>
    </dgm:pt>
    <dgm:pt modelId="{47D85681-08CA-4E23-9290-79930EAC0484}" type="pres">
      <dgm:prSet presAssocID="{03BB82C0-DDBE-486E-A617-224F6E50EF3F}" presName="hierRoot2" presStyleCnt="0"/>
      <dgm:spPr/>
    </dgm:pt>
    <dgm:pt modelId="{0372193D-9321-4A59-9CFC-E31895BC765E}" type="pres">
      <dgm:prSet presAssocID="{03BB82C0-DDBE-486E-A617-224F6E50EF3F}" presName="composite2" presStyleCnt="0"/>
      <dgm:spPr/>
    </dgm:pt>
    <dgm:pt modelId="{D3B31942-FA21-4584-94C8-BF06193716C6}" type="pres">
      <dgm:prSet presAssocID="{03BB82C0-DDBE-486E-A617-224F6E50EF3F}" presName="background2" presStyleLbl="node2" presStyleIdx="1" presStyleCnt="7"/>
      <dgm:spPr/>
    </dgm:pt>
    <dgm:pt modelId="{BAE6A0B5-6CF7-4F6E-8A7C-1A1B5486D559}" type="pres">
      <dgm:prSet presAssocID="{03BB82C0-DDBE-486E-A617-224F6E50EF3F}" presName="text2" presStyleLbl="fgAcc2" presStyleIdx="1" presStyleCnt="7">
        <dgm:presLayoutVars>
          <dgm:chPref val="3"/>
        </dgm:presLayoutVars>
      </dgm:prSet>
      <dgm:spPr/>
    </dgm:pt>
    <dgm:pt modelId="{E364CF8C-8944-42F7-8152-B83E3F26DF68}" type="pres">
      <dgm:prSet presAssocID="{03BB82C0-DDBE-486E-A617-224F6E50EF3F}" presName="hierChild3" presStyleCnt="0"/>
      <dgm:spPr/>
    </dgm:pt>
    <dgm:pt modelId="{536CF735-755F-4E0E-89C4-73B39D101F5D}" type="pres">
      <dgm:prSet presAssocID="{8DBE6BBA-A8D5-49DC-81C5-F2DDF7C222E5}" presName="Name10" presStyleLbl="parChTrans1D2" presStyleIdx="2" presStyleCnt="7"/>
      <dgm:spPr/>
    </dgm:pt>
    <dgm:pt modelId="{186969EA-C682-4249-A341-F5E3A1CD6193}" type="pres">
      <dgm:prSet presAssocID="{1657801D-6F3D-4625-A4EF-5B3F11E699AF}" presName="hierRoot2" presStyleCnt="0"/>
      <dgm:spPr/>
    </dgm:pt>
    <dgm:pt modelId="{27BF8554-A3AD-48F3-99E0-C3EC23261A05}" type="pres">
      <dgm:prSet presAssocID="{1657801D-6F3D-4625-A4EF-5B3F11E699AF}" presName="composite2" presStyleCnt="0"/>
      <dgm:spPr/>
    </dgm:pt>
    <dgm:pt modelId="{719DB934-1314-4733-BD12-8E9C3480F1B6}" type="pres">
      <dgm:prSet presAssocID="{1657801D-6F3D-4625-A4EF-5B3F11E699AF}" presName="background2" presStyleLbl="node2" presStyleIdx="2" presStyleCnt="7"/>
      <dgm:spPr/>
    </dgm:pt>
    <dgm:pt modelId="{CEB9D89A-22BD-49E6-A5E8-D6D8C4FBFCF9}" type="pres">
      <dgm:prSet presAssocID="{1657801D-6F3D-4625-A4EF-5B3F11E699AF}" presName="text2" presStyleLbl="fgAcc2" presStyleIdx="2" presStyleCnt="7">
        <dgm:presLayoutVars>
          <dgm:chPref val="3"/>
        </dgm:presLayoutVars>
      </dgm:prSet>
      <dgm:spPr/>
    </dgm:pt>
    <dgm:pt modelId="{9979E9B0-41EF-4D47-A9AB-909F49E78913}" type="pres">
      <dgm:prSet presAssocID="{1657801D-6F3D-4625-A4EF-5B3F11E699AF}" presName="hierChild3" presStyleCnt="0"/>
      <dgm:spPr/>
    </dgm:pt>
    <dgm:pt modelId="{0A69501A-3DC6-42F2-8FE2-EFDCD7F824D1}" type="pres">
      <dgm:prSet presAssocID="{EC9C2A39-CB7C-4AD6-BA4A-059333228336}" presName="Name10" presStyleLbl="parChTrans1D2" presStyleIdx="3" presStyleCnt="7"/>
      <dgm:spPr/>
    </dgm:pt>
    <dgm:pt modelId="{5152C889-FFE0-4434-A5EB-4FA01007561C}" type="pres">
      <dgm:prSet presAssocID="{12FF75EB-2588-4F64-9032-D0361D2E3BB5}" presName="hierRoot2" presStyleCnt="0"/>
      <dgm:spPr/>
    </dgm:pt>
    <dgm:pt modelId="{E72AD16A-B251-4103-AD52-17FBF3BA2ED2}" type="pres">
      <dgm:prSet presAssocID="{12FF75EB-2588-4F64-9032-D0361D2E3BB5}" presName="composite2" presStyleCnt="0"/>
      <dgm:spPr/>
    </dgm:pt>
    <dgm:pt modelId="{A93DAD70-5FDC-4053-93AC-D7B504317607}" type="pres">
      <dgm:prSet presAssocID="{12FF75EB-2588-4F64-9032-D0361D2E3BB5}" presName="background2" presStyleLbl="node2" presStyleIdx="3" presStyleCnt="7"/>
      <dgm:spPr/>
    </dgm:pt>
    <dgm:pt modelId="{B6C43318-4678-42AD-85D5-3EC7C9F67C80}" type="pres">
      <dgm:prSet presAssocID="{12FF75EB-2588-4F64-9032-D0361D2E3BB5}" presName="text2" presStyleLbl="fgAcc2" presStyleIdx="3" presStyleCnt="7">
        <dgm:presLayoutVars>
          <dgm:chPref val="3"/>
        </dgm:presLayoutVars>
      </dgm:prSet>
      <dgm:spPr/>
    </dgm:pt>
    <dgm:pt modelId="{AF96F8AA-6524-4285-B7A5-DF742CF9BB6B}" type="pres">
      <dgm:prSet presAssocID="{12FF75EB-2588-4F64-9032-D0361D2E3BB5}" presName="hierChild3" presStyleCnt="0"/>
      <dgm:spPr/>
    </dgm:pt>
    <dgm:pt modelId="{8CE4966B-FF39-41C0-B83D-AD6F8A7CC8B0}" type="pres">
      <dgm:prSet presAssocID="{137FFFEE-873E-47FD-B1D8-200580B7B1F4}" presName="Name10" presStyleLbl="parChTrans1D2" presStyleIdx="4" presStyleCnt="7"/>
      <dgm:spPr/>
    </dgm:pt>
    <dgm:pt modelId="{EA6DD7A0-8BFC-4CEB-996F-6823B67C6C77}" type="pres">
      <dgm:prSet presAssocID="{E1042063-3F98-4F57-B896-2D51E0E103D5}" presName="hierRoot2" presStyleCnt="0"/>
      <dgm:spPr/>
    </dgm:pt>
    <dgm:pt modelId="{01645BE6-2247-4A07-ABE6-FE3B7EC2E287}" type="pres">
      <dgm:prSet presAssocID="{E1042063-3F98-4F57-B896-2D51E0E103D5}" presName="composite2" presStyleCnt="0"/>
      <dgm:spPr/>
    </dgm:pt>
    <dgm:pt modelId="{83CB14E6-92B2-4250-BCB6-08B5C83679A8}" type="pres">
      <dgm:prSet presAssocID="{E1042063-3F98-4F57-B896-2D51E0E103D5}" presName="background2" presStyleLbl="node2" presStyleIdx="4" presStyleCnt="7"/>
      <dgm:spPr/>
    </dgm:pt>
    <dgm:pt modelId="{0E069B65-5096-43E7-BBAC-2D314049C3F6}" type="pres">
      <dgm:prSet presAssocID="{E1042063-3F98-4F57-B896-2D51E0E103D5}" presName="text2" presStyleLbl="fgAcc2" presStyleIdx="4" presStyleCnt="7">
        <dgm:presLayoutVars>
          <dgm:chPref val="3"/>
        </dgm:presLayoutVars>
      </dgm:prSet>
      <dgm:spPr/>
    </dgm:pt>
    <dgm:pt modelId="{3DE3C43D-89A5-42F7-9113-08B311CFF615}" type="pres">
      <dgm:prSet presAssocID="{E1042063-3F98-4F57-B896-2D51E0E103D5}" presName="hierChild3" presStyleCnt="0"/>
      <dgm:spPr/>
    </dgm:pt>
    <dgm:pt modelId="{78E57AA9-C74B-4B7E-8263-448B43B0E62C}" type="pres">
      <dgm:prSet presAssocID="{D02D7D65-4140-48E7-87B3-697360930D84}" presName="Name17" presStyleLbl="parChTrans1D3" presStyleIdx="0" presStyleCnt="6"/>
      <dgm:spPr/>
    </dgm:pt>
    <dgm:pt modelId="{1858D0D1-5AAD-4957-837C-5CDB2F867A4F}" type="pres">
      <dgm:prSet presAssocID="{8632E9B3-5B0E-41E4-B568-7B0A4B6AA69D}" presName="hierRoot3" presStyleCnt="0"/>
      <dgm:spPr/>
    </dgm:pt>
    <dgm:pt modelId="{497A8A93-6827-4EAA-9DFA-3897D955FC95}" type="pres">
      <dgm:prSet presAssocID="{8632E9B3-5B0E-41E4-B568-7B0A4B6AA69D}" presName="composite3" presStyleCnt="0"/>
      <dgm:spPr/>
    </dgm:pt>
    <dgm:pt modelId="{7F18E3D9-C2A7-4988-84BB-727681FB2702}" type="pres">
      <dgm:prSet presAssocID="{8632E9B3-5B0E-41E4-B568-7B0A4B6AA69D}" presName="background3" presStyleLbl="node3" presStyleIdx="0" presStyleCnt="6"/>
      <dgm:spPr/>
    </dgm:pt>
    <dgm:pt modelId="{0A1F18BB-348E-4C92-BBE8-000C243CC88E}" type="pres">
      <dgm:prSet presAssocID="{8632E9B3-5B0E-41E4-B568-7B0A4B6AA69D}" presName="text3" presStyleLbl="fgAcc3" presStyleIdx="0" presStyleCnt="6">
        <dgm:presLayoutVars>
          <dgm:chPref val="3"/>
        </dgm:presLayoutVars>
      </dgm:prSet>
      <dgm:spPr/>
    </dgm:pt>
    <dgm:pt modelId="{441C9EE8-5CF7-4724-94B4-DC95C65B2DC6}" type="pres">
      <dgm:prSet presAssocID="{8632E9B3-5B0E-41E4-B568-7B0A4B6AA69D}" presName="hierChild4" presStyleCnt="0"/>
      <dgm:spPr/>
    </dgm:pt>
    <dgm:pt modelId="{BC6D0225-4A3A-4AA3-8B95-FC2B4C852A61}" type="pres">
      <dgm:prSet presAssocID="{B4975AF8-54D6-4003-9E11-E0EAED3D503E}" presName="Name17" presStyleLbl="parChTrans1D3" presStyleIdx="1" presStyleCnt="6"/>
      <dgm:spPr/>
    </dgm:pt>
    <dgm:pt modelId="{65AFF81E-EC05-45CA-8718-40CD876FB0DB}" type="pres">
      <dgm:prSet presAssocID="{CC97197B-26FE-4958-95FD-104C1354DEEE}" presName="hierRoot3" presStyleCnt="0"/>
      <dgm:spPr/>
    </dgm:pt>
    <dgm:pt modelId="{8BE10203-9563-4088-89E0-F55A3E8B359F}" type="pres">
      <dgm:prSet presAssocID="{CC97197B-26FE-4958-95FD-104C1354DEEE}" presName="composite3" presStyleCnt="0"/>
      <dgm:spPr/>
    </dgm:pt>
    <dgm:pt modelId="{57B12A94-BEB1-4BC3-B191-D956EE9639BC}" type="pres">
      <dgm:prSet presAssocID="{CC97197B-26FE-4958-95FD-104C1354DEEE}" presName="background3" presStyleLbl="node3" presStyleIdx="1" presStyleCnt="6"/>
      <dgm:spPr/>
    </dgm:pt>
    <dgm:pt modelId="{B5FA4895-E533-4609-88C8-FD72500BC891}" type="pres">
      <dgm:prSet presAssocID="{CC97197B-26FE-4958-95FD-104C1354DEEE}" presName="text3" presStyleLbl="fgAcc3" presStyleIdx="1" presStyleCnt="6">
        <dgm:presLayoutVars>
          <dgm:chPref val="3"/>
        </dgm:presLayoutVars>
      </dgm:prSet>
      <dgm:spPr/>
    </dgm:pt>
    <dgm:pt modelId="{21358E2D-B8D9-45FC-9334-668E488E090B}" type="pres">
      <dgm:prSet presAssocID="{CC97197B-26FE-4958-95FD-104C1354DEEE}" presName="hierChild4" presStyleCnt="0"/>
      <dgm:spPr/>
    </dgm:pt>
    <dgm:pt modelId="{462CC5BE-0F2F-4252-8BD1-84969FC4130B}" type="pres">
      <dgm:prSet presAssocID="{E4F602AB-7086-4412-995D-24D9D42E068E}" presName="Name17" presStyleLbl="parChTrans1D3" presStyleIdx="2" presStyleCnt="6"/>
      <dgm:spPr/>
    </dgm:pt>
    <dgm:pt modelId="{C6774076-FD6D-4A57-AFB7-8B37DF03F950}" type="pres">
      <dgm:prSet presAssocID="{D0158C34-5038-47DD-9FB7-FEA9070A72C5}" presName="hierRoot3" presStyleCnt="0"/>
      <dgm:spPr/>
    </dgm:pt>
    <dgm:pt modelId="{62B1D6B8-B655-4AF0-8E0C-E345D781CF2B}" type="pres">
      <dgm:prSet presAssocID="{D0158C34-5038-47DD-9FB7-FEA9070A72C5}" presName="composite3" presStyleCnt="0"/>
      <dgm:spPr/>
    </dgm:pt>
    <dgm:pt modelId="{8AC7D2E0-EC38-4AB7-8860-52ED80B3F8E6}" type="pres">
      <dgm:prSet presAssocID="{D0158C34-5038-47DD-9FB7-FEA9070A72C5}" presName="background3" presStyleLbl="node3" presStyleIdx="2" presStyleCnt="6"/>
      <dgm:spPr/>
    </dgm:pt>
    <dgm:pt modelId="{9A77603B-EEE2-4D6C-8A1C-E33F7A68954F}" type="pres">
      <dgm:prSet presAssocID="{D0158C34-5038-47DD-9FB7-FEA9070A72C5}" presName="text3" presStyleLbl="fgAcc3" presStyleIdx="2" presStyleCnt="6">
        <dgm:presLayoutVars>
          <dgm:chPref val="3"/>
        </dgm:presLayoutVars>
      </dgm:prSet>
      <dgm:spPr/>
    </dgm:pt>
    <dgm:pt modelId="{76DDD182-9311-4347-AFD3-34DDB103E264}" type="pres">
      <dgm:prSet presAssocID="{D0158C34-5038-47DD-9FB7-FEA9070A72C5}" presName="hierChild4" presStyleCnt="0"/>
      <dgm:spPr/>
    </dgm:pt>
    <dgm:pt modelId="{BD40670F-B5EB-40A0-9464-A88BA4C5E455}" type="pres">
      <dgm:prSet presAssocID="{043A3216-75D2-46CC-B0F7-06E59DEE444E}" presName="Name10" presStyleLbl="parChTrans1D2" presStyleIdx="5" presStyleCnt="7"/>
      <dgm:spPr/>
    </dgm:pt>
    <dgm:pt modelId="{F6A299A7-A7A8-46EC-88A0-FB866BCBEAA8}" type="pres">
      <dgm:prSet presAssocID="{1F7C1C99-6851-46B4-895A-9620E6CA8068}" presName="hierRoot2" presStyleCnt="0"/>
      <dgm:spPr/>
    </dgm:pt>
    <dgm:pt modelId="{4EB1FC6D-B9EE-4646-B90E-FB122F106356}" type="pres">
      <dgm:prSet presAssocID="{1F7C1C99-6851-46B4-895A-9620E6CA8068}" presName="composite2" presStyleCnt="0"/>
      <dgm:spPr/>
    </dgm:pt>
    <dgm:pt modelId="{388E7427-956F-4B0B-952B-9A601706C9A0}" type="pres">
      <dgm:prSet presAssocID="{1F7C1C99-6851-46B4-895A-9620E6CA8068}" presName="background2" presStyleLbl="node2" presStyleIdx="5" presStyleCnt="7"/>
      <dgm:spPr/>
    </dgm:pt>
    <dgm:pt modelId="{AA25142E-A663-47F9-A28D-A2227EC16140}" type="pres">
      <dgm:prSet presAssocID="{1F7C1C99-6851-46B4-895A-9620E6CA8068}" presName="text2" presStyleLbl="fgAcc2" presStyleIdx="5" presStyleCnt="7" custScaleX="109874">
        <dgm:presLayoutVars>
          <dgm:chPref val="3"/>
        </dgm:presLayoutVars>
      </dgm:prSet>
      <dgm:spPr/>
    </dgm:pt>
    <dgm:pt modelId="{9C69E24B-1F3D-4528-90E9-F6088AD86A44}" type="pres">
      <dgm:prSet presAssocID="{1F7C1C99-6851-46B4-895A-9620E6CA8068}" presName="hierChild3" presStyleCnt="0"/>
      <dgm:spPr/>
    </dgm:pt>
    <dgm:pt modelId="{C14EF102-5A03-4FBD-80B4-EF7A114A74FC}" type="pres">
      <dgm:prSet presAssocID="{C78E5820-E8BA-4734-9497-7BB7DF4B544D}" presName="Name10" presStyleLbl="parChTrans1D2" presStyleIdx="6" presStyleCnt="7"/>
      <dgm:spPr/>
    </dgm:pt>
    <dgm:pt modelId="{AF66DA5F-7896-4FEB-B316-B32F9F4112F1}" type="pres">
      <dgm:prSet presAssocID="{DEBAFEE4-CB04-448F-92FB-8008912D0170}" presName="hierRoot2" presStyleCnt="0"/>
      <dgm:spPr/>
    </dgm:pt>
    <dgm:pt modelId="{E78C3769-4CF9-44EB-A146-718907C381A5}" type="pres">
      <dgm:prSet presAssocID="{DEBAFEE4-CB04-448F-92FB-8008912D0170}" presName="composite2" presStyleCnt="0"/>
      <dgm:spPr/>
    </dgm:pt>
    <dgm:pt modelId="{506ADEEC-CD0C-49EB-84EB-8D1EEDB5EA14}" type="pres">
      <dgm:prSet presAssocID="{DEBAFEE4-CB04-448F-92FB-8008912D0170}" presName="background2" presStyleLbl="node2" presStyleIdx="6" presStyleCnt="7"/>
      <dgm:spPr/>
    </dgm:pt>
    <dgm:pt modelId="{FB129F94-5352-403D-B75F-F5AA8D48469E}" type="pres">
      <dgm:prSet presAssocID="{DEBAFEE4-CB04-448F-92FB-8008912D0170}" presName="text2" presStyleLbl="fgAcc2" presStyleIdx="6" presStyleCnt="7">
        <dgm:presLayoutVars>
          <dgm:chPref val="3"/>
        </dgm:presLayoutVars>
      </dgm:prSet>
      <dgm:spPr/>
    </dgm:pt>
    <dgm:pt modelId="{B72C6E8C-DAD5-4ABB-BF16-80BF7706170F}" type="pres">
      <dgm:prSet presAssocID="{DEBAFEE4-CB04-448F-92FB-8008912D0170}" presName="hierChild3" presStyleCnt="0"/>
      <dgm:spPr/>
    </dgm:pt>
    <dgm:pt modelId="{A28AB55D-5817-49BF-B1FE-88D091ACE395}" type="pres">
      <dgm:prSet presAssocID="{5084653C-8C0E-4897-ACF0-0CB5AAFFE1C6}" presName="Name17" presStyleLbl="parChTrans1D3" presStyleIdx="3" presStyleCnt="6"/>
      <dgm:spPr/>
    </dgm:pt>
    <dgm:pt modelId="{733248F8-DE5E-4456-8B7C-E4883E3AC693}" type="pres">
      <dgm:prSet presAssocID="{3C8DB1BA-E441-4C26-B4C5-A90A0C32C06B}" presName="hierRoot3" presStyleCnt="0"/>
      <dgm:spPr/>
    </dgm:pt>
    <dgm:pt modelId="{CD7DB4A1-9B60-48BE-A16D-1B4E2DC6FB3A}" type="pres">
      <dgm:prSet presAssocID="{3C8DB1BA-E441-4C26-B4C5-A90A0C32C06B}" presName="composite3" presStyleCnt="0"/>
      <dgm:spPr/>
    </dgm:pt>
    <dgm:pt modelId="{2AC68D72-EDA2-456F-93D4-4847CBF4BCB2}" type="pres">
      <dgm:prSet presAssocID="{3C8DB1BA-E441-4C26-B4C5-A90A0C32C06B}" presName="background3" presStyleLbl="node3" presStyleIdx="3" presStyleCnt="6"/>
      <dgm:spPr/>
    </dgm:pt>
    <dgm:pt modelId="{0E5DA059-D6A8-48E8-BD49-09F34D2B40EE}" type="pres">
      <dgm:prSet presAssocID="{3C8DB1BA-E441-4C26-B4C5-A90A0C32C06B}" presName="text3" presStyleLbl="fgAcc3" presStyleIdx="3" presStyleCnt="6">
        <dgm:presLayoutVars>
          <dgm:chPref val="3"/>
        </dgm:presLayoutVars>
      </dgm:prSet>
      <dgm:spPr/>
    </dgm:pt>
    <dgm:pt modelId="{DFC1A3C6-148E-4B9D-83B5-E196059968B1}" type="pres">
      <dgm:prSet presAssocID="{3C8DB1BA-E441-4C26-B4C5-A90A0C32C06B}" presName="hierChild4" presStyleCnt="0"/>
      <dgm:spPr/>
    </dgm:pt>
    <dgm:pt modelId="{686DC129-CE17-4901-BB2A-64CCD0AE30FC}" type="pres">
      <dgm:prSet presAssocID="{1EC34EAC-C4DD-4E25-8D78-CE6D6422B130}" presName="Name17" presStyleLbl="parChTrans1D3" presStyleIdx="4" presStyleCnt="6"/>
      <dgm:spPr/>
    </dgm:pt>
    <dgm:pt modelId="{CB464E7D-6BE7-4ED7-B72E-51057B7CCAB0}" type="pres">
      <dgm:prSet presAssocID="{E827B55A-F875-4254-A045-A7FFF4395491}" presName="hierRoot3" presStyleCnt="0"/>
      <dgm:spPr/>
    </dgm:pt>
    <dgm:pt modelId="{043111CC-8344-4458-9182-6EC0CDE2A766}" type="pres">
      <dgm:prSet presAssocID="{E827B55A-F875-4254-A045-A7FFF4395491}" presName="composite3" presStyleCnt="0"/>
      <dgm:spPr/>
    </dgm:pt>
    <dgm:pt modelId="{FFC49CD9-DD8D-4A99-8DB6-F1E8CDEE0F31}" type="pres">
      <dgm:prSet presAssocID="{E827B55A-F875-4254-A045-A7FFF4395491}" presName="background3" presStyleLbl="node3" presStyleIdx="4" presStyleCnt="6"/>
      <dgm:spPr/>
    </dgm:pt>
    <dgm:pt modelId="{657982C3-3EE6-4AB8-A431-13929F1AC5C6}" type="pres">
      <dgm:prSet presAssocID="{E827B55A-F875-4254-A045-A7FFF4395491}" presName="text3" presStyleLbl="fgAcc3" presStyleIdx="4" presStyleCnt="6">
        <dgm:presLayoutVars>
          <dgm:chPref val="3"/>
        </dgm:presLayoutVars>
      </dgm:prSet>
      <dgm:spPr/>
    </dgm:pt>
    <dgm:pt modelId="{E42D10E8-AA96-4E41-8F5F-2ACC68BC12B2}" type="pres">
      <dgm:prSet presAssocID="{E827B55A-F875-4254-A045-A7FFF4395491}" presName="hierChild4" presStyleCnt="0"/>
      <dgm:spPr/>
    </dgm:pt>
    <dgm:pt modelId="{C5DE50F9-A833-46D2-AB5F-4007F7D00D05}" type="pres">
      <dgm:prSet presAssocID="{498193FB-30EB-4F34-BF97-1DA82B411B1A}" presName="Name17" presStyleLbl="parChTrans1D3" presStyleIdx="5" presStyleCnt="6"/>
      <dgm:spPr/>
    </dgm:pt>
    <dgm:pt modelId="{A5E4F564-094D-4A35-A618-C166C4169F8E}" type="pres">
      <dgm:prSet presAssocID="{73E73161-4FAA-4896-A386-F0716C7260B2}" presName="hierRoot3" presStyleCnt="0"/>
      <dgm:spPr/>
    </dgm:pt>
    <dgm:pt modelId="{A3738DD5-36EF-4633-8C05-0F6DDD0630B9}" type="pres">
      <dgm:prSet presAssocID="{73E73161-4FAA-4896-A386-F0716C7260B2}" presName="composite3" presStyleCnt="0"/>
      <dgm:spPr/>
    </dgm:pt>
    <dgm:pt modelId="{A79C3065-D547-4378-B9B3-B92EEF76575E}" type="pres">
      <dgm:prSet presAssocID="{73E73161-4FAA-4896-A386-F0716C7260B2}" presName="background3" presStyleLbl="node3" presStyleIdx="5" presStyleCnt="6"/>
      <dgm:spPr/>
    </dgm:pt>
    <dgm:pt modelId="{19EB9564-D8CA-48C6-A831-C36C4D07F48A}" type="pres">
      <dgm:prSet presAssocID="{73E73161-4FAA-4896-A386-F0716C7260B2}" presName="text3" presStyleLbl="fgAcc3" presStyleIdx="5" presStyleCnt="6">
        <dgm:presLayoutVars>
          <dgm:chPref val="3"/>
        </dgm:presLayoutVars>
      </dgm:prSet>
      <dgm:spPr/>
    </dgm:pt>
    <dgm:pt modelId="{F527AF97-39B4-4F81-A4DC-71800FF92825}" type="pres">
      <dgm:prSet presAssocID="{73E73161-4FAA-4896-A386-F0716C7260B2}" presName="hierChild4" presStyleCnt="0"/>
      <dgm:spPr/>
    </dgm:pt>
  </dgm:ptLst>
  <dgm:cxnLst>
    <dgm:cxn modelId="{C489E001-0E49-472A-AD23-82C7A8D59FDB}" type="presOf" srcId="{4B936768-79BB-4B81-94BD-14437E4F7F72}" destId="{FBA285E8-8CEF-40BD-8DA5-E03BF028C3E4}" srcOrd="0" destOrd="0" presId="urn:microsoft.com/office/officeart/2005/8/layout/hierarchy1"/>
    <dgm:cxn modelId="{76567D09-73A1-467A-A258-79F3BDD28253}" srcId="{DEBAFEE4-CB04-448F-92FB-8008912D0170}" destId="{3C8DB1BA-E441-4C26-B4C5-A90A0C32C06B}" srcOrd="0" destOrd="0" parTransId="{5084653C-8C0E-4897-ACF0-0CB5AAFFE1C6}" sibTransId="{1411FF7B-F9C3-4444-ADA1-059CEDE3E04D}"/>
    <dgm:cxn modelId="{DEF58D09-504C-496B-B745-48C83D05DEC9}" type="presOf" srcId="{3C8DB1BA-E441-4C26-B4C5-A90A0C32C06B}" destId="{0E5DA059-D6A8-48E8-BD49-09F34D2B40EE}" srcOrd="0" destOrd="0" presId="urn:microsoft.com/office/officeart/2005/8/layout/hierarchy1"/>
    <dgm:cxn modelId="{98A6E50D-DB8A-4BCB-BDBE-EBA3A27D6695}" type="presOf" srcId="{8CEF55BB-8A77-43BD-89DD-2D19AC51E525}" destId="{2D4D9306-5799-468E-A88A-95DAC312568F}" srcOrd="0" destOrd="0" presId="urn:microsoft.com/office/officeart/2005/8/layout/hierarchy1"/>
    <dgm:cxn modelId="{E7DFAB0F-3AAE-429D-9117-5A53DD3B79A1}" type="presOf" srcId="{E1042063-3F98-4F57-B896-2D51E0E103D5}" destId="{0E069B65-5096-43E7-BBAC-2D314049C3F6}" srcOrd="0" destOrd="0" presId="urn:microsoft.com/office/officeart/2005/8/layout/hierarchy1"/>
    <dgm:cxn modelId="{8BC7AB10-CBE4-45D5-8E0D-51DFE9E39C6F}" type="presOf" srcId="{D02D7D65-4140-48E7-87B3-697360930D84}" destId="{78E57AA9-C74B-4B7E-8263-448B43B0E62C}" srcOrd="0" destOrd="0" presId="urn:microsoft.com/office/officeart/2005/8/layout/hierarchy1"/>
    <dgm:cxn modelId="{A716F530-A075-4D1F-8EFB-44A7F2C7F994}" type="presOf" srcId="{CC97197B-26FE-4958-95FD-104C1354DEEE}" destId="{B5FA4895-E533-4609-88C8-FD72500BC891}" srcOrd="0" destOrd="0" presId="urn:microsoft.com/office/officeart/2005/8/layout/hierarchy1"/>
    <dgm:cxn modelId="{5FB19239-0B88-4136-BD59-EB0C3117C71B}" type="presOf" srcId="{137FFFEE-873E-47FD-B1D8-200580B7B1F4}" destId="{8CE4966B-FF39-41C0-B83D-AD6F8A7CC8B0}" srcOrd="0" destOrd="0" presId="urn:microsoft.com/office/officeart/2005/8/layout/hierarchy1"/>
    <dgm:cxn modelId="{4D78403A-494A-4E7A-8C11-3671607B7F46}" srcId="{8CEF55BB-8A77-43BD-89DD-2D19AC51E525}" destId="{1657801D-6F3D-4625-A4EF-5B3F11E699AF}" srcOrd="2" destOrd="0" parTransId="{8DBE6BBA-A8D5-49DC-81C5-F2DDF7C222E5}" sibTransId="{EB8F965E-CC4E-4EB5-AB2A-29D22ADF0629}"/>
    <dgm:cxn modelId="{8C9F5C62-EC1F-4625-B959-28158EAD4FE1}" srcId="{8CEF55BB-8A77-43BD-89DD-2D19AC51E525}" destId="{12FF75EB-2588-4F64-9032-D0361D2E3BB5}" srcOrd="3" destOrd="0" parTransId="{EC9C2A39-CB7C-4AD6-BA4A-059333228336}" sibTransId="{F6B9D2E7-9ECE-4278-8F33-149C18495DDE}"/>
    <dgm:cxn modelId="{1BD3D343-F026-4DF4-8E04-374CC3A98819}" type="presOf" srcId="{8632E9B3-5B0E-41E4-B568-7B0A4B6AA69D}" destId="{0A1F18BB-348E-4C92-BBE8-000C243CC88E}" srcOrd="0" destOrd="0" presId="urn:microsoft.com/office/officeart/2005/8/layout/hierarchy1"/>
    <dgm:cxn modelId="{3A27C868-39D9-4B89-AD08-946D1E9155D6}" srcId="{E1042063-3F98-4F57-B896-2D51E0E103D5}" destId="{CC97197B-26FE-4958-95FD-104C1354DEEE}" srcOrd="1" destOrd="0" parTransId="{B4975AF8-54D6-4003-9E11-E0EAED3D503E}" sibTransId="{7105D7ED-8899-4D91-B118-C205ACEA70AF}"/>
    <dgm:cxn modelId="{A4BE8869-62A6-4FBB-BED2-A751D113072B}" srcId="{4B936768-79BB-4B81-94BD-14437E4F7F72}" destId="{8CEF55BB-8A77-43BD-89DD-2D19AC51E525}" srcOrd="0" destOrd="0" parTransId="{29C6789E-0BA1-4E10-98B4-E956139033C8}" sibTransId="{29FA9813-979B-4461-86CD-F24CEB2165F1}"/>
    <dgm:cxn modelId="{528E966B-48F5-40D3-994E-BE9B0B9C73AD}" type="presOf" srcId="{E827B55A-F875-4254-A045-A7FFF4395491}" destId="{657982C3-3EE6-4AB8-A431-13929F1AC5C6}" srcOrd="0" destOrd="0" presId="urn:microsoft.com/office/officeart/2005/8/layout/hierarchy1"/>
    <dgm:cxn modelId="{9206A84C-B444-49FA-B35A-045AD0670F8F}" srcId="{8CEF55BB-8A77-43BD-89DD-2D19AC51E525}" destId="{1F7C1C99-6851-46B4-895A-9620E6CA8068}" srcOrd="5" destOrd="0" parTransId="{043A3216-75D2-46CC-B0F7-06E59DEE444E}" sibTransId="{6F9A6E29-3ABA-463F-9276-32E4FF569A69}"/>
    <dgm:cxn modelId="{FBCCF856-F487-46CD-ACF5-69CCCD147CC2}" type="presOf" srcId="{73E73161-4FAA-4896-A386-F0716C7260B2}" destId="{19EB9564-D8CA-48C6-A831-C36C4D07F48A}" srcOrd="0" destOrd="0" presId="urn:microsoft.com/office/officeart/2005/8/layout/hierarchy1"/>
    <dgm:cxn modelId="{334FF059-7A62-4253-97D7-71621D90E17E}" srcId="{E1042063-3F98-4F57-B896-2D51E0E103D5}" destId="{8632E9B3-5B0E-41E4-B568-7B0A4B6AA69D}" srcOrd="0" destOrd="0" parTransId="{D02D7D65-4140-48E7-87B3-697360930D84}" sibTransId="{CA9647A2-7D71-434E-BCAA-567DB76CE78E}"/>
    <dgm:cxn modelId="{AF2F047A-3238-4805-9D77-03058DBB90FE}" type="presOf" srcId="{D0158C34-5038-47DD-9FB7-FEA9070A72C5}" destId="{9A77603B-EEE2-4D6C-8A1C-E33F7A68954F}" srcOrd="0" destOrd="0" presId="urn:microsoft.com/office/officeart/2005/8/layout/hierarchy1"/>
    <dgm:cxn modelId="{75B5ED7F-C73C-46CA-B845-040E15D98EF2}" type="presOf" srcId="{1657801D-6F3D-4625-A4EF-5B3F11E699AF}" destId="{CEB9D89A-22BD-49E6-A5E8-D6D8C4FBFCF9}" srcOrd="0" destOrd="0" presId="urn:microsoft.com/office/officeart/2005/8/layout/hierarchy1"/>
    <dgm:cxn modelId="{3948DA86-6223-4845-AB3E-3B680F6C07BF}" type="presOf" srcId="{EC9C2A39-CB7C-4AD6-BA4A-059333228336}" destId="{0A69501A-3DC6-42F2-8FE2-EFDCD7F824D1}" srcOrd="0" destOrd="0" presId="urn:microsoft.com/office/officeart/2005/8/layout/hierarchy1"/>
    <dgm:cxn modelId="{98FA4690-A47F-4905-8A2A-D9C94047FE70}" type="presOf" srcId="{03BB82C0-DDBE-486E-A617-224F6E50EF3F}" destId="{BAE6A0B5-6CF7-4F6E-8A7C-1A1B5486D559}" srcOrd="0" destOrd="0" presId="urn:microsoft.com/office/officeart/2005/8/layout/hierarchy1"/>
    <dgm:cxn modelId="{72C3E890-54FC-4AC7-9388-BCDB2CD59A6F}" type="presOf" srcId="{1F7C1C99-6851-46B4-895A-9620E6CA8068}" destId="{AA25142E-A663-47F9-A28D-A2227EC16140}" srcOrd="0" destOrd="0" presId="urn:microsoft.com/office/officeart/2005/8/layout/hierarchy1"/>
    <dgm:cxn modelId="{724C2792-387B-4764-B1CF-A702495C019F}" srcId="{8CEF55BB-8A77-43BD-89DD-2D19AC51E525}" destId="{03BB82C0-DDBE-486E-A617-224F6E50EF3F}" srcOrd="1" destOrd="0" parTransId="{D1260A0F-EA0E-4878-82C4-CE471C16E009}" sibTransId="{C32DC6F9-E67E-4D05-84C0-FDFBEDB9427E}"/>
    <dgm:cxn modelId="{FCBA9293-16EF-4392-A833-EFBAFA40EE1E}" type="presOf" srcId="{D1260A0F-EA0E-4878-82C4-CE471C16E009}" destId="{CD228C96-8BB7-4FCC-A506-8E1F76E61863}" srcOrd="0" destOrd="0" presId="urn:microsoft.com/office/officeart/2005/8/layout/hierarchy1"/>
    <dgm:cxn modelId="{8C5B019D-E108-4A96-AE9E-07D0CA01E761}" srcId="{8CEF55BB-8A77-43BD-89DD-2D19AC51E525}" destId="{DEBAFEE4-CB04-448F-92FB-8008912D0170}" srcOrd="6" destOrd="0" parTransId="{C78E5820-E8BA-4734-9497-7BB7DF4B544D}" sibTransId="{42F81E7B-5F63-4CA3-9E19-B998A3F46540}"/>
    <dgm:cxn modelId="{2451B7A6-B60C-4FF8-ADB8-7D98B2B519B2}" srcId="{DEBAFEE4-CB04-448F-92FB-8008912D0170}" destId="{E827B55A-F875-4254-A045-A7FFF4395491}" srcOrd="1" destOrd="0" parTransId="{1EC34EAC-C4DD-4E25-8D78-CE6D6422B130}" sibTransId="{7599A0C9-704F-452B-8348-85B72A630033}"/>
    <dgm:cxn modelId="{75003EA9-5FFD-4A8B-B82D-5473A4926E62}" type="presOf" srcId="{5084653C-8C0E-4897-ACF0-0CB5AAFFE1C6}" destId="{A28AB55D-5817-49BF-B1FE-88D091ACE395}" srcOrd="0" destOrd="0" presId="urn:microsoft.com/office/officeart/2005/8/layout/hierarchy1"/>
    <dgm:cxn modelId="{537F42A9-3ABA-4AE2-A637-B35CD58F12F6}" type="presOf" srcId="{E4F602AB-7086-4412-995D-24D9D42E068E}" destId="{462CC5BE-0F2F-4252-8BD1-84969FC4130B}" srcOrd="0" destOrd="0" presId="urn:microsoft.com/office/officeart/2005/8/layout/hierarchy1"/>
    <dgm:cxn modelId="{1C1F9BAA-3A14-402B-AE7A-F1A377048B2B}" type="presOf" srcId="{8DBE6BBA-A8D5-49DC-81C5-F2DDF7C222E5}" destId="{536CF735-755F-4E0E-89C4-73B39D101F5D}" srcOrd="0" destOrd="0" presId="urn:microsoft.com/office/officeart/2005/8/layout/hierarchy1"/>
    <dgm:cxn modelId="{6821C7B9-FC1A-455D-8F13-9F0CA3E11A73}" srcId="{E1042063-3F98-4F57-B896-2D51E0E103D5}" destId="{D0158C34-5038-47DD-9FB7-FEA9070A72C5}" srcOrd="2" destOrd="0" parTransId="{E4F602AB-7086-4412-995D-24D9D42E068E}" sibTransId="{3F32567F-C4ED-42AE-8B0C-1C6B28AB45F4}"/>
    <dgm:cxn modelId="{35282CBA-0C50-4105-B283-9581B8C96160}" type="presOf" srcId="{B4975AF8-54D6-4003-9E11-E0EAED3D503E}" destId="{BC6D0225-4A3A-4AA3-8B95-FC2B4C852A61}" srcOrd="0" destOrd="0" presId="urn:microsoft.com/office/officeart/2005/8/layout/hierarchy1"/>
    <dgm:cxn modelId="{B4243BBA-CB82-4191-96CE-629293583579}" srcId="{8CEF55BB-8A77-43BD-89DD-2D19AC51E525}" destId="{B5DCBD92-1AA1-4C79-BBE1-D16C2B3FFD27}" srcOrd="0" destOrd="0" parTransId="{6E9FEA7C-E807-48C8-AE56-7FA64DBBE0BC}" sibTransId="{F4E66D49-BF2B-418C-8FA7-62E58126C617}"/>
    <dgm:cxn modelId="{D9E70FBC-AC1D-4BEC-9D9B-8377BA868CBA}" type="presOf" srcId="{043A3216-75D2-46CC-B0F7-06E59DEE444E}" destId="{BD40670F-B5EB-40A0-9464-A88BA4C5E455}" srcOrd="0" destOrd="0" presId="urn:microsoft.com/office/officeart/2005/8/layout/hierarchy1"/>
    <dgm:cxn modelId="{753B0EC6-17B2-44E6-955D-0C30F2B88B28}" type="presOf" srcId="{12FF75EB-2588-4F64-9032-D0361D2E3BB5}" destId="{B6C43318-4678-42AD-85D5-3EC7C9F67C80}" srcOrd="0" destOrd="0" presId="urn:microsoft.com/office/officeart/2005/8/layout/hierarchy1"/>
    <dgm:cxn modelId="{E8D27EC9-D615-41B8-9CF0-8EBFF7BF7F4A}" srcId="{DEBAFEE4-CB04-448F-92FB-8008912D0170}" destId="{73E73161-4FAA-4896-A386-F0716C7260B2}" srcOrd="2" destOrd="0" parTransId="{498193FB-30EB-4F34-BF97-1DA82B411B1A}" sibTransId="{5B51F5B7-7151-4678-B84F-64D55A8ED5EC}"/>
    <dgm:cxn modelId="{8CC2E7CB-EBC3-4258-883E-BE2B86FD5477}" srcId="{8CEF55BB-8A77-43BD-89DD-2D19AC51E525}" destId="{E1042063-3F98-4F57-B896-2D51E0E103D5}" srcOrd="4" destOrd="0" parTransId="{137FFFEE-873E-47FD-B1D8-200580B7B1F4}" sibTransId="{06C4E295-AC3B-4233-952A-24F2C49B2473}"/>
    <dgm:cxn modelId="{BA18D6CE-E176-49A5-AFD7-440872AFBD53}" type="presOf" srcId="{C78E5820-E8BA-4734-9497-7BB7DF4B544D}" destId="{C14EF102-5A03-4FBD-80B4-EF7A114A74FC}" srcOrd="0" destOrd="0" presId="urn:microsoft.com/office/officeart/2005/8/layout/hierarchy1"/>
    <dgm:cxn modelId="{07421CE0-2EC3-4669-A055-F9A7BE478B14}" type="presOf" srcId="{1EC34EAC-C4DD-4E25-8D78-CE6D6422B130}" destId="{686DC129-CE17-4901-BB2A-64CCD0AE30FC}" srcOrd="0" destOrd="0" presId="urn:microsoft.com/office/officeart/2005/8/layout/hierarchy1"/>
    <dgm:cxn modelId="{B08096E9-AE62-49E3-8B8D-1EED97A035FE}" type="presOf" srcId="{6E9FEA7C-E807-48C8-AE56-7FA64DBBE0BC}" destId="{D0F9346D-6107-4D5C-A86B-6E7D60EE7040}" srcOrd="0" destOrd="0" presId="urn:microsoft.com/office/officeart/2005/8/layout/hierarchy1"/>
    <dgm:cxn modelId="{1DECECEF-F81D-40C4-8D3C-299D83BEB1B3}" type="presOf" srcId="{B5DCBD92-1AA1-4C79-BBE1-D16C2B3FFD27}" destId="{BBFF5C33-A4BF-45E8-94EA-898CBE8F6EF4}" srcOrd="0" destOrd="0" presId="urn:microsoft.com/office/officeart/2005/8/layout/hierarchy1"/>
    <dgm:cxn modelId="{6708CEF0-0149-4DE1-98DC-25BB89C64139}" type="presOf" srcId="{DEBAFEE4-CB04-448F-92FB-8008912D0170}" destId="{FB129F94-5352-403D-B75F-F5AA8D48469E}" srcOrd="0" destOrd="0" presId="urn:microsoft.com/office/officeart/2005/8/layout/hierarchy1"/>
    <dgm:cxn modelId="{35E412F6-644F-47A5-8791-5B085789C7A9}" type="presOf" srcId="{498193FB-30EB-4F34-BF97-1DA82B411B1A}" destId="{C5DE50F9-A833-46D2-AB5F-4007F7D00D05}" srcOrd="0" destOrd="0" presId="urn:microsoft.com/office/officeart/2005/8/layout/hierarchy1"/>
    <dgm:cxn modelId="{F4B754CA-8E17-4059-8467-19CADBCF22A5}" type="presParOf" srcId="{FBA285E8-8CEF-40BD-8DA5-E03BF028C3E4}" destId="{0F4CB25C-8E89-4C6F-9747-1340B8E20EDC}" srcOrd="0" destOrd="0" presId="urn:microsoft.com/office/officeart/2005/8/layout/hierarchy1"/>
    <dgm:cxn modelId="{3C5C6834-D452-4949-864B-83159A8CE655}" type="presParOf" srcId="{0F4CB25C-8E89-4C6F-9747-1340B8E20EDC}" destId="{FDE19F32-A711-4A18-8418-77B84ED43C73}" srcOrd="0" destOrd="0" presId="urn:microsoft.com/office/officeart/2005/8/layout/hierarchy1"/>
    <dgm:cxn modelId="{5A4A2940-8065-480F-9A22-957D9359A128}" type="presParOf" srcId="{FDE19F32-A711-4A18-8418-77B84ED43C73}" destId="{BAB9C02F-921E-4EDD-AB93-D81304D8D71F}" srcOrd="0" destOrd="0" presId="urn:microsoft.com/office/officeart/2005/8/layout/hierarchy1"/>
    <dgm:cxn modelId="{C36B2BFB-84DA-4084-8187-DE1DA37A3C7C}" type="presParOf" srcId="{FDE19F32-A711-4A18-8418-77B84ED43C73}" destId="{2D4D9306-5799-468E-A88A-95DAC312568F}" srcOrd="1" destOrd="0" presId="urn:microsoft.com/office/officeart/2005/8/layout/hierarchy1"/>
    <dgm:cxn modelId="{68DB9A4E-825A-4282-AAD5-21A02B678636}" type="presParOf" srcId="{0F4CB25C-8E89-4C6F-9747-1340B8E20EDC}" destId="{FC8C41DD-E63D-466B-A104-EE8F7215357B}" srcOrd="1" destOrd="0" presId="urn:microsoft.com/office/officeart/2005/8/layout/hierarchy1"/>
    <dgm:cxn modelId="{F9523F88-99EC-43F3-AF3F-B7367EEC71FA}" type="presParOf" srcId="{FC8C41DD-E63D-466B-A104-EE8F7215357B}" destId="{D0F9346D-6107-4D5C-A86B-6E7D60EE7040}" srcOrd="0" destOrd="0" presId="urn:microsoft.com/office/officeart/2005/8/layout/hierarchy1"/>
    <dgm:cxn modelId="{17E3132E-0313-4791-8C17-5F940AF3DA2A}" type="presParOf" srcId="{FC8C41DD-E63D-466B-A104-EE8F7215357B}" destId="{F023F2A2-CD93-4994-83DB-98BBFEE32893}" srcOrd="1" destOrd="0" presId="urn:microsoft.com/office/officeart/2005/8/layout/hierarchy1"/>
    <dgm:cxn modelId="{D84A6072-68D7-4D57-BD69-1A9065259F91}" type="presParOf" srcId="{F023F2A2-CD93-4994-83DB-98BBFEE32893}" destId="{818FB741-2049-4389-9288-904EBD794961}" srcOrd="0" destOrd="0" presId="urn:microsoft.com/office/officeart/2005/8/layout/hierarchy1"/>
    <dgm:cxn modelId="{4C2D8F36-627B-4E52-8565-69C49A151841}" type="presParOf" srcId="{818FB741-2049-4389-9288-904EBD794961}" destId="{2EABC8C8-7AED-4068-94BF-70C2B3C4C616}" srcOrd="0" destOrd="0" presId="urn:microsoft.com/office/officeart/2005/8/layout/hierarchy1"/>
    <dgm:cxn modelId="{09AFE412-5697-49EB-A9AC-5965B2F6A093}" type="presParOf" srcId="{818FB741-2049-4389-9288-904EBD794961}" destId="{BBFF5C33-A4BF-45E8-94EA-898CBE8F6EF4}" srcOrd="1" destOrd="0" presId="urn:microsoft.com/office/officeart/2005/8/layout/hierarchy1"/>
    <dgm:cxn modelId="{40B741F3-0148-404D-B4C3-CA7D0EECE363}" type="presParOf" srcId="{F023F2A2-CD93-4994-83DB-98BBFEE32893}" destId="{EE7BCF49-0F34-47A2-94A7-CF1CABC0BCFB}" srcOrd="1" destOrd="0" presId="urn:microsoft.com/office/officeart/2005/8/layout/hierarchy1"/>
    <dgm:cxn modelId="{26418F7A-2D3A-4BE3-AFFE-5B34AAE77D56}" type="presParOf" srcId="{FC8C41DD-E63D-466B-A104-EE8F7215357B}" destId="{CD228C96-8BB7-4FCC-A506-8E1F76E61863}" srcOrd="2" destOrd="0" presId="urn:microsoft.com/office/officeart/2005/8/layout/hierarchy1"/>
    <dgm:cxn modelId="{0E0E1A44-A28E-4D01-AB1A-FEACFBFDE0FD}" type="presParOf" srcId="{FC8C41DD-E63D-466B-A104-EE8F7215357B}" destId="{47D85681-08CA-4E23-9290-79930EAC0484}" srcOrd="3" destOrd="0" presId="urn:microsoft.com/office/officeart/2005/8/layout/hierarchy1"/>
    <dgm:cxn modelId="{1784ADEE-A700-429E-97FF-E0D6DD3A9AE2}" type="presParOf" srcId="{47D85681-08CA-4E23-9290-79930EAC0484}" destId="{0372193D-9321-4A59-9CFC-E31895BC765E}" srcOrd="0" destOrd="0" presId="urn:microsoft.com/office/officeart/2005/8/layout/hierarchy1"/>
    <dgm:cxn modelId="{0EACF2AF-2585-4B42-BB64-913C15DB471D}" type="presParOf" srcId="{0372193D-9321-4A59-9CFC-E31895BC765E}" destId="{D3B31942-FA21-4584-94C8-BF06193716C6}" srcOrd="0" destOrd="0" presId="urn:microsoft.com/office/officeart/2005/8/layout/hierarchy1"/>
    <dgm:cxn modelId="{08E877A4-663A-448D-977F-87F6F62CE7F6}" type="presParOf" srcId="{0372193D-9321-4A59-9CFC-E31895BC765E}" destId="{BAE6A0B5-6CF7-4F6E-8A7C-1A1B5486D559}" srcOrd="1" destOrd="0" presId="urn:microsoft.com/office/officeart/2005/8/layout/hierarchy1"/>
    <dgm:cxn modelId="{3239AAD0-DA86-4D95-B179-737D549733E7}" type="presParOf" srcId="{47D85681-08CA-4E23-9290-79930EAC0484}" destId="{E364CF8C-8944-42F7-8152-B83E3F26DF68}" srcOrd="1" destOrd="0" presId="urn:microsoft.com/office/officeart/2005/8/layout/hierarchy1"/>
    <dgm:cxn modelId="{AAD3A6C7-91E9-4929-BF69-79D87A3EE964}" type="presParOf" srcId="{FC8C41DD-E63D-466B-A104-EE8F7215357B}" destId="{536CF735-755F-4E0E-89C4-73B39D101F5D}" srcOrd="4" destOrd="0" presId="urn:microsoft.com/office/officeart/2005/8/layout/hierarchy1"/>
    <dgm:cxn modelId="{E246880D-A4C1-4556-B349-81DF498D046D}" type="presParOf" srcId="{FC8C41DD-E63D-466B-A104-EE8F7215357B}" destId="{186969EA-C682-4249-A341-F5E3A1CD6193}" srcOrd="5" destOrd="0" presId="urn:microsoft.com/office/officeart/2005/8/layout/hierarchy1"/>
    <dgm:cxn modelId="{45724277-BE77-4BEF-9639-2BA00963FD51}" type="presParOf" srcId="{186969EA-C682-4249-A341-F5E3A1CD6193}" destId="{27BF8554-A3AD-48F3-99E0-C3EC23261A05}" srcOrd="0" destOrd="0" presId="urn:microsoft.com/office/officeart/2005/8/layout/hierarchy1"/>
    <dgm:cxn modelId="{A1DDB6DA-5EE9-4E3F-A778-6D799893B8A2}" type="presParOf" srcId="{27BF8554-A3AD-48F3-99E0-C3EC23261A05}" destId="{719DB934-1314-4733-BD12-8E9C3480F1B6}" srcOrd="0" destOrd="0" presId="urn:microsoft.com/office/officeart/2005/8/layout/hierarchy1"/>
    <dgm:cxn modelId="{7D257766-3561-4CE4-928E-E3794C770D10}" type="presParOf" srcId="{27BF8554-A3AD-48F3-99E0-C3EC23261A05}" destId="{CEB9D89A-22BD-49E6-A5E8-D6D8C4FBFCF9}" srcOrd="1" destOrd="0" presId="urn:microsoft.com/office/officeart/2005/8/layout/hierarchy1"/>
    <dgm:cxn modelId="{4173C9B9-F3FE-4DB3-8169-C6B6BFF8DA68}" type="presParOf" srcId="{186969EA-C682-4249-A341-F5E3A1CD6193}" destId="{9979E9B0-41EF-4D47-A9AB-909F49E78913}" srcOrd="1" destOrd="0" presId="urn:microsoft.com/office/officeart/2005/8/layout/hierarchy1"/>
    <dgm:cxn modelId="{D8D61552-9E8C-448E-ACDD-C0CFAEDC2FDB}" type="presParOf" srcId="{FC8C41DD-E63D-466B-A104-EE8F7215357B}" destId="{0A69501A-3DC6-42F2-8FE2-EFDCD7F824D1}" srcOrd="6" destOrd="0" presId="urn:microsoft.com/office/officeart/2005/8/layout/hierarchy1"/>
    <dgm:cxn modelId="{A2F94F21-0E73-4FAE-B0F9-34C7781F93F5}" type="presParOf" srcId="{FC8C41DD-E63D-466B-A104-EE8F7215357B}" destId="{5152C889-FFE0-4434-A5EB-4FA01007561C}" srcOrd="7" destOrd="0" presId="urn:microsoft.com/office/officeart/2005/8/layout/hierarchy1"/>
    <dgm:cxn modelId="{50A047E3-C114-491F-8635-56E6A1C12FD0}" type="presParOf" srcId="{5152C889-FFE0-4434-A5EB-4FA01007561C}" destId="{E72AD16A-B251-4103-AD52-17FBF3BA2ED2}" srcOrd="0" destOrd="0" presId="urn:microsoft.com/office/officeart/2005/8/layout/hierarchy1"/>
    <dgm:cxn modelId="{A97C4A1A-8CD6-4DC9-9960-15D6382615DA}" type="presParOf" srcId="{E72AD16A-B251-4103-AD52-17FBF3BA2ED2}" destId="{A93DAD70-5FDC-4053-93AC-D7B504317607}" srcOrd="0" destOrd="0" presId="urn:microsoft.com/office/officeart/2005/8/layout/hierarchy1"/>
    <dgm:cxn modelId="{AFBB5085-7A49-4FED-A61F-32AA41D8F670}" type="presParOf" srcId="{E72AD16A-B251-4103-AD52-17FBF3BA2ED2}" destId="{B6C43318-4678-42AD-85D5-3EC7C9F67C80}" srcOrd="1" destOrd="0" presId="urn:microsoft.com/office/officeart/2005/8/layout/hierarchy1"/>
    <dgm:cxn modelId="{AAA1A772-C7F9-4ED0-9BF2-3DCF3D290642}" type="presParOf" srcId="{5152C889-FFE0-4434-A5EB-4FA01007561C}" destId="{AF96F8AA-6524-4285-B7A5-DF742CF9BB6B}" srcOrd="1" destOrd="0" presId="urn:microsoft.com/office/officeart/2005/8/layout/hierarchy1"/>
    <dgm:cxn modelId="{A2083047-11B0-4D9B-BA35-CD747106CE0C}" type="presParOf" srcId="{FC8C41DD-E63D-466B-A104-EE8F7215357B}" destId="{8CE4966B-FF39-41C0-B83D-AD6F8A7CC8B0}" srcOrd="8" destOrd="0" presId="urn:microsoft.com/office/officeart/2005/8/layout/hierarchy1"/>
    <dgm:cxn modelId="{F6D7099B-48F7-4AC4-9A08-E8FDCAA81B6A}" type="presParOf" srcId="{FC8C41DD-E63D-466B-A104-EE8F7215357B}" destId="{EA6DD7A0-8BFC-4CEB-996F-6823B67C6C77}" srcOrd="9" destOrd="0" presId="urn:microsoft.com/office/officeart/2005/8/layout/hierarchy1"/>
    <dgm:cxn modelId="{738364C1-56CB-4ED8-85D6-227838F2F512}" type="presParOf" srcId="{EA6DD7A0-8BFC-4CEB-996F-6823B67C6C77}" destId="{01645BE6-2247-4A07-ABE6-FE3B7EC2E287}" srcOrd="0" destOrd="0" presId="urn:microsoft.com/office/officeart/2005/8/layout/hierarchy1"/>
    <dgm:cxn modelId="{B464C47F-188E-43E4-9EB1-7DD9934DFCAF}" type="presParOf" srcId="{01645BE6-2247-4A07-ABE6-FE3B7EC2E287}" destId="{83CB14E6-92B2-4250-BCB6-08B5C83679A8}" srcOrd="0" destOrd="0" presId="urn:microsoft.com/office/officeart/2005/8/layout/hierarchy1"/>
    <dgm:cxn modelId="{0D28E7C8-9B16-430F-A291-0ACF78FEBBBD}" type="presParOf" srcId="{01645BE6-2247-4A07-ABE6-FE3B7EC2E287}" destId="{0E069B65-5096-43E7-BBAC-2D314049C3F6}" srcOrd="1" destOrd="0" presId="urn:microsoft.com/office/officeart/2005/8/layout/hierarchy1"/>
    <dgm:cxn modelId="{15B1D757-ADEB-41CB-9619-E52E25BA94FC}" type="presParOf" srcId="{EA6DD7A0-8BFC-4CEB-996F-6823B67C6C77}" destId="{3DE3C43D-89A5-42F7-9113-08B311CFF615}" srcOrd="1" destOrd="0" presId="urn:microsoft.com/office/officeart/2005/8/layout/hierarchy1"/>
    <dgm:cxn modelId="{EF174EF6-2AA8-4734-A4D6-652093846CC5}" type="presParOf" srcId="{3DE3C43D-89A5-42F7-9113-08B311CFF615}" destId="{78E57AA9-C74B-4B7E-8263-448B43B0E62C}" srcOrd="0" destOrd="0" presId="urn:microsoft.com/office/officeart/2005/8/layout/hierarchy1"/>
    <dgm:cxn modelId="{59399943-3937-41DB-B0EE-BAB01DA239A9}" type="presParOf" srcId="{3DE3C43D-89A5-42F7-9113-08B311CFF615}" destId="{1858D0D1-5AAD-4957-837C-5CDB2F867A4F}" srcOrd="1" destOrd="0" presId="urn:microsoft.com/office/officeart/2005/8/layout/hierarchy1"/>
    <dgm:cxn modelId="{6A20DB16-CB86-4B71-903A-56BFAB7E6FAC}" type="presParOf" srcId="{1858D0D1-5AAD-4957-837C-5CDB2F867A4F}" destId="{497A8A93-6827-4EAA-9DFA-3897D955FC95}" srcOrd="0" destOrd="0" presId="urn:microsoft.com/office/officeart/2005/8/layout/hierarchy1"/>
    <dgm:cxn modelId="{CF99D2AF-B819-4824-8C23-AEE62E4F8220}" type="presParOf" srcId="{497A8A93-6827-4EAA-9DFA-3897D955FC95}" destId="{7F18E3D9-C2A7-4988-84BB-727681FB2702}" srcOrd="0" destOrd="0" presId="urn:microsoft.com/office/officeart/2005/8/layout/hierarchy1"/>
    <dgm:cxn modelId="{CEE1AB53-08B1-401A-ADBE-37BFB2AE474E}" type="presParOf" srcId="{497A8A93-6827-4EAA-9DFA-3897D955FC95}" destId="{0A1F18BB-348E-4C92-BBE8-000C243CC88E}" srcOrd="1" destOrd="0" presId="urn:microsoft.com/office/officeart/2005/8/layout/hierarchy1"/>
    <dgm:cxn modelId="{24CFD03B-4240-4129-A6BA-3A65B2CE3ED2}" type="presParOf" srcId="{1858D0D1-5AAD-4957-837C-5CDB2F867A4F}" destId="{441C9EE8-5CF7-4724-94B4-DC95C65B2DC6}" srcOrd="1" destOrd="0" presId="urn:microsoft.com/office/officeart/2005/8/layout/hierarchy1"/>
    <dgm:cxn modelId="{791C67E5-94A7-4B4A-9F97-A325C1C35080}" type="presParOf" srcId="{3DE3C43D-89A5-42F7-9113-08B311CFF615}" destId="{BC6D0225-4A3A-4AA3-8B95-FC2B4C852A61}" srcOrd="2" destOrd="0" presId="urn:microsoft.com/office/officeart/2005/8/layout/hierarchy1"/>
    <dgm:cxn modelId="{730BF1A8-475C-4FA3-9013-2BF942EDB938}" type="presParOf" srcId="{3DE3C43D-89A5-42F7-9113-08B311CFF615}" destId="{65AFF81E-EC05-45CA-8718-40CD876FB0DB}" srcOrd="3" destOrd="0" presId="urn:microsoft.com/office/officeart/2005/8/layout/hierarchy1"/>
    <dgm:cxn modelId="{E74D6719-D75A-415D-AB19-F756FE137838}" type="presParOf" srcId="{65AFF81E-EC05-45CA-8718-40CD876FB0DB}" destId="{8BE10203-9563-4088-89E0-F55A3E8B359F}" srcOrd="0" destOrd="0" presId="urn:microsoft.com/office/officeart/2005/8/layout/hierarchy1"/>
    <dgm:cxn modelId="{B7B1C199-3CF0-4DAF-86AE-E428F41B82D9}" type="presParOf" srcId="{8BE10203-9563-4088-89E0-F55A3E8B359F}" destId="{57B12A94-BEB1-4BC3-B191-D956EE9639BC}" srcOrd="0" destOrd="0" presId="urn:microsoft.com/office/officeart/2005/8/layout/hierarchy1"/>
    <dgm:cxn modelId="{4DB1C3FD-51CA-45D1-8535-C6AD4004BC64}" type="presParOf" srcId="{8BE10203-9563-4088-89E0-F55A3E8B359F}" destId="{B5FA4895-E533-4609-88C8-FD72500BC891}" srcOrd="1" destOrd="0" presId="urn:microsoft.com/office/officeart/2005/8/layout/hierarchy1"/>
    <dgm:cxn modelId="{A781C540-BE32-4D81-9815-6995C536B036}" type="presParOf" srcId="{65AFF81E-EC05-45CA-8718-40CD876FB0DB}" destId="{21358E2D-B8D9-45FC-9334-668E488E090B}" srcOrd="1" destOrd="0" presId="urn:microsoft.com/office/officeart/2005/8/layout/hierarchy1"/>
    <dgm:cxn modelId="{33F1337E-787B-4D38-BE09-473DBE19535E}" type="presParOf" srcId="{3DE3C43D-89A5-42F7-9113-08B311CFF615}" destId="{462CC5BE-0F2F-4252-8BD1-84969FC4130B}" srcOrd="4" destOrd="0" presId="urn:microsoft.com/office/officeart/2005/8/layout/hierarchy1"/>
    <dgm:cxn modelId="{614698FF-B21D-4503-A6BA-2B16ABF68728}" type="presParOf" srcId="{3DE3C43D-89A5-42F7-9113-08B311CFF615}" destId="{C6774076-FD6D-4A57-AFB7-8B37DF03F950}" srcOrd="5" destOrd="0" presId="urn:microsoft.com/office/officeart/2005/8/layout/hierarchy1"/>
    <dgm:cxn modelId="{AD95BFC9-619B-4339-8B08-D9E4CB053FBC}" type="presParOf" srcId="{C6774076-FD6D-4A57-AFB7-8B37DF03F950}" destId="{62B1D6B8-B655-4AF0-8E0C-E345D781CF2B}" srcOrd="0" destOrd="0" presId="urn:microsoft.com/office/officeart/2005/8/layout/hierarchy1"/>
    <dgm:cxn modelId="{4CE40061-C877-4A1D-8D10-95C92F372156}" type="presParOf" srcId="{62B1D6B8-B655-4AF0-8E0C-E345D781CF2B}" destId="{8AC7D2E0-EC38-4AB7-8860-52ED80B3F8E6}" srcOrd="0" destOrd="0" presId="urn:microsoft.com/office/officeart/2005/8/layout/hierarchy1"/>
    <dgm:cxn modelId="{E41C3D5A-240E-468F-A872-E1273CC54FB5}" type="presParOf" srcId="{62B1D6B8-B655-4AF0-8E0C-E345D781CF2B}" destId="{9A77603B-EEE2-4D6C-8A1C-E33F7A68954F}" srcOrd="1" destOrd="0" presId="urn:microsoft.com/office/officeart/2005/8/layout/hierarchy1"/>
    <dgm:cxn modelId="{DF296A90-CEC2-410E-8F87-F9B569CD2F35}" type="presParOf" srcId="{C6774076-FD6D-4A57-AFB7-8B37DF03F950}" destId="{76DDD182-9311-4347-AFD3-34DDB103E264}" srcOrd="1" destOrd="0" presId="urn:microsoft.com/office/officeart/2005/8/layout/hierarchy1"/>
    <dgm:cxn modelId="{2B10CFB5-D06D-4A15-8FB0-953764CB2F9F}" type="presParOf" srcId="{FC8C41DD-E63D-466B-A104-EE8F7215357B}" destId="{BD40670F-B5EB-40A0-9464-A88BA4C5E455}" srcOrd="10" destOrd="0" presId="urn:microsoft.com/office/officeart/2005/8/layout/hierarchy1"/>
    <dgm:cxn modelId="{6A3BBBB9-3692-4295-8BCA-67D98BCE5ED0}" type="presParOf" srcId="{FC8C41DD-E63D-466B-A104-EE8F7215357B}" destId="{F6A299A7-A7A8-46EC-88A0-FB866BCBEAA8}" srcOrd="11" destOrd="0" presId="urn:microsoft.com/office/officeart/2005/8/layout/hierarchy1"/>
    <dgm:cxn modelId="{359ABA8B-DFE0-46CB-B279-5C00A672F969}" type="presParOf" srcId="{F6A299A7-A7A8-46EC-88A0-FB866BCBEAA8}" destId="{4EB1FC6D-B9EE-4646-B90E-FB122F106356}" srcOrd="0" destOrd="0" presId="urn:microsoft.com/office/officeart/2005/8/layout/hierarchy1"/>
    <dgm:cxn modelId="{898B1312-E3F7-45ED-A1A2-7D61C4FFAE9B}" type="presParOf" srcId="{4EB1FC6D-B9EE-4646-B90E-FB122F106356}" destId="{388E7427-956F-4B0B-952B-9A601706C9A0}" srcOrd="0" destOrd="0" presId="urn:microsoft.com/office/officeart/2005/8/layout/hierarchy1"/>
    <dgm:cxn modelId="{53B4CC83-DB32-4DF0-B414-0C286229E875}" type="presParOf" srcId="{4EB1FC6D-B9EE-4646-B90E-FB122F106356}" destId="{AA25142E-A663-47F9-A28D-A2227EC16140}" srcOrd="1" destOrd="0" presId="urn:microsoft.com/office/officeart/2005/8/layout/hierarchy1"/>
    <dgm:cxn modelId="{B2856B4E-CDB5-45AB-9D37-207839853F1D}" type="presParOf" srcId="{F6A299A7-A7A8-46EC-88A0-FB866BCBEAA8}" destId="{9C69E24B-1F3D-4528-90E9-F6088AD86A44}" srcOrd="1" destOrd="0" presId="urn:microsoft.com/office/officeart/2005/8/layout/hierarchy1"/>
    <dgm:cxn modelId="{F97738B2-4D22-46BE-A1B0-BB20D2900743}" type="presParOf" srcId="{FC8C41DD-E63D-466B-A104-EE8F7215357B}" destId="{C14EF102-5A03-4FBD-80B4-EF7A114A74FC}" srcOrd="12" destOrd="0" presId="urn:microsoft.com/office/officeart/2005/8/layout/hierarchy1"/>
    <dgm:cxn modelId="{E49875FF-8B42-4DD2-B025-149743115593}" type="presParOf" srcId="{FC8C41DD-E63D-466B-A104-EE8F7215357B}" destId="{AF66DA5F-7896-4FEB-B316-B32F9F4112F1}" srcOrd="13" destOrd="0" presId="urn:microsoft.com/office/officeart/2005/8/layout/hierarchy1"/>
    <dgm:cxn modelId="{AF19FC31-B41C-4374-915E-ACFB66F4DEDF}" type="presParOf" srcId="{AF66DA5F-7896-4FEB-B316-B32F9F4112F1}" destId="{E78C3769-4CF9-44EB-A146-718907C381A5}" srcOrd="0" destOrd="0" presId="urn:microsoft.com/office/officeart/2005/8/layout/hierarchy1"/>
    <dgm:cxn modelId="{CB9C955B-5F86-446C-A949-DA9D1D4590A6}" type="presParOf" srcId="{E78C3769-4CF9-44EB-A146-718907C381A5}" destId="{506ADEEC-CD0C-49EB-84EB-8D1EEDB5EA14}" srcOrd="0" destOrd="0" presId="urn:microsoft.com/office/officeart/2005/8/layout/hierarchy1"/>
    <dgm:cxn modelId="{9F13893B-0269-4D10-A97F-870941F55125}" type="presParOf" srcId="{E78C3769-4CF9-44EB-A146-718907C381A5}" destId="{FB129F94-5352-403D-B75F-F5AA8D48469E}" srcOrd="1" destOrd="0" presId="urn:microsoft.com/office/officeart/2005/8/layout/hierarchy1"/>
    <dgm:cxn modelId="{8BAD90AA-513A-4E10-B306-6737BC31D9F6}" type="presParOf" srcId="{AF66DA5F-7896-4FEB-B316-B32F9F4112F1}" destId="{B72C6E8C-DAD5-4ABB-BF16-80BF7706170F}" srcOrd="1" destOrd="0" presId="urn:microsoft.com/office/officeart/2005/8/layout/hierarchy1"/>
    <dgm:cxn modelId="{10DD7545-70DB-40D3-BCB8-8D6AC9061D42}" type="presParOf" srcId="{B72C6E8C-DAD5-4ABB-BF16-80BF7706170F}" destId="{A28AB55D-5817-49BF-B1FE-88D091ACE395}" srcOrd="0" destOrd="0" presId="urn:microsoft.com/office/officeart/2005/8/layout/hierarchy1"/>
    <dgm:cxn modelId="{57806932-086B-48D7-9768-58D4D41E4DE7}" type="presParOf" srcId="{B72C6E8C-DAD5-4ABB-BF16-80BF7706170F}" destId="{733248F8-DE5E-4456-8B7C-E4883E3AC693}" srcOrd="1" destOrd="0" presId="urn:microsoft.com/office/officeart/2005/8/layout/hierarchy1"/>
    <dgm:cxn modelId="{77491C10-8862-4DD4-A25B-54588D56C6A9}" type="presParOf" srcId="{733248F8-DE5E-4456-8B7C-E4883E3AC693}" destId="{CD7DB4A1-9B60-48BE-A16D-1B4E2DC6FB3A}" srcOrd="0" destOrd="0" presId="urn:microsoft.com/office/officeart/2005/8/layout/hierarchy1"/>
    <dgm:cxn modelId="{41D9BC17-5185-4E76-A958-A8D844F09D69}" type="presParOf" srcId="{CD7DB4A1-9B60-48BE-A16D-1B4E2DC6FB3A}" destId="{2AC68D72-EDA2-456F-93D4-4847CBF4BCB2}" srcOrd="0" destOrd="0" presId="urn:microsoft.com/office/officeart/2005/8/layout/hierarchy1"/>
    <dgm:cxn modelId="{FBCCF6DC-960D-4791-BAA9-CA3BECEB22FD}" type="presParOf" srcId="{CD7DB4A1-9B60-48BE-A16D-1B4E2DC6FB3A}" destId="{0E5DA059-D6A8-48E8-BD49-09F34D2B40EE}" srcOrd="1" destOrd="0" presId="urn:microsoft.com/office/officeart/2005/8/layout/hierarchy1"/>
    <dgm:cxn modelId="{946813E6-6F90-47FA-9810-2ACBCEBDFF41}" type="presParOf" srcId="{733248F8-DE5E-4456-8B7C-E4883E3AC693}" destId="{DFC1A3C6-148E-4B9D-83B5-E196059968B1}" srcOrd="1" destOrd="0" presId="urn:microsoft.com/office/officeart/2005/8/layout/hierarchy1"/>
    <dgm:cxn modelId="{D0A36128-64F7-45EB-8977-DA583712CDB0}" type="presParOf" srcId="{B72C6E8C-DAD5-4ABB-BF16-80BF7706170F}" destId="{686DC129-CE17-4901-BB2A-64CCD0AE30FC}" srcOrd="2" destOrd="0" presId="urn:microsoft.com/office/officeart/2005/8/layout/hierarchy1"/>
    <dgm:cxn modelId="{34C64274-F7EC-418B-9772-78024F26A8D6}" type="presParOf" srcId="{B72C6E8C-DAD5-4ABB-BF16-80BF7706170F}" destId="{CB464E7D-6BE7-4ED7-B72E-51057B7CCAB0}" srcOrd="3" destOrd="0" presId="urn:microsoft.com/office/officeart/2005/8/layout/hierarchy1"/>
    <dgm:cxn modelId="{057189C7-35C5-49EE-AD6D-29B3F49734F8}" type="presParOf" srcId="{CB464E7D-6BE7-4ED7-B72E-51057B7CCAB0}" destId="{043111CC-8344-4458-9182-6EC0CDE2A766}" srcOrd="0" destOrd="0" presId="urn:microsoft.com/office/officeart/2005/8/layout/hierarchy1"/>
    <dgm:cxn modelId="{D682E0C4-1994-438B-B1F6-6EFA45473081}" type="presParOf" srcId="{043111CC-8344-4458-9182-6EC0CDE2A766}" destId="{FFC49CD9-DD8D-4A99-8DB6-F1E8CDEE0F31}" srcOrd="0" destOrd="0" presId="urn:microsoft.com/office/officeart/2005/8/layout/hierarchy1"/>
    <dgm:cxn modelId="{5DA48E95-651A-4A42-AE2B-10C9C5A8C31E}" type="presParOf" srcId="{043111CC-8344-4458-9182-6EC0CDE2A766}" destId="{657982C3-3EE6-4AB8-A431-13929F1AC5C6}" srcOrd="1" destOrd="0" presId="urn:microsoft.com/office/officeart/2005/8/layout/hierarchy1"/>
    <dgm:cxn modelId="{81985527-E4D0-4097-8E6F-DDF8AB35DD94}" type="presParOf" srcId="{CB464E7D-6BE7-4ED7-B72E-51057B7CCAB0}" destId="{E42D10E8-AA96-4E41-8F5F-2ACC68BC12B2}" srcOrd="1" destOrd="0" presId="urn:microsoft.com/office/officeart/2005/8/layout/hierarchy1"/>
    <dgm:cxn modelId="{3874FF1B-4A49-4EE4-A5D4-FD39F07BF6F0}" type="presParOf" srcId="{B72C6E8C-DAD5-4ABB-BF16-80BF7706170F}" destId="{C5DE50F9-A833-46D2-AB5F-4007F7D00D05}" srcOrd="4" destOrd="0" presId="urn:microsoft.com/office/officeart/2005/8/layout/hierarchy1"/>
    <dgm:cxn modelId="{E3093FFF-10F8-4112-956F-46427E69239B}" type="presParOf" srcId="{B72C6E8C-DAD5-4ABB-BF16-80BF7706170F}" destId="{A5E4F564-094D-4A35-A618-C166C4169F8E}" srcOrd="5" destOrd="0" presId="urn:microsoft.com/office/officeart/2005/8/layout/hierarchy1"/>
    <dgm:cxn modelId="{DA9F10E8-1E34-4122-8FFA-49D57A0BF75A}" type="presParOf" srcId="{A5E4F564-094D-4A35-A618-C166C4169F8E}" destId="{A3738DD5-36EF-4633-8C05-0F6DDD0630B9}" srcOrd="0" destOrd="0" presId="urn:microsoft.com/office/officeart/2005/8/layout/hierarchy1"/>
    <dgm:cxn modelId="{AFC36F00-0D63-4168-8418-75BBA75DCFD9}" type="presParOf" srcId="{A3738DD5-36EF-4633-8C05-0F6DDD0630B9}" destId="{A79C3065-D547-4378-B9B3-B92EEF76575E}" srcOrd="0" destOrd="0" presId="urn:microsoft.com/office/officeart/2005/8/layout/hierarchy1"/>
    <dgm:cxn modelId="{86DB9268-449C-4436-A0ED-827BA56620A0}" type="presParOf" srcId="{A3738DD5-36EF-4633-8C05-0F6DDD0630B9}" destId="{19EB9564-D8CA-48C6-A831-C36C4D07F48A}" srcOrd="1" destOrd="0" presId="urn:microsoft.com/office/officeart/2005/8/layout/hierarchy1"/>
    <dgm:cxn modelId="{E56FC576-1DC2-4426-9F8C-D17956A780AC}" type="presParOf" srcId="{A5E4F564-094D-4A35-A618-C166C4169F8E}" destId="{F527AF97-39B4-4F81-A4DC-71800FF9282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E50F9-A833-46D2-AB5F-4007F7D00D05}">
      <dsp:nvSpPr>
        <dsp:cNvPr id="0" name=""/>
        <dsp:cNvSpPr/>
      </dsp:nvSpPr>
      <dsp:spPr>
        <a:xfrm>
          <a:off x="8741285" y="2490817"/>
          <a:ext cx="1179025" cy="280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189"/>
              </a:lnTo>
              <a:lnTo>
                <a:pt x="1179025" y="191189"/>
              </a:lnTo>
              <a:lnTo>
                <a:pt x="1179025" y="2805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DC129-CE17-4901-BB2A-64CCD0AE30FC}">
      <dsp:nvSpPr>
        <dsp:cNvPr id="0" name=""/>
        <dsp:cNvSpPr/>
      </dsp:nvSpPr>
      <dsp:spPr>
        <a:xfrm>
          <a:off x="8695565" y="2490817"/>
          <a:ext cx="91440" cy="2805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5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8AB55D-5817-49BF-B1FE-88D091ACE395}">
      <dsp:nvSpPr>
        <dsp:cNvPr id="0" name=""/>
        <dsp:cNvSpPr/>
      </dsp:nvSpPr>
      <dsp:spPr>
        <a:xfrm>
          <a:off x="7562259" y="2490817"/>
          <a:ext cx="1179025" cy="280554"/>
        </a:xfrm>
        <a:custGeom>
          <a:avLst/>
          <a:gdLst/>
          <a:ahLst/>
          <a:cxnLst/>
          <a:rect l="0" t="0" r="0" b="0"/>
          <a:pathLst>
            <a:path>
              <a:moveTo>
                <a:pt x="1179025" y="0"/>
              </a:moveTo>
              <a:lnTo>
                <a:pt x="1179025" y="191189"/>
              </a:lnTo>
              <a:lnTo>
                <a:pt x="0" y="191189"/>
              </a:lnTo>
              <a:lnTo>
                <a:pt x="0" y="2805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4EF102-5A03-4FBD-80B4-EF7A114A74FC}">
      <dsp:nvSpPr>
        <dsp:cNvPr id="0" name=""/>
        <dsp:cNvSpPr/>
      </dsp:nvSpPr>
      <dsp:spPr>
        <a:xfrm>
          <a:off x="4614695" y="1597705"/>
          <a:ext cx="4126589" cy="280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189"/>
              </a:lnTo>
              <a:lnTo>
                <a:pt x="4126589" y="191189"/>
              </a:lnTo>
              <a:lnTo>
                <a:pt x="4126589" y="2805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40670F-B5EB-40A0-9464-A88BA4C5E455}">
      <dsp:nvSpPr>
        <dsp:cNvPr id="0" name=""/>
        <dsp:cNvSpPr/>
      </dsp:nvSpPr>
      <dsp:spPr>
        <a:xfrm>
          <a:off x="4614695" y="1597705"/>
          <a:ext cx="1816163" cy="280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189"/>
              </a:lnTo>
              <a:lnTo>
                <a:pt x="1816163" y="191189"/>
              </a:lnTo>
              <a:lnTo>
                <a:pt x="1816163" y="2805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CC5BE-0F2F-4252-8BD1-84969FC4130B}">
      <dsp:nvSpPr>
        <dsp:cNvPr id="0" name=""/>
        <dsp:cNvSpPr/>
      </dsp:nvSpPr>
      <dsp:spPr>
        <a:xfrm>
          <a:off x="5204207" y="2490817"/>
          <a:ext cx="1179025" cy="280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189"/>
              </a:lnTo>
              <a:lnTo>
                <a:pt x="1179025" y="191189"/>
              </a:lnTo>
              <a:lnTo>
                <a:pt x="1179025" y="2805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6D0225-4A3A-4AA3-8B95-FC2B4C852A61}">
      <dsp:nvSpPr>
        <dsp:cNvPr id="0" name=""/>
        <dsp:cNvSpPr/>
      </dsp:nvSpPr>
      <dsp:spPr>
        <a:xfrm>
          <a:off x="5158487" y="2490817"/>
          <a:ext cx="91440" cy="2805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5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E57AA9-C74B-4B7E-8263-448B43B0E62C}">
      <dsp:nvSpPr>
        <dsp:cNvPr id="0" name=""/>
        <dsp:cNvSpPr/>
      </dsp:nvSpPr>
      <dsp:spPr>
        <a:xfrm>
          <a:off x="4025182" y="2490817"/>
          <a:ext cx="1179025" cy="280554"/>
        </a:xfrm>
        <a:custGeom>
          <a:avLst/>
          <a:gdLst/>
          <a:ahLst/>
          <a:cxnLst/>
          <a:rect l="0" t="0" r="0" b="0"/>
          <a:pathLst>
            <a:path>
              <a:moveTo>
                <a:pt x="1179025" y="0"/>
              </a:moveTo>
              <a:lnTo>
                <a:pt x="1179025" y="191189"/>
              </a:lnTo>
              <a:lnTo>
                <a:pt x="0" y="191189"/>
              </a:lnTo>
              <a:lnTo>
                <a:pt x="0" y="2805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E4966B-FF39-41C0-B83D-AD6F8A7CC8B0}">
      <dsp:nvSpPr>
        <dsp:cNvPr id="0" name=""/>
        <dsp:cNvSpPr/>
      </dsp:nvSpPr>
      <dsp:spPr>
        <a:xfrm>
          <a:off x="4614695" y="1597705"/>
          <a:ext cx="589512" cy="280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189"/>
              </a:lnTo>
              <a:lnTo>
                <a:pt x="589512" y="191189"/>
              </a:lnTo>
              <a:lnTo>
                <a:pt x="589512" y="2805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69501A-3DC6-42F2-8FE2-EFDCD7F824D1}">
      <dsp:nvSpPr>
        <dsp:cNvPr id="0" name=""/>
        <dsp:cNvSpPr/>
      </dsp:nvSpPr>
      <dsp:spPr>
        <a:xfrm>
          <a:off x="4025182" y="1597705"/>
          <a:ext cx="589512" cy="280554"/>
        </a:xfrm>
        <a:custGeom>
          <a:avLst/>
          <a:gdLst/>
          <a:ahLst/>
          <a:cxnLst/>
          <a:rect l="0" t="0" r="0" b="0"/>
          <a:pathLst>
            <a:path>
              <a:moveTo>
                <a:pt x="589512" y="0"/>
              </a:moveTo>
              <a:lnTo>
                <a:pt x="589512" y="191189"/>
              </a:lnTo>
              <a:lnTo>
                <a:pt x="0" y="191189"/>
              </a:lnTo>
              <a:lnTo>
                <a:pt x="0" y="2805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6CF735-755F-4E0E-89C4-73B39D101F5D}">
      <dsp:nvSpPr>
        <dsp:cNvPr id="0" name=""/>
        <dsp:cNvSpPr/>
      </dsp:nvSpPr>
      <dsp:spPr>
        <a:xfrm>
          <a:off x="2846156" y="1597705"/>
          <a:ext cx="1768538" cy="280554"/>
        </a:xfrm>
        <a:custGeom>
          <a:avLst/>
          <a:gdLst/>
          <a:ahLst/>
          <a:cxnLst/>
          <a:rect l="0" t="0" r="0" b="0"/>
          <a:pathLst>
            <a:path>
              <a:moveTo>
                <a:pt x="1768538" y="0"/>
              </a:moveTo>
              <a:lnTo>
                <a:pt x="1768538" y="191189"/>
              </a:lnTo>
              <a:lnTo>
                <a:pt x="0" y="191189"/>
              </a:lnTo>
              <a:lnTo>
                <a:pt x="0" y="2805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228C96-8BB7-4FCC-A506-8E1F76E61863}">
      <dsp:nvSpPr>
        <dsp:cNvPr id="0" name=""/>
        <dsp:cNvSpPr/>
      </dsp:nvSpPr>
      <dsp:spPr>
        <a:xfrm>
          <a:off x="1667130" y="1597705"/>
          <a:ext cx="2947564" cy="280554"/>
        </a:xfrm>
        <a:custGeom>
          <a:avLst/>
          <a:gdLst/>
          <a:ahLst/>
          <a:cxnLst/>
          <a:rect l="0" t="0" r="0" b="0"/>
          <a:pathLst>
            <a:path>
              <a:moveTo>
                <a:pt x="2947564" y="0"/>
              </a:moveTo>
              <a:lnTo>
                <a:pt x="2947564" y="191189"/>
              </a:lnTo>
              <a:lnTo>
                <a:pt x="0" y="191189"/>
              </a:lnTo>
              <a:lnTo>
                <a:pt x="0" y="2805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9346D-6107-4D5C-A86B-6E7D60EE7040}">
      <dsp:nvSpPr>
        <dsp:cNvPr id="0" name=""/>
        <dsp:cNvSpPr/>
      </dsp:nvSpPr>
      <dsp:spPr>
        <a:xfrm>
          <a:off x="488105" y="1597705"/>
          <a:ext cx="4126589" cy="280554"/>
        </a:xfrm>
        <a:custGeom>
          <a:avLst/>
          <a:gdLst/>
          <a:ahLst/>
          <a:cxnLst/>
          <a:rect l="0" t="0" r="0" b="0"/>
          <a:pathLst>
            <a:path>
              <a:moveTo>
                <a:pt x="4126589" y="0"/>
              </a:moveTo>
              <a:lnTo>
                <a:pt x="4126589" y="191189"/>
              </a:lnTo>
              <a:lnTo>
                <a:pt x="0" y="191189"/>
              </a:lnTo>
              <a:lnTo>
                <a:pt x="0" y="2805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9C02F-921E-4EDD-AB93-D81304D8D71F}">
      <dsp:nvSpPr>
        <dsp:cNvPr id="0" name=""/>
        <dsp:cNvSpPr/>
      </dsp:nvSpPr>
      <dsp:spPr>
        <a:xfrm>
          <a:off x="3930989" y="865583"/>
          <a:ext cx="1367411" cy="7321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4D9306-5799-468E-A88A-95DAC312568F}">
      <dsp:nvSpPr>
        <dsp:cNvPr id="0" name=""/>
        <dsp:cNvSpPr/>
      </dsp:nvSpPr>
      <dsp:spPr>
        <a:xfrm>
          <a:off x="4038173" y="967408"/>
          <a:ext cx="1367411" cy="7321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/>
            <a:t>Dean of Students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David Lees</a:t>
          </a:r>
        </a:p>
      </dsp:txBody>
      <dsp:txXfrm>
        <a:off x="4059616" y="988851"/>
        <a:ext cx="1324525" cy="689236"/>
      </dsp:txXfrm>
    </dsp:sp>
    <dsp:sp modelId="{2EABC8C8-7AED-4068-94BF-70C2B3C4C616}">
      <dsp:nvSpPr>
        <dsp:cNvPr id="0" name=""/>
        <dsp:cNvSpPr/>
      </dsp:nvSpPr>
      <dsp:spPr>
        <a:xfrm>
          <a:off x="5776" y="1878260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FF5C33-A4BF-45E8-94EA-898CBE8F6EF4}">
      <dsp:nvSpPr>
        <dsp:cNvPr id="0" name=""/>
        <dsp:cNvSpPr/>
      </dsp:nvSpPr>
      <dsp:spPr>
        <a:xfrm>
          <a:off x="112960" y="1980085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PA to the Dean of Students </a:t>
          </a:r>
          <a:br>
            <a:rPr lang="en-GB" sz="600" kern="1200" dirty="0"/>
          </a:br>
          <a:r>
            <a:rPr lang="en-GB" sz="600" b="1" kern="1200" dirty="0"/>
            <a:t>Patricia Burke</a:t>
          </a:r>
        </a:p>
      </dsp:txBody>
      <dsp:txXfrm>
        <a:off x="130901" y="1998026"/>
        <a:ext cx="928775" cy="576675"/>
      </dsp:txXfrm>
    </dsp:sp>
    <dsp:sp modelId="{D3B31942-FA21-4584-94C8-BF06193716C6}">
      <dsp:nvSpPr>
        <dsp:cNvPr id="0" name=""/>
        <dsp:cNvSpPr/>
      </dsp:nvSpPr>
      <dsp:spPr>
        <a:xfrm>
          <a:off x="1184802" y="1878260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E6A0B5-6CF7-4F6E-8A7C-1A1B5486D559}">
      <dsp:nvSpPr>
        <dsp:cNvPr id="0" name=""/>
        <dsp:cNvSpPr/>
      </dsp:nvSpPr>
      <dsp:spPr>
        <a:xfrm>
          <a:off x="1291986" y="1980085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Deputy Dean of Students and Faculty Senior Tutor – Science, Engineering and Medicine </a:t>
          </a:r>
          <a:br>
            <a:rPr lang="en-GB" sz="600" kern="1200" dirty="0"/>
          </a:br>
          <a:r>
            <a:rPr lang="en-GB" sz="600" kern="1200" dirty="0"/>
            <a:t>G</a:t>
          </a:r>
          <a:r>
            <a:rPr lang="en-GB" sz="600" b="1" kern="1200" dirty="0"/>
            <a:t>avin Schwartz-Leeper</a:t>
          </a:r>
          <a:endParaRPr lang="en-GB" sz="600" kern="1200" dirty="0"/>
        </a:p>
      </dsp:txBody>
      <dsp:txXfrm>
        <a:off x="1309927" y="1998026"/>
        <a:ext cx="928775" cy="576675"/>
      </dsp:txXfrm>
    </dsp:sp>
    <dsp:sp modelId="{719DB934-1314-4733-BD12-8E9C3480F1B6}">
      <dsp:nvSpPr>
        <dsp:cNvPr id="0" name=""/>
        <dsp:cNvSpPr/>
      </dsp:nvSpPr>
      <dsp:spPr>
        <a:xfrm>
          <a:off x="2363827" y="1878260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9D89A-22BD-49E6-A5E8-D6D8C4FBFCF9}">
      <dsp:nvSpPr>
        <dsp:cNvPr id="0" name=""/>
        <dsp:cNvSpPr/>
      </dsp:nvSpPr>
      <dsp:spPr>
        <a:xfrm>
          <a:off x="2471011" y="1980085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Faculty Senior Tutor – Arts </a:t>
          </a:r>
          <a:br>
            <a:rPr lang="en-GB" sz="600" kern="1200" dirty="0"/>
          </a:br>
          <a:r>
            <a:rPr lang="en-GB" sz="600" b="1" kern="1200" dirty="0"/>
            <a:t>Rachel Dickinson</a:t>
          </a:r>
        </a:p>
      </dsp:txBody>
      <dsp:txXfrm>
        <a:off x="2488952" y="1998026"/>
        <a:ext cx="928775" cy="576675"/>
      </dsp:txXfrm>
    </dsp:sp>
    <dsp:sp modelId="{A93DAD70-5FDC-4053-93AC-D7B504317607}">
      <dsp:nvSpPr>
        <dsp:cNvPr id="0" name=""/>
        <dsp:cNvSpPr/>
      </dsp:nvSpPr>
      <dsp:spPr>
        <a:xfrm>
          <a:off x="3542853" y="1878260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C43318-4678-42AD-85D5-3EC7C9F67C80}">
      <dsp:nvSpPr>
        <dsp:cNvPr id="0" name=""/>
        <dsp:cNvSpPr/>
      </dsp:nvSpPr>
      <dsp:spPr>
        <a:xfrm>
          <a:off x="3650037" y="1980085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Faculty Senior Tutor – Social Sciences –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b="1" kern="1200" dirty="0"/>
            <a:t>Mark Pulsford </a:t>
          </a:r>
          <a:br>
            <a:rPr lang="en-GB" sz="600" kern="1200" dirty="0"/>
          </a:br>
          <a:endParaRPr lang="en-GB" sz="600" b="1" kern="1200" dirty="0"/>
        </a:p>
      </dsp:txBody>
      <dsp:txXfrm>
        <a:off x="3667978" y="1998026"/>
        <a:ext cx="928775" cy="576675"/>
      </dsp:txXfrm>
    </dsp:sp>
    <dsp:sp modelId="{83CB14E6-92B2-4250-BCB6-08B5C83679A8}">
      <dsp:nvSpPr>
        <dsp:cNvPr id="0" name=""/>
        <dsp:cNvSpPr/>
      </dsp:nvSpPr>
      <dsp:spPr>
        <a:xfrm>
          <a:off x="4721879" y="1878260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069B65-5096-43E7-BBAC-2D314049C3F6}">
      <dsp:nvSpPr>
        <dsp:cNvPr id="0" name=""/>
        <dsp:cNvSpPr/>
      </dsp:nvSpPr>
      <dsp:spPr>
        <a:xfrm>
          <a:off x="4829063" y="1980085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Community Values Education Programme  Manager –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b="1" kern="1200" dirty="0"/>
            <a:t>Puja Laporte </a:t>
          </a:r>
        </a:p>
      </dsp:txBody>
      <dsp:txXfrm>
        <a:off x="4847004" y="1998026"/>
        <a:ext cx="928775" cy="576675"/>
      </dsp:txXfrm>
    </dsp:sp>
    <dsp:sp modelId="{7F18E3D9-C2A7-4988-84BB-727681FB2702}">
      <dsp:nvSpPr>
        <dsp:cNvPr id="0" name=""/>
        <dsp:cNvSpPr/>
      </dsp:nvSpPr>
      <dsp:spPr>
        <a:xfrm>
          <a:off x="3542853" y="2771372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1F18BB-348E-4C92-BBE8-000C243CC88E}">
      <dsp:nvSpPr>
        <dsp:cNvPr id="0" name=""/>
        <dsp:cNvSpPr/>
      </dsp:nvSpPr>
      <dsp:spPr>
        <a:xfrm>
          <a:off x="3650037" y="2873197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Programme Support Office – </a:t>
          </a:r>
          <a:r>
            <a:rPr lang="en-GB" sz="600" b="1" kern="1200" dirty="0"/>
            <a:t>Sarah Matthews (Temp)</a:t>
          </a:r>
          <a:endParaRPr lang="en-GB" sz="600" kern="1200" dirty="0"/>
        </a:p>
      </dsp:txBody>
      <dsp:txXfrm>
        <a:off x="3667978" y="2891138"/>
        <a:ext cx="928775" cy="576675"/>
      </dsp:txXfrm>
    </dsp:sp>
    <dsp:sp modelId="{57B12A94-BEB1-4BC3-B191-D956EE9639BC}">
      <dsp:nvSpPr>
        <dsp:cNvPr id="0" name=""/>
        <dsp:cNvSpPr/>
      </dsp:nvSpPr>
      <dsp:spPr>
        <a:xfrm>
          <a:off x="4721879" y="2771372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FA4895-E533-4609-88C8-FD72500BC891}">
      <dsp:nvSpPr>
        <dsp:cNvPr id="0" name=""/>
        <dsp:cNvSpPr/>
      </dsp:nvSpPr>
      <dsp:spPr>
        <a:xfrm>
          <a:off x="4829063" y="2873197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Tutors x 5                               (5 hours per week – term time)</a:t>
          </a:r>
        </a:p>
      </dsp:txBody>
      <dsp:txXfrm>
        <a:off x="4847004" y="2891138"/>
        <a:ext cx="928775" cy="576675"/>
      </dsp:txXfrm>
    </dsp:sp>
    <dsp:sp modelId="{8AC7D2E0-EC38-4AB7-8860-52ED80B3F8E6}">
      <dsp:nvSpPr>
        <dsp:cNvPr id="0" name=""/>
        <dsp:cNvSpPr/>
      </dsp:nvSpPr>
      <dsp:spPr>
        <a:xfrm>
          <a:off x="5900904" y="2771372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77603B-EEE2-4D6C-8A1C-E33F7A68954F}">
      <dsp:nvSpPr>
        <dsp:cNvPr id="0" name=""/>
        <dsp:cNvSpPr/>
      </dsp:nvSpPr>
      <dsp:spPr>
        <a:xfrm>
          <a:off x="6008089" y="2873197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Tutor x 1                              (30 hours in Term 2)</a:t>
          </a:r>
        </a:p>
      </dsp:txBody>
      <dsp:txXfrm>
        <a:off x="6026030" y="2891138"/>
        <a:ext cx="928775" cy="576675"/>
      </dsp:txXfrm>
    </dsp:sp>
    <dsp:sp modelId="{388E7427-956F-4B0B-952B-9A601706C9A0}">
      <dsp:nvSpPr>
        <dsp:cNvPr id="0" name=""/>
        <dsp:cNvSpPr/>
      </dsp:nvSpPr>
      <dsp:spPr>
        <a:xfrm>
          <a:off x="5900904" y="1878260"/>
          <a:ext cx="105990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25142E-A663-47F9-A28D-A2227EC16140}">
      <dsp:nvSpPr>
        <dsp:cNvPr id="0" name=""/>
        <dsp:cNvSpPr/>
      </dsp:nvSpPr>
      <dsp:spPr>
        <a:xfrm>
          <a:off x="6008089" y="1980085"/>
          <a:ext cx="105990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Community </a:t>
          </a:r>
          <a:r>
            <a:rPr lang="en-GB" sz="600" kern="1200"/>
            <a:t>Values </a:t>
          </a:r>
          <a:br>
            <a:rPr lang="en-GB" sz="600" kern="1200"/>
          </a:br>
          <a:r>
            <a:rPr lang="en-GB" sz="600" kern="1200"/>
            <a:t>Education </a:t>
          </a:r>
          <a:r>
            <a:rPr lang="en-GB" sz="600" kern="1200" dirty="0"/>
            <a:t>Programme</a:t>
          </a:r>
          <a:br>
            <a:rPr lang="en-GB" sz="600" kern="1200" dirty="0"/>
          </a:br>
          <a:r>
            <a:rPr lang="en-GB" sz="600" kern="1200" dirty="0"/>
            <a:t> Manager –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b="1" kern="1200" dirty="0"/>
            <a:t>Sam Parr </a:t>
          </a:r>
        </a:p>
      </dsp:txBody>
      <dsp:txXfrm>
        <a:off x="6026030" y="1998026"/>
        <a:ext cx="1024025" cy="576675"/>
      </dsp:txXfrm>
    </dsp:sp>
    <dsp:sp modelId="{506ADEEC-CD0C-49EB-84EB-8D1EEDB5EA14}">
      <dsp:nvSpPr>
        <dsp:cNvPr id="0" name=""/>
        <dsp:cNvSpPr/>
      </dsp:nvSpPr>
      <dsp:spPr>
        <a:xfrm>
          <a:off x="8258956" y="1878260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29F94-5352-403D-B75F-F5AA8D48469E}">
      <dsp:nvSpPr>
        <dsp:cNvPr id="0" name=""/>
        <dsp:cNvSpPr/>
      </dsp:nvSpPr>
      <dsp:spPr>
        <a:xfrm>
          <a:off x="8366140" y="1980085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Inclusive Education  - Senior Project Officer –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 </a:t>
          </a:r>
          <a:r>
            <a:rPr lang="en-GB" sz="600" b="1" kern="1200" dirty="0"/>
            <a:t>Megan Caulfield</a:t>
          </a:r>
        </a:p>
      </dsp:txBody>
      <dsp:txXfrm>
        <a:off x="8384081" y="1998026"/>
        <a:ext cx="928775" cy="576675"/>
      </dsp:txXfrm>
    </dsp:sp>
    <dsp:sp modelId="{2AC68D72-EDA2-456F-93D4-4847CBF4BCB2}">
      <dsp:nvSpPr>
        <dsp:cNvPr id="0" name=""/>
        <dsp:cNvSpPr/>
      </dsp:nvSpPr>
      <dsp:spPr>
        <a:xfrm>
          <a:off x="7079930" y="2771372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5DA059-D6A8-48E8-BD49-09F34D2B40EE}">
      <dsp:nvSpPr>
        <dsp:cNvPr id="0" name=""/>
        <dsp:cNvSpPr/>
      </dsp:nvSpPr>
      <dsp:spPr>
        <a:xfrm>
          <a:off x="7187114" y="2873197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Project Officer –                </a:t>
          </a:r>
          <a:r>
            <a:rPr lang="en-GB" sz="600" b="1" kern="1200" dirty="0"/>
            <a:t>Tolu Adeyeye</a:t>
          </a:r>
          <a:endParaRPr lang="en-GB" sz="600" kern="1200" dirty="0"/>
        </a:p>
      </dsp:txBody>
      <dsp:txXfrm>
        <a:off x="7205055" y="2891138"/>
        <a:ext cx="928775" cy="576675"/>
      </dsp:txXfrm>
    </dsp:sp>
    <dsp:sp modelId="{FFC49CD9-DD8D-4A99-8DB6-F1E8CDEE0F31}">
      <dsp:nvSpPr>
        <dsp:cNvPr id="0" name=""/>
        <dsp:cNvSpPr/>
      </dsp:nvSpPr>
      <dsp:spPr>
        <a:xfrm>
          <a:off x="8258956" y="2771372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982C3-3EE6-4AB8-A431-13929F1AC5C6}">
      <dsp:nvSpPr>
        <dsp:cNvPr id="0" name=""/>
        <dsp:cNvSpPr/>
      </dsp:nvSpPr>
      <dsp:spPr>
        <a:xfrm>
          <a:off x="8366140" y="2873197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Project Officer </a:t>
          </a:r>
          <a:r>
            <a:rPr lang="en-GB" sz="600" b="1" kern="1200" dirty="0"/>
            <a:t>–             Katie Berlin</a:t>
          </a:r>
        </a:p>
      </dsp:txBody>
      <dsp:txXfrm>
        <a:off x="8384081" y="2891138"/>
        <a:ext cx="928775" cy="576675"/>
      </dsp:txXfrm>
    </dsp:sp>
    <dsp:sp modelId="{A79C3065-D547-4378-B9B3-B92EEF76575E}">
      <dsp:nvSpPr>
        <dsp:cNvPr id="0" name=""/>
        <dsp:cNvSpPr/>
      </dsp:nvSpPr>
      <dsp:spPr>
        <a:xfrm>
          <a:off x="9437982" y="2771372"/>
          <a:ext cx="964657" cy="612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EB9564-D8CA-48C6-A831-C36C4D07F48A}">
      <dsp:nvSpPr>
        <dsp:cNvPr id="0" name=""/>
        <dsp:cNvSpPr/>
      </dsp:nvSpPr>
      <dsp:spPr>
        <a:xfrm>
          <a:off x="9545166" y="2873197"/>
          <a:ext cx="964657" cy="612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Student Engagement </a:t>
          </a:r>
          <a:r>
            <a:rPr lang="en-GB" sz="600" kern="1200"/>
            <a:t>Officer                                        </a:t>
          </a:r>
          <a:r>
            <a:rPr lang="en-GB" sz="600" b="1" kern="1200" dirty="0"/>
            <a:t>Leigh Mencarini</a:t>
          </a:r>
        </a:p>
      </dsp:txBody>
      <dsp:txXfrm>
        <a:off x="9563107" y="2891138"/>
        <a:ext cx="928775" cy="576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7A4A-CE4E-42F2-A521-793D7A33A26C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8FE81-2128-4CD5-B930-BC69609DA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9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6492A-9A8B-4DB2-A865-D29311CD0F6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92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28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0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9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5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1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37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0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D321-57C9-4428-AEB4-BFF0FA73E848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11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/>
              <a:t>Education Group – Dean of Students’ Office</a:t>
            </a:r>
            <a:br>
              <a:rPr lang="en-GB" sz="3200" b="1"/>
            </a:br>
            <a:r>
              <a:rPr lang="en-GB" sz="3200" b="1"/>
              <a:t>April </a:t>
            </a:r>
            <a:r>
              <a:rPr lang="en-GB" sz="3200" b="1" dirty="0"/>
              <a:t>2024  </a:t>
            </a:r>
            <a:endParaRPr lang="en-GB" sz="18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FD9B129-807E-9F81-F831-E3882026A6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068773"/>
              </p:ext>
            </p:extLst>
          </p:nvPr>
        </p:nvGraphicFramePr>
        <p:xfrm>
          <a:off x="838200" y="206890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5630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136</Words>
  <Application>Microsoft Office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Education Group – Dean of Students’ Office April 2024 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Policy and Quality  February 2021</dc:title>
  <dc:creator>Taylor, Abigail</dc:creator>
  <cp:lastModifiedBy>Burke, Patricia</cp:lastModifiedBy>
  <cp:revision>47</cp:revision>
  <dcterms:created xsi:type="dcterms:W3CDTF">2021-02-17T12:10:13Z</dcterms:created>
  <dcterms:modified xsi:type="dcterms:W3CDTF">2024-04-03T13:29:28Z</dcterms:modified>
</cp:coreProperties>
</file>