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ylor, Abigail" initials="TA" lastIdx="1" clrIdx="0">
    <p:extLst>
      <p:ext uri="{19B8F6BF-5375-455C-9EA6-DF929625EA0E}">
        <p15:presenceInfo xmlns:p15="http://schemas.microsoft.com/office/powerpoint/2012/main" userId="S::u1774216@live.warwick.ac.uk::ebea46fb-f90a-4902-88a1-fb2af382a7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936768-79BB-4B81-94BD-14437E4F7F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CEF55BB-8A77-43BD-89DD-2D19AC51E525}">
      <dgm:prSet phldrT="[Text]" custT="1"/>
      <dgm:spPr/>
      <dgm:t>
        <a:bodyPr/>
        <a:lstStyle/>
        <a:p>
          <a:r>
            <a:rPr lang="en-US" sz="800" b="0" dirty="0"/>
            <a:t>Dean of Students </a:t>
          </a:r>
        </a:p>
        <a:p>
          <a:r>
            <a:rPr lang="en-US" sz="800" b="1" dirty="0"/>
            <a:t>David Lees</a:t>
          </a:r>
        </a:p>
      </dgm:t>
    </dgm:pt>
    <dgm:pt modelId="{29C6789E-0BA1-4E10-98B4-E956139033C8}" type="parTrans" cxnId="{A4BE8869-62A6-4FBB-BED2-A751D113072B}">
      <dgm:prSet/>
      <dgm:spPr/>
      <dgm:t>
        <a:bodyPr/>
        <a:lstStyle/>
        <a:p>
          <a:endParaRPr lang="en-GB"/>
        </a:p>
      </dgm:t>
    </dgm:pt>
    <dgm:pt modelId="{29FA9813-979B-4461-86CD-F24CEB2165F1}" type="sibTrans" cxnId="{A4BE8869-62A6-4FBB-BED2-A751D113072B}">
      <dgm:prSet/>
      <dgm:spPr/>
      <dgm:t>
        <a:bodyPr/>
        <a:lstStyle/>
        <a:p>
          <a:endParaRPr lang="en-GB"/>
        </a:p>
      </dgm:t>
    </dgm:pt>
    <dgm:pt modelId="{B5DCBD92-1AA1-4C79-BBE1-D16C2B3FFD27}">
      <dgm:prSet/>
      <dgm:spPr/>
      <dgm:t>
        <a:bodyPr/>
        <a:lstStyle/>
        <a:p>
          <a:r>
            <a:rPr lang="en-GB" dirty="0"/>
            <a:t>PA to the Dean of Students </a:t>
          </a:r>
          <a:br>
            <a:rPr lang="en-GB" dirty="0"/>
          </a:br>
          <a:r>
            <a:rPr lang="en-GB" b="1" dirty="0"/>
            <a:t>Patricia Burke</a:t>
          </a:r>
        </a:p>
      </dgm:t>
    </dgm:pt>
    <dgm:pt modelId="{6E9FEA7C-E807-48C8-AE56-7FA64DBBE0BC}" type="parTrans" cxnId="{B4243BBA-CB82-4191-96CE-629293583579}">
      <dgm:prSet/>
      <dgm:spPr/>
      <dgm:t>
        <a:bodyPr/>
        <a:lstStyle/>
        <a:p>
          <a:endParaRPr lang="en-GB"/>
        </a:p>
      </dgm:t>
    </dgm:pt>
    <dgm:pt modelId="{F4E66D49-BF2B-418C-8FA7-62E58126C617}" type="sibTrans" cxnId="{B4243BBA-CB82-4191-96CE-629293583579}">
      <dgm:prSet/>
      <dgm:spPr/>
      <dgm:t>
        <a:bodyPr/>
        <a:lstStyle/>
        <a:p>
          <a:endParaRPr lang="en-GB"/>
        </a:p>
      </dgm:t>
    </dgm:pt>
    <dgm:pt modelId="{03BB82C0-DDBE-486E-A617-224F6E50EF3F}">
      <dgm:prSet/>
      <dgm:spPr/>
      <dgm:t>
        <a:bodyPr/>
        <a:lstStyle/>
        <a:p>
          <a:r>
            <a:rPr lang="en-GB" dirty="0"/>
            <a:t>Deputy Dean of Students and Faculty Senior Tutor – Science, Engineering and Medicine </a:t>
          </a:r>
          <a:br>
            <a:rPr lang="en-GB" dirty="0"/>
          </a:br>
          <a:r>
            <a:rPr lang="en-GB" dirty="0"/>
            <a:t>G</a:t>
          </a:r>
          <a:r>
            <a:rPr lang="en-GB" b="1" dirty="0"/>
            <a:t>avin Schwartz-Leeper</a:t>
          </a:r>
          <a:endParaRPr lang="en-GB" dirty="0"/>
        </a:p>
      </dgm:t>
    </dgm:pt>
    <dgm:pt modelId="{D1260A0F-EA0E-4878-82C4-CE471C16E009}" type="parTrans" cxnId="{724C2792-387B-4764-B1CF-A702495C019F}">
      <dgm:prSet/>
      <dgm:spPr/>
      <dgm:t>
        <a:bodyPr/>
        <a:lstStyle/>
        <a:p>
          <a:endParaRPr lang="en-GB"/>
        </a:p>
      </dgm:t>
    </dgm:pt>
    <dgm:pt modelId="{C32DC6F9-E67E-4D05-84C0-FDFBEDB9427E}" type="sibTrans" cxnId="{724C2792-387B-4764-B1CF-A702495C019F}">
      <dgm:prSet/>
      <dgm:spPr/>
      <dgm:t>
        <a:bodyPr/>
        <a:lstStyle/>
        <a:p>
          <a:endParaRPr lang="en-GB"/>
        </a:p>
      </dgm:t>
    </dgm:pt>
    <dgm:pt modelId="{1657801D-6F3D-4625-A4EF-5B3F11E699AF}">
      <dgm:prSet/>
      <dgm:spPr/>
      <dgm:t>
        <a:bodyPr/>
        <a:lstStyle/>
        <a:p>
          <a:r>
            <a:rPr lang="en-GB" dirty="0"/>
            <a:t>Faculty Senior Tutor – Social Sciences </a:t>
          </a:r>
          <a:br>
            <a:rPr lang="en-GB" dirty="0"/>
          </a:br>
          <a:r>
            <a:rPr lang="en-GB" b="1" dirty="0"/>
            <a:t>Mark Pulsford </a:t>
          </a:r>
        </a:p>
      </dgm:t>
    </dgm:pt>
    <dgm:pt modelId="{8DBE6BBA-A8D5-49DC-81C5-F2DDF7C222E5}" type="parTrans" cxnId="{4D78403A-494A-4E7A-8C11-3671607B7F46}">
      <dgm:prSet/>
      <dgm:spPr/>
      <dgm:t>
        <a:bodyPr/>
        <a:lstStyle/>
        <a:p>
          <a:endParaRPr lang="en-GB"/>
        </a:p>
      </dgm:t>
    </dgm:pt>
    <dgm:pt modelId="{EB8F965E-CC4E-4EB5-AB2A-29D22ADF0629}" type="sibTrans" cxnId="{4D78403A-494A-4E7A-8C11-3671607B7F46}">
      <dgm:prSet/>
      <dgm:spPr/>
      <dgm:t>
        <a:bodyPr/>
        <a:lstStyle/>
        <a:p>
          <a:endParaRPr lang="en-GB"/>
        </a:p>
      </dgm:t>
    </dgm:pt>
    <dgm:pt modelId="{DEBAFEE4-CB04-448F-92FB-8008912D0170}">
      <dgm:prSet/>
      <dgm:spPr/>
      <dgm:t>
        <a:bodyPr/>
        <a:lstStyle/>
        <a:p>
          <a:r>
            <a:rPr lang="en-GB" dirty="0"/>
            <a:t>Inclusive Education  - Senior Project Officer –</a:t>
          </a:r>
        </a:p>
        <a:p>
          <a:r>
            <a:rPr lang="en-GB" dirty="0"/>
            <a:t> </a:t>
          </a:r>
          <a:r>
            <a:rPr lang="en-GB" b="1" dirty="0"/>
            <a:t>Megan Caulfield</a:t>
          </a:r>
        </a:p>
      </dgm:t>
    </dgm:pt>
    <dgm:pt modelId="{42F81E7B-5F63-4CA3-9E19-B998A3F46540}" type="sibTrans" cxnId="{8C5B019D-E108-4A96-AE9E-07D0CA01E761}">
      <dgm:prSet/>
      <dgm:spPr/>
      <dgm:t>
        <a:bodyPr/>
        <a:lstStyle/>
        <a:p>
          <a:endParaRPr lang="en-GB"/>
        </a:p>
      </dgm:t>
    </dgm:pt>
    <dgm:pt modelId="{C78E5820-E8BA-4734-9497-7BB7DF4B544D}" type="parTrans" cxnId="{8C5B019D-E108-4A96-AE9E-07D0CA01E761}">
      <dgm:prSet/>
      <dgm:spPr/>
      <dgm:t>
        <a:bodyPr/>
        <a:lstStyle/>
        <a:p>
          <a:endParaRPr lang="en-GB"/>
        </a:p>
      </dgm:t>
    </dgm:pt>
    <dgm:pt modelId="{CC97197B-26FE-4958-95FD-104C1354DEEE}">
      <dgm:prSet/>
      <dgm:spPr/>
      <dgm:t>
        <a:bodyPr/>
        <a:lstStyle/>
        <a:p>
          <a:r>
            <a:rPr lang="en-GB" dirty="0"/>
            <a:t>Faculty Senior Tutor</a:t>
          </a:r>
          <a:br>
            <a:rPr lang="en-GB" dirty="0"/>
          </a:br>
          <a:r>
            <a:rPr lang="en-GB" dirty="0"/>
            <a:t>Arts </a:t>
          </a:r>
          <a:br>
            <a:rPr lang="en-GB" dirty="0"/>
          </a:br>
          <a:r>
            <a:rPr lang="en-GB" b="1" dirty="0"/>
            <a:t>Amanda Kowalczyk  </a:t>
          </a:r>
        </a:p>
        <a:p>
          <a:r>
            <a:rPr lang="en-GB" dirty="0"/>
            <a:t>                       </a:t>
          </a:r>
        </a:p>
      </dgm:t>
    </dgm:pt>
    <dgm:pt modelId="{7105D7ED-8899-4D91-B118-C205ACEA70AF}" type="sibTrans" cxnId="{3A27C868-39D9-4B89-AD08-946D1E9155D6}">
      <dgm:prSet/>
      <dgm:spPr/>
      <dgm:t>
        <a:bodyPr/>
        <a:lstStyle/>
        <a:p>
          <a:endParaRPr lang="en-GB"/>
        </a:p>
      </dgm:t>
    </dgm:pt>
    <dgm:pt modelId="{B4975AF8-54D6-4003-9E11-E0EAED3D503E}" type="parTrans" cxnId="{3A27C868-39D9-4B89-AD08-946D1E9155D6}">
      <dgm:prSet/>
      <dgm:spPr/>
      <dgm:t>
        <a:bodyPr/>
        <a:lstStyle/>
        <a:p>
          <a:endParaRPr lang="en-GB"/>
        </a:p>
      </dgm:t>
    </dgm:pt>
    <dgm:pt modelId="{FBA285E8-8CEF-40BD-8DA5-E03BF028C3E4}" type="pres">
      <dgm:prSet presAssocID="{4B936768-79BB-4B81-94BD-14437E4F7F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4CB25C-8E89-4C6F-9747-1340B8E20EDC}" type="pres">
      <dgm:prSet presAssocID="{8CEF55BB-8A77-43BD-89DD-2D19AC51E525}" presName="hierRoot1" presStyleCnt="0"/>
      <dgm:spPr/>
    </dgm:pt>
    <dgm:pt modelId="{FDE19F32-A711-4A18-8418-77B84ED43C73}" type="pres">
      <dgm:prSet presAssocID="{8CEF55BB-8A77-43BD-89DD-2D19AC51E525}" presName="composite" presStyleCnt="0"/>
      <dgm:spPr/>
    </dgm:pt>
    <dgm:pt modelId="{BAB9C02F-921E-4EDD-AB93-D81304D8D71F}" type="pres">
      <dgm:prSet presAssocID="{8CEF55BB-8A77-43BD-89DD-2D19AC51E525}" presName="background" presStyleLbl="node0" presStyleIdx="0" presStyleCnt="1"/>
      <dgm:spPr/>
    </dgm:pt>
    <dgm:pt modelId="{2D4D9306-5799-468E-A88A-95DAC312568F}" type="pres">
      <dgm:prSet presAssocID="{8CEF55BB-8A77-43BD-89DD-2D19AC51E525}" presName="text" presStyleLbl="fgAcc0" presStyleIdx="0" presStyleCnt="1" custScaleX="141751" custScaleY="119519">
        <dgm:presLayoutVars>
          <dgm:chPref val="3"/>
        </dgm:presLayoutVars>
      </dgm:prSet>
      <dgm:spPr/>
    </dgm:pt>
    <dgm:pt modelId="{FC8C41DD-E63D-466B-A104-EE8F7215357B}" type="pres">
      <dgm:prSet presAssocID="{8CEF55BB-8A77-43BD-89DD-2D19AC51E525}" presName="hierChild2" presStyleCnt="0"/>
      <dgm:spPr/>
    </dgm:pt>
    <dgm:pt modelId="{D0F9346D-6107-4D5C-A86B-6E7D60EE7040}" type="pres">
      <dgm:prSet presAssocID="{6E9FEA7C-E807-48C8-AE56-7FA64DBBE0BC}" presName="Name10" presStyleLbl="parChTrans1D2" presStyleIdx="0" presStyleCnt="5"/>
      <dgm:spPr/>
    </dgm:pt>
    <dgm:pt modelId="{F023F2A2-CD93-4994-83DB-98BBFEE32893}" type="pres">
      <dgm:prSet presAssocID="{B5DCBD92-1AA1-4C79-BBE1-D16C2B3FFD27}" presName="hierRoot2" presStyleCnt="0"/>
      <dgm:spPr/>
    </dgm:pt>
    <dgm:pt modelId="{818FB741-2049-4389-9288-904EBD794961}" type="pres">
      <dgm:prSet presAssocID="{B5DCBD92-1AA1-4C79-BBE1-D16C2B3FFD27}" presName="composite2" presStyleCnt="0"/>
      <dgm:spPr/>
    </dgm:pt>
    <dgm:pt modelId="{2EABC8C8-7AED-4068-94BF-70C2B3C4C616}" type="pres">
      <dgm:prSet presAssocID="{B5DCBD92-1AA1-4C79-BBE1-D16C2B3FFD27}" presName="background2" presStyleLbl="node2" presStyleIdx="0" presStyleCnt="5"/>
      <dgm:spPr/>
    </dgm:pt>
    <dgm:pt modelId="{BBFF5C33-A4BF-45E8-94EA-898CBE8F6EF4}" type="pres">
      <dgm:prSet presAssocID="{B5DCBD92-1AA1-4C79-BBE1-D16C2B3FFD27}" presName="text2" presStyleLbl="fgAcc2" presStyleIdx="0" presStyleCnt="5">
        <dgm:presLayoutVars>
          <dgm:chPref val="3"/>
        </dgm:presLayoutVars>
      </dgm:prSet>
      <dgm:spPr/>
    </dgm:pt>
    <dgm:pt modelId="{EE7BCF49-0F34-47A2-94A7-CF1CABC0BCFB}" type="pres">
      <dgm:prSet presAssocID="{B5DCBD92-1AA1-4C79-BBE1-D16C2B3FFD27}" presName="hierChild3" presStyleCnt="0"/>
      <dgm:spPr/>
    </dgm:pt>
    <dgm:pt modelId="{CD228C96-8BB7-4FCC-A506-8E1F76E61863}" type="pres">
      <dgm:prSet presAssocID="{D1260A0F-EA0E-4878-82C4-CE471C16E009}" presName="Name10" presStyleLbl="parChTrans1D2" presStyleIdx="1" presStyleCnt="5"/>
      <dgm:spPr/>
    </dgm:pt>
    <dgm:pt modelId="{47D85681-08CA-4E23-9290-79930EAC0484}" type="pres">
      <dgm:prSet presAssocID="{03BB82C0-DDBE-486E-A617-224F6E50EF3F}" presName="hierRoot2" presStyleCnt="0"/>
      <dgm:spPr/>
    </dgm:pt>
    <dgm:pt modelId="{0372193D-9321-4A59-9CFC-E31895BC765E}" type="pres">
      <dgm:prSet presAssocID="{03BB82C0-DDBE-486E-A617-224F6E50EF3F}" presName="composite2" presStyleCnt="0"/>
      <dgm:spPr/>
    </dgm:pt>
    <dgm:pt modelId="{D3B31942-FA21-4584-94C8-BF06193716C6}" type="pres">
      <dgm:prSet presAssocID="{03BB82C0-DDBE-486E-A617-224F6E50EF3F}" presName="background2" presStyleLbl="node2" presStyleIdx="1" presStyleCnt="5"/>
      <dgm:spPr/>
    </dgm:pt>
    <dgm:pt modelId="{BAE6A0B5-6CF7-4F6E-8A7C-1A1B5486D559}" type="pres">
      <dgm:prSet presAssocID="{03BB82C0-DDBE-486E-A617-224F6E50EF3F}" presName="text2" presStyleLbl="fgAcc2" presStyleIdx="1" presStyleCnt="5">
        <dgm:presLayoutVars>
          <dgm:chPref val="3"/>
        </dgm:presLayoutVars>
      </dgm:prSet>
      <dgm:spPr/>
    </dgm:pt>
    <dgm:pt modelId="{E364CF8C-8944-42F7-8152-B83E3F26DF68}" type="pres">
      <dgm:prSet presAssocID="{03BB82C0-DDBE-486E-A617-224F6E50EF3F}" presName="hierChild3" presStyleCnt="0"/>
      <dgm:spPr/>
    </dgm:pt>
    <dgm:pt modelId="{536CF735-755F-4E0E-89C4-73B39D101F5D}" type="pres">
      <dgm:prSet presAssocID="{8DBE6BBA-A8D5-49DC-81C5-F2DDF7C222E5}" presName="Name10" presStyleLbl="parChTrans1D2" presStyleIdx="2" presStyleCnt="5"/>
      <dgm:spPr/>
    </dgm:pt>
    <dgm:pt modelId="{186969EA-C682-4249-A341-F5E3A1CD6193}" type="pres">
      <dgm:prSet presAssocID="{1657801D-6F3D-4625-A4EF-5B3F11E699AF}" presName="hierRoot2" presStyleCnt="0"/>
      <dgm:spPr/>
    </dgm:pt>
    <dgm:pt modelId="{27BF8554-A3AD-48F3-99E0-C3EC23261A05}" type="pres">
      <dgm:prSet presAssocID="{1657801D-6F3D-4625-A4EF-5B3F11E699AF}" presName="composite2" presStyleCnt="0"/>
      <dgm:spPr/>
    </dgm:pt>
    <dgm:pt modelId="{719DB934-1314-4733-BD12-8E9C3480F1B6}" type="pres">
      <dgm:prSet presAssocID="{1657801D-6F3D-4625-A4EF-5B3F11E699AF}" presName="background2" presStyleLbl="node2" presStyleIdx="2" presStyleCnt="5"/>
      <dgm:spPr/>
    </dgm:pt>
    <dgm:pt modelId="{CEB9D89A-22BD-49E6-A5E8-D6D8C4FBFCF9}" type="pres">
      <dgm:prSet presAssocID="{1657801D-6F3D-4625-A4EF-5B3F11E699AF}" presName="text2" presStyleLbl="fgAcc2" presStyleIdx="2" presStyleCnt="5">
        <dgm:presLayoutVars>
          <dgm:chPref val="3"/>
        </dgm:presLayoutVars>
      </dgm:prSet>
      <dgm:spPr/>
    </dgm:pt>
    <dgm:pt modelId="{9979E9B0-41EF-4D47-A9AB-909F49E78913}" type="pres">
      <dgm:prSet presAssocID="{1657801D-6F3D-4625-A4EF-5B3F11E699AF}" presName="hierChild3" presStyleCnt="0"/>
      <dgm:spPr/>
    </dgm:pt>
    <dgm:pt modelId="{B964937A-BE04-4460-B78E-434B39E90C49}" type="pres">
      <dgm:prSet presAssocID="{B4975AF8-54D6-4003-9E11-E0EAED3D503E}" presName="Name10" presStyleLbl="parChTrans1D2" presStyleIdx="3" presStyleCnt="5"/>
      <dgm:spPr/>
    </dgm:pt>
    <dgm:pt modelId="{C4330529-3CCC-4276-A1E9-15946FABFB8E}" type="pres">
      <dgm:prSet presAssocID="{CC97197B-26FE-4958-95FD-104C1354DEEE}" presName="hierRoot2" presStyleCnt="0"/>
      <dgm:spPr/>
    </dgm:pt>
    <dgm:pt modelId="{10862C83-608D-479A-9EE5-25E88737F973}" type="pres">
      <dgm:prSet presAssocID="{CC97197B-26FE-4958-95FD-104C1354DEEE}" presName="composite2" presStyleCnt="0"/>
      <dgm:spPr/>
    </dgm:pt>
    <dgm:pt modelId="{1BFDC929-10E9-44E0-B7AD-00AA4B05D566}" type="pres">
      <dgm:prSet presAssocID="{CC97197B-26FE-4958-95FD-104C1354DEEE}" presName="background2" presStyleLbl="node2" presStyleIdx="3" presStyleCnt="5"/>
      <dgm:spPr/>
    </dgm:pt>
    <dgm:pt modelId="{3785A32B-B984-4813-BD38-34DA38CED0BB}" type="pres">
      <dgm:prSet presAssocID="{CC97197B-26FE-4958-95FD-104C1354DEEE}" presName="text2" presStyleLbl="fgAcc2" presStyleIdx="3" presStyleCnt="5" custLinFactNeighborX="-1862" custLinFactNeighborY="1955">
        <dgm:presLayoutVars>
          <dgm:chPref val="3"/>
        </dgm:presLayoutVars>
      </dgm:prSet>
      <dgm:spPr/>
    </dgm:pt>
    <dgm:pt modelId="{7B69CA16-2057-47B7-BC7C-6C386E6F74E8}" type="pres">
      <dgm:prSet presAssocID="{CC97197B-26FE-4958-95FD-104C1354DEEE}" presName="hierChild3" presStyleCnt="0"/>
      <dgm:spPr/>
    </dgm:pt>
    <dgm:pt modelId="{C14EF102-5A03-4FBD-80B4-EF7A114A74FC}" type="pres">
      <dgm:prSet presAssocID="{C78E5820-E8BA-4734-9497-7BB7DF4B544D}" presName="Name10" presStyleLbl="parChTrans1D2" presStyleIdx="4" presStyleCnt="5"/>
      <dgm:spPr/>
    </dgm:pt>
    <dgm:pt modelId="{AF66DA5F-7896-4FEB-B316-B32F9F4112F1}" type="pres">
      <dgm:prSet presAssocID="{DEBAFEE4-CB04-448F-92FB-8008912D0170}" presName="hierRoot2" presStyleCnt="0"/>
      <dgm:spPr/>
    </dgm:pt>
    <dgm:pt modelId="{E78C3769-4CF9-44EB-A146-718907C381A5}" type="pres">
      <dgm:prSet presAssocID="{DEBAFEE4-CB04-448F-92FB-8008912D0170}" presName="composite2" presStyleCnt="0"/>
      <dgm:spPr/>
    </dgm:pt>
    <dgm:pt modelId="{506ADEEC-CD0C-49EB-84EB-8D1EEDB5EA14}" type="pres">
      <dgm:prSet presAssocID="{DEBAFEE4-CB04-448F-92FB-8008912D0170}" presName="background2" presStyleLbl="node2" presStyleIdx="4" presStyleCnt="5"/>
      <dgm:spPr/>
    </dgm:pt>
    <dgm:pt modelId="{FB129F94-5352-403D-B75F-F5AA8D48469E}" type="pres">
      <dgm:prSet presAssocID="{DEBAFEE4-CB04-448F-92FB-8008912D0170}" presName="text2" presStyleLbl="fgAcc2" presStyleIdx="4" presStyleCnt="5">
        <dgm:presLayoutVars>
          <dgm:chPref val="3"/>
        </dgm:presLayoutVars>
      </dgm:prSet>
      <dgm:spPr/>
    </dgm:pt>
    <dgm:pt modelId="{B72C6E8C-DAD5-4ABB-BF16-80BF7706170F}" type="pres">
      <dgm:prSet presAssocID="{DEBAFEE4-CB04-448F-92FB-8008912D0170}" presName="hierChild3" presStyleCnt="0"/>
      <dgm:spPr/>
    </dgm:pt>
  </dgm:ptLst>
  <dgm:cxnLst>
    <dgm:cxn modelId="{C489E001-0E49-472A-AD23-82C7A8D59FDB}" type="presOf" srcId="{4B936768-79BB-4B81-94BD-14437E4F7F72}" destId="{FBA285E8-8CEF-40BD-8DA5-E03BF028C3E4}" srcOrd="0" destOrd="0" presId="urn:microsoft.com/office/officeart/2005/8/layout/hierarchy1"/>
    <dgm:cxn modelId="{98A6E50D-DB8A-4BCB-BDBE-EBA3A27D6695}" type="presOf" srcId="{8CEF55BB-8A77-43BD-89DD-2D19AC51E525}" destId="{2D4D9306-5799-468E-A88A-95DAC312568F}" srcOrd="0" destOrd="0" presId="urn:microsoft.com/office/officeart/2005/8/layout/hierarchy1"/>
    <dgm:cxn modelId="{4D78403A-494A-4E7A-8C11-3671607B7F46}" srcId="{8CEF55BB-8A77-43BD-89DD-2D19AC51E525}" destId="{1657801D-6F3D-4625-A4EF-5B3F11E699AF}" srcOrd="2" destOrd="0" parTransId="{8DBE6BBA-A8D5-49DC-81C5-F2DDF7C222E5}" sibTransId="{EB8F965E-CC4E-4EB5-AB2A-29D22ADF0629}"/>
    <dgm:cxn modelId="{3A27C868-39D9-4B89-AD08-946D1E9155D6}" srcId="{8CEF55BB-8A77-43BD-89DD-2D19AC51E525}" destId="{CC97197B-26FE-4958-95FD-104C1354DEEE}" srcOrd="3" destOrd="0" parTransId="{B4975AF8-54D6-4003-9E11-E0EAED3D503E}" sibTransId="{7105D7ED-8899-4D91-B118-C205ACEA70AF}"/>
    <dgm:cxn modelId="{A4BE8869-62A6-4FBB-BED2-A751D113072B}" srcId="{4B936768-79BB-4B81-94BD-14437E4F7F72}" destId="{8CEF55BB-8A77-43BD-89DD-2D19AC51E525}" srcOrd="0" destOrd="0" parTransId="{29C6789E-0BA1-4E10-98B4-E956139033C8}" sibTransId="{29FA9813-979B-4461-86CD-F24CEB2165F1}"/>
    <dgm:cxn modelId="{75B5ED7F-C73C-46CA-B845-040E15D98EF2}" type="presOf" srcId="{1657801D-6F3D-4625-A4EF-5B3F11E699AF}" destId="{CEB9D89A-22BD-49E6-A5E8-D6D8C4FBFCF9}" srcOrd="0" destOrd="0" presId="urn:microsoft.com/office/officeart/2005/8/layout/hierarchy1"/>
    <dgm:cxn modelId="{98FA4690-A47F-4905-8A2A-D9C94047FE70}" type="presOf" srcId="{03BB82C0-DDBE-486E-A617-224F6E50EF3F}" destId="{BAE6A0B5-6CF7-4F6E-8A7C-1A1B5486D559}" srcOrd="0" destOrd="0" presId="urn:microsoft.com/office/officeart/2005/8/layout/hierarchy1"/>
    <dgm:cxn modelId="{724C2792-387B-4764-B1CF-A702495C019F}" srcId="{8CEF55BB-8A77-43BD-89DD-2D19AC51E525}" destId="{03BB82C0-DDBE-486E-A617-224F6E50EF3F}" srcOrd="1" destOrd="0" parTransId="{D1260A0F-EA0E-4878-82C4-CE471C16E009}" sibTransId="{C32DC6F9-E67E-4D05-84C0-FDFBEDB9427E}"/>
    <dgm:cxn modelId="{58A9DA92-3D57-4E76-9258-7C3475B93B24}" type="presOf" srcId="{B4975AF8-54D6-4003-9E11-E0EAED3D503E}" destId="{B964937A-BE04-4460-B78E-434B39E90C49}" srcOrd="0" destOrd="0" presId="urn:microsoft.com/office/officeart/2005/8/layout/hierarchy1"/>
    <dgm:cxn modelId="{FCBA9293-16EF-4392-A833-EFBAFA40EE1E}" type="presOf" srcId="{D1260A0F-EA0E-4878-82C4-CE471C16E009}" destId="{CD228C96-8BB7-4FCC-A506-8E1F76E61863}" srcOrd="0" destOrd="0" presId="urn:microsoft.com/office/officeart/2005/8/layout/hierarchy1"/>
    <dgm:cxn modelId="{8C5B019D-E108-4A96-AE9E-07D0CA01E761}" srcId="{8CEF55BB-8A77-43BD-89DD-2D19AC51E525}" destId="{DEBAFEE4-CB04-448F-92FB-8008912D0170}" srcOrd="4" destOrd="0" parTransId="{C78E5820-E8BA-4734-9497-7BB7DF4B544D}" sibTransId="{42F81E7B-5F63-4CA3-9E19-B998A3F46540}"/>
    <dgm:cxn modelId="{1C1F9BAA-3A14-402B-AE7A-F1A377048B2B}" type="presOf" srcId="{8DBE6BBA-A8D5-49DC-81C5-F2DDF7C222E5}" destId="{536CF735-755F-4E0E-89C4-73B39D101F5D}" srcOrd="0" destOrd="0" presId="urn:microsoft.com/office/officeart/2005/8/layout/hierarchy1"/>
    <dgm:cxn modelId="{B4243BBA-CB82-4191-96CE-629293583579}" srcId="{8CEF55BB-8A77-43BD-89DD-2D19AC51E525}" destId="{B5DCBD92-1AA1-4C79-BBE1-D16C2B3FFD27}" srcOrd="0" destOrd="0" parTransId="{6E9FEA7C-E807-48C8-AE56-7FA64DBBE0BC}" sibTransId="{F4E66D49-BF2B-418C-8FA7-62E58126C617}"/>
    <dgm:cxn modelId="{BA18D6CE-E176-49A5-AFD7-440872AFBD53}" type="presOf" srcId="{C78E5820-E8BA-4734-9497-7BB7DF4B544D}" destId="{C14EF102-5A03-4FBD-80B4-EF7A114A74FC}" srcOrd="0" destOrd="0" presId="urn:microsoft.com/office/officeart/2005/8/layout/hierarchy1"/>
    <dgm:cxn modelId="{DD1A5DDD-34DB-4781-BBF7-0F28337F8B47}" type="presOf" srcId="{CC97197B-26FE-4958-95FD-104C1354DEEE}" destId="{3785A32B-B984-4813-BD38-34DA38CED0BB}" srcOrd="0" destOrd="0" presId="urn:microsoft.com/office/officeart/2005/8/layout/hierarchy1"/>
    <dgm:cxn modelId="{B08096E9-AE62-49E3-8B8D-1EED97A035FE}" type="presOf" srcId="{6E9FEA7C-E807-48C8-AE56-7FA64DBBE0BC}" destId="{D0F9346D-6107-4D5C-A86B-6E7D60EE7040}" srcOrd="0" destOrd="0" presId="urn:microsoft.com/office/officeart/2005/8/layout/hierarchy1"/>
    <dgm:cxn modelId="{1DECECEF-F81D-40C4-8D3C-299D83BEB1B3}" type="presOf" srcId="{B5DCBD92-1AA1-4C79-BBE1-D16C2B3FFD27}" destId="{BBFF5C33-A4BF-45E8-94EA-898CBE8F6EF4}" srcOrd="0" destOrd="0" presId="urn:microsoft.com/office/officeart/2005/8/layout/hierarchy1"/>
    <dgm:cxn modelId="{6708CEF0-0149-4DE1-98DC-25BB89C64139}" type="presOf" srcId="{DEBAFEE4-CB04-448F-92FB-8008912D0170}" destId="{FB129F94-5352-403D-B75F-F5AA8D48469E}" srcOrd="0" destOrd="0" presId="urn:microsoft.com/office/officeart/2005/8/layout/hierarchy1"/>
    <dgm:cxn modelId="{F4B754CA-8E17-4059-8467-19CADBCF22A5}" type="presParOf" srcId="{FBA285E8-8CEF-40BD-8DA5-E03BF028C3E4}" destId="{0F4CB25C-8E89-4C6F-9747-1340B8E20EDC}" srcOrd="0" destOrd="0" presId="urn:microsoft.com/office/officeart/2005/8/layout/hierarchy1"/>
    <dgm:cxn modelId="{3C5C6834-D452-4949-864B-83159A8CE655}" type="presParOf" srcId="{0F4CB25C-8E89-4C6F-9747-1340B8E20EDC}" destId="{FDE19F32-A711-4A18-8418-77B84ED43C73}" srcOrd="0" destOrd="0" presId="urn:microsoft.com/office/officeart/2005/8/layout/hierarchy1"/>
    <dgm:cxn modelId="{5A4A2940-8065-480F-9A22-957D9359A128}" type="presParOf" srcId="{FDE19F32-A711-4A18-8418-77B84ED43C73}" destId="{BAB9C02F-921E-4EDD-AB93-D81304D8D71F}" srcOrd="0" destOrd="0" presId="urn:microsoft.com/office/officeart/2005/8/layout/hierarchy1"/>
    <dgm:cxn modelId="{C36B2BFB-84DA-4084-8187-DE1DA37A3C7C}" type="presParOf" srcId="{FDE19F32-A711-4A18-8418-77B84ED43C73}" destId="{2D4D9306-5799-468E-A88A-95DAC312568F}" srcOrd="1" destOrd="0" presId="urn:microsoft.com/office/officeart/2005/8/layout/hierarchy1"/>
    <dgm:cxn modelId="{68DB9A4E-825A-4282-AAD5-21A02B678636}" type="presParOf" srcId="{0F4CB25C-8E89-4C6F-9747-1340B8E20EDC}" destId="{FC8C41DD-E63D-466B-A104-EE8F7215357B}" srcOrd="1" destOrd="0" presId="urn:microsoft.com/office/officeart/2005/8/layout/hierarchy1"/>
    <dgm:cxn modelId="{F9523F88-99EC-43F3-AF3F-B7367EEC71FA}" type="presParOf" srcId="{FC8C41DD-E63D-466B-A104-EE8F7215357B}" destId="{D0F9346D-6107-4D5C-A86B-6E7D60EE7040}" srcOrd="0" destOrd="0" presId="urn:microsoft.com/office/officeart/2005/8/layout/hierarchy1"/>
    <dgm:cxn modelId="{17E3132E-0313-4791-8C17-5F940AF3DA2A}" type="presParOf" srcId="{FC8C41DD-E63D-466B-A104-EE8F7215357B}" destId="{F023F2A2-CD93-4994-83DB-98BBFEE32893}" srcOrd="1" destOrd="0" presId="urn:microsoft.com/office/officeart/2005/8/layout/hierarchy1"/>
    <dgm:cxn modelId="{D84A6072-68D7-4D57-BD69-1A9065259F91}" type="presParOf" srcId="{F023F2A2-CD93-4994-83DB-98BBFEE32893}" destId="{818FB741-2049-4389-9288-904EBD794961}" srcOrd="0" destOrd="0" presId="urn:microsoft.com/office/officeart/2005/8/layout/hierarchy1"/>
    <dgm:cxn modelId="{4C2D8F36-627B-4E52-8565-69C49A151841}" type="presParOf" srcId="{818FB741-2049-4389-9288-904EBD794961}" destId="{2EABC8C8-7AED-4068-94BF-70C2B3C4C616}" srcOrd="0" destOrd="0" presId="urn:microsoft.com/office/officeart/2005/8/layout/hierarchy1"/>
    <dgm:cxn modelId="{09AFE412-5697-49EB-A9AC-5965B2F6A093}" type="presParOf" srcId="{818FB741-2049-4389-9288-904EBD794961}" destId="{BBFF5C33-A4BF-45E8-94EA-898CBE8F6EF4}" srcOrd="1" destOrd="0" presId="urn:microsoft.com/office/officeart/2005/8/layout/hierarchy1"/>
    <dgm:cxn modelId="{40B741F3-0148-404D-B4C3-CA7D0EECE363}" type="presParOf" srcId="{F023F2A2-CD93-4994-83DB-98BBFEE32893}" destId="{EE7BCF49-0F34-47A2-94A7-CF1CABC0BCFB}" srcOrd="1" destOrd="0" presId="urn:microsoft.com/office/officeart/2005/8/layout/hierarchy1"/>
    <dgm:cxn modelId="{26418F7A-2D3A-4BE3-AFFE-5B34AAE77D56}" type="presParOf" srcId="{FC8C41DD-E63D-466B-A104-EE8F7215357B}" destId="{CD228C96-8BB7-4FCC-A506-8E1F76E61863}" srcOrd="2" destOrd="0" presId="urn:microsoft.com/office/officeart/2005/8/layout/hierarchy1"/>
    <dgm:cxn modelId="{0E0E1A44-A28E-4D01-AB1A-FEACFBFDE0FD}" type="presParOf" srcId="{FC8C41DD-E63D-466B-A104-EE8F7215357B}" destId="{47D85681-08CA-4E23-9290-79930EAC0484}" srcOrd="3" destOrd="0" presId="urn:microsoft.com/office/officeart/2005/8/layout/hierarchy1"/>
    <dgm:cxn modelId="{1784ADEE-A700-429E-97FF-E0D6DD3A9AE2}" type="presParOf" srcId="{47D85681-08CA-4E23-9290-79930EAC0484}" destId="{0372193D-9321-4A59-9CFC-E31895BC765E}" srcOrd="0" destOrd="0" presId="urn:microsoft.com/office/officeart/2005/8/layout/hierarchy1"/>
    <dgm:cxn modelId="{0EACF2AF-2585-4B42-BB64-913C15DB471D}" type="presParOf" srcId="{0372193D-9321-4A59-9CFC-E31895BC765E}" destId="{D3B31942-FA21-4584-94C8-BF06193716C6}" srcOrd="0" destOrd="0" presId="urn:microsoft.com/office/officeart/2005/8/layout/hierarchy1"/>
    <dgm:cxn modelId="{08E877A4-663A-448D-977F-87F6F62CE7F6}" type="presParOf" srcId="{0372193D-9321-4A59-9CFC-E31895BC765E}" destId="{BAE6A0B5-6CF7-4F6E-8A7C-1A1B5486D559}" srcOrd="1" destOrd="0" presId="urn:microsoft.com/office/officeart/2005/8/layout/hierarchy1"/>
    <dgm:cxn modelId="{3239AAD0-DA86-4D95-B179-737D549733E7}" type="presParOf" srcId="{47D85681-08CA-4E23-9290-79930EAC0484}" destId="{E364CF8C-8944-42F7-8152-B83E3F26DF68}" srcOrd="1" destOrd="0" presId="urn:microsoft.com/office/officeart/2005/8/layout/hierarchy1"/>
    <dgm:cxn modelId="{AAD3A6C7-91E9-4929-BF69-79D87A3EE964}" type="presParOf" srcId="{FC8C41DD-E63D-466B-A104-EE8F7215357B}" destId="{536CF735-755F-4E0E-89C4-73B39D101F5D}" srcOrd="4" destOrd="0" presId="urn:microsoft.com/office/officeart/2005/8/layout/hierarchy1"/>
    <dgm:cxn modelId="{E246880D-A4C1-4556-B349-81DF498D046D}" type="presParOf" srcId="{FC8C41DD-E63D-466B-A104-EE8F7215357B}" destId="{186969EA-C682-4249-A341-F5E3A1CD6193}" srcOrd="5" destOrd="0" presId="urn:microsoft.com/office/officeart/2005/8/layout/hierarchy1"/>
    <dgm:cxn modelId="{45724277-BE77-4BEF-9639-2BA00963FD51}" type="presParOf" srcId="{186969EA-C682-4249-A341-F5E3A1CD6193}" destId="{27BF8554-A3AD-48F3-99E0-C3EC23261A05}" srcOrd="0" destOrd="0" presId="urn:microsoft.com/office/officeart/2005/8/layout/hierarchy1"/>
    <dgm:cxn modelId="{A1DDB6DA-5EE9-4E3F-A778-6D799893B8A2}" type="presParOf" srcId="{27BF8554-A3AD-48F3-99E0-C3EC23261A05}" destId="{719DB934-1314-4733-BD12-8E9C3480F1B6}" srcOrd="0" destOrd="0" presId="urn:microsoft.com/office/officeart/2005/8/layout/hierarchy1"/>
    <dgm:cxn modelId="{7D257766-3561-4CE4-928E-E3794C770D10}" type="presParOf" srcId="{27BF8554-A3AD-48F3-99E0-C3EC23261A05}" destId="{CEB9D89A-22BD-49E6-A5E8-D6D8C4FBFCF9}" srcOrd="1" destOrd="0" presId="urn:microsoft.com/office/officeart/2005/8/layout/hierarchy1"/>
    <dgm:cxn modelId="{4173C9B9-F3FE-4DB3-8169-C6B6BFF8DA68}" type="presParOf" srcId="{186969EA-C682-4249-A341-F5E3A1CD6193}" destId="{9979E9B0-41EF-4D47-A9AB-909F49E78913}" srcOrd="1" destOrd="0" presId="urn:microsoft.com/office/officeart/2005/8/layout/hierarchy1"/>
    <dgm:cxn modelId="{029B02E9-720D-4552-B951-69F10964F103}" type="presParOf" srcId="{FC8C41DD-E63D-466B-A104-EE8F7215357B}" destId="{B964937A-BE04-4460-B78E-434B39E90C49}" srcOrd="6" destOrd="0" presId="urn:microsoft.com/office/officeart/2005/8/layout/hierarchy1"/>
    <dgm:cxn modelId="{3ADA9444-A35F-465D-9147-5679F3ADD753}" type="presParOf" srcId="{FC8C41DD-E63D-466B-A104-EE8F7215357B}" destId="{C4330529-3CCC-4276-A1E9-15946FABFB8E}" srcOrd="7" destOrd="0" presId="urn:microsoft.com/office/officeart/2005/8/layout/hierarchy1"/>
    <dgm:cxn modelId="{7E454F67-8959-4EE1-9FF1-0DE40C0B5526}" type="presParOf" srcId="{C4330529-3CCC-4276-A1E9-15946FABFB8E}" destId="{10862C83-608D-479A-9EE5-25E88737F973}" srcOrd="0" destOrd="0" presId="urn:microsoft.com/office/officeart/2005/8/layout/hierarchy1"/>
    <dgm:cxn modelId="{F4078386-EBCA-4FFE-B7BF-FDEFBD0AEAA3}" type="presParOf" srcId="{10862C83-608D-479A-9EE5-25E88737F973}" destId="{1BFDC929-10E9-44E0-B7AD-00AA4B05D566}" srcOrd="0" destOrd="0" presId="urn:microsoft.com/office/officeart/2005/8/layout/hierarchy1"/>
    <dgm:cxn modelId="{BD55C039-644A-4A17-9D4A-3A7B56A18F70}" type="presParOf" srcId="{10862C83-608D-479A-9EE5-25E88737F973}" destId="{3785A32B-B984-4813-BD38-34DA38CED0BB}" srcOrd="1" destOrd="0" presId="urn:microsoft.com/office/officeart/2005/8/layout/hierarchy1"/>
    <dgm:cxn modelId="{33A4F664-9306-452F-8BB2-35172E6CA980}" type="presParOf" srcId="{C4330529-3CCC-4276-A1E9-15946FABFB8E}" destId="{7B69CA16-2057-47B7-BC7C-6C386E6F74E8}" srcOrd="1" destOrd="0" presId="urn:microsoft.com/office/officeart/2005/8/layout/hierarchy1"/>
    <dgm:cxn modelId="{F97738B2-4D22-46BE-A1B0-BB20D2900743}" type="presParOf" srcId="{FC8C41DD-E63D-466B-A104-EE8F7215357B}" destId="{C14EF102-5A03-4FBD-80B4-EF7A114A74FC}" srcOrd="8" destOrd="0" presId="urn:microsoft.com/office/officeart/2005/8/layout/hierarchy1"/>
    <dgm:cxn modelId="{E49875FF-8B42-4DD2-B025-149743115593}" type="presParOf" srcId="{FC8C41DD-E63D-466B-A104-EE8F7215357B}" destId="{AF66DA5F-7896-4FEB-B316-B32F9F4112F1}" srcOrd="9" destOrd="0" presId="urn:microsoft.com/office/officeart/2005/8/layout/hierarchy1"/>
    <dgm:cxn modelId="{AF19FC31-B41C-4374-915E-ACFB66F4DEDF}" type="presParOf" srcId="{AF66DA5F-7896-4FEB-B316-B32F9F4112F1}" destId="{E78C3769-4CF9-44EB-A146-718907C381A5}" srcOrd="0" destOrd="0" presId="urn:microsoft.com/office/officeart/2005/8/layout/hierarchy1"/>
    <dgm:cxn modelId="{CB9C955B-5F86-446C-A949-DA9D1D4590A6}" type="presParOf" srcId="{E78C3769-4CF9-44EB-A146-718907C381A5}" destId="{506ADEEC-CD0C-49EB-84EB-8D1EEDB5EA14}" srcOrd="0" destOrd="0" presId="urn:microsoft.com/office/officeart/2005/8/layout/hierarchy1"/>
    <dgm:cxn modelId="{9F13893B-0269-4D10-A97F-870941F55125}" type="presParOf" srcId="{E78C3769-4CF9-44EB-A146-718907C381A5}" destId="{FB129F94-5352-403D-B75F-F5AA8D48469E}" srcOrd="1" destOrd="0" presId="urn:microsoft.com/office/officeart/2005/8/layout/hierarchy1"/>
    <dgm:cxn modelId="{8BAD90AA-513A-4E10-B306-6737BC31D9F6}" type="presParOf" srcId="{AF66DA5F-7896-4FEB-B316-B32F9F4112F1}" destId="{B72C6E8C-DAD5-4ABB-BF16-80BF7706170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EF102-5A03-4FBD-80B4-EF7A114A74FC}">
      <dsp:nvSpPr>
        <dsp:cNvPr id="0" name=""/>
        <dsp:cNvSpPr/>
      </dsp:nvSpPr>
      <dsp:spPr>
        <a:xfrm>
          <a:off x="5160499" y="1937090"/>
          <a:ext cx="4281204" cy="509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18"/>
              </a:lnTo>
              <a:lnTo>
                <a:pt x="4281204" y="347118"/>
              </a:lnTo>
              <a:lnTo>
                <a:pt x="4281204" y="5093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4937A-BE04-4460-B78E-434B39E90C49}">
      <dsp:nvSpPr>
        <dsp:cNvPr id="0" name=""/>
        <dsp:cNvSpPr/>
      </dsp:nvSpPr>
      <dsp:spPr>
        <a:xfrm>
          <a:off x="5160499" y="1937090"/>
          <a:ext cx="2107991" cy="531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860"/>
              </a:lnTo>
              <a:lnTo>
                <a:pt x="2107991" y="368860"/>
              </a:lnTo>
              <a:lnTo>
                <a:pt x="2107991" y="5311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6CF735-755F-4E0E-89C4-73B39D101F5D}">
      <dsp:nvSpPr>
        <dsp:cNvPr id="0" name=""/>
        <dsp:cNvSpPr/>
      </dsp:nvSpPr>
      <dsp:spPr>
        <a:xfrm>
          <a:off x="5114779" y="1937090"/>
          <a:ext cx="91440" cy="5093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93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28C96-8BB7-4FCC-A506-8E1F76E61863}">
      <dsp:nvSpPr>
        <dsp:cNvPr id="0" name=""/>
        <dsp:cNvSpPr/>
      </dsp:nvSpPr>
      <dsp:spPr>
        <a:xfrm>
          <a:off x="3019897" y="1937090"/>
          <a:ext cx="2140602" cy="509366"/>
        </a:xfrm>
        <a:custGeom>
          <a:avLst/>
          <a:gdLst/>
          <a:ahLst/>
          <a:cxnLst/>
          <a:rect l="0" t="0" r="0" b="0"/>
          <a:pathLst>
            <a:path>
              <a:moveTo>
                <a:pt x="2140602" y="0"/>
              </a:moveTo>
              <a:lnTo>
                <a:pt x="2140602" y="347118"/>
              </a:lnTo>
              <a:lnTo>
                <a:pt x="0" y="347118"/>
              </a:lnTo>
              <a:lnTo>
                <a:pt x="0" y="5093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9346D-6107-4D5C-A86B-6E7D60EE7040}">
      <dsp:nvSpPr>
        <dsp:cNvPr id="0" name=""/>
        <dsp:cNvSpPr/>
      </dsp:nvSpPr>
      <dsp:spPr>
        <a:xfrm>
          <a:off x="879295" y="1937090"/>
          <a:ext cx="4281204" cy="509366"/>
        </a:xfrm>
        <a:custGeom>
          <a:avLst/>
          <a:gdLst/>
          <a:ahLst/>
          <a:cxnLst/>
          <a:rect l="0" t="0" r="0" b="0"/>
          <a:pathLst>
            <a:path>
              <a:moveTo>
                <a:pt x="4281204" y="0"/>
              </a:moveTo>
              <a:lnTo>
                <a:pt x="4281204" y="347118"/>
              </a:lnTo>
              <a:lnTo>
                <a:pt x="0" y="347118"/>
              </a:lnTo>
              <a:lnTo>
                <a:pt x="0" y="5093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9C02F-921E-4EDD-AB93-D81304D8D71F}">
      <dsp:nvSpPr>
        <dsp:cNvPr id="0" name=""/>
        <dsp:cNvSpPr/>
      </dsp:nvSpPr>
      <dsp:spPr>
        <a:xfrm>
          <a:off x="3919185" y="607871"/>
          <a:ext cx="2482629" cy="13292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4D9306-5799-468E-A88A-95DAC312568F}">
      <dsp:nvSpPr>
        <dsp:cNvPr id="0" name=""/>
        <dsp:cNvSpPr/>
      </dsp:nvSpPr>
      <dsp:spPr>
        <a:xfrm>
          <a:off x="4113785" y="792741"/>
          <a:ext cx="2482629" cy="13292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0" kern="1200" dirty="0"/>
            <a:t>Dean of Students 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David Lees</a:t>
          </a:r>
        </a:p>
      </dsp:txBody>
      <dsp:txXfrm>
        <a:off x="4152716" y="831672"/>
        <a:ext cx="2404767" cy="1251356"/>
      </dsp:txXfrm>
    </dsp:sp>
    <dsp:sp modelId="{2EABC8C8-7AED-4068-94BF-70C2B3C4C616}">
      <dsp:nvSpPr>
        <dsp:cNvPr id="0" name=""/>
        <dsp:cNvSpPr/>
      </dsp:nvSpPr>
      <dsp:spPr>
        <a:xfrm>
          <a:off x="3594" y="2446456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F5C33-A4BF-45E8-94EA-898CBE8F6EF4}">
      <dsp:nvSpPr>
        <dsp:cNvPr id="0" name=""/>
        <dsp:cNvSpPr/>
      </dsp:nvSpPr>
      <dsp:spPr>
        <a:xfrm>
          <a:off x="198194" y="2631326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PA to the Dean of Students </a:t>
          </a:r>
          <a:br>
            <a:rPr lang="en-GB" sz="1200" kern="1200" dirty="0"/>
          </a:br>
          <a:r>
            <a:rPr lang="en-GB" sz="1200" b="1" kern="1200" dirty="0"/>
            <a:t>Patricia Burke</a:t>
          </a:r>
        </a:p>
      </dsp:txBody>
      <dsp:txXfrm>
        <a:off x="230767" y="2663899"/>
        <a:ext cx="1686255" cy="1046994"/>
      </dsp:txXfrm>
    </dsp:sp>
    <dsp:sp modelId="{D3B31942-FA21-4584-94C8-BF06193716C6}">
      <dsp:nvSpPr>
        <dsp:cNvPr id="0" name=""/>
        <dsp:cNvSpPr/>
      </dsp:nvSpPr>
      <dsp:spPr>
        <a:xfrm>
          <a:off x="2144196" y="2446456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6A0B5-6CF7-4F6E-8A7C-1A1B5486D559}">
      <dsp:nvSpPr>
        <dsp:cNvPr id="0" name=""/>
        <dsp:cNvSpPr/>
      </dsp:nvSpPr>
      <dsp:spPr>
        <a:xfrm>
          <a:off x="2338796" y="2631326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Deputy Dean of Students and Faculty Senior Tutor – Science, Engineering and Medicine </a:t>
          </a:r>
          <a:br>
            <a:rPr lang="en-GB" sz="1200" kern="1200" dirty="0"/>
          </a:br>
          <a:r>
            <a:rPr lang="en-GB" sz="1200" kern="1200" dirty="0"/>
            <a:t>G</a:t>
          </a:r>
          <a:r>
            <a:rPr lang="en-GB" sz="1200" b="1" kern="1200" dirty="0"/>
            <a:t>avin Schwartz-Leeper</a:t>
          </a:r>
          <a:endParaRPr lang="en-GB" sz="1200" kern="1200" dirty="0"/>
        </a:p>
      </dsp:txBody>
      <dsp:txXfrm>
        <a:off x="2371369" y="2663899"/>
        <a:ext cx="1686255" cy="1046994"/>
      </dsp:txXfrm>
    </dsp:sp>
    <dsp:sp modelId="{719DB934-1314-4733-BD12-8E9C3480F1B6}">
      <dsp:nvSpPr>
        <dsp:cNvPr id="0" name=""/>
        <dsp:cNvSpPr/>
      </dsp:nvSpPr>
      <dsp:spPr>
        <a:xfrm>
          <a:off x="4284798" y="2446456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9D89A-22BD-49E6-A5E8-D6D8C4FBFCF9}">
      <dsp:nvSpPr>
        <dsp:cNvPr id="0" name=""/>
        <dsp:cNvSpPr/>
      </dsp:nvSpPr>
      <dsp:spPr>
        <a:xfrm>
          <a:off x="4479399" y="2631326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Faculty Senior Tutor – Social Sciences </a:t>
          </a:r>
          <a:br>
            <a:rPr lang="en-GB" sz="1200" kern="1200" dirty="0"/>
          </a:br>
          <a:r>
            <a:rPr lang="en-GB" sz="1200" b="1" kern="1200" dirty="0"/>
            <a:t>Mark Pulsford </a:t>
          </a:r>
        </a:p>
      </dsp:txBody>
      <dsp:txXfrm>
        <a:off x="4511972" y="2663899"/>
        <a:ext cx="1686255" cy="1046994"/>
      </dsp:txXfrm>
    </dsp:sp>
    <dsp:sp modelId="{1BFDC929-10E9-44E0-B7AD-00AA4B05D566}">
      <dsp:nvSpPr>
        <dsp:cNvPr id="0" name=""/>
        <dsp:cNvSpPr/>
      </dsp:nvSpPr>
      <dsp:spPr>
        <a:xfrm>
          <a:off x="6392790" y="2468198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85A32B-B984-4813-BD38-34DA38CED0BB}">
      <dsp:nvSpPr>
        <dsp:cNvPr id="0" name=""/>
        <dsp:cNvSpPr/>
      </dsp:nvSpPr>
      <dsp:spPr>
        <a:xfrm>
          <a:off x="6587390" y="2653068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Faculty Senior Tutor</a:t>
          </a:r>
          <a:br>
            <a:rPr lang="en-GB" sz="1200" kern="1200" dirty="0"/>
          </a:br>
          <a:r>
            <a:rPr lang="en-GB" sz="1200" kern="1200" dirty="0"/>
            <a:t>Arts </a:t>
          </a:r>
          <a:br>
            <a:rPr lang="en-GB" sz="1200" kern="1200" dirty="0"/>
          </a:br>
          <a:r>
            <a:rPr lang="en-GB" sz="1200" b="1" kern="1200" dirty="0"/>
            <a:t>Amanda Kowalczyk 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                       </a:t>
          </a:r>
        </a:p>
      </dsp:txBody>
      <dsp:txXfrm>
        <a:off x="6619963" y="2685641"/>
        <a:ext cx="1686255" cy="1046994"/>
      </dsp:txXfrm>
    </dsp:sp>
    <dsp:sp modelId="{506ADEEC-CD0C-49EB-84EB-8D1EEDB5EA14}">
      <dsp:nvSpPr>
        <dsp:cNvPr id="0" name=""/>
        <dsp:cNvSpPr/>
      </dsp:nvSpPr>
      <dsp:spPr>
        <a:xfrm>
          <a:off x="8566003" y="2446456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29F94-5352-403D-B75F-F5AA8D48469E}">
      <dsp:nvSpPr>
        <dsp:cNvPr id="0" name=""/>
        <dsp:cNvSpPr/>
      </dsp:nvSpPr>
      <dsp:spPr>
        <a:xfrm>
          <a:off x="8760603" y="2631326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Inclusive Education  - Senior Project Officer –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 </a:t>
          </a:r>
          <a:r>
            <a:rPr lang="en-GB" sz="1200" b="1" kern="1200" dirty="0"/>
            <a:t>Megan Caulfield</a:t>
          </a:r>
        </a:p>
      </dsp:txBody>
      <dsp:txXfrm>
        <a:off x="8793176" y="2663899"/>
        <a:ext cx="1686255" cy="1046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7A4A-CE4E-42F2-A521-793D7A33A26C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FE81-2128-4CD5-B930-BC69609DA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9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6492A-9A8B-4DB2-A865-D29311CD0F6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92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28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0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9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114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65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01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37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0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3D321-57C9-4428-AEB4-BFF0FA73E848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F0E8-2658-42F2-90EC-F5B9B1EC62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dirty="0"/>
              <a:t>Education Group – Dean of Students’ Office</a:t>
            </a:r>
            <a:br>
              <a:rPr lang="en-GB" sz="3200" b="1" dirty="0"/>
            </a:br>
            <a:r>
              <a:rPr lang="en-GB" sz="3200" b="1" dirty="0"/>
              <a:t>December 2024  </a:t>
            </a:r>
            <a:endParaRPr lang="en-GB" sz="18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D9B129-807E-9F81-F831-E3882026A6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731019"/>
              </p:ext>
            </p:extLst>
          </p:nvPr>
        </p:nvGraphicFramePr>
        <p:xfrm>
          <a:off x="838200" y="20689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5630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71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Education Group – Dean of Students’ Office December 2024  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Policy and Quality  February 2021</dc:title>
  <dc:creator>Taylor, Abigail</dc:creator>
  <cp:lastModifiedBy>O'Keeffe, Michelle</cp:lastModifiedBy>
  <cp:revision>50</cp:revision>
  <dcterms:created xsi:type="dcterms:W3CDTF">2021-02-17T12:10:13Z</dcterms:created>
  <dcterms:modified xsi:type="dcterms:W3CDTF">2024-12-19T13:43:04Z</dcterms:modified>
</cp:coreProperties>
</file>