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40790E-9A88-4BBA-8E76-FEAC2474F33A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4833ACEF-5815-49D7-8EB9-5170F64222FD}">
      <dgm:prSet phldrT="[Text]"/>
      <dgm:spPr/>
      <dgm:t>
        <a:bodyPr/>
        <a:lstStyle/>
        <a:p>
          <a:r>
            <a:rPr lang="en-US" b="1" dirty="0"/>
            <a:t>Liz Hough (Director of Admissions)</a:t>
          </a:r>
        </a:p>
      </dgm:t>
    </dgm:pt>
    <dgm:pt modelId="{46CBF022-B75A-4568-9DD3-0C92DCD40A2C}" type="parTrans" cxnId="{AD961BAA-3C69-420B-A22C-6A75334E3A2C}">
      <dgm:prSet/>
      <dgm:spPr/>
      <dgm:t>
        <a:bodyPr/>
        <a:lstStyle/>
        <a:p>
          <a:endParaRPr lang="en-US"/>
        </a:p>
      </dgm:t>
    </dgm:pt>
    <dgm:pt modelId="{425616B2-3F85-4138-B38C-1B1569F4559D}" type="sibTrans" cxnId="{AD961BAA-3C69-420B-A22C-6A75334E3A2C}">
      <dgm:prSet/>
      <dgm:spPr/>
      <dgm:t>
        <a:bodyPr/>
        <a:lstStyle/>
        <a:p>
          <a:endParaRPr lang="en-US"/>
        </a:p>
      </dgm:t>
    </dgm:pt>
    <dgm:pt modelId="{030F10BF-99E2-494F-ABD7-CD6BD9FB391F}">
      <dgm:prSet phldrT="[Text]"/>
      <dgm:spPr/>
      <dgm:t>
        <a:bodyPr/>
        <a:lstStyle/>
        <a:p>
          <a:r>
            <a:rPr lang="en-US" b="1" dirty="0"/>
            <a:t>Claire Boyes</a:t>
          </a:r>
        </a:p>
        <a:p>
          <a:r>
            <a:rPr lang="en-US" b="1" dirty="0"/>
            <a:t>PG Admissions Service Manager</a:t>
          </a:r>
        </a:p>
      </dgm:t>
    </dgm:pt>
    <dgm:pt modelId="{B30A7DCA-7E04-4A88-951C-E69353F2D734}" type="parTrans" cxnId="{B8E818CB-2EF0-462E-9958-FC6DA7CAAD63}">
      <dgm:prSet/>
      <dgm:spPr/>
      <dgm:t>
        <a:bodyPr/>
        <a:lstStyle/>
        <a:p>
          <a:endParaRPr lang="en-US"/>
        </a:p>
      </dgm:t>
    </dgm:pt>
    <dgm:pt modelId="{3C3EA153-FEC7-4261-B564-EF39E3CEA37D}" type="sibTrans" cxnId="{B8E818CB-2EF0-462E-9958-FC6DA7CAAD63}">
      <dgm:prSet/>
      <dgm:spPr/>
      <dgm:t>
        <a:bodyPr/>
        <a:lstStyle/>
        <a:p>
          <a:endParaRPr lang="en-US"/>
        </a:p>
      </dgm:t>
    </dgm:pt>
    <dgm:pt modelId="{C33E94A5-2D48-454B-B5F7-CB480D0E0F87}">
      <dgm:prSet/>
      <dgm:spPr/>
      <dgm:t>
        <a:bodyPr/>
        <a:lstStyle/>
        <a:p>
          <a:r>
            <a:rPr lang="en-US" dirty="0"/>
            <a:t>Stephen Keep</a:t>
          </a:r>
        </a:p>
        <a:p>
          <a:r>
            <a:rPr lang="en-US" dirty="0"/>
            <a:t>PG Admissions Coordinator</a:t>
          </a:r>
        </a:p>
      </dgm:t>
    </dgm:pt>
    <dgm:pt modelId="{EE1D782D-429E-42F7-8A59-5EE793A78031}" type="parTrans" cxnId="{4EADC687-41C3-4263-8482-D6905BF7A214}">
      <dgm:prSet/>
      <dgm:spPr/>
      <dgm:t>
        <a:bodyPr/>
        <a:lstStyle/>
        <a:p>
          <a:endParaRPr lang="en-US"/>
        </a:p>
      </dgm:t>
    </dgm:pt>
    <dgm:pt modelId="{82B45D72-0C65-46BC-A9E3-F018C8E7C718}" type="sibTrans" cxnId="{4EADC687-41C3-4263-8482-D6905BF7A214}">
      <dgm:prSet/>
      <dgm:spPr/>
      <dgm:t>
        <a:bodyPr/>
        <a:lstStyle/>
        <a:p>
          <a:endParaRPr lang="en-US"/>
        </a:p>
      </dgm:t>
    </dgm:pt>
    <dgm:pt modelId="{C0BCBCF4-A320-4531-9417-7BF8E3ABF01C}">
      <dgm:prSet/>
      <dgm:spPr/>
      <dgm:t>
        <a:bodyPr/>
        <a:lstStyle/>
        <a:p>
          <a:r>
            <a:rPr lang="en-US" dirty="0"/>
            <a:t>Victoria Diaz Dantoni</a:t>
          </a:r>
        </a:p>
        <a:p>
          <a:r>
            <a:rPr lang="en-US" dirty="0"/>
            <a:t>PG Admissions Officer</a:t>
          </a:r>
        </a:p>
      </dgm:t>
    </dgm:pt>
    <dgm:pt modelId="{AC63E8BB-6B6C-4450-9F86-DFBB4E327A7D}" type="parTrans" cxnId="{87669417-0EDB-4EB8-8B0A-6A8738ABD3E1}">
      <dgm:prSet/>
      <dgm:spPr/>
      <dgm:t>
        <a:bodyPr/>
        <a:lstStyle/>
        <a:p>
          <a:endParaRPr lang="en-US"/>
        </a:p>
      </dgm:t>
    </dgm:pt>
    <dgm:pt modelId="{3F4070CF-72B9-48E5-B66D-FBF6C4374387}" type="sibTrans" cxnId="{87669417-0EDB-4EB8-8B0A-6A8738ABD3E1}">
      <dgm:prSet/>
      <dgm:spPr/>
      <dgm:t>
        <a:bodyPr/>
        <a:lstStyle/>
        <a:p>
          <a:endParaRPr lang="en-US"/>
        </a:p>
      </dgm:t>
    </dgm:pt>
    <dgm:pt modelId="{D29DDB65-518B-4AA4-B4E6-6FFBD3AB8171}">
      <dgm:prSet/>
      <dgm:spPr/>
      <dgm:t>
        <a:bodyPr/>
        <a:lstStyle/>
        <a:p>
          <a:r>
            <a:rPr lang="en-US"/>
            <a:t>Rebekah Luck-Owen</a:t>
          </a:r>
          <a:endParaRPr lang="en-US" dirty="0"/>
        </a:p>
        <a:p>
          <a:r>
            <a:rPr lang="en-US" dirty="0"/>
            <a:t>PG Admissions Officer</a:t>
          </a:r>
        </a:p>
      </dgm:t>
    </dgm:pt>
    <dgm:pt modelId="{59D4EF78-1060-4675-A8DF-CF8261975B8E}" type="parTrans" cxnId="{B98C5653-2A12-4413-9AF1-5C04E7B4910D}">
      <dgm:prSet/>
      <dgm:spPr/>
      <dgm:t>
        <a:bodyPr/>
        <a:lstStyle/>
        <a:p>
          <a:endParaRPr lang="en-US"/>
        </a:p>
      </dgm:t>
    </dgm:pt>
    <dgm:pt modelId="{149A03E5-EDC2-44C3-AFFC-AAECC1DA6A54}" type="sibTrans" cxnId="{B98C5653-2A12-4413-9AF1-5C04E7B4910D}">
      <dgm:prSet/>
      <dgm:spPr/>
      <dgm:t>
        <a:bodyPr/>
        <a:lstStyle/>
        <a:p>
          <a:endParaRPr lang="en-US"/>
        </a:p>
      </dgm:t>
    </dgm:pt>
    <dgm:pt modelId="{154D27CA-BBD7-40FB-8E78-AED99251DDD1}">
      <dgm:prSet/>
      <dgm:spPr/>
      <dgm:t>
        <a:bodyPr/>
        <a:lstStyle/>
        <a:p>
          <a:r>
            <a:rPr lang="en-US" dirty="0"/>
            <a:t>Tara Bell</a:t>
          </a:r>
        </a:p>
        <a:p>
          <a:r>
            <a:rPr lang="en-US" dirty="0"/>
            <a:t>Admissions and Administrative Officer</a:t>
          </a:r>
        </a:p>
      </dgm:t>
    </dgm:pt>
    <dgm:pt modelId="{69B93249-381E-438C-99EB-57018A409AC9}" type="parTrans" cxnId="{7D8F882D-509D-4C78-8B28-C57201A6A6E9}">
      <dgm:prSet/>
      <dgm:spPr/>
      <dgm:t>
        <a:bodyPr/>
        <a:lstStyle/>
        <a:p>
          <a:endParaRPr lang="en-US"/>
        </a:p>
      </dgm:t>
    </dgm:pt>
    <dgm:pt modelId="{13CB8443-8EBE-43AA-98F1-D3CBF06E7B78}" type="sibTrans" cxnId="{7D8F882D-509D-4C78-8B28-C57201A6A6E9}">
      <dgm:prSet/>
      <dgm:spPr/>
      <dgm:t>
        <a:bodyPr/>
        <a:lstStyle/>
        <a:p>
          <a:endParaRPr lang="en-US"/>
        </a:p>
      </dgm:t>
    </dgm:pt>
    <dgm:pt modelId="{6B5E0394-7DB5-480C-A087-B0FE97B1EEE2}">
      <dgm:prSet/>
      <dgm:spPr/>
      <dgm:t>
        <a:bodyPr/>
        <a:lstStyle/>
        <a:p>
          <a:r>
            <a:rPr lang="en-US" dirty="0"/>
            <a:t>Claire Garrity</a:t>
          </a:r>
        </a:p>
        <a:p>
          <a:r>
            <a:rPr lang="en-US" dirty="0"/>
            <a:t>Deputy Admissions Coordinator</a:t>
          </a:r>
        </a:p>
      </dgm:t>
    </dgm:pt>
    <dgm:pt modelId="{66680E2D-85B9-4CCC-8B19-C6625263A20B}" type="parTrans" cxnId="{927FC0DC-CC57-411F-B31A-867FBEE08B2E}">
      <dgm:prSet/>
      <dgm:spPr/>
      <dgm:t>
        <a:bodyPr/>
        <a:lstStyle/>
        <a:p>
          <a:endParaRPr lang="en-US"/>
        </a:p>
      </dgm:t>
    </dgm:pt>
    <dgm:pt modelId="{C6B655A2-74AC-4B77-A81F-0C32A94305DC}" type="sibTrans" cxnId="{927FC0DC-CC57-411F-B31A-867FBEE08B2E}">
      <dgm:prSet/>
      <dgm:spPr/>
      <dgm:t>
        <a:bodyPr/>
        <a:lstStyle/>
        <a:p>
          <a:endParaRPr lang="en-US"/>
        </a:p>
      </dgm:t>
    </dgm:pt>
    <dgm:pt modelId="{A942D4DD-E96B-40C8-A86B-ED6EDD90F64B}">
      <dgm:prSet/>
      <dgm:spPr/>
      <dgm:t>
        <a:bodyPr/>
        <a:lstStyle/>
        <a:p>
          <a:r>
            <a:rPr lang="en-US" dirty="0"/>
            <a:t>Joshua Sanderson-Bull</a:t>
          </a:r>
        </a:p>
        <a:p>
          <a:r>
            <a:rPr lang="en-US" dirty="0"/>
            <a:t>Deputy Admissions Coordinator</a:t>
          </a:r>
        </a:p>
      </dgm:t>
    </dgm:pt>
    <dgm:pt modelId="{1B0D5994-A271-4B9B-A761-50CCA11DF02D}" type="parTrans" cxnId="{B85789E9-42D7-4DAF-A3BF-D5C4744945A9}">
      <dgm:prSet/>
      <dgm:spPr/>
      <dgm:t>
        <a:bodyPr/>
        <a:lstStyle/>
        <a:p>
          <a:endParaRPr lang="en-US"/>
        </a:p>
      </dgm:t>
    </dgm:pt>
    <dgm:pt modelId="{C74A7474-673F-4DC0-A1D5-3B5AE9AA7823}" type="sibTrans" cxnId="{B85789E9-42D7-4DAF-A3BF-D5C4744945A9}">
      <dgm:prSet/>
      <dgm:spPr/>
      <dgm:t>
        <a:bodyPr/>
        <a:lstStyle/>
        <a:p>
          <a:endParaRPr lang="en-US"/>
        </a:p>
      </dgm:t>
    </dgm:pt>
    <dgm:pt modelId="{ACCD5F9E-BE79-4DE4-A64A-B30FA2E62AA7}">
      <dgm:prSet/>
      <dgm:spPr/>
      <dgm:t>
        <a:bodyPr/>
        <a:lstStyle/>
        <a:p>
          <a:r>
            <a:rPr lang="en-US" dirty="0"/>
            <a:t>Rebeka Linture</a:t>
          </a:r>
        </a:p>
        <a:p>
          <a:r>
            <a:rPr lang="en-US" dirty="0"/>
            <a:t>Deputy Admissions Coordinator</a:t>
          </a:r>
        </a:p>
      </dgm:t>
    </dgm:pt>
    <dgm:pt modelId="{302BB394-4FDE-4E07-96D6-3F1FDCA900B2}" type="parTrans" cxnId="{DC7F5AD5-E573-40D9-A607-F0A33A05BB33}">
      <dgm:prSet/>
      <dgm:spPr/>
      <dgm:t>
        <a:bodyPr/>
        <a:lstStyle/>
        <a:p>
          <a:endParaRPr lang="en-US"/>
        </a:p>
      </dgm:t>
    </dgm:pt>
    <dgm:pt modelId="{68EF081F-873B-480E-BB38-30D75C7B397B}" type="sibTrans" cxnId="{DC7F5AD5-E573-40D9-A607-F0A33A05BB33}">
      <dgm:prSet/>
      <dgm:spPr/>
      <dgm:t>
        <a:bodyPr/>
        <a:lstStyle/>
        <a:p>
          <a:endParaRPr lang="en-US"/>
        </a:p>
      </dgm:t>
    </dgm:pt>
    <dgm:pt modelId="{F699D6E2-AEEE-40FF-AA18-5968EC525954}">
      <dgm:prSet/>
      <dgm:spPr/>
      <dgm:t>
        <a:bodyPr/>
        <a:lstStyle/>
        <a:p>
          <a:r>
            <a:rPr lang="en-US" dirty="0"/>
            <a:t>Kerrie Patel</a:t>
          </a:r>
        </a:p>
        <a:p>
          <a:r>
            <a:rPr lang="en-US" dirty="0"/>
            <a:t>Senior Admissions Assistant</a:t>
          </a:r>
        </a:p>
      </dgm:t>
    </dgm:pt>
    <dgm:pt modelId="{57E01A5B-BBCA-4F42-83D9-D70B189E69C1}" type="parTrans" cxnId="{3CC5353A-C691-4645-878D-FF300A8E1472}">
      <dgm:prSet/>
      <dgm:spPr/>
      <dgm:t>
        <a:bodyPr/>
        <a:lstStyle/>
        <a:p>
          <a:endParaRPr lang="en-US"/>
        </a:p>
      </dgm:t>
    </dgm:pt>
    <dgm:pt modelId="{29325B19-036B-4013-AB8F-75F7C9551922}" type="sibTrans" cxnId="{3CC5353A-C691-4645-878D-FF300A8E1472}">
      <dgm:prSet/>
      <dgm:spPr/>
      <dgm:t>
        <a:bodyPr/>
        <a:lstStyle/>
        <a:p>
          <a:endParaRPr lang="en-US"/>
        </a:p>
      </dgm:t>
    </dgm:pt>
    <dgm:pt modelId="{5AB8FDFF-A877-44C9-9F9B-9515B5B5E8D7}">
      <dgm:prSet/>
      <dgm:spPr/>
      <dgm:t>
        <a:bodyPr/>
        <a:lstStyle/>
        <a:p>
          <a:r>
            <a:rPr lang="en-US" dirty="0"/>
            <a:t>Richard Clews</a:t>
          </a:r>
        </a:p>
        <a:p>
          <a:r>
            <a:rPr lang="en-US" dirty="0"/>
            <a:t>Senior Admissions Assistant</a:t>
          </a:r>
        </a:p>
      </dgm:t>
    </dgm:pt>
    <dgm:pt modelId="{4427E4D3-A1FA-4F2B-BF25-2C34686D5C81}" type="parTrans" cxnId="{22900A2D-186B-4D51-B9B8-DCF5ED391152}">
      <dgm:prSet/>
      <dgm:spPr/>
      <dgm:t>
        <a:bodyPr/>
        <a:lstStyle/>
        <a:p>
          <a:endParaRPr lang="en-US"/>
        </a:p>
      </dgm:t>
    </dgm:pt>
    <dgm:pt modelId="{89B69644-260E-4367-871D-763FEEA9C906}" type="sibTrans" cxnId="{22900A2D-186B-4D51-B9B8-DCF5ED391152}">
      <dgm:prSet/>
      <dgm:spPr/>
      <dgm:t>
        <a:bodyPr/>
        <a:lstStyle/>
        <a:p>
          <a:endParaRPr lang="en-US"/>
        </a:p>
      </dgm:t>
    </dgm:pt>
    <dgm:pt modelId="{5BE6B5E5-582D-47C6-88F7-071CE08AC397}">
      <dgm:prSet/>
      <dgm:spPr/>
      <dgm:t>
        <a:bodyPr/>
        <a:lstStyle/>
        <a:p>
          <a:r>
            <a:rPr lang="en-US" dirty="0"/>
            <a:t>Emil </a:t>
          </a:r>
          <a:r>
            <a:rPr lang="en-US" dirty="0" err="1"/>
            <a:t>Rybczak</a:t>
          </a:r>
          <a:endParaRPr lang="en-US" dirty="0"/>
        </a:p>
        <a:p>
          <a:r>
            <a:rPr lang="en-US" dirty="0"/>
            <a:t>Senior Admissions Assistant</a:t>
          </a:r>
        </a:p>
      </dgm:t>
    </dgm:pt>
    <dgm:pt modelId="{F74B43F7-C317-4F57-ACFD-2D12D092A9FC}" type="parTrans" cxnId="{81E4F5F6-A529-4323-A69A-F52D046677BB}">
      <dgm:prSet/>
      <dgm:spPr/>
      <dgm:t>
        <a:bodyPr/>
        <a:lstStyle/>
        <a:p>
          <a:endParaRPr lang="en-US"/>
        </a:p>
      </dgm:t>
    </dgm:pt>
    <dgm:pt modelId="{29420D99-BE15-4898-9962-B503AFB9F9B1}" type="sibTrans" cxnId="{81E4F5F6-A529-4323-A69A-F52D046677BB}">
      <dgm:prSet/>
      <dgm:spPr/>
      <dgm:t>
        <a:bodyPr/>
        <a:lstStyle/>
        <a:p>
          <a:endParaRPr lang="en-US"/>
        </a:p>
      </dgm:t>
    </dgm:pt>
    <dgm:pt modelId="{7538A027-4403-496E-92D4-C0D2B8073D41}">
      <dgm:prSet/>
      <dgm:spPr/>
      <dgm:t>
        <a:bodyPr/>
        <a:lstStyle/>
        <a:p>
          <a:r>
            <a:rPr lang="en-US" dirty="0"/>
            <a:t>Kelly </a:t>
          </a:r>
          <a:r>
            <a:rPr lang="en-US" dirty="0" err="1"/>
            <a:t>Atkar</a:t>
          </a:r>
          <a:endParaRPr lang="en-US" dirty="0"/>
        </a:p>
        <a:p>
          <a:r>
            <a:rPr lang="en-US" dirty="0"/>
            <a:t>Senior Admissions Assistant</a:t>
          </a:r>
        </a:p>
      </dgm:t>
    </dgm:pt>
    <dgm:pt modelId="{4F8DA766-8A0A-4B62-8684-6054C1B17C12}" type="parTrans" cxnId="{769E7185-F206-4448-8801-7A2AFDC8CDE3}">
      <dgm:prSet/>
      <dgm:spPr/>
      <dgm:t>
        <a:bodyPr/>
        <a:lstStyle/>
        <a:p>
          <a:endParaRPr lang="en-US"/>
        </a:p>
      </dgm:t>
    </dgm:pt>
    <dgm:pt modelId="{D7BE0757-C7CF-4969-9966-25ABA8AA5E43}" type="sibTrans" cxnId="{769E7185-F206-4448-8801-7A2AFDC8CDE3}">
      <dgm:prSet/>
      <dgm:spPr/>
      <dgm:t>
        <a:bodyPr/>
        <a:lstStyle/>
        <a:p>
          <a:endParaRPr lang="en-US"/>
        </a:p>
      </dgm:t>
    </dgm:pt>
    <dgm:pt modelId="{16108E3E-B269-4949-9654-6045D8F8C256}">
      <dgm:prSet/>
      <dgm:spPr/>
      <dgm:t>
        <a:bodyPr/>
        <a:lstStyle/>
        <a:p>
          <a:r>
            <a:rPr lang="en-US" dirty="0"/>
            <a:t>Maddie Yeoman</a:t>
          </a:r>
        </a:p>
        <a:p>
          <a:r>
            <a:rPr lang="en-US" dirty="0"/>
            <a:t>Senior Admissions Assistant</a:t>
          </a:r>
        </a:p>
        <a:p>
          <a:endParaRPr lang="en-US" dirty="0"/>
        </a:p>
      </dgm:t>
    </dgm:pt>
    <dgm:pt modelId="{24E949F0-F444-4218-ACC1-A275ADE5C975}" type="parTrans" cxnId="{39BAB1B3-9FEC-4255-96D4-D2FB84DE6DB3}">
      <dgm:prSet/>
      <dgm:spPr/>
      <dgm:t>
        <a:bodyPr/>
        <a:lstStyle/>
        <a:p>
          <a:endParaRPr lang="en-US"/>
        </a:p>
      </dgm:t>
    </dgm:pt>
    <dgm:pt modelId="{5D6F3CFA-C9A2-4636-9FBE-B648061A1D4F}" type="sibTrans" cxnId="{39BAB1B3-9FEC-4255-96D4-D2FB84DE6DB3}">
      <dgm:prSet/>
      <dgm:spPr/>
      <dgm:t>
        <a:bodyPr/>
        <a:lstStyle/>
        <a:p>
          <a:endParaRPr lang="en-US"/>
        </a:p>
      </dgm:t>
    </dgm:pt>
    <dgm:pt modelId="{7F4704C5-CEDB-466E-8A19-D0B7FDC169BB}">
      <dgm:prSet/>
      <dgm:spPr/>
      <dgm:t>
        <a:bodyPr/>
        <a:lstStyle/>
        <a:p>
          <a:r>
            <a:rPr lang="en-US" dirty="0"/>
            <a:t>Jessica Walker</a:t>
          </a:r>
        </a:p>
        <a:p>
          <a:r>
            <a:rPr lang="en-US" dirty="0"/>
            <a:t>Senior Admissions Assistant</a:t>
          </a:r>
        </a:p>
      </dgm:t>
    </dgm:pt>
    <dgm:pt modelId="{FDFDF3C7-2DC9-4A62-B7E4-D544A8C2472F}" type="parTrans" cxnId="{02D3A20B-3C32-4757-A9D8-A5A58DDB9B23}">
      <dgm:prSet/>
      <dgm:spPr/>
      <dgm:t>
        <a:bodyPr/>
        <a:lstStyle/>
        <a:p>
          <a:endParaRPr lang="en-US"/>
        </a:p>
      </dgm:t>
    </dgm:pt>
    <dgm:pt modelId="{8000E0FC-5DD3-40A4-93DA-B30B5FF0FB11}" type="sibTrans" cxnId="{02D3A20B-3C32-4757-A9D8-A5A58DDB9B23}">
      <dgm:prSet/>
      <dgm:spPr/>
      <dgm:t>
        <a:bodyPr/>
        <a:lstStyle/>
        <a:p>
          <a:endParaRPr lang="en-US"/>
        </a:p>
      </dgm:t>
    </dgm:pt>
    <dgm:pt modelId="{8E92D0F7-CB3D-4C6C-BA93-1969E3ED3164}">
      <dgm:prSet/>
      <dgm:spPr/>
      <dgm:t>
        <a:bodyPr/>
        <a:lstStyle/>
        <a:p>
          <a:r>
            <a:rPr lang="en-US" dirty="0"/>
            <a:t>Dipa Patel</a:t>
          </a:r>
        </a:p>
        <a:p>
          <a:r>
            <a:rPr lang="en-US" dirty="0"/>
            <a:t>Senior Admissions Assistant</a:t>
          </a:r>
        </a:p>
      </dgm:t>
    </dgm:pt>
    <dgm:pt modelId="{E3FFDA2A-6AF0-4AAF-BB4F-AC5012581921}" type="parTrans" cxnId="{2B670C07-3719-4123-B01E-A2DA8B90BCEB}">
      <dgm:prSet/>
      <dgm:spPr/>
      <dgm:t>
        <a:bodyPr/>
        <a:lstStyle/>
        <a:p>
          <a:endParaRPr lang="en-US"/>
        </a:p>
      </dgm:t>
    </dgm:pt>
    <dgm:pt modelId="{1757C218-1AA7-443B-8A72-60E5ED21ACE8}" type="sibTrans" cxnId="{2B670C07-3719-4123-B01E-A2DA8B90BCEB}">
      <dgm:prSet/>
      <dgm:spPr/>
      <dgm:t>
        <a:bodyPr/>
        <a:lstStyle/>
        <a:p>
          <a:endParaRPr lang="en-US"/>
        </a:p>
      </dgm:t>
    </dgm:pt>
    <dgm:pt modelId="{7C6BDB31-E7F6-42FA-AD28-498235FA7870}">
      <dgm:prSet/>
      <dgm:spPr/>
      <dgm:t>
        <a:bodyPr/>
        <a:lstStyle/>
        <a:p>
          <a:r>
            <a:rPr lang="en-US" dirty="0"/>
            <a:t>Claire Malin</a:t>
          </a:r>
        </a:p>
        <a:p>
          <a:r>
            <a:rPr lang="en-US" dirty="0"/>
            <a:t>Senior Admissions Assistant</a:t>
          </a:r>
        </a:p>
      </dgm:t>
    </dgm:pt>
    <dgm:pt modelId="{1CF994BF-835F-4F9F-8BDD-0D0BE5FBE7D2}" type="parTrans" cxnId="{A067CCE1-1565-4592-B645-FC73B829A927}">
      <dgm:prSet/>
      <dgm:spPr/>
      <dgm:t>
        <a:bodyPr/>
        <a:lstStyle/>
        <a:p>
          <a:endParaRPr lang="en-US"/>
        </a:p>
      </dgm:t>
    </dgm:pt>
    <dgm:pt modelId="{B7E402DD-1D0B-45F3-A0EC-E1DAFA9674DF}" type="sibTrans" cxnId="{A067CCE1-1565-4592-B645-FC73B829A927}">
      <dgm:prSet/>
      <dgm:spPr/>
      <dgm:t>
        <a:bodyPr/>
        <a:lstStyle/>
        <a:p>
          <a:endParaRPr lang="en-US"/>
        </a:p>
      </dgm:t>
    </dgm:pt>
    <dgm:pt modelId="{E160F4F2-DEDD-4E0D-9D31-4FBB87B03729}">
      <dgm:prSet/>
      <dgm:spPr/>
      <dgm:t>
        <a:bodyPr/>
        <a:lstStyle/>
        <a:p>
          <a:r>
            <a:rPr lang="en-US" dirty="0"/>
            <a:t>Serena Davit</a:t>
          </a:r>
        </a:p>
        <a:p>
          <a:r>
            <a:rPr lang="en-US" dirty="0"/>
            <a:t>Senior Admissions Assistant</a:t>
          </a:r>
        </a:p>
      </dgm:t>
    </dgm:pt>
    <dgm:pt modelId="{5896AC30-8E7A-4801-89AE-D21419AE00AB}" type="parTrans" cxnId="{1EE7F44C-91C8-45F8-A800-C8DD92747139}">
      <dgm:prSet/>
      <dgm:spPr/>
      <dgm:t>
        <a:bodyPr/>
        <a:lstStyle/>
        <a:p>
          <a:endParaRPr lang="en-US"/>
        </a:p>
      </dgm:t>
    </dgm:pt>
    <dgm:pt modelId="{E55C194E-4042-444A-8C92-E3E0C48B55DC}" type="sibTrans" cxnId="{1EE7F44C-91C8-45F8-A800-C8DD92747139}">
      <dgm:prSet/>
      <dgm:spPr/>
      <dgm:t>
        <a:bodyPr/>
        <a:lstStyle/>
        <a:p>
          <a:endParaRPr lang="en-US"/>
        </a:p>
      </dgm:t>
    </dgm:pt>
    <dgm:pt modelId="{958FA2A7-F24A-450F-A1B1-8AAEDE540871}">
      <dgm:prSet/>
      <dgm:spPr/>
      <dgm:t>
        <a:bodyPr/>
        <a:lstStyle/>
        <a:p>
          <a:r>
            <a:rPr lang="en-US" dirty="0"/>
            <a:t>Tom Birchall</a:t>
          </a:r>
        </a:p>
        <a:p>
          <a:r>
            <a:rPr lang="en-US" dirty="0"/>
            <a:t>Senior Admissions Assistant</a:t>
          </a:r>
        </a:p>
      </dgm:t>
    </dgm:pt>
    <dgm:pt modelId="{EDB0A5BF-63B8-443D-9411-F0BB220BAC9B}" type="parTrans" cxnId="{12BF6C60-D69E-41F5-B068-33A85E3B0C1D}">
      <dgm:prSet/>
      <dgm:spPr/>
      <dgm:t>
        <a:bodyPr/>
        <a:lstStyle/>
        <a:p>
          <a:endParaRPr lang="en-US"/>
        </a:p>
      </dgm:t>
    </dgm:pt>
    <dgm:pt modelId="{EFE846E0-824B-4492-B6D8-6681C499EBE7}" type="sibTrans" cxnId="{12BF6C60-D69E-41F5-B068-33A85E3B0C1D}">
      <dgm:prSet/>
      <dgm:spPr/>
      <dgm:t>
        <a:bodyPr/>
        <a:lstStyle/>
        <a:p>
          <a:endParaRPr lang="en-US"/>
        </a:p>
      </dgm:t>
    </dgm:pt>
    <dgm:pt modelId="{BD2DA136-E6ED-45C9-9452-91CD58739F60}">
      <dgm:prSet/>
      <dgm:spPr/>
      <dgm:t>
        <a:bodyPr/>
        <a:lstStyle/>
        <a:p>
          <a:r>
            <a:rPr lang="en-US" i="0" dirty="0" err="1"/>
            <a:t>Chantell</a:t>
          </a:r>
          <a:r>
            <a:rPr lang="en-US" i="0" dirty="0"/>
            <a:t> Monaghan</a:t>
          </a:r>
        </a:p>
        <a:p>
          <a:r>
            <a:rPr lang="en-US" dirty="0"/>
            <a:t>Senior Admissions Assistant</a:t>
          </a:r>
        </a:p>
        <a:p>
          <a:endParaRPr lang="en-US" dirty="0"/>
        </a:p>
      </dgm:t>
    </dgm:pt>
    <dgm:pt modelId="{13BA43E8-0951-4A9B-9804-AEAAD31B4B08}" type="parTrans" cxnId="{3E0830B5-3BEF-4CB3-A756-832945084C9E}">
      <dgm:prSet/>
      <dgm:spPr/>
      <dgm:t>
        <a:bodyPr/>
        <a:lstStyle/>
        <a:p>
          <a:endParaRPr lang="en-US"/>
        </a:p>
      </dgm:t>
    </dgm:pt>
    <dgm:pt modelId="{DFBA8BEE-179E-4B16-8B73-294B11846243}" type="sibTrans" cxnId="{3E0830B5-3BEF-4CB3-A756-832945084C9E}">
      <dgm:prSet/>
      <dgm:spPr/>
      <dgm:t>
        <a:bodyPr/>
        <a:lstStyle/>
        <a:p>
          <a:endParaRPr lang="en-US"/>
        </a:p>
      </dgm:t>
    </dgm:pt>
    <dgm:pt modelId="{77AB2FB0-D2A7-4E77-B1A3-C391D75A6C32}">
      <dgm:prSet/>
      <dgm:spPr/>
      <dgm:t>
        <a:bodyPr/>
        <a:lstStyle/>
        <a:p>
          <a:r>
            <a:rPr lang="en-US"/>
            <a:t>Kiran Sidhu</a:t>
          </a:r>
          <a:endParaRPr lang="en-US" dirty="0"/>
        </a:p>
        <a:p>
          <a:r>
            <a:rPr lang="en-US" dirty="0"/>
            <a:t>Senior Admissions Assistant</a:t>
          </a:r>
        </a:p>
      </dgm:t>
    </dgm:pt>
    <dgm:pt modelId="{8C57BEBF-329B-40D1-A150-DAFEE5430377}" type="parTrans" cxnId="{719EDCEB-701D-4684-8692-BAAADAD415C6}">
      <dgm:prSet/>
      <dgm:spPr/>
      <dgm:t>
        <a:bodyPr/>
        <a:lstStyle/>
        <a:p>
          <a:endParaRPr lang="en-US"/>
        </a:p>
      </dgm:t>
    </dgm:pt>
    <dgm:pt modelId="{E6D465C2-2524-44C3-963D-0636324F3CCA}" type="sibTrans" cxnId="{719EDCEB-701D-4684-8692-BAAADAD415C6}">
      <dgm:prSet/>
      <dgm:spPr/>
      <dgm:t>
        <a:bodyPr/>
        <a:lstStyle/>
        <a:p>
          <a:endParaRPr lang="en-US"/>
        </a:p>
      </dgm:t>
    </dgm:pt>
    <dgm:pt modelId="{CBA4BDCA-58E9-4C57-B9D1-5886FFA20ED1}">
      <dgm:prSet/>
      <dgm:spPr/>
      <dgm:t>
        <a:bodyPr/>
        <a:lstStyle/>
        <a:p>
          <a:r>
            <a:rPr lang="en-US" i="0" dirty="0"/>
            <a:t>Jennifer Babb</a:t>
          </a:r>
        </a:p>
        <a:p>
          <a:r>
            <a:rPr lang="en-US" dirty="0"/>
            <a:t>Senior Admissions Assistant</a:t>
          </a:r>
        </a:p>
      </dgm:t>
    </dgm:pt>
    <dgm:pt modelId="{B15D0D5A-0F05-4C2D-B4B8-64D374322577}" type="parTrans" cxnId="{1DCCBF72-E840-4AC7-AA35-E2EC0E99A9B2}">
      <dgm:prSet/>
      <dgm:spPr/>
      <dgm:t>
        <a:bodyPr/>
        <a:lstStyle/>
        <a:p>
          <a:endParaRPr lang="en-US"/>
        </a:p>
      </dgm:t>
    </dgm:pt>
    <dgm:pt modelId="{DC050227-AB5D-490C-9C4B-E2EC06ECCF59}" type="sibTrans" cxnId="{1DCCBF72-E840-4AC7-AA35-E2EC0E99A9B2}">
      <dgm:prSet/>
      <dgm:spPr/>
      <dgm:t>
        <a:bodyPr/>
        <a:lstStyle/>
        <a:p>
          <a:endParaRPr lang="en-US"/>
        </a:p>
      </dgm:t>
    </dgm:pt>
    <dgm:pt modelId="{AACDF1DC-C4FA-4EC8-AD75-ECE3BA2B14D0}">
      <dgm:prSet/>
      <dgm:spPr/>
      <dgm:t>
        <a:bodyPr/>
        <a:lstStyle/>
        <a:p>
          <a:r>
            <a:rPr lang="en-US"/>
            <a:t>Jess Joseph</a:t>
          </a:r>
          <a:endParaRPr lang="en-US" dirty="0"/>
        </a:p>
        <a:p>
          <a:r>
            <a:rPr lang="en-US" dirty="0"/>
            <a:t>Admissions Enquiry Assistant</a:t>
          </a:r>
        </a:p>
      </dgm:t>
    </dgm:pt>
    <dgm:pt modelId="{6FA16944-55A2-4A15-847A-038B55CCAFE2}" type="parTrans" cxnId="{9CCE0A70-508D-4F70-9AC1-6700C6E64CD5}">
      <dgm:prSet/>
      <dgm:spPr/>
      <dgm:t>
        <a:bodyPr/>
        <a:lstStyle/>
        <a:p>
          <a:endParaRPr lang="en-US"/>
        </a:p>
      </dgm:t>
    </dgm:pt>
    <dgm:pt modelId="{4F704B69-5069-44E5-9A8F-556F667A9E54}" type="sibTrans" cxnId="{9CCE0A70-508D-4F70-9AC1-6700C6E64CD5}">
      <dgm:prSet/>
      <dgm:spPr/>
      <dgm:t>
        <a:bodyPr/>
        <a:lstStyle/>
        <a:p>
          <a:endParaRPr lang="en-US"/>
        </a:p>
      </dgm:t>
    </dgm:pt>
    <dgm:pt modelId="{19D82E23-0948-42B9-8FCC-DE7B6C413AFF}">
      <dgm:prSet/>
      <dgm:spPr/>
      <dgm:t>
        <a:bodyPr/>
        <a:lstStyle/>
        <a:p>
          <a:r>
            <a:rPr lang="en-US" i="0" dirty="0"/>
            <a:t>Tara Long</a:t>
          </a:r>
        </a:p>
        <a:p>
          <a:r>
            <a:rPr lang="en-US" dirty="0"/>
            <a:t>Senior Admissions Assistant</a:t>
          </a:r>
        </a:p>
      </dgm:t>
    </dgm:pt>
    <dgm:pt modelId="{F4EBAD23-162A-42B6-9327-55CBA309D2D3}" type="parTrans" cxnId="{EA4776F9-3551-4BDD-8B42-F673A4DBADF1}">
      <dgm:prSet/>
      <dgm:spPr/>
      <dgm:t>
        <a:bodyPr/>
        <a:lstStyle/>
        <a:p>
          <a:endParaRPr lang="en-GB"/>
        </a:p>
      </dgm:t>
    </dgm:pt>
    <dgm:pt modelId="{3D4A77AD-5728-4B04-B377-ED777F7607DE}" type="sibTrans" cxnId="{EA4776F9-3551-4BDD-8B42-F673A4DBADF1}">
      <dgm:prSet/>
      <dgm:spPr/>
      <dgm:t>
        <a:bodyPr/>
        <a:lstStyle/>
        <a:p>
          <a:endParaRPr lang="en-GB"/>
        </a:p>
      </dgm:t>
    </dgm:pt>
    <dgm:pt modelId="{75CBFE50-4AAE-440E-B62D-6D06A191E315}">
      <dgm:prSet/>
      <dgm:spPr/>
      <dgm:t>
        <a:bodyPr/>
        <a:lstStyle/>
        <a:p>
          <a:r>
            <a:rPr lang="en-US" i="0" dirty="0"/>
            <a:t>Mark Summers</a:t>
          </a:r>
        </a:p>
        <a:p>
          <a:r>
            <a:rPr lang="en-US" dirty="0"/>
            <a:t>Senior Admissions Assistant</a:t>
          </a:r>
        </a:p>
      </dgm:t>
    </dgm:pt>
    <dgm:pt modelId="{8AF4769A-EDBA-4FE7-82E9-2819A6F4C6F4}" type="parTrans" cxnId="{37242A8A-564F-4AF7-AAE9-D4D543D3CDAD}">
      <dgm:prSet/>
      <dgm:spPr/>
      <dgm:t>
        <a:bodyPr/>
        <a:lstStyle/>
        <a:p>
          <a:endParaRPr lang="en-GB"/>
        </a:p>
      </dgm:t>
    </dgm:pt>
    <dgm:pt modelId="{441C60D8-E9D2-4A91-A4D4-A459FD04D687}" type="sibTrans" cxnId="{37242A8A-564F-4AF7-AAE9-D4D543D3CDAD}">
      <dgm:prSet/>
      <dgm:spPr/>
      <dgm:t>
        <a:bodyPr/>
        <a:lstStyle/>
        <a:p>
          <a:endParaRPr lang="en-GB"/>
        </a:p>
      </dgm:t>
    </dgm:pt>
    <dgm:pt modelId="{AC73EC78-D267-4378-95F5-308E8C0B02C0}">
      <dgm:prSet/>
      <dgm:spPr/>
      <dgm:t>
        <a:bodyPr/>
        <a:lstStyle/>
        <a:p>
          <a:r>
            <a:rPr lang="en-US" i="0" dirty="0"/>
            <a:t>Chloe Freelove</a:t>
          </a:r>
        </a:p>
        <a:p>
          <a:r>
            <a:rPr lang="en-US" dirty="0"/>
            <a:t>Senior Admissions Assistant</a:t>
          </a:r>
        </a:p>
        <a:p>
          <a:endParaRPr lang="en-US" dirty="0"/>
        </a:p>
      </dgm:t>
    </dgm:pt>
    <dgm:pt modelId="{EC479408-3BAA-433C-B1A0-F115A5F7BAA0}" type="parTrans" cxnId="{487893EE-E114-4FFF-A903-5CD8C9D50108}">
      <dgm:prSet/>
      <dgm:spPr/>
      <dgm:t>
        <a:bodyPr/>
        <a:lstStyle/>
        <a:p>
          <a:endParaRPr lang="en-GB"/>
        </a:p>
      </dgm:t>
    </dgm:pt>
    <dgm:pt modelId="{BDC25F60-646B-47D0-AFDA-863405C820FB}" type="sibTrans" cxnId="{487893EE-E114-4FFF-A903-5CD8C9D50108}">
      <dgm:prSet/>
      <dgm:spPr/>
      <dgm:t>
        <a:bodyPr/>
        <a:lstStyle/>
        <a:p>
          <a:endParaRPr lang="en-GB"/>
        </a:p>
      </dgm:t>
    </dgm:pt>
    <dgm:pt modelId="{D4BE82A1-2E54-416B-90C4-CB25D8928E12}">
      <dgm:prSet/>
      <dgm:spPr/>
      <dgm:t>
        <a:bodyPr/>
        <a:lstStyle/>
        <a:p>
          <a:r>
            <a:rPr lang="en-GB" dirty="0"/>
            <a:t>Becky Suter</a:t>
          </a:r>
        </a:p>
        <a:p>
          <a:r>
            <a:rPr lang="en-GB" dirty="0"/>
            <a:t>PG Admissions Officer</a:t>
          </a:r>
        </a:p>
      </dgm:t>
    </dgm:pt>
    <dgm:pt modelId="{7EA04744-6DFC-42B0-AD13-994B70D623C6}" type="parTrans" cxnId="{A89F63A4-A921-4CDF-B3C4-6168A1073C83}">
      <dgm:prSet/>
      <dgm:spPr/>
      <dgm:t>
        <a:bodyPr/>
        <a:lstStyle/>
        <a:p>
          <a:endParaRPr lang="en-GB"/>
        </a:p>
      </dgm:t>
    </dgm:pt>
    <dgm:pt modelId="{B6CCB73F-4848-4D30-91B8-15C6DC2EE25C}" type="sibTrans" cxnId="{A89F63A4-A921-4CDF-B3C4-6168A1073C83}">
      <dgm:prSet/>
      <dgm:spPr/>
      <dgm:t>
        <a:bodyPr/>
        <a:lstStyle/>
        <a:p>
          <a:endParaRPr lang="en-GB"/>
        </a:p>
      </dgm:t>
    </dgm:pt>
    <dgm:pt modelId="{92B88526-A2E4-44FE-AA53-028F02A94A78}">
      <dgm:prSet/>
      <dgm:spPr/>
      <dgm:t>
        <a:bodyPr/>
        <a:lstStyle/>
        <a:p>
          <a:r>
            <a:rPr lang="en-GB" dirty="0"/>
            <a:t>Heather Stevenson</a:t>
          </a:r>
        </a:p>
        <a:p>
          <a:r>
            <a:rPr lang="en-GB" dirty="0"/>
            <a:t>PG Admissions Officer</a:t>
          </a:r>
        </a:p>
      </dgm:t>
    </dgm:pt>
    <dgm:pt modelId="{A998F184-F4A3-4D4B-8928-1AA43542EFDC}" type="parTrans" cxnId="{E6B30D81-8941-4B5C-9FEA-6A1CE5F710F6}">
      <dgm:prSet/>
      <dgm:spPr/>
      <dgm:t>
        <a:bodyPr/>
        <a:lstStyle/>
        <a:p>
          <a:endParaRPr lang="en-GB"/>
        </a:p>
      </dgm:t>
    </dgm:pt>
    <dgm:pt modelId="{CD80B54E-0D71-4DE8-A231-E7AC2E46398F}" type="sibTrans" cxnId="{E6B30D81-8941-4B5C-9FEA-6A1CE5F710F6}">
      <dgm:prSet/>
      <dgm:spPr/>
      <dgm:t>
        <a:bodyPr/>
        <a:lstStyle/>
        <a:p>
          <a:endParaRPr lang="en-GB"/>
        </a:p>
      </dgm:t>
    </dgm:pt>
    <dgm:pt modelId="{4FB0DEB9-CC00-4A70-A696-A3A64E8285AF}">
      <dgm:prSet/>
      <dgm:spPr/>
      <dgm:t>
        <a:bodyPr/>
        <a:lstStyle/>
        <a:p>
          <a:r>
            <a:rPr lang="en-GB" dirty="0"/>
            <a:t>Judith McAllister</a:t>
          </a:r>
        </a:p>
        <a:p>
          <a:r>
            <a:rPr lang="en-GB" dirty="0"/>
            <a:t>PG Admissions Officer</a:t>
          </a:r>
        </a:p>
      </dgm:t>
    </dgm:pt>
    <dgm:pt modelId="{77E3DE3E-8D28-4614-B7B5-B112E0DCDC60}" type="parTrans" cxnId="{C08B9423-399D-4011-A08A-28E0A456F680}">
      <dgm:prSet/>
      <dgm:spPr/>
      <dgm:t>
        <a:bodyPr/>
        <a:lstStyle/>
        <a:p>
          <a:endParaRPr lang="en-GB"/>
        </a:p>
      </dgm:t>
    </dgm:pt>
    <dgm:pt modelId="{AB19BD7B-9DB3-47B1-AC29-F4E8983F6D2B}" type="sibTrans" cxnId="{C08B9423-399D-4011-A08A-28E0A456F680}">
      <dgm:prSet/>
      <dgm:spPr/>
      <dgm:t>
        <a:bodyPr/>
        <a:lstStyle/>
        <a:p>
          <a:endParaRPr lang="en-GB"/>
        </a:p>
      </dgm:t>
    </dgm:pt>
    <dgm:pt modelId="{C760137D-424C-4736-AE82-8555CDF3074C}">
      <dgm:prSet/>
      <dgm:spPr/>
      <dgm:t>
        <a:bodyPr/>
        <a:lstStyle/>
        <a:p>
          <a:r>
            <a:rPr lang="en-GB" dirty="0"/>
            <a:t>Kirsty Franco</a:t>
          </a:r>
        </a:p>
        <a:p>
          <a:r>
            <a:rPr lang="en-GB" dirty="0"/>
            <a:t>Senior Admissions Assistant</a:t>
          </a:r>
        </a:p>
      </dgm:t>
    </dgm:pt>
    <dgm:pt modelId="{2CD576B7-12A2-4F85-A76A-9A328F9F27ED}" type="parTrans" cxnId="{71EBB2BB-C639-4541-AD34-DD9E734072D2}">
      <dgm:prSet/>
      <dgm:spPr/>
      <dgm:t>
        <a:bodyPr/>
        <a:lstStyle/>
        <a:p>
          <a:endParaRPr lang="en-GB"/>
        </a:p>
      </dgm:t>
    </dgm:pt>
    <dgm:pt modelId="{549F658C-556D-420D-A99A-D472EB1F3364}" type="sibTrans" cxnId="{71EBB2BB-C639-4541-AD34-DD9E734072D2}">
      <dgm:prSet/>
      <dgm:spPr/>
      <dgm:t>
        <a:bodyPr/>
        <a:lstStyle/>
        <a:p>
          <a:endParaRPr lang="en-GB"/>
        </a:p>
      </dgm:t>
    </dgm:pt>
    <dgm:pt modelId="{97497901-55E4-4367-B025-05E8DC2D9AED}" type="pres">
      <dgm:prSet presAssocID="{7740790E-9A88-4BBA-8E76-FEAC2474F33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1B9EC1E-9A5C-4AD7-B3D7-6B995828F7E2}" type="pres">
      <dgm:prSet presAssocID="{4833ACEF-5815-49D7-8EB9-5170F64222FD}" presName="hierRoot1" presStyleCnt="0">
        <dgm:presLayoutVars>
          <dgm:hierBranch val="init"/>
        </dgm:presLayoutVars>
      </dgm:prSet>
      <dgm:spPr/>
    </dgm:pt>
    <dgm:pt modelId="{E57F13E6-7D26-4E62-9B23-8787AC9693FA}" type="pres">
      <dgm:prSet presAssocID="{4833ACEF-5815-49D7-8EB9-5170F64222FD}" presName="rootComposite1" presStyleCnt="0"/>
      <dgm:spPr/>
    </dgm:pt>
    <dgm:pt modelId="{40ABB6DC-4873-4663-80AA-1847B60B715B}" type="pres">
      <dgm:prSet presAssocID="{4833ACEF-5815-49D7-8EB9-5170F64222FD}" presName="rootText1" presStyleLbl="node0" presStyleIdx="0" presStyleCnt="1" custLinFactX="-100000" custLinFactNeighborX="-161422" custLinFactNeighborY="-78502">
        <dgm:presLayoutVars>
          <dgm:chPref val="3"/>
        </dgm:presLayoutVars>
      </dgm:prSet>
      <dgm:spPr/>
    </dgm:pt>
    <dgm:pt modelId="{991404AC-AB03-4707-A98C-A09811B828CF}" type="pres">
      <dgm:prSet presAssocID="{4833ACEF-5815-49D7-8EB9-5170F64222FD}" presName="rootConnector1" presStyleLbl="node1" presStyleIdx="0" presStyleCnt="0"/>
      <dgm:spPr/>
    </dgm:pt>
    <dgm:pt modelId="{C9A87E58-2A5C-466E-945D-2A6C17A2E912}" type="pres">
      <dgm:prSet presAssocID="{4833ACEF-5815-49D7-8EB9-5170F64222FD}" presName="hierChild2" presStyleCnt="0"/>
      <dgm:spPr/>
    </dgm:pt>
    <dgm:pt modelId="{E1C48BD2-97BA-450D-B05E-3EAF19529DBD}" type="pres">
      <dgm:prSet presAssocID="{B30A7DCA-7E04-4A88-951C-E69353F2D734}" presName="Name64" presStyleLbl="parChTrans1D2" presStyleIdx="0" presStyleCnt="1"/>
      <dgm:spPr/>
    </dgm:pt>
    <dgm:pt modelId="{84415C44-6FE3-479B-9B2E-816989AA5ADD}" type="pres">
      <dgm:prSet presAssocID="{030F10BF-99E2-494F-ABD7-CD6BD9FB391F}" presName="hierRoot2" presStyleCnt="0">
        <dgm:presLayoutVars>
          <dgm:hierBranch val="init"/>
        </dgm:presLayoutVars>
      </dgm:prSet>
      <dgm:spPr/>
    </dgm:pt>
    <dgm:pt modelId="{BC36505C-CC8F-4F82-A387-78665764681A}" type="pres">
      <dgm:prSet presAssocID="{030F10BF-99E2-494F-ABD7-CD6BD9FB391F}" presName="rootComposite" presStyleCnt="0"/>
      <dgm:spPr/>
    </dgm:pt>
    <dgm:pt modelId="{D8B4F5B7-B199-4B1D-B10F-92B253442271}" type="pres">
      <dgm:prSet presAssocID="{030F10BF-99E2-494F-ABD7-CD6BD9FB391F}" presName="rootText" presStyleLbl="node2" presStyleIdx="0" presStyleCnt="1" custLinFactX="-100000" custLinFactNeighborX="-145419" custLinFactNeighborY="-78503">
        <dgm:presLayoutVars>
          <dgm:chPref val="3"/>
        </dgm:presLayoutVars>
      </dgm:prSet>
      <dgm:spPr/>
    </dgm:pt>
    <dgm:pt modelId="{63B80996-A719-468B-8A59-28D753DA6EFF}" type="pres">
      <dgm:prSet presAssocID="{030F10BF-99E2-494F-ABD7-CD6BD9FB391F}" presName="rootConnector" presStyleLbl="node2" presStyleIdx="0" presStyleCnt="1"/>
      <dgm:spPr/>
    </dgm:pt>
    <dgm:pt modelId="{09E850D2-AECB-4E28-A121-4B1109CB4AE9}" type="pres">
      <dgm:prSet presAssocID="{030F10BF-99E2-494F-ABD7-CD6BD9FB391F}" presName="hierChild4" presStyleCnt="0"/>
      <dgm:spPr/>
    </dgm:pt>
    <dgm:pt modelId="{08C8D5E2-6C69-418B-8D6B-0FA7BCB4A8CD}" type="pres">
      <dgm:prSet presAssocID="{EE1D782D-429E-42F7-8A59-5EE793A78031}" presName="Name64" presStyleLbl="parChTrans1D3" presStyleIdx="0" presStyleCnt="7"/>
      <dgm:spPr/>
    </dgm:pt>
    <dgm:pt modelId="{DF76282C-0A0D-49A1-90B8-87DE57F9B53F}" type="pres">
      <dgm:prSet presAssocID="{C33E94A5-2D48-454B-B5F7-CB480D0E0F87}" presName="hierRoot2" presStyleCnt="0">
        <dgm:presLayoutVars>
          <dgm:hierBranch val="init"/>
        </dgm:presLayoutVars>
      </dgm:prSet>
      <dgm:spPr/>
    </dgm:pt>
    <dgm:pt modelId="{1569855C-5802-43B9-BEE4-C2511B649066}" type="pres">
      <dgm:prSet presAssocID="{C33E94A5-2D48-454B-B5F7-CB480D0E0F87}" presName="rootComposite" presStyleCnt="0"/>
      <dgm:spPr/>
    </dgm:pt>
    <dgm:pt modelId="{04B32E70-52A3-4630-8802-5A4BAF56D4EF}" type="pres">
      <dgm:prSet presAssocID="{C33E94A5-2D48-454B-B5F7-CB480D0E0F87}" presName="rootText" presStyleLbl="node3" presStyleIdx="0" presStyleCnt="7" custScaleY="127354" custLinFactX="-100000" custLinFactY="-300000" custLinFactNeighborX="-131452" custLinFactNeighborY="-322014">
        <dgm:presLayoutVars>
          <dgm:chPref val="3"/>
        </dgm:presLayoutVars>
      </dgm:prSet>
      <dgm:spPr/>
    </dgm:pt>
    <dgm:pt modelId="{7CE9C235-B2F0-44B8-A57D-89AB2654CCA4}" type="pres">
      <dgm:prSet presAssocID="{C33E94A5-2D48-454B-B5F7-CB480D0E0F87}" presName="rootConnector" presStyleLbl="node3" presStyleIdx="0" presStyleCnt="7"/>
      <dgm:spPr/>
    </dgm:pt>
    <dgm:pt modelId="{5E688520-D7EB-4F45-835F-46CDA93CEC81}" type="pres">
      <dgm:prSet presAssocID="{C33E94A5-2D48-454B-B5F7-CB480D0E0F87}" presName="hierChild4" presStyleCnt="0"/>
      <dgm:spPr/>
    </dgm:pt>
    <dgm:pt modelId="{4C86AB79-070D-4BDE-8DDC-C85337624070}" type="pres">
      <dgm:prSet presAssocID="{66680E2D-85B9-4CCC-8B19-C6625263A20B}" presName="Name64" presStyleLbl="parChTrans1D4" presStyleIdx="0" presStyleCnt="21"/>
      <dgm:spPr/>
    </dgm:pt>
    <dgm:pt modelId="{6F01ED02-0456-44D8-9C67-C14FD58FCA17}" type="pres">
      <dgm:prSet presAssocID="{6B5E0394-7DB5-480C-A087-B0FE97B1EEE2}" presName="hierRoot2" presStyleCnt="0">
        <dgm:presLayoutVars>
          <dgm:hierBranch val="init"/>
        </dgm:presLayoutVars>
      </dgm:prSet>
      <dgm:spPr/>
    </dgm:pt>
    <dgm:pt modelId="{E92A0423-C1E9-4D4D-BB57-372909A7EA6A}" type="pres">
      <dgm:prSet presAssocID="{6B5E0394-7DB5-480C-A087-B0FE97B1EEE2}" presName="rootComposite" presStyleCnt="0"/>
      <dgm:spPr/>
    </dgm:pt>
    <dgm:pt modelId="{294599F4-B013-4522-B3D9-0DF7446452C4}" type="pres">
      <dgm:prSet presAssocID="{6B5E0394-7DB5-480C-A087-B0FE97B1EEE2}" presName="rootText" presStyleLbl="node4" presStyleIdx="0" presStyleCnt="21" custLinFactNeighborX="-88790" custLinFactNeighborY="31712">
        <dgm:presLayoutVars>
          <dgm:chPref val="3"/>
        </dgm:presLayoutVars>
      </dgm:prSet>
      <dgm:spPr/>
    </dgm:pt>
    <dgm:pt modelId="{FC881AC7-083A-4F71-9C68-533BE77F79CD}" type="pres">
      <dgm:prSet presAssocID="{6B5E0394-7DB5-480C-A087-B0FE97B1EEE2}" presName="rootConnector" presStyleLbl="node4" presStyleIdx="0" presStyleCnt="21"/>
      <dgm:spPr/>
    </dgm:pt>
    <dgm:pt modelId="{B43ACB06-3A28-484E-9F32-D81852BCCFD7}" type="pres">
      <dgm:prSet presAssocID="{6B5E0394-7DB5-480C-A087-B0FE97B1EEE2}" presName="hierChild4" presStyleCnt="0"/>
      <dgm:spPr/>
    </dgm:pt>
    <dgm:pt modelId="{41D45F84-41A9-498B-B2A0-1CA5E78C54D7}" type="pres">
      <dgm:prSet presAssocID="{57E01A5B-BBCA-4F42-83D9-D70B189E69C1}" presName="Name64" presStyleLbl="parChTrans1D4" presStyleIdx="1" presStyleCnt="21"/>
      <dgm:spPr/>
    </dgm:pt>
    <dgm:pt modelId="{C815FDD7-5662-467E-BD02-6953998ABC12}" type="pres">
      <dgm:prSet presAssocID="{F699D6E2-AEEE-40FF-AA18-5968EC525954}" presName="hierRoot2" presStyleCnt="0">
        <dgm:presLayoutVars>
          <dgm:hierBranch val="init"/>
        </dgm:presLayoutVars>
      </dgm:prSet>
      <dgm:spPr/>
    </dgm:pt>
    <dgm:pt modelId="{E0ED427A-3CBE-4F3B-AC18-6049DEAABBA8}" type="pres">
      <dgm:prSet presAssocID="{F699D6E2-AEEE-40FF-AA18-5968EC525954}" presName="rootComposite" presStyleCnt="0"/>
      <dgm:spPr/>
    </dgm:pt>
    <dgm:pt modelId="{F6051E5C-CA40-47AB-8801-9272D6B9A1D9}" type="pres">
      <dgm:prSet presAssocID="{F699D6E2-AEEE-40FF-AA18-5968EC525954}" presName="rootText" presStyleLbl="node4" presStyleIdx="1" presStyleCnt="21">
        <dgm:presLayoutVars>
          <dgm:chPref val="3"/>
        </dgm:presLayoutVars>
      </dgm:prSet>
      <dgm:spPr/>
    </dgm:pt>
    <dgm:pt modelId="{8A4CA911-B186-4E83-90F0-138DF26BB75A}" type="pres">
      <dgm:prSet presAssocID="{F699D6E2-AEEE-40FF-AA18-5968EC525954}" presName="rootConnector" presStyleLbl="node4" presStyleIdx="1" presStyleCnt="21"/>
      <dgm:spPr/>
    </dgm:pt>
    <dgm:pt modelId="{9BAD43CE-C4D6-41DC-B1E7-42B3680A3992}" type="pres">
      <dgm:prSet presAssocID="{F699D6E2-AEEE-40FF-AA18-5968EC525954}" presName="hierChild4" presStyleCnt="0"/>
      <dgm:spPr/>
    </dgm:pt>
    <dgm:pt modelId="{D7A7796A-9A94-41B7-B775-129D68751F1E}" type="pres">
      <dgm:prSet presAssocID="{F699D6E2-AEEE-40FF-AA18-5968EC525954}" presName="hierChild5" presStyleCnt="0"/>
      <dgm:spPr/>
    </dgm:pt>
    <dgm:pt modelId="{12B1F2E1-8840-4073-A95F-399B81EEFF0D}" type="pres">
      <dgm:prSet presAssocID="{4427E4D3-A1FA-4F2B-BF25-2C34686D5C81}" presName="Name64" presStyleLbl="parChTrans1D4" presStyleIdx="2" presStyleCnt="21"/>
      <dgm:spPr/>
    </dgm:pt>
    <dgm:pt modelId="{0358040D-4077-4D29-B0CB-CC2128B1E806}" type="pres">
      <dgm:prSet presAssocID="{5AB8FDFF-A877-44C9-9F9B-9515B5B5E8D7}" presName="hierRoot2" presStyleCnt="0">
        <dgm:presLayoutVars>
          <dgm:hierBranch val="init"/>
        </dgm:presLayoutVars>
      </dgm:prSet>
      <dgm:spPr/>
    </dgm:pt>
    <dgm:pt modelId="{DCE9B11A-678E-4A2A-8B74-E7E9F830FB0C}" type="pres">
      <dgm:prSet presAssocID="{5AB8FDFF-A877-44C9-9F9B-9515B5B5E8D7}" presName="rootComposite" presStyleCnt="0"/>
      <dgm:spPr/>
    </dgm:pt>
    <dgm:pt modelId="{7DFDAAA0-8E32-4E3A-91D2-FC9BDFAD203F}" type="pres">
      <dgm:prSet presAssocID="{5AB8FDFF-A877-44C9-9F9B-9515B5B5E8D7}" presName="rootText" presStyleLbl="node4" presStyleIdx="2" presStyleCnt="21">
        <dgm:presLayoutVars>
          <dgm:chPref val="3"/>
        </dgm:presLayoutVars>
      </dgm:prSet>
      <dgm:spPr/>
    </dgm:pt>
    <dgm:pt modelId="{688446B8-637D-4BC9-A49B-E1E05A285C18}" type="pres">
      <dgm:prSet presAssocID="{5AB8FDFF-A877-44C9-9F9B-9515B5B5E8D7}" presName="rootConnector" presStyleLbl="node4" presStyleIdx="2" presStyleCnt="21"/>
      <dgm:spPr/>
    </dgm:pt>
    <dgm:pt modelId="{A4DA8436-6098-49A3-8EBC-C2E08C3ACBE8}" type="pres">
      <dgm:prSet presAssocID="{5AB8FDFF-A877-44C9-9F9B-9515B5B5E8D7}" presName="hierChild4" presStyleCnt="0"/>
      <dgm:spPr/>
    </dgm:pt>
    <dgm:pt modelId="{476E3397-30F3-4269-A2E7-502DFB0171C7}" type="pres">
      <dgm:prSet presAssocID="{5AB8FDFF-A877-44C9-9F9B-9515B5B5E8D7}" presName="hierChild5" presStyleCnt="0"/>
      <dgm:spPr/>
    </dgm:pt>
    <dgm:pt modelId="{4646E10B-4650-4C8B-A16C-A71182C84057}" type="pres">
      <dgm:prSet presAssocID="{F74B43F7-C317-4F57-ACFD-2D12D092A9FC}" presName="Name64" presStyleLbl="parChTrans1D4" presStyleIdx="3" presStyleCnt="21"/>
      <dgm:spPr/>
    </dgm:pt>
    <dgm:pt modelId="{C53A94D1-DB61-4DB9-AA05-DA712787C94D}" type="pres">
      <dgm:prSet presAssocID="{5BE6B5E5-582D-47C6-88F7-071CE08AC397}" presName="hierRoot2" presStyleCnt="0">
        <dgm:presLayoutVars>
          <dgm:hierBranch val="init"/>
        </dgm:presLayoutVars>
      </dgm:prSet>
      <dgm:spPr/>
    </dgm:pt>
    <dgm:pt modelId="{FC0A2DB5-B19A-4952-ADF8-3AE97E9A499D}" type="pres">
      <dgm:prSet presAssocID="{5BE6B5E5-582D-47C6-88F7-071CE08AC397}" presName="rootComposite" presStyleCnt="0"/>
      <dgm:spPr/>
    </dgm:pt>
    <dgm:pt modelId="{FF5798D5-29EA-4B13-A578-2425AC9CD8C7}" type="pres">
      <dgm:prSet presAssocID="{5BE6B5E5-582D-47C6-88F7-071CE08AC397}" presName="rootText" presStyleLbl="node4" presStyleIdx="3" presStyleCnt="21">
        <dgm:presLayoutVars>
          <dgm:chPref val="3"/>
        </dgm:presLayoutVars>
      </dgm:prSet>
      <dgm:spPr/>
    </dgm:pt>
    <dgm:pt modelId="{A31BD6AC-01C0-4CE4-89EB-A151A71DDD7C}" type="pres">
      <dgm:prSet presAssocID="{5BE6B5E5-582D-47C6-88F7-071CE08AC397}" presName="rootConnector" presStyleLbl="node4" presStyleIdx="3" presStyleCnt="21"/>
      <dgm:spPr/>
    </dgm:pt>
    <dgm:pt modelId="{CD553DA2-5B94-4542-8955-DA977CA7E184}" type="pres">
      <dgm:prSet presAssocID="{5BE6B5E5-582D-47C6-88F7-071CE08AC397}" presName="hierChild4" presStyleCnt="0"/>
      <dgm:spPr/>
    </dgm:pt>
    <dgm:pt modelId="{FDDFC640-FE33-4411-A0A6-D30C3A08342E}" type="pres">
      <dgm:prSet presAssocID="{5BE6B5E5-582D-47C6-88F7-071CE08AC397}" presName="hierChild5" presStyleCnt="0"/>
      <dgm:spPr/>
    </dgm:pt>
    <dgm:pt modelId="{5646D5F0-45BB-4826-BEFB-E48DB2B34EFE}" type="pres">
      <dgm:prSet presAssocID="{4F8DA766-8A0A-4B62-8684-6054C1B17C12}" presName="Name64" presStyleLbl="parChTrans1D4" presStyleIdx="4" presStyleCnt="21"/>
      <dgm:spPr/>
    </dgm:pt>
    <dgm:pt modelId="{B5754517-4833-43C8-9741-3BF24EF7CFB4}" type="pres">
      <dgm:prSet presAssocID="{7538A027-4403-496E-92D4-C0D2B8073D41}" presName="hierRoot2" presStyleCnt="0">
        <dgm:presLayoutVars>
          <dgm:hierBranch val="init"/>
        </dgm:presLayoutVars>
      </dgm:prSet>
      <dgm:spPr/>
    </dgm:pt>
    <dgm:pt modelId="{352B587C-82E9-4FB3-BC94-7687ED10185D}" type="pres">
      <dgm:prSet presAssocID="{7538A027-4403-496E-92D4-C0D2B8073D41}" presName="rootComposite" presStyleCnt="0"/>
      <dgm:spPr/>
    </dgm:pt>
    <dgm:pt modelId="{B02E596C-24FB-4AFB-835B-939E145D5788}" type="pres">
      <dgm:prSet presAssocID="{7538A027-4403-496E-92D4-C0D2B8073D41}" presName="rootText" presStyleLbl="node4" presStyleIdx="4" presStyleCnt="21">
        <dgm:presLayoutVars>
          <dgm:chPref val="3"/>
        </dgm:presLayoutVars>
      </dgm:prSet>
      <dgm:spPr/>
    </dgm:pt>
    <dgm:pt modelId="{8DBD6539-8A98-403E-A738-FFB6CF3A642F}" type="pres">
      <dgm:prSet presAssocID="{7538A027-4403-496E-92D4-C0D2B8073D41}" presName="rootConnector" presStyleLbl="node4" presStyleIdx="4" presStyleCnt="21"/>
      <dgm:spPr/>
    </dgm:pt>
    <dgm:pt modelId="{9BDCD37B-5914-40AF-8599-8D79014B494B}" type="pres">
      <dgm:prSet presAssocID="{7538A027-4403-496E-92D4-C0D2B8073D41}" presName="hierChild4" presStyleCnt="0"/>
      <dgm:spPr/>
    </dgm:pt>
    <dgm:pt modelId="{38A8A5A7-0228-4B87-B25D-A5BC28AF8FC0}" type="pres">
      <dgm:prSet presAssocID="{7538A027-4403-496E-92D4-C0D2B8073D41}" presName="hierChild5" presStyleCnt="0"/>
      <dgm:spPr/>
    </dgm:pt>
    <dgm:pt modelId="{5F28EFDF-A091-4F72-9FAF-6ED46505543A}" type="pres">
      <dgm:prSet presAssocID="{24E949F0-F444-4218-ACC1-A275ADE5C975}" presName="Name64" presStyleLbl="parChTrans1D4" presStyleIdx="5" presStyleCnt="21"/>
      <dgm:spPr/>
    </dgm:pt>
    <dgm:pt modelId="{EED484E0-54D8-48D1-9504-6BC6903437F8}" type="pres">
      <dgm:prSet presAssocID="{16108E3E-B269-4949-9654-6045D8F8C256}" presName="hierRoot2" presStyleCnt="0">
        <dgm:presLayoutVars>
          <dgm:hierBranch val="init"/>
        </dgm:presLayoutVars>
      </dgm:prSet>
      <dgm:spPr/>
    </dgm:pt>
    <dgm:pt modelId="{5B49CBDC-1848-4034-A277-DBBA7B99E744}" type="pres">
      <dgm:prSet presAssocID="{16108E3E-B269-4949-9654-6045D8F8C256}" presName="rootComposite" presStyleCnt="0"/>
      <dgm:spPr/>
    </dgm:pt>
    <dgm:pt modelId="{0E096A9D-1EA6-4057-955B-9340B415AFE5}" type="pres">
      <dgm:prSet presAssocID="{16108E3E-B269-4949-9654-6045D8F8C256}" presName="rootText" presStyleLbl="node4" presStyleIdx="5" presStyleCnt="21">
        <dgm:presLayoutVars>
          <dgm:chPref val="3"/>
        </dgm:presLayoutVars>
      </dgm:prSet>
      <dgm:spPr/>
    </dgm:pt>
    <dgm:pt modelId="{F240A3DA-817F-480B-A3C4-D02C428F8BA0}" type="pres">
      <dgm:prSet presAssocID="{16108E3E-B269-4949-9654-6045D8F8C256}" presName="rootConnector" presStyleLbl="node4" presStyleIdx="5" presStyleCnt="21"/>
      <dgm:spPr/>
    </dgm:pt>
    <dgm:pt modelId="{5AED0378-B78D-42D6-ADC4-0469FCA4D018}" type="pres">
      <dgm:prSet presAssocID="{16108E3E-B269-4949-9654-6045D8F8C256}" presName="hierChild4" presStyleCnt="0"/>
      <dgm:spPr/>
    </dgm:pt>
    <dgm:pt modelId="{27CA8A72-D667-4589-BBB6-7844D4ADF440}" type="pres">
      <dgm:prSet presAssocID="{16108E3E-B269-4949-9654-6045D8F8C256}" presName="hierChild5" presStyleCnt="0"/>
      <dgm:spPr/>
    </dgm:pt>
    <dgm:pt modelId="{56478F88-341E-4317-8720-9D2FCCD241EC}" type="pres">
      <dgm:prSet presAssocID="{EC479408-3BAA-433C-B1A0-F115A5F7BAA0}" presName="Name64" presStyleLbl="parChTrans1D4" presStyleIdx="6" presStyleCnt="21"/>
      <dgm:spPr/>
    </dgm:pt>
    <dgm:pt modelId="{FCC65845-EAA8-4259-8855-3E9052F16F85}" type="pres">
      <dgm:prSet presAssocID="{AC73EC78-D267-4378-95F5-308E8C0B02C0}" presName="hierRoot2" presStyleCnt="0">
        <dgm:presLayoutVars>
          <dgm:hierBranch val="init"/>
        </dgm:presLayoutVars>
      </dgm:prSet>
      <dgm:spPr/>
    </dgm:pt>
    <dgm:pt modelId="{A48E1E8C-DD68-4DD6-90EF-53ABF1B8CE3A}" type="pres">
      <dgm:prSet presAssocID="{AC73EC78-D267-4378-95F5-308E8C0B02C0}" presName="rootComposite" presStyleCnt="0"/>
      <dgm:spPr/>
    </dgm:pt>
    <dgm:pt modelId="{7FB1B17A-3749-4CA2-AD85-88268F2504C7}" type="pres">
      <dgm:prSet presAssocID="{AC73EC78-D267-4378-95F5-308E8C0B02C0}" presName="rootText" presStyleLbl="node4" presStyleIdx="6" presStyleCnt="21">
        <dgm:presLayoutVars>
          <dgm:chPref val="3"/>
        </dgm:presLayoutVars>
      </dgm:prSet>
      <dgm:spPr/>
    </dgm:pt>
    <dgm:pt modelId="{B48C033B-423D-4CFB-969A-1132FDB07209}" type="pres">
      <dgm:prSet presAssocID="{AC73EC78-D267-4378-95F5-308E8C0B02C0}" presName="rootConnector" presStyleLbl="node4" presStyleIdx="6" presStyleCnt="21"/>
      <dgm:spPr/>
    </dgm:pt>
    <dgm:pt modelId="{ED458954-236E-479F-B1FF-C67CAD7D1E00}" type="pres">
      <dgm:prSet presAssocID="{AC73EC78-D267-4378-95F5-308E8C0B02C0}" presName="hierChild4" presStyleCnt="0"/>
      <dgm:spPr/>
    </dgm:pt>
    <dgm:pt modelId="{DAE595EB-0B3A-4884-8025-F475A2A98392}" type="pres">
      <dgm:prSet presAssocID="{AC73EC78-D267-4378-95F5-308E8C0B02C0}" presName="hierChild5" presStyleCnt="0"/>
      <dgm:spPr/>
    </dgm:pt>
    <dgm:pt modelId="{218C89D5-6579-4925-B57D-329DE53F65C0}" type="pres">
      <dgm:prSet presAssocID="{6B5E0394-7DB5-480C-A087-B0FE97B1EEE2}" presName="hierChild5" presStyleCnt="0"/>
      <dgm:spPr/>
    </dgm:pt>
    <dgm:pt modelId="{1661059D-D3DB-451F-B679-8646B0B6B836}" type="pres">
      <dgm:prSet presAssocID="{1B0D5994-A271-4B9B-A761-50CCA11DF02D}" presName="Name64" presStyleLbl="parChTrans1D4" presStyleIdx="7" presStyleCnt="21"/>
      <dgm:spPr/>
    </dgm:pt>
    <dgm:pt modelId="{68AE25AD-5E01-4E97-9E4B-6D470BC28DEB}" type="pres">
      <dgm:prSet presAssocID="{A942D4DD-E96B-40C8-A86B-ED6EDD90F64B}" presName="hierRoot2" presStyleCnt="0">
        <dgm:presLayoutVars>
          <dgm:hierBranch val="init"/>
        </dgm:presLayoutVars>
      </dgm:prSet>
      <dgm:spPr/>
    </dgm:pt>
    <dgm:pt modelId="{D74B4B1F-342C-4F52-90C7-401289ADD059}" type="pres">
      <dgm:prSet presAssocID="{A942D4DD-E96B-40C8-A86B-ED6EDD90F64B}" presName="rootComposite" presStyleCnt="0"/>
      <dgm:spPr/>
    </dgm:pt>
    <dgm:pt modelId="{B0117D3F-A84E-47A9-9E1E-39B855DF9ED4}" type="pres">
      <dgm:prSet presAssocID="{A942D4DD-E96B-40C8-A86B-ED6EDD90F64B}" presName="rootText" presStyleLbl="node4" presStyleIdx="7" presStyleCnt="21" custScaleY="151476" custLinFactNeighborX="-89017" custLinFactNeighborY="5057">
        <dgm:presLayoutVars>
          <dgm:chPref val="3"/>
        </dgm:presLayoutVars>
      </dgm:prSet>
      <dgm:spPr/>
    </dgm:pt>
    <dgm:pt modelId="{5914AF61-207C-4BEA-B12B-AA0FEE17DD86}" type="pres">
      <dgm:prSet presAssocID="{A942D4DD-E96B-40C8-A86B-ED6EDD90F64B}" presName="rootConnector" presStyleLbl="node4" presStyleIdx="7" presStyleCnt="21"/>
      <dgm:spPr/>
    </dgm:pt>
    <dgm:pt modelId="{F2D68944-DC05-4773-A5EA-7D804A115E8C}" type="pres">
      <dgm:prSet presAssocID="{A942D4DD-E96B-40C8-A86B-ED6EDD90F64B}" presName="hierChild4" presStyleCnt="0"/>
      <dgm:spPr/>
    </dgm:pt>
    <dgm:pt modelId="{14B389F6-51B6-450A-A9AC-6695144DF7A5}" type="pres">
      <dgm:prSet presAssocID="{FDFDF3C7-2DC9-4A62-B7E4-D544A8C2472F}" presName="Name64" presStyleLbl="parChTrans1D4" presStyleIdx="8" presStyleCnt="21"/>
      <dgm:spPr/>
    </dgm:pt>
    <dgm:pt modelId="{2635D737-8697-4367-B20A-D735091661AC}" type="pres">
      <dgm:prSet presAssocID="{7F4704C5-CEDB-466E-8A19-D0B7FDC169BB}" presName="hierRoot2" presStyleCnt="0">
        <dgm:presLayoutVars>
          <dgm:hierBranch val="init"/>
        </dgm:presLayoutVars>
      </dgm:prSet>
      <dgm:spPr/>
    </dgm:pt>
    <dgm:pt modelId="{75B0D10F-D266-470D-A4CA-5E4060C0BD2D}" type="pres">
      <dgm:prSet presAssocID="{7F4704C5-CEDB-466E-8A19-D0B7FDC169BB}" presName="rootComposite" presStyleCnt="0"/>
      <dgm:spPr/>
    </dgm:pt>
    <dgm:pt modelId="{8654CC7F-F0BC-49D6-BC37-75B793B7FCF6}" type="pres">
      <dgm:prSet presAssocID="{7F4704C5-CEDB-466E-8A19-D0B7FDC169BB}" presName="rootText" presStyleLbl="node4" presStyleIdx="8" presStyleCnt="21">
        <dgm:presLayoutVars>
          <dgm:chPref val="3"/>
        </dgm:presLayoutVars>
      </dgm:prSet>
      <dgm:spPr/>
    </dgm:pt>
    <dgm:pt modelId="{A351FB3D-A2BF-409C-9030-318B61FB7555}" type="pres">
      <dgm:prSet presAssocID="{7F4704C5-CEDB-466E-8A19-D0B7FDC169BB}" presName="rootConnector" presStyleLbl="node4" presStyleIdx="8" presStyleCnt="21"/>
      <dgm:spPr/>
    </dgm:pt>
    <dgm:pt modelId="{69557565-0E29-4F14-8725-988481FDA199}" type="pres">
      <dgm:prSet presAssocID="{7F4704C5-CEDB-466E-8A19-D0B7FDC169BB}" presName="hierChild4" presStyleCnt="0"/>
      <dgm:spPr/>
    </dgm:pt>
    <dgm:pt modelId="{47DA9A27-B31E-40B9-B8BF-29DC5E256959}" type="pres">
      <dgm:prSet presAssocID="{7F4704C5-CEDB-466E-8A19-D0B7FDC169BB}" presName="hierChild5" presStyleCnt="0"/>
      <dgm:spPr/>
    </dgm:pt>
    <dgm:pt modelId="{A291F440-03A4-459C-8733-B6BE389C7E0F}" type="pres">
      <dgm:prSet presAssocID="{E3FFDA2A-6AF0-4AAF-BB4F-AC5012581921}" presName="Name64" presStyleLbl="parChTrans1D4" presStyleIdx="9" presStyleCnt="21"/>
      <dgm:spPr/>
    </dgm:pt>
    <dgm:pt modelId="{1DA3BA57-652C-4FB4-AA63-9507392B27F0}" type="pres">
      <dgm:prSet presAssocID="{8E92D0F7-CB3D-4C6C-BA93-1969E3ED3164}" presName="hierRoot2" presStyleCnt="0">
        <dgm:presLayoutVars>
          <dgm:hierBranch val="init"/>
        </dgm:presLayoutVars>
      </dgm:prSet>
      <dgm:spPr/>
    </dgm:pt>
    <dgm:pt modelId="{6C88F74A-33DE-476F-8422-9D408D487DEB}" type="pres">
      <dgm:prSet presAssocID="{8E92D0F7-CB3D-4C6C-BA93-1969E3ED3164}" presName="rootComposite" presStyleCnt="0"/>
      <dgm:spPr/>
    </dgm:pt>
    <dgm:pt modelId="{E5B3112C-85F9-4C77-AE1F-DAB0E9D034E8}" type="pres">
      <dgm:prSet presAssocID="{8E92D0F7-CB3D-4C6C-BA93-1969E3ED3164}" presName="rootText" presStyleLbl="node4" presStyleIdx="9" presStyleCnt="21">
        <dgm:presLayoutVars>
          <dgm:chPref val="3"/>
        </dgm:presLayoutVars>
      </dgm:prSet>
      <dgm:spPr/>
    </dgm:pt>
    <dgm:pt modelId="{3FE03246-D4FB-4FB6-B71D-EF5D04B13AB3}" type="pres">
      <dgm:prSet presAssocID="{8E92D0F7-CB3D-4C6C-BA93-1969E3ED3164}" presName="rootConnector" presStyleLbl="node4" presStyleIdx="9" presStyleCnt="21"/>
      <dgm:spPr/>
    </dgm:pt>
    <dgm:pt modelId="{394E808A-586B-4FCF-8831-433D4B09F6E9}" type="pres">
      <dgm:prSet presAssocID="{8E92D0F7-CB3D-4C6C-BA93-1969E3ED3164}" presName="hierChild4" presStyleCnt="0"/>
      <dgm:spPr/>
    </dgm:pt>
    <dgm:pt modelId="{A1CAD812-856A-474E-AC31-7E36E26D3F2A}" type="pres">
      <dgm:prSet presAssocID="{8E92D0F7-CB3D-4C6C-BA93-1969E3ED3164}" presName="hierChild5" presStyleCnt="0"/>
      <dgm:spPr/>
    </dgm:pt>
    <dgm:pt modelId="{D19142D4-BC2E-4045-8F92-1AE31AB2407C}" type="pres">
      <dgm:prSet presAssocID="{1CF994BF-835F-4F9F-8BDD-0D0BE5FBE7D2}" presName="Name64" presStyleLbl="parChTrans1D4" presStyleIdx="10" presStyleCnt="21"/>
      <dgm:spPr/>
    </dgm:pt>
    <dgm:pt modelId="{F18038B5-0D7A-4FF5-AF1E-18C837658737}" type="pres">
      <dgm:prSet presAssocID="{7C6BDB31-E7F6-42FA-AD28-498235FA7870}" presName="hierRoot2" presStyleCnt="0">
        <dgm:presLayoutVars>
          <dgm:hierBranch val="init"/>
        </dgm:presLayoutVars>
      </dgm:prSet>
      <dgm:spPr/>
    </dgm:pt>
    <dgm:pt modelId="{22B8B3CC-92CC-41B8-80E3-FC1248A8F3E4}" type="pres">
      <dgm:prSet presAssocID="{7C6BDB31-E7F6-42FA-AD28-498235FA7870}" presName="rootComposite" presStyleCnt="0"/>
      <dgm:spPr/>
    </dgm:pt>
    <dgm:pt modelId="{047CBE7A-7DBF-4F2B-B765-11BB09AD93C7}" type="pres">
      <dgm:prSet presAssocID="{7C6BDB31-E7F6-42FA-AD28-498235FA7870}" presName="rootText" presStyleLbl="node4" presStyleIdx="10" presStyleCnt="21">
        <dgm:presLayoutVars>
          <dgm:chPref val="3"/>
        </dgm:presLayoutVars>
      </dgm:prSet>
      <dgm:spPr/>
    </dgm:pt>
    <dgm:pt modelId="{B6790420-7F29-46EF-AD7F-4781C43AD451}" type="pres">
      <dgm:prSet presAssocID="{7C6BDB31-E7F6-42FA-AD28-498235FA7870}" presName="rootConnector" presStyleLbl="node4" presStyleIdx="10" presStyleCnt="21"/>
      <dgm:spPr/>
    </dgm:pt>
    <dgm:pt modelId="{5802FCEE-2CBF-45AC-AD26-5408BC6AA6D9}" type="pres">
      <dgm:prSet presAssocID="{7C6BDB31-E7F6-42FA-AD28-498235FA7870}" presName="hierChild4" presStyleCnt="0"/>
      <dgm:spPr/>
    </dgm:pt>
    <dgm:pt modelId="{8E5E5262-208C-4BD1-9FC0-F7AFE8561902}" type="pres">
      <dgm:prSet presAssocID="{7C6BDB31-E7F6-42FA-AD28-498235FA7870}" presName="hierChild5" presStyleCnt="0"/>
      <dgm:spPr/>
    </dgm:pt>
    <dgm:pt modelId="{A0F19E4A-17B2-4F1E-A52D-47C1EC41A120}" type="pres">
      <dgm:prSet presAssocID="{5896AC30-8E7A-4801-89AE-D21419AE00AB}" presName="Name64" presStyleLbl="parChTrans1D4" presStyleIdx="11" presStyleCnt="21"/>
      <dgm:spPr/>
    </dgm:pt>
    <dgm:pt modelId="{8E2E9746-2F71-474F-8307-A2419A497682}" type="pres">
      <dgm:prSet presAssocID="{E160F4F2-DEDD-4E0D-9D31-4FBB87B03729}" presName="hierRoot2" presStyleCnt="0">
        <dgm:presLayoutVars>
          <dgm:hierBranch val="init"/>
        </dgm:presLayoutVars>
      </dgm:prSet>
      <dgm:spPr/>
    </dgm:pt>
    <dgm:pt modelId="{0BFEDA2A-5786-4CD5-800C-E27E6EBAC998}" type="pres">
      <dgm:prSet presAssocID="{E160F4F2-DEDD-4E0D-9D31-4FBB87B03729}" presName="rootComposite" presStyleCnt="0"/>
      <dgm:spPr/>
    </dgm:pt>
    <dgm:pt modelId="{A3ADA5DD-E83C-4280-86B9-FB3F723496E8}" type="pres">
      <dgm:prSet presAssocID="{E160F4F2-DEDD-4E0D-9D31-4FBB87B03729}" presName="rootText" presStyleLbl="node4" presStyleIdx="11" presStyleCnt="21">
        <dgm:presLayoutVars>
          <dgm:chPref val="3"/>
        </dgm:presLayoutVars>
      </dgm:prSet>
      <dgm:spPr/>
    </dgm:pt>
    <dgm:pt modelId="{68DE148F-8602-46BA-9391-A7A3F17ECAF3}" type="pres">
      <dgm:prSet presAssocID="{E160F4F2-DEDD-4E0D-9D31-4FBB87B03729}" presName="rootConnector" presStyleLbl="node4" presStyleIdx="11" presStyleCnt="21"/>
      <dgm:spPr/>
    </dgm:pt>
    <dgm:pt modelId="{0AAEE1B8-7344-4A68-AA02-568D601B0FF7}" type="pres">
      <dgm:prSet presAssocID="{E160F4F2-DEDD-4E0D-9D31-4FBB87B03729}" presName="hierChild4" presStyleCnt="0"/>
      <dgm:spPr/>
    </dgm:pt>
    <dgm:pt modelId="{7B3309BC-4F84-446D-9507-892116D59792}" type="pres">
      <dgm:prSet presAssocID="{E160F4F2-DEDD-4E0D-9D31-4FBB87B03729}" presName="hierChild5" presStyleCnt="0"/>
      <dgm:spPr/>
    </dgm:pt>
    <dgm:pt modelId="{1933BFDA-5D1E-4BA7-AA8D-E96B913AEBC4}" type="pres">
      <dgm:prSet presAssocID="{F4EBAD23-162A-42B6-9327-55CBA309D2D3}" presName="Name64" presStyleLbl="parChTrans1D4" presStyleIdx="12" presStyleCnt="21"/>
      <dgm:spPr/>
    </dgm:pt>
    <dgm:pt modelId="{6C779A50-FD2E-4E30-80A7-715F88FA2028}" type="pres">
      <dgm:prSet presAssocID="{19D82E23-0948-42B9-8FCC-DE7B6C413AFF}" presName="hierRoot2" presStyleCnt="0">
        <dgm:presLayoutVars>
          <dgm:hierBranch val="init"/>
        </dgm:presLayoutVars>
      </dgm:prSet>
      <dgm:spPr/>
    </dgm:pt>
    <dgm:pt modelId="{42D54347-92DB-43DC-9FD6-B0D598CBC55B}" type="pres">
      <dgm:prSet presAssocID="{19D82E23-0948-42B9-8FCC-DE7B6C413AFF}" presName="rootComposite" presStyleCnt="0"/>
      <dgm:spPr/>
    </dgm:pt>
    <dgm:pt modelId="{3DB82EF3-7F4F-4ACB-A0D6-33499654820F}" type="pres">
      <dgm:prSet presAssocID="{19D82E23-0948-42B9-8FCC-DE7B6C413AFF}" presName="rootText" presStyleLbl="node4" presStyleIdx="12" presStyleCnt="21">
        <dgm:presLayoutVars>
          <dgm:chPref val="3"/>
        </dgm:presLayoutVars>
      </dgm:prSet>
      <dgm:spPr/>
    </dgm:pt>
    <dgm:pt modelId="{03B4F2BC-8061-4EC6-9690-14F066E6E50E}" type="pres">
      <dgm:prSet presAssocID="{19D82E23-0948-42B9-8FCC-DE7B6C413AFF}" presName="rootConnector" presStyleLbl="node4" presStyleIdx="12" presStyleCnt="21"/>
      <dgm:spPr/>
    </dgm:pt>
    <dgm:pt modelId="{7D5D642E-4084-47BF-BDA7-DB88693478E8}" type="pres">
      <dgm:prSet presAssocID="{19D82E23-0948-42B9-8FCC-DE7B6C413AFF}" presName="hierChild4" presStyleCnt="0"/>
      <dgm:spPr/>
    </dgm:pt>
    <dgm:pt modelId="{EC823561-96E7-40BC-951F-AE0F9527BFD6}" type="pres">
      <dgm:prSet presAssocID="{19D82E23-0948-42B9-8FCC-DE7B6C413AFF}" presName="hierChild5" presStyleCnt="0"/>
      <dgm:spPr/>
    </dgm:pt>
    <dgm:pt modelId="{E6D861CD-DD03-484A-B60D-D7E178C3FF2D}" type="pres">
      <dgm:prSet presAssocID="{2CD576B7-12A2-4F85-A76A-9A328F9F27ED}" presName="Name64" presStyleLbl="parChTrans1D4" presStyleIdx="13" presStyleCnt="21"/>
      <dgm:spPr/>
    </dgm:pt>
    <dgm:pt modelId="{F6A2F6C3-4C31-4AD3-93F5-9FB0FC45E4BA}" type="pres">
      <dgm:prSet presAssocID="{C760137D-424C-4736-AE82-8555CDF3074C}" presName="hierRoot2" presStyleCnt="0">
        <dgm:presLayoutVars>
          <dgm:hierBranch val="init"/>
        </dgm:presLayoutVars>
      </dgm:prSet>
      <dgm:spPr/>
    </dgm:pt>
    <dgm:pt modelId="{04D2A67B-8CB0-4D0C-87FB-6B1E11DB1C0A}" type="pres">
      <dgm:prSet presAssocID="{C760137D-424C-4736-AE82-8555CDF3074C}" presName="rootComposite" presStyleCnt="0"/>
      <dgm:spPr/>
    </dgm:pt>
    <dgm:pt modelId="{F8790672-2D71-4A1F-8887-EE339D66A046}" type="pres">
      <dgm:prSet presAssocID="{C760137D-424C-4736-AE82-8555CDF3074C}" presName="rootText" presStyleLbl="node4" presStyleIdx="13" presStyleCnt="21">
        <dgm:presLayoutVars>
          <dgm:chPref val="3"/>
        </dgm:presLayoutVars>
      </dgm:prSet>
      <dgm:spPr/>
    </dgm:pt>
    <dgm:pt modelId="{F6B4135D-FBC0-4143-A715-E7599D604B48}" type="pres">
      <dgm:prSet presAssocID="{C760137D-424C-4736-AE82-8555CDF3074C}" presName="rootConnector" presStyleLbl="node4" presStyleIdx="13" presStyleCnt="21"/>
      <dgm:spPr/>
    </dgm:pt>
    <dgm:pt modelId="{A1E52A09-9F93-4F4F-BDDD-CF69701DCBFE}" type="pres">
      <dgm:prSet presAssocID="{C760137D-424C-4736-AE82-8555CDF3074C}" presName="hierChild4" presStyleCnt="0"/>
      <dgm:spPr/>
    </dgm:pt>
    <dgm:pt modelId="{47A7C373-38EF-45AF-8B01-EB3FC12D64D4}" type="pres">
      <dgm:prSet presAssocID="{C760137D-424C-4736-AE82-8555CDF3074C}" presName="hierChild5" presStyleCnt="0"/>
      <dgm:spPr/>
    </dgm:pt>
    <dgm:pt modelId="{978AE9A7-1941-4A61-8722-3BAE58161E66}" type="pres">
      <dgm:prSet presAssocID="{A942D4DD-E96B-40C8-A86B-ED6EDD90F64B}" presName="hierChild5" presStyleCnt="0"/>
      <dgm:spPr/>
    </dgm:pt>
    <dgm:pt modelId="{AD11E76F-A92D-4024-8731-365957A21D22}" type="pres">
      <dgm:prSet presAssocID="{302BB394-4FDE-4E07-96D6-3F1FDCA900B2}" presName="Name64" presStyleLbl="parChTrans1D4" presStyleIdx="14" presStyleCnt="21"/>
      <dgm:spPr/>
    </dgm:pt>
    <dgm:pt modelId="{8F7EEC18-648C-46D0-809F-44F3911A32E2}" type="pres">
      <dgm:prSet presAssocID="{ACCD5F9E-BE79-4DE4-A64A-B30FA2E62AA7}" presName="hierRoot2" presStyleCnt="0">
        <dgm:presLayoutVars>
          <dgm:hierBranch val="init"/>
        </dgm:presLayoutVars>
      </dgm:prSet>
      <dgm:spPr/>
    </dgm:pt>
    <dgm:pt modelId="{E4A5728F-6D0E-4EF7-921F-BD0CD98AAEF2}" type="pres">
      <dgm:prSet presAssocID="{ACCD5F9E-BE79-4DE4-A64A-B30FA2E62AA7}" presName="rootComposite" presStyleCnt="0"/>
      <dgm:spPr/>
    </dgm:pt>
    <dgm:pt modelId="{E5FE791D-1AAC-4F07-B0EA-E7AD19B74BBC}" type="pres">
      <dgm:prSet presAssocID="{ACCD5F9E-BE79-4DE4-A64A-B30FA2E62AA7}" presName="rootText" presStyleLbl="node4" presStyleIdx="14" presStyleCnt="21" custScaleY="134565" custLinFactNeighborX="-88791" custLinFactNeighborY="-55606">
        <dgm:presLayoutVars>
          <dgm:chPref val="3"/>
        </dgm:presLayoutVars>
      </dgm:prSet>
      <dgm:spPr/>
    </dgm:pt>
    <dgm:pt modelId="{FAD985F3-2E01-467D-8DF4-BC8CE8C887C6}" type="pres">
      <dgm:prSet presAssocID="{ACCD5F9E-BE79-4DE4-A64A-B30FA2E62AA7}" presName="rootConnector" presStyleLbl="node4" presStyleIdx="14" presStyleCnt="21"/>
      <dgm:spPr/>
    </dgm:pt>
    <dgm:pt modelId="{043EF33D-61A7-4496-BA52-E2C0B1029C7B}" type="pres">
      <dgm:prSet presAssocID="{ACCD5F9E-BE79-4DE4-A64A-B30FA2E62AA7}" presName="hierChild4" presStyleCnt="0"/>
      <dgm:spPr/>
    </dgm:pt>
    <dgm:pt modelId="{3FC6A832-724B-4DF7-9591-2BC0F3BF1F79}" type="pres">
      <dgm:prSet presAssocID="{EDB0A5BF-63B8-443D-9411-F0BB220BAC9B}" presName="Name64" presStyleLbl="parChTrans1D4" presStyleIdx="15" presStyleCnt="21"/>
      <dgm:spPr/>
    </dgm:pt>
    <dgm:pt modelId="{CF8742F6-6D97-4401-BF87-897D1B1A2B9E}" type="pres">
      <dgm:prSet presAssocID="{958FA2A7-F24A-450F-A1B1-8AAEDE540871}" presName="hierRoot2" presStyleCnt="0">
        <dgm:presLayoutVars>
          <dgm:hierBranch val="init"/>
        </dgm:presLayoutVars>
      </dgm:prSet>
      <dgm:spPr/>
    </dgm:pt>
    <dgm:pt modelId="{06072189-77FA-4D48-ABF4-4EB8FF1BFDF0}" type="pres">
      <dgm:prSet presAssocID="{958FA2A7-F24A-450F-A1B1-8AAEDE540871}" presName="rootComposite" presStyleCnt="0"/>
      <dgm:spPr/>
    </dgm:pt>
    <dgm:pt modelId="{E29A0F88-D9BC-4137-8913-EAC0104240B3}" type="pres">
      <dgm:prSet presAssocID="{958FA2A7-F24A-450F-A1B1-8AAEDE540871}" presName="rootText" presStyleLbl="node4" presStyleIdx="15" presStyleCnt="21">
        <dgm:presLayoutVars>
          <dgm:chPref val="3"/>
        </dgm:presLayoutVars>
      </dgm:prSet>
      <dgm:spPr/>
    </dgm:pt>
    <dgm:pt modelId="{39F8BC92-EB43-453E-8D69-F5B88A901D9F}" type="pres">
      <dgm:prSet presAssocID="{958FA2A7-F24A-450F-A1B1-8AAEDE540871}" presName="rootConnector" presStyleLbl="node4" presStyleIdx="15" presStyleCnt="21"/>
      <dgm:spPr/>
    </dgm:pt>
    <dgm:pt modelId="{14F5B7BA-0748-4A6D-862E-A451E5866D39}" type="pres">
      <dgm:prSet presAssocID="{958FA2A7-F24A-450F-A1B1-8AAEDE540871}" presName="hierChild4" presStyleCnt="0"/>
      <dgm:spPr/>
    </dgm:pt>
    <dgm:pt modelId="{DB42CF05-F808-4478-8354-807C70CF1548}" type="pres">
      <dgm:prSet presAssocID="{958FA2A7-F24A-450F-A1B1-8AAEDE540871}" presName="hierChild5" presStyleCnt="0"/>
      <dgm:spPr/>
    </dgm:pt>
    <dgm:pt modelId="{32404250-FEEF-4581-9C78-BA238426B272}" type="pres">
      <dgm:prSet presAssocID="{8AF4769A-EDBA-4FE7-82E9-2819A6F4C6F4}" presName="Name64" presStyleLbl="parChTrans1D4" presStyleIdx="16" presStyleCnt="21"/>
      <dgm:spPr/>
    </dgm:pt>
    <dgm:pt modelId="{76F545A8-6867-4549-92B5-8DCAB8E903E8}" type="pres">
      <dgm:prSet presAssocID="{75CBFE50-4AAE-440E-B62D-6D06A191E315}" presName="hierRoot2" presStyleCnt="0">
        <dgm:presLayoutVars>
          <dgm:hierBranch val="init"/>
        </dgm:presLayoutVars>
      </dgm:prSet>
      <dgm:spPr/>
    </dgm:pt>
    <dgm:pt modelId="{39284BDD-466D-429A-ACB1-16596BC7E800}" type="pres">
      <dgm:prSet presAssocID="{75CBFE50-4AAE-440E-B62D-6D06A191E315}" presName="rootComposite" presStyleCnt="0"/>
      <dgm:spPr/>
    </dgm:pt>
    <dgm:pt modelId="{6C8DC796-03A0-410D-9192-587F18C8A864}" type="pres">
      <dgm:prSet presAssocID="{75CBFE50-4AAE-440E-B62D-6D06A191E315}" presName="rootText" presStyleLbl="node4" presStyleIdx="16" presStyleCnt="21">
        <dgm:presLayoutVars>
          <dgm:chPref val="3"/>
        </dgm:presLayoutVars>
      </dgm:prSet>
      <dgm:spPr/>
    </dgm:pt>
    <dgm:pt modelId="{B211B0C7-780C-4BF9-9FD9-E92294B3F169}" type="pres">
      <dgm:prSet presAssocID="{75CBFE50-4AAE-440E-B62D-6D06A191E315}" presName="rootConnector" presStyleLbl="node4" presStyleIdx="16" presStyleCnt="21"/>
      <dgm:spPr/>
    </dgm:pt>
    <dgm:pt modelId="{DBE00922-88C1-446E-A174-DE5520B0CA32}" type="pres">
      <dgm:prSet presAssocID="{75CBFE50-4AAE-440E-B62D-6D06A191E315}" presName="hierChild4" presStyleCnt="0"/>
      <dgm:spPr/>
    </dgm:pt>
    <dgm:pt modelId="{0DFA45B4-3AD4-4285-88E7-AE22FFC58F49}" type="pres">
      <dgm:prSet presAssocID="{75CBFE50-4AAE-440E-B62D-6D06A191E315}" presName="hierChild5" presStyleCnt="0"/>
      <dgm:spPr/>
    </dgm:pt>
    <dgm:pt modelId="{FC99D86D-8E22-4D64-9A7B-955A5EDC2840}" type="pres">
      <dgm:prSet presAssocID="{13BA43E8-0951-4A9B-9804-AEAAD31B4B08}" presName="Name64" presStyleLbl="parChTrans1D4" presStyleIdx="17" presStyleCnt="21"/>
      <dgm:spPr/>
    </dgm:pt>
    <dgm:pt modelId="{D5A5043F-938A-4B94-8C5A-4EE9ED9399DD}" type="pres">
      <dgm:prSet presAssocID="{BD2DA136-E6ED-45C9-9452-91CD58739F60}" presName="hierRoot2" presStyleCnt="0">
        <dgm:presLayoutVars>
          <dgm:hierBranch val="init"/>
        </dgm:presLayoutVars>
      </dgm:prSet>
      <dgm:spPr/>
    </dgm:pt>
    <dgm:pt modelId="{67DBD0EC-E4F1-4772-8401-74952721D4B7}" type="pres">
      <dgm:prSet presAssocID="{BD2DA136-E6ED-45C9-9452-91CD58739F60}" presName="rootComposite" presStyleCnt="0"/>
      <dgm:spPr/>
    </dgm:pt>
    <dgm:pt modelId="{6B411460-3C2A-42CF-B762-B3327BD1CDA3}" type="pres">
      <dgm:prSet presAssocID="{BD2DA136-E6ED-45C9-9452-91CD58739F60}" presName="rootText" presStyleLbl="node4" presStyleIdx="17" presStyleCnt="21" custScaleY="128752">
        <dgm:presLayoutVars>
          <dgm:chPref val="3"/>
        </dgm:presLayoutVars>
      </dgm:prSet>
      <dgm:spPr/>
    </dgm:pt>
    <dgm:pt modelId="{7CB624F8-68CC-4A71-9FD1-4B0A4962D282}" type="pres">
      <dgm:prSet presAssocID="{BD2DA136-E6ED-45C9-9452-91CD58739F60}" presName="rootConnector" presStyleLbl="node4" presStyleIdx="17" presStyleCnt="21"/>
      <dgm:spPr/>
    </dgm:pt>
    <dgm:pt modelId="{20C61934-4F11-4C2B-B9F2-D5167A2CFBD1}" type="pres">
      <dgm:prSet presAssocID="{BD2DA136-E6ED-45C9-9452-91CD58739F60}" presName="hierChild4" presStyleCnt="0"/>
      <dgm:spPr/>
    </dgm:pt>
    <dgm:pt modelId="{7EE107D7-392F-4F5A-BAA8-D08C57CCAB20}" type="pres">
      <dgm:prSet presAssocID="{BD2DA136-E6ED-45C9-9452-91CD58739F60}" presName="hierChild5" presStyleCnt="0"/>
      <dgm:spPr/>
    </dgm:pt>
    <dgm:pt modelId="{290AEEF9-219E-4144-B502-320B66862B3F}" type="pres">
      <dgm:prSet presAssocID="{8C57BEBF-329B-40D1-A150-DAFEE5430377}" presName="Name64" presStyleLbl="parChTrans1D4" presStyleIdx="18" presStyleCnt="21"/>
      <dgm:spPr/>
    </dgm:pt>
    <dgm:pt modelId="{920DCA2E-1C04-4059-8FDB-44E283583EB0}" type="pres">
      <dgm:prSet presAssocID="{77AB2FB0-D2A7-4E77-B1A3-C391D75A6C32}" presName="hierRoot2" presStyleCnt="0">
        <dgm:presLayoutVars>
          <dgm:hierBranch val="init"/>
        </dgm:presLayoutVars>
      </dgm:prSet>
      <dgm:spPr/>
    </dgm:pt>
    <dgm:pt modelId="{77B5BC93-91BD-4280-833D-089B6D8D72A1}" type="pres">
      <dgm:prSet presAssocID="{77AB2FB0-D2A7-4E77-B1A3-C391D75A6C32}" presName="rootComposite" presStyleCnt="0"/>
      <dgm:spPr/>
    </dgm:pt>
    <dgm:pt modelId="{F1FB3491-11CB-448F-9308-CD041500710A}" type="pres">
      <dgm:prSet presAssocID="{77AB2FB0-D2A7-4E77-B1A3-C391D75A6C32}" presName="rootText" presStyleLbl="node4" presStyleIdx="18" presStyleCnt="21">
        <dgm:presLayoutVars>
          <dgm:chPref val="3"/>
        </dgm:presLayoutVars>
      </dgm:prSet>
      <dgm:spPr/>
    </dgm:pt>
    <dgm:pt modelId="{2BD9E6C8-1B12-4AD9-98B1-A3399801C488}" type="pres">
      <dgm:prSet presAssocID="{77AB2FB0-D2A7-4E77-B1A3-C391D75A6C32}" presName="rootConnector" presStyleLbl="node4" presStyleIdx="18" presStyleCnt="21"/>
      <dgm:spPr/>
    </dgm:pt>
    <dgm:pt modelId="{D920908E-19EF-478A-A324-024E8523D9D2}" type="pres">
      <dgm:prSet presAssocID="{77AB2FB0-D2A7-4E77-B1A3-C391D75A6C32}" presName="hierChild4" presStyleCnt="0"/>
      <dgm:spPr/>
    </dgm:pt>
    <dgm:pt modelId="{9B4A9F79-F401-4EF6-9C21-6A72643902B8}" type="pres">
      <dgm:prSet presAssocID="{77AB2FB0-D2A7-4E77-B1A3-C391D75A6C32}" presName="hierChild5" presStyleCnt="0"/>
      <dgm:spPr/>
    </dgm:pt>
    <dgm:pt modelId="{D7FAF907-9903-4EB3-AAB6-43AF3FE1F1F3}" type="pres">
      <dgm:prSet presAssocID="{B15D0D5A-0F05-4C2D-B4B8-64D374322577}" presName="Name64" presStyleLbl="parChTrans1D4" presStyleIdx="19" presStyleCnt="21"/>
      <dgm:spPr/>
    </dgm:pt>
    <dgm:pt modelId="{BD0CBEA6-600B-40F0-A8D7-64988F9210ED}" type="pres">
      <dgm:prSet presAssocID="{CBA4BDCA-58E9-4C57-B9D1-5886FFA20ED1}" presName="hierRoot2" presStyleCnt="0">
        <dgm:presLayoutVars>
          <dgm:hierBranch val="init"/>
        </dgm:presLayoutVars>
      </dgm:prSet>
      <dgm:spPr/>
    </dgm:pt>
    <dgm:pt modelId="{CB1DFA40-CE91-44B4-804A-2CF3B2AAC100}" type="pres">
      <dgm:prSet presAssocID="{CBA4BDCA-58E9-4C57-B9D1-5886FFA20ED1}" presName="rootComposite" presStyleCnt="0"/>
      <dgm:spPr/>
    </dgm:pt>
    <dgm:pt modelId="{4E5A7C7E-9367-47F9-80B8-4CC3A26C1B36}" type="pres">
      <dgm:prSet presAssocID="{CBA4BDCA-58E9-4C57-B9D1-5886FFA20ED1}" presName="rootText" presStyleLbl="node4" presStyleIdx="19" presStyleCnt="21" custScaleY="139443">
        <dgm:presLayoutVars>
          <dgm:chPref val="3"/>
        </dgm:presLayoutVars>
      </dgm:prSet>
      <dgm:spPr/>
    </dgm:pt>
    <dgm:pt modelId="{EECDAC03-FBBA-4BD4-8CA2-4F7714B4FA61}" type="pres">
      <dgm:prSet presAssocID="{CBA4BDCA-58E9-4C57-B9D1-5886FFA20ED1}" presName="rootConnector" presStyleLbl="node4" presStyleIdx="19" presStyleCnt="21"/>
      <dgm:spPr/>
    </dgm:pt>
    <dgm:pt modelId="{A28799FA-5660-41F9-A4C5-D7203F2C77E8}" type="pres">
      <dgm:prSet presAssocID="{CBA4BDCA-58E9-4C57-B9D1-5886FFA20ED1}" presName="hierChild4" presStyleCnt="0"/>
      <dgm:spPr/>
    </dgm:pt>
    <dgm:pt modelId="{3CEF1217-FFDB-48B6-A16D-68322341976A}" type="pres">
      <dgm:prSet presAssocID="{CBA4BDCA-58E9-4C57-B9D1-5886FFA20ED1}" presName="hierChild5" presStyleCnt="0"/>
      <dgm:spPr/>
    </dgm:pt>
    <dgm:pt modelId="{57227C7A-302B-4A8F-A623-C2E2FA389687}" type="pres">
      <dgm:prSet presAssocID="{ACCD5F9E-BE79-4DE4-A64A-B30FA2E62AA7}" presName="hierChild5" presStyleCnt="0"/>
      <dgm:spPr/>
    </dgm:pt>
    <dgm:pt modelId="{360B0F44-3C25-42B2-902A-4AF2A68F6E88}" type="pres">
      <dgm:prSet presAssocID="{6FA16944-55A2-4A15-847A-038B55CCAFE2}" presName="Name64" presStyleLbl="parChTrans1D4" presStyleIdx="20" presStyleCnt="21"/>
      <dgm:spPr/>
    </dgm:pt>
    <dgm:pt modelId="{3B718766-9EA9-45E6-A530-71763F464A72}" type="pres">
      <dgm:prSet presAssocID="{AACDF1DC-C4FA-4EC8-AD75-ECE3BA2B14D0}" presName="hierRoot2" presStyleCnt="0">
        <dgm:presLayoutVars>
          <dgm:hierBranch val="init"/>
        </dgm:presLayoutVars>
      </dgm:prSet>
      <dgm:spPr/>
    </dgm:pt>
    <dgm:pt modelId="{B6803F7F-7FEE-42CA-90B1-9C539F7FBCF0}" type="pres">
      <dgm:prSet presAssocID="{AACDF1DC-C4FA-4EC8-AD75-ECE3BA2B14D0}" presName="rootComposite" presStyleCnt="0"/>
      <dgm:spPr/>
    </dgm:pt>
    <dgm:pt modelId="{EAEA8980-273B-4661-8729-D39DFF63B81F}" type="pres">
      <dgm:prSet presAssocID="{AACDF1DC-C4FA-4EC8-AD75-ECE3BA2B14D0}" presName="rootText" presStyleLbl="node4" presStyleIdx="20" presStyleCnt="21" custLinFactNeighborX="-87792" custLinFactNeighborY="88316">
        <dgm:presLayoutVars>
          <dgm:chPref val="3"/>
        </dgm:presLayoutVars>
      </dgm:prSet>
      <dgm:spPr/>
    </dgm:pt>
    <dgm:pt modelId="{1BDE01F5-E449-4ED5-BAC3-6A9610638695}" type="pres">
      <dgm:prSet presAssocID="{AACDF1DC-C4FA-4EC8-AD75-ECE3BA2B14D0}" presName="rootConnector" presStyleLbl="node4" presStyleIdx="20" presStyleCnt="21"/>
      <dgm:spPr/>
    </dgm:pt>
    <dgm:pt modelId="{F02CA483-535A-48CB-92A0-C8D6ABF41E9E}" type="pres">
      <dgm:prSet presAssocID="{AACDF1DC-C4FA-4EC8-AD75-ECE3BA2B14D0}" presName="hierChild4" presStyleCnt="0"/>
      <dgm:spPr/>
    </dgm:pt>
    <dgm:pt modelId="{05CDED80-BC12-4F66-AFFE-4E4F629C4A5D}" type="pres">
      <dgm:prSet presAssocID="{AACDF1DC-C4FA-4EC8-AD75-ECE3BA2B14D0}" presName="hierChild5" presStyleCnt="0"/>
      <dgm:spPr/>
    </dgm:pt>
    <dgm:pt modelId="{B054B31B-7C71-4F15-A25B-FC56EAEEED66}" type="pres">
      <dgm:prSet presAssocID="{C33E94A5-2D48-454B-B5F7-CB480D0E0F87}" presName="hierChild5" presStyleCnt="0"/>
      <dgm:spPr/>
    </dgm:pt>
    <dgm:pt modelId="{5C87B5C0-3514-4584-A444-064116EFE194}" type="pres">
      <dgm:prSet presAssocID="{AC63E8BB-6B6C-4450-9F86-DFBB4E327A7D}" presName="Name64" presStyleLbl="parChTrans1D3" presStyleIdx="1" presStyleCnt="7"/>
      <dgm:spPr/>
    </dgm:pt>
    <dgm:pt modelId="{1E6D200B-46AF-4739-96C7-0D8078206D2F}" type="pres">
      <dgm:prSet presAssocID="{C0BCBCF4-A320-4531-9417-7BF8E3ABF01C}" presName="hierRoot2" presStyleCnt="0">
        <dgm:presLayoutVars>
          <dgm:hierBranch val="init"/>
        </dgm:presLayoutVars>
      </dgm:prSet>
      <dgm:spPr/>
    </dgm:pt>
    <dgm:pt modelId="{43BFDC64-A6E0-4662-BBD3-046DA1F75482}" type="pres">
      <dgm:prSet presAssocID="{C0BCBCF4-A320-4531-9417-7BF8E3ABF01C}" presName="rootComposite" presStyleCnt="0"/>
      <dgm:spPr/>
    </dgm:pt>
    <dgm:pt modelId="{1B14D95E-7867-4B6E-918E-477073FD629D}" type="pres">
      <dgm:prSet presAssocID="{C0BCBCF4-A320-4531-9417-7BF8E3ABF01C}" presName="rootText" presStyleLbl="node3" presStyleIdx="1" presStyleCnt="7" custScaleY="143897" custLinFactX="-100000" custLinFactY="-200000" custLinFactNeighborX="-130453" custLinFactNeighborY="-277558">
        <dgm:presLayoutVars>
          <dgm:chPref val="3"/>
        </dgm:presLayoutVars>
      </dgm:prSet>
      <dgm:spPr/>
    </dgm:pt>
    <dgm:pt modelId="{81375DE3-0051-470B-9BCD-6EAE934CE133}" type="pres">
      <dgm:prSet presAssocID="{C0BCBCF4-A320-4531-9417-7BF8E3ABF01C}" presName="rootConnector" presStyleLbl="node3" presStyleIdx="1" presStyleCnt="7"/>
      <dgm:spPr/>
    </dgm:pt>
    <dgm:pt modelId="{58181B62-0246-4CCD-BB7C-89BC97901850}" type="pres">
      <dgm:prSet presAssocID="{C0BCBCF4-A320-4531-9417-7BF8E3ABF01C}" presName="hierChild4" presStyleCnt="0"/>
      <dgm:spPr/>
    </dgm:pt>
    <dgm:pt modelId="{B6735427-FEF6-4EF0-BBCC-8CDC1705C399}" type="pres">
      <dgm:prSet presAssocID="{C0BCBCF4-A320-4531-9417-7BF8E3ABF01C}" presName="hierChild5" presStyleCnt="0"/>
      <dgm:spPr/>
    </dgm:pt>
    <dgm:pt modelId="{45269A8E-490B-4A39-9CA0-0E6F2504770E}" type="pres">
      <dgm:prSet presAssocID="{59D4EF78-1060-4675-A8DF-CF8261975B8E}" presName="Name64" presStyleLbl="parChTrans1D3" presStyleIdx="2" presStyleCnt="7"/>
      <dgm:spPr/>
    </dgm:pt>
    <dgm:pt modelId="{FD238872-B347-4F32-8E1D-B16E692E57D6}" type="pres">
      <dgm:prSet presAssocID="{D29DDB65-518B-4AA4-B4E6-6FFBD3AB8171}" presName="hierRoot2" presStyleCnt="0">
        <dgm:presLayoutVars>
          <dgm:hierBranch val="init"/>
        </dgm:presLayoutVars>
      </dgm:prSet>
      <dgm:spPr/>
    </dgm:pt>
    <dgm:pt modelId="{FE155CC7-24ED-45BC-AFD6-A9A0BD8367C4}" type="pres">
      <dgm:prSet presAssocID="{D29DDB65-518B-4AA4-B4E6-6FFBD3AB8171}" presName="rootComposite" presStyleCnt="0"/>
      <dgm:spPr/>
    </dgm:pt>
    <dgm:pt modelId="{468732CA-26FB-4E6D-9E44-816DF0739DAE}" type="pres">
      <dgm:prSet presAssocID="{D29DDB65-518B-4AA4-B4E6-6FFBD3AB8171}" presName="rootText" presStyleLbl="node3" presStyleIdx="2" presStyleCnt="7" custLinFactX="-100000" custLinFactY="-196276" custLinFactNeighborX="-129457" custLinFactNeighborY="-200000">
        <dgm:presLayoutVars>
          <dgm:chPref val="3"/>
        </dgm:presLayoutVars>
      </dgm:prSet>
      <dgm:spPr/>
    </dgm:pt>
    <dgm:pt modelId="{F1E2FB61-467F-4494-99E0-0937F4C3A9E1}" type="pres">
      <dgm:prSet presAssocID="{D29DDB65-518B-4AA4-B4E6-6FFBD3AB8171}" presName="rootConnector" presStyleLbl="node3" presStyleIdx="2" presStyleCnt="7"/>
      <dgm:spPr/>
    </dgm:pt>
    <dgm:pt modelId="{737B8AB1-3CE1-427B-B64E-B08FF6A98574}" type="pres">
      <dgm:prSet presAssocID="{D29DDB65-518B-4AA4-B4E6-6FFBD3AB8171}" presName="hierChild4" presStyleCnt="0"/>
      <dgm:spPr/>
    </dgm:pt>
    <dgm:pt modelId="{9D682337-F838-4E87-A799-36D45FA415EC}" type="pres">
      <dgm:prSet presAssocID="{D29DDB65-518B-4AA4-B4E6-6FFBD3AB8171}" presName="hierChild5" presStyleCnt="0"/>
      <dgm:spPr/>
    </dgm:pt>
    <dgm:pt modelId="{82CA2894-10A7-47DA-B20A-8BD9FF2038A5}" type="pres">
      <dgm:prSet presAssocID="{69B93249-381E-438C-99EB-57018A409AC9}" presName="Name64" presStyleLbl="parChTrans1D3" presStyleIdx="3" presStyleCnt="7"/>
      <dgm:spPr/>
    </dgm:pt>
    <dgm:pt modelId="{95E69FB5-32D8-4044-A65E-8F317A784290}" type="pres">
      <dgm:prSet presAssocID="{154D27CA-BBD7-40FB-8E78-AED99251DDD1}" presName="hierRoot2" presStyleCnt="0">
        <dgm:presLayoutVars>
          <dgm:hierBranch val="init"/>
        </dgm:presLayoutVars>
      </dgm:prSet>
      <dgm:spPr/>
    </dgm:pt>
    <dgm:pt modelId="{2B5D8660-748B-4D55-B1F3-59AB2067FE0A}" type="pres">
      <dgm:prSet presAssocID="{154D27CA-BBD7-40FB-8E78-AED99251DDD1}" presName="rootComposite" presStyleCnt="0"/>
      <dgm:spPr/>
    </dgm:pt>
    <dgm:pt modelId="{3C04D369-C731-47E4-B931-5AC6C65A53E5}" type="pres">
      <dgm:prSet presAssocID="{154D27CA-BBD7-40FB-8E78-AED99251DDD1}" presName="rootText" presStyleLbl="node3" presStyleIdx="3" presStyleCnt="7" custLinFactX="-100000" custLinFactY="-100000" custLinFactNeighborX="-132451" custLinFactNeighborY="-151862">
        <dgm:presLayoutVars>
          <dgm:chPref val="3"/>
        </dgm:presLayoutVars>
      </dgm:prSet>
      <dgm:spPr/>
    </dgm:pt>
    <dgm:pt modelId="{F4358AAE-DF5B-4F97-916A-6DD557F72BF1}" type="pres">
      <dgm:prSet presAssocID="{154D27CA-BBD7-40FB-8E78-AED99251DDD1}" presName="rootConnector" presStyleLbl="node3" presStyleIdx="3" presStyleCnt="7"/>
      <dgm:spPr/>
    </dgm:pt>
    <dgm:pt modelId="{AE8D35DC-A3AE-4067-83F0-EF193373498D}" type="pres">
      <dgm:prSet presAssocID="{154D27CA-BBD7-40FB-8E78-AED99251DDD1}" presName="hierChild4" presStyleCnt="0"/>
      <dgm:spPr/>
    </dgm:pt>
    <dgm:pt modelId="{78913B72-1B7A-446C-A4D5-3F318A602051}" type="pres">
      <dgm:prSet presAssocID="{154D27CA-BBD7-40FB-8E78-AED99251DDD1}" presName="hierChild5" presStyleCnt="0"/>
      <dgm:spPr/>
    </dgm:pt>
    <dgm:pt modelId="{5B6FB7B0-E2FB-4AF5-BDE0-C185E0FE6CA1}" type="pres">
      <dgm:prSet presAssocID="{7EA04744-6DFC-42B0-AD13-994B70D623C6}" presName="Name64" presStyleLbl="parChTrans1D3" presStyleIdx="4" presStyleCnt="7"/>
      <dgm:spPr/>
    </dgm:pt>
    <dgm:pt modelId="{151B36B9-84B4-41C3-A6BB-970E5DBE892A}" type="pres">
      <dgm:prSet presAssocID="{D4BE82A1-2E54-416B-90C4-CB25D8928E12}" presName="hierRoot2" presStyleCnt="0">
        <dgm:presLayoutVars>
          <dgm:hierBranch val="init"/>
        </dgm:presLayoutVars>
      </dgm:prSet>
      <dgm:spPr/>
    </dgm:pt>
    <dgm:pt modelId="{861B7EBA-A1C5-44F8-A4B6-5081B04DF1CD}" type="pres">
      <dgm:prSet presAssocID="{D4BE82A1-2E54-416B-90C4-CB25D8928E12}" presName="rootComposite" presStyleCnt="0"/>
      <dgm:spPr/>
    </dgm:pt>
    <dgm:pt modelId="{F6C0C669-8359-4A69-9832-08A36D628827}" type="pres">
      <dgm:prSet presAssocID="{D4BE82A1-2E54-416B-90C4-CB25D8928E12}" presName="rootText" presStyleLbl="node3" presStyleIdx="4" presStyleCnt="7" custLinFactX="-100000" custLinFactY="-27566" custLinFactNeighborX="-132450" custLinFactNeighborY="-100000">
        <dgm:presLayoutVars>
          <dgm:chPref val="3"/>
        </dgm:presLayoutVars>
      </dgm:prSet>
      <dgm:spPr/>
    </dgm:pt>
    <dgm:pt modelId="{C6931C58-17CB-47A5-81B3-D1B9250F8BDF}" type="pres">
      <dgm:prSet presAssocID="{D4BE82A1-2E54-416B-90C4-CB25D8928E12}" presName="rootConnector" presStyleLbl="node3" presStyleIdx="4" presStyleCnt="7"/>
      <dgm:spPr/>
    </dgm:pt>
    <dgm:pt modelId="{4E7C4496-2837-4787-A8C9-7B92ECBAF341}" type="pres">
      <dgm:prSet presAssocID="{D4BE82A1-2E54-416B-90C4-CB25D8928E12}" presName="hierChild4" presStyleCnt="0"/>
      <dgm:spPr/>
    </dgm:pt>
    <dgm:pt modelId="{CC5F73E0-F485-4262-A407-DD6D6EEBB451}" type="pres">
      <dgm:prSet presAssocID="{D4BE82A1-2E54-416B-90C4-CB25D8928E12}" presName="hierChild5" presStyleCnt="0"/>
      <dgm:spPr/>
    </dgm:pt>
    <dgm:pt modelId="{22B701E9-90A7-432D-A320-98B8AFC943C0}" type="pres">
      <dgm:prSet presAssocID="{A998F184-F4A3-4D4B-8928-1AA43542EFDC}" presName="Name64" presStyleLbl="parChTrans1D3" presStyleIdx="5" presStyleCnt="7"/>
      <dgm:spPr/>
    </dgm:pt>
    <dgm:pt modelId="{48FC1458-1E38-459D-BDFB-808EBDA0E6AF}" type="pres">
      <dgm:prSet presAssocID="{92B88526-A2E4-44FE-AA53-028F02A94A78}" presName="hierRoot2" presStyleCnt="0">
        <dgm:presLayoutVars>
          <dgm:hierBranch val="init"/>
        </dgm:presLayoutVars>
      </dgm:prSet>
      <dgm:spPr/>
    </dgm:pt>
    <dgm:pt modelId="{625C8C60-E953-43DC-B29E-209F575EC0E0}" type="pres">
      <dgm:prSet presAssocID="{92B88526-A2E4-44FE-AA53-028F02A94A78}" presName="rootComposite" presStyleCnt="0"/>
      <dgm:spPr/>
    </dgm:pt>
    <dgm:pt modelId="{D7E05C5D-9218-4E38-81E1-6C637B09E3EA}" type="pres">
      <dgm:prSet presAssocID="{92B88526-A2E4-44FE-AA53-028F02A94A78}" presName="rootText" presStyleLbl="node3" presStyleIdx="5" presStyleCnt="7" custLinFactX="-100000" custLinFactNeighborX="-132450" custLinFactNeighborY="-32709">
        <dgm:presLayoutVars>
          <dgm:chPref val="3"/>
        </dgm:presLayoutVars>
      </dgm:prSet>
      <dgm:spPr/>
    </dgm:pt>
    <dgm:pt modelId="{FD8CC77B-F274-4D42-8353-CF5946253ADC}" type="pres">
      <dgm:prSet presAssocID="{92B88526-A2E4-44FE-AA53-028F02A94A78}" presName="rootConnector" presStyleLbl="node3" presStyleIdx="5" presStyleCnt="7"/>
      <dgm:spPr/>
    </dgm:pt>
    <dgm:pt modelId="{E7B03757-CEAA-4E85-82FC-78B823308CEC}" type="pres">
      <dgm:prSet presAssocID="{92B88526-A2E4-44FE-AA53-028F02A94A78}" presName="hierChild4" presStyleCnt="0"/>
      <dgm:spPr/>
    </dgm:pt>
    <dgm:pt modelId="{E39B8DC4-ABE7-4303-A19D-5492E8132436}" type="pres">
      <dgm:prSet presAssocID="{92B88526-A2E4-44FE-AA53-028F02A94A78}" presName="hierChild5" presStyleCnt="0"/>
      <dgm:spPr/>
    </dgm:pt>
    <dgm:pt modelId="{22CDAEBF-016A-46DF-8429-4131BCDCD0BF}" type="pres">
      <dgm:prSet presAssocID="{77E3DE3E-8D28-4614-B7B5-B112E0DCDC60}" presName="Name64" presStyleLbl="parChTrans1D3" presStyleIdx="6" presStyleCnt="7"/>
      <dgm:spPr/>
    </dgm:pt>
    <dgm:pt modelId="{44464DBB-81DA-44F2-B6E1-E1963E3A1A0E}" type="pres">
      <dgm:prSet presAssocID="{4FB0DEB9-CC00-4A70-A696-A3A64E8285AF}" presName="hierRoot2" presStyleCnt="0">
        <dgm:presLayoutVars>
          <dgm:hierBranch val="init"/>
        </dgm:presLayoutVars>
      </dgm:prSet>
      <dgm:spPr/>
    </dgm:pt>
    <dgm:pt modelId="{D76DC22F-1566-41AB-A86B-DF357800FBEA}" type="pres">
      <dgm:prSet presAssocID="{4FB0DEB9-CC00-4A70-A696-A3A64E8285AF}" presName="rootComposite" presStyleCnt="0"/>
      <dgm:spPr/>
    </dgm:pt>
    <dgm:pt modelId="{546A215E-4F26-415E-852E-F659A8F0DFD2}" type="pres">
      <dgm:prSet presAssocID="{4FB0DEB9-CC00-4A70-A696-A3A64E8285AF}" presName="rootText" presStyleLbl="node3" presStyleIdx="6" presStyleCnt="7" custLinFactX="-100000" custLinFactNeighborX="-133447" custLinFactNeighborY="26168">
        <dgm:presLayoutVars>
          <dgm:chPref val="3"/>
        </dgm:presLayoutVars>
      </dgm:prSet>
      <dgm:spPr/>
    </dgm:pt>
    <dgm:pt modelId="{04F78E11-AC69-42F7-A1AF-373D52CF8516}" type="pres">
      <dgm:prSet presAssocID="{4FB0DEB9-CC00-4A70-A696-A3A64E8285AF}" presName="rootConnector" presStyleLbl="node3" presStyleIdx="6" presStyleCnt="7"/>
      <dgm:spPr/>
    </dgm:pt>
    <dgm:pt modelId="{4E4B5B1F-E5FA-402E-B556-4847143FFEBB}" type="pres">
      <dgm:prSet presAssocID="{4FB0DEB9-CC00-4A70-A696-A3A64E8285AF}" presName="hierChild4" presStyleCnt="0"/>
      <dgm:spPr/>
    </dgm:pt>
    <dgm:pt modelId="{58BC3EA9-35B6-4EBB-8E71-4F5FE01E48E1}" type="pres">
      <dgm:prSet presAssocID="{4FB0DEB9-CC00-4A70-A696-A3A64E8285AF}" presName="hierChild5" presStyleCnt="0"/>
      <dgm:spPr/>
    </dgm:pt>
    <dgm:pt modelId="{7A54AC7D-C6F7-4C1C-B4DC-69437C3D6070}" type="pres">
      <dgm:prSet presAssocID="{030F10BF-99E2-494F-ABD7-CD6BD9FB391F}" presName="hierChild5" presStyleCnt="0"/>
      <dgm:spPr/>
    </dgm:pt>
    <dgm:pt modelId="{59807AC4-FF5D-4843-975B-1217D653D89B}" type="pres">
      <dgm:prSet presAssocID="{4833ACEF-5815-49D7-8EB9-5170F64222FD}" presName="hierChild3" presStyleCnt="0"/>
      <dgm:spPr/>
    </dgm:pt>
  </dgm:ptLst>
  <dgm:cxnLst>
    <dgm:cxn modelId="{C515CA00-CB66-4E78-99D7-E347CB9136AC}" type="presOf" srcId="{13BA43E8-0951-4A9B-9804-AEAAD31B4B08}" destId="{FC99D86D-8E22-4D64-9A7B-955A5EDC2840}" srcOrd="0" destOrd="0" presId="urn:microsoft.com/office/officeart/2009/3/layout/HorizontalOrganizationChart"/>
    <dgm:cxn modelId="{8B365B02-3311-4BB9-B182-EC1A2CCD2C37}" type="presOf" srcId="{2CD576B7-12A2-4F85-A76A-9A328F9F27ED}" destId="{E6D861CD-DD03-484A-B60D-D7E178C3FF2D}" srcOrd="0" destOrd="0" presId="urn:microsoft.com/office/officeart/2009/3/layout/HorizontalOrganizationChart"/>
    <dgm:cxn modelId="{0E768202-337B-4AB5-9A2A-63055A910C0D}" type="presOf" srcId="{24E949F0-F444-4218-ACC1-A275ADE5C975}" destId="{5F28EFDF-A091-4F72-9FAF-6ED46505543A}" srcOrd="0" destOrd="0" presId="urn:microsoft.com/office/officeart/2009/3/layout/HorizontalOrganizationChart"/>
    <dgm:cxn modelId="{70476E05-A40C-4ED1-B38A-CDBA4BDE5A46}" type="presOf" srcId="{E160F4F2-DEDD-4E0D-9D31-4FBB87B03729}" destId="{A3ADA5DD-E83C-4280-86B9-FB3F723496E8}" srcOrd="0" destOrd="0" presId="urn:microsoft.com/office/officeart/2009/3/layout/HorizontalOrganizationChart"/>
    <dgm:cxn modelId="{2B670C07-3719-4123-B01E-A2DA8B90BCEB}" srcId="{A942D4DD-E96B-40C8-A86B-ED6EDD90F64B}" destId="{8E92D0F7-CB3D-4C6C-BA93-1969E3ED3164}" srcOrd="1" destOrd="0" parTransId="{E3FFDA2A-6AF0-4AAF-BB4F-AC5012581921}" sibTransId="{1757C218-1AA7-443B-8A72-60E5ED21ACE8}"/>
    <dgm:cxn modelId="{04EB3908-6BFA-4512-9D56-36CF09DE3018}" type="presOf" srcId="{D4BE82A1-2E54-416B-90C4-CB25D8928E12}" destId="{C6931C58-17CB-47A5-81B3-D1B9250F8BDF}" srcOrd="1" destOrd="0" presId="urn:microsoft.com/office/officeart/2009/3/layout/HorizontalOrganizationChart"/>
    <dgm:cxn modelId="{02D3A20B-3C32-4757-A9D8-A5A58DDB9B23}" srcId="{A942D4DD-E96B-40C8-A86B-ED6EDD90F64B}" destId="{7F4704C5-CEDB-466E-8A19-D0B7FDC169BB}" srcOrd="0" destOrd="0" parTransId="{FDFDF3C7-2DC9-4A62-B7E4-D544A8C2472F}" sibTransId="{8000E0FC-5DD3-40A4-93DA-B30B5FF0FB11}"/>
    <dgm:cxn modelId="{4421FD0B-67CB-429C-A233-352FA7D158AE}" type="presOf" srcId="{4833ACEF-5815-49D7-8EB9-5170F64222FD}" destId="{40ABB6DC-4873-4663-80AA-1847B60B715B}" srcOrd="0" destOrd="0" presId="urn:microsoft.com/office/officeart/2009/3/layout/HorizontalOrganizationChart"/>
    <dgm:cxn modelId="{79AC3C0D-AB37-4A94-A3E8-6E181530958E}" type="presOf" srcId="{4833ACEF-5815-49D7-8EB9-5170F64222FD}" destId="{991404AC-AB03-4707-A98C-A09811B828CF}" srcOrd="1" destOrd="0" presId="urn:microsoft.com/office/officeart/2009/3/layout/HorizontalOrganizationChart"/>
    <dgm:cxn modelId="{DF575C0D-F9F5-4BE9-B901-5234BADE8D3D}" type="presOf" srcId="{D29DDB65-518B-4AA4-B4E6-6FFBD3AB8171}" destId="{468732CA-26FB-4E6D-9E44-816DF0739DAE}" srcOrd="0" destOrd="0" presId="urn:microsoft.com/office/officeart/2009/3/layout/HorizontalOrganizationChart"/>
    <dgm:cxn modelId="{98841910-D3AC-4CF8-928F-3A9987F691B6}" type="presOf" srcId="{77AB2FB0-D2A7-4E77-B1A3-C391D75A6C32}" destId="{F1FB3491-11CB-448F-9308-CD041500710A}" srcOrd="0" destOrd="0" presId="urn:microsoft.com/office/officeart/2009/3/layout/HorizontalOrganizationChart"/>
    <dgm:cxn modelId="{12BA2714-CE9E-433B-BBC3-9394D97E19D0}" type="presOf" srcId="{C33E94A5-2D48-454B-B5F7-CB480D0E0F87}" destId="{7CE9C235-B2F0-44B8-A57D-89AB2654CCA4}" srcOrd="1" destOrd="0" presId="urn:microsoft.com/office/officeart/2009/3/layout/HorizontalOrganizationChart"/>
    <dgm:cxn modelId="{3A24C614-1BBE-4C8A-9E41-0AF56DEAD534}" type="presOf" srcId="{8E92D0F7-CB3D-4C6C-BA93-1969E3ED3164}" destId="{3FE03246-D4FB-4FB6-B71D-EF5D04B13AB3}" srcOrd="1" destOrd="0" presId="urn:microsoft.com/office/officeart/2009/3/layout/HorizontalOrganizationChart"/>
    <dgm:cxn modelId="{11D5A215-D90D-4B5E-AD72-485AAC071AEA}" type="presOf" srcId="{958FA2A7-F24A-450F-A1B1-8AAEDE540871}" destId="{E29A0F88-D9BC-4137-8913-EAC0104240B3}" srcOrd="0" destOrd="0" presId="urn:microsoft.com/office/officeart/2009/3/layout/HorizontalOrganizationChart"/>
    <dgm:cxn modelId="{87669417-0EDB-4EB8-8B0A-6A8738ABD3E1}" srcId="{030F10BF-99E2-494F-ABD7-CD6BD9FB391F}" destId="{C0BCBCF4-A320-4531-9417-7BF8E3ABF01C}" srcOrd="1" destOrd="0" parTransId="{AC63E8BB-6B6C-4450-9F86-DFBB4E327A7D}" sibTransId="{3F4070CF-72B9-48E5-B66D-FBF6C4374387}"/>
    <dgm:cxn modelId="{1BC0101B-4CB0-4C2C-AF60-ACAE8E21B092}" type="presOf" srcId="{ACCD5F9E-BE79-4DE4-A64A-B30FA2E62AA7}" destId="{FAD985F3-2E01-467D-8DF4-BC8CE8C887C6}" srcOrd="1" destOrd="0" presId="urn:microsoft.com/office/officeart/2009/3/layout/HorizontalOrganizationChart"/>
    <dgm:cxn modelId="{C997DA1B-2E98-4C61-BEB3-31C1873B8C75}" type="presOf" srcId="{4427E4D3-A1FA-4F2B-BF25-2C34686D5C81}" destId="{12B1F2E1-8840-4073-A95F-399B81EEFF0D}" srcOrd="0" destOrd="0" presId="urn:microsoft.com/office/officeart/2009/3/layout/HorizontalOrganizationChart"/>
    <dgm:cxn modelId="{E2327022-6136-4DD1-8AB4-BE215A934711}" type="presOf" srcId="{958FA2A7-F24A-450F-A1B1-8AAEDE540871}" destId="{39F8BC92-EB43-453E-8D69-F5B88A901D9F}" srcOrd="1" destOrd="0" presId="urn:microsoft.com/office/officeart/2009/3/layout/HorizontalOrganizationChart"/>
    <dgm:cxn modelId="{C08B9423-399D-4011-A08A-28E0A456F680}" srcId="{030F10BF-99E2-494F-ABD7-CD6BD9FB391F}" destId="{4FB0DEB9-CC00-4A70-A696-A3A64E8285AF}" srcOrd="6" destOrd="0" parTransId="{77E3DE3E-8D28-4614-B7B5-B112E0DCDC60}" sibTransId="{AB19BD7B-9DB3-47B1-AC29-F4E8983F6D2B}"/>
    <dgm:cxn modelId="{E054DC2A-967E-4221-8D07-FE0F7690C757}" type="presOf" srcId="{CBA4BDCA-58E9-4C57-B9D1-5886FFA20ED1}" destId="{EECDAC03-FBBA-4BD4-8CA2-4F7714B4FA61}" srcOrd="1" destOrd="0" presId="urn:microsoft.com/office/officeart/2009/3/layout/HorizontalOrganizationChart"/>
    <dgm:cxn modelId="{22900A2D-186B-4D51-B9B8-DCF5ED391152}" srcId="{6B5E0394-7DB5-480C-A087-B0FE97B1EEE2}" destId="{5AB8FDFF-A877-44C9-9F9B-9515B5B5E8D7}" srcOrd="1" destOrd="0" parTransId="{4427E4D3-A1FA-4F2B-BF25-2C34686D5C81}" sibTransId="{89B69644-260E-4367-871D-763FEEA9C906}"/>
    <dgm:cxn modelId="{7D8F882D-509D-4C78-8B28-C57201A6A6E9}" srcId="{030F10BF-99E2-494F-ABD7-CD6BD9FB391F}" destId="{154D27CA-BBD7-40FB-8E78-AED99251DDD1}" srcOrd="3" destOrd="0" parTransId="{69B93249-381E-438C-99EB-57018A409AC9}" sibTransId="{13CB8443-8EBE-43AA-98F1-D3CBF06E7B78}"/>
    <dgm:cxn modelId="{5AF59D2E-6294-499E-9407-D28EE29411A5}" type="presOf" srcId="{57E01A5B-BBCA-4F42-83D9-D70B189E69C1}" destId="{41D45F84-41A9-498B-B2A0-1CA5E78C54D7}" srcOrd="0" destOrd="0" presId="urn:microsoft.com/office/officeart/2009/3/layout/HorizontalOrganizationChart"/>
    <dgm:cxn modelId="{57CA1932-954E-47B5-8DAE-77920329CF89}" type="presOf" srcId="{B15D0D5A-0F05-4C2D-B4B8-64D374322577}" destId="{D7FAF907-9903-4EB3-AAB6-43AF3FE1F1F3}" srcOrd="0" destOrd="0" presId="urn:microsoft.com/office/officeart/2009/3/layout/HorizontalOrganizationChart"/>
    <dgm:cxn modelId="{3CC5353A-C691-4645-878D-FF300A8E1472}" srcId="{6B5E0394-7DB5-480C-A087-B0FE97B1EEE2}" destId="{F699D6E2-AEEE-40FF-AA18-5968EC525954}" srcOrd="0" destOrd="0" parTransId="{57E01A5B-BBCA-4F42-83D9-D70B189E69C1}" sibTransId="{29325B19-036B-4013-AB8F-75F7C9551922}"/>
    <dgm:cxn modelId="{A5675C3E-6360-42A7-BF62-62369F01611D}" type="presOf" srcId="{19D82E23-0948-42B9-8FCC-DE7B6C413AFF}" destId="{3DB82EF3-7F4F-4ACB-A0D6-33499654820F}" srcOrd="0" destOrd="0" presId="urn:microsoft.com/office/officeart/2009/3/layout/HorizontalOrganizationChart"/>
    <dgm:cxn modelId="{165B6C3E-3916-48CD-82EC-8C0FE9A2A99A}" type="presOf" srcId="{5BE6B5E5-582D-47C6-88F7-071CE08AC397}" destId="{FF5798D5-29EA-4B13-A578-2425AC9CD8C7}" srcOrd="0" destOrd="0" presId="urn:microsoft.com/office/officeart/2009/3/layout/HorizontalOrganizationChart"/>
    <dgm:cxn modelId="{37A4B340-CE7F-4413-8057-F093F8AD0CD8}" type="presOf" srcId="{8C57BEBF-329B-40D1-A150-DAFEE5430377}" destId="{290AEEF9-219E-4144-B502-320B66862B3F}" srcOrd="0" destOrd="0" presId="urn:microsoft.com/office/officeart/2009/3/layout/HorizontalOrganizationChart"/>
    <dgm:cxn modelId="{5E24855C-324D-4328-B419-62D4D6A06991}" type="presOf" srcId="{ACCD5F9E-BE79-4DE4-A64A-B30FA2E62AA7}" destId="{E5FE791D-1AAC-4F07-B0EA-E7AD19B74BBC}" srcOrd="0" destOrd="0" presId="urn:microsoft.com/office/officeart/2009/3/layout/HorizontalOrganizationChart"/>
    <dgm:cxn modelId="{12BF6C60-D69E-41F5-B068-33A85E3B0C1D}" srcId="{ACCD5F9E-BE79-4DE4-A64A-B30FA2E62AA7}" destId="{958FA2A7-F24A-450F-A1B1-8AAEDE540871}" srcOrd="0" destOrd="0" parTransId="{EDB0A5BF-63B8-443D-9411-F0BB220BAC9B}" sibTransId="{EFE846E0-824B-4492-B6D8-6681C499EBE7}"/>
    <dgm:cxn modelId="{D4B68460-FA5A-4A3B-9697-E3101AF37ED2}" type="presOf" srcId="{7F4704C5-CEDB-466E-8A19-D0B7FDC169BB}" destId="{8654CC7F-F0BC-49D6-BC37-75B793B7FCF6}" srcOrd="0" destOrd="0" presId="urn:microsoft.com/office/officeart/2009/3/layout/HorizontalOrganizationChart"/>
    <dgm:cxn modelId="{FDAA4141-F1F5-42C0-88DB-735C3506E48F}" type="presOf" srcId="{C0BCBCF4-A320-4531-9417-7BF8E3ABF01C}" destId="{81375DE3-0051-470B-9BCD-6EAE934CE133}" srcOrd="1" destOrd="0" presId="urn:microsoft.com/office/officeart/2009/3/layout/HorizontalOrganizationChart"/>
    <dgm:cxn modelId="{9B9E5762-BE6C-446F-B5CE-5837742A440A}" type="presOf" srcId="{302BB394-4FDE-4E07-96D6-3F1FDCA900B2}" destId="{AD11E76F-A92D-4024-8731-365957A21D22}" srcOrd="0" destOrd="0" presId="urn:microsoft.com/office/officeart/2009/3/layout/HorizontalOrganizationChart"/>
    <dgm:cxn modelId="{D29EF562-C221-4ABD-B56F-DC71E6B7D62F}" type="presOf" srcId="{59D4EF78-1060-4675-A8DF-CF8261975B8E}" destId="{45269A8E-490B-4A39-9CA0-0E6F2504770E}" srcOrd="0" destOrd="0" presId="urn:microsoft.com/office/officeart/2009/3/layout/HorizontalOrganizationChart"/>
    <dgm:cxn modelId="{9BC1BF63-F16F-4513-9534-327952232BD9}" type="presOf" srcId="{EE1D782D-429E-42F7-8A59-5EE793A78031}" destId="{08C8D5E2-6C69-418B-8D6B-0FA7BCB4A8CD}" srcOrd="0" destOrd="0" presId="urn:microsoft.com/office/officeart/2009/3/layout/HorizontalOrganizationChart"/>
    <dgm:cxn modelId="{4AEFA665-5E1B-42FF-9036-2C5D43B728F0}" type="presOf" srcId="{16108E3E-B269-4949-9654-6045D8F8C256}" destId="{0E096A9D-1EA6-4057-955B-9340B415AFE5}" srcOrd="0" destOrd="0" presId="urn:microsoft.com/office/officeart/2009/3/layout/HorizontalOrganizationChart"/>
    <dgm:cxn modelId="{1C96D246-02D3-46FD-A4CF-A0D9F13F06EE}" type="presOf" srcId="{FDFDF3C7-2DC9-4A62-B7E4-D544A8C2472F}" destId="{14B389F6-51B6-450A-A9AC-6695144DF7A5}" srcOrd="0" destOrd="0" presId="urn:microsoft.com/office/officeart/2009/3/layout/HorizontalOrganizationChart"/>
    <dgm:cxn modelId="{F38B8B47-19AC-4147-8628-1AA0373279FB}" type="presOf" srcId="{B30A7DCA-7E04-4A88-951C-E69353F2D734}" destId="{E1C48BD2-97BA-450D-B05E-3EAF19529DBD}" srcOrd="0" destOrd="0" presId="urn:microsoft.com/office/officeart/2009/3/layout/HorizontalOrganizationChart"/>
    <dgm:cxn modelId="{76D90F6A-85C6-4CB6-A09C-7B24692EB1B7}" type="presOf" srcId="{5AB8FDFF-A877-44C9-9F9B-9515B5B5E8D7}" destId="{7DFDAAA0-8E32-4E3A-91D2-FC9BDFAD203F}" srcOrd="0" destOrd="0" presId="urn:microsoft.com/office/officeart/2009/3/layout/HorizontalOrganizationChart"/>
    <dgm:cxn modelId="{F79A616A-8208-4FEF-9FB6-2DDDB1550C42}" type="presOf" srcId="{16108E3E-B269-4949-9654-6045D8F8C256}" destId="{F240A3DA-817F-480B-A3C4-D02C428F8BA0}" srcOrd="1" destOrd="0" presId="urn:microsoft.com/office/officeart/2009/3/layout/HorizontalOrganizationChart"/>
    <dgm:cxn modelId="{1115A36C-54D2-4D17-9AB8-EE62A64B69AC}" type="presOf" srcId="{4FB0DEB9-CC00-4A70-A696-A3A64E8285AF}" destId="{546A215E-4F26-415E-852E-F659A8F0DFD2}" srcOrd="0" destOrd="0" presId="urn:microsoft.com/office/officeart/2009/3/layout/HorizontalOrganizationChart"/>
    <dgm:cxn modelId="{1EE7F44C-91C8-45F8-A800-C8DD92747139}" srcId="{A942D4DD-E96B-40C8-A86B-ED6EDD90F64B}" destId="{E160F4F2-DEDD-4E0D-9D31-4FBB87B03729}" srcOrd="3" destOrd="0" parTransId="{5896AC30-8E7A-4801-89AE-D21419AE00AB}" sibTransId="{E55C194E-4042-444A-8C92-E3E0C48B55DC}"/>
    <dgm:cxn modelId="{24024C6D-88FF-40BA-8E5B-15A81302F6BF}" type="presOf" srcId="{AC73EC78-D267-4378-95F5-308E8C0B02C0}" destId="{7FB1B17A-3749-4CA2-AD85-88268F2504C7}" srcOrd="0" destOrd="0" presId="urn:microsoft.com/office/officeart/2009/3/layout/HorizontalOrganizationChart"/>
    <dgm:cxn modelId="{02C5B54D-23DA-4D81-B2AD-699C8E5CC40E}" type="presOf" srcId="{F699D6E2-AEEE-40FF-AA18-5968EC525954}" destId="{8A4CA911-B186-4E83-90F0-138DF26BB75A}" srcOrd="1" destOrd="0" presId="urn:microsoft.com/office/officeart/2009/3/layout/HorizontalOrganizationChart"/>
    <dgm:cxn modelId="{9AB6BA4D-7D04-44FD-98FE-9B3075A580CE}" type="presOf" srcId="{92B88526-A2E4-44FE-AA53-028F02A94A78}" destId="{D7E05C5D-9218-4E38-81E1-6C637B09E3EA}" srcOrd="0" destOrd="0" presId="urn:microsoft.com/office/officeart/2009/3/layout/HorizontalOrganizationChart"/>
    <dgm:cxn modelId="{4F215E4F-73BF-4DD0-8600-4A42A8BA04F5}" type="presOf" srcId="{F74B43F7-C317-4F57-ACFD-2D12D092A9FC}" destId="{4646E10B-4650-4C8B-A16C-A71182C84057}" srcOrd="0" destOrd="0" presId="urn:microsoft.com/office/officeart/2009/3/layout/HorizontalOrganizationChart"/>
    <dgm:cxn modelId="{86AEB26F-DBDE-4E5A-BD9B-C6A8037F7C17}" type="presOf" srcId="{7EA04744-6DFC-42B0-AD13-994B70D623C6}" destId="{5B6FB7B0-E2FB-4AF5-BDE0-C185E0FE6CA1}" srcOrd="0" destOrd="0" presId="urn:microsoft.com/office/officeart/2009/3/layout/HorizontalOrganizationChart"/>
    <dgm:cxn modelId="{9CCE0A70-508D-4F70-9AC1-6700C6E64CD5}" srcId="{C33E94A5-2D48-454B-B5F7-CB480D0E0F87}" destId="{AACDF1DC-C4FA-4EC8-AD75-ECE3BA2B14D0}" srcOrd="3" destOrd="0" parTransId="{6FA16944-55A2-4A15-847A-038B55CCAFE2}" sibTransId="{4F704B69-5069-44E5-9A8F-556F667A9E54}"/>
    <dgm:cxn modelId="{A38F9670-8928-4125-8F3A-A93A49029FF7}" type="presOf" srcId="{69B93249-381E-438C-99EB-57018A409AC9}" destId="{82CA2894-10A7-47DA-B20A-8BD9FF2038A5}" srcOrd="0" destOrd="0" presId="urn:microsoft.com/office/officeart/2009/3/layout/HorizontalOrganizationChart"/>
    <dgm:cxn modelId="{D03EA471-0C8F-44EC-B194-F97EF30D80CB}" type="presOf" srcId="{77AB2FB0-D2A7-4E77-B1A3-C391D75A6C32}" destId="{2BD9E6C8-1B12-4AD9-98B1-A3399801C488}" srcOrd="1" destOrd="0" presId="urn:microsoft.com/office/officeart/2009/3/layout/HorizontalOrganizationChart"/>
    <dgm:cxn modelId="{7598D171-462B-489E-BA56-8900EF900014}" type="presOf" srcId="{66680E2D-85B9-4CCC-8B19-C6625263A20B}" destId="{4C86AB79-070D-4BDE-8DDC-C85337624070}" srcOrd="0" destOrd="0" presId="urn:microsoft.com/office/officeart/2009/3/layout/HorizontalOrganizationChart"/>
    <dgm:cxn modelId="{DA6A8D72-0354-4EC4-83AF-8625464AC510}" type="presOf" srcId="{19D82E23-0948-42B9-8FCC-DE7B6C413AFF}" destId="{03B4F2BC-8061-4EC6-9690-14F066E6E50E}" srcOrd="1" destOrd="0" presId="urn:microsoft.com/office/officeart/2009/3/layout/HorizontalOrganizationChart"/>
    <dgm:cxn modelId="{1DCCBF72-E840-4AC7-AA35-E2EC0E99A9B2}" srcId="{ACCD5F9E-BE79-4DE4-A64A-B30FA2E62AA7}" destId="{CBA4BDCA-58E9-4C57-B9D1-5886FFA20ED1}" srcOrd="4" destOrd="0" parTransId="{B15D0D5A-0F05-4C2D-B4B8-64D374322577}" sibTransId="{DC050227-AB5D-490C-9C4B-E2EC06ECCF59}"/>
    <dgm:cxn modelId="{61D1C572-A92E-49ED-B65E-B7C1B2CEF413}" type="presOf" srcId="{CBA4BDCA-58E9-4C57-B9D1-5886FFA20ED1}" destId="{4E5A7C7E-9367-47F9-80B8-4CC3A26C1B36}" srcOrd="0" destOrd="0" presId="urn:microsoft.com/office/officeart/2009/3/layout/HorizontalOrganizationChart"/>
    <dgm:cxn modelId="{B98C5653-2A12-4413-9AF1-5C04E7B4910D}" srcId="{030F10BF-99E2-494F-ABD7-CD6BD9FB391F}" destId="{D29DDB65-518B-4AA4-B4E6-6FFBD3AB8171}" srcOrd="2" destOrd="0" parTransId="{59D4EF78-1060-4675-A8DF-CF8261975B8E}" sibTransId="{149A03E5-EDC2-44C3-AFFC-AAECC1DA6A54}"/>
    <dgm:cxn modelId="{E79B4F55-5FE0-48AB-9353-38EE22D385F2}" type="presOf" srcId="{C33E94A5-2D48-454B-B5F7-CB480D0E0F87}" destId="{04B32E70-52A3-4630-8802-5A4BAF56D4EF}" srcOrd="0" destOrd="0" presId="urn:microsoft.com/office/officeart/2009/3/layout/HorizontalOrganizationChart"/>
    <dgm:cxn modelId="{11966D79-7B9A-4B39-869A-F5D34A423F0E}" type="presOf" srcId="{030F10BF-99E2-494F-ABD7-CD6BD9FB391F}" destId="{D8B4F5B7-B199-4B1D-B10F-92B253442271}" srcOrd="0" destOrd="0" presId="urn:microsoft.com/office/officeart/2009/3/layout/HorizontalOrganizationChart"/>
    <dgm:cxn modelId="{9989225A-3B5A-4F1B-B1A9-DBED63F1671B}" type="presOf" srcId="{E160F4F2-DEDD-4E0D-9D31-4FBB87B03729}" destId="{68DE148F-8602-46BA-9391-A7A3F17ECAF3}" srcOrd="1" destOrd="0" presId="urn:microsoft.com/office/officeart/2009/3/layout/HorizontalOrganizationChart"/>
    <dgm:cxn modelId="{F66F6D7D-30EA-4853-92FB-B8479B3CBDA5}" type="presOf" srcId="{6B5E0394-7DB5-480C-A087-B0FE97B1EEE2}" destId="{FC881AC7-083A-4F71-9C68-533BE77F79CD}" srcOrd="1" destOrd="0" presId="urn:microsoft.com/office/officeart/2009/3/layout/HorizontalOrganizationChart"/>
    <dgm:cxn modelId="{E6B30D81-8941-4B5C-9FEA-6A1CE5F710F6}" srcId="{030F10BF-99E2-494F-ABD7-CD6BD9FB391F}" destId="{92B88526-A2E4-44FE-AA53-028F02A94A78}" srcOrd="5" destOrd="0" parTransId="{A998F184-F4A3-4D4B-8928-1AA43542EFDC}" sibTransId="{CD80B54E-0D71-4DE8-A231-E7AC2E46398F}"/>
    <dgm:cxn modelId="{A77E3084-9B18-4BFC-ADA9-8D20B1BA040F}" type="presOf" srcId="{A942D4DD-E96B-40C8-A86B-ED6EDD90F64B}" destId="{5914AF61-207C-4BEA-B12B-AA0FEE17DD86}" srcOrd="1" destOrd="0" presId="urn:microsoft.com/office/officeart/2009/3/layout/HorizontalOrganizationChart"/>
    <dgm:cxn modelId="{EF596D85-25E2-407F-8F1F-5177CAF5AB0E}" type="presOf" srcId="{6FA16944-55A2-4A15-847A-038B55CCAFE2}" destId="{360B0F44-3C25-42B2-902A-4AF2A68F6E88}" srcOrd="0" destOrd="0" presId="urn:microsoft.com/office/officeart/2009/3/layout/HorizontalOrganizationChart"/>
    <dgm:cxn modelId="{769E7185-F206-4448-8801-7A2AFDC8CDE3}" srcId="{6B5E0394-7DB5-480C-A087-B0FE97B1EEE2}" destId="{7538A027-4403-496E-92D4-C0D2B8073D41}" srcOrd="3" destOrd="0" parTransId="{4F8DA766-8A0A-4B62-8684-6054C1B17C12}" sibTransId="{D7BE0757-C7CF-4969-9966-25ABA8AA5E43}"/>
    <dgm:cxn modelId="{4EADC687-41C3-4263-8482-D6905BF7A214}" srcId="{030F10BF-99E2-494F-ABD7-CD6BD9FB391F}" destId="{C33E94A5-2D48-454B-B5F7-CB480D0E0F87}" srcOrd="0" destOrd="0" parTransId="{EE1D782D-429E-42F7-8A59-5EE793A78031}" sibTransId="{82B45D72-0C65-46BC-A9E3-F018C8E7C718}"/>
    <dgm:cxn modelId="{37242A8A-564F-4AF7-AAE9-D4D543D3CDAD}" srcId="{ACCD5F9E-BE79-4DE4-A64A-B30FA2E62AA7}" destId="{75CBFE50-4AAE-440E-B62D-6D06A191E315}" srcOrd="1" destOrd="0" parTransId="{8AF4769A-EDBA-4FE7-82E9-2819A6F4C6F4}" sibTransId="{441C60D8-E9D2-4A91-A4D4-A459FD04D687}"/>
    <dgm:cxn modelId="{F3C91C8C-4850-4189-9A81-F4A3B5DCA6EB}" type="presOf" srcId="{92B88526-A2E4-44FE-AA53-028F02A94A78}" destId="{FD8CC77B-F274-4D42-8353-CF5946253ADC}" srcOrd="1" destOrd="0" presId="urn:microsoft.com/office/officeart/2009/3/layout/HorizontalOrganizationChart"/>
    <dgm:cxn modelId="{2051DD8E-D783-4CB3-AE1F-0873724562EF}" type="presOf" srcId="{5896AC30-8E7A-4801-89AE-D21419AE00AB}" destId="{A0F19E4A-17B2-4F1E-A52D-47C1EC41A120}" srcOrd="0" destOrd="0" presId="urn:microsoft.com/office/officeart/2009/3/layout/HorizontalOrganizationChart"/>
    <dgm:cxn modelId="{6C52F493-08AE-4174-B007-153E2EEFD3D6}" type="presOf" srcId="{C760137D-424C-4736-AE82-8555CDF3074C}" destId="{F6B4135D-FBC0-4143-A715-E7599D604B48}" srcOrd="1" destOrd="0" presId="urn:microsoft.com/office/officeart/2009/3/layout/HorizontalOrganizationChart"/>
    <dgm:cxn modelId="{5A857994-56B8-4F75-B62B-E120F68EAD91}" type="presOf" srcId="{EC479408-3BAA-433C-B1A0-F115A5F7BAA0}" destId="{56478F88-341E-4317-8720-9D2FCCD241EC}" srcOrd="0" destOrd="0" presId="urn:microsoft.com/office/officeart/2009/3/layout/HorizontalOrganizationChart"/>
    <dgm:cxn modelId="{13429894-2CAB-42D8-8EE1-90A7ADBDD46A}" type="presOf" srcId="{AACDF1DC-C4FA-4EC8-AD75-ECE3BA2B14D0}" destId="{1BDE01F5-E449-4ED5-BAC3-6A9610638695}" srcOrd="1" destOrd="0" presId="urn:microsoft.com/office/officeart/2009/3/layout/HorizontalOrganizationChart"/>
    <dgm:cxn modelId="{532AFF95-C85E-4EFC-8FF0-739A0192D3D8}" type="presOf" srcId="{7C6BDB31-E7F6-42FA-AD28-498235FA7870}" destId="{B6790420-7F29-46EF-AD7F-4781C43AD451}" srcOrd="1" destOrd="0" presId="urn:microsoft.com/office/officeart/2009/3/layout/HorizontalOrganizationChart"/>
    <dgm:cxn modelId="{D4E05E96-767D-4E53-95A1-A441406FD597}" type="presOf" srcId="{AACDF1DC-C4FA-4EC8-AD75-ECE3BA2B14D0}" destId="{EAEA8980-273B-4661-8729-D39DFF63B81F}" srcOrd="0" destOrd="0" presId="urn:microsoft.com/office/officeart/2009/3/layout/HorizontalOrganizationChart"/>
    <dgm:cxn modelId="{D0210D98-C08B-4814-BBED-D0FF0A48D639}" type="presOf" srcId="{5BE6B5E5-582D-47C6-88F7-071CE08AC397}" destId="{A31BD6AC-01C0-4CE4-89EB-A151A71DDD7C}" srcOrd="1" destOrd="0" presId="urn:microsoft.com/office/officeart/2009/3/layout/HorizontalOrganizationChart"/>
    <dgm:cxn modelId="{9BFBC8A0-FA9F-45E8-87A6-5BDAAECCA57B}" type="presOf" srcId="{7740790E-9A88-4BBA-8E76-FEAC2474F33A}" destId="{97497901-55E4-4367-B025-05E8DC2D9AED}" srcOrd="0" destOrd="0" presId="urn:microsoft.com/office/officeart/2009/3/layout/HorizontalOrganizationChart"/>
    <dgm:cxn modelId="{A89F63A4-A921-4CDF-B3C4-6168A1073C83}" srcId="{030F10BF-99E2-494F-ABD7-CD6BD9FB391F}" destId="{D4BE82A1-2E54-416B-90C4-CB25D8928E12}" srcOrd="4" destOrd="0" parTransId="{7EA04744-6DFC-42B0-AD13-994B70D623C6}" sibTransId="{B6CCB73F-4848-4D30-91B8-15C6DC2EE25C}"/>
    <dgm:cxn modelId="{3648FEA9-5E2D-4ADC-8F97-33CFF5F41851}" type="presOf" srcId="{8E92D0F7-CB3D-4C6C-BA93-1969E3ED3164}" destId="{E5B3112C-85F9-4C77-AE1F-DAB0E9D034E8}" srcOrd="0" destOrd="0" presId="urn:microsoft.com/office/officeart/2009/3/layout/HorizontalOrganizationChart"/>
    <dgm:cxn modelId="{147217AA-4236-44BE-824F-35F022C0EC3E}" type="presOf" srcId="{D29DDB65-518B-4AA4-B4E6-6FFBD3AB8171}" destId="{F1E2FB61-467F-4494-99E0-0937F4C3A9E1}" srcOrd="1" destOrd="0" presId="urn:microsoft.com/office/officeart/2009/3/layout/HorizontalOrganizationChart"/>
    <dgm:cxn modelId="{AD961BAA-3C69-420B-A22C-6A75334E3A2C}" srcId="{7740790E-9A88-4BBA-8E76-FEAC2474F33A}" destId="{4833ACEF-5815-49D7-8EB9-5170F64222FD}" srcOrd="0" destOrd="0" parTransId="{46CBF022-B75A-4568-9DD3-0C92DCD40A2C}" sibTransId="{425616B2-3F85-4138-B38C-1B1569F4559D}"/>
    <dgm:cxn modelId="{CD9A1CAA-F71F-4262-949F-765CA4E7A07C}" type="presOf" srcId="{7538A027-4403-496E-92D4-C0D2B8073D41}" destId="{B02E596C-24FB-4AFB-835B-939E145D5788}" srcOrd="0" destOrd="0" presId="urn:microsoft.com/office/officeart/2009/3/layout/HorizontalOrganizationChart"/>
    <dgm:cxn modelId="{23C072AB-39AB-4DD8-8B5F-6A84B5EE7764}" type="presOf" srcId="{5AB8FDFF-A877-44C9-9F9B-9515B5B5E8D7}" destId="{688446B8-637D-4BC9-A49B-E1E05A285C18}" srcOrd="1" destOrd="0" presId="urn:microsoft.com/office/officeart/2009/3/layout/HorizontalOrganizationChart"/>
    <dgm:cxn modelId="{D056F4AB-405A-4DA9-A5E7-31A4ED259A55}" type="presOf" srcId="{BD2DA136-E6ED-45C9-9452-91CD58739F60}" destId="{6B411460-3C2A-42CF-B762-B3327BD1CDA3}" srcOrd="0" destOrd="0" presId="urn:microsoft.com/office/officeart/2009/3/layout/HorizontalOrganizationChart"/>
    <dgm:cxn modelId="{63620DAD-C23D-426C-92FD-490C7262D2B7}" type="presOf" srcId="{A942D4DD-E96B-40C8-A86B-ED6EDD90F64B}" destId="{B0117D3F-A84E-47A9-9E1E-39B855DF9ED4}" srcOrd="0" destOrd="0" presId="urn:microsoft.com/office/officeart/2009/3/layout/HorizontalOrganizationChart"/>
    <dgm:cxn modelId="{F50D26AD-F969-49B8-9197-A4A989B57EA3}" type="presOf" srcId="{6B5E0394-7DB5-480C-A087-B0FE97B1EEE2}" destId="{294599F4-B013-4522-B3D9-0DF7446452C4}" srcOrd="0" destOrd="0" presId="urn:microsoft.com/office/officeart/2009/3/layout/HorizontalOrganizationChart"/>
    <dgm:cxn modelId="{455403B1-4597-41AA-9213-6EDC2A97CC36}" type="presOf" srcId="{BD2DA136-E6ED-45C9-9452-91CD58739F60}" destId="{7CB624F8-68CC-4A71-9FD1-4B0A4962D282}" srcOrd="1" destOrd="0" presId="urn:microsoft.com/office/officeart/2009/3/layout/HorizontalOrganizationChart"/>
    <dgm:cxn modelId="{E33BC8B2-9378-4475-AA6C-8945F605AB93}" type="presOf" srcId="{C760137D-424C-4736-AE82-8555CDF3074C}" destId="{F8790672-2D71-4A1F-8887-EE339D66A046}" srcOrd="0" destOrd="0" presId="urn:microsoft.com/office/officeart/2009/3/layout/HorizontalOrganizationChart"/>
    <dgm:cxn modelId="{39BAB1B3-9FEC-4255-96D4-D2FB84DE6DB3}" srcId="{6B5E0394-7DB5-480C-A087-B0FE97B1EEE2}" destId="{16108E3E-B269-4949-9654-6045D8F8C256}" srcOrd="4" destOrd="0" parTransId="{24E949F0-F444-4218-ACC1-A275ADE5C975}" sibTransId="{5D6F3CFA-C9A2-4636-9FBE-B648061A1D4F}"/>
    <dgm:cxn modelId="{3E0830B5-3BEF-4CB3-A756-832945084C9E}" srcId="{ACCD5F9E-BE79-4DE4-A64A-B30FA2E62AA7}" destId="{BD2DA136-E6ED-45C9-9452-91CD58739F60}" srcOrd="2" destOrd="0" parTransId="{13BA43E8-0951-4A9B-9804-AEAAD31B4B08}" sibTransId="{DFBA8BEE-179E-4B16-8B73-294B11846243}"/>
    <dgm:cxn modelId="{2A5413B6-C725-43E6-95AE-BD7A5E797497}" type="presOf" srcId="{F699D6E2-AEEE-40FF-AA18-5968EC525954}" destId="{F6051E5C-CA40-47AB-8801-9272D6B9A1D9}" srcOrd="0" destOrd="0" presId="urn:microsoft.com/office/officeart/2009/3/layout/HorizontalOrganizationChart"/>
    <dgm:cxn modelId="{71EBB2BB-C639-4541-AD34-DD9E734072D2}" srcId="{A942D4DD-E96B-40C8-A86B-ED6EDD90F64B}" destId="{C760137D-424C-4736-AE82-8555CDF3074C}" srcOrd="5" destOrd="0" parTransId="{2CD576B7-12A2-4F85-A76A-9A328F9F27ED}" sibTransId="{549F658C-556D-420D-A99A-D472EB1F3364}"/>
    <dgm:cxn modelId="{22F45DBC-5235-4083-A97D-CF95171085FF}" type="presOf" srcId="{7F4704C5-CEDB-466E-8A19-D0B7FDC169BB}" destId="{A351FB3D-A2BF-409C-9030-318B61FB7555}" srcOrd="1" destOrd="0" presId="urn:microsoft.com/office/officeart/2009/3/layout/HorizontalOrganizationChart"/>
    <dgm:cxn modelId="{AF1FF7BD-0CE1-4FDB-B972-D8FA205C3606}" type="presOf" srcId="{7C6BDB31-E7F6-42FA-AD28-498235FA7870}" destId="{047CBE7A-7DBF-4F2B-B765-11BB09AD93C7}" srcOrd="0" destOrd="0" presId="urn:microsoft.com/office/officeart/2009/3/layout/HorizontalOrganizationChart"/>
    <dgm:cxn modelId="{D4722AC6-59C9-4DFD-B087-722A2E6B1F85}" type="presOf" srcId="{030F10BF-99E2-494F-ABD7-CD6BD9FB391F}" destId="{63B80996-A719-468B-8A59-28D753DA6EFF}" srcOrd="1" destOrd="0" presId="urn:microsoft.com/office/officeart/2009/3/layout/HorizontalOrganizationChart"/>
    <dgm:cxn modelId="{B8E818CB-2EF0-462E-9958-FC6DA7CAAD63}" srcId="{4833ACEF-5815-49D7-8EB9-5170F64222FD}" destId="{030F10BF-99E2-494F-ABD7-CD6BD9FB391F}" srcOrd="0" destOrd="0" parTransId="{B30A7DCA-7E04-4A88-951C-E69353F2D734}" sibTransId="{3C3EA153-FEC7-4261-B564-EF39E3CEA37D}"/>
    <dgm:cxn modelId="{D36FEED0-50ED-472D-9F92-B7EE804D7507}" type="presOf" srcId="{1CF994BF-835F-4F9F-8BDD-0D0BE5FBE7D2}" destId="{D19142D4-BC2E-4045-8F92-1AE31AB2407C}" srcOrd="0" destOrd="0" presId="urn:microsoft.com/office/officeart/2009/3/layout/HorizontalOrganizationChart"/>
    <dgm:cxn modelId="{06A46AD2-BE9E-4EE9-9D16-189D44C15B78}" type="presOf" srcId="{1B0D5994-A271-4B9B-A761-50CCA11DF02D}" destId="{1661059D-D3DB-451F-B679-8646B0B6B836}" srcOrd="0" destOrd="0" presId="urn:microsoft.com/office/officeart/2009/3/layout/HorizontalOrganizationChart"/>
    <dgm:cxn modelId="{DC7F5AD5-E573-40D9-A607-F0A33A05BB33}" srcId="{C33E94A5-2D48-454B-B5F7-CB480D0E0F87}" destId="{ACCD5F9E-BE79-4DE4-A64A-B30FA2E62AA7}" srcOrd="2" destOrd="0" parTransId="{302BB394-4FDE-4E07-96D6-3F1FDCA900B2}" sibTransId="{68EF081F-873B-480E-BB38-30D75C7B397B}"/>
    <dgm:cxn modelId="{3BF698D9-F120-482C-B685-E7550B03E661}" type="presOf" srcId="{154D27CA-BBD7-40FB-8E78-AED99251DDD1}" destId="{3C04D369-C731-47E4-B931-5AC6C65A53E5}" srcOrd="0" destOrd="0" presId="urn:microsoft.com/office/officeart/2009/3/layout/HorizontalOrganizationChart"/>
    <dgm:cxn modelId="{28F8F8D9-F1E8-402D-9574-26163508F19C}" type="presOf" srcId="{C0BCBCF4-A320-4531-9417-7BF8E3ABF01C}" destId="{1B14D95E-7867-4B6E-918E-477073FD629D}" srcOrd="0" destOrd="0" presId="urn:microsoft.com/office/officeart/2009/3/layout/HorizontalOrganizationChart"/>
    <dgm:cxn modelId="{0CA514DB-A5E0-4CD9-9461-23FFF16C7CE1}" type="presOf" srcId="{8AF4769A-EDBA-4FE7-82E9-2819A6F4C6F4}" destId="{32404250-FEEF-4581-9C78-BA238426B272}" srcOrd="0" destOrd="0" presId="urn:microsoft.com/office/officeart/2009/3/layout/HorizontalOrganizationChart"/>
    <dgm:cxn modelId="{5A6A5FDB-450B-4060-99B1-30AB52869DFE}" type="presOf" srcId="{A998F184-F4A3-4D4B-8928-1AA43542EFDC}" destId="{22B701E9-90A7-432D-A320-98B8AFC943C0}" srcOrd="0" destOrd="0" presId="urn:microsoft.com/office/officeart/2009/3/layout/HorizontalOrganizationChart"/>
    <dgm:cxn modelId="{92C05FDB-C0DC-4513-908C-ACE759B738DE}" type="presOf" srcId="{E3FFDA2A-6AF0-4AAF-BB4F-AC5012581921}" destId="{A291F440-03A4-459C-8733-B6BE389C7E0F}" srcOrd="0" destOrd="0" presId="urn:microsoft.com/office/officeart/2009/3/layout/HorizontalOrganizationChart"/>
    <dgm:cxn modelId="{927FC0DC-CC57-411F-B31A-867FBEE08B2E}" srcId="{C33E94A5-2D48-454B-B5F7-CB480D0E0F87}" destId="{6B5E0394-7DB5-480C-A087-B0FE97B1EEE2}" srcOrd="0" destOrd="0" parTransId="{66680E2D-85B9-4CCC-8B19-C6625263A20B}" sibTransId="{C6B655A2-74AC-4B77-A81F-0C32A94305DC}"/>
    <dgm:cxn modelId="{AB5AECE0-EBFC-4C53-9A92-4A54BA8568B2}" type="presOf" srcId="{AC73EC78-D267-4378-95F5-308E8C0B02C0}" destId="{B48C033B-423D-4CFB-969A-1132FDB07209}" srcOrd="1" destOrd="0" presId="urn:microsoft.com/office/officeart/2009/3/layout/HorizontalOrganizationChart"/>
    <dgm:cxn modelId="{A067CCE1-1565-4592-B645-FC73B829A927}" srcId="{A942D4DD-E96B-40C8-A86B-ED6EDD90F64B}" destId="{7C6BDB31-E7F6-42FA-AD28-498235FA7870}" srcOrd="2" destOrd="0" parTransId="{1CF994BF-835F-4F9F-8BDD-0D0BE5FBE7D2}" sibTransId="{B7E402DD-1D0B-45F3-A0EC-E1DAFA9674DF}"/>
    <dgm:cxn modelId="{757317E3-0F35-4F3C-9206-9BAD84A4073D}" type="presOf" srcId="{75CBFE50-4AAE-440E-B62D-6D06A191E315}" destId="{6C8DC796-03A0-410D-9192-587F18C8A864}" srcOrd="0" destOrd="0" presId="urn:microsoft.com/office/officeart/2009/3/layout/HorizontalOrganizationChart"/>
    <dgm:cxn modelId="{F59B85E4-F990-4338-A417-CE11B5912CE0}" type="presOf" srcId="{75CBFE50-4AAE-440E-B62D-6D06A191E315}" destId="{B211B0C7-780C-4BF9-9FD9-E92294B3F169}" srcOrd="1" destOrd="0" presId="urn:microsoft.com/office/officeart/2009/3/layout/HorizontalOrganizationChart"/>
    <dgm:cxn modelId="{9A875CE7-F07B-4893-BF55-8B657AB6F3CE}" type="presOf" srcId="{4FB0DEB9-CC00-4A70-A696-A3A64E8285AF}" destId="{04F78E11-AC69-42F7-A1AF-373D52CF8516}" srcOrd="1" destOrd="0" presId="urn:microsoft.com/office/officeart/2009/3/layout/HorizontalOrganizationChart"/>
    <dgm:cxn modelId="{7DD4B4E7-27F5-4DAD-8322-71B900E2ACD0}" type="presOf" srcId="{D4BE82A1-2E54-416B-90C4-CB25D8928E12}" destId="{F6C0C669-8359-4A69-9832-08A36D628827}" srcOrd="0" destOrd="0" presId="urn:microsoft.com/office/officeart/2009/3/layout/HorizontalOrganizationChart"/>
    <dgm:cxn modelId="{921EF7E7-E5A9-424A-9789-D71EA36D9DBF}" type="presOf" srcId="{F4EBAD23-162A-42B6-9327-55CBA309D2D3}" destId="{1933BFDA-5D1E-4BA7-AA8D-E96B913AEBC4}" srcOrd="0" destOrd="0" presId="urn:microsoft.com/office/officeart/2009/3/layout/HorizontalOrganizationChart"/>
    <dgm:cxn modelId="{B85789E9-42D7-4DAF-A3BF-D5C4744945A9}" srcId="{C33E94A5-2D48-454B-B5F7-CB480D0E0F87}" destId="{A942D4DD-E96B-40C8-A86B-ED6EDD90F64B}" srcOrd="1" destOrd="0" parTransId="{1B0D5994-A271-4B9B-A761-50CCA11DF02D}" sibTransId="{C74A7474-673F-4DC0-A1D5-3B5AE9AA7823}"/>
    <dgm:cxn modelId="{719EDCEB-701D-4684-8692-BAAADAD415C6}" srcId="{ACCD5F9E-BE79-4DE4-A64A-B30FA2E62AA7}" destId="{77AB2FB0-D2A7-4E77-B1A3-C391D75A6C32}" srcOrd="3" destOrd="0" parTransId="{8C57BEBF-329B-40D1-A150-DAFEE5430377}" sibTransId="{E6D465C2-2524-44C3-963D-0636324F3CCA}"/>
    <dgm:cxn modelId="{DFEC08EE-857B-4517-ABE8-7B40A0636A7E}" type="presOf" srcId="{7538A027-4403-496E-92D4-C0D2B8073D41}" destId="{8DBD6539-8A98-403E-A738-FFB6CF3A642F}" srcOrd="1" destOrd="0" presId="urn:microsoft.com/office/officeart/2009/3/layout/HorizontalOrganizationChart"/>
    <dgm:cxn modelId="{F6FA4BEE-76EE-4606-9301-A64CA1C72B7F}" type="presOf" srcId="{77E3DE3E-8D28-4614-B7B5-B112E0DCDC60}" destId="{22CDAEBF-016A-46DF-8429-4131BCDCD0BF}" srcOrd="0" destOrd="0" presId="urn:microsoft.com/office/officeart/2009/3/layout/HorizontalOrganizationChart"/>
    <dgm:cxn modelId="{487893EE-E114-4FFF-A903-5CD8C9D50108}" srcId="{6B5E0394-7DB5-480C-A087-B0FE97B1EEE2}" destId="{AC73EC78-D267-4378-95F5-308E8C0B02C0}" srcOrd="5" destOrd="0" parTransId="{EC479408-3BAA-433C-B1A0-F115A5F7BAA0}" sibTransId="{BDC25F60-646B-47D0-AFDA-863405C820FB}"/>
    <dgm:cxn modelId="{963A1AF0-D861-4B50-BFBA-ACA855F15C83}" type="presOf" srcId="{4F8DA766-8A0A-4B62-8684-6054C1B17C12}" destId="{5646D5F0-45BB-4826-BEFB-E48DB2B34EFE}" srcOrd="0" destOrd="0" presId="urn:microsoft.com/office/officeart/2009/3/layout/HorizontalOrganizationChart"/>
    <dgm:cxn modelId="{81E4F5F6-A529-4323-A69A-F52D046677BB}" srcId="{6B5E0394-7DB5-480C-A087-B0FE97B1EEE2}" destId="{5BE6B5E5-582D-47C6-88F7-071CE08AC397}" srcOrd="2" destOrd="0" parTransId="{F74B43F7-C317-4F57-ACFD-2D12D092A9FC}" sibTransId="{29420D99-BE15-4898-9962-B503AFB9F9B1}"/>
    <dgm:cxn modelId="{EA4776F9-3551-4BDD-8B42-F673A4DBADF1}" srcId="{A942D4DD-E96B-40C8-A86B-ED6EDD90F64B}" destId="{19D82E23-0948-42B9-8FCC-DE7B6C413AFF}" srcOrd="4" destOrd="0" parTransId="{F4EBAD23-162A-42B6-9327-55CBA309D2D3}" sibTransId="{3D4A77AD-5728-4B04-B377-ED777F7607DE}"/>
    <dgm:cxn modelId="{6253F8F9-5CCF-46D5-AC36-CE8AD8E8D1E5}" type="presOf" srcId="{154D27CA-BBD7-40FB-8E78-AED99251DDD1}" destId="{F4358AAE-DF5B-4F97-916A-6DD557F72BF1}" srcOrd="1" destOrd="0" presId="urn:microsoft.com/office/officeart/2009/3/layout/HorizontalOrganizationChart"/>
    <dgm:cxn modelId="{7D5CD2FA-ADC2-4383-86D1-F4E2184C2F6E}" type="presOf" srcId="{EDB0A5BF-63B8-443D-9411-F0BB220BAC9B}" destId="{3FC6A832-724B-4DF7-9591-2BC0F3BF1F79}" srcOrd="0" destOrd="0" presId="urn:microsoft.com/office/officeart/2009/3/layout/HorizontalOrganizationChart"/>
    <dgm:cxn modelId="{6BF53CFE-8F68-47E3-A273-BB2E0A1A4722}" type="presOf" srcId="{AC63E8BB-6B6C-4450-9F86-DFBB4E327A7D}" destId="{5C87B5C0-3514-4584-A444-064116EFE194}" srcOrd="0" destOrd="0" presId="urn:microsoft.com/office/officeart/2009/3/layout/HorizontalOrganizationChart"/>
    <dgm:cxn modelId="{A574AC7E-EE9C-4291-9646-3C7350DA220B}" type="presParOf" srcId="{97497901-55E4-4367-B025-05E8DC2D9AED}" destId="{C1B9EC1E-9A5C-4AD7-B3D7-6B995828F7E2}" srcOrd="0" destOrd="0" presId="urn:microsoft.com/office/officeart/2009/3/layout/HorizontalOrganizationChart"/>
    <dgm:cxn modelId="{CDB50F0F-68E0-4804-90EC-7642EFF8E75B}" type="presParOf" srcId="{C1B9EC1E-9A5C-4AD7-B3D7-6B995828F7E2}" destId="{E57F13E6-7D26-4E62-9B23-8787AC9693FA}" srcOrd="0" destOrd="0" presId="urn:microsoft.com/office/officeart/2009/3/layout/HorizontalOrganizationChart"/>
    <dgm:cxn modelId="{03F22443-610F-4078-B526-8F8E91862BB7}" type="presParOf" srcId="{E57F13E6-7D26-4E62-9B23-8787AC9693FA}" destId="{40ABB6DC-4873-4663-80AA-1847B60B715B}" srcOrd="0" destOrd="0" presId="urn:microsoft.com/office/officeart/2009/3/layout/HorizontalOrganizationChart"/>
    <dgm:cxn modelId="{234F7470-ED36-441F-9A4E-3A6088801553}" type="presParOf" srcId="{E57F13E6-7D26-4E62-9B23-8787AC9693FA}" destId="{991404AC-AB03-4707-A98C-A09811B828CF}" srcOrd="1" destOrd="0" presId="urn:microsoft.com/office/officeart/2009/3/layout/HorizontalOrganizationChart"/>
    <dgm:cxn modelId="{83A2C1EA-5D91-4494-864D-F85A59C21127}" type="presParOf" srcId="{C1B9EC1E-9A5C-4AD7-B3D7-6B995828F7E2}" destId="{C9A87E58-2A5C-466E-945D-2A6C17A2E912}" srcOrd="1" destOrd="0" presId="urn:microsoft.com/office/officeart/2009/3/layout/HorizontalOrganizationChart"/>
    <dgm:cxn modelId="{DD0B2219-6845-45A9-BE15-9181EC04CE90}" type="presParOf" srcId="{C9A87E58-2A5C-466E-945D-2A6C17A2E912}" destId="{E1C48BD2-97BA-450D-B05E-3EAF19529DBD}" srcOrd="0" destOrd="0" presId="urn:microsoft.com/office/officeart/2009/3/layout/HorizontalOrganizationChart"/>
    <dgm:cxn modelId="{E6AF206A-41C8-4917-A1E5-EC2843A73D9A}" type="presParOf" srcId="{C9A87E58-2A5C-466E-945D-2A6C17A2E912}" destId="{84415C44-6FE3-479B-9B2E-816989AA5ADD}" srcOrd="1" destOrd="0" presId="urn:microsoft.com/office/officeart/2009/3/layout/HorizontalOrganizationChart"/>
    <dgm:cxn modelId="{DCC34345-7146-42FB-827B-D2701BDA8ECC}" type="presParOf" srcId="{84415C44-6FE3-479B-9B2E-816989AA5ADD}" destId="{BC36505C-CC8F-4F82-A387-78665764681A}" srcOrd="0" destOrd="0" presId="urn:microsoft.com/office/officeart/2009/3/layout/HorizontalOrganizationChart"/>
    <dgm:cxn modelId="{00855AAE-F95A-4447-8E8C-858CB307F6FB}" type="presParOf" srcId="{BC36505C-CC8F-4F82-A387-78665764681A}" destId="{D8B4F5B7-B199-4B1D-B10F-92B253442271}" srcOrd="0" destOrd="0" presId="urn:microsoft.com/office/officeart/2009/3/layout/HorizontalOrganizationChart"/>
    <dgm:cxn modelId="{AEFE8E9B-81B2-47EE-B96F-E01254E5EFFC}" type="presParOf" srcId="{BC36505C-CC8F-4F82-A387-78665764681A}" destId="{63B80996-A719-468B-8A59-28D753DA6EFF}" srcOrd="1" destOrd="0" presId="urn:microsoft.com/office/officeart/2009/3/layout/HorizontalOrganizationChart"/>
    <dgm:cxn modelId="{BC7620F9-B721-454C-96A3-806858E2A6BD}" type="presParOf" srcId="{84415C44-6FE3-479B-9B2E-816989AA5ADD}" destId="{09E850D2-AECB-4E28-A121-4B1109CB4AE9}" srcOrd="1" destOrd="0" presId="urn:microsoft.com/office/officeart/2009/3/layout/HorizontalOrganizationChart"/>
    <dgm:cxn modelId="{EC047148-BC92-4765-B9A6-5153BE64868C}" type="presParOf" srcId="{09E850D2-AECB-4E28-A121-4B1109CB4AE9}" destId="{08C8D5E2-6C69-418B-8D6B-0FA7BCB4A8CD}" srcOrd="0" destOrd="0" presId="urn:microsoft.com/office/officeart/2009/3/layout/HorizontalOrganizationChart"/>
    <dgm:cxn modelId="{EB852DE3-AEFB-48C9-8D21-D3B94B80FEE4}" type="presParOf" srcId="{09E850D2-AECB-4E28-A121-4B1109CB4AE9}" destId="{DF76282C-0A0D-49A1-90B8-87DE57F9B53F}" srcOrd="1" destOrd="0" presId="urn:microsoft.com/office/officeart/2009/3/layout/HorizontalOrganizationChart"/>
    <dgm:cxn modelId="{2D07C8B0-F855-4E4E-BB04-62A1801521C2}" type="presParOf" srcId="{DF76282C-0A0D-49A1-90B8-87DE57F9B53F}" destId="{1569855C-5802-43B9-BEE4-C2511B649066}" srcOrd="0" destOrd="0" presId="urn:microsoft.com/office/officeart/2009/3/layout/HorizontalOrganizationChart"/>
    <dgm:cxn modelId="{9AE94AC8-8A35-4281-9851-351BCBE85119}" type="presParOf" srcId="{1569855C-5802-43B9-BEE4-C2511B649066}" destId="{04B32E70-52A3-4630-8802-5A4BAF56D4EF}" srcOrd="0" destOrd="0" presId="urn:microsoft.com/office/officeart/2009/3/layout/HorizontalOrganizationChart"/>
    <dgm:cxn modelId="{6A6831D7-11AA-4AD6-A3D4-5B6EC1D7F3AB}" type="presParOf" srcId="{1569855C-5802-43B9-BEE4-C2511B649066}" destId="{7CE9C235-B2F0-44B8-A57D-89AB2654CCA4}" srcOrd="1" destOrd="0" presId="urn:microsoft.com/office/officeart/2009/3/layout/HorizontalOrganizationChart"/>
    <dgm:cxn modelId="{23F3EFFB-A34E-4937-9763-B32EBC9D6151}" type="presParOf" srcId="{DF76282C-0A0D-49A1-90B8-87DE57F9B53F}" destId="{5E688520-D7EB-4F45-835F-46CDA93CEC81}" srcOrd="1" destOrd="0" presId="urn:microsoft.com/office/officeart/2009/3/layout/HorizontalOrganizationChart"/>
    <dgm:cxn modelId="{887103D0-F9FC-4679-AD8E-4CE2A759C83B}" type="presParOf" srcId="{5E688520-D7EB-4F45-835F-46CDA93CEC81}" destId="{4C86AB79-070D-4BDE-8DDC-C85337624070}" srcOrd="0" destOrd="0" presId="urn:microsoft.com/office/officeart/2009/3/layout/HorizontalOrganizationChart"/>
    <dgm:cxn modelId="{9138096D-2519-4C42-AD72-F7004361A1C3}" type="presParOf" srcId="{5E688520-D7EB-4F45-835F-46CDA93CEC81}" destId="{6F01ED02-0456-44D8-9C67-C14FD58FCA17}" srcOrd="1" destOrd="0" presId="urn:microsoft.com/office/officeart/2009/3/layout/HorizontalOrganizationChart"/>
    <dgm:cxn modelId="{B417DC6C-E88E-4F4F-97BE-877F4CC5C40A}" type="presParOf" srcId="{6F01ED02-0456-44D8-9C67-C14FD58FCA17}" destId="{E92A0423-C1E9-4D4D-BB57-372909A7EA6A}" srcOrd="0" destOrd="0" presId="urn:microsoft.com/office/officeart/2009/3/layout/HorizontalOrganizationChart"/>
    <dgm:cxn modelId="{E94F3F52-3BDA-418E-B693-488BD90B4201}" type="presParOf" srcId="{E92A0423-C1E9-4D4D-BB57-372909A7EA6A}" destId="{294599F4-B013-4522-B3D9-0DF7446452C4}" srcOrd="0" destOrd="0" presId="urn:microsoft.com/office/officeart/2009/3/layout/HorizontalOrganizationChart"/>
    <dgm:cxn modelId="{F373EE12-8569-476D-8528-58D9D2E485A7}" type="presParOf" srcId="{E92A0423-C1E9-4D4D-BB57-372909A7EA6A}" destId="{FC881AC7-083A-4F71-9C68-533BE77F79CD}" srcOrd="1" destOrd="0" presId="urn:microsoft.com/office/officeart/2009/3/layout/HorizontalOrganizationChart"/>
    <dgm:cxn modelId="{BC0EA831-35D0-4AE0-8924-DE8A5ABA984D}" type="presParOf" srcId="{6F01ED02-0456-44D8-9C67-C14FD58FCA17}" destId="{B43ACB06-3A28-484E-9F32-D81852BCCFD7}" srcOrd="1" destOrd="0" presId="urn:microsoft.com/office/officeart/2009/3/layout/HorizontalOrganizationChart"/>
    <dgm:cxn modelId="{D177DEE7-78F5-49B3-9E09-6F35837A1736}" type="presParOf" srcId="{B43ACB06-3A28-484E-9F32-D81852BCCFD7}" destId="{41D45F84-41A9-498B-B2A0-1CA5E78C54D7}" srcOrd="0" destOrd="0" presId="urn:microsoft.com/office/officeart/2009/3/layout/HorizontalOrganizationChart"/>
    <dgm:cxn modelId="{9E9A959A-0E65-4BC6-BA79-29F40C5D384A}" type="presParOf" srcId="{B43ACB06-3A28-484E-9F32-D81852BCCFD7}" destId="{C815FDD7-5662-467E-BD02-6953998ABC12}" srcOrd="1" destOrd="0" presId="urn:microsoft.com/office/officeart/2009/3/layout/HorizontalOrganizationChart"/>
    <dgm:cxn modelId="{20E4E48A-C589-4638-A779-FE1F11985B0C}" type="presParOf" srcId="{C815FDD7-5662-467E-BD02-6953998ABC12}" destId="{E0ED427A-3CBE-4F3B-AC18-6049DEAABBA8}" srcOrd="0" destOrd="0" presId="urn:microsoft.com/office/officeart/2009/3/layout/HorizontalOrganizationChart"/>
    <dgm:cxn modelId="{BF1F74A4-E5FD-40CC-84F2-7459D96556A7}" type="presParOf" srcId="{E0ED427A-3CBE-4F3B-AC18-6049DEAABBA8}" destId="{F6051E5C-CA40-47AB-8801-9272D6B9A1D9}" srcOrd="0" destOrd="0" presId="urn:microsoft.com/office/officeart/2009/3/layout/HorizontalOrganizationChart"/>
    <dgm:cxn modelId="{FABE5FA6-10A0-45AD-A3D3-6636B66D7AA5}" type="presParOf" srcId="{E0ED427A-3CBE-4F3B-AC18-6049DEAABBA8}" destId="{8A4CA911-B186-4E83-90F0-138DF26BB75A}" srcOrd="1" destOrd="0" presId="urn:microsoft.com/office/officeart/2009/3/layout/HorizontalOrganizationChart"/>
    <dgm:cxn modelId="{C90D127D-4682-449B-8D7C-E504B72954B0}" type="presParOf" srcId="{C815FDD7-5662-467E-BD02-6953998ABC12}" destId="{9BAD43CE-C4D6-41DC-B1E7-42B3680A3992}" srcOrd="1" destOrd="0" presId="urn:microsoft.com/office/officeart/2009/3/layout/HorizontalOrganizationChart"/>
    <dgm:cxn modelId="{5B7740ED-EFA4-462F-8479-88138DD67B4D}" type="presParOf" srcId="{C815FDD7-5662-467E-BD02-6953998ABC12}" destId="{D7A7796A-9A94-41B7-B775-129D68751F1E}" srcOrd="2" destOrd="0" presId="urn:microsoft.com/office/officeart/2009/3/layout/HorizontalOrganizationChart"/>
    <dgm:cxn modelId="{3FB5F110-1E88-429F-8000-6CAC083B1C88}" type="presParOf" srcId="{B43ACB06-3A28-484E-9F32-D81852BCCFD7}" destId="{12B1F2E1-8840-4073-A95F-399B81EEFF0D}" srcOrd="2" destOrd="0" presId="urn:microsoft.com/office/officeart/2009/3/layout/HorizontalOrganizationChart"/>
    <dgm:cxn modelId="{C68C0D88-2389-42D6-9CA3-E785A6663394}" type="presParOf" srcId="{B43ACB06-3A28-484E-9F32-D81852BCCFD7}" destId="{0358040D-4077-4D29-B0CB-CC2128B1E806}" srcOrd="3" destOrd="0" presId="urn:microsoft.com/office/officeart/2009/3/layout/HorizontalOrganizationChart"/>
    <dgm:cxn modelId="{19EFA468-29D4-4696-AE6C-C664B9ED72CC}" type="presParOf" srcId="{0358040D-4077-4D29-B0CB-CC2128B1E806}" destId="{DCE9B11A-678E-4A2A-8B74-E7E9F830FB0C}" srcOrd="0" destOrd="0" presId="urn:microsoft.com/office/officeart/2009/3/layout/HorizontalOrganizationChart"/>
    <dgm:cxn modelId="{08A84F8D-635D-43D6-839D-8FB3D3905294}" type="presParOf" srcId="{DCE9B11A-678E-4A2A-8B74-E7E9F830FB0C}" destId="{7DFDAAA0-8E32-4E3A-91D2-FC9BDFAD203F}" srcOrd="0" destOrd="0" presId="urn:microsoft.com/office/officeart/2009/3/layout/HorizontalOrganizationChart"/>
    <dgm:cxn modelId="{038EC6D7-EF61-4488-8D01-AFA4668A788B}" type="presParOf" srcId="{DCE9B11A-678E-4A2A-8B74-E7E9F830FB0C}" destId="{688446B8-637D-4BC9-A49B-E1E05A285C18}" srcOrd="1" destOrd="0" presId="urn:microsoft.com/office/officeart/2009/3/layout/HorizontalOrganizationChart"/>
    <dgm:cxn modelId="{06CA3B0D-BA3F-4DA5-8E00-43B25A8FD991}" type="presParOf" srcId="{0358040D-4077-4D29-B0CB-CC2128B1E806}" destId="{A4DA8436-6098-49A3-8EBC-C2E08C3ACBE8}" srcOrd="1" destOrd="0" presId="urn:microsoft.com/office/officeart/2009/3/layout/HorizontalOrganizationChart"/>
    <dgm:cxn modelId="{21F780DB-9638-44AE-8C61-273EC014807C}" type="presParOf" srcId="{0358040D-4077-4D29-B0CB-CC2128B1E806}" destId="{476E3397-30F3-4269-A2E7-502DFB0171C7}" srcOrd="2" destOrd="0" presId="urn:microsoft.com/office/officeart/2009/3/layout/HorizontalOrganizationChart"/>
    <dgm:cxn modelId="{1FD4A3AA-BDD6-4780-831A-D41BE0060082}" type="presParOf" srcId="{B43ACB06-3A28-484E-9F32-D81852BCCFD7}" destId="{4646E10B-4650-4C8B-A16C-A71182C84057}" srcOrd="4" destOrd="0" presId="urn:microsoft.com/office/officeart/2009/3/layout/HorizontalOrganizationChart"/>
    <dgm:cxn modelId="{6E65C1A9-4F81-47EE-8056-332A6F3DE5E9}" type="presParOf" srcId="{B43ACB06-3A28-484E-9F32-D81852BCCFD7}" destId="{C53A94D1-DB61-4DB9-AA05-DA712787C94D}" srcOrd="5" destOrd="0" presId="urn:microsoft.com/office/officeart/2009/3/layout/HorizontalOrganizationChart"/>
    <dgm:cxn modelId="{19CEE37C-2102-4761-8661-91C4899DBE1D}" type="presParOf" srcId="{C53A94D1-DB61-4DB9-AA05-DA712787C94D}" destId="{FC0A2DB5-B19A-4952-ADF8-3AE97E9A499D}" srcOrd="0" destOrd="0" presId="urn:microsoft.com/office/officeart/2009/3/layout/HorizontalOrganizationChart"/>
    <dgm:cxn modelId="{A000A207-BD0A-4BC8-8800-D04C7A49D4B3}" type="presParOf" srcId="{FC0A2DB5-B19A-4952-ADF8-3AE97E9A499D}" destId="{FF5798D5-29EA-4B13-A578-2425AC9CD8C7}" srcOrd="0" destOrd="0" presId="urn:microsoft.com/office/officeart/2009/3/layout/HorizontalOrganizationChart"/>
    <dgm:cxn modelId="{956CE694-8496-4CB4-8AE4-FCC286C7604F}" type="presParOf" srcId="{FC0A2DB5-B19A-4952-ADF8-3AE97E9A499D}" destId="{A31BD6AC-01C0-4CE4-89EB-A151A71DDD7C}" srcOrd="1" destOrd="0" presId="urn:microsoft.com/office/officeart/2009/3/layout/HorizontalOrganizationChart"/>
    <dgm:cxn modelId="{EEC5A098-F4B0-4B77-93E0-C531B6DD9385}" type="presParOf" srcId="{C53A94D1-DB61-4DB9-AA05-DA712787C94D}" destId="{CD553DA2-5B94-4542-8955-DA977CA7E184}" srcOrd="1" destOrd="0" presId="urn:microsoft.com/office/officeart/2009/3/layout/HorizontalOrganizationChart"/>
    <dgm:cxn modelId="{C4A5C8B9-6710-4273-B6DA-07970D4B841C}" type="presParOf" srcId="{C53A94D1-DB61-4DB9-AA05-DA712787C94D}" destId="{FDDFC640-FE33-4411-A0A6-D30C3A08342E}" srcOrd="2" destOrd="0" presId="urn:microsoft.com/office/officeart/2009/3/layout/HorizontalOrganizationChart"/>
    <dgm:cxn modelId="{E863EFCC-93A8-47EF-963A-D27E7D79E7DF}" type="presParOf" srcId="{B43ACB06-3A28-484E-9F32-D81852BCCFD7}" destId="{5646D5F0-45BB-4826-BEFB-E48DB2B34EFE}" srcOrd="6" destOrd="0" presId="urn:microsoft.com/office/officeart/2009/3/layout/HorizontalOrganizationChart"/>
    <dgm:cxn modelId="{E5EDBFCF-9960-46D6-9766-93CC8FA0AD97}" type="presParOf" srcId="{B43ACB06-3A28-484E-9F32-D81852BCCFD7}" destId="{B5754517-4833-43C8-9741-3BF24EF7CFB4}" srcOrd="7" destOrd="0" presId="urn:microsoft.com/office/officeart/2009/3/layout/HorizontalOrganizationChart"/>
    <dgm:cxn modelId="{837AF75F-6F5A-43A1-9A44-B7D5B23F7F3C}" type="presParOf" srcId="{B5754517-4833-43C8-9741-3BF24EF7CFB4}" destId="{352B587C-82E9-4FB3-BC94-7687ED10185D}" srcOrd="0" destOrd="0" presId="urn:microsoft.com/office/officeart/2009/3/layout/HorizontalOrganizationChart"/>
    <dgm:cxn modelId="{6AB22051-D420-4034-8B82-323D7EC82C4F}" type="presParOf" srcId="{352B587C-82E9-4FB3-BC94-7687ED10185D}" destId="{B02E596C-24FB-4AFB-835B-939E145D5788}" srcOrd="0" destOrd="0" presId="urn:microsoft.com/office/officeart/2009/3/layout/HorizontalOrganizationChart"/>
    <dgm:cxn modelId="{E8C48B18-75A1-4A5E-AE9B-3CF786D41F15}" type="presParOf" srcId="{352B587C-82E9-4FB3-BC94-7687ED10185D}" destId="{8DBD6539-8A98-403E-A738-FFB6CF3A642F}" srcOrd="1" destOrd="0" presId="urn:microsoft.com/office/officeart/2009/3/layout/HorizontalOrganizationChart"/>
    <dgm:cxn modelId="{0054A3FA-9993-49D7-B465-38513FE499F4}" type="presParOf" srcId="{B5754517-4833-43C8-9741-3BF24EF7CFB4}" destId="{9BDCD37B-5914-40AF-8599-8D79014B494B}" srcOrd="1" destOrd="0" presId="urn:microsoft.com/office/officeart/2009/3/layout/HorizontalOrganizationChart"/>
    <dgm:cxn modelId="{7272F581-7147-4780-8DE7-9B679D564EF2}" type="presParOf" srcId="{B5754517-4833-43C8-9741-3BF24EF7CFB4}" destId="{38A8A5A7-0228-4B87-B25D-A5BC28AF8FC0}" srcOrd="2" destOrd="0" presId="urn:microsoft.com/office/officeart/2009/3/layout/HorizontalOrganizationChart"/>
    <dgm:cxn modelId="{F4F49E29-FCE3-4404-83C3-8A6559A3AD84}" type="presParOf" srcId="{B43ACB06-3A28-484E-9F32-D81852BCCFD7}" destId="{5F28EFDF-A091-4F72-9FAF-6ED46505543A}" srcOrd="8" destOrd="0" presId="urn:microsoft.com/office/officeart/2009/3/layout/HorizontalOrganizationChart"/>
    <dgm:cxn modelId="{54FFD42A-18A9-4A32-99ED-949B90B9A15B}" type="presParOf" srcId="{B43ACB06-3A28-484E-9F32-D81852BCCFD7}" destId="{EED484E0-54D8-48D1-9504-6BC6903437F8}" srcOrd="9" destOrd="0" presId="urn:microsoft.com/office/officeart/2009/3/layout/HorizontalOrganizationChart"/>
    <dgm:cxn modelId="{ECF4D874-D5E7-4D19-BF10-7C3DD0CD06D6}" type="presParOf" srcId="{EED484E0-54D8-48D1-9504-6BC6903437F8}" destId="{5B49CBDC-1848-4034-A277-DBBA7B99E744}" srcOrd="0" destOrd="0" presId="urn:microsoft.com/office/officeart/2009/3/layout/HorizontalOrganizationChart"/>
    <dgm:cxn modelId="{3E9CFE25-A797-47EB-A837-99A06E68DE47}" type="presParOf" srcId="{5B49CBDC-1848-4034-A277-DBBA7B99E744}" destId="{0E096A9D-1EA6-4057-955B-9340B415AFE5}" srcOrd="0" destOrd="0" presId="urn:microsoft.com/office/officeart/2009/3/layout/HorizontalOrganizationChart"/>
    <dgm:cxn modelId="{2F38078B-E09B-4FD1-A71B-0FD72E730136}" type="presParOf" srcId="{5B49CBDC-1848-4034-A277-DBBA7B99E744}" destId="{F240A3DA-817F-480B-A3C4-D02C428F8BA0}" srcOrd="1" destOrd="0" presId="urn:microsoft.com/office/officeart/2009/3/layout/HorizontalOrganizationChart"/>
    <dgm:cxn modelId="{E93B5292-CEEF-4E7E-95AD-BF4C41BB8D4D}" type="presParOf" srcId="{EED484E0-54D8-48D1-9504-6BC6903437F8}" destId="{5AED0378-B78D-42D6-ADC4-0469FCA4D018}" srcOrd="1" destOrd="0" presId="urn:microsoft.com/office/officeart/2009/3/layout/HorizontalOrganizationChart"/>
    <dgm:cxn modelId="{D8E6D1B7-F7C2-4E17-9058-E4B4C2D805D3}" type="presParOf" srcId="{EED484E0-54D8-48D1-9504-6BC6903437F8}" destId="{27CA8A72-D667-4589-BBB6-7844D4ADF440}" srcOrd="2" destOrd="0" presId="urn:microsoft.com/office/officeart/2009/3/layout/HorizontalOrganizationChart"/>
    <dgm:cxn modelId="{EB509BCA-CE63-459F-979F-7FD68341A4D3}" type="presParOf" srcId="{B43ACB06-3A28-484E-9F32-D81852BCCFD7}" destId="{56478F88-341E-4317-8720-9D2FCCD241EC}" srcOrd="10" destOrd="0" presId="urn:microsoft.com/office/officeart/2009/3/layout/HorizontalOrganizationChart"/>
    <dgm:cxn modelId="{05790CB3-DDA0-45EF-94E3-FEF94A733E70}" type="presParOf" srcId="{B43ACB06-3A28-484E-9F32-D81852BCCFD7}" destId="{FCC65845-EAA8-4259-8855-3E9052F16F85}" srcOrd="11" destOrd="0" presId="urn:microsoft.com/office/officeart/2009/3/layout/HorizontalOrganizationChart"/>
    <dgm:cxn modelId="{8FD78E6A-807F-43B5-ACD8-69FD15BFFF47}" type="presParOf" srcId="{FCC65845-EAA8-4259-8855-3E9052F16F85}" destId="{A48E1E8C-DD68-4DD6-90EF-53ABF1B8CE3A}" srcOrd="0" destOrd="0" presId="urn:microsoft.com/office/officeart/2009/3/layout/HorizontalOrganizationChart"/>
    <dgm:cxn modelId="{5D860591-172C-4F89-BAC5-DCC4CF7EF785}" type="presParOf" srcId="{A48E1E8C-DD68-4DD6-90EF-53ABF1B8CE3A}" destId="{7FB1B17A-3749-4CA2-AD85-88268F2504C7}" srcOrd="0" destOrd="0" presId="urn:microsoft.com/office/officeart/2009/3/layout/HorizontalOrganizationChart"/>
    <dgm:cxn modelId="{77E005CA-F310-4CCB-B0EB-28FDF75BD848}" type="presParOf" srcId="{A48E1E8C-DD68-4DD6-90EF-53ABF1B8CE3A}" destId="{B48C033B-423D-4CFB-969A-1132FDB07209}" srcOrd="1" destOrd="0" presId="urn:microsoft.com/office/officeart/2009/3/layout/HorizontalOrganizationChart"/>
    <dgm:cxn modelId="{F4691016-608F-4264-906A-EA5E7C27AA6C}" type="presParOf" srcId="{FCC65845-EAA8-4259-8855-3E9052F16F85}" destId="{ED458954-236E-479F-B1FF-C67CAD7D1E00}" srcOrd="1" destOrd="0" presId="urn:microsoft.com/office/officeart/2009/3/layout/HorizontalOrganizationChart"/>
    <dgm:cxn modelId="{1278BB23-E2BC-41E6-9CB4-C4D755597F05}" type="presParOf" srcId="{FCC65845-EAA8-4259-8855-3E9052F16F85}" destId="{DAE595EB-0B3A-4884-8025-F475A2A98392}" srcOrd="2" destOrd="0" presId="urn:microsoft.com/office/officeart/2009/3/layout/HorizontalOrganizationChart"/>
    <dgm:cxn modelId="{A6AAE05E-380A-46E2-920D-ACAF12E53A4D}" type="presParOf" srcId="{6F01ED02-0456-44D8-9C67-C14FD58FCA17}" destId="{218C89D5-6579-4925-B57D-329DE53F65C0}" srcOrd="2" destOrd="0" presId="urn:microsoft.com/office/officeart/2009/3/layout/HorizontalOrganizationChart"/>
    <dgm:cxn modelId="{42DE0FEC-9B98-4EB9-B6AD-DCC396F3FCCD}" type="presParOf" srcId="{5E688520-D7EB-4F45-835F-46CDA93CEC81}" destId="{1661059D-D3DB-451F-B679-8646B0B6B836}" srcOrd="2" destOrd="0" presId="urn:microsoft.com/office/officeart/2009/3/layout/HorizontalOrganizationChart"/>
    <dgm:cxn modelId="{02C0079D-6B45-4C4F-9ED5-5B5D70028F8D}" type="presParOf" srcId="{5E688520-D7EB-4F45-835F-46CDA93CEC81}" destId="{68AE25AD-5E01-4E97-9E4B-6D470BC28DEB}" srcOrd="3" destOrd="0" presId="urn:microsoft.com/office/officeart/2009/3/layout/HorizontalOrganizationChart"/>
    <dgm:cxn modelId="{3204E55A-E181-4751-9117-F148D17A6543}" type="presParOf" srcId="{68AE25AD-5E01-4E97-9E4B-6D470BC28DEB}" destId="{D74B4B1F-342C-4F52-90C7-401289ADD059}" srcOrd="0" destOrd="0" presId="urn:microsoft.com/office/officeart/2009/3/layout/HorizontalOrganizationChart"/>
    <dgm:cxn modelId="{D7CDB8CA-2E7E-4266-A6A7-26F8D75BA9F1}" type="presParOf" srcId="{D74B4B1F-342C-4F52-90C7-401289ADD059}" destId="{B0117D3F-A84E-47A9-9E1E-39B855DF9ED4}" srcOrd="0" destOrd="0" presId="urn:microsoft.com/office/officeart/2009/3/layout/HorizontalOrganizationChart"/>
    <dgm:cxn modelId="{264307A9-5BB6-4538-BF1A-A3944263569C}" type="presParOf" srcId="{D74B4B1F-342C-4F52-90C7-401289ADD059}" destId="{5914AF61-207C-4BEA-B12B-AA0FEE17DD86}" srcOrd="1" destOrd="0" presId="urn:microsoft.com/office/officeart/2009/3/layout/HorizontalOrganizationChart"/>
    <dgm:cxn modelId="{EA27ECDE-F47F-49FA-9E7E-AAE61ACECCCF}" type="presParOf" srcId="{68AE25AD-5E01-4E97-9E4B-6D470BC28DEB}" destId="{F2D68944-DC05-4773-A5EA-7D804A115E8C}" srcOrd="1" destOrd="0" presId="urn:microsoft.com/office/officeart/2009/3/layout/HorizontalOrganizationChart"/>
    <dgm:cxn modelId="{D9E9E25C-9B7A-42DB-A32C-1A389A788DC5}" type="presParOf" srcId="{F2D68944-DC05-4773-A5EA-7D804A115E8C}" destId="{14B389F6-51B6-450A-A9AC-6695144DF7A5}" srcOrd="0" destOrd="0" presId="urn:microsoft.com/office/officeart/2009/3/layout/HorizontalOrganizationChart"/>
    <dgm:cxn modelId="{41973B13-B55A-4EC8-9931-7CA45FD77D34}" type="presParOf" srcId="{F2D68944-DC05-4773-A5EA-7D804A115E8C}" destId="{2635D737-8697-4367-B20A-D735091661AC}" srcOrd="1" destOrd="0" presId="urn:microsoft.com/office/officeart/2009/3/layout/HorizontalOrganizationChart"/>
    <dgm:cxn modelId="{EDB3BAC8-A201-4583-85E4-1002645E03BA}" type="presParOf" srcId="{2635D737-8697-4367-B20A-D735091661AC}" destId="{75B0D10F-D266-470D-A4CA-5E4060C0BD2D}" srcOrd="0" destOrd="0" presId="urn:microsoft.com/office/officeart/2009/3/layout/HorizontalOrganizationChart"/>
    <dgm:cxn modelId="{CF8D27A3-960C-4B3E-9F41-2EF730790C04}" type="presParOf" srcId="{75B0D10F-D266-470D-A4CA-5E4060C0BD2D}" destId="{8654CC7F-F0BC-49D6-BC37-75B793B7FCF6}" srcOrd="0" destOrd="0" presId="urn:microsoft.com/office/officeart/2009/3/layout/HorizontalOrganizationChart"/>
    <dgm:cxn modelId="{EE06C537-F457-433E-A8A7-90549BB003C5}" type="presParOf" srcId="{75B0D10F-D266-470D-A4CA-5E4060C0BD2D}" destId="{A351FB3D-A2BF-409C-9030-318B61FB7555}" srcOrd="1" destOrd="0" presId="urn:microsoft.com/office/officeart/2009/3/layout/HorizontalOrganizationChart"/>
    <dgm:cxn modelId="{62236E36-C910-4027-A229-426F4FE5CB1D}" type="presParOf" srcId="{2635D737-8697-4367-B20A-D735091661AC}" destId="{69557565-0E29-4F14-8725-988481FDA199}" srcOrd="1" destOrd="0" presId="urn:microsoft.com/office/officeart/2009/3/layout/HorizontalOrganizationChart"/>
    <dgm:cxn modelId="{CA077C94-F8D4-416A-B11A-06C9E93F6340}" type="presParOf" srcId="{2635D737-8697-4367-B20A-D735091661AC}" destId="{47DA9A27-B31E-40B9-B8BF-29DC5E256959}" srcOrd="2" destOrd="0" presId="urn:microsoft.com/office/officeart/2009/3/layout/HorizontalOrganizationChart"/>
    <dgm:cxn modelId="{8430B3F2-2D87-48B7-A3FE-E9E22AAB5C90}" type="presParOf" srcId="{F2D68944-DC05-4773-A5EA-7D804A115E8C}" destId="{A291F440-03A4-459C-8733-B6BE389C7E0F}" srcOrd="2" destOrd="0" presId="urn:microsoft.com/office/officeart/2009/3/layout/HorizontalOrganizationChart"/>
    <dgm:cxn modelId="{9FF6768D-757D-47E5-BC08-C1553CC6F6A3}" type="presParOf" srcId="{F2D68944-DC05-4773-A5EA-7D804A115E8C}" destId="{1DA3BA57-652C-4FB4-AA63-9507392B27F0}" srcOrd="3" destOrd="0" presId="urn:microsoft.com/office/officeart/2009/3/layout/HorizontalOrganizationChart"/>
    <dgm:cxn modelId="{46322B96-BE1D-41B5-A4D6-85F56E2CA22E}" type="presParOf" srcId="{1DA3BA57-652C-4FB4-AA63-9507392B27F0}" destId="{6C88F74A-33DE-476F-8422-9D408D487DEB}" srcOrd="0" destOrd="0" presId="urn:microsoft.com/office/officeart/2009/3/layout/HorizontalOrganizationChart"/>
    <dgm:cxn modelId="{C385D788-AD5C-4EE8-A65B-E16EC250D1B5}" type="presParOf" srcId="{6C88F74A-33DE-476F-8422-9D408D487DEB}" destId="{E5B3112C-85F9-4C77-AE1F-DAB0E9D034E8}" srcOrd="0" destOrd="0" presId="urn:microsoft.com/office/officeart/2009/3/layout/HorizontalOrganizationChart"/>
    <dgm:cxn modelId="{56A93499-CB37-4838-8245-FA6E7E5D4C7A}" type="presParOf" srcId="{6C88F74A-33DE-476F-8422-9D408D487DEB}" destId="{3FE03246-D4FB-4FB6-B71D-EF5D04B13AB3}" srcOrd="1" destOrd="0" presId="urn:microsoft.com/office/officeart/2009/3/layout/HorizontalOrganizationChart"/>
    <dgm:cxn modelId="{8BB9D281-4C60-44EE-B6A2-1BE8907D40B2}" type="presParOf" srcId="{1DA3BA57-652C-4FB4-AA63-9507392B27F0}" destId="{394E808A-586B-4FCF-8831-433D4B09F6E9}" srcOrd="1" destOrd="0" presId="urn:microsoft.com/office/officeart/2009/3/layout/HorizontalOrganizationChart"/>
    <dgm:cxn modelId="{E97FCEBC-2F12-4AE0-BC3B-C9846758265A}" type="presParOf" srcId="{1DA3BA57-652C-4FB4-AA63-9507392B27F0}" destId="{A1CAD812-856A-474E-AC31-7E36E26D3F2A}" srcOrd="2" destOrd="0" presId="urn:microsoft.com/office/officeart/2009/3/layout/HorizontalOrganizationChart"/>
    <dgm:cxn modelId="{9BBE3564-0C42-4832-B084-1DB92B762A49}" type="presParOf" srcId="{F2D68944-DC05-4773-A5EA-7D804A115E8C}" destId="{D19142D4-BC2E-4045-8F92-1AE31AB2407C}" srcOrd="4" destOrd="0" presId="urn:microsoft.com/office/officeart/2009/3/layout/HorizontalOrganizationChart"/>
    <dgm:cxn modelId="{DE33AF71-C879-4B20-91E9-34C609C18F95}" type="presParOf" srcId="{F2D68944-DC05-4773-A5EA-7D804A115E8C}" destId="{F18038B5-0D7A-4FF5-AF1E-18C837658737}" srcOrd="5" destOrd="0" presId="urn:microsoft.com/office/officeart/2009/3/layout/HorizontalOrganizationChart"/>
    <dgm:cxn modelId="{403DA33C-B82A-4872-A3D1-27E257EEA741}" type="presParOf" srcId="{F18038B5-0D7A-4FF5-AF1E-18C837658737}" destId="{22B8B3CC-92CC-41B8-80E3-FC1248A8F3E4}" srcOrd="0" destOrd="0" presId="urn:microsoft.com/office/officeart/2009/3/layout/HorizontalOrganizationChart"/>
    <dgm:cxn modelId="{404DEF5E-E809-4D78-96F3-79EB6F8D2B1A}" type="presParOf" srcId="{22B8B3CC-92CC-41B8-80E3-FC1248A8F3E4}" destId="{047CBE7A-7DBF-4F2B-B765-11BB09AD93C7}" srcOrd="0" destOrd="0" presId="urn:microsoft.com/office/officeart/2009/3/layout/HorizontalOrganizationChart"/>
    <dgm:cxn modelId="{5AB6C2FE-222F-4E63-B55E-4397BC0B6F46}" type="presParOf" srcId="{22B8B3CC-92CC-41B8-80E3-FC1248A8F3E4}" destId="{B6790420-7F29-46EF-AD7F-4781C43AD451}" srcOrd="1" destOrd="0" presId="urn:microsoft.com/office/officeart/2009/3/layout/HorizontalOrganizationChart"/>
    <dgm:cxn modelId="{9A80306D-A964-4189-9103-5478BD70CA63}" type="presParOf" srcId="{F18038B5-0D7A-4FF5-AF1E-18C837658737}" destId="{5802FCEE-2CBF-45AC-AD26-5408BC6AA6D9}" srcOrd="1" destOrd="0" presId="urn:microsoft.com/office/officeart/2009/3/layout/HorizontalOrganizationChart"/>
    <dgm:cxn modelId="{FDE2CB65-08B6-46EC-BF0B-4A640E30A635}" type="presParOf" srcId="{F18038B5-0D7A-4FF5-AF1E-18C837658737}" destId="{8E5E5262-208C-4BD1-9FC0-F7AFE8561902}" srcOrd="2" destOrd="0" presId="urn:microsoft.com/office/officeart/2009/3/layout/HorizontalOrganizationChart"/>
    <dgm:cxn modelId="{D8A7222B-B825-4F0A-BE17-4859FBB4DFE2}" type="presParOf" srcId="{F2D68944-DC05-4773-A5EA-7D804A115E8C}" destId="{A0F19E4A-17B2-4F1E-A52D-47C1EC41A120}" srcOrd="6" destOrd="0" presId="urn:microsoft.com/office/officeart/2009/3/layout/HorizontalOrganizationChart"/>
    <dgm:cxn modelId="{E0C0C7A9-3B21-4AE5-B483-CEFB35C28B2C}" type="presParOf" srcId="{F2D68944-DC05-4773-A5EA-7D804A115E8C}" destId="{8E2E9746-2F71-474F-8307-A2419A497682}" srcOrd="7" destOrd="0" presId="urn:microsoft.com/office/officeart/2009/3/layout/HorizontalOrganizationChart"/>
    <dgm:cxn modelId="{557FB4BB-283B-4A37-A6DD-D792BD7E2E2F}" type="presParOf" srcId="{8E2E9746-2F71-474F-8307-A2419A497682}" destId="{0BFEDA2A-5786-4CD5-800C-E27E6EBAC998}" srcOrd="0" destOrd="0" presId="urn:microsoft.com/office/officeart/2009/3/layout/HorizontalOrganizationChart"/>
    <dgm:cxn modelId="{052DE695-A751-4376-9B99-729AF6B21022}" type="presParOf" srcId="{0BFEDA2A-5786-4CD5-800C-E27E6EBAC998}" destId="{A3ADA5DD-E83C-4280-86B9-FB3F723496E8}" srcOrd="0" destOrd="0" presId="urn:microsoft.com/office/officeart/2009/3/layout/HorizontalOrganizationChart"/>
    <dgm:cxn modelId="{BAA3DE40-D9EB-41CC-899F-B1AD08CF510D}" type="presParOf" srcId="{0BFEDA2A-5786-4CD5-800C-E27E6EBAC998}" destId="{68DE148F-8602-46BA-9391-A7A3F17ECAF3}" srcOrd="1" destOrd="0" presId="urn:microsoft.com/office/officeart/2009/3/layout/HorizontalOrganizationChart"/>
    <dgm:cxn modelId="{2A0FCCCD-DFB9-43BB-8E01-C33F7498AA1B}" type="presParOf" srcId="{8E2E9746-2F71-474F-8307-A2419A497682}" destId="{0AAEE1B8-7344-4A68-AA02-568D601B0FF7}" srcOrd="1" destOrd="0" presId="urn:microsoft.com/office/officeart/2009/3/layout/HorizontalOrganizationChart"/>
    <dgm:cxn modelId="{7DC27E95-160B-4B9D-83D1-A7CAEF01DD85}" type="presParOf" srcId="{8E2E9746-2F71-474F-8307-A2419A497682}" destId="{7B3309BC-4F84-446D-9507-892116D59792}" srcOrd="2" destOrd="0" presId="urn:microsoft.com/office/officeart/2009/3/layout/HorizontalOrganizationChart"/>
    <dgm:cxn modelId="{666FB8D8-F63C-43AE-BCBA-0523C9E759D0}" type="presParOf" srcId="{F2D68944-DC05-4773-A5EA-7D804A115E8C}" destId="{1933BFDA-5D1E-4BA7-AA8D-E96B913AEBC4}" srcOrd="8" destOrd="0" presId="urn:microsoft.com/office/officeart/2009/3/layout/HorizontalOrganizationChart"/>
    <dgm:cxn modelId="{A6896538-06ED-4322-A2D4-F9800C16F373}" type="presParOf" srcId="{F2D68944-DC05-4773-A5EA-7D804A115E8C}" destId="{6C779A50-FD2E-4E30-80A7-715F88FA2028}" srcOrd="9" destOrd="0" presId="urn:microsoft.com/office/officeart/2009/3/layout/HorizontalOrganizationChart"/>
    <dgm:cxn modelId="{A767E670-BF83-42B6-8DE4-EC4485F8ABC9}" type="presParOf" srcId="{6C779A50-FD2E-4E30-80A7-715F88FA2028}" destId="{42D54347-92DB-43DC-9FD6-B0D598CBC55B}" srcOrd="0" destOrd="0" presId="urn:microsoft.com/office/officeart/2009/3/layout/HorizontalOrganizationChart"/>
    <dgm:cxn modelId="{4F1D33A7-7C5B-41A7-9675-78B4DC5C489D}" type="presParOf" srcId="{42D54347-92DB-43DC-9FD6-B0D598CBC55B}" destId="{3DB82EF3-7F4F-4ACB-A0D6-33499654820F}" srcOrd="0" destOrd="0" presId="urn:microsoft.com/office/officeart/2009/3/layout/HorizontalOrganizationChart"/>
    <dgm:cxn modelId="{974D07D2-403A-416D-ACB3-9D1DF2236C32}" type="presParOf" srcId="{42D54347-92DB-43DC-9FD6-B0D598CBC55B}" destId="{03B4F2BC-8061-4EC6-9690-14F066E6E50E}" srcOrd="1" destOrd="0" presId="urn:microsoft.com/office/officeart/2009/3/layout/HorizontalOrganizationChart"/>
    <dgm:cxn modelId="{79B96296-7B19-4138-B667-912E4FFD523D}" type="presParOf" srcId="{6C779A50-FD2E-4E30-80A7-715F88FA2028}" destId="{7D5D642E-4084-47BF-BDA7-DB88693478E8}" srcOrd="1" destOrd="0" presId="urn:microsoft.com/office/officeart/2009/3/layout/HorizontalOrganizationChart"/>
    <dgm:cxn modelId="{F54A3298-C6A4-4C51-A2CB-79985BE684B2}" type="presParOf" srcId="{6C779A50-FD2E-4E30-80A7-715F88FA2028}" destId="{EC823561-96E7-40BC-951F-AE0F9527BFD6}" srcOrd="2" destOrd="0" presId="urn:microsoft.com/office/officeart/2009/3/layout/HorizontalOrganizationChart"/>
    <dgm:cxn modelId="{BA9BDEB4-9D7C-44CF-BFC1-D0CA09670BC1}" type="presParOf" srcId="{F2D68944-DC05-4773-A5EA-7D804A115E8C}" destId="{E6D861CD-DD03-484A-B60D-D7E178C3FF2D}" srcOrd="10" destOrd="0" presId="urn:microsoft.com/office/officeart/2009/3/layout/HorizontalOrganizationChart"/>
    <dgm:cxn modelId="{0BF23B01-678B-4981-8278-B632C4AC9B2E}" type="presParOf" srcId="{F2D68944-DC05-4773-A5EA-7D804A115E8C}" destId="{F6A2F6C3-4C31-4AD3-93F5-9FB0FC45E4BA}" srcOrd="11" destOrd="0" presId="urn:microsoft.com/office/officeart/2009/3/layout/HorizontalOrganizationChart"/>
    <dgm:cxn modelId="{062B8D3D-4CE7-4919-95EC-9034B4AD3887}" type="presParOf" srcId="{F6A2F6C3-4C31-4AD3-93F5-9FB0FC45E4BA}" destId="{04D2A67B-8CB0-4D0C-87FB-6B1E11DB1C0A}" srcOrd="0" destOrd="0" presId="urn:microsoft.com/office/officeart/2009/3/layout/HorizontalOrganizationChart"/>
    <dgm:cxn modelId="{9EE03155-45D2-4124-9F1D-FD1B13DC58C2}" type="presParOf" srcId="{04D2A67B-8CB0-4D0C-87FB-6B1E11DB1C0A}" destId="{F8790672-2D71-4A1F-8887-EE339D66A046}" srcOrd="0" destOrd="0" presId="urn:microsoft.com/office/officeart/2009/3/layout/HorizontalOrganizationChart"/>
    <dgm:cxn modelId="{1A46120B-4B6B-4E8E-BBB9-0B8FFDE40DDD}" type="presParOf" srcId="{04D2A67B-8CB0-4D0C-87FB-6B1E11DB1C0A}" destId="{F6B4135D-FBC0-4143-A715-E7599D604B48}" srcOrd="1" destOrd="0" presId="urn:microsoft.com/office/officeart/2009/3/layout/HorizontalOrganizationChart"/>
    <dgm:cxn modelId="{75A7CD3C-265B-4BAA-A0B5-F40DC66ACEE9}" type="presParOf" srcId="{F6A2F6C3-4C31-4AD3-93F5-9FB0FC45E4BA}" destId="{A1E52A09-9F93-4F4F-BDDD-CF69701DCBFE}" srcOrd="1" destOrd="0" presId="urn:microsoft.com/office/officeart/2009/3/layout/HorizontalOrganizationChart"/>
    <dgm:cxn modelId="{FCC22E3A-1598-49CD-BFF8-CC53860372E5}" type="presParOf" srcId="{F6A2F6C3-4C31-4AD3-93F5-9FB0FC45E4BA}" destId="{47A7C373-38EF-45AF-8B01-EB3FC12D64D4}" srcOrd="2" destOrd="0" presId="urn:microsoft.com/office/officeart/2009/3/layout/HorizontalOrganizationChart"/>
    <dgm:cxn modelId="{C4A00E23-FD6C-4630-BAA4-BF09D1E29946}" type="presParOf" srcId="{68AE25AD-5E01-4E97-9E4B-6D470BC28DEB}" destId="{978AE9A7-1941-4A61-8722-3BAE58161E66}" srcOrd="2" destOrd="0" presId="urn:microsoft.com/office/officeart/2009/3/layout/HorizontalOrganizationChart"/>
    <dgm:cxn modelId="{89FA01C9-4B45-4ECB-A6A9-A2901639346F}" type="presParOf" srcId="{5E688520-D7EB-4F45-835F-46CDA93CEC81}" destId="{AD11E76F-A92D-4024-8731-365957A21D22}" srcOrd="4" destOrd="0" presId="urn:microsoft.com/office/officeart/2009/3/layout/HorizontalOrganizationChart"/>
    <dgm:cxn modelId="{0DD6E6B8-F19E-4F17-960C-1EB1F1688A73}" type="presParOf" srcId="{5E688520-D7EB-4F45-835F-46CDA93CEC81}" destId="{8F7EEC18-648C-46D0-809F-44F3911A32E2}" srcOrd="5" destOrd="0" presId="urn:microsoft.com/office/officeart/2009/3/layout/HorizontalOrganizationChart"/>
    <dgm:cxn modelId="{36100ECA-0A50-4EC4-80C7-10EB286271C6}" type="presParOf" srcId="{8F7EEC18-648C-46D0-809F-44F3911A32E2}" destId="{E4A5728F-6D0E-4EF7-921F-BD0CD98AAEF2}" srcOrd="0" destOrd="0" presId="urn:microsoft.com/office/officeart/2009/3/layout/HorizontalOrganizationChart"/>
    <dgm:cxn modelId="{1395A540-6D2C-44E1-866C-CC2469648459}" type="presParOf" srcId="{E4A5728F-6D0E-4EF7-921F-BD0CD98AAEF2}" destId="{E5FE791D-1AAC-4F07-B0EA-E7AD19B74BBC}" srcOrd="0" destOrd="0" presId="urn:microsoft.com/office/officeart/2009/3/layout/HorizontalOrganizationChart"/>
    <dgm:cxn modelId="{737603C7-9289-43E7-BCD8-1BFD6D4A21F6}" type="presParOf" srcId="{E4A5728F-6D0E-4EF7-921F-BD0CD98AAEF2}" destId="{FAD985F3-2E01-467D-8DF4-BC8CE8C887C6}" srcOrd="1" destOrd="0" presId="urn:microsoft.com/office/officeart/2009/3/layout/HorizontalOrganizationChart"/>
    <dgm:cxn modelId="{DE0ED505-B6E3-41D1-AB12-9E859243ADF6}" type="presParOf" srcId="{8F7EEC18-648C-46D0-809F-44F3911A32E2}" destId="{043EF33D-61A7-4496-BA52-E2C0B1029C7B}" srcOrd="1" destOrd="0" presId="urn:microsoft.com/office/officeart/2009/3/layout/HorizontalOrganizationChart"/>
    <dgm:cxn modelId="{716F1EC8-7C4F-4A8D-95AB-AEF40AE24569}" type="presParOf" srcId="{043EF33D-61A7-4496-BA52-E2C0B1029C7B}" destId="{3FC6A832-724B-4DF7-9591-2BC0F3BF1F79}" srcOrd="0" destOrd="0" presId="urn:microsoft.com/office/officeart/2009/3/layout/HorizontalOrganizationChart"/>
    <dgm:cxn modelId="{CF9C5B5E-8CE5-4994-BF92-38B53AA14586}" type="presParOf" srcId="{043EF33D-61A7-4496-BA52-E2C0B1029C7B}" destId="{CF8742F6-6D97-4401-BF87-897D1B1A2B9E}" srcOrd="1" destOrd="0" presId="urn:microsoft.com/office/officeart/2009/3/layout/HorizontalOrganizationChart"/>
    <dgm:cxn modelId="{A1400B7D-FD0A-41AA-B588-848B545FD5BF}" type="presParOf" srcId="{CF8742F6-6D97-4401-BF87-897D1B1A2B9E}" destId="{06072189-77FA-4D48-ABF4-4EB8FF1BFDF0}" srcOrd="0" destOrd="0" presId="urn:microsoft.com/office/officeart/2009/3/layout/HorizontalOrganizationChart"/>
    <dgm:cxn modelId="{C1C2951D-8729-46EA-9C86-91502A60FDD9}" type="presParOf" srcId="{06072189-77FA-4D48-ABF4-4EB8FF1BFDF0}" destId="{E29A0F88-D9BC-4137-8913-EAC0104240B3}" srcOrd="0" destOrd="0" presId="urn:microsoft.com/office/officeart/2009/3/layout/HorizontalOrganizationChart"/>
    <dgm:cxn modelId="{A795E4DC-4943-4262-8100-5995B3F47D16}" type="presParOf" srcId="{06072189-77FA-4D48-ABF4-4EB8FF1BFDF0}" destId="{39F8BC92-EB43-453E-8D69-F5B88A901D9F}" srcOrd="1" destOrd="0" presId="urn:microsoft.com/office/officeart/2009/3/layout/HorizontalOrganizationChart"/>
    <dgm:cxn modelId="{915C1D7D-94C0-4EDA-AEEA-5CD79791DD73}" type="presParOf" srcId="{CF8742F6-6D97-4401-BF87-897D1B1A2B9E}" destId="{14F5B7BA-0748-4A6D-862E-A451E5866D39}" srcOrd="1" destOrd="0" presId="urn:microsoft.com/office/officeart/2009/3/layout/HorizontalOrganizationChart"/>
    <dgm:cxn modelId="{9837CA8D-233B-4B44-A9BB-583E9684F990}" type="presParOf" srcId="{CF8742F6-6D97-4401-BF87-897D1B1A2B9E}" destId="{DB42CF05-F808-4478-8354-807C70CF1548}" srcOrd="2" destOrd="0" presId="urn:microsoft.com/office/officeart/2009/3/layout/HorizontalOrganizationChart"/>
    <dgm:cxn modelId="{FF1B45BB-ED37-47C6-9E27-9F976012B149}" type="presParOf" srcId="{043EF33D-61A7-4496-BA52-E2C0B1029C7B}" destId="{32404250-FEEF-4581-9C78-BA238426B272}" srcOrd="2" destOrd="0" presId="urn:microsoft.com/office/officeart/2009/3/layout/HorizontalOrganizationChart"/>
    <dgm:cxn modelId="{9C9AD4E8-8082-45C5-B6D1-1E8727E5CEB3}" type="presParOf" srcId="{043EF33D-61A7-4496-BA52-E2C0B1029C7B}" destId="{76F545A8-6867-4549-92B5-8DCAB8E903E8}" srcOrd="3" destOrd="0" presId="urn:microsoft.com/office/officeart/2009/3/layout/HorizontalOrganizationChart"/>
    <dgm:cxn modelId="{51A886D4-DADD-493C-9965-00DFEC8AB623}" type="presParOf" srcId="{76F545A8-6867-4549-92B5-8DCAB8E903E8}" destId="{39284BDD-466D-429A-ACB1-16596BC7E800}" srcOrd="0" destOrd="0" presId="urn:microsoft.com/office/officeart/2009/3/layout/HorizontalOrganizationChart"/>
    <dgm:cxn modelId="{62FE4147-B675-4796-8C77-3E56E59B1F12}" type="presParOf" srcId="{39284BDD-466D-429A-ACB1-16596BC7E800}" destId="{6C8DC796-03A0-410D-9192-587F18C8A864}" srcOrd="0" destOrd="0" presId="urn:microsoft.com/office/officeart/2009/3/layout/HorizontalOrganizationChart"/>
    <dgm:cxn modelId="{7E00E3FF-4394-474D-9AF6-57084DDF7DA1}" type="presParOf" srcId="{39284BDD-466D-429A-ACB1-16596BC7E800}" destId="{B211B0C7-780C-4BF9-9FD9-E92294B3F169}" srcOrd="1" destOrd="0" presId="urn:microsoft.com/office/officeart/2009/3/layout/HorizontalOrganizationChart"/>
    <dgm:cxn modelId="{D0F1EB6A-2C92-4328-92B7-7D8ADA5D03A1}" type="presParOf" srcId="{76F545A8-6867-4549-92B5-8DCAB8E903E8}" destId="{DBE00922-88C1-446E-A174-DE5520B0CA32}" srcOrd="1" destOrd="0" presId="urn:microsoft.com/office/officeart/2009/3/layout/HorizontalOrganizationChart"/>
    <dgm:cxn modelId="{E8B130EB-9E9D-4F3E-AE8B-7AE0717CF2BB}" type="presParOf" srcId="{76F545A8-6867-4549-92B5-8DCAB8E903E8}" destId="{0DFA45B4-3AD4-4285-88E7-AE22FFC58F49}" srcOrd="2" destOrd="0" presId="urn:microsoft.com/office/officeart/2009/3/layout/HorizontalOrganizationChart"/>
    <dgm:cxn modelId="{FB53F4D3-8995-42C8-8E0D-ED2CC4E9804B}" type="presParOf" srcId="{043EF33D-61A7-4496-BA52-E2C0B1029C7B}" destId="{FC99D86D-8E22-4D64-9A7B-955A5EDC2840}" srcOrd="4" destOrd="0" presId="urn:microsoft.com/office/officeart/2009/3/layout/HorizontalOrganizationChart"/>
    <dgm:cxn modelId="{64DB9BA9-4986-4147-8195-057E1AAB1159}" type="presParOf" srcId="{043EF33D-61A7-4496-BA52-E2C0B1029C7B}" destId="{D5A5043F-938A-4B94-8C5A-4EE9ED9399DD}" srcOrd="5" destOrd="0" presId="urn:microsoft.com/office/officeart/2009/3/layout/HorizontalOrganizationChart"/>
    <dgm:cxn modelId="{0B3E9AF6-D62D-480F-81DD-BE4E7C3D942D}" type="presParOf" srcId="{D5A5043F-938A-4B94-8C5A-4EE9ED9399DD}" destId="{67DBD0EC-E4F1-4772-8401-74952721D4B7}" srcOrd="0" destOrd="0" presId="urn:microsoft.com/office/officeart/2009/3/layout/HorizontalOrganizationChart"/>
    <dgm:cxn modelId="{AAC8434A-2AE1-4546-BB48-9C6EA6AAD2E6}" type="presParOf" srcId="{67DBD0EC-E4F1-4772-8401-74952721D4B7}" destId="{6B411460-3C2A-42CF-B762-B3327BD1CDA3}" srcOrd="0" destOrd="0" presId="urn:microsoft.com/office/officeart/2009/3/layout/HorizontalOrganizationChart"/>
    <dgm:cxn modelId="{03551BF4-44DC-4F33-9ADC-AEB0C29AC991}" type="presParOf" srcId="{67DBD0EC-E4F1-4772-8401-74952721D4B7}" destId="{7CB624F8-68CC-4A71-9FD1-4B0A4962D282}" srcOrd="1" destOrd="0" presId="urn:microsoft.com/office/officeart/2009/3/layout/HorizontalOrganizationChart"/>
    <dgm:cxn modelId="{D007B62B-208E-4EC7-9F4D-306BF5BD7FFA}" type="presParOf" srcId="{D5A5043F-938A-4B94-8C5A-4EE9ED9399DD}" destId="{20C61934-4F11-4C2B-B9F2-D5167A2CFBD1}" srcOrd="1" destOrd="0" presId="urn:microsoft.com/office/officeart/2009/3/layout/HorizontalOrganizationChart"/>
    <dgm:cxn modelId="{5B54ABA6-95F5-4AAD-B020-0E71CA1F9C23}" type="presParOf" srcId="{D5A5043F-938A-4B94-8C5A-4EE9ED9399DD}" destId="{7EE107D7-392F-4F5A-BAA8-D08C57CCAB20}" srcOrd="2" destOrd="0" presId="urn:microsoft.com/office/officeart/2009/3/layout/HorizontalOrganizationChart"/>
    <dgm:cxn modelId="{8A43B02F-8755-4363-ABB5-5DDB0CEFEBD6}" type="presParOf" srcId="{043EF33D-61A7-4496-BA52-E2C0B1029C7B}" destId="{290AEEF9-219E-4144-B502-320B66862B3F}" srcOrd="6" destOrd="0" presId="urn:microsoft.com/office/officeart/2009/3/layout/HorizontalOrganizationChart"/>
    <dgm:cxn modelId="{908C45E2-49F1-4321-9579-D892A236B94A}" type="presParOf" srcId="{043EF33D-61A7-4496-BA52-E2C0B1029C7B}" destId="{920DCA2E-1C04-4059-8FDB-44E283583EB0}" srcOrd="7" destOrd="0" presId="urn:microsoft.com/office/officeart/2009/3/layout/HorizontalOrganizationChart"/>
    <dgm:cxn modelId="{FD6DCEB4-BF5E-4F35-A73F-61DD0512CC88}" type="presParOf" srcId="{920DCA2E-1C04-4059-8FDB-44E283583EB0}" destId="{77B5BC93-91BD-4280-833D-089B6D8D72A1}" srcOrd="0" destOrd="0" presId="urn:microsoft.com/office/officeart/2009/3/layout/HorizontalOrganizationChart"/>
    <dgm:cxn modelId="{DC521107-16E6-4F2A-A503-A160E2825D20}" type="presParOf" srcId="{77B5BC93-91BD-4280-833D-089B6D8D72A1}" destId="{F1FB3491-11CB-448F-9308-CD041500710A}" srcOrd="0" destOrd="0" presId="urn:microsoft.com/office/officeart/2009/3/layout/HorizontalOrganizationChart"/>
    <dgm:cxn modelId="{CF40ECFC-AB02-44DE-A5BF-B29EF0D789D8}" type="presParOf" srcId="{77B5BC93-91BD-4280-833D-089B6D8D72A1}" destId="{2BD9E6C8-1B12-4AD9-98B1-A3399801C488}" srcOrd="1" destOrd="0" presId="urn:microsoft.com/office/officeart/2009/3/layout/HorizontalOrganizationChart"/>
    <dgm:cxn modelId="{8B0CA37A-82DA-42F4-9228-B58D14374B5F}" type="presParOf" srcId="{920DCA2E-1C04-4059-8FDB-44E283583EB0}" destId="{D920908E-19EF-478A-A324-024E8523D9D2}" srcOrd="1" destOrd="0" presId="urn:microsoft.com/office/officeart/2009/3/layout/HorizontalOrganizationChart"/>
    <dgm:cxn modelId="{5D52B96B-40DA-40AE-81AD-8C4E92D82FAA}" type="presParOf" srcId="{920DCA2E-1C04-4059-8FDB-44E283583EB0}" destId="{9B4A9F79-F401-4EF6-9C21-6A72643902B8}" srcOrd="2" destOrd="0" presId="urn:microsoft.com/office/officeart/2009/3/layout/HorizontalOrganizationChart"/>
    <dgm:cxn modelId="{0952A04B-ACE7-4624-8D77-02D404EFA210}" type="presParOf" srcId="{043EF33D-61A7-4496-BA52-E2C0B1029C7B}" destId="{D7FAF907-9903-4EB3-AAB6-43AF3FE1F1F3}" srcOrd="8" destOrd="0" presId="urn:microsoft.com/office/officeart/2009/3/layout/HorizontalOrganizationChart"/>
    <dgm:cxn modelId="{29A208F0-E191-48DE-AEA3-C01E76D5BA6D}" type="presParOf" srcId="{043EF33D-61A7-4496-BA52-E2C0B1029C7B}" destId="{BD0CBEA6-600B-40F0-A8D7-64988F9210ED}" srcOrd="9" destOrd="0" presId="urn:microsoft.com/office/officeart/2009/3/layout/HorizontalOrganizationChart"/>
    <dgm:cxn modelId="{D73CA46A-EB8D-483F-97F0-F6C0BEEEDDAB}" type="presParOf" srcId="{BD0CBEA6-600B-40F0-A8D7-64988F9210ED}" destId="{CB1DFA40-CE91-44B4-804A-2CF3B2AAC100}" srcOrd="0" destOrd="0" presId="urn:microsoft.com/office/officeart/2009/3/layout/HorizontalOrganizationChart"/>
    <dgm:cxn modelId="{EFD54C1E-0493-4C04-9D14-767F14FD6EFB}" type="presParOf" srcId="{CB1DFA40-CE91-44B4-804A-2CF3B2AAC100}" destId="{4E5A7C7E-9367-47F9-80B8-4CC3A26C1B36}" srcOrd="0" destOrd="0" presId="urn:microsoft.com/office/officeart/2009/3/layout/HorizontalOrganizationChart"/>
    <dgm:cxn modelId="{490FA18B-A20B-45DA-8AFC-C24ADB4CA980}" type="presParOf" srcId="{CB1DFA40-CE91-44B4-804A-2CF3B2AAC100}" destId="{EECDAC03-FBBA-4BD4-8CA2-4F7714B4FA61}" srcOrd="1" destOrd="0" presId="urn:microsoft.com/office/officeart/2009/3/layout/HorizontalOrganizationChart"/>
    <dgm:cxn modelId="{022FA20B-856E-41F8-B277-1244822377EF}" type="presParOf" srcId="{BD0CBEA6-600B-40F0-A8D7-64988F9210ED}" destId="{A28799FA-5660-41F9-A4C5-D7203F2C77E8}" srcOrd="1" destOrd="0" presId="urn:microsoft.com/office/officeart/2009/3/layout/HorizontalOrganizationChart"/>
    <dgm:cxn modelId="{7E0D0AC7-D933-441D-BBAA-C7C5A36D76F1}" type="presParOf" srcId="{BD0CBEA6-600B-40F0-A8D7-64988F9210ED}" destId="{3CEF1217-FFDB-48B6-A16D-68322341976A}" srcOrd="2" destOrd="0" presId="urn:microsoft.com/office/officeart/2009/3/layout/HorizontalOrganizationChart"/>
    <dgm:cxn modelId="{DE42700E-9C2A-4C79-A3E2-5BC79190A516}" type="presParOf" srcId="{8F7EEC18-648C-46D0-809F-44F3911A32E2}" destId="{57227C7A-302B-4A8F-A623-C2E2FA389687}" srcOrd="2" destOrd="0" presId="urn:microsoft.com/office/officeart/2009/3/layout/HorizontalOrganizationChart"/>
    <dgm:cxn modelId="{FDC19BD8-CDAA-4DC5-BF31-ED2CEED56E1A}" type="presParOf" srcId="{5E688520-D7EB-4F45-835F-46CDA93CEC81}" destId="{360B0F44-3C25-42B2-902A-4AF2A68F6E88}" srcOrd="6" destOrd="0" presId="urn:microsoft.com/office/officeart/2009/3/layout/HorizontalOrganizationChart"/>
    <dgm:cxn modelId="{CEA98D47-30F9-4D59-B273-209067004EB1}" type="presParOf" srcId="{5E688520-D7EB-4F45-835F-46CDA93CEC81}" destId="{3B718766-9EA9-45E6-A530-71763F464A72}" srcOrd="7" destOrd="0" presId="urn:microsoft.com/office/officeart/2009/3/layout/HorizontalOrganizationChart"/>
    <dgm:cxn modelId="{D5D929FE-10DB-494F-B111-E8DF4430F09B}" type="presParOf" srcId="{3B718766-9EA9-45E6-A530-71763F464A72}" destId="{B6803F7F-7FEE-42CA-90B1-9C539F7FBCF0}" srcOrd="0" destOrd="0" presId="urn:microsoft.com/office/officeart/2009/3/layout/HorizontalOrganizationChart"/>
    <dgm:cxn modelId="{F1536E45-9C0B-49C1-8913-9D67623F4D65}" type="presParOf" srcId="{B6803F7F-7FEE-42CA-90B1-9C539F7FBCF0}" destId="{EAEA8980-273B-4661-8729-D39DFF63B81F}" srcOrd="0" destOrd="0" presId="urn:microsoft.com/office/officeart/2009/3/layout/HorizontalOrganizationChart"/>
    <dgm:cxn modelId="{7225BFE7-780B-4792-9EF9-337E70F45944}" type="presParOf" srcId="{B6803F7F-7FEE-42CA-90B1-9C539F7FBCF0}" destId="{1BDE01F5-E449-4ED5-BAC3-6A9610638695}" srcOrd="1" destOrd="0" presId="urn:microsoft.com/office/officeart/2009/3/layout/HorizontalOrganizationChart"/>
    <dgm:cxn modelId="{A1723D11-8251-4F0A-B45C-F47C07DA5702}" type="presParOf" srcId="{3B718766-9EA9-45E6-A530-71763F464A72}" destId="{F02CA483-535A-48CB-92A0-C8D6ABF41E9E}" srcOrd="1" destOrd="0" presId="urn:microsoft.com/office/officeart/2009/3/layout/HorizontalOrganizationChart"/>
    <dgm:cxn modelId="{857357DF-9F5A-44BC-8D67-BF9C4B78F469}" type="presParOf" srcId="{3B718766-9EA9-45E6-A530-71763F464A72}" destId="{05CDED80-BC12-4F66-AFFE-4E4F629C4A5D}" srcOrd="2" destOrd="0" presId="urn:microsoft.com/office/officeart/2009/3/layout/HorizontalOrganizationChart"/>
    <dgm:cxn modelId="{32F98442-9917-4C3A-A381-A3340A707BCA}" type="presParOf" srcId="{DF76282C-0A0D-49A1-90B8-87DE57F9B53F}" destId="{B054B31B-7C71-4F15-A25B-FC56EAEEED66}" srcOrd="2" destOrd="0" presId="urn:microsoft.com/office/officeart/2009/3/layout/HorizontalOrganizationChart"/>
    <dgm:cxn modelId="{6413495F-3311-4B52-9C16-547EA62DDD3E}" type="presParOf" srcId="{09E850D2-AECB-4E28-A121-4B1109CB4AE9}" destId="{5C87B5C0-3514-4584-A444-064116EFE194}" srcOrd="2" destOrd="0" presId="urn:microsoft.com/office/officeart/2009/3/layout/HorizontalOrganizationChart"/>
    <dgm:cxn modelId="{EC2C0417-B364-422C-AA56-2C538E997EC1}" type="presParOf" srcId="{09E850D2-AECB-4E28-A121-4B1109CB4AE9}" destId="{1E6D200B-46AF-4739-96C7-0D8078206D2F}" srcOrd="3" destOrd="0" presId="urn:microsoft.com/office/officeart/2009/3/layout/HorizontalOrganizationChart"/>
    <dgm:cxn modelId="{4417D74A-3D78-4D0C-99B1-8C11CB18E42E}" type="presParOf" srcId="{1E6D200B-46AF-4739-96C7-0D8078206D2F}" destId="{43BFDC64-A6E0-4662-BBD3-046DA1F75482}" srcOrd="0" destOrd="0" presId="urn:microsoft.com/office/officeart/2009/3/layout/HorizontalOrganizationChart"/>
    <dgm:cxn modelId="{AD045963-DE7C-4D66-846D-3ACE9C7D12B0}" type="presParOf" srcId="{43BFDC64-A6E0-4662-BBD3-046DA1F75482}" destId="{1B14D95E-7867-4B6E-918E-477073FD629D}" srcOrd="0" destOrd="0" presId="urn:microsoft.com/office/officeart/2009/3/layout/HorizontalOrganizationChart"/>
    <dgm:cxn modelId="{6DEE9AC2-D391-45EC-B743-AA020369EFCA}" type="presParOf" srcId="{43BFDC64-A6E0-4662-BBD3-046DA1F75482}" destId="{81375DE3-0051-470B-9BCD-6EAE934CE133}" srcOrd="1" destOrd="0" presId="urn:microsoft.com/office/officeart/2009/3/layout/HorizontalOrganizationChart"/>
    <dgm:cxn modelId="{0A51516A-4DBB-4EC1-9BA0-61CF36800B56}" type="presParOf" srcId="{1E6D200B-46AF-4739-96C7-0D8078206D2F}" destId="{58181B62-0246-4CCD-BB7C-89BC97901850}" srcOrd="1" destOrd="0" presId="urn:microsoft.com/office/officeart/2009/3/layout/HorizontalOrganizationChart"/>
    <dgm:cxn modelId="{3A1DC641-72D8-4270-9C89-66A44E28BFA3}" type="presParOf" srcId="{1E6D200B-46AF-4739-96C7-0D8078206D2F}" destId="{B6735427-FEF6-4EF0-BBCC-8CDC1705C399}" srcOrd="2" destOrd="0" presId="urn:microsoft.com/office/officeart/2009/3/layout/HorizontalOrganizationChart"/>
    <dgm:cxn modelId="{65334A19-BE7A-4F34-961D-5B1C9623772D}" type="presParOf" srcId="{09E850D2-AECB-4E28-A121-4B1109CB4AE9}" destId="{45269A8E-490B-4A39-9CA0-0E6F2504770E}" srcOrd="4" destOrd="0" presId="urn:microsoft.com/office/officeart/2009/3/layout/HorizontalOrganizationChart"/>
    <dgm:cxn modelId="{DE834EF3-6A20-4765-BC31-B27764415EED}" type="presParOf" srcId="{09E850D2-AECB-4E28-A121-4B1109CB4AE9}" destId="{FD238872-B347-4F32-8E1D-B16E692E57D6}" srcOrd="5" destOrd="0" presId="urn:microsoft.com/office/officeart/2009/3/layout/HorizontalOrganizationChart"/>
    <dgm:cxn modelId="{44B53986-E30D-4753-9BC5-D6D5A1EAEBAC}" type="presParOf" srcId="{FD238872-B347-4F32-8E1D-B16E692E57D6}" destId="{FE155CC7-24ED-45BC-AFD6-A9A0BD8367C4}" srcOrd="0" destOrd="0" presId="urn:microsoft.com/office/officeart/2009/3/layout/HorizontalOrganizationChart"/>
    <dgm:cxn modelId="{57C936FD-696D-4056-84A1-AE3A6394063F}" type="presParOf" srcId="{FE155CC7-24ED-45BC-AFD6-A9A0BD8367C4}" destId="{468732CA-26FB-4E6D-9E44-816DF0739DAE}" srcOrd="0" destOrd="0" presId="urn:microsoft.com/office/officeart/2009/3/layout/HorizontalOrganizationChart"/>
    <dgm:cxn modelId="{FCC7F8D3-9709-41A9-8665-9840490155F6}" type="presParOf" srcId="{FE155CC7-24ED-45BC-AFD6-A9A0BD8367C4}" destId="{F1E2FB61-467F-4494-99E0-0937F4C3A9E1}" srcOrd="1" destOrd="0" presId="urn:microsoft.com/office/officeart/2009/3/layout/HorizontalOrganizationChart"/>
    <dgm:cxn modelId="{BF8A05FD-DBA3-4BEE-B8FD-294769661343}" type="presParOf" srcId="{FD238872-B347-4F32-8E1D-B16E692E57D6}" destId="{737B8AB1-3CE1-427B-B64E-B08FF6A98574}" srcOrd="1" destOrd="0" presId="urn:microsoft.com/office/officeart/2009/3/layout/HorizontalOrganizationChart"/>
    <dgm:cxn modelId="{BEDFC3E2-671C-41C3-BCB9-95DF878E675E}" type="presParOf" srcId="{FD238872-B347-4F32-8E1D-B16E692E57D6}" destId="{9D682337-F838-4E87-A799-36D45FA415EC}" srcOrd="2" destOrd="0" presId="urn:microsoft.com/office/officeart/2009/3/layout/HorizontalOrganizationChart"/>
    <dgm:cxn modelId="{30CCE874-B9BB-41BA-8104-0686F9F78965}" type="presParOf" srcId="{09E850D2-AECB-4E28-A121-4B1109CB4AE9}" destId="{82CA2894-10A7-47DA-B20A-8BD9FF2038A5}" srcOrd="6" destOrd="0" presId="urn:microsoft.com/office/officeart/2009/3/layout/HorizontalOrganizationChart"/>
    <dgm:cxn modelId="{44D03ACD-7598-451F-BF69-BBCB0DFEBD7C}" type="presParOf" srcId="{09E850D2-AECB-4E28-A121-4B1109CB4AE9}" destId="{95E69FB5-32D8-4044-A65E-8F317A784290}" srcOrd="7" destOrd="0" presId="urn:microsoft.com/office/officeart/2009/3/layout/HorizontalOrganizationChart"/>
    <dgm:cxn modelId="{A87893B8-93E1-451F-810D-1C06AF18B3DA}" type="presParOf" srcId="{95E69FB5-32D8-4044-A65E-8F317A784290}" destId="{2B5D8660-748B-4D55-B1F3-59AB2067FE0A}" srcOrd="0" destOrd="0" presId="urn:microsoft.com/office/officeart/2009/3/layout/HorizontalOrganizationChart"/>
    <dgm:cxn modelId="{86788585-C715-4ECC-B606-27AD0BF2B8B7}" type="presParOf" srcId="{2B5D8660-748B-4D55-B1F3-59AB2067FE0A}" destId="{3C04D369-C731-47E4-B931-5AC6C65A53E5}" srcOrd="0" destOrd="0" presId="urn:microsoft.com/office/officeart/2009/3/layout/HorizontalOrganizationChart"/>
    <dgm:cxn modelId="{E072B7AB-37BA-4FEA-A0FF-EF828706ADFC}" type="presParOf" srcId="{2B5D8660-748B-4D55-B1F3-59AB2067FE0A}" destId="{F4358AAE-DF5B-4F97-916A-6DD557F72BF1}" srcOrd="1" destOrd="0" presId="urn:microsoft.com/office/officeart/2009/3/layout/HorizontalOrganizationChart"/>
    <dgm:cxn modelId="{4431AAA1-E0B0-4C97-A818-844DE3C0D8D7}" type="presParOf" srcId="{95E69FB5-32D8-4044-A65E-8F317A784290}" destId="{AE8D35DC-A3AE-4067-83F0-EF193373498D}" srcOrd="1" destOrd="0" presId="urn:microsoft.com/office/officeart/2009/3/layout/HorizontalOrganizationChart"/>
    <dgm:cxn modelId="{FEA82027-F0DD-477F-81DC-68DFAB8B76FC}" type="presParOf" srcId="{95E69FB5-32D8-4044-A65E-8F317A784290}" destId="{78913B72-1B7A-446C-A4D5-3F318A602051}" srcOrd="2" destOrd="0" presId="urn:microsoft.com/office/officeart/2009/3/layout/HorizontalOrganizationChart"/>
    <dgm:cxn modelId="{C9290571-8AD5-42ED-AA61-6E4B1B12AEEA}" type="presParOf" srcId="{09E850D2-AECB-4E28-A121-4B1109CB4AE9}" destId="{5B6FB7B0-E2FB-4AF5-BDE0-C185E0FE6CA1}" srcOrd="8" destOrd="0" presId="urn:microsoft.com/office/officeart/2009/3/layout/HorizontalOrganizationChart"/>
    <dgm:cxn modelId="{EB70F701-5498-49A1-AD65-49FA45682BC1}" type="presParOf" srcId="{09E850D2-AECB-4E28-A121-4B1109CB4AE9}" destId="{151B36B9-84B4-41C3-A6BB-970E5DBE892A}" srcOrd="9" destOrd="0" presId="urn:microsoft.com/office/officeart/2009/3/layout/HorizontalOrganizationChart"/>
    <dgm:cxn modelId="{80473DFE-FEA0-4F72-A1EA-445574EB2C8A}" type="presParOf" srcId="{151B36B9-84B4-41C3-A6BB-970E5DBE892A}" destId="{861B7EBA-A1C5-44F8-A4B6-5081B04DF1CD}" srcOrd="0" destOrd="0" presId="urn:microsoft.com/office/officeart/2009/3/layout/HorizontalOrganizationChart"/>
    <dgm:cxn modelId="{859515AD-D259-4692-9346-EA9DD548B65A}" type="presParOf" srcId="{861B7EBA-A1C5-44F8-A4B6-5081B04DF1CD}" destId="{F6C0C669-8359-4A69-9832-08A36D628827}" srcOrd="0" destOrd="0" presId="urn:microsoft.com/office/officeart/2009/3/layout/HorizontalOrganizationChart"/>
    <dgm:cxn modelId="{A03A7068-2155-4A11-8380-EE8A17AFEAD5}" type="presParOf" srcId="{861B7EBA-A1C5-44F8-A4B6-5081B04DF1CD}" destId="{C6931C58-17CB-47A5-81B3-D1B9250F8BDF}" srcOrd="1" destOrd="0" presId="urn:microsoft.com/office/officeart/2009/3/layout/HorizontalOrganizationChart"/>
    <dgm:cxn modelId="{E8E0FF90-D5AC-4EE3-948B-4724D33AA2B0}" type="presParOf" srcId="{151B36B9-84B4-41C3-A6BB-970E5DBE892A}" destId="{4E7C4496-2837-4787-A8C9-7B92ECBAF341}" srcOrd="1" destOrd="0" presId="urn:microsoft.com/office/officeart/2009/3/layout/HorizontalOrganizationChart"/>
    <dgm:cxn modelId="{A0C15687-52D9-40B1-B538-31A4800E8959}" type="presParOf" srcId="{151B36B9-84B4-41C3-A6BB-970E5DBE892A}" destId="{CC5F73E0-F485-4262-A407-DD6D6EEBB451}" srcOrd="2" destOrd="0" presId="urn:microsoft.com/office/officeart/2009/3/layout/HorizontalOrganizationChart"/>
    <dgm:cxn modelId="{5F953159-8797-4169-B135-C98629B38E35}" type="presParOf" srcId="{09E850D2-AECB-4E28-A121-4B1109CB4AE9}" destId="{22B701E9-90A7-432D-A320-98B8AFC943C0}" srcOrd="10" destOrd="0" presId="urn:microsoft.com/office/officeart/2009/3/layout/HorizontalOrganizationChart"/>
    <dgm:cxn modelId="{18578A0B-DDEE-48D6-BB7A-0F3218959786}" type="presParOf" srcId="{09E850D2-AECB-4E28-A121-4B1109CB4AE9}" destId="{48FC1458-1E38-459D-BDFB-808EBDA0E6AF}" srcOrd="11" destOrd="0" presId="urn:microsoft.com/office/officeart/2009/3/layout/HorizontalOrganizationChart"/>
    <dgm:cxn modelId="{7E056E9B-C5ED-459E-BE71-559E57F3B2F5}" type="presParOf" srcId="{48FC1458-1E38-459D-BDFB-808EBDA0E6AF}" destId="{625C8C60-E953-43DC-B29E-209F575EC0E0}" srcOrd="0" destOrd="0" presId="urn:microsoft.com/office/officeart/2009/3/layout/HorizontalOrganizationChart"/>
    <dgm:cxn modelId="{4C5C5C82-EED2-47C9-917D-658D7EE5D8C2}" type="presParOf" srcId="{625C8C60-E953-43DC-B29E-209F575EC0E0}" destId="{D7E05C5D-9218-4E38-81E1-6C637B09E3EA}" srcOrd="0" destOrd="0" presId="urn:microsoft.com/office/officeart/2009/3/layout/HorizontalOrganizationChart"/>
    <dgm:cxn modelId="{7F294A66-3180-4B4A-B339-44D8E4592E87}" type="presParOf" srcId="{625C8C60-E953-43DC-B29E-209F575EC0E0}" destId="{FD8CC77B-F274-4D42-8353-CF5946253ADC}" srcOrd="1" destOrd="0" presId="urn:microsoft.com/office/officeart/2009/3/layout/HorizontalOrganizationChart"/>
    <dgm:cxn modelId="{25D51859-9A3D-4C79-A3D2-932DDC9A5D1D}" type="presParOf" srcId="{48FC1458-1E38-459D-BDFB-808EBDA0E6AF}" destId="{E7B03757-CEAA-4E85-82FC-78B823308CEC}" srcOrd="1" destOrd="0" presId="urn:microsoft.com/office/officeart/2009/3/layout/HorizontalOrganizationChart"/>
    <dgm:cxn modelId="{261A9134-574F-4BCA-92D5-1AB927031B55}" type="presParOf" srcId="{48FC1458-1E38-459D-BDFB-808EBDA0E6AF}" destId="{E39B8DC4-ABE7-4303-A19D-5492E8132436}" srcOrd="2" destOrd="0" presId="urn:microsoft.com/office/officeart/2009/3/layout/HorizontalOrganizationChart"/>
    <dgm:cxn modelId="{874510EE-1335-4336-8C9C-C798C97F06CA}" type="presParOf" srcId="{09E850D2-AECB-4E28-A121-4B1109CB4AE9}" destId="{22CDAEBF-016A-46DF-8429-4131BCDCD0BF}" srcOrd="12" destOrd="0" presId="urn:microsoft.com/office/officeart/2009/3/layout/HorizontalOrganizationChart"/>
    <dgm:cxn modelId="{9D8598BB-B6C9-4A42-B59F-CB2A109A179F}" type="presParOf" srcId="{09E850D2-AECB-4E28-A121-4B1109CB4AE9}" destId="{44464DBB-81DA-44F2-B6E1-E1963E3A1A0E}" srcOrd="13" destOrd="0" presId="urn:microsoft.com/office/officeart/2009/3/layout/HorizontalOrganizationChart"/>
    <dgm:cxn modelId="{5912364F-2ABE-4D84-A8FF-BECFE95131FD}" type="presParOf" srcId="{44464DBB-81DA-44F2-B6E1-E1963E3A1A0E}" destId="{D76DC22F-1566-41AB-A86B-DF357800FBEA}" srcOrd="0" destOrd="0" presId="urn:microsoft.com/office/officeart/2009/3/layout/HorizontalOrganizationChart"/>
    <dgm:cxn modelId="{64D011EB-60D7-491E-B7B6-8C959CD8A17E}" type="presParOf" srcId="{D76DC22F-1566-41AB-A86B-DF357800FBEA}" destId="{546A215E-4F26-415E-852E-F659A8F0DFD2}" srcOrd="0" destOrd="0" presId="urn:microsoft.com/office/officeart/2009/3/layout/HorizontalOrganizationChart"/>
    <dgm:cxn modelId="{9B70E620-87A8-4722-9B2A-D47AC057FA19}" type="presParOf" srcId="{D76DC22F-1566-41AB-A86B-DF357800FBEA}" destId="{04F78E11-AC69-42F7-A1AF-373D52CF8516}" srcOrd="1" destOrd="0" presId="urn:microsoft.com/office/officeart/2009/3/layout/HorizontalOrganizationChart"/>
    <dgm:cxn modelId="{4C346DB0-0FBE-45F6-8F52-68D7DFB71F1C}" type="presParOf" srcId="{44464DBB-81DA-44F2-B6E1-E1963E3A1A0E}" destId="{4E4B5B1F-E5FA-402E-B556-4847143FFEBB}" srcOrd="1" destOrd="0" presId="urn:microsoft.com/office/officeart/2009/3/layout/HorizontalOrganizationChart"/>
    <dgm:cxn modelId="{90607343-D665-4D3A-A16D-B0D6A536E07A}" type="presParOf" srcId="{44464DBB-81DA-44F2-B6E1-E1963E3A1A0E}" destId="{58BC3EA9-35B6-4EBB-8E71-4F5FE01E48E1}" srcOrd="2" destOrd="0" presId="urn:microsoft.com/office/officeart/2009/3/layout/HorizontalOrganizationChart"/>
    <dgm:cxn modelId="{D59E41EA-DC7C-4448-961D-C2D4ACA086B9}" type="presParOf" srcId="{84415C44-6FE3-479B-9B2E-816989AA5ADD}" destId="{7A54AC7D-C6F7-4C1C-B4DC-69437C3D6070}" srcOrd="2" destOrd="0" presId="urn:microsoft.com/office/officeart/2009/3/layout/HorizontalOrganizationChart"/>
    <dgm:cxn modelId="{2E1C0D71-84CC-4A69-9F09-AAE5D4046C79}" type="presParOf" srcId="{C1B9EC1E-9A5C-4AD7-B3D7-6B995828F7E2}" destId="{59807AC4-FF5D-4843-975B-1217D653D89B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CDAEBF-016A-46DF-8429-4131BCDCD0BF}">
      <dsp:nvSpPr>
        <dsp:cNvPr id="0" name=""/>
        <dsp:cNvSpPr/>
      </dsp:nvSpPr>
      <dsp:spPr>
        <a:xfrm>
          <a:off x="3211926" y="4674618"/>
          <a:ext cx="292340" cy="1570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0903" y="0"/>
              </a:lnTo>
              <a:lnTo>
                <a:pt x="200903" y="1570787"/>
              </a:lnTo>
              <a:lnTo>
                <a:pt x="292340" y="15707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B701E9-90A7-432D-A320-98B8AFC943C0}">
      <dsp:nvSpPr>
        <dsp:cNvPr id="0" name=""/>
        <dsp:cNvSpPr/>
      </dsp:nvSpPr>
      <dsp:spPr>
        <a:xfrm>
          <a:off x="3211926" y="4674618"/>
          <a:ext cx="301456" cy="10134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0019" y="0"/>
              </a:lnTo>
              <a:lnTo>
                <a:pt x="210019" y="1013415"/>
              </a:lnTo>
              <a:lnTo>
                <a:pt x="301456" y="10134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6FB7B0-E2FB-4AF5-BDE0-C185E0FE6CA1}">
      <dsp:nvSpPr>
        <dsp:cNvPr id="0" name=""/>
        <dsp:cNvSpPr/>
      </dsp:nvSpPr>
      <dsp:spPr>
        <a:xfrm>
          <a:off x="3211926" y="4674618"/>
          <a:ext cx="301456" cy="3557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0019" y="0"/>
              </a:lnTo>
              <a:lnTo>
                <a:pt x="210019" y="355701"/>
              </a:lnTo>
              <a:lnTo>
                <a:pt x="301456" y="35570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CA2894-10A7-47DA-B20A-8BD9FF2038A5}">
      <dsp:nvSpPr>
        <dsp:cNvPr id="0" name=""/>
        <dsp:cNvSpPr/>
      </dsp:nvSpPr>
      <dsp:spPr>
        <a:xfrm>
          <a:off x="3211926" y="4290506"/>
          <a:ext cx="301447" cy="384112"/>
        </a:xfrm>
        <a:custGeom>
          <a:avLst/>
          <a:gdLst/>
          <a:ahLst/>
          <a:cxnLst/>
          <a:rect l="0" t="0" r="0" b="0"/>
          <a:pathLst>
            <a:path>
              <a:moveTo>
                <a:pt x="0" y="384112"/>
              </a:moveTo>
              <a:lnTo>
                <a:pt x="210010" y="384112"/>
              </a:lnTo>
              <a:lnTo>
                <a:pt x="210010" y="0"/>
              </a:lnTo>
              <a:lnTo>
                <a:pt x="301447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269A8E-490B-4A39-9CA0-0E6F2504770E}">
      <dsp:nvSpPr>
        <dsp:cNvPr id="0" name=""/>
        <dsp:cNvSpPr/>
      </dsp:nvSpPr>
      <dsp:spPr>
        <a:xfrm>
          <a:off x="3211926" y="3494587"/>
          <a:ext cx="328823" cy="1180030"/>
        </a:xfrm>
        <a:custGeom>
          <a:avLst/>
          <a:gdLst/>
          <a:ahLst/>
          <a:cxnLst/>
          <a:rect l="0" t="0" r="0" b="0"/>
          <a:pathLst>
            <a:path>
              <a:moveTo>
                <a:pt x="0" y="1180030"/>
              </a:moveTo>
              <a:lnTo>
                <a:pt x="237386" y="1180030"/>
              </a:lnTo>
              <a:lnTo>
                <a:pt x="237386" y="0"/>
              </a:lnTo>
              <a:lnTo>
                <a:pt x="328823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87B5C0-3514-4584-A444-064116EFE194}">
      <dsp:nvSpPr>
        <dsp:cNvPr id="0" name=""/>
        <dsp:cNvSpPr/>
      </dsp:nvSpPr>
      <dsp:spPr>
        <a:xfrm>
          <a:off x="3211926" y="2813521"/>
          <a:ext cx="319716" cy="1861096"/>
        </a:xfrm>
        <a:custGeom>
          <a:avLst/>
          <a:gdLst/>
          <a:ahLst/>
          <a:cxnLst/>
          <a:rect l="0" t="0" r="0" b="0"/>
          <a:pathLst>
            <a:path>
              <a:moveTo>
                <a:pt x="0" y="1861096"/>
              </a:moveTo>
              <a:lnTo>
                <a:pt x="228279" y="1861096"/>
              </a:lnTo>
              <a:lnTo>
                <a:pt x="228279" y="0"/>
              </a:lnTo>
              <a:lnTo>
                <a:pt x="319716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B0F44-3C25-42B2-902A-4AF2A68F6E88}">
      <dsp:nvSpPr>
        <dsp:cNvPr id="0" name=""/>
        <dsp:cNvSpPr/>
      </dsp:nvSpPr>
      <dsp:spPr>
        <a:xfrm>
          <a:off x="4436870" y="1918133"/>
          <a:ext cx="1496446" cy="45099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05009" y="0"/>
              </a:lnTo>
              <a:lnTo>
                <a:pt x="1405009" y="4509967"/>
              </a:lnTo>
              <a:lnTo>
                <a:pt x="1496446" y="45099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FAF907-9903-4EB3-AAB6-43AF3FE1F1F3}">
      <dsp:nvSpPr>
        <dsp:cNvPr id="0" name=""/>
        <dsp:cNvSpPr/>
      </dsp:nvSpPr>
      <dsp:spPr>
        <a:xfrm>
          <a:off x="6838544" y="5585356"/>
          <a:ext cx="994744" cy="981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3308" y="0"/>
              </a:lnTo>
              <a:lnTo>
                <a:pt x="903308" y="981518"/>
              </a:lnTo>
              <a:lnTo>
                <a:pt x="994744" y="98151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0AEEF9-219E-4144-B502-320B66862B3F}">
      <dsp:nvSpPr>
        <dsp:cNvPr id="0" name=""/>
        <dsp:cNvSpPr/>
      </dsp:nvSpPr>
      <dsp:spPr>
        <a:xfrm>
          <a:off x="6838544" y="5585356"/>
          <a:ext cx="994744" cy="5333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3308" y="0"/>
              </a:lnTo>
              <a:lnTo>
                <a:pt x="903308" y="533342"/>
              </a:lnTo>
              <a:lnTo>
                <a:pt x="994744" y="5333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99D86D-8E22-4D64-9A7B-955A5EDC2840}">
      <dsp:nvSpPr>
        <dsp:cNvPr id="0" name=""/>
        <dsp:cNvSpPr/>
      </dsp:nvSpPr>
      <dsp:spPr>
        <a:xfrm>
          <a:off x="6838544" y="5585356"/>
          <a:ext cx="994744" cy="100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3308" y="0"/>
              </a:lnTo>
              <a:lnTo>
                <a:pt x="903308" y="100074"/>
              </a:lnTo>
              <a:lnTo>
                <a:pt x="994744" y="1000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404250-FEEF-4581-9C78-BA238426B272}">
      <dsp:nvSpPr>
        <dsp:cNvPr id="0" name=""/>
        <dsp:cNvSpPr/>
      </dsp:nvSpPr>
      <dsp:spPr>
        <a:xfrm>
          <a:off x="6838544" y="5252163"/>
          <a:ext cx="994744" cy="333192"/>
        </a:xfrm>
        <a:custGeom>
          <a:avLst/>
          <a:gdLst/>
          <a:ahLst/>
          <a:cxnLst/>
          <a:rect l="0" t="0" r="0" b="0"/>
          <a:pathLst>
            <a:path>
              <a:moveTo>
                <a:pt x="0" y="333192"/>
              </a:moveTo>
              <a:lnTo>
                <a:pt x="903308" y="333192"/>
              </a:lnTo>
              <a:lnTo>
                <a:pt x="903308" y="0"/>
              </a:lnTo>
              <a:lnTo>
                <a:pt x="994744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C6A832-724B-4DF7-9591-2BC0F3BF1F79}">
      <dsp:nvSpPr>
        <dsp:cNvPr id="0" name=""/>
        <dsp:cNvSpPr/>
      </dsp:nvSpPr>
      <dsp:spPr>
        <a:xfrm>
          <a:off x="6838544" y="4858987"/>
          <a:ext cx="994744" cy="726368"/>
        </a:xfrm>
        <a:custGeom>
          <a:avLst/>
          <a:gdLst/>
          <a:ahLst/>
          <a:cxnLst/>
          <a:rect l="0" t="0" r="0" b="0"/>
          <a:pathLst>
            <a:path>
              <a:moveTo>
                <a:pt x="0" y="726368"/>
              </a:moveTo>
              <a:lnTo>
                <a:pt x="903308" y="726368"/>
              </a:lnTo>
              <a:lnTo>
                <a:pt x="903308" y="0"/>
              </a:lnTo>
              <a:lnTo>
                <a:pt x="994744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11E76F-A92D-4024-8731-365957A21D22}">
      <dsp:nvSpPr>
        <dsp:cNvPr id="0" name=""/>
        <dsp:cNvSpPr/>
      </dsp:nvSpPr>
      <dsp:spPr>
        <a:xfrm>
          <a:off x="4436870" y="1918133"/>
          <a:ext cx="1487311" cy="36672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95875" y="0"/>
              </a:lnTo>
              <a:lnTo>
                <a:pt x="1395875" y="3667223"/>
              </a:lnTo>
              <a:lnTo>
                <a:pt x="1487311" y="366722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D861CD-DD03-484A-B60D-D7E178C3FF2D}">
      <dsp:nvSpPr>
        <dsp:cNvPr id="0" name=""/>
        <dsp:cNvSpPr/>
      </dsp:nvSpPr>
      <dsp:spPr>
        <a:xfrm>
          <a:off x="6836478" y="3496974"/>
          <a:ext cx="996810" cy="968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5374" y="0"/>
              </a:lnTo>
              <a:lnTo>
                <a:pt x="905374" y="968837"/>
              </a:lnTo>
              <a:lnTo>
                <a:pt x="996810" y="96883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33BFDA-5D1E-4BA7-AA8D-E96B913AEBC4}">
      <dsp:nvSpPr>
        <dsp:cNvPr id="0" name=""/>
        <dsp:cNvSpPr/>
      </dsp:nvSpPr>
      <dsp:spPr>
        <a:xfrm>
          <a:off x="6836478" y="3496974"/>
          <a:ext cx="996810" cy="5756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5374" y="0"/>
              </a:lnTo>
              <a:lnTo>
                <a:pt x="905374" y="575661"/>
              </a:lnTo>
              <a:lnTo>
                <a:pt x="996810" y="57566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F19E4A-17B2-4F1E-A52D-47C1EC41A120}">
      <dsp:nvSpPr>
        <dsp:cNvPr id="0" name=""/>
        <dsp:cNvSpPr/>
      </dsp:nvSpPr>
      <dsp:spPr>
        <a:xfrm>
          <a:off x="6836478" y="3496974"/>
          <a:ext cx="996810" cy="1824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5374" y="0"/>
              </a:lnTo>
              <a:lnTo>
                <a:pt x="905374" y="182485"/>
              </a:lnTo>
              <a:lnTo>
                <a:pt x="996810" y="18248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9142D4-BC2E-4045-8F92-1AE31AB2407C}">
      <dsp:nvSpPr>
        <dsp:cNvPr id="0" name=""/>
        <dsp:cNvSpPr/>
      </dsp:nvSpPr>
      <dsp:spPr>
        <a:xfrm>
          <a:off x="6836478" y="3286283"/>
          <a:ext cx="996810" cy="210690"/>
        </a:xfrm>
        <a:custGeom>
          <a:avLst/>
          <a:gdLst/>
          <a:ahLst/>
          <a:cxnLst/>
          <a:rect l="0" t="0" r="0" b="0"/>
          <a:pathLst>
            <a:path>
              <a:moveTo>
                <a:pt x="0" y="210690"/>
              </a:moveTo>
              <a:lnTo>
                <a:pt x="905374" y="210690"/>
              </a:lnTo>
              <a:lnTo>
                <a:pt x="905374" y="0"/>
              </a:lnTo>
              <a:lnTo>
                <a:pt x="996810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91F440-03A4-459C-8733-B6BE389C7E0F}">
      <dsp:nvSpPr>
        <dsp:cNvPr id="0" name=""/>
        <dsp:cNvSpPr/>
      </dsp:nvSpPr>
      <dsp:spPr>
        <a:xfrm>
          <a:off x="6836478" y="2893107"/>
          <a:ext cx="996810" cy="603866"/>
        </a:xfrm>
        <a:custGeom>
          <a:avLst/>
          <a:gdLst/>
          <a:ahLst/>
          <a:cxnLst/>
          <a:rect l="0" t="0" r="0" b="0"/>
          <a:pathLst>
            <a:path>
              <a:moveTo>
                <a:pt x="0" y="603866"/>
              </a:moveTo>
              <a:lnTo>
                <a:pt x="905374" y="603866"/>
              </a:lnTo>
              <a:lnTo>
                <a:pt x="905374" y="0"/>
              </a:lnTo>
              <a:lnTo>
                <a:pt x="996810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B389F6-51B6-450A-A9AC-6695144DF7A5}">
      <dsp:nvSpPr>
        <dsp:cNvPr id="0" name=""/>
        <dsp:cNvSpPr/>
      </dsp:nvSpPr>
      <dsp:spPr>
        <a:xfrm>
          <a:off x="6836478" y="2499931"/>
          <a:ext cx="996810" cy="997042"/>
        </a:xfrm>
        <a:custGeom>
          <a:avLst/>
          <a:gdLst/>
          <a:ahLst/>
          <a:cxnLst/>
          <a:rect l="0" t="0" r="0" b="0"/>
          <a:pathLst>
            <a:path>
              <a:moveTo>
                <a:pt x="0" y="997042"/>
              </a:moveTo>
              <a:lnTo>
                <a:pt x="905374" y="997042"/>
              </a:lnTo>
              <a:lnTo>
                <a:pt x="905374" y="0"/>
              </a:lnTo>
              <a:lnTo>
                <a:pt x="996810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61059D-D3DB-451F-B679-8646B0B6B836}">
      <dsp:nvSpPr>
        <dsp:cNvPr id="0" name=""/>
        <dsp:cNvSpPr/>
      </dsp:nvSpPr>
      <dsp:spPr>
        <a:xfrm>
          <a:off x="4436870" y="1918133"/>
          <a:ext cx="1485245" cy="15788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93808" y="0"/>
              </a:lnTo>
              <a:lnTo>
                <a:pt x="1393808" y="1578841"/>
              </a:lnTo>
              <a:lnTo>
                <a:pt x="1485245" y="157884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478F88-341E-4317-8720-9D2FCCD241EC}">
      <dsp:nvSpPr>
        <dsp:cNvPr id="0" name=""/>
        <dsp:cNvSpPr/>
      </dsp:nvSpPr>
      <dsp:spPr>
        <a:xfrm>
          <a:off x="6838554" y="1212254"/>
          <a:ext cx="994735" cy="894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3299" y="0"/>
              </a:lnTo>
              <a:lnTo>
                <a:pt x="903299" y="894501"/>
              </a:lnTo>
              <a:lnTo>
                <a:pt x="994735" y="89450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28EFDF-A091-4F72-9FAF-6ED46505543A}">
      <dsp:nvSpPr>
        <dsp:cNvPr id="0" name=""/>
        <dsp:cNvSpPr/>
      </dsp:nvSpPr>
      <dsp:spPr>
        <a:xfrm>
          <a:off x="6838554" y="1212254"/>
          <a:ext cx="994735" cy="5013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3299" y="0"/>
              </a:lnTo>
              <a:lnTo>
                <a:pt x="903299" y="501325"/>
              </a:lnTo>
              <a:lnTo>
                <a:pt x="994735" y="50132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46D5F0-45BB-4826-BEFB-E48DB2B34EFE}">
      <dsp:nvSpPr>
        <dsp:cNvPr id="0" name=""/>
        <dsp:cNvSpPr/>
      </dsp:nvSpPr>
      <dsp:spPr>
        <a:xfrm>
          <a:off x="6838554" y="1212254"/>
          <a:ext cx="994735" cy="1081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3299" y="0"/>
              </a:lnTo>
              <a:lnTo>
                <a:pt x="903299" y="108149"/>
              </a:lnTo>
              <a:lnTo>
                <a:pt x="994735" y="10814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46E10B-4650-4C8B-A16C-A71182C84057}">
      <dsp:nvSpPr>
        <dsp:cNvPr id="0" name=""/>
        <dsp:cNvSpPr/>
      </dsp:nvSpPr>
      <dsp:spPr>
        <a:xfrm>
          <a:off x="6838554" y="927227"/>
          <a:ext cx="994735" cy="285026"/>
        </a:xfrm>
        <a:custGeom>
          <a:avLst/>
          <a:gdLst/>
          <a:ahLst/>
          <a:cxnLst/>
          <a:rect l="0" t="0" r="0" b="0"/>
          <a:pathLst>
            <a:path>
              <a:moveTo>
                <a:pt x="0" y="285026"/>
              </a:moveTo>
              <a:lnTo>
                <a:pt x="903299" y="285026"/>
              </a:lnTo>
              <a:lnTo>
                <a:pt x="903299" y="0"/>
              </a:lnTo>
              <a:lnTo>
                <a:pt x="994735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B1F2E1-8840-4073-A95F-399B81EEFF0D}">
      <dsp:nvSpPr>
        <dsp:cNvPr id="0" name=""/>
        <dsp:cNvSpPr/>
      </dsp:nvSpPr>
      <dsp:spPr>
        <a:xfrm>
          <a:off x="6838554" y="534051"/>
          <a:ext cx="994735" cy="678202"/>
        </a:xfrm>
        <a:custGeom>
          <a:avLst/>
          <a:gdLst/>
          <a:ahLst/>
          <a:cxnLst/>
          <a:rect l="0" t="0" r="0" b="0"/>
          <a:pathLst>
            <a:path>
              <a:moveTo>
                <a:pt x="0" y="678202"/>
              </a:moveTo>
              <a:lnTo>
                <a:pt x="903299" y="678202"/>
              </a:lnTo>
              <a:lnTo>
                <a:pt x="903299" y="0"/>
              </a:lnTo>
              <a:lnTo>
                <a:pt x="994735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D45F84-41A9-498B-B2A0-1CA5E78C54D7}">
      <dsp:nvSpPr>
        <dsp:cNvPr id="0" name=""/>
        <dsp:cNvSpPr/>
      </dsp:nvSpPr>
      <dsp:spPr>
        <a:xfrm>
          <a:off x="6838554" y="140875"/>
          <a:ext cx="994735" cy="1071378"/>
        </a:xfrm>
        <a:custGeom>
          <a:avLst/>
          <a:gdLst/>
          <a:ahLst/>
          <a:cxnLst/>
          <a:rect l="0" t="0" r="0" b="0"/>
          <a:pathLst>
            <a:path>
              <a:moveTo>
                <a:pt x="0" y="1071378"/>
              </a:moveTo>
              <a:lnTo>
                <a:pt x="903299" y="1071378"/>
              </a:lnTo>
              <a:lnTo>
                <a:pt x="903299" y="0"/>
              </a:lnTo>
              <a:lnTo>
                <a:pt x="994735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86AB79-070D-4BDE-8DDC-C85337624070}">
      <dsp:nvSpPr>
        <dsp:cNvPr id="0" name=""/>
        <dsp:cNvSpPr/>
      </dsp:nvSpPr>
      <dsp:spPr>
        <a:xfrm>
          <a:off x="4436870" y="1212254"/>
          <a:ext cx="1487320" cy="705879"/>
        </a:xfrm>
        <a:custGeom>
          <a:avLst/>
          <a:gdLst/>
          <a:ahLst/>
          <a:cxnLst/>
          <a:rect l="0" t="0" r="0" b="0"/>
          <a:pathLst>
            <a:path>
              <a:moveTo>
                <a:pt x="0" y="705879"/>
              </a:moveTo>
              <a:lnTo>
                <a:pt x="1395884" y="705879"/>
              </a:lnTo>
              <a:lnTo>
                <a:pt x="1395884" y="0"/>
              </a:lnTo>
              <a:lnTo>
                <a:pt x="1487320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C8D5E2-6C69-418B-8D6B-0FA7BCB4A8CD}">
      <dsp:nvSpPr>
        <dsp:cNvPr id="0" name=""/>
        <dsp:cNvSpPr/>
      </dsp:nvSpPr>
      <dsp:spPr>
        <a:xfrm>
          <a:off x="3211926" y="1918133"/>
          <a:ext cx="310581" cy="2756485"/>
        </a:xfrm>
        <a:custGeom>
          <a:avLst/>
          <a:gdLst/>
          <a:ahLst/>
          <a:cxnLst/>
          <a:rect l="0" t="0" r="0" b="0"/>
          <a:pathLst>
            <a:path>
              <a:moveTo>
                <a:pt x="0" y="2756485"/>
              </a:moveTo>
              <a:lnTo>
                <a:pt x="219145" y="2756485"/>
              </a:lnTo>
              <a:lnTo>
                <a:pt x="219145" y="0"/>
              </a:lnTo>
              <a:lnTo>
                <a:pt x="310581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C48BD2-97BA-450D-B05E-3EAF19529DBD}">
      <dsp:nvSpPr>
        <dsp:cNvPr id="0" name=""/>
        <dsp:cNvSpPr/>
      </dsp:nvSpPr>
      <dsp:spPr>
        <a:xfrm>
          <a:off x="1968365" y="4628898"/>
          <a:ext cx="32919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2"/>
              </a:moveTo>
              <a:lnTo>
                <a:pt x="237761" y="45722"/>
              </a:lnTo>
              <a:lnTo>
                <a:pt x="237761" y="45720"/>
              </a:lnTo>
              <a:lnTo>
                <a:pt x="329198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ABB6DC-4873-4663-80AA-1847B60B715B}">
      <dsp:nvSpPr>
        <dsp:cNvPr id="0" name=""/>
        <dsp:cNvSpPr/>
      </dsp:nvSpPr>
      <dsp:spPr>
        <a:xfrm>
          <a:off x="1054002" y="4535181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b="1" kern="1200" dirty="0"/>
            <a:t>Liz Hough (Director of Admissions)</a:t>
          </a:r>
        </a:p>
      </dsp:txBody>
      <dsp:txXfrm>
        <a:off x="1054002" y="4535181"/>
        <a:ext cx="914362" cy="278880"/>
      </dsp:txXfrm>
    </dsp:sp>
    <dsp:sp modelId="{D8B4F5B7-B199-4B1D-B10F-92B253442271}">
      <dsp:nvSpPr>
        <dsp:cNvPr id="0" name=""/>
        <dsp:cNvSpPr/>
      </dsp:nvSpPr>
      <dsp:spPr>
        <a:xfrm>
          <a:off x="2297563" y="4535178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b="1" kern="1200" dirty="0"/>
            <a:t>Claire Boyes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b="1" kern="1200" dirty="0"/>
            <a:t>PG Admissions Service Manager</a:t>
          </a:r>
        </a:p>
      </dsp:txBody>
      <dsp:txXfrm>
        <a:off x="2297563" y="4535178"/>
        <a:ext cx="914362" cy="278880"/>
      </dsp:txXfrm>
    </dsp:sp>
    <dsp:sp modelId="{04B32E70-52A3-4630-8802-5A4BAF56D4EF}">
      <dsp:nvSpPr>
        <dsp:cNvPr id="0" name=""/>
        <dsp:cNvSpPr/>
      </dsp:nvSpPr>
      <dsp:spPr>
        <a:xfrm>
          <a:off x="3522507" y="1740550"/>
          <a:ext cx="914362" cy="3551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Stephen Keep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PG Admissions Coordinator</a:t>
          </a:r>
        </a:p>
      </dsp:txBody>
      <dsp:txXfrm>
        <a:off x="3522507" y="1740550"/>
        <a:ext cx="914362" cy="355165"/>
      </dsp:txXfrm>
    </dsp:sp>
    <dsp:sp modelId="{294599F4-B013-4522-B3D9-0DF7446452C4}">
      <dsp:nvSpPr>
        <dsp:cNvPr id="0" name=""/>
        <dsp:cNvSpPr/>
      </dsp:nvSpPr>
      <dsp:spPr>
        <a:xfrm>
          <a:off x="5924191" y="1072813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Claire Garrity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Deputy Admissions Coordinator</a:t>
          </a:r>
        </a:p>
      </dsp:txBody>
      <dsp:txXfrm>
        <a:off x="5924191" y="1072813"/>
        <a:ext cx="914362" cy="278880"/>
      </dsp:txXfrm>
    </dsp:sp>
    <dsp:sp modelId="{F6051E5C-CA40-47AB-8801-9272D6B9A1D9}">
      <dsp:nvSpPr>
        <dsp:cNvPr id="0" name=""/>
        <dsp:cNvSpPr/>
      </dsp:nvSpPr>
      <dsp:spPr>
        <a:xfrm>
          <a:off x="7833289" y="1435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Kerrie Patel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Senior Admissions Assistant</a:t>
          </a:r>
        </a:p>
      </dsp:txBody>
      <dsp:txXfrm>
        <a:off x="7833289" y="1435"/>
        <a:ext cx="914362" cy="278880"/>
      </dsp:txXfrm>
    </dsp:sp>
    <dsp:sp modelId="{7DFDAAA0-8E32-4E3A-91D2-FC9BDFAD203F}">
      <dsp:nvSpPr>
        <dsp:cNvPr id="0" name=""/>
        <dsp:cNvSpPr/>
      </dsp:nvSpPr>
      <dsp:spPr>
        <a:xfrm>
          <a:off x="7833289" y="394611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Richard Clews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Senior Admissions Assistant</a:t>
          </a:r>
        </a:p>
      </dsp:txBody>
      <dsp:txXfrm>
        <a:off x="7833289" y="394611"/>
        <a:ext cx="914362" cy="278880"/>
      </dsp:txXfrm>
    </dsp:sp>
    <dsp:sp modelId="{FF5798D5-29EA-4B13-A578-2425AC9CD8C7}">
      <dsp:nvSpPr>
        <dsp:cNvPr id="0" name=""/>
        <dsp:cNvSpPr/>
      </dsp:nvSpPr>
      <dsp:spPr>
        <a:xfrm>
          <a:off x="7833289" y="787787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Emil </a:t>
          </a:r>
          <a:r>
            <a:rPr lang="en-US" sz="500" kern="1200" dirty="0" err="1"/>
            <a:t>Rybczak</a:t>
          </a:r>
          <a:endParaRPr lang="en-US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Senior Admissions Assistant</a:t>
          </a:r>
        </a:p>
      </dsp:txBody>
      <dsp:txXfrm>
        <a:off x="7833289" y="787787"/>
        <a:ext cx="914362" cy="278880"/>
      </dsp:txXfrm>
    </dsp:sp>
    <dsp:sp modelId="{B02E596C-24FB-4AFB-835B-939E145D5788}">
      <dsp:nvSpPr>
        <dsp:cNvPr id="0" name=""/>
        <dsp:cNvSpPr/>
      </dsp:nvSpPr>
      <dsp:spPr>
        <a:xfrm>
          <a:off x="7833289" y="1180963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Kelly </a:t>
          </a:r>
          <a:r>
            <a:rPr lang="en-US" sz="500" kern="1200" dirty="0" err="1"/>
            <a:t>Atkar</a:t>
          </a:r>
          <a:endParaRPr lang="en-US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Senior Admissions Assistant</a:t>
          </a:r>
        </a:p>
      </dsp:txBody>
      <dsp:txXfrm>
        <a:off x="7833289" y="1180963"/>
        <a:ext cx="914362" cy="278880"/>
      </dsp:txXfrm>
    </dsp:sp>
    <dsp:sp modelId="{0E096A9D-1EA6-4057-955B-9340B415AFE5}">
      <dsp:nvSpPr>
        <dsp:cNvPr id="0" name=""/>
        <dsp:cNvSpPr/>
      </dsp:nvSpPr>
      <dsp:spPr>
        <a:xfrm>
          <a:off x="7833289" y="1574139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Maddie Yeoman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Senior Admissions Assistant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7833289" y="1574139"/>
        <a:ext cx="914362" cy="278880"/>
      </dsp:txXfrm>
    </dsp:sp>
    <dsp:sp modelId="{7FB1B17A-3749-4CA2-AD85-88268F2504C7}">
      <dsp:nvSpPr>
        <dsp:cNvPr id="0" name=""/>
        <dsp:cNvSpPr/>
      </dsp:nvSpPr>
      <dsp:spPr>
        <a:xfrm>
          <a:off x="7833289" y="1967315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i="0" kern="1200" dirty="0"/>
            <a:t>Chloe Freelove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Senior Admissions Assistant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7833289" y="1967315"/>
        <a:ext cx="914362" cy="278880"/>
      </dsp:txXfrm>
    </dsp:sp>
    <dsp:sp modelId="{B0117D3F-A84E-47A9-9E1E-39B855DF9ED4}">
      <dsp:nvSpPr>
        <dsp:cNvPr id="0" name=""/>
        <dsp:cNvSpPr/>
      </dsp:nvSpPr>
      <dsp:spPr>
        <a:xfrm>
          <a:off x="5922115" y="3285756"/>
          <a:ext cx="914362" cy="4224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Joshua Sanderson-Bull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Deputy Admissions Coordinator</a:t>
          </a:r>
        </a:p>
      </dsp:txBody>
      <dsp:txXfrm>
        <a:off x="5922115" y="3285756"/>
        <a:ext cx="914362" cy="422437"/>
      </dsp:txXfrm>
    </dsp:sp>
    <dsp:sp modelId="{8654CC7F-F0BC-49D6-BC37-75B793B7FCF6}">
      <dsp:nvSpPr>
        <dsp:cNvPr id="0" name=""/>
        <dsp:cNvSpPr/>
      </dsp:nvSpPr>
      <dsp:spPr>
        <a:xfrm>
          <a:off x="7833289" y="2360491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Jessica Walker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Senior Admissions Assistant</a:t>
          </a:r>
        </a:p>
      </dsp:txBody>
      <dsp:txXfrm>
        <a:off x="7833289" y="2360491"/>
        <a:ext cx="914362" cy="278880"/>
      </dsp:txXfrm>
    </dsp:sp>
    <dsp:sp modelId="{E5B3112C-85F9-4C77-AE1F-DAB0E9D034E8}">
      <dsp:nvSpPr>
        <dsp:cNvPr id="0" name=""/>
        <dsp:cNvSpPr/>
      </dsp:nvSpPr>
      <dsp:spPr>
        <a:xfrm>
          <a:off x="7833289" y="2753667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Dipa Patel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Senior Admissions Assistant</a:t>
          </a:r>
        </a:p>
      </dsp:txBody>
      <dsp:txXfrm>
        <a:off x="7833289" y="2753667"/>
        <a:ext cx="914362" cy="278880"/>
      </dsp:txXfrm>
    </dsp:sp>
    <dsp:sp modelId="{047CBE7A-7DBF-4F2B-B765-11BB09AD93C7}">
      <dsp:nvSpPr>
        <dsp:cNvPr id="0" name=""/>
        <dsp:cNvSpPr/>
      </dsp:nvSpPr>
      <dsp:spPr>
        <a:xfrm>
          <a:off x="7833289" y="3146843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Claire Malin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Senior Admissions Assistant</a:t>
          </a:r>
        </a:p>
      </dsp:txBody>
      <dsp:txXfrm>
        <a:off x="7833289" y="3146843"/>
        <a:ext cx="914362" cy="278880"/>
      </dsp:txXfrm>
    </dsp:sp>
    <dsp:sp modelId="{A3ADA5DD-E83C-4280-86B9-FB3F723496E8}">
      <dsp:nvSpPr>
        <dsp:cNvPr id="0" name=""/>
        <dsp:cNvSpPr/>
      </dsp:nvSpPr>
      <dsp:spPr>
        <a:xfrm>
          <a:off x="7833289" y="3540019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Serena Davit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Senior Admissions Assistant</a:t>
          </a:r>
        </a:p>
      </dsp:txBody>
      <dsp:txXfrm>
        <a:off x="7833289" y="3540019"/>
        <a:ext cx="914362" cy="278880"/>
      </dsp:txXfrm>
    </dsp:sp>
    <dsp:sp modelId="{3DB82EF3-7F4F-4ACB-A0D6-33499654820F}">
      <dsp:nvSpPr>
        <dsp:cNvPr id="0" name=""/>
        <dsp:cNvSpPr/>
      </dsp:nvSpPr>
      <dsp:spPr>
        <a:xfrm>
          <a:off x="7833289" y="3933195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i="0" kern="1200" dirty="0"/>
            <a:t>Tara Long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Senior Admissions Assistant</a:t>
          </a:r>
        </a:p>
      </dsp:txBody>
      <dsp:txXfrm>
        <a:off x="7833289" y="3933195"/>
        <a:ext cx="914362" cy="278880"/>
      </dsp:txXfrm>
    </dsp:sp>
    <dsp:sp modelId="{F8790672-2D71-4A1F-8887-EE339D66A046}">
      <dsp:nvSpPr>
        <dsp:cNvPr id="0" name=""/>
        <dsp:cNvSpPr/>
      </dsp:nvSpPr>
      <dsp:spPr>
        <a:xfrm>
          <a:off x="7833289" y="4326371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Kirsty Franco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</a:t>
          </a:r>
        </a:p>
      </dsp:txBody>
      <dsp:txXfrm>
        <a:off x="7833289" y="4326371"/>
        <a:ext cx="914362" cy="278880"/>
      </dsp:txXfrm>
    </dsp:sp>
    <dsp:sp modelId="{E5FE791D-1AAC-4F07-B0EA-E7AD19B74BBC}">
      <dsp:nvSpPr>
        <dsp:cNvPr id="0" name=""/>
        <dsp:cNvSpPr/>
      </dsp:nvSpPr>
      <dsp:spPr>
        <a:xfrm>
          <a:off x="5924182" y="5397718"/>
          <a:ext cx="914362" cy="3752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Rebeka Linture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Deputy Admissions Coordinator</a:t>
          </a:r>
        </a:p>
      </dsp:txBody>
      <dsp:txXfrm>
        <a:off x="5924182" y="5397718"/>
        <a:ext cx="914362" cy="375275"/>
      </dsp:txXfrm>
    </dsp:sp>
    <dsp:sp modelId="{E29A0F88-D9BC-4137-8913-EAC0104240B3}">
      <dsp:nvSpPr>
        <dsp:cNvPr id="0" name=""/>
        <dsp:cNvSpPr/>
      </dsp:nvSpPr>
      <dsp:spPr>
        <a:xfrm>
          <a:off x="7833289" y="4719547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Tom Birchall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Senior Admissions Assistant</a:t>
          </a:r>
        </a:p>
      </dsp:txBody>
      <dsp:txXfrm>
        <a:off x="7833289" y="4719547"/>
        <a:ext cx="914362" cy="278880"/>
      </dsp:txXfrm>
    </dsp:sp>
    <dsp:sp modelId="{6C8DC796-03A0-410D-9192-587F18C8A864}">
      <dsp:nvSpPr>
        <dsp:cNvPr id="0" name=""/>
        <dsp:cNvSpPr/>
      </dsp:nvSpPr>
      <dsp:spPr>
        <a:xfrm>
          <a:off x="7833289" y="5112723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i="0" kern="1200" dirty="0"/>
            <a:t>Mark Summers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Senior Admissions Assistant</a:t>
          </a:r>
        </a:p>
      </dsp:txBody>
      <dsp:txXfrm>
        <a:off x="7833289" y="5112723"/>
        <a:ext cx="914362" cy="278880"/>
      </dsp:txXfrm>
    </dsp:sp>
    <dsp:sp modelId="{6B411460-3C2A-42CF-B762-B3327BD1CDA3}">
      <dsp:nvSpPr>
        <dsp:cNvPr id="0" name=""/>
        <dsp:cNvSpPr/>
      </dsp:nvSpPr>
      <dsp:spPr>
        <a:xfrm>
          <a:off x="7833289" y="5505899"/>
          <a:ext cx="914362" cy="3590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i="0" kern="1200" dirty="0" err="1"/>
            <a:t>Chantell</a:t>
          </a:r>
          <a:r>
            <a:rPr lang="en-US" sz="500" i="0" kern="1200" dirty="0"/>
            <a:t> Monaghan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Senior Admissions Assistant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7833289" y="5505899"/>
        <a:ext cx="914362" cy="359064"/>
      </dsp:txXfrm>
    </dsp:sp>
    <dsp:sp modelId="{F1FB3491-11CB-448F-9308-CD041500710A}">
      <dsp:nvSpPr>
        <dsp:cNvPr id="0" name=""/>
        <dsp:cNvSpPr/>
      </dsp:nvSpPr>
      <dsp:spPr>
        <a:xfrm>
          <a:off x="7833289" y="5979259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Kiran Sidhu</a:t>
          </a:r>
          <a:endParaRPr lang="en-US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Senior Admissions Assistant</a:t>
          </a:r>
        </a:p>
      </dsp:txBody>
      <dsp:txXfrm>
        <a:off x="7833289" y="5979259"/>
        <a:ext cx="914362" cy="278880"/>
      </dsp:txXfrm>
    </dsp:sp>
    <dsp:sp modelId="{4E5A7C7E-9367-47F9-80B8-4CC3A26C1B36}">
      <dsp:nvSpPr>
        <dsp:cNvPr id="0" name=""/>
        <dsp:cNvSpPr/>
      </dsp:nvSpPr>
      <dsp:spPr>
        <a:xfrm>
          <a:off x="7833289" y="6372435"/>
          <a:ext cx="914362" cy="38887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i="0" kern="1200" dirty="0"/>
            <a:t>Jennifer Babb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Senior Admissions Assistant</a:t>
          </a:r>
        </a:p>
      </dsp:txBody>
      <dsp:txXfrm>
        <a:off x="7833289" y="6372435"/>
        <a:ext cx="914362" cy="388879"/>
      </dsp:txXfrm>
    </dsp:sp>
    <dsp:sp modelId="{EAEA8980-273B-4661-8729-D39DFF63B81F}">
      <dsp:nvSpPr>
        <dsp:cNvPr id="0" name=""/>
        <dsp:cNvSpPr/>
      </dsp:nvSpPr>
      <dsp:spPr>
        <a:xfrm>
          <a:off x="5933316" y="6288660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Jess Joseph</a:t>
          </a:r>
          <a:endParaRPr lang="en-US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Admissions Enquiry Assistant</a:t>
          </a:r>
        </a:p>
      </dsp:txBody>
      <dsp:txXfrm>
        <a:off x="5933316" y="6288660"/>
        <a:ext cx="914362" cy="278880"/>
      </dsp:txXfrm>
    </dsp:sp>
    <dsp:sp modelId="{1B14D95E-7867-4B6E-918E-477073FD629D}">
      <dsp:nvSpPr>
        <dsp:cNvPr id="0" name=""/>
        <dsp:cNvSpPr/>
      </dsp:nvSpPr>
      <dsp:spPr>
        <a:xfrm>
          <a:off x="3531642" y="2612871"/>
          <a:ext cx="914362" cy="4013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Victoria Diaz Dantoni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PG Admissions Officer</a:t>
          </a:r>
        </a:p>
      </dsp:txBody>
      <dsp:txXfrm>
        <a:off x="3531642" y="2612871"/>
        <a:ext cx="914362" cy="401300"/>
      </dsp:txXfrm>
    </dsp:sp>
    <dsp:sp modelId="{468732CA-26FB-4E6D-9E44-816DF0739DAE}">
      <dsp:nvSpPr>
        <dsp:cNvPr id="0" name=""/>
        <dsp:cNvSpPr/>
      </dsp:nvSpPr>
      <dsp:spPr>
        <a:xfrm>
          <a:off x="3540749" y="3355147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/>
            <a:t>Rebekah Luck-Owen</a:t>
          </a:r>
          <a:endParaRPr lang="en-US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PG Admissions Officer</a:t>
          </a:r>
        </a:p>
      </dsp:txBody>
      <dsp:txXfrm>
        <a:off x="3540749" y="3355147"/>
        <a:ext cx="914362" cy="278880"/>
      </dsp:txXfrm>
    </dsp:sp>
    <dsp:sp modelId="{3C04D369-C731-47E4-B931-5AC6C65A53E5}">
      <dsp:nvSpPr>
        <dsp:cNvPr id="0" name=""/>
        <dsp:cNvSpPr/>
      </dsp:nvSpPr>
      <dsp:spPr>
        <a:xfrm>
          <a:off x="3513373" y="4151066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Tara Bell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Admissions and Administrative Officer</a:t>
          </a:r>
        </a:p>
      </dsp:txBody>
      <dsp:txXfrm>
        <a:off x="3513373" y="4151066"/>
        <a:ext cx="914362" cy="278880"/>
      </dsp:txXfrm>
    </dsp:sp>
    <dsp:sp modelId="{F6C0C669-8359-4A69-9832-08A36D628827}">
      <dsp:nvSpPr>
        <dsp:cNvPr id="0" name=""/>
        <dsp:cNvSpPr/>
      </dsp:nvSpPr>
      <dsp:spPr>
        <a:xfrm>
          <a:off x="3513382" y="4890879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Becky Suter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PG Admissions Officer</a:t>
          </a:r>
        </a:p>
      </dsp:txBody>
      <dsp:txXfrm>
        <a:off x="3513382" y="4890879"/>
        <a:ext cx="914362" cy="278880"/>
      </dsp:txXfrm>
    </dsp:sp>
    <dsp:sp modelId="{D7E05C5D-9218-4E38-81E1-6C637B09E3EA}">
      <dsp:nvSpPr>
        <dsp:cNvPr id="0" name=""/>
        <dsp:cNvSpPr/>
      </dsp:nvSpPr>
      <dsp:spPr>
        <a:xfrm>
          <a:off x="3513382" y="5548593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Heather Stevenson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PG Admissions Officer</a:t>
          </a:r>
        </a:p>
      </dsp:txBody>
      <dsp:txXfrm>
        <a:off x="3513382" y="5548593"/>
        <a:ext cx="914362" cy="278880"/>
      </dsp:txXfrm>
    </dsp:sp>
    <dsp:sp modelId="{546A215E-4F26-415E-852E-F659A8F0DFD2}">
      <dsp:nvSpPr>
        <dsp:cNvPr id="0" name=""/>
        <dsp:cNvSpPr/>
      </dsp:nvSpPr>
      <dsp:spPr>
        <a:xfrm>
          <a:off x="3504266" y="6105966"/>
          <a:ext cx="914362" cy="2788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Judith McAllister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PG Admissions Officer</a:t>
          </a:r>
        </a:p>
      </dsp:txBody>
      <dsp:txXfrm>
        <a:off x="3504266" y="6105966"/>
        <a:ext cx="914362" cy="278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241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68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779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932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42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354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781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52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7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365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362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70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079768935"/>
              </p:ext>
            </p:extLst>
          </p:nvPr>
        </p:nvGraphicFramePr>
        <p:xfrm>
          <a:off x="1" y="95251"/>
          <a:ext cx="12192000" cy="6762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6618" y="604784"/>
            <a:ext cx="2424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PG Admissions Team </a:t>
            </a:r>
          </a:p>
          <a:p>
            <a:pPr algn="ctr"/>
            <a:r>
              <a:rPr lang="en-GB" i="1">
                <a:latin typeface="Calibri" panose="020F0502020204030204" pitchFamily="34" charset="0"/>
                <a:cs typeface="Calibri" panose="020F0502020204030204" pitchFamily="34" charset="0"/>
              </a:rPr>
              <a:t>as of 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30 11 2023</a:t>
            </a:r>
          </a:p>
        </p:txBody>
      </p:sp>
    </p:spTree>
    <p:extLst>
      <p:ext uri="{BB962C8B-B14F-4D97-AF65-F5344CB8AC3E}">
        <p14:creationId xmlns:p14="http://schemas.microsoft.com/office/powerpoint/2010/main" val="1795129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163</Words>
  <Application>Microsoft Office PowerPoint</Application>
  <PresentationFormat>Widescreen</PresentationFormat>
  <Paragraphs>61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Evans, Janet</dc:creator>
  <cp:lastModifiedBy>O'Keeffe, Michelle</cp:lastModifiedBy>
  <cp:revision>26</cp:revision>
  <dcterms:created xsi:type="dcterms:W3CDTF">2020-05-14T10:20:44Z</dcterms:created>
  <dcterms:modified xsi:type="dcterms:W3CDTF">2024-02-13T10:09:30Z</dcterms:modified>
</cp:coreProperties>
</file>