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ylor, Abigail" initials="TA" lastIdx="1" clrIdx="0">
    <p:extLst>
      <p:ext uri="{19B8F6BF-5375-455C-9EA6-DF929625EA0E}">
        <p15:presenceInfo xmlns:p15="http://schemas.microsoft.com/office/powerpoint/2012/main" userId="S::u1774216@live.warwick.ac.uk::ebea46fb-f90a-4902-88a1-fb2af382a7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44" d="100"/>
          <a:sy n="144" d="100"/>
        </p:scale>
        <p:origin x="102" y="-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8AA0EF-A417-4BF0-AD6D-6D45689DE150}" type="doc">
      <dgm:prSet loTypeId="urn:microsoft.com/office/officeart/2005/8/layout/orgChart1" loCatId="hierarchy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91AE3AC9-0609-4941-A9A2-E4B3F2265A40}">
      <dgm:prSet phldrT="[Text]"/>
      <dgm:spPr/>
      <dgm:t>
        <a:bodyPr/>
        <a:lstStyle/>
        <a:p>
          <a:r>
            <a:rPr lang="en-US" b="0" dirty="0"/>
            <a:t>Director of Student Experience</a:t>
          </a:r>
          <a:br>
            <a:rPr lang="en-US" b="0" dirty="0"/>
          </a:br>
          <a:r>
            <a:rPr lang="en-US" b="1" dirty="0"/>
            <a:t>Adele Browne</a:t>
          </a:r>
          <a:br>
            <a:rPr lang="en-US" b="1" dirty="0"/>
          </a:br>
          <a:r>
            <a:rPr lang="en-US" b="0" dirty="0"/>
            <a:t>Post No: 104934</a:t>
          </a:r>
        </a:p>
      </dgm:t>
    </dgm:pt>
    <dgm:pt modelId="{49DF0215-BADF-4093-B109-5C99828AA8E5}" type="parTrans" cxnId="{28C7E837-1C18-437B-862A-653720E12188}">
      <dgm:prSet/>
      <dgm:spPr/>
      <dgm:t>
        <a:bodyPr/>
        <a:lstStyle/>
        <a:p>
          <a:endParaRPr lang="en-US"/>
        </a:p>
      </dgm:t>
    </dgm:pt>
    <dgm:pt modelId="{BEEE7701-B603-4350-B07B-C308D476CF13}" type="sibTrans" cxnId="{28C7E837-1C18-437B-862A-653720E12188}">
      <dgm:prSet/>
      <dgm:spPr/>
      <dgm:t>
        <a:bodyPr/>
        <a:lstStyle/>
        <a:p>
          <a:endParaRPr lang="en-US"/>
        </a:p>
      </dgm:t>
    </dgm:pt>
    <dgm:pt modelId="{282496C8-36EA-4D6F-AC3C-F9A12C89675B}">
      <dgm:prSet/>
      <dgm:spPr/>
      <dgm:t>
        <a:bodyPr/>
        <a:lstStyle/>
        <a:p>
          <a:r>
            <a:rPr lang="en-US" b="0" i="0" dirty="0"/>
            <a:t>Senior Compliance Officer</a:t>
          </a:r>
          <a:br>
            <a:rPr lang="en-US" b="0" i="0" dirty="0"/>
          </a:br>
          <a:r>
            <a:rPr lang="en-US" b="1" i="0" dirty="0"/>
            <a:t>Rosul Gazi</a:t>
          </a:r>
          <a:br>
            <a:rPr lang="en-US" b="0" i="0" dirty="0"/>
          </a:br>
          <a:r>
            <a:rPr lang="en-US" b="0" i="0" dirty="0"/>
            <a:t>Post No: 76931</a:t>
          </a:r>
        </a:p>
      </dgm:t>
    </dgm:pt>
    <dgm:pt modelId="{8B703F36-1624-48A8-8796-BC49CEDD2E2E}" type="parTrans" cxnId="{E7168CF4-9963-4FC2-B5BE-93DDB5053CED}">
      <dgm:prSet/>
      <dgm:spPr/>
      <dgm:t>
        <a:bodyPr/>
        <a:lstStyle/>
        <a:p>
          <a:endParaRPr lang="en-US"/>
        </a:p>
      </dgm:t>
    </dgm:pt>
    <dgm:pt modelId="{9062340B-F9D8-4CF5-9A45-CA43883EB3D7}" type="sibTrans" cxnId="{E7168CF4-9963-4FC2-B5BE-93DDB5053CED}">
      <dgm:prSet/>
      <dgm:spPr/>
      <dgm:t>
        <a:bodyPr/>
        <a:lstStyle/>
        <a:p>
          <a:endParaRPr lang="en-US"/>
        </a:p>
      </dgm:t>
    </dgm:pt>
    <dgm:pt modelId="{4AEF80E1-FE4F-472A-AB51-1FEFE8D3620F}">
      <dgm:prSet/>
      <dgm:spPr/>
      <dgm:t>
        <a:bodyPr/>
        <a:lstStyle/>
        <a:p>
          <a:r>
            <a:rPr lang="en-US" dirty="0"/>
            <a:t>Immigration Services Manager</a:t>
          </a:r>
          <a:br>
            <a:rPr lang="en-US" dirty="0"/>
          </a:br>
          <a:r>
            <a:rPr lang="en-US" b="1" dirty="0"/>
            <a:t>Yousuf Antria</a:t>
          </a:r>
          <a:br>
            <a:rPr lang="en-US" dirty="0"/>
          </a:br>
          <a:r>
            <a:rPr lang="en-US" dirty="0"/>
            <a:t>Post No: 42336</a:t>
          </a:r>
        </a:p>
      </dgm:t>
    </dgm:pt>
    <dgm:pt modelId="{026D0EC2-A36C-44B9-ABD0-D53B65628F67}" type="parTrans" cxnId="{838C9A35-0268-43C3-ADC6-D1DA47A52B94}">
      <dgm:prSet/>
      <dgm:spPr/>
      <dgm:t>
        <a:bodyPr/>
        <a:lstStyle/>
        <a:p>
          <a:endParaRPr lang="en-GB"/>
        </a:p>
      </dgm:t>
    </dgm:pt>
    <dgm:pt modelId="{4E906AAB-75D4-4DA9-ABF8-3E6D13188123}" type="sibTrans" cxnId="{838C9A35-0268-43C3-ADC6-D1DA47A52B94}">
      <dgm:prSet/>
      <dgm:spPr/>
      <dgm:t>
        <a:bodyPr/>
        <a:lstStyle/>
        <a:p>
          <a:endParaRPr lang="en-GB"/>
        </a:p>
      </dgm:t>
    </dgm:pt>
    <dgm:pt modelId="{5F47C1DA-159B-47E0-AE1F-4BD73EFBEC19}">
      <dgm:prSet/>
      <dgm:spPr/>
      <dgm:t>
        <a:bodyPr/>
        <a:lstStyle/>
        <a:p>
          <a:r>
            <a:rPr lang="en-US" dirty="0"/>
            <a:t>International Student Adviser</a:t>
          </a:r>
          <a:br>
            <a:rPr lang="en-US" dirty="0"/>
          </a:br>
          <a:r>
            <a:rPr lang="en-US" b="1" dirty="0"/>
            <a:t>Nurun Khatun </a:t>
          </a:r>
          <a:br>
            <a:rPr lang="en-US" b="1" dirty="0"/>
          </a:br>
          <a:r>
            <a:rPr lang="en-US" dirty="0"/>
            <a:t>Post No: 42358</a:t>
          </a:r>
          <a:endParaRPr lang="en-GB" dirty="0"/>
        </a:p>
      </dgm:t>
    </dgm:pt>
    <dgm:pt modelId="{FE703F8C-1A59-4942-89A3-50F237FDB377}" type="parTrans" cxnId="{BD57C74D-E44F-4231-84D4-6DB48E6D9995}">
      <dgm:prSet/>
      <dgm:spPr/>
      <dgm:t>
        <a:bodyPr/>
        <a:lstStyle/>
        <a:p>
          <a:endParaRPr lang="en-GB"/>
        </a:p>
      </dgm:t>
    </dgm:pt>
    <dgm:pt modelId="{E2F96517-5C42-410C-B588-B20002ED2933}" type="sibTrans" cxnId="{BD57C74D-E44F-4231-84D4-6DB48E6D9995}">
      <dgm:prSet/>
      <dgm:spPr/>
      <dgm:t>
        <a:bodyPr/>
        <a:lstStyle/>
        <a:p>
          <a:endParaRPr lang="en-GB"/>
        </a:p>
      </dgm:t>
    </dgm:pt>
    <dgm:pt modelId="{00E6D2C9-9E33-4EBB-B916-7F7A36EB88B2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/>
            <a:t>International Student Adviser</a:t>
          </a:r>
          <a:br>
            <a:rPr lang="en-US" dirty="0"/>
          </a:br>
          <a:r>
            <a:rPr lang="en-US" b="1" dirty="0"/>
            <a:t>Jacky Bibb </a:t>
          </a:r>
          <a:br>
            <a:rPr lang="en-US" b="1" dirty="0"/>
          </a:br>
          <a:r>
            <a:rPr lang="en-US" dirty="0"/>
            <a:t>Post No: 72032</a:t>
          </a:r>
          <a:endParaRPr lang="en-GB" dirty="0"/>
        </a:p>
      </dgm:t>
    </dgm:pt>
    <dgm:pt modelId="{E04A3CC6-6535-4A70-BD66-DD349B720A7C}" type="parTrans" cxnId="{8135D572-47BA-4A6D-9DD4-4AFE61CF8DC2}">
      <dgm:prSet/>
      <dgm:spPr/>
      <dgm:t>
        <a:bodyPr/>
        <a:lstStyle/>
        <a:p>
          <a:endParaRPr lang="en-GB"/>
        </a:p>
      </dgm:t>
    </dgm:pt>
    <dgm:pt modelId="{485E53E9-D663-4692-A74C-963AEC325A40}" type="sibTrans" cxnId="{8135D572-47BA-4A6D-9DD4-4AFE61CF8DC2}">
      <dgm:prSet/>
      <dgm:spPr/>
      <dgm:t>
        <a:bodyPr/>
        <a:lstStyle/>
        <a:p>
          <a:endParaRPr lang="en-GB"/>
        </a:p>
      </dgm:t>
    </dgm:pt>
    <dgm:pt modelId="{DFDADDFD-D9AF-4EF8-A04C-4909D561A810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/>
            <a:t>International Student Adviser</a:t>
          </a:r>
          <a:br>
            <a:rPr lang="en-US" dirty="0"/>
          </a:br>
          <a:r>
            <a:rPr lang="en-US" b="1" dirty="0"/>
            <a:t>Steve McDonald </a:t>
          </a:r>
          <a:br>
            <a:rPr lang="en-US" b="1" dirty="0"/>
          </a:br>
          <a:r>
            <a:rPr lang="en-US" dirty="0"/>
            <a:t>Post No: 70612 </a:t>
          </a:r>
          <a:endParaRPr lang="en-GB" dirty="0"/>
        </a:p>
      </dgm:t>
    </dgm:pt>
    <dgm:pt modelId="{BC74827F-FFB5-4BF7-B3B2-A2411CB8196B}" type="parTrans" cxnId="{F521831A-2FC0-4833-AD9E-6B12CFBB2B43}">
      <dgm:prSet/>
      <dgm:spPr/>
      <dgm:t>
        <a:bodyPr/>
        <a:lstStyle/>
        <a:p>
          <a:endParaRPr lang="en-GB"/>
        </a:p>
      </dgm:t>
    </dgm:pt>
    <dgm:pt modelId="{34A91C59-1875-429D-BCA6-D22C20889469}" type="sibTrans" cxnId="{F521831A-2FC0-4833-AD9E-6B12CFBB2B43}">
      <dgm:prSet/>
      <dgm:spPr/>
      <dgm:t>
        <a:bodyPr/>
        <a:lstStyle/>
        <a:p>
          <a:endParaRPr lang="en-GB"/>
        </a:p>
      </dgm:t>
    </dgm:pt>
    <dgm:pt modelId="{16FBFEE6-5876-4A71-AE1B-738599A48E02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/>
            <a:t>International Student Adviser</a:t>
          </a:r>
          <a:br>
            <a:rPr lang="en-US" dirty="0"/>
          </a:br>
          <a:r>
            <a:rPr lang="en-US" b="1" dirty="0"/>
            <a:t>Jags Lakha </a:t>
          </a:r>
          <a:br>
            <a:rPr lang="en-US" b="1" dirty="0"/>
          </a:br>
          <a:r>
            <a:rPr lang="en-US" dirty="0"/>
            <a:t>Post No: 100425</a:t>
          </a:r>
        </a:p>
      </dgm:t>
    </dgm:pt>
    <dgm:pt modelId="{425C10DA-2923-4F6B-8C36-C0DD1AA1B870}" type="parTrans" cxnId="{7E850E5E-383D-451F-869C-D24B151BE88C}">
      <dgm:prSet/>
      <dgm:spPr/>
      <dgm:t>
        <a:bodyPr/>
        <a:lstStyle/>
        <a:p>
          <a:endParaRPr lang="en-GB"/>
        </a:p>
      </dgm:t>
    </dgm:pt>
    <dgm:pt modelId="{53E4C390-CB20-4849-B3C9-631947EFCBDA}" type="sibTrans" cxnId="{7E850E5E-383D-451F-869C-D24B151BE88C}">
      <dgm:prSet/>
      <dgm:spPr/>
      <dgm:t>
        <a:bodyPr/>
        <a:lstStyle/>
        <a:p>
          <a:endParaRPr lang="en-GB"/>
        </a:p>
      </dgm:t>
    </dgm:pt>
    <dgm:pt modelId="{B0C1BFC4-F047-4A38-8E42-55BB23DAA9F8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0" dirty="0"/>
            <a:t>Compliance Officer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0" dirty="0"/>
            <a:t>(Student Immigration)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1" dirty="0"/>
            <a:t>Maria Thompson</a:t>
          </a:r>
          <a:br>
            <a:rPr lang="en-US" b="0" dirty="0"/>
          </a:br>
          <a:r>
            <a:rPr lang="en-US" b="0" dirty="0"/>
            <a:t>Post No: 89935</a:t>
          </a:r>
        </a:p>
        <a:p>
          <a:pPr marL="0" lvl="0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dirty="0"/>
        </a:p>
      </dgm:t>
    </dgm:pt>
    <dgm:pt modelId="{E6DC24AA-305B-4C4E-A1F4-FC23D5540794}" type="parTrans" cxnId="{679D0C64-B44E-4A01-A03C-18FDA1CA18C5}">
      <dgm:prSet/>
      <dgm:spPr/>
      <dgm:t>
        <a:bodyPr/>
        <a:lstStyle/>
        <a:p>
          <a:endParaRPr lang="en-GB"/>
        </a:p>
      </dgm:t>
    </dgm:pt>
    <dgm:pt modelId="{9037E0B0-3545-4C85-8CFD-4B037A52790E}" type="sibTrans" cxnId="{679D0C64-B44E-4A01-A03C-18FDA1CA18C5}">
      <dgm:prSet/>
      <dgm:spPr/>
      <dgm:t>
        <a:bodyPr/>
        <a:lstStyle/>
        <a:p>
          <a:endParaRPr lang="en-GB"/>
        </a:p>
      </dgm:t>
    </dgm:pt>
    <dgm:pt modelId="{07EA87E0-3DC5-423E-87E9-E288B2E7AB2F}">
      <dgm:prSet/>
      <dgm:spPr/>
      <dgm:t>
        <a:bodyPr/>
        <a:lstStyle/>
        <a:p>
          <a:r>
            <a:rPr lang="en-GB" dirty="0"/>
            <a:t>Compliance Coordinator</a:t>
          </a:r>
        </a:p>
        <a:p>
          <a:r>
            <a:rPr lang="en-GB" dirty="0"/>
            <a:t>(Student Immigration)</a:t>
          </a:r>
        </a:p>
        <a:p>
          <a:r>
            <a:rPr lang="en-GB" b="1" dirty="0"/>
            <a:t>Gosia Wojtynska</a:t>
          </a:r>
        </a:p>
        <a:p>
          <a:r>
            <a:rPr lang="en-GB" b="0" dirty="0"/>
            <a:t>Post No. 106914</a:t>
          </a:r>
        </a:p>
      </dgm:t>
    </dgm:pt>
    <dgm:pt modelId="{74753A42-CD48-4855-9E20-5EA9DFEEAE69}" type="parTrans" cxnId="{6D80C96F-2EA8-487B-9956-BBE5B41D0D80}">
      <dgm:prSet/>
      <dgm:spPr/>
      <dgm:t>
        <a:bodyPr/>
        <a:lstStyle/>
        <a:p>
          <a:endParaRPr lang="en-GB"/>
        </a:p>
      </dgm:t>
    </dgm:pt>
    <dgm:pt modelId="{03AC6FE2-E881-490C-A725-E040549F8E8F}" type="sibTrans" cxnId="{6D80C96F-2EA8-487B-9956-BBE5B41D0D80}">
      <dgm:prSet/>
      <dgm:spPr/>
      <dgm:t>
        <a:bodyPr/>
        <a:lstStyle/>
        <a:p>
          <a:endParaRPr lang="en-GB"/>
        </a:p>
      </dgm:t>
    </dgm:pt>
    <dgm:pt modelId="{FC247017-1DFC-48F4-9E2E-C7062ED0D0B9}">
      <dgm:prSet/>
      <dgm:spPr/>
      <dgm:t>
        <a:bodyPr/>
        <a:lstStyle/>
        <a:p>
          <a:r>
            <a:rPr lang="en-US" b="0" dirty="0"/>
            <a:t>Compliance </a:t>
          </a:r>
          <a:r>
            <a:rPr lang="en-US" b="0"/>
            <a:t>Officer (</a:t>
          </a:r>
          <a:r>
            <a:rPr lang="en-US" b="0" dirty="0"/>
            <a:t>Student Immigration)</a:t>
          </a:r>
          <a:br>
            <a:rPr lang="en-US" b="0" dirty="0"/>
          </a:br>
          <a:r>
            <a:rPr lang="en-US" b="1" dirty="0"/>
            <a:t>Valya Dimitrova </a:t>
          </a:r>
          <a:br>
            <a:rPr lang="en-US" b="1" dirty="0"/>
          </a:br>
          <a:r>
            <a:rPr lang="en-US" b="0" dirty="0"/>
            <a:t>Post No: 72880</a:t>
          </a:r>
        </a:p>
      </dgm:t>
    </dgm:pt>
    <dgm:pt modelId="{FC051C1A-78A2-4BAC-AC0C-BA3E24EFF976}" type="sibTrans" cxnId="{685F6D0F-CB7A-469E-8861-CAA6A6EF6DD7}">
      <dgm:prSet/>
      <dgm:spPr/>
      <dgm:t>
        <a:bodyPr/>
        <a:lstStyle/>
        <a:p>
          <a:endParaRPr lang="en-US"/>
        </a:p>
      </dgm:t>
    </dgm:pt>
    <dgm:pt modelId="{6968E2FC-9B33-4CE3-ABA3-632C39A85D81}" type="parTrans" cxnId="{685F6D0F-CB7A-469E-8861-CAA6A6EF6DD7}">
      <dgm:prSet/>
      <dgm:spPr/>
      <dgm:t>
        <a:bodyPr/>
        <a:lstStyle/>
        <a:p>
          <a:endParaRPr lang="en-US"/>
        </a:p>
      </dgm:t>
    </dgm:pt>
    <dgm:pt modelId="{A4284057-DC46-433A-8BBD-EFEBF6446557}">
      <dgm:prSet/>
      <dgm:spPr/>
      <dgm:t>
        <a:bodyPr/>
        <a:lstStyle/>
        <a:p>
          <a:r>
            <a:rPr lang="en-US" b="0" i="0"/>
            <a:t>Compliance Coordinator (Student Immigration)</a:t>
          </a:r>
          <a:br>
            <a:rPr lang="en-US" b="0" i="0"/>
          </a:br>
          <a:r>
            <a:rPr lang="en-US" b="1" i="0"/>
            <a:t>Mary Bailess</a:t>
          </a:r>
          <a:br>
            <a:rPr lang="en-US" b="0" i="0"/>
          </a:br>
          <a:r>
            <a:rPr lang="en-US" b="0" i="0"/>
            <a:t>Post No: 77793</a:t>
          </a:r>
          <a:endParaRPr lang="en-US" b="0" i="0" dirty="0"/>
        </a:p>
      </dgm:t>
    </dgm:pt>
    <dgm:pt modelId="{8FEC0750-DB40-4C37-B252-6AF057A5B5E7}" type="parTrans" cxnId="{9FA1C54D-1D6D-435E-8992-F92C41603804}">
      <dgm:prSet/>
      <dgm:spPr/>
      <dgm:t>
        <a:bodyPr/>
        <a:lstStyle/>
        <a:p>
          <a:endParaRPr lang="en-GB"/>
        </a:p>
      </dgm:t>
    </dgm:pt>
    <dgm:pt modelId="{D3A687B7-C42E-40DF-8882-518E0782279A}" type="sibTrans" cxnId="{9FA1C54D-1D6D-435E-8992-F92C41603804}">
      <dgm:prSet/>
      <dgm:spPr/>
      <dgm:t>
        <a:bodyPr/>
        <a:lstStyle/>
        <a:p>
          <a:endParaRPr lang="en-GB"/>
        </a:p>
      </dgm:t>
    </dgm:pt>
    <dgm:pt modelId="{3F03D2C4-38E9-4303-B73A-08379199B509}">
      <dgm:prSet/>
      <dgm:spPr/>
      <dgm:t>
        <a:bodyPr/>
        <a:lstStyle/>
        <a:p>
          <a:r>
            <a:rPr lang="en-GB" dirty="0"/>
            <a:t>Operations Coordinator</a:t>
          </a:r>
        </a:p>
        <a:p>
          <a:r>
            <a:rPr lang="en-GB" b="1" dirty="0"/>
            <a:t>John Monks</a:t>
          </a:r>
        </a:p>
        <a:p>
          <a:r>
            <a:rPr lang="en-GB" b="1" dirty="0"/>
            <a:t>Post No. 107352</a:t>
          </a:r>
        </a:p>
      </dgm:t>
    </dgm:pt>
    <dgm:pt modelId="{967C2195-D4F1-43A8-B13C-B011B6094E2F}" type="parTrans" cxnId="{73CC988E-559A-4FCF-A7AC-A762CB8C844D}">
      <dgm:prSet/>
      <dgm:spPr/>
      <dgm:t>
        <a:bodyPr/>
        <a:lstStyle/>
        <a:p>
          <a:endParaRPr lang="en-GB"/>
        </a:p>
      </dgm:t>
    </dgm:pt>
    <dgm:pt modelId="{E0157E75-FD5D-428B-AC86-B4EBFE81F824}" type="sibTrans" cxnId="{73CC988E-559A-4FCF-A7AC-A762CB8C844D}">
      <dgm:prSet/>
      <dgm:spPr/>
      <dgm:t>
        <a:bodyPr/>
        <a:lstStyle/>
        <a:p>
          <a:endParaRPr lang="en-GB"/>
        </a:p>
      </dgm:t>
    </dgm:pt>
    <dgm:pt modelId="{20FA9B75-F7F5-4AB9-B091-A6FE73C1EB7A}">
      <dgm:prSet/>
      <dgm:spPr/>
      <dgm:t>
        <a:bodyPr/>
        <a:lstStyle/>
        <a:p>
          <a:r>
            <a:rPr lang="en-GB"/>
            <a:t>Immigration Services Coordinator</a:t>
          </a:r>
          <a:br>
            <a:rPr lang="en-GB"/>
          </a:br>
          <a:r>
            <a:rPr lang="en-GB" b="1"/>
            <a:t>Yazhen Cleaver</a:t>
          </a:r>
          <a:br>
            <a:rPr lang="en-GB"/>
          </a:br>
          <a:r>
            <a:rPr lang="en-GB"/>
            <a:t>Post No: 22278</a:t>
          </a:r>
          <a:endParaRPr lang="en-GB" dirty="0"/>
        </a:p>
      </dgm:t>
    </dgm:pt>
    <dgm:pt modelId="{C266A838-49F4-4A43-BDB2-676C34C0C799}" type="parTrans" cxnId="{469833F5-A2D5-457E-80EA-BC696D91CC89}">
      <dgm:prSet/>
      <dgm:spPr/>
      <dgm:t>
        <a:bodyPr/>
        <a:lstStyle/>
        <a:p>
          <a:endParaRPr lang="en-GB"/>
        </a:p>
      </dgm:t>
    </dgm:pt>
    <dgm:pt modelId="{4B6670EE-C5CB-4FB9-99E9-47C1808F8BD0}" type="sibTrans" cxnId="{469833F5-A2D5-457E-80EA-BC696D91CC89}">
      <dgm:prSet/>
      <dgm:spPr/>
      <dgm:t>
        <a:bodyPr/>
        <a:lstStyle/>
        <a:p>
          <a:endParaRPr lang="en-GB"/>
        </a:p>
      </dgm:t>
    </dgm:pt>
    <dgm:pt modelId="{3956752B-E2AD-4F04-9F92-C411ADAD5BFF}">
      <dgm:prSet/>
      <dgm:spPr/>
      <dgm:t>
        <a:bodyPr/>
        <a:lstStyle/>
        <a:p>
          <a:r>
            <a:rPr lang="en-GB" dirty="0"/>
            <a:t>Deputy Director of Student Experience</a:t>
          </a:r>
          <a:br>
            <a:rPr lang="en-GB" dirty="0"/>
          </a:br>
          <a:r>
            <a:rPr lang="en-GB" dirty="0"/>
            <a:t>Echo Zhou</a:t>
          </a:r>
          <a:br>
            <a:rPr lang="en-GB" b="1" dirty="0"/>
          </a:br>
          <a:r>
            <a:rPr lang="en-GB" b="0" dirty="0"/>
            <a:t>Post No: 4</a:t>
          </a:r>
          <a:r>
            <a:rPr lang="en-GB" dirty="0"/>
            <a:t>0082</a:t>
          </a:r>
          <a:endParaRPr lang="en-GB" b="1" dirty="0"/>
        </a:p>
      </dgm:t>
    </dgm:pt>
    <dgm:pt modelId="{5E0C75DB-47BD-4F1E-B21A-43DEDD52D74A}" type="sibTrans" cxnId="{80102571-3968-4A98-8452-9E5ED086F8B8}">
      <dgm:prSet/>
      <dgm:spPr/>
      <dgm:t>
        <a:bodyPr/>
        <a:lstStyle/>
        <a:p>
          <a:endParaRPr lang="en-GB"/>
        </a:p>
      </dgm:t>
    </dgm:pt>
    <dgm:pt modelId="{79FA95C9-CDDF-40CC-8652-E4DA0A3432B8}" type="parTrans" cxnId="{80102571-3968-4A98-8452-9E5ED086F8B8}">
      <dgm:prSet/>
      <dgm:spPr/>
      <dgm:t>
        <a:bodyPr/>
        <a:lstStyle/>
        <a:p>
          <a:endParaRPr lang="en-GB"/>
        </a:p>
      </dgm:t>
    </dgm:pt>
    <dgm:pt modelId="{4E432DF0-2E69-41B7-8098-A01845881D78}" type="asst">
      <dgm:prSet/>
      <dgm:spPr/>
      <dgm:t>
        <a:bodyPr/>
        <a:lstStyle/>
        <a:p>
          <a:r>
            <a:rPr lang="en-GB" dirty="0"/>
            <a:t>Janet Evans </a:t>
          </a:r>
        </a:p>
        <a:p>
          <a:r>
            <a:rPr lang="en-GB" dirty="0"/>
            <a:t>PA Director Student Experience</a:t>
          </a:r>
        </a:p>
        <a:p>
          <a:r>
            <a:rPr lang="en-GB" dirty="0"/>
            <a:t>Post No.20409</a:t>
          </a:r>
        </a:p>
      </dgm:t>
    </dgm:pt>
    <dgm:pt modelId="{14915FAE-B48D-4440-8146-EB4BBDE11C1C}" type="parTrans" cxnId="{C60E6CB0-5685-4510-8581-4A0688D4D1FA}">
      <dgm:prSet/>
      <dgm:spPr/>
      <dgm:t>
        <a:bodyPr/>
        <a:lstStyle/>
        <a:p>
          <a:endParaRPr lang="en-GB"/>
        </a:p>
      </dgm:t>
    </dgm:pt>
    <dgm:pt modelId="{84385BBE-EF81-4994-8D7E-F137B5161DF5}" type="sibTrans" cxnId="{C60E6CB0-5685-4510-8581-4A0688D4D1FA}">
      <dgm:prSet/>
      <dgm:spPr/>
      <dgm:t>
        <a:bodyPr/>
        <a:lstStyle/>
        <a:p>
          <a:endParaRPr lang="en-GB"/>
        </a:p>
      </dgm:t>
    </dgm:pt>
    <dgm:pt modelId="{BB0F5BE8-74D2-4795-9806-294493AABE66}">
      <dgm:prSet/>
      <dgm:spPr/>
      <dgm:t>
        <a:bodyPr/>
        <a:lstStyle/>
        <a:p>
          <a:r>
            <a:rPr lang="en-GB" dirty="0"/>
            <a:t>Head of Welcome, Arrivals &amp; Induction</a:t>
          </a:r>
          <a:br>
            <a:rPr lang="en-GB" dirty="0"/>
          </a:br>
          <a:r>
            <a:rPr lang="en-GB" b="1" dirty="0"/>
            <a:t>Will Thomas</a:t>
          </a:r>
          <a:br>
            <a:rPr lang="en-GB" dirty="0"/>
          </a:br>
          <a:r>
            <a:rPr lang="en-GB" dirty="0"/>
            <a:t>Post No: 80222</a:t>
          </a:r>
        </a:p>
      </dgm:t>
    </dgm:pt>
    <dgm:pt modelId="{A4F686A4-F052-4D39-BE6F-092A27A0FA28}" type="parTrans" cxnId="{9F1E2DA1-D2E7-4E2B-B77C-91FD0378CC52}">
      <dgm:prSet/>
      <dgm:spPr/>
      <dgm:t>
        <a:bodyPr/>
        <a:lstStyle/>
        <a:p>
          <a:endParaRPr lang="en-GB"/>
        </a:p>
      </dgm:t>
    </dgm:pt>
    <dgm:pt modelId="{462BDCF3-2730-4506-9B68-16280197B944}" type="sibTrans" cxnId="{9F1E2DA1-D2E7-4E2B-B77C-91FD0378CC52}">
      <dgm:prSet/>
      <dgm:spPr/>
      <dgm:t>
        <a:bodyPr/>
        <a:lstStyle/>
        <a:p>
          <a:endParaRPr lang="en-GB"/>
        </a:p>
      </dgm:t>
    </dgm:pt>
    <dgm:pt modelId="{3BA57427-C88A-4951-B321-7CE36314384B}">
      <dgm:prSet/>
      <dgm:spPr/>
      <dgm:t>
        <a:bodyPr/>
        <a:lstStyle/>
        <a:p>
          <a:r>
            <a:rPr lang="en-GB" dirty="0"/>
            <a:t>Induction Manager</a:t>
          </a:r>
        </a:p>
        <a:p>
          <a:r>
            <a:rPr lang="en-GB" b="1" dirty="0"/>
            <a:t>Claire Caine</a:t>
          </a:r>
        </a:p>
        <a:p>
          <a:r>
            <a:rPr lang="en-GB" dirty="0"/>
            <a:t>Post No. 89962</a:t>
          </a:r>
        </a:p>
      </dgm:t>
    </dgm:pt>
    <dgm:pt modelId="{EA9EFC27-B241-40E0-8F10-CFFBC5449759}" type="parTrans" cxnId="{EC178E98-5E4C-4B47-AC88-A84466A74914}">
      <dgm:prSet/>
      <dgm:spPr/>
      <dgm:t>
        <a:bodyPr/>
        <a:lstStyle/>
        <a:p>
          <a:endParaRPr lang="en-GB"/>
        </a:p>
      </dgm:t>
    </dgm:pt>
    <dgm:pt modelId="{36C7AE21-43AA-4300-84C2-E07FEB9D01D5}" type="sibTrans" cxnId="{EC178E98-5E4C-4B47-AC88-A84466A74914}">
      <dgm:prSet/>
      <dgm:spPr/>
      <dgm:t>
        <a:bodyPr/>
        <a:lstStyle/>
        <a:p>
          <a:endParaRPr lang="en-GB"/>
        </a:p>
      </dgm:t>
    </dgm:pt>
    <dgm:pt modelId="{E4BB5004-51AF-456A-A4AD-302BFD63EA93}">
      <dgm:prSet/>
      <dgm:spPr/>
      <dgm:t>
        <a:bodyPr/>
        <a:lstStyle/>
        <a:p>
          <a:r>
            <a:rPr lang="en-GB" dirty="0"/>
            <a:t>Internationalisation Officer</a:t>
          </a:r>
        </a:p>
        <a:p>
          <a:r>
            <a:rPr lang="en-GB" b="1" dirty="0"/>
            <a:t>Poonam Pedley</a:t>
          </a:r>
        </a:p>
        <a:p>
          <a:r>
            <a:rPr lang="en-GB" dirty="0"/>
            <a:t>Post No. 71639</a:t>
          </a:r>
        </a:p>
      </dgm:t>
    </dgm:pt>
    <dgm:pt modelId="{D787E9C3-5E6B-457E-9D3F-BBEEB2F98211}" type="parTrans" cxnId="{806CC52E-CB05-4D9C-B217-0E830DFD5548}">
      <dgm:prSet/>
      <dgm:spPr/>
      <dgm:t>
        <a:bodyPr/>
        <a:lstStyle/>
        <a:p>
          <a:endParaRPr lang="en-GB"/>
        </a:p>
      </dgm:t>
    </dgm:pt>
    <dgm:pt modelId="{17B38FDC-43B1-4A35-8B7D-09D4FA372C56}" type="sibTrans" cxnId="{806CC52E-CB05-4D9C-B217-0E830DFD5548}">
      <dgm:prSet/>
      <dgm:spPr/>
      <dgm:t>
        <a:bodyPr/>
        <a:lstStyle/>
        <a:p>
          <a:endParaRPr lang="en-GB"/>
        </a:p>
      </dgm:t>
    </dgm:pt>
    <dgm:pt modelId="{9F680AB8-14C0-4C51-BFF2-8DC664269577}">
      <dgm:prSet/>
      <dgm:spPr/>
      <dgm:t>
        <a:bodyPr/>
        <a:lstStyle/>
        <a:p>
          <a:r>
            <a:rPr lang="en-GB" dirty="0"/>
            <a:t>Internationalisation Administrator</a:t>
          </a:r>
        </a:p>
        <a:p>
          <a:r>
            <a:rPr lang="en-GB" b="1" dirty="0"/>
            <a:t>Jong Won Lee</a:t>
          </a:r>
        </a:p>
        <a:p>
          <a:r>
            <a:rPr lang="en-GB" dirty="0"/>
            <a:t>Post No. 101163</a:t>
          </a:r>
        </a:p>
      </dgm:t>
    </dgm:pt>
    <dgm:pt modelId="{BCBAEB66-CA78-49F9-A7F8-4A06F0811907}" type="parTrans" cxnId="{6AE9C5E4-3E5C-4D49-B6B3-758D032E3891}">
      <dgm:prSet/>
      <dgm:spPr/>
      <dgm:t>
        <a:bodyPr/>
        <a:lstStyle/>
        <a:p>
          <a:endParaRPr lang="en-GB"/>
        </a:p>
      </dgm:t>
    </dgm:pt>
    <dgm:pt modelId="{EDDB1D4D-44C2-499E-886C-025884C460DD}" type="sibTrans" cxnId="{6AE9C5E4-3E5C-4D49-B6B3-758D032E3891}">
      <dgm:prSet/>
      <dgm:spPr/>
      <dgm:t>
        <a:bodyPr/>
        <a:lstStyle/>
        <a:p>
          <a:endParaRPr lang="en-GB"/>
        </a:p>
      </dgm:t>
    </dgm:pt>
    <dgm:pt modelId="{C031F7D0-61C8-4567-BB95-97765B74E8B7}">
      <dgm:prSet/>
      <dgm:spPr/>
      <dgm:t>
        <a:bodyPr/>
        <a:lstStyle/>
        <a:p>
          <a:r>
            <a:rPr lang="en-GB" dirty="0"/>
            <a:t>Welcome and Induction Coordinator</a:t>
          </a:r>
        </a:p>
        <a:p>
          <a:r>
            <a:rPr lang="en-GB" b="1" dirty="0"/>
            <a:t>Jennifer John</a:t>
          </a:r>
        </a:p>
        <a:p>
          <a:r>
            <a:rPr lang="en-GB" dirty="0"/>
            <a:t>Post No. 80243</a:t>
          </a:r>
        </a:p>
      </dgm:t>
    </dgm:pt>
    <dgm:pt modelId="{E8935B17-B10C-4B69-A6CE-15A0ECB10214}" type="parTrans" cxnId="{505F386B-91DD-4B27-9E53-489AE7D4DE57}">
      <dgm:prSet/>
      <dgm:spPr/>
      <dgm:t>
        <a:bodyPr/>
        <a:lstStyle/>
        <a:p>
          <a:endParaRPr lang="en-GB"/>
        </a:p>
      </dgm:t>
    </dgm:pt>
    <dgm:pt modelId="{EAB9A023-49E1-4962-96F4-90C5AB14EF47}" type="sibTrans" cxnId="{505F386B-91DD-4B27-9E53-489AE7D4DE57}">
      <dgm:prSet/>
      <dgm:spPr/>
      <dgm:t>
        <a:bodyPr/>
        <a:lstStyle/>
        <a:p>
          <a:endParaRPr lang="en-GB"/>
        </a:p>
      </dgm:t>
    </dgm:pt>
    <dgm:pt modelId="{7B3A62E7-F5AE-47A0-85EA-AF8A9B060348}">
      <dgm:prSet/>
      <dgm:spPr/>
      <dgm:t>
        <a:bodyPr/>
        <a:lstStyle/>
        <a:p>
          <a:r>
            <a:rPr lang="en-GB" dirty="0"/>
            <a:t>Welcome and Induction Assistant</a:t>
          </a:r>
        </a:p>
        <a:p>
          <a:r>
            <a:rPr lang="en-GB" b="1" dirty="0"/>
            <a:t>Jamie Yapp</a:t>
          </a:r>
        </a:p>
        <a:p>
          <a:r>
            <a:rPr lang="en-GB" dirty="0"/>
            <a:t>Post No. 72575</a:t>
          </a:r>
        </a:p>
      </dgm:t>
    </dgm:pt>
    <dgm:pt modelId="{BE1D6621-59B7-4D81-8EB5-74031CC2527E}" type="parTrans" cxnId="{81916E86-B957-4105-8B0C-89B10BE369F1}">
      <dgm:prSet/>
      <dgm:spPr/>
      <dgm:t>
        <a:bodyPr/>
        <a:lstStyle/>
        <a:p>
          <a:endParaRPr lang="en-GB"/>
        </a:p>
      </dgm:t>
    </dgm:pt>
    <dgm:pt modelId="{A74BEDD4-2099-498A-A58F-CF81C7CA8F6C}" type="sibTrans" cxnId="{81916E86-B957-4105-8B0C-89B10BE369F1}">
      <dgm:prSet/>
      <dgm:spPr/>
      <dgm:t>
        <a:bodyPr/>
        <a:lstStyle/>
        <a:p>
          <a:endParaRPr lang="en-GB"/>
        </a:p>
      </dgm:t>
    </dgm:pt>
    <dgm:pt modelId="{E804A1E6-D10A-4A86-AE31-B09AB8A2A5E2}" type="pres">
      <dgm:prSet presAssocID="{4C8AA0EF-A417-4BF0-AD6D-6D45689DE15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B6BAEB-D03E-4F5A-9B8E-85E9C2630253}" type="pres">
      <dgm:prSet presAssocID="{91AE3AC9-0609-4941-A9A2-E4B3F2265A40}" presName="hierRoot1" presStyleCnt="0">
        <dgm:presLayoutVars>
          <dgm:hierBranch val="init"/>
        </dgm:presLayoutVars>
      </dgm:prSet>
      <dgm:spPr/>
    </dgm:pt>
    <dgm:pt modelId="{A06B55A1-A126-4C46-A600-CBC5FEDB07B3}" type="pres">
      <dgm:prSet presAssocID="{91AE3AC9-0609-4941-A9A2-E4B3F2265A40}" presName="rootComposite1" presStyleCnt="0"/>
      <dgm:spPr/>
    </dgm:pt>
    <dgm:pt modelId="{ADB37F1E-AC4E-4514-B1FB-9D4ED780DE2C}" type="pres">
      <dgm:prSet presAssocID="{91AE3AC9-0609-4941-A9A2-E4B3F2265A40}" presName="rootText1" presStyleLbl="node0" presStyleIdx="0" presStyleCnt="1">
        <dgm:presLayoutVars>
          <dgm:chPref val="3"/>
        </dgm:presLayoutVars>
      </dgm:prSet>
      <dgm:spPr/>
    </dgm:pt>
    <dgm:pt modelId="{A5935DB7-269F-44BE-9EC6-5399C6F3D360}" type="pres">
      <dgm:prSet presAssocID="{91AE3AC9-0609-4941-A9A2-E4B3F2265A40}" presName="rootConnector1" presStyleLbl="node1" presStyleIdx="0" presStyleCnt="0"/>
      <dgm:spPr/>
    </dgm:pt>
    <dgm:pt modelId="{77731E36-B052-4FA9-95DA-FC4091DD091E}" type="pres">
      <dgm:prSet presAssocID="{91AE3AC9-0609-4941-A9A2-E4B3F2265A40}" presName="hierChild2" presStyleCnt="0"/>
      <dgm:spPr/>
    </dgm:pt>
    <dgm:pt modelId="{2A727FC3-89B6-4FCC-8EF7-D1737B340B80}" type="pres">
      <dgm:prSet presAssocID="{79FA95C9-CDDF-40CC-8652-E4DA0A3432B8}" presName="Name37" presStyleLbl="parChTrans1D2" presStyleIdx="0" presStyleCnt="3"/>
      <dgm:spPr/>
    </dgm:pt>
    <dgm:pt modelId="{9E28E280-3654-4E96-92B7-90BAB4996396}" type="pres">
      <dgm:prSet presAssocID="{3956752B-E2AD-4F04-9F92-C411ADAD5BFF}" presName="hierRoot2" presStyleCnt="0">
        <dgm:presLayoutVars>
          <dgm:hierBranch val="init"/>
        </dgm:presLayoutVars>
      </dgm:prSet>
      <dgm:spPr/>
    </dgm:pt>
    <dgm:pt modelId="{A243D917-59B4-4BF1-8DBA-99933892D790}" type="pres">
      <dgm:prSet presAssocID="{3956752B-E2AD-4F04-9F92-C411ADAD5BFF}" presName="rootComposite" presStyleCnt="0"/>
      <dgm:spPr/>
    </dgm:pt>
    <dgm:pt modelId="{A570D5EE-897E-4996-A727-DD706D0BC80A}" type="pres">
      <dgm:prSet presAssocID="{3956752B-E2AD-4F04-9F92-C411ADAD5BFF}" presName="rootText" presStyleLbl="node2" presStyleIdx="0" presStyleCnt="2">
        <dgm:presLayoutVars>
          <dgm:chPref val="3"/>
        </dgm:presLayoutVars>
      </dgm:prSet>
      <dgm:spPr/>
    </dgm:pt>
    <dgm:pt modelId="{0479F39F-CF99-4B38-8FD9-410D20E9CD94}" type="pres">
      <dgm:prSet presAssocID="{3956752B-E2AD-4F04-9F92-C411ADAD5BFF}" presName="rootConnector" presStyleLbl="node2" presStyleIdx="0" presStyleCnt="2"/>
      <dgm:spPr/>
    </dgm:pt>
    <dgm:pt modelId="{CA386E4C-E09A-4BD8-9638-2FB490889EB9}" type="pres">
      <dgm:prSet presAssocID="{3956752B-E2AD-4F04-9F92-C411ADAD5BFF}" presName="hierChild4" presStyleCnt="0"/>
      <dgm:spPr/>
    </dgm:pt>
    <dgm:pt modelId="{C63AC93B-770A-49EB-A305-33C20A2430D7}" type="pres">
      <dgm:prSet presAssocID="{8B703F36-1624-48A8-8796-BC49CEDD2E2E}" presName="Name37" presStyleLbl="parChTrans1D3" presStyleIdx="0" presStyleCnt="4"/>
      <dgm:spPr/>
    </dgm:pt>
    <dgm:pt modelId="{857F5938-B70A-43F6-85E8-6BBC1E72EFCB}" type="pres">
      <dgm:prSet presAssocID="{282496C8-36EA-4D6F-AC3C-F9A12C89675B}" presName="hierRoot2" presStyleCnt="0">
        <dgm:presLayoutVars>
          <dgm:hierBranch val="init"/>
        </dgm:presLayoutVars>
      </dgm:prSet>
      <dgm:spPr/>
    </dgm:pt>
    <dgm:pt modelId="{AA4246F1-4C0C-4057-A030-170BB90A8B6B}" type="pres">
      <dgm:prSet presAssocID="{282496C8-36EA-4D6F-AC3C-F9A12C89675B}" presName="rootComposite" presStyleCnt="0"/>
      <dgm:spPr/>
    </dgm:pt>
    <dgm:pt modelId="{F1AAD0A5-4299-4AC0-94E6-C641116DDDF5}" type="pres">
      <dgm:prSet presAssocID="{282496C8-36EA-4D6F-AC3C-F9A12C89675B}" presName="rootText" presStyleLbl="node3" presStyleIdx="0" presStyleCnt="4">
        <dgm:presLayoutVars>
          <dgm:chPref val="3"/>
        </dgm:presLayoutVars>
      </dgm:prSet>
      <dgm:spPr/>
    </dgm:pt>
    <dgm:pt modelId="{2D6CDBFA-B883-4AAD-B041-5284A64EDE99}" type="pres">
      <dgm:prSet presAssocID="{282496C8-36EA-4D6F-AC3C-F9A12C89675B}" presName="rootConnector" presStyleLbl="node3" presStyleIdx="0" presStyleCnt="4"/>
      <dgm:spPr/>
    </dgm:pt>
    <dgm:pt modelId="{B86B26FC-954D-48EC-A1E2-66C7D62B57E1}" type="pres">
      <dgm:prSet presAssocID="{282496C8-36EA-4D6F-AC3C-F9A12C89675B}" presName="hierChild4" presStyleCnt="0"/>
      <dgm:spPr/>
    </dgm:pt>
    <dgm:pt modelId="{611C6BD2-378B-4772-BED0-D28032154752}" type="pres">
      <dgm:prSet presAssocID="{6968E2FC-9B33-4CE3-ABA3-632C39A85D81}" presName="Name37" presStyleLbl="parChTrans1D4" presStyleIdx="0" presStyleCnt="13"/>
      <dgm:spPr/>
    </dgm:pt>
    <dgm:pt modelId="{644EFD3C-29D8-4180-AFA0-4CB7D49A2951}" type="pres">
      <dgm:prSet presAssocID="{FC247017-1DFC-48F4-9E2E-C7062ED0D0B9}" presName="hierRoot2" presStyleCnt="0">
        <dgm:presLayoutVars>
          <dgm:hierBranch val="init"/>
        </dgm:presLayoutVars>
      </dgm:prSet>
      <dgm:spPr/>
    </dgm:pt>
    <dgm:pt modelId="{1885F440-E348-4A7E-802A-433F40B1E0E3}" type="pres">
      <dgm:prSet presAssocID="{FC247017-1DFC-48F4-9E2E-C7062ED0D0B9}" presName="rootComposite" presStyleCnt="0"/>
      <dgm:spPr/>
    </dgm:pt>
    <dgm:pt modelId="{EF7A4414-BECB-4C22-92E7-74F7FB561D5C}" type="pres">
      <dgm:prSet presAssocID="{FC247017-1DFC-48F4-9E2E-C7062ED0D0B9}" presName="rootText" presStyleLbl="node4" presStyleIdx="0" presStyleCnt="13">
        <dgm:presLayoutVars>
          <dgm:chPref val="3"/>
        </dgm:presLayoutVars>
      </dgm:prSet>
      <dgm:spPr/>
    </dgm:pt>
    <dgm:pt modelId="{63703A32-0A9A-49A8-9ADE-E5084B397DB0}" type="pres">
      <dgm:prSet presAssocID="{FC247017-1DFC-48F4-9E2E-C7062ED0D0B9}" presName="rootConnector" presStyleLbl="node4" presStyleIdx="0" presStyleCnt="13"/>
      <dgm:spPr/>
    </dgm:pt>
    <dgm:pt modelId="{D3323D63-965B-4C16-8AC6-16EAF32DC782}" type="pres">
      <dgm:prSet presAssocID="{FC247017-1DFC-48F4-9E2E-C7062ED0D0B9}" presName="hierChild4" presStyleCnt="0"/>
      <dgm:spPr/>
    </dgm:pt>
    <dgm:pt modelId="{51DDFB22-9762-4076-A505-F4AD6DD054E5}" type="pres">
      <dgm:prSet presAssocID="{FC247017-1DFC-48F4-9E2E-C7062ED0D0B9}" presName="hierChild5" presStyleCnt="0"/>
      <dgm:spPr/>
    </dgm:pt>
    <dgm:pt modelId="{02C5B3DA-9DFC-4470-90AA-FF4F94C0BF02}" type="pres">
      <dgm:prSet presAssocID="{E6DC24AA-305B-4C4E-A1F4-FC23D5540794}" presName="Name37" presStyleLbl="parChTrans1D4" presStyleIdx="1" presStyleCnt="13"/>
      <dgm:spPr/>
    </dgm:pt>
    <dgm:pt modelId="{77DCB247-A7C9-4D3D-9DD5-2472EB36265B}" type="pres">
      <dgm:prSet presAssocID="{B0C1BFC4-F047-4A38-8E42-55BB23DAA9F8}" presName="hierRoot2" presStyleCnt="0">
        <dgm:presLayoutVars>
          <dgm:hierBranch val="init"/>
        </dgm:presLayoutVars>
      </dgm:prSet>
      <dgm:spPr/>
    </dgm:pt>
    <dgm:pt modelId="{95009C3E-153E-42B8-AF28-90EA17D8DC11}" type="pres">
      <dgm:prSet presAssocID="{B0C1BFC4-F047-4A38-8E42-55BB23DAA9F8}" presName="rootComposite" presStyleCnt="0"/>
      <dgm:spPr/>
    </dgm:pt>
    <dgm:pt modelId="{86859648-0252-4516-B773-4F363D804907}" type="pres">
      <dgm:prSet presAssocID="{B0C1BFC4-F047-4A38-8E42-55BB23DAA9F8}" presName="rootText" presStyleLbl="node4" presStyleIdx="1" presStyleCnt="13">
        <dgm:presLayoutVars>
          <dgm:chPref val="3"/>
        </dgm:presLayoutVars>
      </dgm:prSet>
      <dgm:spPr/>
    </dgm:pt>
    <dgm:pt modelId="{7FEBC48F-B9F7-4DBC-BB90-D116E8B49D78}" type="pres">
      <dgm:prSet presAssocID="{B0C1BFC4-F047-4A38-8E42-55BB23DAA9F8}" presName="rootConnector" presStyleLbl="node4" presStyleIdx="1" presStyleCnt="13"/>
      <dgm:spPr/>
    </dgm:pt>
    <dgm:pt modelId="{785E7AE3-7615-4594-A6FB-336FE2A1008D}" type="pres">
      <dgm:prSet presAssocID="{B0C1BFC4-F047-4A38-8E42-55BB23DAA9F8}" presName="hierChild4" presStyleCnt="0"/>
      <dgm:spPr/>
    </dgm:pt>
    <dgm:pt modelId="{EEF46599-5CA6-4CEF-9B4D-FDF3CF7F6D8C}" type="pres">
      <dgm:prSet presAssocID="{B0C1BFC4-F047-4A38-8E42-55BB23DAA9F8}" presName="hierChild5" presStyleCnt="0"/>
      <dgm:spPr/>
    </dgm:pt>
    <dgm:pt modelId="{6C105770-1DDC-46B8-9F7D-AF441DE9E611}" type="pres">
      <dgm:prSet presAssocID="{74753A42-CD48-4855-9E20-5EA9DFEEAE69}" presName="Name37" presStyleLbl="parChTrans1D4" presStyleIdx="2" presStyleCnt="13"/>
      <dgm:spPr/>
    </dgm:pt>
    <dgm:pt modelId="{B1A1B4E2-1761-4247-B1CE-0A53C2D3DF91}" type="pres">
      <dgm:prSet presAssocID="{07EA87E0-3DC5-423E-87E9-E288B2E7AB2F}" presName="hierRoot2" presStyleCnt="0">
        <dgm:presLayoutVars>
          <dgm:hierBranch val="init"/>
        </dgm:presLayoutVars>
      </dgm:prSet>
      <dgm:spPr/>
    </dgm:pt>
    <dgm:pt modelId="{BB7920E9-89B8-4F0D-84CA-1CF414960D64}" type="pres">
      <dgm:prSet presAssocID="{07EA87E0-3DC5-423E-87E9-E288B2E7AB2F}" presName="rootComposite" presStyleCnt="0"/>
      <dgm:spPr/>
    </dgm:pt>
    <dgm:pt modelId="{D20FE0CF-72D5-40E2-A0FC-72DE82DC7358}" type="pres">
      <dgm:prSet presAssocID="{07EA87E0-3DC5-423E-87E9-E288B2E7AB2F}" presName="rootText" presStyleLbl="node4" presStyleIdx="2" presStyleCnt="13">
        <dgm:presLayoutVars>
          <dgm:chPref val="3"/>
        </dgm:presLayoutVars>
      </dgm:prSet>
      <dgm:spPr/>
    </dgm:pt>
    <dgm:pt modelId="{B7BD29AF-761F-4703-A9BF-2BC03BD552A2}" type="pres">
      <dgm:prSet presAssocID="{07EA87E0-3DC5-423E-87E9-E288B2E7AB2F}" presName="rootConnector" presStyleLbl="node4" presStyleIdx="2" presStyleCnt="13"/>
      <dgm:spPr/>
    </dgm:pt>
    <dgm:pt modelId="{1FA07F3B-6DCA-4267-A5DB-08288976FA75}" type="pres">
      <dgm:prSet presAssocID="{07EA87E0-3DC5-423E-87E9-E288B2E7AB2F}" presName="hierChild4" presStyleCnt="0"/>
      <dgm:spPr/>
    </dgm:pt>
    <dgm:pt modelId="{D5D24794-9981-4B03-B623-3D097D45817E}" type="pres">
      <dgm:prSet presAssocID="{07EA87E0-3DC5-423E-87E9-E288B2E7AB2F}" presName="hierChild5" presStyleCnt="0"/>
      <dgm:spPr/>
    </dgm:pt>
    <dgm:pt modelId="{DA2690C0-75F2-4A6D-8E6F-0C36CAC08E9A}" type="pres">
      <dgm:prSet presAssocID="{8FEC0750-DB40-4C37-B252-6AF057A5B5E7}" presName="Name37" presStyleLbl="parChTrans1D4" presStyleIdx="3" presStyleCnt="13"/>
      <dgm:spPr/>
    </dgm:pt>
    <dgm:pt modelId="{0C3980F3-14E4-4FF6-AC26-46769C770C08}" type="pres">
      <dgm:prSet presAssocID="{A4284057-DC46-433A-8BBD-EFEBF6446557}" presName="hierRoot2" presStyleCnt="0">
        <dgm:presLayoutVars>
          <dgm:hierBranch val="init"/>
        </dgm:presLayoutVars>
      </dgm:prSet>
      <dgm:spPr/>
    </dgm:pt>
    <dgm:pt modelId="{E7E70418-7137-4962-BEC1-B3EE1AA01D18}" type="pres">
      <dgm:prSet presAssocID="{A4284057-DC46-433A-8BBD-EFEBF6446557}" presName="rootComposite" presStyleCnt="0"/>
      <dgm:spPr/>
    </dgm:pt>
    <dgm:pt modelId="{2EF2B918-0E47-4F82-9F38-3CE589168F88}" type="pres">
      <dgm:prSet presAssocID="{A4284057-DC46-433A-8BBD-EFEBF6446557}" presName="rootText" presStyleLbl="node4" presStyleIdx="3" presStyleCnt="13">
        <dgm:presLayoutVars>
          <dgm:chPref val="3"/>
        </dgm:presLayoutVars>
      </dgm:prSet>
      <dgm:spPr/>
    </dgm:pt>
    <dgm:pt modelId="{7581F27E-8315-4F55-B357-2D1F1170631B}" type="pres">
      <dgm:prSet presAssocID="{A4284057-DC46-433A-8BBD-EFEBF6446557}" presName="rootConnector" presStyleLbl="node4" presStyleIdx="3" presStyleCnt="13"/>
      <dgm:spPr/>
    </dgm:pt>
    <dgm:pt modelId="{A94CACEE-931C-4BFF-90B2-E1EAAE755E35}" type="pres">
      <dgm:prSet presAssocID="{A4284057-DC46-433A-8BBD-EFEBF6446557}" presName="hierChild4" presStyleCnt="0"/>
      <dgm:spPr/>
    </dgm:pt>
    <dgm:pt modelId="{733441AA-7AB4-4879-AA1E-A80869F28A33}" type="pres">
      <dgm:prSet presAssocID="{A4284057-DC46-433A-8BBD-EFEBF6446557}" presName="hierChild5" presStyleCnt="0"/>
      <dgm:spPr/>
    </dgm:pt>
    <dgm:pt modelId="{345351E3-428D-4AE1-8DE1-C4F59AEDF70A}" type="pres">
      <dgm:prSet presAssocID="{282496C8-36EA-4D6F-AC3C-F9A12C89675B}" presName="hierChild5" presStyleCnt="0"/>
      <dgm:spPr/>
    </dgm:pt>
    <dgm:pt modelId="{E6EC6B04-4FF0-4B14-8785-529679471CBF}" type="pres">
      <dgm:prSet presAssocID="{026D0EC2-A36C-44B9-ABD0-D53B65628F67}" presName="Name37" presStyleLbl="parChTrans1D3" presStyleIdx="1" presStyleCnt="4"/>
      <dgm:spPr/>
    </dgm:pt>
    <dgm:pt modelId="{6C6D8DFF-E3A0-4DFE-8A1F-B92C019CEAB6}" type="pres">
      <dgm:prSet presAssocID="{4AEF80E1-FE4F-472A-AB51-1FEFE8D3620F}" presName="hierRoot2" presStyleCnt="0">
        <dgm:presLayoutVars>
          <dgm:hierBranch val="init"/>
        </dgm:presLayoutVars>
      </dgm:prSet>
      <dgm:spPr/>
    </dgm:pt>
    <dgm:pt modelId="{CF5F19D4-6BF3-448C-AC6A-AAE06B9ACDC7}" type="pres">
      <dgm:prSet presAssocID="{4AEF80E1-FE4F-472A-AB51-1FEFE8D3620F}" presName="rootComposite" presStyleCnt="0"/>
      <dgm:spPr/>
    </dgm:pt>
    <dgm:pt modelId="{1CEA45EF-C064-4D16-A6C4-7FAF82F8D955}" type="pres">
      <dgm:prSet presAssocID="{4AEF80E1-FE4F-472A-AB51-1FEFE8D3620F}" presName="rootText" presStyleLbl="node3" presStyleIdx="1" presStyleCnt="4">
        <dgm:presLayoutVars>
          <dgm:chPref val="3"/>
        </dgm:presLayoutVars>
      </dgm:prSet>
      <dgm:spPr/>
    </dgm:pt>
    <dgm:pt modelId="{CF50593B-7231-4CEC-AD66-D42EF2079A21}" type="pres">
      <dgm:prSet presAssocID="{4AEF80E1-FE4F-472A-AB51-1FEFE8D3620F}" presName="rootConnector" presStyleLbl="node3" presStyleIdx="1" presStyleCnt="4"/>
      <dgm:spPr/>
    </dgm:pt>
    <dgm:pt modelId="{99153B0B-8855-4FEE-818F-FC7E97B4750D}" type="pres">
      <dgm:prSet presAssocID="{4AEF80E1-FE4F-472A-AB51-1FEFE8D3620F}" presName="hierChild4" presStyleCnt="0"/>
      <dgm:spPr/>
    </dgm:pt>
    <dgm:pt modelId="{D4B1DBAC-38FD-4540-A6B2-F62A40CECE10}" type="pres">
      <dgm:prSet presAssocID="{FE703F8C-1A59-4942-89A3-50F237FDB377}" presName="Name37" presStyleLbl="parChTrans1D4" presStyleIdx="4" presStyleCnt="13"/>
      <dgm:spPr/>
    </dgm:pt>
    <dgm:pt modelId="{FBDB1D04-09A3-4B79-A4C3-59D368CB1688}" type="pres">
      <dgm:prSet presAssocID="{5F47C1DA-159B-47E0-AE1F-4BD73EFBEC19}" presName="hierRoot2" presStyleCnt="0">
        <dgm:presLayoutVars>
          <dgm:hierBranch val="init"/>
        </dgm:presLayoutVars>
      </dgm:prSet>
      <dgm:spPr/>
    </dgm:pt>
    <dgm:pt modelId="{50A571C2-E5C1-44EF-8B12-6D9092F03103}" type="pres">
      <dgm:prSet presAssocID="{5F47C1DA-159B-47E0-AE1F-4BD73EFBEC19}" presName="rootComposite" presStyleCnt="0"/>
      <dgm:spPr/>
    </dgm:pt>
    <dgm:pt modelId="{1EC7C21B-CF3E-445E-A9A2-48085D08F2A8}" type="pres">
      <dgm:prSet presAssocID="{5F47C1DA-159B-47E0-AE1F-4BD73EFBEC19}" presName="rootText" presStyleLbl="node4" presStyleIdx="4" presStyleCnt="13">
        <dgm:presLayoutVars>
          <dgm:chPref val="3"/>
        </dgm:presLayoutVars>
      </dgm:prSet>
      <dgm:spPr/>
    </dgm:pt>
    <dgm:pt modelId="{BC9FDCF3-40ED-4166-8750-B86F3A3B0767}" type="pres">
      <dgm:prSet presAssocID="{5F47C1DA-159B-47E0-AE1F-4BD73EFBEC19}" presName="rootConnector" presStyleLbl="node4" presStyleIdx="4" presStyleCnt="13"/>
      <dgm:spPr/>
    </dgm:pt>
    <dgm:pt modelId="{B5762F44-4EB0-4016-AB77-095A89286F11}" type="pres">
      <dgm:prSet presAssocID="{5F47C1DA-159B-47E0-AE1F-4BD73EFBEC19}" presName="hierChild4" presStyleCnt="0"/>
      <dgm:spPr/>
    </dgm:pt>
    <dgm:pt modelId="{D4D07686-EDC4-42A6-82EE-199D1E7EDFC6}" type="pres">
      <dgm:prSet presAssocID="{5F47C1DA-159B-47E0-AE1F-4BD73EFBEC19}" presName="hierChild5" presStyleCnt="0"/>
      <dgm:spPr/>
    </dgm:pt>
    <dgm:pt modelId="{81C60BCD-BFEC-440E-8AD7-CF02434341A5}" type="pres">
      <dgm:prSet presAssocID="{E04A3CC6-6535-4A70-BD66-DD349B720A7C}" presName="Name37" presStyleLbl="parChTrans1D4" presStyleIdx="5" presStyleCnt="13"/>
      <dgm:spPr/>
    </dgm:pt>
    <dgm:pt modelId="{3EB440E1-8B22-4508-A606-9EF844D91FEF}" type="pres">
      <dgm:prSet presAssocID="{00E6D2C9-9E33-4EBB-B916-7F7A36EB88B2}" presName="hierRoot2" presStyleCnt="0">
        <dgm:presLayoutVars>
          <dgm:hierBranch val="init"/>
        </dgm:presLayoutVars>
      </dgm:prSet>
      <dgm:spPr/>
    </dgm:pt>
    <dgm:pt modelId="{EC0F0C0C-4A55-42AF-BAAC-421FAF079E1C}" type="pres">
      <dgm:prSet presAssocID="{00E6D2C9-9E33-4EBB-B916-7F7A36EB88B2}" presName="rootComposite" presStyleCnt="0"/>
      <dgm:spPr/>
    </dgm:pt>
    <dgm:pt modelId="{844E3D11-9E38-4B01-96D5-9AF7CC661FEC}" type="pres">
      <dgm:prSet presAssocID="{00E6D2C9-9E33-4EBB-B916-7F7A36EB88B2}" presName="rootText" presStyleLbl="node4" presStyleIdx="5" presStyleCnt="13">
        <dgm:presLayoutVars>
          <dgm:chPref val="3"/>
        </dgm:presLayoutVars>
      </dgm:prSet>
      <dgm:spPr/>
    </dgm:pt>
    <dgm:pt modelId="{762D2CE6-FC1C-4797-8A75-D95533964A3C}" type="pres">
      <dgm:prSet presAssocID="{00E6D2C9-9E33-4EBB-B916-7F7A36EB88B2}" presName="rootConnector" presStyleLbl="node4" presStyleIdx="5" presStyleCnt="13"/>
      <dgm:spPr/>
    </dgm:pt>
    <dgm:pt modelId="{6B317F28-23AE-4A9D-8EA8-54F565867AD5}" type="pres">
      <dgm:prSet presAssocID="{00E6D2C9-9E33-4EBB-B916-7F7A36EB88B2}" presName="hierChild4" presStyleCnt="0"/>
      <dgm:spPr/>
    </dgm:pt>
    <dgm:pt modelId="{8EF39947-C449-454B-8919-50FE2D4A037A}" type="pres">
      <dgm:prSet presAssocID="{00E6D2C9-9E33-4EBB-B916-7F7A36EB88B2}" presName="hierChild5" presStyleCnt="0"/>
      <dgm:spPr/>
    </dgm:pt>
    <dgm:pt modelId="{99608470-21CA-4642-BDAC-AE00505ABB24}" type="pres">
      <dgm:prSet presAssocID="{BC74827F-FFB5-4BF7-B3B2-A2411CB8196B}" presName="Name37" presStyleLbl="parChTrans1D4" presStyleIdx="6" presStyleCnt="13"/>
      <dgm:spPr/>
    </dgm:pt>
    <dgm:pt modelId="{88C02649-9739-40F0-A165-323AFF72F5F6}" type="pres">
      <dgm:prSet presAssocID="{DFDADDFD-D9AF-4EF8-A04C-4909D561A810}" presName="hierRoot2" presStyleCnt="0">
        <dgm:presLayoutVars>
          <dgm:hierBranch val="init"/>
        </dgm:presLayoutVars>
      </dgm:prSet>
      <dgm:spPr/>
    </dgm:pt>
    <dgm:pt modelId="{FEA9B625-9ED6-499E-83D3-D55D922AD1FA}" type="pres">
      <dgm:prSet presAssocID="{DFDADDFD-D9AF-4EF8-A04C-4909D561A810}" presName="rootComposite" presStyleCnt="0"/>
      <dgm:spPr/>
    </dgm:pt>
    <dgm:pt modelId="{783114AE-8B4A-4D3F-AE50-605906B0FA50}" type="pres">
      <dgm:prSet presAssocID="{DFDADDFD-D9AF-4EF8-A04C-4909D561A810}" presName="rootText" presStyleLbl="node4" presStyleIdx="6" presStyleCnt="13">
        <dgm:presLayoutVars>
          <dgm:chPref val="3"/>
        </dgm:presLayoutVars>
      </dgm:prSet>
      <dgm:spPr/>
    </dgm:pt>
    <dgm:pt modelId="{B2772990-437C-4945-B9FE-E2F2245520D4}" type="pres">
      <dgm:prSet presAssocID="{DFDADDFD-D9AF-4EF8-A04C-4909D561A810}" presName="rootConnector" presStyleLbl="node4" presStyleIdx="6" presStyleCnt="13"/>
      <dgm:spPr/>
    </dgm:pt>
    <dgm:pt modelId="{5B475014-1573-46D2-90D1-5043AAEAED35}" type="pres">
      <dgm:prSet presAssocID="{DFDADDFD-D9AF-4EF8-A04C-4909D561A810}" presName="hierChild4" presStyleCnt="0"/>
      <dgm:spPr/>
    </dgm:pt>
    <dgm:pt modelId="{77777285-49D8-4F1E-8386-19CFC73C425C}" type="pres">
      <dgm:prSet presAssocID="{DFDADDFD-D9AF-4EF8-A04C-4909D561A810}" presName="hierChild5" presStyleCnt="0"/>
      <dgm:spPr/>
    </dgm:pt>
    <dgm:pt modelId="{4FC8CACB-F65D-4A3D-B44A-83A9F0D826F8}" type="pres">
      <dgm:prSet presAssocID="{425C10DA-2923-4F6B-8C36-C0DD1AA1B870}" presName="Name37" presStyleLbl="parChTrans1D4" presStyleIdx="7" presStyleCnt="13"/>
      <dgm:spPr/>
    </dgm:pt>
    <dgm:pt modelId="{C7C82EA7-A87B-4F75-AA92-C2E454C486A8}" type="pres">
      <dgm:prSet presAssocID="{16FBFEE6-5876-4A71-AE1B-738599A48E02}" presName="hierRoot2" presStyleCnt="0">
        <dgm:presLayoutVars>
          <dgm:hierBranch val="init"/>
        </dgm:presLayoutVars>
      </dgm:prSet>
      <dgm:spPr/>
    </dgm:pt>
    <dgm:pt modelId="{D3C37DF6-BADB-4421-81BB-1AF09C5EE8D6}" type="pres">
      <dgm:prSet presAssocID="{16FBFEE6-5876-4A71-AE1B-738599A48E02}" presName="rootComposite" presStyleCnt="0"/>
      <dgm:spPr/>
    </dgm:pt>
    <dgm:pt modelId="{3CF3BDA2-768B-40D1-AC27-1BF88D4280CF}" type="pres">
      <dgm:prSet presAssocID="{16FBFEE6-5876-4A71-AE1B-738599A48E02}" presName="rootText" presStyleLbl="node4" presStyleIdx="7" presStyleCnt="13">
        <dgm:presLayoutVars>
          <dgm:chPref val="3"/>
        </dgm:presLayoutVars>
      </dgm:prSet>
      <dgm:spPr/>
    </dgm:pt>
    <dgm:pt modelId="{C066D7A5-B8DD-428F-9C3B-0A05FEA4DE42}" type="pres">
      <dgm:prSet presAssocID="{16FBFEE6-5876-4A71-AE1B-738599A48E02}" presName="rootConnector" presStyleLbl="node4" presStyleIdx="7" presStyleCnt="13"/>
      <dgm:spPr/>
    </dgm:pt>
    <dgm:pt modelId="{E481DC90-315A-4032-A069-2B9A1E059B29}" type="pres">
      <dgm:prSet presAssocID="{16FBFEE6-5876-4A71-AE1B-738599A48E02}" presName="hierChild4" presStyleCnt="0"/>
      <dgm:spPr/>
    </dgm:pt>
    <dgm:pt modelId="{8161C1C0-9BFA-496A-A573-BB0804B1E502}" type="pres">
      <dgm:prSet presAssocID="{16FBFEE6-5876-4A71-AE1B-738599A48E02}" presName="hierChild5" presStyleCnt="0"/>
      <dgm:spPr/>
    </dgm:pt>
    <dgm:pt modelId="{998DD1C6-7084-4C26-80DA-6B7675816DF7}" type="pres">
      <dgm:prSet presAssocID="{C266A838-49F4-4A43-BDB2-676C34C0C799}" presName="Name37" presStyleLbl="parChTrans1D4" presStyleIdx="8" presStyleCnt="13"/>
      <dgm:spPr/>
    </dgm:pt>
    <dgm:pt modelId="{7ECD2C8D-B540-4120-982E-E32106A8BD10}" type="pres">
      <dgm:prSet presAssocID="{20FA9B75-F7F5-4AB9-B091-A6FE73C1EB7A}" presName="hierRoot2" presStyleCnt="0">
        <dgm:presLayoutVars>
          <dgm:hierBranch val="init"/>
        </dgm:presLayoutVars>
      </dgm:prSet>
      <dgm:spPr/>
    </dgm:pt>
    <dgm:pt modelId="{0F948A94-9B69-4B23-8716-09107A0DCD6D}" type="pres">
      <dgm:prSet presAssocID="{20FA9B75-F7F5-4AB9-B091-A6FE73C1EB7A}" presName="rootComposite" presStyleCnt="0"/>
      <dgm:spPr/>
    </dgm:pt>
    <dgm:pt modelId="{F565A86E-B25B-4804-B3CA-BE7A7DC5257E}" type="pres">
      <dgm:prSet presAssocID="{20FA9B75-F7F5-4AB9-B091-A6FE73C1EB7A}" presName="rootText" presStyleLbl="node4" presStyleIdx="8" presStyleCnt="13">
        <dgm:presLayoutVars>
          <dgm:chPref val="3"/>
        </dgm:presLayoutVars>
      </dgm:prSet>
      <dgm:spPr/>
    </dgm:pt>
    <dgm:pt modelId="{D5B73AB6-65F7-4ED4-9759-38698518ACF4}" type="pres">
      <dgm:prSet presAssocID="{20FA9B75-F7F5-4AB9-B091-A6FE73C1EB7A}" presName="rootConnector" presStyleLbl="node4" presStyleIdx="8" presStyleCnt="13"/>
      <dgm:spPr/>
    </dgm:pt>
    <dgm:pt modelId="{FF4D0D23-792D-4D4E-B303-9B6FEE1B21BB}" type="pres">
      <dgm:prSet presAssocID="{20FA9B75-F7F5-4AB9-B091-A6FE73C1EB7A}" presName="hierChild4" presStyleCnt="0"/>
      <dgm:spPr/>
    </dgm:pt>
    <dgm:pt modelId="{D8B536AC-F410-41B4-A880-E1DBAA0220CF}" type="pres">
      <dgm:prSet presAssocID="{20FA9B75-F7F5-4AB9-B091-A6FE73C1EB7A}" presName="hierChild5" presStyleCnt="0"/>
      <dgm:spPr/>
    </dgm:pt>
    <dgm:pt modelId="{67B3D43D-05E1-4A51-93F0-357F460B3D6B}" type="pres">
      <dgm:prSet presAssocID="{967C2195-D4F1-43A8-B13C-B011B6094E2F}" presName="Name37" presStyleLbl="parChTrans1D4" presStyleIdx="9" presStyleCnt="13"/>
      <dgm:spPr/>
    </dgm:pt>
    <dgm:pt modelId="{991480FC-3C01-47C7-8725-D4541DDF7FB8}" type="pres">
      <dgm:prSet presAssocID="{3F03D2C4-38E9-4303-B73A-08379199B509}" presName="hierRoot2" presStyleCnt="0">
        <dgm:presLayoutVars>
          <dgm:hierBranch val="init"/>
        </dgm:presLayoutVars>
      </dgm:prSet>
      <dgm:spPr/>
    </dgm:pt>
    <dgm:pt modelId="{5C56BB62-98F0-4E88-ADB3-D38EA1BBBC33}" type="pres">
      <dgm:prSet presAssocID="{3F03D2C4-38E9-4303-B73A-08379199B509}" presName="rootComposite" presStyleCnt="0"/>
      <dgm:spPr/>
    </dgm:pt>
    <dgm:pt modelId="{43037E69-C65C-4BE0-9C4A-5909409F1D36}" type="pres">
      <dgm:prSet presAssocID="{3F03D2C4-38E9-4303-B73A-08379199B509}" presName="rootText" presStyleLbl="node4" presStyleIdx="9" presStyleCnt="13">
        <dgm:presLayoutVars>
          <dgm:chPref val="3"/>
        </dgm:presLayoutVars>
      </dgm:prSet>
      <dgm:spPr/>
    </dgm:pt>
    <dgm:pt modelId="{A5F5A843-1FB1-4460-B9A0-D7B96BC6697B}" type="pres">
      <dgm:prSet presAssocID="{3F03D2C4-38E9-4303-B73A-08379199B509}" presName="rootConnector" presStyleLbl="node4" presStyleIdx="9" presStyleCnt="13"/>
      <dgm:spPr/>
    </dgm:pt>
    <dgm:pt modelId="{FE479354-4DF9-42F3-B0C5-316C04084294}" type="pres">
      <dgm:prSet presAssocID="{3F03D2C4-38E9-4303-B73A-08379199B509}" presName="hierChild4" presStyleCnt="0"/>
      <dgm:spPr/>
    </dgm:pt>
    <dgm:pt modelId="{953941F2-4A62-404E-99CC-5E53BD4C4684}" type="pres">
      <dgm:prSet presAssocID="{3F03D2C4-38E9-4303-B73A-08379199B509}" presName="hierChild5" presStyleCnt="0"/>
      <dgm:spPr/>
    </dgm:pt>
    <dgm:pt modelId="{12F6663A-79CF-4826-B4B3-356585485462}" type="pres">
      <dgm:prSet presAssocID="{4AEF80E1-FE4F-472A-AB51-1FEFE8D3620F}" presName="hierChild5" presStyleCnt="0"/>
      <dgm:spPr/>
    </dgm:pt>
    <dgm:pt modelId="{2A6875BE-5241-415F-8C6D-D0BF69C22B6F}" type="pres">
      <dgm:prSet presAssocID="{3956752B-E2AD-4F04-9F92-C411ADAD5BFF}" presName="hierChild5" presStyleCnt="0"/>
      <dgm:spPr/>
    </dgm:pt>
    <dgm:pt modelId="{1003AC9C-EADD-4348-85EE-592A01064E47}" type="pres">
      <dgm:prSet presAssocID="{A4F686A4-F052-4D39-BE6F-092A27A0FA28}" presName="Name37" presStyleLbl="parChTrans1D2" presStyleIdx="1" presStyleCnt="3"/>
      <dgm:spPr/>
    </dgm:pt>
    <dgm:pt modelId="{52431EAF-59D9-4E30-A976-CF132B49945D}" type="pres">
      <dgm:prSet presAssocID="{BB0F5BE8-74D2-4795-9806-294493AABE66}" presName="hierRoot2" presStyleCnt="0">
        <dgm:presLayoutVars>
          <dgm:hierBranch val="init"/>
        </dgm:presLayoutVars>
      </dgm:prSet>
      <dgm:spPr/>
    </dgm:pt>
    <dgm:pt modelId="{5844000C-9540-4503-ACD0-07FD9F4E4103}" type="pres">
      <dgm:prSet presAssocID="{BB0F5BE8-74D2-4795-9806-294493AABE66}" presName="rootComposite" presStyleCnt="0"/>
      <dgm:spPr/>
    </dgm:pt>
    <dgm:pt modelId="{032CDE7C-26F6-44B9-A09B-96BAE6DCDF7E}" type="pres">
      <dgm:prSet presAssocID="{BB0F5BE8-74D2-4795-9806-294493AABE66}" presName="rootText" presStyleLbl="node2" presStyleIdx="1" presStyleCnt="2">
        <dgm:presLayoutVars>
          <dgm:chPref val="3"/>
        </dgm:presLayoutVars>
      </dgm:prSet>
      <dgm:spPr/>
    </dgm:pt>
    <dgm:pt modelId="{8992854C-78D8-44C6-837A-FFE6E55D29FB}" type="pres">
      <dgm:prSet presAssocID="{BB0F5BE8-74D2-4795-9806-294493AABE66}" presName="rootConnector" presStyleLbl="node2" presStyleIdx="1" presStyleCnt="2"/>
      <dgm:spPr/>
    </dgm:pt>
    <dgm:pt modelId="{A9F188D7-3CCB-4C54-90BA-9D322E264416}" type="pres">
      <dgm:prSet presAssocID="{BB0F5BE8-74D2-4795-9806-294493AABE66}" presName="hierChild4" presStyleCnt="0"/>
      <dgm:spPr/>
    </dgm:pt>
    <dgm:pt modelId="{00E24E33-5231-469F-A893-697C8F83410A}" type="pres">
      <dgm:prSet presAssocID="{EA9EFC27-B241-40E0-8F10-CFFBC5449759}" presName="Name37" presStyleLbl="parChTrans1D3" presStyleIdx="2" presStyleCnt="4"/>
      <dgm:spPr/>
    </dgm:pt>
    <dgm:pt modelId="{0D029828-5B18-42BD-8643-45F8A89DA705}" type="pres">
      <dgm:prSet presAssocID="{3BA57427-C88A-4951-B321-7CE36314384B}" presName="hierRoot2" presStyleCnt="0">
        <dgm:presLayoutVars>
          <dgm:hierBranch val="init"/>
        </dgm:presLayoutVars>
      </dgm:prSet>
      <dgm:spPr/>
    </dgm:pt>
    <dgm:pt modelId="{F710893F-2BCD-4B3B-BE3E-0BC7111D34EB}" type="pres">
      <dgm:prSet presAssocID="{3BA57427-C88A-4951-B321-7CE36314384B}" presName="rootComposite" presStyleCnt="0"/>
      <dgm:spPr/>
    </dgm:pt>
    <dgm:pt modelId="{ECEF0879-816A-4415-8E74-94131ACF2643}" type="pres">
      <dgm:prSet presAssocID="{3BA57427-C88A-4951-B321-7CE36314384B}" presName="rootText" presStyleLbl="node3" presStyleIdx="2" presStyleCnt="4">
        <dgm:presLayoutVars>
          <dgm:chPref val="3"/>
        </dgm:presLayoutVars>
      </dgm:prSet>
      <dgm:spPr/>
    </dgm:pt>
    <dgm:pt modelId="{119A567F-CB5E-4B81-89B8-C72DF1D170DB}" type="pres">
      <dgm:prSet presAssocID="{3BA57427-C88A-4951-B321-7CE36314384B}" presName="rootConnector" presStyleLbl="node3" presStyleIdx="2" presStyleCnt="4"/>
      <dgm:spPr/>
    </dgm:pt>
    <dgm:pt modelId="{5E6D6E70-D7A0-4AAB-8B9F-D15751F5330F}" type="pres">
      <dgm:prSet presAssocID="{3BA57427-C88A-4951-B321-7CE36314384B}" presName="hierChild4" presStyleCnt="0"/>
      <dgm:spPr/>
    </dgm:pt>
    <dgm:pt modelId="{DE390490-6430-4B99-9725-F429A0AC11FE}" type="pres">
      <dgm:prSet presAssocID="{E8935B17-B10C-4B69-A6CE-15A0ECB10214}" presName="Name37" presStyleLbl="parChTrans1D4" presStyleIdx="10" presStyleCnt="13"/>
      <dgm:spPr/>
    </dgm:pt>
    <dgm:pt modelId="{3D810FD0-2C33-4EA6-99CB-B0C3831256B5}" type="pres">
      <dgm:prSet presAssocID="{C031F7D0-61C8-4567-BB95-97765B74E8B7}" presName="hierRoot2" presStyleCnt="0">
        <dgm:presLayoutVars>
          <dgm:hierBranch val="init"/>
        </dgm:presLayoutVars>
      </dgm:prSet>
      <dgm:spPr/>
    </dgm:pt>
    <dgm:pt modelId="{E838F8D8-F20B-4322-9FD7-9A1A569BA9C9}" type="pres">
      <dgm:prSet presAssocID="{C031F7D0-61C8-4567-BB95-97765B74E8B7}" presName="rootComposite" presStyleCnt="0"/>
      <dgm:spPr/>
    </dgm:pt>
    <dgm:pt modelId="{A356B4B7-358E-4007-9F4F-AEB2D6CF0AA2}" type="pres">
      <dgm:prSet presAssocID="{C031F7D0-61C8-4567-BB95-97765B74E8B7}" presName="rootText" presStyleLbl="node4" presStyleIdx="10" presStyleCnt="13">
        <dgm:presLayoutVars>
          <dgm:chPref val="3"/>
        </dgm:presLayoutVars>
      </dgm:prSet>
      <dgm:spPr/>
    </dgm:pt>
    <dgm:pt modelId="{DE7785E1-7E2C-409E-A535-07856A2CC3F5}" type="pres">
      <dgm:prSet presAssocID="{C031F7D0-61C8-4567-BB95-97765B74E8B7}" presName="rootConnector" presStyleLbl="node4" presStyleIdx="10" presStyleCnt="13"/>
      <dgm:spPr/>
    </dgm:pt>
    <dgm:pt modelId="{30F9662A-BCB7-42A1-8477-07995521C826}" type="pres">
      <dgm:prSet presAssocID="{C031F7D0-61C8-4567-BB95-97765B74E8B7}" presName="hierChild4" presStyleCnt="0"/>
      <dgm:spPr/>
    </dgm:pt>
    <dgm:pt modelId="{4201C060-9EDF-44BD-A4D9-6C552FF26850}" type="pres">
      <dgm:prSet presAssocID="{BE1D6621-59B7-4D81-8EB5-74031CC2527E}" presName="Name37" presStyleLbl="parChTrans1D4" presStyleIdx="11" presStyleCnt="13"/>
      <dgm:spPr/>
    </dgm:pt>
    <dgm:pt modelId="{5A50AF6E-BDC4-41C8-8FDA-C51B9F1462C8}" type="pres">
      <dgm:prSet presAssocID="{7B3A62E7-F5AE-47A0-85EA-AF8A9B060348}" presName="hierRoot2" presStyleCnt="0">
        <dgm:presLayoutVars>
          <dgm:hierBranch val="init"/>
        </dgm:presLayoutVars>
      </dgm:prSet>
      <dgm:spPr/>
    </dgm:pt>
    <dgm:pt modelId="{6192DBFE-6471-445D-ACEC-93F75818D2DE}" type="pres">
      <dgm:prSet presAssocID="{7B3A62E7-F5AE-47A0-85EA-AF8A9B060348}" presName="rootComposite" presStyleCnt="0"/>
      <dgm:spPr/>
    </dgm:pt>
    <dgm:pt modelId="{DB22F443-DBC7-4F49-B10C-AF39C932A7B3}" type="pres">
      <dgm:prSet presAssocID="{7B3A62E7-F5AE-47A0-85EA-AF8A9B060348}" presName="rootText" presStyleLbl="node4" presStyleIdx="11" presStyleCnt="13">
        <dgm:presLayoutVars>
          <dgm:chPref val="3"/>
        </dgm:presLayoutVars>
      </dgm:prSet>
      <dgm:spPr/>
    </dgm:pt>
    <dgm:pt modelId="{6A603EA0-AA4B-4E78-A06D-89ADC886BA87}" type="pres">
      <dgm:prSet presAssocID="{7B3A62E7-F5AE-47A0-85EA-AF8A9B060348}" presName="rootConnector" presStyleLbl="node4" presStyleIdx="11" presStyleCnt="13"/>
      <dgm:spPr/>
    </dgm:pt>
    <dgm:pt modelId="{1BB83CF0-8338-463B-A748-71FC5A439909}" type="pres">
      <dgm:prSet presAssocID="{7B3A62E7-F5AE-47A0-85EA-AF8A9B060348}" presName="hierChild4" presStyleCnt="0"/>
      <dgm:spPr/>
    </dgm:pt>
    <dgm:pt modelId="{288FFA0D-3ADF-46C6-A1D0-91110F12BB34}" type="pres">
      <dgm:prSet presAssocID="{7B3A62E7-F5AE-47A0-85EA-AF8A9B060348}" presName="hierChild5" presStyleCnt="0"/>
      <dgm:spPr/>
    </dgm:pt>
    <dgm:pt modelId="{5634092B-4D4B-47A6-B53E-07634A007D5A}" type="pres">
      <dgm:prSet presAssocID="{C031F7D0-61C8-4567-BB95-97765B74E8B7}" presName="hierChild5" presStyleCnt="0"/>
      <dgm:spPr/>
    </dgm:pt>
    <dgm:pt modelId="{2A386700-A766-480B-9799-683DD0A725BA}" type="pres">
      <dgm:prSet presAssocID="{3BA57427-C88A-4951-B321-7CE36314384B}" presName="hierChild5" presStyleCnt="0"/>
      <dgm:spPr/>
    </dgm:pt>
    <dgm:pt modelId="{18AE9800-6022-49D3-92A1-0942C9A8C409}" type="pres">
      <dgm:prSet presAssocID="{D787E9C3-5E6B-457E-9D3F-BBEEB2F98211}" presName="Name37" presStyleLbl="parChTrans1D3" presStyleIdx="3" presStyleCnt="4"/>
      <dgm:spPr/>
    </dgm:pt>
    <dgm:pt modelId="{CC725C8D-6609-4AB3-884A-0615DCCD8C9B}" type="pres">
      <dgm:prSet presAssocID="{E4BB5004-51AF-456A-A4AD-302BFD63EA93}" presName="hierRoot2" presStyleCnt="0">
        <dgm:presLayoutVars>
          <dgm:hierBranch val="init"/>
        </dgm:presLayoutVars>
      </dgm:prSet>
      <dgm:spPr/>
    </dgm:pt>
    <dgm:pt modelId="{0072D5FA-E22A-42C5-B8C3-72E052F28735}" type="pres">
      <dgm:prSet presAssocID="{E4BB5004-51AF-456A-A4AD-302BFD63EA93}" presName="rootComposite" presStyleCnt="0"/>
      <dgm:spPr/>
    </dgm:pt>
    <dgm:pt modelId="{700D385E-22A1-49A7-BE4C-DE1BC46E57F4}" type="pres">
      <dgm:prSet presAssocID="{E4BB5004-51AF-456A-A4AD-302BFD63EA93}" presName="rootText" presStyleLbl="node3" presStyleIdx="3" presStyleCnt="4">
        <dgm:presLayoutVars>
          <dgm:chPref val="3"/>
        </dgm:presLayoutVars>
      </dgm:prSet>
      <dgm:spPr/>
    </dgm:pt>
    <dgm:pt modelId="{42114E80-B9E5-404C-948C-CBCB49E55175}" type="pres">
      <dgm:prSet presAssocID="{E4BB5004-51AF-456A-A4AD-302BFD63EA93}" presName="rootConnector" presStyleLbl="node3" presStyleIdx="3" presStyleCnt="4"/>
      <dgm:spPr/>
    </dgm:pt>
    <dgm:pt modelId="{08496DDD-541C-456B-8380-DE2064507574}" type="pres">
      <dgm:prSet presAssocID="{E4BB5004-51AF-456A-A4AD-302BFD63EA93}" presName="hierChild4" presStyleCnt="0"/>
      <dgm:spPr/>
    </dgm:pt>
    <dgm:pt modelId="{42496028-D39E-4643-8DEA-41BBF11FD565}" type="pres">
      <dgm:prSet presAssocID="{BCBAEB66-CA78-49F9-A7F8-4A06F0811907}" presName="Name37" presStyleLbl="parChTrans1D4" presStyleIdx="12" presStyleCnt="13"/>
      <dgm:spPr/>
    </dgm:pt>
    <dgm:pt modelId="{CD4330D9-759F-4C89-A667-CE8F1AD27341}" type="pres">
      <dgm:prSet presAssocID="{9F680AB8-14C0-4C51-BFF2-8DC664269577}" presName="hierRoot2" presStyleCnt="0">
        <dgm:presLayoutVars>
          <dgm:hierBranch val="init"/>
        </dgm:presLayoutVars>
      </dgm:prSet>
      <dgm:spPr/>
    </dgm:pt>
    <dgm:pt modelId="{3FBFDE35-05AF-4EB8-8E4D-D9269EBFA6FD}" type="pres">
      <dgm:prSet presAssocID="{9F680AB8-14C0-4C51-BFF2-8DC664269577}" presName="rootComposite" presStyleCnt="0"/>
      <dgm:spPr/>
    </dgm:pt>
    <dgm:pt modelId="{7FC4F8D4-1D16-48FE-BFE4-3A1194F0BA86}" type="pres">
      <dgm:prSet presAssocID="{9F680AB8-14C0-4C51-BFF2-8DC664269577}" presName="rootText" presStyleLbl="node4" presStyleIdx="12" presStyleCnt="13">
        <dgm:presLayoutVars>
          <dgm:chPref val="3"/>
        </dgm:presLayoutVars>
      </dgm:prSet>
      <dgm:spPr/>
    </dgm:pt>
    <dgm:pt modelId="{F0A2CFAF-CCA2-4713-A394-4737B921C38B}" type="pres">
      <dgm:prSet presAssocID="{9F680AB8-14C0-4C51-BFF2-8DC664269577}" presName="rootConnector" presStyleLbl="node4" presStyleIdx="12" presStyleCnt="13"/>
      <dgm:spPr/>
    </dgm:pt>
    <dgm:pt modelId="{3C1938FE-F8C7-494F-A1F0-F8F87389BD2C}" type="pres">
      <dgm:prSet presAssocID="{9F680AB8-14C0-4C51-BFF2-8DC664269577}" presName="hierChild4" presStyleCnt="0"/>
      <dgm:spPr/>
    </dgm:pt>
    <dgm:pt modelId="{6A645DC2-A9AA-4FC2-B5A8-A44F533CDA1F}" type="pres">
      <dgm:prSet presAssocID="{9F680AB8-14C0-4C51-BFF2-8DC664269577}" presName="hierChild5" presStyleCnt="0"/>
      <dgm:spPr/>
    </dgm:pt>
    <dgm:pt modelId="{F6EBABC9-9C89-4075-9034-9F040D0F2B6E}" type="pres">
      <dgm:prSet presAssocID="{E4BB5004-51AF-456A-A4AD-302BFD63EA93}" presName="hierChild5" presStyleCnt="0"/>
      <dgm:spPr/>
    </dgm:pt>
    <dgm:pt modelId="{48A0CEF9-60ED-40E9-92ED-DBEDC3D69795}" type="pres">
      <dgm:prSet presAssocID="{BB0F5BE8-74D2-4795-9806-294493AABE66}" presName="hierChild5" presStyleCnt="0"/>
      <dgm:spPr/>
    </dgm:pt>
    <dgm:pt modelId="{B13558C5-B182-40A7-8566-D729823F41D6}" type="pres">
      <dgm:prSet presAssocID="{91AE3AC9-0609-4941-A9A2-E4B3F2265A40}" presName="hierChild3" presStyleCnt="0"/>
      <dgm:spPr/>
    </dgm:pt>
    <dgm:pt modelId="{4F37E3F5-4ED9-493C-8DAC-9699DE5C802B}" type="pres">
      <dgm:prSet presAssocID="{14915FAE-B48D-4440-8146-EB4BBDE11C1C}" presName="Name111" presStyleLbl="parChTrans1D2" presStyleIdx="2" presStyleCnt="3"/>
      <dgm:spPr/>
    </dgm:pt>
    <dgm:pt modelId="{26BE7D60-19B8-47E6-B226-0ADF0B496430}" type="pres">
      <dgm:prSet presAssocID="{4E432DF0-2E69-41B7-8098-A01845881D78}" presName="hierRoot3" presStyleCnt="0">
        <dgm:presLayoutVars>
          <dgm:hierBranch val="init"/>
        </dgm:presLayoutVars>
      </dgm:prSet>
      <dgm:spPr/>
    </dgm:pt>
    <dgm:pt modelId="{EDD6ED94-8E7A-4E53-A8A3-BA7F6B75FE7D}" type="pres">
      <dgm:prSet presAssocID="{4E432DF0-2E69-41B7-8098-A01845881D78}" presName="rootComposite3" presStyleCnt="0"/>
      <dgm:spPr/>
    </dgm:pt>
    <dgm:pt modelId="{D5E94EA5-80A2-4684-B4D5-53312D8F961B}" type="pres">
      <dgm:prSet presAssocID="{4E432DF0-2E69-41B7-8098-A01845881D78}" presName="rootText3" presStyleLbl="asst1" presStyleIdx="0" presStyleCnt="1" custLinFactNeighborX="3574" custLinFactNeighborY="-3118">
        <dgm:presLayoutVars>
          <dgm:chPref val="3"/>
        </dgm:presLayoutVars>
      </dgm:prSet>
      <dgm:spPr/>
    </dgm:pt>
    <dgm:pt modelId="{DC3BAB93-C92E-44C7-BFF1-F6EEF094CCA8}" type="pres">
      <dgm:prSet presAssocID="{4E432DF0-2E69-41B7-8098-A01845881D78}" presName="rootConnector3" presStyleLbl="asst1" presStyleIdx="0" presStyleCnt="1"/>
      <dgm:spPr/>
    </dgm:pt>
    <dgm:pt modelId="{0531C790-BDA9-4540-8705-739EDCF2A7F8}" type="pres">
      <dgm:prSet presAssocID="{4E432DF0-2E69-41B7-8098-A01845881D78}" presName="hierChild6" presStyleCnt="0"/>
      <dgm:spPr/>
    </dgm:pt>
    <dgm:pt modelId="{4F0698C6-56D7-472B-9100-82647A693AC0}" type="pres">
      <dgm:prSet presAssocID="{4E432DF0-2E69-41B7-8098-A01845881D78}" presName="hierChild7" presStyleCnt="0"/>
      <dgm:spPr/>
    </dgm:pt>
  </dgm:ptLst>
  <dgm:cxnLst>
    <dgm:cxn modelId="{DCFF3802-579F-4056-A0FE-9A14CF827755}" type="presOf" srcId="{6968E2FC-9B33-4CE3-ABA3-632C39A85D81}" destId="{611C6BD2-378B-4772-BED0-D28032154752}" srcOrd="0" destOrd="0" presId="urn:microsoft.com/office/officeart/2005/8/layout/orgChart1"/>
    <dgm:cxn modelId="{304EE807-ECC5-48FB-8DD4-B00A00FDD810}" type="presOf" srcId="{79FA95C9-CDDF-40CC-8652-E4DA0A3432B8}" destId="{2A727FC3-89B6-4FCC-8EF7-D1737B340B80}" srcOrd="0" destOrd="0" presId="urn:microsoft.com/office/officeart/2005/8/layout/orgChart1"/>
    <dgm:cxn modelId="{685F6D0F-CB7A-469E-8861-CAA6A6EF6DD7}" srcId="{282496C8-36EA-4D6F-AC3C-F9A12C89675B}" destId="{FC247017-1DFC-48F4-9E2E-C7062ED0D0B9}" srcOrd="0" destOrd="0" parTransId="{6968E2FC-9B33-4CE3-ABA3-632C39A85D81}" sibTransId="{FC051C1A-78A2-4BAC-AC0C-BA3E24EFF976}"/>
    <dgm:cxn modelId="{9AD62915-DC13-4C4D-B043-E73466AE176C}" type="presOf" srcId="{07EA87E0-3DC5-423E-87E9-E288B2E7AB2F}" destId="{B7BD29AF-761F-4703-A9BF-2BC03BD552A2}" srcOrd="1" destOrd="0" presId="urn:microsoft.com/office/officeart/2005/8/layout/orgChart1"/>
    <dgm:cxn modelId="{91108218-44AF-4539-AD3A-E42A251C8EFF}" type="presOf" srcId="{9F680AB8-14C0-4C51-BFF2-8DC664269577}" destId="{7FC4F8D4-1D16-48FE-BFE4-3A1194F0BA86}" srcOrd="0" destOrd="0" presId="urn:microsoft.com/office/officeart/2005/8/layout/orgChart1"/>
    <dgm:cxn modelId="{F521831A-2FC0-4833-AD9E-6B12CFBB2B43}" srcId="{4AEF80E1-FE4F-472A-AB51-1FEFE8D3620F}" destId="{DFDADDFD-D9AF-4EF8-A04C-4909D561A810}" srcOrd="2" destOrd="0" parTransId="{BC74827F-FFB5-4BF7-B3B2-A2411CB8196B}" sibTransId="{34A91C59-1875-429D-BCA6-D22C20889469}"/>
    <dgm:cxn modelId="{551EE71B-C372-45DD-B58B-0763FA0C743C}" type="presOf" srcId="{3956752B-E2AD-4F04-9F92-C411ADAD5BFF}" destId="{A570D5EE-897E-4996-A727-DD706D0BC80A}" srcOrd="0" destOrd="0" presId="urn:microsoft.com/office/officeart/2005/8/layout/orgChart1"/>
    <dgm:cxn modelId="{05B6AC23-831A-4298-86C7-701F23AF5522}" type="presOf" srcId="{E04A3CC6-6535-4A70-BD66-DD349B720A7C}" destId="{81C60BCD-BFEC-440E-8AD7-CF02434341A5}" srcOrd="0" destOrd="0" presId="urn:microsoft.com/office/officeart/2005/8/layout/orgChart1"/>
    <dgm:cxn modelId="{8F434624-56C0-4217-A96F-59203F083D07}" type="presOf" srcId="{DFDADDFD-D9AF-4EF8-A04C-4909D561A810}" destId="{783114AE-8B4A-4D3F-AE50-605906B0FA50}" srcOrd="0" destOrd="0" presId="urn:microsoft.com/office/officeart/2005/8/layout/orgChart1"/>
    <dgm:cxn modelId="{C147E626-FC30-40FC-96EC-5057D059D05F}" type="presOf" srcId="{C266A838-49F4-4A43-BDB2-676C34C0C799}" destId="{998DD1C6-7084-4C26-80DA-6B7675816DF7}" srcOrd="0" destOrd="0" presId="urn:microsoft.com/office/officeart/2005/8/layout/orgChart1"/>
    <dgm:cxn modelId="{1D606E29-FC68-406C-9637-C56D03B620A1}" type="presOf" srcId="{FE703F8C-1A59-4942-89A3-50F237FDB377}" destId="{D4B1DBAC-38FD-4540-A6B2-F62A40CECE10}" srcOrd="0" destOrd="0" presId="urn:microsoft.com/office/officeart/2005/8/layout/orgChart1"/>
    <dgm:cxn modelId="{F82FC32C-A99A-49FA-80AC-F58305F2DF9D}" type="presOf" srcId="{7B3A62E7-F5AE-47A0-85EA-AF8A9B060348}" destId="{DB22F443-DBC7-4F49-B10C-AF39C932A7B3}" srcOrd="0" destOrd="0" presId="urn:microsoft.com/office/officeart/2005/8/layout/orgChart1"/>
    <dgm:cxn modelId="{806CC52E-CB05-4D9C-B217-0E830DFD5548}" srcId="{BB0F5BE8-74D2-4795-9806-294493AABE66}" destId="{E4BB5004-51AF-456A-A4AD-302BFD63EA93}" srcOrd="1" destOrd="0" parTransId="{D787E9C3-5E6B-457E-9D3F-BBEEB2F98211}" sibTransId="{17B38FDC-43B1-4A35-8B7D-09D4FA372C56}"/>
    <dgm:cxn modelId="{6DB1242F-57D9-4271-AC7F-033F0334B1CE}" type="presOf" srcId="{4AEF80E1-FE4F-472A-AB51-1FEFE8D3620F}" destId="{CF50593B-7231-4CEC-AD66-D42EF2079A21}" srcOrd="1" destOrd="0" presId="urn:microsoft.com/office/officeart/2005/8/layout/orgChart1"/>
    <dgm:cxn modelId="{4BD74E33-BD53-4431-81AF-94317AC2C920}" type="presOf" srcId="{E8935B17-B10C-4B69-A6CE-15A0ECB10214}" destId="{DE390490-6430-4B99-9725-F429A0AC11FE}" srcOrd="0" destOrd="0" presId="urn:microsoft.com/office/officeart/2005/8/layout/orgChart1"/>
    <dgm:cxn modelId="{838C9A35-0268-43C3-ADC6-D1DA47A52B94}" srcId="{3956752B-E2AD-4F04-9F92-C411ADAD5BFF}" destId="{4AEF80E1-FE4F-472A-AB51-1FEFE8D3620F}" srcOrd="1" destOrd="0" parTransId="{026D0EC2-A36C-44B9-ABD0-D53B65628F67}" sibTransId="{4E906AAB-75D4-4DA9-ABF8-3E6D13188123}"/>
    <dgm:cxn modelId="{28C7E837-1C18-437B-862A-653720E12188}" srcId="{4C8AA0EF-A417-4BF0-AD6D-6D45689DE150}" destId="{91AE3AC9-0609-4941-A9A2-E4B3F2265A40}" srcOrd="0" destOrd="0" parTransId="{49DF0215-BADF-4093-B109-5C99828AA8E5}" sibTransId="{BEEE7701-B603-4350-B07B-C308D476CF13}"/>
    <dgm:cxn modelId="{43CEB239-E585-43D7-A4B0-79E635993785}" type="presOf" srcId="{91AE3AC9-0609-4941-A9A2-E4B3F2265A40}" destId="{ADB37F1E-AC4E-4514-B1FB-9D4ED780DE2C}" srcOrd="0" destOrd="0" presId="urn:microsoft.com/office/officeart/2005/8/layout/orgChart1"/>
    <dgm:cxn modelId="{F86B903F-41B8-414C-95FF-82EB2F1BA838}" type="presOf" srcId="{7B3A62E7-F5AE-47A0-85EA-AF8A9B060348}" destId="{6A603EA0-AA4B-4E78-A06D-89ADC886BA87}" srcOrd="1" destOrd="0" presId="urn:microsoft.com/office/officeart/2005/8/layout/orgChart1"/>
    <dgm:cxn modelId="{16CF955C-67C9-42CC-8669-ADAB1254D58D}" type="presOf" srcId="{282496C8-36EA-4D6F-AC3C-F9A12C89675B}" destId="{F1AAD0A5-4299-4AC0-94E6-C641116DDDF5}" srcOrd="0" destOrd="0" presId="urn:microsoft.com/office/officeart/2005/8/layout/orgChart1"/>
    <dgm:cxn modelId="{7E850E5E-383D-451F-869C-D24B151BE88C}" srcId="{4AEF80E1-FE4F-472A-AB51-1FEFE8D3620F}" destId="{16FBFEE6-5876-4A71-AE1B-738599A48E02}" srcOrd="3" destOrd="0" parTransId="{425C10DA-2923-4F6B-8C36-C0DD1AA1B870}" sibTransId="{53E4C390-CB20-4849-B3C9-631947EFCBDA}"/>
    <dgm:cxn modelId="{679D0C64-B44E-4A01-A03C-18FDA1CA18C5}" srcId="{282496C8-36EA-4D6F-AC3C-F9A12C89675B}" destId="{B0C1BFC4-F047-4A38-8E42-55BB23DAA9F8}" srcOrd="1" destOrd="0" parTransId="{E6DC24AA-305B-4C4E-A1F4-FC23D5540794}" sibTransId="{9037E0B0-3545-4C85-8CFD-4B037A52790E}"/>
    <dgm:cxn modelId="{13065244-F261-4D85-A94A-B1C1D0E143BE}" type="presOf" srcId="{14915FAE-B48D-4440-8146-EB4BBDE11C1C}" destId="{4F37E3F5-4ED9-493C-8DAC-9699DE5C802B}" srcOrd="0" destOrd="0" presId="urn:microsoft.com/office/officeart/2005/8/layout/orgChart1"/>
    <dgm:cxn modelId="{272CA245-E8C2-469D-956C-9B65ABF9CCD9}" type="presOf" srcId="{FC247017-1DFC-48F4-9E2E-C7062ED0D0B9}" destId="{63703A32-0A9A-49A8-9ADE-E5084B397DB0}" srcOrd="1" destOrd="0" presId="urn:microsoft.com/office/officeart/2005/8/layout/orgChart1"/>
    <dgm:cxn modelId="{9C8E1749-6775-4659-BDDD-EEF8134C3FD8}" type="presOf" srcId="{4E432DF0-2E69-41B7-8098-A01845881D78}" destId="{DC3BAB93-C92E-44C7-BFF1-F6EEF094CCA8}" srcOrd="1" destOrd="0" presId="urn:microsoft.com/office/officeart/2005/8/layout/orgChart1"/>
    <dgm:cxn modelId="{505F386B-91DD-4B27-9E53-489AE7D4DE57}" srcId="{3BA57427-C88A-4951-B321-7CE36314384B}" destId="{C031F7D0-61C8-4567-BB95-97765B74E8B7}" srcOrd="0" destOrd="0" parTransId="{E8935B17-B10C-4B69-A6CE-15A0ECB10214}" sibTransId="{EAB9A023-49E1-4962-96F4-90C5AB14EF47}"/>
    <dgm:cxn modelId="{D989526C-CAC2-4A75-90DB-2BBF4AAE15C6}" type="presOf" srcId="{282496C8-36EA-4D6F-AC3C-F9A12C89675B}" destId="{2D6CDBFA-B883-4AAD-B041-5284A64EDE99}" srcOrd="1" destOrd="0" presId="urn:microsoft.com/office/officeart/2005/8/layout/orgChart1"/>
    <dgm:cxn modelId="{9FA1C54D-1D6D-435E-8992-F92C41603804}" srcId="{282496C8-36EA-4D6F-AC3C-F9A12C89675B}" destId="{A4284057-DC46-433A-8BBD-EFEBF6446557}" srcOrd="3" destOrd="0" parTransId="{8FEC0750-DB40-4C37-B252-6AF057A5B5E7}" sibTransId="{D3A687B7-C42E-40DF-8882-518E0782279A}"/>
    <dgm:cxn modelId="{BD57C74D-E44F-4231-84D4-6DB48E6D9995}" srcId="{4AEF80E1-FE4F-472A-AB51-1FEFE8D3620F}" destId="{5F47C1DA-159B-47E0-AE1F-4BD73EFBEC19}" srcOrd="0" destOrd="0" parTransId="{FE703F8C-1A59-4942-89A3-50F237FDB377}" sibTransId="{E2F96517-5C42-410C-B588-B20002ED2933}"/>
    <dgm:cxn modelId="{F51E5E6F-C9A3-4007-A98A-1A95F4E4937A}" type="presOf" srcId="{C031F7D0-61C8-4567-BB95-97765B74E8B7}" destId="{A356B4B7-358E-4007-9F4F-AEB2D6CF0AA2}" srcOrd="0" destOrd="0" presId="urn:microsoft.com/office/officeart/2005/8/layout/orgChart1"/>
    <dgm:cxn modelId="{6D80C96F-2EA8-487B-9956-BBE5B41D0D80}" srcId="{282496C8-36EA-4D6F-AC3C-F9A12C89675B}" destId="{07EA87E0-3DC5-423E-87E9-E288B2E7AB2F}" srcOrd="2" destOrd="0" parTransId="{74753A42-CD48-4855-9E20-5EA9DFEEAE69}" sibTransId="{03AC6FE2-E881-490C-A725-E040549F8E8F}"/>
    <dgm:cxn modelId="{80102571-3968-4A98-8452-9E5ED086F8B8}" srcId="{91AE3AC9-0609-4941-A9A2-E4B3F2265A40}" destId="{3956752B-E2AD-4F04-9F92-C411ADAD5BFF}" srcOrd="0" destOrd="0" parTransId="{79FA95C9-CDDF-40CC-8652-E4DA0A3432B8}" sibTransId="{5E0C75DB-47BD-4F1E-B21A-43DEDD52D74A}"/>
    <dgm:cxn modelId="{8135D572-47BA-4A6D-9DD4-4AFE61CF8DC2}" srcId="{4AEF80E1-FE4F-472A-AB51-1FEFE8D3620F}" destId="{00E6D2C9-9E33-4EBB-B916-7F7A36EB88B2}" srcOrd="1" destOrd="0" parTransId="{E04A3CC6-6535-4A70-BD66-DD349B720A7C}" sibTransId="{485E53E9-D663-4692-A74C-963AEC325A40}"/>
    <dgm:cxn modelId="{D8690B53-0484-4E93-9D8E-98E6CF96710E}" type="presOf" srcId="{00E6D2C9-9E33-4EBB-B916-7F7A36EB88B2}" destId="{844E3D11-9E38-4B01-96D5-9AF7CC661FEC}" srcOrd="0" destOrd="0" presId="urn:microsoft.com/office/officeart/2005/8/layout/orgChart1"/>
    <dgm:cxn modelId="{AF066D53-51EC-4BF1-8057-636631D5C9BC}" type="presOf" srcId="{BCBAEB66-CA78-49F9-A7F8-4A06F0811907}" destId="{42496028-D39E-4643-8DEA-41BBF11FD565}" srcOrd="0" destOrd="0" presId="urn:microsoft.com/office/officeart/2005/8/layout/orgChart1"/>
    <dgm:cxn modelId="{6B9CD054-0ACC-4434-8134-FAC756668D55}" type="presOf" srcId="{4C8AA0EF-A417-4BF0-AD6D-6D45689DE150}" destId="{E804A1E6-D10A-4A86-AE31-B09AB8A2A5E2}" srcOrd="0" destOrd="0" presId="urn:microsoft.com/office/officeart/2005/8/layout/orgChart1"/>
    <dgm:cxn modelId="{0BF4CC80-773F-4CDB-BA31-CC886A37FD09}" type="presOf" srcId="{9F680AB8-14C0-4C51-BFF2-8DC664269577}" destId="{F0A2CFAF-CCA2-4713-A394-4737B921C38B}" srcOrd="1" destOrd="0" presId="urn:microsoft.com/office/officeart/2005/8/layout/orgChart1"/>
    <dgm:cxn modelId="{D3665482-FBD2-4DB8-AC60-A36AAD847DC2}" type="presOf" srcId="{E4BB5004-51AF-456A-A4AD-302BFD63EA93}" destId="{42114E80-B9E5-404C-948C-CBCB49E55175}" srcOrd="1" destOrd="0" presId="urn:microsoft.com/office/officeart/2005/8/layout/orgChart1"/>
    <dgm:cxn modelId="{81916E86-B957-4105-8B0C-89B10BE369F1}" srcId="{C031F7D0-61C8-4567-BB95-97765B74E8B7}" destId="{7B3A62E7-F5AE-47A0-85EA-AF8A9B060348}" srcOrd="0" destOrd="0" parTransId="{BE1D6621-59B7-4D81-8EB5-74031CC2527E}" sibTransId="{A74BEDD4-2099-498A-A58F-CF81C7CA8F6C}"/>
    <dgm:cxn modelId="{B96E428B-96EE-412E-B668-C16F6B8F1160}" type="presOf" srcId="{8FEC0750-DB40-4C37-B252-6AF057A5B5E7}" destId="{DA2690C0-75F2-4A6D-8E6F-0C36CAC08E9A}" srcOrd="0" destOrd="0" presId="urn:microsoft.com/office/officeart/2005/8/layout/orgChart1"/>
    <dgm:cxn modelId="{73CC988E-559A-4FCF-A7AC-A762CB8C844D}" srcId="{4AEF80E1-FE4F-472A-AB51-1FEFE8D3620F}" destId="{3F03D2C4-38E9-4303-B73A-08379199B509}" srcOrd="5" destOrd="0" parTransId="{967C2195-D4F1-43A8-B13C-B011B6094E2F}" sibTransId="{E0157E75-FD5D-428B-AC86-B4EBFE81F824}"/>
    <dgm:cxn modelId="{051DA08E-D77C-4D1D-B8EA-8AD36700AD54}" type="presOf" srcId="{425C10DA-2923-4F6B-8C36-C0DD1AA1B870}" destId="{4FC8CACB-F65D-4A3D-B44A-83A9F0D826F8}" srcOrd="0" destOrd="0" presId="urn:microsoft.com/office/officeart/2005/8/layout/orgChart1"/>
    <dgm:cxn modelId="{81F2508F-C1DF-4449-AF87-C45B6C7A19AA}" type="presOf" srcId="{8B703F36-1624-48A8-8796-BC49CEDD2E2E}" destId="{C63AC93B-770A-49EB-A305-33C20A2430D7}" srcOrd="0" destOrd="0" presId="urn:microsoft.com/office/officeart/2005/8/layout/orgChart1"/>
    <dgm:cxn modelId="{360AF690-32CF-4EC2-8C19-F44FFC178FDA}" type="presOf" srcId="{FC247017-1DFC-48F4-9E2E-C7062ED0D0B9}" destId="{EF7A4414-BECB-4C22-92E7-74F7FB561D5C}" srcOrd="0" destOrd="0" presId="urn:microsoft.com/office/officeart/2005/8/layout/orgChart1"/>
    <dgm:cxn modelId="{7A00AA92-E6FD-4B6E-9AE1-4D9124F3C982}" type="presOf" srcId="{DFDADDFD-D9AF-4EF8-A04C-4909D561A810}" destId="{B2772990-437C-4945-B9FE-E2F2245520D4}" srcOrd="1" destOrd="0" presId="urn:microsoft.com/office/officeart/2005/8/layout/orgChart1"/>
    <dgm:cxn modelId="{EDDD9A94-E34F-40E0-B86F-E7F09D574C67}" type="presOf" srcId="{5F47C1DA-159B-47E0-AE1F-4BD73EFBEC19}" destId="{BC9FDCF3-40ED-4166-8750-B86F3A3B0767}" srcOrd="1" destOrd="0" presId="urn:microsoft.com/office/officeart/2005/8/layout/orgChart1"/>
    <dgm:cxn modelId="{0C330696-E664-4AD4-B88C-C1050FEBC952}" type="presOf" srcId="{3956752B-E2AD-4F04-9F92-C411ADAD5BFF}" destId="{0479F39F-CF99-4B38-8FD9-410D20E9CD94}" srcOrd="1" destOrd="0" presId="urn:microsoft.com/office/officeart/2005/8/layout/orgChart1"/>
    <dgm:cxn modelId="{17906B97-6975-4948-825C-2F27B9CCCDA9}" type="presOf" srcId="{BE1D6621-59B7-4D81-8EB5-74031CC2527E}" destId="{4201C060-9EDF-44BD-A4D9-6C552FF26850}" srcOrd="0" destOrd="0" presId="urn:microsoft.com/office/officeart/2005/8/layout/orgChart1"/>
    <dgm:cxn modelId="{5B411998-E5C9-4D36-AF0D-492A446B3571}" type="presOf" srcId="{74753A42-CD48-4855-9E20-5EA9DFEEAE69}" destId="{6C105770-1DDC-46B8-9F7D-AF441DE9E611}" srcOrd="0" destOrd="0" presId="urn:microsoft.com/office/officeart/2005/8/layout/orgChart1"/>
    <dgm:cxn modelId="{EC178E98-5E4C-4B47-AC88-A84466A74914}" srcId="{BB0F5BE8-74D2-4795-9806-294493AABE66}" destId="{3BA57427-C88A-4951-B321-7CE36314384B}" srcOrd="0" destOrd="0" parTransId="{EA9EFC27-B241-40E0-8F10-CFFBC5449759}" sibTransId="{36C7AE21-43AA-4300-84C2-E07FEB9D01D5}"/>
    <dgm:cxn modelId="{18A94E9D-4952-4BC1-A4C8-BBDDBED78F6B}" type="presOf" srcId="{3BA57427-C88A-4951-B321-7CE36314384B}" destId="{ECEF0879-816A-4415-8E74-94131ACF2643}" srcOrd="0" destOrd="0" presId="urn:microsoft.com/office/officeart/2005/8/layout/orgChart1"/>
    <dgm:cxn modelId="{9F1E2DA1-D2E7-4E2B-B77C-91FD0378CC52}" srcId="{91AE3AC9-0609-4941-A9A2-E4B3F2265A40}" destId="{BB0F5BE8-74D2-4795-9806-294493AABE66}" srcOrd="1" destOrd="0" parTransId="{A4F686A4-F052-4D39-BE6F-092A27A0FA28}" sibTransId="{462BDCF3-2730-4506-9B68-16280197B944}"/>
    <dgm:cxn modelId="{34A5EEAC-BC1E-4784-B691-FA259BA6AA95}" type="presOf" srcId="{3F03D2C4-38E9-4303-B73A-08379199B509}" destId="{43037E69-C65C-4BE0-9C4A-5909409F1D36}" srcOrd="0" destOrd="0" presId="urn:microsoft.com/office/officeart/2005/8/layout/orgChart1"/>
    <dgm:cxn modelId="{BA5A73AD-33C5-4BF0-B63E-656160794720}" type="presOf" srcId="{B0C1BFC4-F047-4A38-8E42-55BB23DAA9F8}" destId="{7FEBC48F-B9F7-4DBC-BB90-D116E8B49D78}" srcOrd="1" destOrd="0" presId="urn:microsoft.com/office/officeart/2005/8/layout/orgChart1"/>
    <dgm:cxn modelId="{B9430CAE-3460-41E6-B6C9-EF56CAF4D770}" type="presOf" srcId="{B0C1BFC4-F047-4A38-8E42-55BB23DAA9F8}" destId="{86859648-0252-4516-B773-4F363D804907}" srcOrd="0" destOrd="0" presId="urn:microsoft.com/office/officeart/2005/8/layout/orgChart1"/>
    <dgm:cxn modelId="{C60E6CB0-5685-4510-8581-4A0688D4D1FA}" srcId="{91AE3AC9-0609-4941-A9A2-E4B3F2265A40}" destId="{4E432DF0-2E69-41B7-8098-A01845881D78}" srcOrd="2" destOrd="0" parTransId="{14915FAE-B48D-4440-8146-EB4BBDE11C1C}" sibTransId="{84385BBE-EF81-4994-8D7E-F137B5161DF5}"/>
    <dgm:cxn modelId="{1F4497B0-B217-4A99-B0EF-07E6D4F59DDC}" type="presOf" srcId="{00E6D2C9-9E33-4EBB-B916-7F7A36EB88B2}" destId="{762D2CE6-FC1C-4797-8A75-D95533964A3C}" srcOrd="1" destOrd="0" presId="urn:microsoft.com/office/officeart/2005/8/layout/orgChart1"/>
    <dgm:cxn modelId="{500E9BB2-47DA-4997-9513-443E00B25FB4}" type="presOf" srcId="{91AE3AC9-0609-4941-A9A2-E4B3F2265A40}" destId="{A5935DB7-269F-44BE-9EC6-5399C6F3D360}" srcOrd="1" destOrd="0" presId="urn:microsoft.com/office/officeart/2005/8/layout/orgChart1"/>
    <dgm:cxn modelId="{16E25CB5-5CE2-43EC-89D6-6CE78E988FE7}" type="presOf" srcId="{5F47C1DA-159B-47E0-AE1F-4BD73EFBEC19}" destId="{1EC7C21B-CF3E-445E-A9A2-48085D08F2A8}" srcOrd="0" destOrd="0" presId="urn:microsoft.com/office/officeart/2005/8/layout/orgChart1"/>
    <dgm:cxn modelId="{E11B8DB6-1A8D-4B83-B4E9-138AF49427D9}" type="presOf" srcId="{20FA9B75-F7F5-4AB9-B091-A6FE73C1EB7A}" destId="{F565A86E-B25B-4804-B3CA-BE7A7DC5257E}" srcOrd="0" destOrd="0" presId="urn:microsoft.com/office/officeart/2005/8/layout/orgChart1"/>
    <dgm:cxn modelId="{4B38ECC8-C783-4ACA-A75D-DBD6DAC43928}" type="presOf" srcId="{07EA87E0-3DC5-423E-87E9-E288B2E7AB2F}" destId="{D20FE0CF-72D5-40E2-A0FC-72DE82DC7358}" srcOrd="0" destOrd="0" presId="urn:microsoft.com/office/officeart/2005/8/layout/orgChart1"/>
    <dgm:cxn modelId="{E7F5EBC9-FAE9-4675-A0E9-63026BE96FEC}" type="presOf" srcId="{BB0F5BE8-74D2-4795-9806-294493AABE66}" destId="{8992854C-78D8-44C6-837A-FFE6E55D29FB}" srcOrd="1" destOrd="0" presId="urn:microsoft.com/office/officeart/2005/8/layout/orgChart1"/>
    <dgm:cxn modelId="{40669ACA-1CBE-4B8F-9651-4E9B4E9427DF}" type="presOf" srcId="{20FA9B75-F7F5-4AB9-B091-A6FE73C1EB7A}" destId="{D5B73AB6-65F7-4ED4-9759-38698518ACF4}" srcOrd="1" destOrd="0" presId="urn:microsoft.com/office/officeart/2005/8/layout/orgChart1"/>
    <dgm:cxn modelId="{0E8D25CD-8D52-454B-BFD5-600BA84E00AC}" type="presOf" srcId="{026D0EC2-A36C-44B9-ABD0-D53B65628F67}" destId="{E6EC6B04-4FF0-4B14-8785-529679471CBF}" srcOrd="0" destOrd="0" presId="urn:microsoft.com/office/officeart/2005/8/layout/orgChart1"/>
    <dgm:cxn modelId="{1DA5ECCD-0840-4932-9B45-149940477DD6}" type="presOf" srcId="{D787E9C3-5E6B-457E-9D3F-BBEEB2F98211}" destId="{18AE9800-6022-49D3-92A1-0942C9A8C409}" srcOrd="0" destOrd="0" presId="urn:microsoft.com/office/officeart/2005/8/layout/orgChart1"/>
    <dgm:cxn modelId="{1C5813CF-3EDB-4C00-9A95-A936D6081B2D}" type="presOf" srcId="{EA9EFC27-B241-40E0-8F10-CFFBC5449759}" destId="{00E24E33-5231-469F-A893-697C8F83410A}" srcOrd="0" destOrd="0" presId="urn:microsoft.com/office/officeart/2005/8/layout/orgChart1"/>
    <dgm:cxn modelId="{A1AF42D0-3032-4FAE-B94F-521FE118D84D}" type="presOf" srcId="{A4F686A4-F052-4D39-BE6F-092A27A0FA28}" destId="{1003AC9C-EADD-4348-85EE-592A01064E47}" srcOrd="0" destOrd="0" presId="urn:microsoft.com/office/officeart/2005/8/layout/orgChart1"/>
    <dgm:cxn modelId="{9C619CD4-E22C-4BEB-B041-A407B5F93A71}" type="presOf" srcId="{BB0F5BE8-74D2-4795-9806-294493AABE66}" destId="{032CDE7C-26F6-44B9-A09B-96BAE6DCDF7E}" srcOrd="0" destOrd="0" presId="urn:microsoft.com/office/officeart/2005/8/layout/orgChart1"/>
    <dgm:cxn modelId="{FAD6C7DD-40F0-4DC6-8E8B-B4DE398D8DBE}" type="presOf" srcId="{4AEF80E1-FE4F-472A-AB51-1FEFE8D3620F}" destId="{1CEA45EF-C064-4D16-A6C4-7FAF82F8D955}" srcOrd="0" destOrd="0" presId="urn:microsoft.com/office/officeart/2005/8/layout/orgChart1"/>
    <dgm:cxn modelId="{5B0EA8E0-E76B-4167-9730-E64209602DC3}" type="presOf" srcId="{BC74827F-FFB5-4BF7-B3B2-A2411CB8196B}" destId="{99608470-21CA-4642-BDAC-AE00505ABB24}" srcOrd="0" destOrd="0" presId="urn:microsoft.com/office/officeart/2005/8/layout/orgChart1"/>
    <dgm:cxn modelId="{C2FB86E2-F24D-4B68-B4B8-E017EEAD9102}" type="presOf" srcId="{A4284057-DC46-433A-8BBD-EFEBF6446557}" destId="{7581F27E-8315-4F55-B357-2D1F1170631B}" srcOrd="1" destOrd="0" presId="urn:microsoft.com/office/officeart/2005/8/layout/orgChart1"/>
    <dgm:cxn modelId="{6AE9C5E4-3E5C-4D49-B6B3-758D032E3891}" srcId="{E4BB5004-51AF-456A-A4AD-302BFD63EA93}" destId="{9F680AB8-14C0-4C51-BFF2-8DC664269577}" srcOrd="0" destOrd="0" parTransId="{BCBAEB66-CA78-49F9-A7F8-4A06F0811907}" sibTransId="{EDDB1D4D-44C2-499E-886C-025884C460DD}"/>
    <dgm:cxn modelId="{C483AFE5-0213-4CF2-BDD3-B739E2B2E7EC}" type="presOf" srcId="{E4BB5004-51AF-456A-A4AD-302BFD63EA93}" destId="{700D385E-22A1-49A7-BE4C-DE1BC46E57F4}" srcOrd="0" destOrd="0" presId="urn:microsoft.com/office/officeart/2005/8/layout/orgChart1"/>
    <dgm:cxn modelId="{F10AB7E5-F7A2-4264-9101-CA275EB3134E}" type="presOf" srcId="{16FBFEE6-5876-4A71-AE1B-738599A48E02}" destId="{3CF3BDA2-768B-40D1-AC27-1BF88D4280CF}" srcOrd="0" destOrd="0" presId="urn:microsoft.com/office/officeart/2005/8/layout/orgChart1"/>
    <dgm:cxn modelId="{1AC7F8E8-CD25-400A-8708-39150F619A47}" type="presOf" srcId="{967C2195-D4F1-43A8-B13C-B011B6094E2F}" destId="{67B3D43D-05E1-4A51-93F0-357F460B3D6B}" srcOrd="0" destOrd="0" presId="urn:microsoft.com/office/officeart/2005/8/layout/orgChart1"/>
    <dgm:cxn modelId="{D216FBE8-984E-44C8-9723-5A88137F254C}" type="presOf" srcId="{C031F7D0-61C8-4567-BB95-97765B74E8B7}" destId="{DE7785E1-7E2C-409E-A535-07856A2CC3F5}" srcOrd="1" destOrd="0" presId="urn:microsoft.com/office/officeart/2005/8/layout/orgChart1"/>
    <dgm:cxn modelId="{762A76EB-A2F5-4078-9326-C59151BFF8ED}" type="presOf" srcId="{E6DC24AA-305B-4C4E-A1F4-FC23D5540794}" destId="{02C5B3DA-9DFC-4470-90AA-FF4F94C0BF02}" srcOrd="0" destOrd="0" presId="urn:microsoft.com/office/officeart/2005/8/layout/orgChart1"/>
    <dgm:cxn modelId="{57DC68F3-0F0A-49D8-AFB0-5707ACE718E0}" type="presOf" srcId="{4E432DF0-2E69-41B7-8098-A01845881D78}" destId="{D5E94EA5-80A2-4684-B4D5-53312D8F961B}" srcOrd="0" destOrd="0" presId="urn:microsoft.com/office/officeart/2005/8/layout/orgChart1"/>
    <dgm:cxn modelId="{E7168CF4-9963-4FC2-B5BE-93DDB5053CED}" srcId="{3956752B-E2AD-4F04-9F92-C411ADAD5BFF}" destId="{282496C8-36EA-4D6F-AC3C-F9A12C89675B}" srcOrd="0" destOrd="0" parTransId="{8B703F36-1624-48A8-8796-BC49CEDD2E2E}" sibTransId="{9062340B-F9D8-4CF5-9A45-CA43883EB3D7}"/>
    <dgm:cxn modelId="{2676D2F4-976B-4B48-868D-0A57D02B40D7}" type="presOf" srcId="{3F03D2C4-38E9-4303-B73A-08379199B509}" destId="{A5F5A843-1FB1-4460-B9A0-D7B96BC6697B}" srcOrd="1" destOrd="0" presId="urn:microsoft.com/office/officeart/2005/8/layout/orgChart1"/>
    <dgm:cxn modelId="{469833F5-A2D5-457E-80EA-BC696D91CC89}" srcId="{4AEF80E1-FE4F-472A-AB51-1FEFE8D3620F}" destId="{20FA9B75-F7F5-4AB9-B091-A6FE73C1EB7A}" srcOrd="4" destOrd="0" parTransId="{C266A838-49F4-4A43-BDB2-676C34C0C799}" sibTransId="{4B6670EE-C5CB-4FB9-99E9-47C1808F8BD0}"/>
    <dgm:cxn modelId="{B56AC9F6-F95A-4661-9E50-712503DC0CFA}" type="presOf" srcId="{16FBFEE6-5876-4A71-AE1B-738599A48E02}" destId="{C066D7A5-B8DD-428F-9C3B-0A05FEA4DE42}" srcOrd="1" destOrd="0" presId="urn:microsoft.com/office/officeart/2005/8/layout/orgChart1"/>
    <dgm:cxn modelId="{0A624FFC-8B9D-4A52-A6EF-45DDC09B0237}" type="presOf" srcId="{A4284057-DC46-433A-8BBD-EFEBF6446557}" destId="{2EF2B918-0E47-4F82-9F38-3CE589168F88}" srcOrd="0" destOrd="0" presId="urn:microsoft.com/office/officeart/2005/8/layout/orgChart1"/>
    <dgm:cxn modelId="{14D146FF-0446-43CE-99FF-E48B69C2F3AE}" type="presOf" srcId="{3BA57427-C88A-4951-B321-7CE36314384B}" destId="{119A567F-CB5E-4B81-89B8-C72DF1D170DB}" srcOrd="1" destOrd="0" presId="urn:microsoft.com/office/officeart/2005/8/layout/orgChart1"/>
    <dgm:cxn modelId="{48C143C1-6BC0-43B0-85B1-DA261E330045}" type="presParOf" srcId="{E804A1E6-D10A-4A86-AE31-B09AB8A2A5E2}" destId="{6FB6BAEB-D03E-4F5A-9B8E-85E9C2630253}" srcOrd="0" destOrd="0" presId="urn:microsoft.com/office/officeart/2005/8/layout/orgChart1"/>
    <dgm:cxn modelId="{C75D8B9D-EBEC-43CE-962B-9A0EA8B61A6B}" type="presParOf" srcId="{6FB6BAEB-D03E-4F5A-9B8E-85E9C2630253}" destId="{A06B55A1-A126-4C46-A600-CBC5FEDB07B3}" srcOrd="0" destOrd="0" presId="urn:microsoft.com/office/officeart/2005/8/layout/orgChart1"/>
    <dgm:cxn modelId="{AB5A7D35-B002-4CBE-B766-D9D630BABD01}" type="presParOf" srcId="{A06B55A1-A126-4C46-A600-CBC5FEDB07B3}" destId="{ADB37F1E-AC4E-4514-B1FB-9D4ED780DE2C}" srcOrd="0" destOrd="0" presId="urn:microsoft.com/office/officeart/2005/8/layout/orgChart1"/>
    <dgm:cxn modelId="{EFF4B8F5-99A8-4EDF-9785-F924077165DD}" type="presParOf" srcId="{A06B55A1-A126-4C46-A600-CBC5FEDB07B3}" destId="{A5935DB7-269F-44BE-9EC6-5399C6F3D360}" srcOrd="1" destOrd="0" presId="urn:microsoft.com/office/officeart/2005/8/layout/orgChart1"/>
    <dgm:cxn modelId="{91290A19-42B9-44CC-8A2C-60F63D2030F9}" type="presParOf" srcId="{6FB6BAEB-D03E-4F5A-9B8E-85E9C2630253}" destId="{77731E36-B052-4FA9-95DA-FC4091DD091E}" srcOrd="1" destOrd="0" presId="urn:microsoft.com/office/officeart/2005/8/layout/orgChart1"/>
    <dgm:cxn modelId="{4FA08B25-D26E-4720-B1B7-A6B7982B1299}" type="presParOf" srcId="{77731E36-B052-4FA9-95DA-FC4091DD091E}" destId="{2A727FC3-89B6-4FCC-8EF7-D1737B340B80}" srcOrd="0" destOrd="0" presId="urn:microsoft.com/office/officeart/2005/8/layout/orgChart1"/>
    <dgm:cxn modelId="{ED70B578-C4EF-4284-A64B-AC9586232D09}" type="presParOf" srcId="{77731E36-B052-4FA9-95DA-FC4091DD091E}" destId="{9E28E280-3654-4E96-92B7-90BAB4996396}" srcOrd="1" destOrd="0" presId="urn:microsoft.com/office/officeart/2005/8/layout/orgChart1"/>
    <dgm:cxn modelId="{CCD0DE17-A1DD-4F60-A704-72E11B58A045}" type="presParOf" srcId="{9E28E280-3654-4E96-92B7-90BAB4996396}" destId="{A243D917-59B4-4BF1-8DBA-99933892D790}" srcOrd="0" destOrd="0" presId="urn:microsoft.com/office/officeart/2005/8/layout/orgChart1"/>
    <dgm:cxn modelId="{8DA3800E-2890-4368-9F5C-CBA81983CA7B}" type="presParOf" srcId="{A243D917-59B4-4BF1-8DBA-99933892D790}" destId="{A570D5EE-897E-4996-A727-DD706D0BC80A}" srcOrd="0" destOrd="0" presId="urn:microsoft.com/office/officeart/2005/8/layout/orgChart1"/>
    <dgm:cxn modelId="{11B4B176-1B7F-48EB-BF27-2ECA3C22B53B}" type="presParOf" srcId="{A243D917-59B4-4BF1-8DBA-99933892D790}" destId="{0479F39F-CF99-4B38-8FD9-410D20E9CD94}" srcOrd="1" destOrd="0" presId="urn:microsoft.com/office/officeart/2005/8/layout/orgChart1"/>
    <dgm:cxn modelId="{15892FDB-973F-43C2-A89C-2DB858088ED2}" type="presParOf" srcId="{9E28E280-3654-4E96-92B7-90BAB4996396}" destId="{CA386E4C-E09A-4BD8-9638-2FB490889EB9}" srcOrd="1" destOrd="0" presId="urn:microsoft.com/office/officeart/2005/8/layout/orgChart1"/>
    <dgm:cxn modelId="{C13452EA-8CF0-4382-A48F-D8286E5F7C38}" type="presParOf" srcId="{CA386E4C-E09A-4BD8-9638-2FB490889EB9}" destId="{C63AC93B-770A-49EB-A305-33C20A2430D7}" srcOrd="0" destOrd="0" presId="urn:microsoft.com/office/officeart/2005/8/layout/orgChart1"/>
    <dgm:cxn modelId="{48AE40F3-BA30-4476-9DE4-55CB7C33035D}" type="presParOf" srcId="{CA386E4C-E09A-4BD8-9638-2FB490889EB9}" destId="{857F5938-B70A-43F6-85E8-6BBC1E72EFCB}" srcOrd="1" destOrd="0" presId="urn:microsoft.com/office/officeart/2005/8/layout/orgChart1"/>
    <dgm:cxn modelId="{BEF5C5C0-09BE-4FD4-A0E0-57E839D4A1E7}" type="presParOf" srcId="{857F5938-B70A-43F6-85E8-6BBC1E72EFCB}" destId="{AA4246F1-4C0C-4057-A030-170BB90A8B6B}" srcOrd="0" destOrd="0" presId="urn:microsoft.com/office/officeart/2005/8/layout/orgChart1"/>
    <dgm:cxn modelId="{1B6106F6-A1AF-4581-BB4E-EB5D19272376}" type="presParOf" srcId="{AA4246F1-4C0C-4057-A030-170BB90A8B6B}" destId="{F1AAD0A5-4299-4AC0-94E6-C641116DDDF5}" srcOrd="0" destOrd="0" presId="urn:microsoft.com/office/officeart/2005/8/layout/orgChart1"/>
    <dgm:cxn modelId="{473518AD-5352-41A8-8B44-2DA60F94B5F1}" type="presParOf" srcId="{AA4246F1-4C0C-4057-A030-170BB90A8B6B}" destId="{2D6CDBFA-B883-4AAD-B041-5284A64EDE99}" srcOrd="1" destOrd="0" presId="urn:microsoft.com/office/officeart/2005/8/layout/orgChart1"/>
    <dgm:cxn modelId="{98D621BE-6B21-491A-8894-C79388C75D8E}" type="presParOf" srcId="{857F5938-B70A-43F6-85E8-6BBC1E72EFCB}" destId="{B86B26FC-954D-48EC-A1E2-66C7D62B57E1}" srcOrd="1" destOrd="0" presId="urn:microsoft.com/office/officeart/2005/8/layout/orgChart1"/>
    <dgm:cxn modelId="{B96AE4D9-B7FD-4D98-8EEC-7CA4C7D3FC4B}" type="presParOf" srcId="{B86B26FC-954D-48EC-A1E2-66C7D62B57E1}" destId="{611C6BD2-378B-4772-BED0-D28032154752}" srcOrd="0" destOrd="0" presId="urn:microsoft.com/office/officeart/2005/8/layout/orgChart1"/>
    <dgm:cxn modelId="{B06D863F-F1A6-47A9-AECE-D9C98883B867}" type="presParOf" srcId="{B86B26FC-954D-48EC-A1E2-66C7D62B57E1}" destId="{644EFD3C-29D8-4180-AFA0-4CB7D49A2951}" srcOrd="1" destOrd="0" presId="urn:microsoft.com/office/officeart/2005/8/layout/orgChart1"/>
    <dgm:cxn modelId="{4A0BA9DB-D0DE-4D05-9853-9CF734C58DDD}" type="presParOf" srcId="{644EFD3C-29D8-4180-AFA0-4CB7D49A2951}" destId="{1885F440-E348-4A7E-802A-433F40B1E0E3}" srcOrd="0" destOrd="0" presId="urn:microsoft.com/office/officeart/2005/8/layout/orgChart1"/>
    <dgm:cxn modelId="{8ED6CD0A-224D-46CC-902A-E868492474FC}" type="presParOf" srcId="{1885F440-E348-4A7E-802A-433F40B1E0E3}" destId="{EF7A4414-BECB-4C22-92E7-74F7FB561D5C}" srcOrd="0" destOrd="0" presId="urn:microsoft.com/office/officeart/2005/8/layout/orgChart1"/>
    <dgm:cxn modelId="{21D06B19-14CD-4F27-B379-E19B1D321BD5}" type="presParOf" srcId="{1885F440-E348-4A7E-802A-433F40B1E0E3}" destId="{63703A32-0A9A-49A8-9ADE-E5084B397DB0}" srcOrd="1" destOrd="0" presId="urn:microsoft.com/office/officeart/2005/8/layout/orgChart1"/>
    <dgm:cxn modelId="{CBAEE1BE-DF02-4701-93EC-63344B1ABB2F}" type="presParOf" srcId="{644EFD3C-29D8-4180-AFA0-4CB7D49A2951}" destId="{D3323D63-965B-4C16-8AC6-16EAF32DC782}" srcOrd="1" destOrd="0" presId="urn:microsoft.com/office/officeart/2005/8/layout/orgChart1"/>
    <dgm:cxn modelId="{97059574-0C62-4CCD-92B3-998C17EFBFC6}" type="presParOf" srcId="{644EFD3C-29D8-4180-AFA0-4CB7D49A2951}" destId="{51DDFB22-9762-4076-A505-F4AD6DD054E5}" srcOrd="2" destOrd="0" presId="urn:microsoft.com/office/officeart/2005/8/layout/orgChart1"/>
    <dgm:cxn modelId="{52B74B5C-B153-4C8B-A714-56BA95467D24}" type="presParOf" srcId="{B86B26FC-954D-48EC-A1E2-66C7D62B57E1}" destId="{02C5B3DA-9DFC-4470-90AA-FF4F94C0BF02}" srcOrd="2" destOrd="0" presId="urn:microsoft.com/office/officeart/2005/8/layout/orgChart1"/>
    <dgm:cxn modelId="{EC620A4E-F5F0-4E21-80AC-580F7892EE96}" type="presParOf" srcId="{B86B26FC-954D-48EC-A1E2-66C7D62B57E1}" destId="{77DCB247-A7C9-4D3D-9DD5-2472EB36265B}" srcOrd="3" destOrd="0" presId="urn:microsoft.com/office/officeart/2005/8/layout/orgChart1"/>
    <dgm:cxn modelId="{D788F5E6-20D4-4CDB-8935-4D23EEBDF558}" type="presParOf" srcId="{77DCB247-A7C9-4D3D-9DD5-2472EB36265B}" destId="{95009C3E-153E-42B8-AF28-90EA17D8DC11}" srcOrd="0" destOrd="0" presId="urn:microsoft.com/office/officeart/2005/8/layout/orgChart1"/>
    <dgm:cxn modelId="{611AF61E-D9DB-4766-B24D-F1A7086C08A0}" type="presParOf" srcId="{95009C3E-153E-42B8-AF28-90EA17D8DC11}" destId="{86859648-0252-4516-B773-4F363D804907}" srcOrd="0" destOrd="0" presId="urn:microsoft.com/office/officeart/2005/8/layout/orgChart1"/>
    <dgm:cxn modelId="{97127DD9-A64D-4A19-BBA8-408C684E729E}" type="presParOf" srcId="{95009C3E-153E-42B8-AF28-90EA17D8DC11}" destId="{7FEBC48F-B9F7-4DBC-BB90-D116E8B49D78}" srcOrd="1" destOrd="0" presId="urn:microsoft.com/office/officeart/2005/8/layout/orgChart1"/>
    <dgm:cxn modelId="{2BD9149F-8736-4749-85D2-937D5FE152F3}" type="presParOf" srcId="{77DCB247-A7C9-4D3D-9DD5-2472EB36265B}" destId="{785E7AE3-7615-4594-A6FB-336FE2A1008D}" srcOrd="1" destOrd="0" presId="urn:microsoft.com/office/officeart/2005/8/layout/orgChart1"/>
    <dgm:cxn modelId="{D28584FF-DAA8-4292-9238-AAD0C418D6C5}" type="presParOf" srcId="{77DCB247-A7C9-4D3D-9DD5-2472EB36265B}" destId="{EEF46599-5CA6-4CEF-9B4D-FDF3CF7F6D8C}" srcOrd="2" destOrd="0" presId="urn:microsoft.com/office/officeart/2005/8/layout/orgChart1"/>
    <dgm:cxn modelId="{5C5BDFC5-2315-4757-8DF6-B68296C61CD2}" type="presParOf" srcId="{B86B26FC-954D-48EC-A1E2-66C7D62B57E1}" destId="{6C105770-1DDC-46B8-9F7D-AF441DE9E611}" srcOrd="4" destOrd="0" presId="urn:microsoft.com/office/officeart/2005/8/layout/orgChart1"/>
    <dgm:cxn modelId="{9F2D5EDA-6E0D-4349-9752-CBD6CEE5CFBE}" type="presParOf" srcId="{B86B26FC-954D-48EC-A1E2-66C7D62B57E1}" destId="{B1A1B4E2-1761-4247-B1CE-0A53C2D3DF91}" srcOrd="5" destOrd="0" presId="urn:microsoft.com/office/officeart/2005/8/layout/orgChart1"/>
    <dgm:cxn modelId="{EB9DF96D-2C5C-4336-B050-0566E867B5DF}" type="presParOf" srcId="{B1A1B4E2-1761-4247-B1CE-0A53C2D3DF91}" destId="{BB7920E9-89B8-4F0D-84CA-1CF414960D64}" srcOrd="0" destOrd="0" presId="urn:microsoft.com/office/officeart/2005/8/layout/orgChart1"/>
    <dgm:cxn modelId="{97B71BBD-02D7-44AA-BC4D-2DD42E5DDC02}" type="presParOf" srcId="{BB7920E9-89B8-4F0D-84CA-1CF414960D64}" destId="{D20FE0CF-72D5-40E2-A0FC-72DE82DC7358}" srcOrd="0" destOrd="0" presId="urn:microsoft.com/office/officeart/2005/8/layout/orgChart1"/>
    <dgm:cxn modelId="{82DB33B8-58D1-4BAC-9EE5-DBD8C7D1A761}" type="presParOf" srcId="{BB7920E9-89B8-4F0D-84CA-1CF414960D64}" destId="{B7BD29AF-761F-4703-A9BF-2BC03BD552A2}" srcOrd="1" destOrd="0" presId="urn:microsoft.com/office/officeart/2005/8/layout/orgChart1"/>
    <dgm:cxn modelId="{A57D76CF-34DC-466C-AB8F-B73195CF586F}" type="presParOf" srcId="{B1A1B4E2-1761-4247-B1CE-0A53C2D3DF91}" destId="{1FA07F3B-6DCA-4267-A5DB-08288976FA75}" srcOrd="1" destOrd="0" presId="urn:microsoft.com/office/officeart/2005/8/layout/orgChart1"/>
    <dgm:cxn modelId="{1A80CE7A-6D07-4535-844E-A0D8B3768E47}" type="presParOf" srcId="{B1A1B4E2-1761-4247-B1CE-0A53C2D3DF91}" destId="{D5D24794-9981-4B03-B623-3D097D45817E}" srcOrd="2" destOrd="0" presId="urn:microsoft.com/office/officeart/2005/8/layout/orgChart1"/>
    <dgm:cxn modelId="{51FAE013-A250-4FCF-A6F9-6BC38537A63A}" type="presParOf" srcId="{B86B26FC-954D-48EC-A1E2-66C7D62B57E1}" destId="{DA2690C0-75F2-4A6D-8E6F-0C36CAC08E9A}" srcOrd="6" destOrd="0" presId="urn:microsoft.com/office/officeart/2005/8/layout/orgChart1"/>
    <dgm:cxn modelId="{7748C1C2-56E2-4D6A-9F72-4180078A1AAD}" type="presParOf" srcId="{B86B26FC-954D-48EC-A1E2-66C7D62B57E1}" destId="{0C3980F3-14E4-4FF6-AC26-46769C770C08}" srcOrd="7" destOrd="0" presId="urn:microsoft.com/office/officeart/2005/8/layout/orgChart1"/>
    <dgm:cxn modelId="{42376EAC-D80D-4AF1-A39A-414AB6BB4EE6}" type="presParOf" srcId="{0C3980F3-14E4-4FF6-AC26-46769C770C08}" destId="{E7E70418-7137-4962-BEC1-B3EE1AA01D18}" srcOrd="0" destOrd="0" presId="urn:microsoft.com/office/officeart/2005/8/layout/orgChart1"/>
    <dgm:cxn modelId="{9508ECE8-7007-4CC2-BDFF-C371987473E7}" type="presParOf" srcId="{E7E70418-7137-4962-BEC1-B3EE1AA01D18}" destId="{2EF2B918-0E47-4F82-9F38-3CE589168F88}" srcOrd="0" destOrd="0" presId="urn:microsoft.com/office/officeart/2005/8/layout/orgChart1"/>
    <dgm:cxn modelId="{CD7A74BD-3D53-4470-9CF5-A72BFE76B0C7}" type="presParOf" srcId="{E7E70418-7137-4962-BEC1-B3EE1AA01D18}" destId="{7581F27E-8315-4F55-B357-2D1F1170631B}" srcOrd="1" destOrd="0" presId="urn:microsoft.com/office/officeart/2005/8/layout/orgChart1"/>
    <dgm:cxn modelId="{3E77F447-BEF4-46ED-A275-EE54901EB054}" type="presParOf" srcId="{0C3980F3-14E4-4FF6-AC26-46769C770C08}" destId="{A94CACEE-931C-4BFF-90B2-E1EAAE755E35}" srcOrd="1" destOrd="0" presId="urn:microsoft.com/office/officeart/2005/8/layout/orgChart1"/>
    <dgm:cxn modelId="{A6195C4E-9858-4971-B330-60BFF63DF024}" type="presParOf" srcId="{0C3980F3-14E4-4FF6-AC26-46769C770C08}" destId="{733441AA-7AB4-4879-AA1E-A80869F28A33}" srcOrd="2" destOrd="0" presId="urn:microsoft.com/office/officeart/2005/8/layout/orgChart1"/>
    <dgm:cxn modelId="{4F76806B-83E0-409C-99F3-C2CF20E96376}" type="presParOf" srcId="{857F5938-B70A-43F6-85E8-6BBC1E72EFCB}" destId="{345351E3-428D-4AE1-8DE1-C4F59AEDF70A}" srcOrd="2" destOrd="0" presId="urn:microsoft.com/office/officeart/2005/8/layout/orgChart1"/>
    <dgm:cxn modelId="{D23FFE4A-5EC4-4042-88D6-FA4C390FF80F}" type="presParOf" srcId="{CA386E4C-E09A-4BD8-9638-2FB490889EB9}" destId="{E6EC6B04-4FF0-4B14-8785-529679471CBF}" srcOrd="2" destOrd="0" presId="urn:microsoft.com/office/officeart/2005/8/layout/orgChart1"/>
    <dgm:cxn modelId="{7390FCF2-788B-484B-9C71-5CC08762A24D}" type="presParOf" srcId="{CA386E4C-E09A-4BD8-9638-2FB490889EB9}" destId="{6C6D8DFF-E3A0-4DFE-8A1F-B92C019CEAB6}" srcOrd="3" destOrd="0" presId="urn:microsoft.com/office/officeart/2005/8/layout/orgChart1"/>
    <dgm:cxn modelId="{BFED8E6A-0D5C-4605-88DF-6CC1FBA7F4DE}" type="presParOf" srcId="{6C6D8DFF-E3A0-4DFE-8A1F-B92C019CEAB6}" destId="{CF5F19D4-6BF3-448C-AC6A-AAE06B9ACDC7}" srcOrd="0" destOrd="0" presId="urn:microsoft.com/office/officeart/2005/8/layout/orgChart1"/>
    <dgm:cxn modelId="{3BA8D81A-95FB-4ACE-AEE4-B9D81D6CD7E1}" type="presParOf" srcId="{CF5F19D4-6BF3-448C-AC6A-AAE06B9ACDC7}" destId="{1CEA45EF-C064-4D16-A6C4-7FAF82F8D955}" srcOrd="0" destOrd="0" presId="urn:microsoft.com/office/officeart/2005/8/layout/orgChart1"/>
    <dgm:cxn modelId="{406E44E5-8DC2-4EAF-8487-314F763524DB}" type="presParOf" srcId="{CF5F19D4-6BF3-448C-AC6A-AAE06B9ACDC7}" destId="{CF50593B-7231-4CEC-AD66-D42EF2079A21}" srcOrd="1" destOrd="0" presId="urn:microsoft.com/office/officeart/2005/8/layout/orgChart1"/>
    <dgm:cxn modelId="{190FAC49-94D3-4FE8-9CA4-D0DA967D831A}" type="presParOf" srcId="{6C6D8DFF-E3A0-4DFE-8A1F-B92C019CEAB6}" destId="{99153B0B-8855-4FEE-818F-FC7E97B4750D}" srcOrd="1" destOrd="0" presId="urn:microsoft.com/office/officeart/2005/8/layout/orgChart1"/>
    <dgm:cxn modelId="{562A97A4-301B-4DE6-A0DC-E1C5A407936A}" type="presParOf" srcId="{99153B0B-8855-4FEE-818F-FC7E97B4750D}" destId="{D4B1DBAC-38FD-4540-A6B2-F62A40CECE10}" srcOrd="0" destOrd="0" presId="urn:microsoft.com/office/officeart/2005/8/layout/orgChart1"/>
    <dgm:cxn modelId="{CA792ACD-C057-40FB-AFEE-0F2345C3ED6B}" type="presParOf" srcId="{99153B0B-8855-4FEE-818F-FC7E97B4750D}" destId="{FBDB1D04-09A3-4B79-A4C3-59D368CB1688}" srcOrd="1" destOrd="0" presId="urn:microsoft.com/office/officeart/2005/8/layout/orgChart1"/>
    <dgm:cxn modelId="{7FAE8815-9253-404B-B4C4-FE02D2F5EE1C}" type="presParOf" srcId="{FBDB1D04-09A3-4B79-A4C3-59D368CB1688}" destId="{50A571C2-E5C1-44EF-8B12-6D9092F03103}" srcOrd="0" destOrd="0" presId="urn:microsoft.com/office/officeart/2005/8/layout/orgChart1"/>
    <dgm:cxn modelId="{03CFC85A-AC2A-426A-975A-97A6CF747042}" type="presParOf" srcId="{50A571C2-E5C1-44EF-8B12-6D9092F03103}" destId="{1EC7C21B-CF3E-445E-A9A2-48085D08F2A8}" srcOrd="0" destOrd="0" presId="urn:microsoft.com/office/officeart/2005/8/layout/orgChart1"/>
    <dgm:cxn modelId="{0C77FC11-A6B7-4BA0-8E42-F3FD43B5C1E8}" type="presParOf" srcId="{50A571C2-E5C1-44EF-8B12-6D9092F03103}" destId="{BC9FDCF3-40ED-4166-8750-B86F3A3B0767}" srcOrd="1" destOrd="0" presId="urn:microsoft.com/office/officeart/2005/8/layout/orgChart1"/>
    <dgm:cxn modelId="{1D89DF5B-C53B-4A61-8E40-230C3D3F3863}" type="presParOf" srcId="{FBDB1D04-09A3-4B79-A4C3-59D368CB1688}" destId="{B5762F44-4EB0-4016-AB77-095A89286F11}" srcOrd="1" destOrd="0" presId="urn:microsoft.com/office/officeart/2005/8/layout/orgChart1"/>
    <dgm:cxn modelId="{43D5BDB3-CB6A-4083-9451-67BFF2EFBD92}" type="presParOf" srcId="{FBDB1D04-09A3-4B79-A4C3-59D368CB1688}" destId="{D4D07686-EDC4-42A6-82EE-199D1E7EDFC6}" srcOrd="2" destOrd="0" presId="urn:microsoft.com/office/officeart/2005/8/layout/orgChart1"/>
    <dgm:cxn modelId="{643F7C5D-85C7-47E3-903C-BB4D4F70C571}" type="presParOf" srcId="{99153B0B-8855-4FEE-818F-FC7E97B4750D}" destId="{81C60BCD-BFEC-440E-8AD7-CF02434341A5}" srcOrd="2" destOrd="0" presId="urn:microsoft.com/office/officeart/2005/8/layout/orgChart1"/>
    <dgm:cxn modelId="{2D0E3E2D-C138-49CA-B164-440F9219214C}" type="presParOf" srcId="{99153B0B-8855-4FEE-818F-FC7E97B4750D}" destId="{3EB440E1-8B22-4508-A606-9EF844D91FEF}" srcOrd="3" destOrd="0" presId="urn:microsoft.com/office/officeart/2005/8/layout/orgChart1"/>
    <dgm:cxn modelId="{975ABBEB-FE5B-47C8-A98B-E54239FACE23}" type="presParOf" srcId="{3EB440E1-8B22-4508-A606-9EF844D91FEF}" destId="{EC0F0C0C-4A55-42AF-BAAC-421FAF079E1C}" srcOrd="0" destOrd="0" presId="urn:microsoft.com/office/officeart/2005/8/layout/orgChart1"/>
    <dgm:cxn modelId="{A4322592-FA4F-4838-907D-3D216FE0CE06}" type="presParOf" srcId="{EC0F0C0C-4A55-42AF-BAAC-421FAF079E1C}" destId="{844E3D11-9E38-4B01-96D5-9AF7CC661FEC}" srcOrd="0" destOrd="0" presId="urn:microsoft.com/office/officeart/2005/8/layout/orgChart1"/>
    <dgm:cxn modelId="{187AC17E-6325-4F80-A3A4-41F645E3E757}" type="presParOf" srcId="{EC0F0C0C-4A55-42AF-BAAC-421FAF079E1C}" destId="{762D2CE6-FC1C-4797-8A75-D95533964A3C}" srcOrd="1" destOrd="0" presId="urn:microsoft.com/office/officeart/2005/8/layout/orgChart1"/>
    <dgm:cxn modelId="{E96792B3-50AE-4BFD-A044-E660AC50C9A6}" type="presParOf" srcId="{3EB440E1-8B22-4508-A606-9EF844D91FEF}" destId="{6B317F28-23AE-4A9D-8EA8-54F565867AD5}" srcOrd="1" destOrd="0" presId="urn:microsoft.com/office/officeart/2005/8/layout/orgChart1"/>
    <dgm:cxn modelId="{1E6505A8-5F3C-469B-98DA-C7581EA88F16}" type="presParOf" srcId="{3EB440E1-8B22-4508-A606-9EF844D91FEF}" destId="{8EF39947-C449-454B-8919-50FE2D4A037A}" srcOrd="2" destOrd="0" presId="urn:microsoft.com/office/officeart/2005/8/layout/orgChart1"/>
    <dgm:cxn modelId="{F5485BBB-8D57-42E0-8FC3-065429F629CF}" type="presParOf" srcId="{99153B0B-8855-4FEE-818F-FC7E97B4750D}" destId="{99608470-21CA-4642-BDAC-AE00505ABB24}" srcOrd="4" destOrd="0" presId="urn:microsoft.com/office/officeart/2005/8/layout/orgChart1"/>
    <dgm:cxn modelId="{EB47A2D1-5B6A-4ECE-AD19-451366B23E20}" type="presParOf" srcId="{99153B0B-8855-4FEE-818F-FC7E97B4750D}" destId="{88C02649-9739-40F0-A165-323AFF72F5F6}" srcOrd="5" destOrd="0" presId="urn:microsoft.com/office/officeart/2005/8/layout/orgChart1"/>
    <dgm:cxn modelId="{D18D5B8C-D778-4AC1-8AF4-519DC47217C4}" type="presParOf" srcId="{88C02649-9739-40F0-A165-323AFF72F5F6}" destId="{FEA9B625-9ED6-499E-83D3-D55D922AD1FA}" srcOrd="0" destOrd="0" presId="urn:microsoft.com/office/officeart/2005/8/layout/orgChart1"/>
    <dgm:cxn modelId="{3791C58D-5B17-4266-9FD4-36879BA90214}" type="presParOf" srcId="{FEA9B625-9ED6-499E-83D3-D55D922AD1FA}" destId="{783114AE-8B4A-4D3F-AE50-605906B0FA50}" srcOrd="0" destOrd="0" presId="urn:microsoft.com/office/officeart/2005/8/layout/orgChart1"/>
    <dgm:cxn modelId="{A708CCB6-0F2E-4FDD-AE5F-AD0FF95CF4AF}" type="presParOf" srcId="{FEA9B625-9ED6-499E-83D3-D55D922AD1FA}" destId="{B2772990-437C-4945-B9FE-E2F2245520D4}" srcOrd="1" destOrd="0" presId="urn:microsoft.com/office/officeart/2005/8/layout/orgChart1"/>
    <dgm:cxn modelId="{0F8FE2D0-7D0E-44A6-9747-8C9FD97D4CA7}" type="presParOf" srcId="{88C02649-9739-40F0-A165-323AFF72F5F6}" destId="{5B475014-1573-46D2-90D1-5043AAEAED35}" srcOrd="1" destOrd="0" presId="urn:microsoft.com/office/officeart/2005/8/layout/orgChart1"/>
    <dgm:cxn modelId="{FCE404AA-4424-4679-9CDB-1A84D177E2EB}" type="presParOf" srcId="{88C02649-9739-40F0-A165-323AFF72F5F6}" destId="{77777285-49D8-4F1E-8386-19CFC73C425C}" srcOrd="2" destOrd="0" presId="urn:microsoft.com/office/officeart/2005/8/layout/orgChart1"/>
    <dgm:cxn modelId="{E3F3B8CE-A8BA-4147-9F24-73B28752F599}" type="presParOf" srcId="{99153B0B-8855-4FEE-818F-FC7E97B4750D}" destId="{4FC8CACB-F65D-4A3D-B44A-83A9F0D826F8}" srcOrd="6" destOrd="0" presId="urn:microsoft.com/office/officeart/2005/8/layout/orgChart1"/>
    <dgm:cxn modelId="{F4FFD3BD-DBEE-46B1-990F-0201A2483614}" type="presParOf" srcId="{99153B0B-8855-4FEE-818F-FC7E97B4750D}" destId="{C7C82EA7-A87B-4F75-AA92-C2E454C486A8}" srcOrd="7" destOrd="0" presId="urn:microsoft.com/office/officeart/2005/8/layout/orgChart1"/>
    <dgm:cxn modelId="{7B5233E9-732E-4A06-A4F4-B46C9CE8DC92}" type="presParOf" srcId="{C7C82EA7-A87B-4F75-AA92-C2E454C486A8}" destId="{D3C37DF6-BADB-4421-81BB-1AF09C5EE8D6}" srcOrd="0" destOrd="0" presId="urn:microsoft.com/office/officeart/2005/8/layout/orgChart1"/>
    <dgm:cxn modelId="{03BD3D13-7406-4272-A920-F96737473AF8}" type="presParOf" srcId="{D3C37DF6-BADB-4421-81BB-1AF09C5EE8D6}" destId="{3CF3BDA2-768B-40D1-AC27-1BF88D4280CF}" srcOrd="0" destOrd="0" presId="urn:microsoft.com/office/officeart/2005/8/layout/orgChart1"/>
    <dgm:cxn modelId="{34BDB79B-FE30-4B16-B951-B22ABE49AC17}" type="presParOf" srcId="{D3C37DF6-BADB-4421-81BB-1AF09C5EE8D6}" destId="{C066D7A5-B8DD-428F-9C3B-0A05FEA4DE42}" srcOrd="1" destOrd="0" presId="urn:microsoft.com/office/officeart/2005/8/layout/orgChart1"/>
    <dgm:cxn modelId="{D64F82B0-04A0-42E6-A110-2FBAB69B45BE}" type="presParOf" srcId="{C7C82EA7-A87B-4F75-AA92-C2E454C486A8}" destId="{E481DC90-315A-4032-A069-2B9A1E059B29}" srcOrd="1" destOrd="0" presId="urn:microsoft.com/office/officeart/2005/8/layout/orgChart1"/>
    <dgm:cxn modelId="{4B2813F0-9A73-433C-B1AB-6BACC244DB92}" type="presParOf" srcId="{C7C82EA7-A87B-4F75-AA92-C2E454C486A8}" destId="{8161C1C0-9BFA-496A-A573-BB0804B1E502}" srcOrd="2" destOrd="0" presId="urn:microsoft.com/office/officeart/2005/8/layout/orgChart1"/>
    <dgm:cxn modelId="{5F56663C-9D5B-4927-A5C0-57F71ACE13D2}" type="presParOf" srcId="{99153B0B-8855-4FEE-818F-FC7E97B4750D}" destId="{998DD1C6-7084-4C26-80DA-6B7675816DF7}" srcOrd="8" destOrd="0" presId="urn:microsoft.com/office/officeart/2005/8/layout/orgChart1"/>
    <dgm:cxn modelId="{788BDF24-C484-4334-AEAE-2873023CFA88}" type="presParOf" srcId="{99153B0B-8855-4FEE-818F-FC7E97B4750D}" destId="{7ECD2C8D-B540-4120-982E-E32106A8BD10}" srcOrd="9" destOrd="0" presId="urn:microsoft.com/office/officeart/2005/8/layout/orgChart1"/>
    <dgm:cxn modelId="{98B99172-7E65-40E9-83A6-0E9E32D96AB7}" type="presParOf" srcId="{7ECD2C8D-B540-4120-982E-E32106A8BD10}" destId="{0F948A94-9B69-4B23-8716-09107A0DCD6D}" srcOrd="0" destOrd="0" presId="urn:microsoft.com/office/officeart/2005/8/layout/orgChart1"/>
    <dgm:cxn modelId="{FE9760EF-A9AE-4E23-B07B-7450871596F8}" type="presParOf" srcId="{0F948A94-9B69-4B23-8716-09107A0DCD6D}" destId="{F565A86E-B25B-4804-B3CA-BE7A7DC5257E}" srcOrd="0" destOrd="0" presId="urn:microsoft.com/office/officeart/2005/8/layout/orgChart1"/>
    <dgm:cxn modelId="{3B1E285B-DE75-48EF-A19B-51A0BAB6AA16}" type="presParOf" srcId="{0F948A94-9B69-4B23-8716-09107A0DCD6D}" destId="{D5B73AB6-65F7-4ED4-9759-38698518ACF4}" srcOrd="1" destOrd="0" presId="urn:microsoft.com/office/officeart/2005/8/layout/orgChart1"/>
    <dgm:cxn modelId="{B0157B34-1BF4-4E45-983A-9802B59CE451}" type="presParOf" srcId="{7ECD2C8D-B540-4120-982E-E32106A8BD10}" destId="{FF4D0D23-792D-4D4E-B303-9B6FEE1B21BB}" srcOrd="1" destOrd="0" presId="urn:microsoft.com/office/officeart/2005/8/layout/orgChart1"/>
    <dgm:cxn modelId="{D6A14D07-67CD-402C-B2CF-1ACD584AF0A4}" type="presParOf" srcId="{7ECD2C8D-B540-4120-982E-E32106A8BD10}" destId="{D8B536AC-F410-41B4-A880-E1DBAA0220CF}" srcOrd="2" destOrd="0" presId="urn:microsoft.com/office/officeart/2005/8/layout/orgChart1"/>
    <dgm:cxn modelId="{E5AFC5A0-7CCA-461B-880F-3DBA96CEC177}" type="presParOf" srcId="{99153B0B-8855-4FEE-818F-FC7E97B4750D}" destId="{67B3D43D-05E1-4A51-93F0-357F460B3D6B}" srcOrd="10" destOrd="0" presId="urn:microsoft.com/office/officeart/2005/8/layout/orgChart1"/>
    <dgm:cxn modelId="{45083E05-02CA-4F7F-B2F6-20EAD7991AF5}" type="presParOf" srcId="{99153B0B-8855-4FEE-818F-FC7E97B4750D}" destId="{991480FC-3C01-47C7-8725-D4541DDF7FB8}" srcOrd="11" destOrd="0" presId="urn:microsoft.com/office/officeart/2005/8/layout/orgChart1"/>
    <dgm:cxn modelId="{2BA63F41-56B4-42B2-B179-F223ACA19015}" type="presParOf" srcId="{991480FC-3C01-47C7-8725-D4541DDF7FB8}" destId="{5C56BB62-98F0-4E88-ADB3-D38EA1BBBC33}" srcOrd="0" destOrd="0" presId="urn:microsoft.com/office/officeart/2005/8/layout/orgChart1"/>
    <dgm:cxn modelId="{875D9115-7BE8-4E0E-9A07-C67D41E206B8}" type="presParOf" srcId="{5C56BB62-98F0-4E88-ADB3-D38EA1BBBC33}" destId="{43037E69-C65C-4BE0-9C4A-5909409F1D36}" srcOrd="0" destOrd="0" presId="urn:microsoft.com/office/officeart/2005/8/layout/orgChart1"/>
    <dgm:cxn modelId="{408922DA-8191-4A61-8136-12066770A40B}" type="presParOf" srcId="{5C56BB62-98F0-4E88-ADB3-D38EA1BBBC33}" destId="{A5F5A843-1FB1-4460-B9A0-D7B96BC6697B}" srcOrd="1" destOrd="0" presId="urn:microsoft.com/office/officeart/2005/8/layout/orgChart1"/>
    <dgm:cxn modelId="{1A701A7E-85F2-49C9-AC33-0FF7365EB60C}" type="presParOf" srcId="{991480FC-3C01-47C7-8725-D4541DDF7FB8}" destId="{FE479354-4DF9-42F3-B0C5-316C04084294}" srcOrd="1" destOrd="0" presId="urn:microsoft.com/office/officeart/2005/8/layout/orgChart1"/>
    <dgm:cxn modelId="{B57404CC-B055-4065-96C7-7A3682F18050}" type="presParOf" srcId="{991480FC-3C01-47C7-8725-D4541DDF7FB8}" destId="{953941F2-4A62-404E-99CC-5E53BD4C4684}" srcOrd="2" destOrd="0" presId="urn:microsoft.com/office/officeart/2005/8/layout/orgChart1"/>
    <dgm:cxn modelId="{AC1CB674-24B4-455E-B494-7E5B2A718223}" type="presParOf" srcId="{6C6D8DFF-E3A0-4DFE-8A1F-B92C019CEAB6}" destId="{12F6663A-79CF-4826-B4B3-356585485462}" srcOrd="2" destOrd="0" presId="urn:microsoft.com/office/officeart/2005/8/layout/orgChart1"/>
    <dgm:cxn modelId="{FEF966A1-8EA3-4350-8546-B02A01F45E09}" type="presParOf" srcId="{9E28E280-3654-4E96-92B7-90BAB4996396}" destId="{2A6875BE-5241-415F-8C6D-D0BF69C22B6F}" srcOrd="2" destOrd="0" presId="urn:microsoft.com/office/officeart/2005/8/layout/orgChart1"/>
    <dgm:cxn modelId="{D9AAC42A-952E-49CB-BF8E-CC1B5AA304B3}" type="presParOf" srcId="{77731E36-B052-4FA9-95DA-FC4091DD091E}" destId="{1003AC9C-EADD-4348-85EE-592A01064E47}" srcOrd="2" destOrd="0" presId="urn:microsoft.com/office/officeart/2005/8/layout/orgChart1"/>
    <dgm:cxn modelId="{07FC889B-2322-4D6B-B4A0-16EBDBC7E0C7}" type="presParOf" srcId="{77731E36-B052-4FA9-95DA-FC4091DD091E}" destId="{52431EAF-59D9-4E30-A976-CF132B49945D}" srcOrd="3" destOrd="0" presId="urn:microsoft.com/office/officeart/2005/8/layout/orgChart1"/>
    <dgm:cxn modelId="{5670702B-8A36-4D9A-8CCF-0E49F9C42A7E}" type="presParOf" srcId="{52431EAF-59D9-4E30-A976-CF132B49945D}" destId="{5844000C-9540-4503-ACD0-07FD9F4E4103}" srcOrd="0" destOrd="0" presId="urn:microsoft.com/office/officeart/2005/8/layout/orgChart1"/>
    <dgm:cxn modelId="{1ABF6A97-607A-4FFC-9B83-944073B302F3}" type="presParOf" srcId="{5844000C-9540-4503-ACD0-07FD9F4E4103}" destId="{032CDE7C-26F6-44B9-A09B-96BAE6DCDF7E}" srcOrd="0" destOrd="0" presId="urn:microsoft.com/office/officeart/2005/8/layout/orgChart1"/>
    <dgm:cxn modelId="{0D84B942-4819-436A-B2AF-C2DFF4C1F428}" type="presParOf" srcId="{5844000C-9540-4503-ACD0-07FD9F4E4103}" destId="{8992854C-78D8-44C6-837A-FFE6E55D29FB}" srcOrd="1" destOrd="0" presId="urn:microsoft.com/office/officeart/2005/8/layout/orgChart1"/>
    <dgm:cxn modelId="{361986B2-9F32-4E08-A18D-EAE87B677FA3}" type="presParOf" srcId="{52431EAF-59D9-4E30-A976-CF132B49945D}" destId="{A9F188D7-3CCB-4C54-90BA-9D322E264416}" srcOrd="1" destOrd="0" presId="urn:microsoft.com/office/officeart/2005/8/layout/orgChart1"/>
    <dgm:cxn modelId="{936E46BE-2997-4268-BB1F-B2F609C26B9C}" type="presParOf" srcId="{A9F188D7-3CCB-4C54-90BA-9D322E264416}" destId="{00E24E33-5231-469F-A893-697C8F83410A}" srcOrd="0" destOrd="0" presId="urn:microsoft.com/office/officeart/2005/8/layout/orgChart1"/>
    <dgm:cxn modelId="{38F9B27D-7982-4A4D-ABD0-9794E7EFCA91}" type="presParOf" srcId="{A9F188D7-3CCB-4C54-90BA-9D322E264416}" destId="{0D029828-5B18-42BD-8643-45F8A89DA705}" srcOrd="1" destOrd="0" presId="urn:microsoft.com/office/officeart/2005/8/layout/orgChart1"/>
    <dgm:cxn modelId="{EB494017-D9F1-4740-AA79-BF265FFB8AEC}" type="presParOf" srcId="{0D029828-5B18-42BD-8643-45F8A89DA705}" destId="{F710893F-2BCD-4B3B-BE3E-0BC7111D34EB}" srcOrd="0" destOrd="0" presId="urn:microsoft.com/office/officeart/2005/8/layout/orgChart1"/>
    <dgm:cxn modelId="{6D5C75F3-6903-48D1-8665-59BBBA783306}" type="presParOf" srcId="{F710893F-2BCD-4B3B-BE3E-0BC7111D34EB}" destId="{ECEF0879-816A-4415-8E74-94131ACF2643}" srcOrd="0" destOrd="0" presId="urn:microsoft.com/office/officeart/2005/8/layout/orgChart1"/>
    <dgm:cxn modelId="{9B4A706A-03FC-490F-9730-6A395698E6D0}" type="presParOf" srcId="{F710893F-2BCD-4B3B-BE3E-0BC7111D34EB}" destId="{119A567F-CB5E-4B81-89B8-C72DF1D170DB}" srcOrd="1" destOrd="0" presId="urn:microsoft.com/office/officeart/2005/8/layout/orgChart1"/>
    <dgm:cxn modelId="{E5DC31E2-104D-4D8D-B996-468BF90857F4}" type="presParOf" srcId="{0D029828-5B18-42BD-8643-45F8A89DA705}" destId="{5E6D6E70-D7A0-4AAB-8B9F-D15751F5330F}" srcOrd="1" destOrd="0" presId="urn:microsoft.com/office/officeart/2005/8/layout/orgChart1"/>
    <dgm:cxn modelId="{4E28968D-C9EB-4688-88DE-31FF16D0286D}" type="presParOf" srcId="{5E6D6E70-D7A0-4AAB-8B9F-D15751F5330F}" destId="{DE390490-6430-4B99-9725-F429A0AC11FE}" srcOrd="0" destOrd="0" presId="urn:microsoft.com/office/officeart/2005/8/layout/orgChart1"/>
    <dgm:cxn modelId="{EBE8B5F0-7CB5-43C7-A10E-0067DE49EE0A}" type="presParOf" srcId="{5E6D6E70-D7A0-4AAB-8B9F-D15751F5330F}" destId="{3D810FD0-2C33-4EA6-99CB-B0C3831256B5}" srcOrd="1" destOrd="0" presId="urn:microsoft.com/office/officeart/2005/8/layout/orgChart1"/>
    <dgm:cxn modelId="{C2E3EC36-6C13-4AE9-8635-1E36C4F6768B}" type="presParOf" srcId="{3D810FD0-2C33-4EA6-99CB-B0C3831256B5}" destId="{E838F8D8-F20B-4322-9FD7-9A1A569BA9C9}" srcOrd="0" destOrd="0" presId="urn:microsoft.com/office/officeart/2005/8/layout/orgChart1"/>
    <dgm:cxn modelId="{CA31BB72-3C48-4A1D-9144-1274A90BA2DB}" type="presParOf" srcId="{E838F8D8-F20B-4322-9FD7-9A1A569BA9C9}" destId="{A356B4B7-358E-4007-9F4F-AEB2D6CF0AA2}" srcOrd="0" destOrd="0" presId="urn:microsoft.com/office/officeart/2005/8/layout/orgChart1"/>
    <dgm:cxn modelId="{7B5B69BC-DE94-4EFF-947B-A39B6F3845AA}" type="presParOf" srcId="{E838F8D8-F20B-4322-9FD7-9A1A569BA9C9}" destId="{DE7785E1-7E2C-409E-A535-07856A2CC3F5}" srcOrd="1" destOrd="0" presId="urn:microsoft.com/office/officeart/2005/8/layout/orgChart1"/>
    <dgm:cxn modelId="{45E63634-A1AF-496F-924B-CF951E317C3F}" type="presParOf" srcId="{3D810FD0-2C33-4EA6-99CB-B0C3831256B5}" destId="{30F9662A-BCB7-42A1-8477-07995521C826}" srcOrd="1" destOrd="0" presId="urn:microsoft.com/office/officeart/2005/8/layout/orgChart1"/>
    <dgm:cxn modelId="{1141145C-2928-40F8-80D7-34CB9E7DAF27}" type="presParOf" srcId="{30F9662A-BCB7-42A1-8477-07995521C826}" destId="{4201C060-9EDF-44BD-A4D9-6C552FF26850}" srcOrd="0" destOrd="0" presId="urn:microsoft.com/office/officeart/2005/8/layout/orgChart1"/>
    <dgm:cxn modelId="{0AD0123D-5D08-482B-B57D-5D9B1669122C}" type="presParOf" srcId="{30F9662A-BCB7-42A1-8477-07995521C826}" destId="{5A50AF6E-BDC4-41C8-8FDA-C51B9F1462C8}" srcOrd="1" destOrd="0" presId="urn:microsoft.com/office/officeart/2005/8/layout/orgChart1"/>
    <dgm:cxn modelId="{EFC686C2-2BEC-4B66-921D-D40938DA4CB5}" type="presParOf" srcId="{5A50AF6E-BDC4-41C8-8FDA-C51B9F1462C8}" destId="{6192DBFE-6471-445D-ACEC-93F75818D2DE}" srcOrd="0" destOrd="0" presId="urn:microsoft.com/office/officeart/2005/8/layout/orgChart1"/>
    <dgm:cxn modelId="{D2486A79-CCA6-4925-9233-3855AE4B8D3D}" type="presParOf" srcId="{6192DBFE-6471-445D-ACEC-93F75818D2DE}" destId="{DB22F443-DBC7-4F49-B10C-AF39C932A7B3}" srcOrd="0" destOrd="0" presId="urn:microsoft.com/office/officeart/2005/8/layout/orgChart1"/>
    <dgm:cxn modelId="{31DF9CE6-5F7A-43BA-BE79-3AC1F2C6086F}" type="presParOf" srcId="{6192DBFE-6471-445D-ACEC-93F75818D2DE}" destId="{6A603EA0-AA4B-4E78-A06D-89ADC886BA87}" srcOrd="1" destOrd="0" presId="urn:microsoft.com/office/officeart/2005/8/layout/orgChart1"/>
    <dgm:cxn modelId="{FFA2241B-1AC8-42FB-B0CF-91BA5F818580}" type="presParOf" srcId="{5A50AF6E-BDC4-41C8-8FDA-C51B9F1462C8}" destId="{1BB83CF0-8338-463B-A748-71FC5A439909}" srcOrd="1" destOrd="0" presId="urn:microsoft.com/office/officeart/2005/8/layout/orgChart1"/>
    <dgm:cxn modelId="{0351DAA6-6F07-460F-A672-70F57D748EBD}" type="presParOf" srcId="{5A50AF6E-BDC4-41C8-8FDA-C51B9F1462C8}" destId="{288FFA0D-3ADF-46C6-A1D0-91110F12BB34}" srcOrd="2" destOrd="0" presId="urn:microsoft.com/office/officeart/2005/8/layout/orgChart1"/>
    <dgm:cxn modelId="{225B8B12-8B84-4459-AA81-90C01BA96B11}" type="presParOf" srcId="{3D810FD0-2C33-4EA6-99CB-B0C3831256B5}" destId="{5634092B-4D4B-47A6-B53E-07634A007D5A}" srcOrd="2" destOrd="0" presId="urn:microsoft.com/office/officeart/2005/8/layout/orgChart1"/>
    <dgm:cxn modelId="{43FC87C3-9191-4270-8FC5-103154BB708A}" type="presParOf" srcId="{0D029828-5B18-42BD-8643-45F8A89DA705}" destId="{2A386700-A766-480B-9799-683DD0A725BA}" srcOrd="2" destOrd="0" presId="urn:microsoft.com/office/officeart/2005/8/layout/orgChart1"/>
    <dgm:cxn modelId="{E71BB166-B433-4159-B278-95A424D6A3CD}" type="presParOf" srcId="{A9F188D7-3CCB-4C54-90BA-9D322E264416}" destId="{18AE9800-6022-49D3-92A1-0942C9A8C409}" srcOrd="2" destOrd="0" presId="urn:microsoft.com/office/officeart/2005/8/layout/orgChart1"/>
    <dgm:cxn modelId="{7F6ADABE-50B1-4492-B4CA-E57AA9396CF9}" type="presParOf" srcId="{A9F188D7-3CCB-4C54-90BA-9D322E264416}" destId="{CC725C8D-6609-4AB3-884A-0615DCCD8C9B}" srcOrd="3" destOrd="0" presId="urn:microsoft.com/office/officeart/2005/8/layout/orgChart1"/>
    <dgm:cxn modelId="{7FDAA7A9-8F0F-4D1F-97BA-04E3605D040B}" type="presParOf" srcId="{CC725C8D-6609-4AB3-884A-0615DCCD8C9B}" destId="{0072D5FA-E22A-42C5-B8C3-72E052F28735}" srcOrd="0" destOrd="0" presId="urn:microsoft.com/office/officeart/2005/8/layout/orgChart1"/>
    <dgm:cxn modelId="{F4CECC9E-2B62-4B75-A279-853F2A46EF09}" type="presParOf" srcId="{0072D5FA-E22A-42C5-B8C3-72E052F28735}" destId="{700D385E-22A1-49A7-BE4C-DE1BC46E57F4}" srcOrd="0" destOrd="0" presId="urn:microsoft.com/office/officeart/2005/8/layout/orgChart1"/>
    <dgm:cxn modelId="{ABA93267-5FEE-42CE-B3A2-D7244E73A7CB}" type="presParOf" srcId="{0072D5FA-E22A-42C5-B8C3-72E052F28735}" destId="{42114E80-B9E5-404C-948C-CBCB49E55175}" srcOrd="1" destOrd="0" presId="urn:microsoft.com/office/officeart/2005/8/layout/orgChart1"/>
    <dgm:cxn modelId="{47E1D9B9-74B4-4383-B13A-71E309CD94D4}" type="presParOf" srcId="{CC725C8D-6609-4AB3-884A-0615DCCD8C9B}" destId="{08496DDD-541C-456B-8380-DE2064507574}" srcOrd="1" destOrd="0" presId="urn:microsoft.com/office/officeart/2005/8/layout/orgChart1"/>
    <dgm:cxn modelId="{FFA7C552-83ED-4B48-8C2A-CF269BA70D0D}" type="presParOf" srcId="{08496DDD-541C-456B-8380-DE2064507574}" destId="{42496028-D39E-4643-8DEA-41BBF11FD565}" srcOrd="0" destOrd="0" presId="urn:microsoft.com/office/officeart/2005/8/layout/orgChart1"/>
    <dgm:cxn modelId="{053CF8F0-003E-4F9C-A383-3C342A8B67DA}" type="presParOf" srcId="{08496DDD-541C-456B-8380-DE2064507574}" destId="{CD4330D9-759F-4C89-A667-CE8F1AD27341}" srcOrd="1" destOrd="0" presId="urn:microsoft.com/office/officeart/2005/8/layout/orgChart1"/>
    <dgm:cxn modelId="{F4A02784-FDFD-4AA9-9EBA-EB33773CA9FE}" type="presParOf" srcId="{CD4330D9-759F-4C89-A667-CE8F1AD27341}" destId="{3FBFDE35-05AF-4EB8-8E4D-D9269EBFA6FD}" srcOrd="0" destOrd="0" presId="urn:microsoft.com/office/officeart/2005/8/layout/orgChart1"/>
    <dgm:cxn modelId="{06AE0E7D-21C4-4FF1-91D6-70DB298399E5}" type="presParOf" srcId="{3FBFDE35-05AF-4EB8-8E4D-D9269EBFA6FD}" destId="{7FC4F8D4-1D16-48FE-BFE4-3A1194F0BA86}" srcOrd="0" destOrd="0" presId="urn:microsoft.com/office/officeart/2005/8/layout/orgChart1"/>
    <dgm:cxn modelId="{A3ADB651-B07C-428F-9066-ECD651AB973C}" type="presParOf" srcId="{3FBFDE35-05AF-4EB8-8E4D-D9269EBFA6FD}" destId="{F0A2CFAF-CCA2-4713-A394-4737B921C38B}" srcOrd="1" destOrd="0" presId="urn:microsoft.com/office/officeart/2005/8/layout/orgChart1"/>
    <dgm:cxn modelId="{379B46AB-A6AA-47E6-8A60-99BA33079B49}" type="presParOf" srcId="{CD4330D9-759F-4C89-A667-CE8F1AD27341}" destId="{3C1938FE-F8C7-494F-A1F0-F8F87389BD2C}" srcOrd="1" destOrd="0" presId="urn:microsoft.com/office/officeart/2005/8/layout/orgChart1"/>
    <dgm:cxn modelId="{87014FA6-0D9F-444F-9B89-2706BE546566}" type="presParOf" srcId="{CD4330D9-759F-4C89-A667-CE8F1AD27341}" destId="{6A645DC2-A9AA-4FC2-B5A8-A44F533CDA1F}" srcOrd="2" destOrd="0" presId="urn:microsoft.com/office/officeart/2005/8/layout/orgChart1"/>
    <dgm:cxn modelId="{A450567D-4C40-4D45-BF6E-32707A46DA4B}" type="presParOf" srcId="{CC725C8D-6609-4AB3-884A-0615DCCD8C9B}" destId="{F6EBABC9-9C89-4075-9034-9F040D0F2B6E}" srcOrd="2" destOrd="0" presId="urn:microsoft.com/office/officeart/2005/8/layout/orgChart1"/>
    <dgm:cxn modelId="{2F96EE38-13B5-47CB-B5FD-F7B251CFEBD3}" type="presParOf" srcId="{52431EAF-59D9-4E30-A976-CF132B49945D}" destId="{48A0CEF9-60ED-40E9-92ED-DBEDC3D69795}" srcOrd="2" destOrd="0" presId="urn:microsoft.com/office/officeart/2005/8/layout/orgChart1"/>
    <dgm:cxn modelId="{3F806E5A-6281-4D76-A978-CCE4399ADD6C}" type="presParOf" srcId="{6FB6BAEB-D03E-4F5A-9B8E-85E9C2630253}" destId="{B13558C5-B182-40A7-8566-D729823F41D6}" srcOrd="2" destOrd="0" presId="urn:microsoft.com/office/officeart/2005/8/layout/orgChart1"/>
    <dgm:cxn modelId="{F463E99E-199C-4832-A8B7-55044D53E654}" type="presParOf" srcId="{B13558C5-B182-40A7-8566-D729823F41D6}" destId="{4F37E3F5-4ED9-493C-8DAC-9699DE5C802B}" srcOrd="0" destOrd="0" presId="urn:microsoft.com/office/officeart/2005/8/layout/orgChart1"/>
    <dgm:cxn modelId="{577B959B-F6C2-4B00-835C-DAFA00382CCA}" type="presParOf" srcId="{B13558C5-B182-40A7-8566-D729823F41D6}" destId="{26BE7D60-19B8-47E6-B226-0ADF0B496430}" srcOrd="1" destOrd="0" presId="urn:microsoft.com/office/officeart/2005/8/layout/orgChart1"/>
    <dgm:cxn modelId="{1D710D93-AFC0-437F-A0EE-E5E0129F7960}" type="presParOf" srcId="{26BE7D60-19B8-47E6-B226-0ADF0B496430}" destId="{EDD6ED94-8E7A-4E53-A8A3-BA7F6B75FE7D}" srcOrd="0" destOrd="0" presId="urn:microsoft.com/office/officeart/2005/8/layout/orgChart1"/>
    <dgm:cxn modelId="{57319B9C-0167-45A1-9B2D-5F64BF65E96D}" type="presParOf" srcId="{EDD6ED94-8E7A-4E53-A8A3-BA7F6B75FE7D}" destId="{D5E94EA5-80A2-4684-B4D5-53312D8F961B}" srcOrd="0" destOrd="0" presId="urn:microsoft.com/office/officeart/2005/8/layout/orgChart1"/>
    <dgm:cxn modelId="{EBBF1C3B-4FEC-4DC6-A429-1B1CE1223533}" type="presParOf" srcId="{EDD6ED94-8E7A-4E53-A8A3-BA7F6B75FE7D}" destId="{DC3BAB93-C92E-44C7-BFF1-F6EEF094CCA8}" srcOrd="1" destOrd="0" presId="urn:microsoft.com/office/officeart/2005/8/layout/orgChart1"/>
    <dgm:cxn modelId="{57E55BCF-4B6D-41B2-94A5-955C6956FA5F}" type="presParOf" srcId="{26BE7D60-19B8-47E6-B226-0ADF0B496430}" destId="{0531C790-BDA9-4540-8705-739EDCF2A7F8}" srcOrd="1" destOrd="0" presId="urn:microsoft.com/office/officeart/2005/8/layout/orgChart1"/>
    <dgm:cxn modelId="{177A25DF-3D81-4C8F-B884-6472260C5A90}" type="presParOf" srcId="{26BE7D60-19B8-47E6-B226-0ADF0B496430}" destId="{4F0698C6-56D7-472B-9100-82647A693AC0}" srcOrd="2" destOrd="0" presId="urn:microsoft.com/office/officeart/2005/8/layout/orgChart1"/>
  </dgm:cxnLst>
  <dgm:bg>
    <a:solidFill>
      <a:schemeClr val="bg1">
        <a:alpha val="90000"/>
      </a:schemeClr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37E3F5-4ED9-493C-8DAC-9699DE5C802B}">
      <dsp:nvSpPr>
        <dsp:cNvPr id="0" name=""/>
        <dsp:cNvSpPr/>
      </dsp:nvSpPr>
      <dsp:spPr>
        <a:xfrm>
          <a:off x="5836305" y="417350"/>
          <a:ext cx="91440" cy="369663"/>
        </a:xfrm>
        <a:custGeom>
          <a:avLst/>
          <a:gdLst/>
          <a:ahLst/>
          <a:cxnLst/>
          <a:rect l="0" t="0" r="0" b="0"/>
          <a:pathLst>
            <a:path>
              <a:moveTo>
                <a:pt x="103331" y="0"/>
              </a:moveTo>
              <a:lnTo>
                <a:pt x="103331" y="369663"/>
              </a:lnTo>
              <a:lnTo>
                <a:pt x="45720" y="369663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496028-D39E-4643-8DEA-41BBF11FD565}">
      <dsp:nvSpPr>
        <dsp:cNvPr id="0" name=""/>
        <dsp:cNvSpPr/>
      </dsp:nvSpPr>
      <dsp:spPr>
        <a:xfrm>
          <a:off x="7220621" y="2189101"/>
          <a:ext cx="124771" cy="3826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2631"/>
              </a:lnTo>
              <a:lnTo>
                <a:pt x="124771" y="382631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AE9800-6022-49D3-92A1-0942C9A8C409}">
      <dsp:nvSpPr>
        <dsp:cNvPr id="0" name=""/>
        <dsp:cNvSpPr/>
      </dsp:nvSpPr>
      <dsp:spPr>
        <a:xfrm>
          <a:off x="7050100" y="1598517"/>
          <a:ext cx="503243" cy="1746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339"/>
              </a:lnTo>
              <a:lnTo>
                <a:pt x="503243" y="87339"/>
              </a:lnTo>
              <a:lnTo>
                <a:pt x="503243" y="174679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01C060-9EDF-44BD-A4D9-6C552FF26850}">
      <dsp:nvSpPr>
        <dsp:cNvPr id="0" name=""/>
        <dsp:cNvSpPr/>
      </dsp:nvSpPr>
      <dsp:spPr>
        <a:xfrm>
          <a:off x="6214133" y="2779685"/>
          <a:ext cx="124771" cy="3826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2631"/>
              </a:lnTo>
              <a:lnTo>
                <a:pt x="124771" y="382631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390490-6430-4B99-9725-F429A0AC11FE}">
      <dsp:nvSpPr>
        <dsp:cNvPr id="0" name=""/>
        <dsp:cNvSpPr/>
      </dsp:nvSpPr>
      <dsp:spPr>
        <a:xfrm>
          <a:off x="6501136" y="2189101"/>
          <a:ext cx="91440" cy="1746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4679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E24E33-5231-469F-A893-697C8F83410A}">
      <dsp:nvSpPr>
        <dsp:cNvPr id="0" name=""/>
        <dsp:cNvSpPr/>
      </dsp:nvSpPr>
      <dsp:spPr>
        <a:xfrm>
          <a:off x="6546856" y="1598517"/>
          <a:ext cx="503243" cy="174679"/>
        </a:xfrm>
        <a:custGeom>
          <a:avLst/>
          <a:gdLst/>
          <a:ahLst/>
          <a:cxnLst/>
          <a:rect l="0" t="0" r="0" b="0"/>
          <a:pathLst>
            <a:path>
              <a:moveTo>
                <a:pt x="503243" y="0"/>
              </a:moveTo>
              <a:lnTo>
                <a:pt x="503243" y="87339"/>
              </a:lnTo>
              <a:lnTo>
                <a:pt x="0" y="87339"/>
              </a:lnTo>
              <a:lnTo>
                <a:pt x="0" y="174679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03AC9C-EADD-4348-85EE-592A01064E47}">
      <dsp:nvSpPr>
        <dsp:cNvPr id="0" name=""/>
        <dsp:cNvSpPr/>
      </dsp:nvSpPr>
      <dsp:spPr>
        <a:xfrm>
          <a:off x="5939636" y="417350"/>
          <a:ext cx="1110463" cy="7652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923"/>
              </a:lnTo>
              <a:lnTo>
                <a:pt x="1110463" y="677923"/>
              </a:lnTo>
              <a:lnTo>
                <a:pt x="1110463" y="765263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B3D43D-05E1-4A51-93F0-357F460B3D6B}">
      <dsp:nvSpPr>
        <dsp:cNvPr id="0" name=""/>
        <dsp:cNvSpPr/>
      </dsp:nvSpPr>
      <dsp:spPr>
        <a:xfrm>
          <a:off x="4999693" y="2189101"/>
          <a:ext cx="124771" cy="33355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35551"/>
              </a:lnTo>
              <a:lnTo>
                <a:pt x="124771" y="3335551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8DD1C6-7084-4C26-80DA-6B7675816DF7}">
      <dsp:nvSpPr>
        <dsp:cNvPr id="0" name=""/>
        <dsp:cNvSpPr/>
      </dsp:nvSpPr>
      <dsp:spPr>
        <a:xfrm>
          <a:off x="4999693" y="2189101"/>
          <a:ext cx="124771" cy="27449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4967"/>
              </a:lnTo>
              <a:lnTo>
                <a:pt x="124771" y="2744967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C8CACB-F65D-4A3D-B44A-83A9F0D826F8}">
      <dsp:nvSpPr>
        <dsp:cNvPr id="0" name=""/>
        <dsp:cNvSpPr/>
      </dsp:nvSpPr>
      <dsp:spPr>
        <a:xfrm>
          <a:off x="4999693" y="2189101"/>
          <a:ext cx="124771" cy="2154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4383"/>
              </a:lnTo>
              <a:lnTo>
                <a:pt x="124771" y="2154383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608470-21CA-4642-BDAC-AE00505ABB24}">
      <dsp:nvSpPr>
        <dsp:cNvPr id="0" name=""/>
        <dsp:cNvSpPr/>
      </dsp:nvSpPr>
      <dsp:spPr>
        <a:xfrm>
          <a:off x="4999693" y="2189101"/>
          <a:ext cx="124771" cy="15637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3799"/>
              </a:lnTo>
              <a:lnTo>
                <a:pt x="124771" y="1563799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C60BCD-BFEC-440E-8AD7-CF02434341A5}">
      <dsp:nvSpPr>
        <dsp:cNvPr id="0" name=""/>
        <dsp:cNvSpPr/>
      </dsp:nvSpPr>
      <dsp:spPr>
        <a:xfrm>
          <a:off x="4999693" y="2189101"/>
          <a:ext cx="124771" cy="973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3215"/>
              </a:lnTo>
              <a:lnTo>
                <a:pt x="124771" y="973215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B1DBAC-38FD-4540-A6B2-F62A40CECE10}">
      <dsp:nvSpPr>
        <dsp:cNvPr id="0" name=""/>
        <dsp:cNvSpPr/>
      </dsp:nvSpPr>
      <dsp:spPr>
        <a:xfrm>
          <a:off x="4999693" y="2189101"/>
          <a:ext cx="124771" cy="3826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2631"/>
              </a:lnTo>
              <a:lnTo>
                <a:pt x="124771" y="382631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EC6B04-4FF0-4B14-8785-529679471CBF}">
      <dsp:nvSpPr>
        <dsp:cNvPr id="0" name=""/>
        <dsp:cNvSpPr/>
      </dsp:nvSpPr>
      <dsp:spPr>
        <a:xfrm>
          <a:off x="4829172" y="1598517"/>
          <a:ext cx="503243" cy="1746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339"/>
              </a:lnTo>
              <a:lnTo>
                <a:pt x="503243" y="87339"/>
              </a:lnTo>
              <a:lnTo>
                <a:pt x="503243" y="174679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2690C0-75F2-4A6D-8E6F-0C36CAC08E9A}">
      <dsp:nvSpPr>
        <dsp:cNvPr id="0" name=""/>
        <dsp:cNvSpPr/>
      </dsp:nvSpPr>
      <dsp:spPr>
        <a:xfrm>
          <a:off x="3993205" y="2189101"/>
          <a:ext cx="124771" cy="2154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4383"/>
              </a:lnTo>
              <a:lnTo>
                <a:pt x="124771" y="2154383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105770-1DDC-46B8-9F7D-AF441DE9E611}">
      <dsp:nvSpPr>
        <dsp:cNvPr id="0" name=""/>
        <dsp:cNvSpPr/>
      </dsp:nvSpPr>
      <dsp:spPr>
        <a:xfrm>
          <a:off x="3993205" y="2189101"/>
          <a:ext cx="124771" cy="15637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3799"/>
              </a:lnTo>
              <a:lnTo>
                <a:pt x="124771" y="1563799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C5B3DA-9DFC-4470-90AA-FF4F94C0BF02}">
      <dsp:nvSpPr>
        <dsp:cNvPr id="0" name=""/>
        <dsp:cNvSpPr/>
      </dsp:nvSpPr>
      <dsp:spPr>
        <a:xfrm>
          <a:off x="3993205" y="2189101"/>
          <a:ext cx="124771" cy="973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3215"/>
              </a:lnTo>
              <a:lnTo>
                <a:pt x="124771" y="973215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1C6BD2-378B-4772-BED0-D28032154752}">
      <dsp:nvSpPr>
        <dsp:cNvPr id="0" name=""/>
        <dsp:cNvSpPr/>
      </dsp:nvSpPr>
      <dsp:spPr>
        <a:xfrm>
          <a:off x="3993205" y="2189101"/>
          <a:ext cx="124771" cy="3826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2631"/>
              </a:lnTo>
              <a:lnTo>
                <a:pt x="124771" y="382631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AC93B-770A-49EB-A305-33C20A2430D7}">
      <dsp:nvSpPr>
        <dsp:cNvPr id="0" name=""/>
        <dsp:cNvSpPr/>
      </dsp:nvSpPr>
      <dsp:spPr>
        <a:xfrm>
          <a:off x="4325928" y="1598517"/>
          <a:ext cx="503243" cy="174679"/>
        </a:xfrm>
        <a:custGeom>
          <a:avLst/>
          <a:gdLst/>
          <a:ahLst/>
          <a:cxnLst/>
          <a:rect l="0" t="0" r="0" b="0"/>
          <a:pathLst>
            <a:path>
              <a:moveTo>
                <a:pt x="503243" y="0"/>
              </a:moveTo>
              <a:lnTo>
                <a:pt x="503243" y="87339"/>
              </a:lnTo>
              <a:lnTo>
                <a:pt x="0" y="87339"/>
              </a:lnTo>
              <a:lnTo>
                <a:pt x="0" y="174679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727FC3-89B6-4FCC-8EF7-D1737B340B80}">
      <dsp:nvSpPr>
        <dsp:cNvPr id="0" name=""/>
        <dsp:cNvSpPr/>
      </dsp:nvSpPr>
      <dsp:spPr>
        <a:xfrm>
          <a:off x="4829172" y="417350"/>
          <a:ext cx="1110463" cy="765263"/>
        </a:xfrm>
        <a:custGeom>
          <a:avLst/>
          <a:gdLst/>
          <a:ahLst/>
          <a:cxnLst/>
          <a:rect l="0" t="0" r="0" b="0"/>
          <a:pathLst>
            <a:path>
              <a:moveTo>
                <a:pt x="1110463" y="0"/>
              </a:moveTo>
              <a:lnTo>
                <a:pt x="1110463" y="677923"/>
              </a:lnTo>
              <a:lnTo>
                <a:pt x="0" y="677923"/>
              </a:lnTo>
              <a:lnTo>
                <a:pt x="0" y="765263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B37F1E-AC4E-4514-B1FB-9D4ED780DE2C}">
      <dsp:nvSpPr>
        <dsp:cNvPr id="0" name=""/>
        <dsp:cNvSpPr/>
      </dsp:nvSpPr>
      <dsp:spPr>
        <a:xfrm>
          <a:off x="5523732" y="1446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b="0" kern="1200" dirty="0"/>
            <a:t>Director of Student Experience</a:t>
          </a:r>
          <a:br>
            <a:rPr lang="en-US" sz="500" b="0" kern="1200" dirty="0"/>
          </a:br>
          <a:r>
            <a:rPr lang="en-US" sz="500" b="1" kern="1200" dirty="0"/>
            <a:t>Adele Browne</a:t>
          </a:r>
          <a:br>
            <a:rPr lang="en-US" sz="500" b="1" kern="1200" dirty="0"/>
          </a:br>
          <a:r>
            <a:rPr lang="en-US" sz="500" b="0" kern="1200" dirty="0"/>
            <a:t>Post No: 104934</a:t>
          </a:r>
        </a:p>
      </dsp:txBody>
      <dsp:txXfrm>
        <a:off x="5523732" y="1446"/>
        <a:ext cx="831808" cy="415904"/>
      </dsp:txXfrm>
    </dsp:sp>
    <dsp:sp modelId="{A570D5EE-897E-4996-A727-DD706D0BC80A}">
      <dsp:nvSpPr>
        <dsp:cNvPr id="0" name=""/>
        <dsp:cNvSpPr/>
      </dsp:nvSpPr>
      <dsp:spPr>
        <a:xfrm>
          <a:off x="4413268" y="1182613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Deputy Director of Student Experience</a:t>
          </a:r>
          <a:br>
            <a:rPr lang="en-GB" sz="500" kern="1200" dirty="0"/>
          </a:br>
          <a:r>
            <a:rPr lang="en-GB" sz="500" kern="1200" dirty="0"/>
            <a:t>Echo Zhou</a:t>
          </a:r>
          <a:br>
            <a:rPr lang="en-GB" sz="500" b="1" kern="1200" dirty="0"/>
          </a:br>
          <a:r>
            <a:rPr lang="en-GB" sz="500" b="0" kern="1200" dirty="0"/>
            <a:t>Post No: 4</a:t>
          </a:r>
          <a:r>
            <a:rPr lang="en-GB" sz="500" kern="1200" dirty="0"/>
            <a:t>0082</a:t>
          </a:r>
          <a:endParaRPr lang="en-GB" sz="500" b="1" kern="1200" dirty="0"/>
        </a:p>
      </dsp:txBody>
      <dsp:txXfrm>
        <a:off x="4413268" y="1182613"/>
        <a:ext cx="831808" cy="415904"/>
      </dsp:txXfrm>
    </dsp:sp>
    <dsp:sp modelId="{F1AAD0A5-4299-4AC0-94E6-C641116DDDF5}">
      <dsp:nvSpPr>
        <dsp:cNvPr id="0" name=""/>
        <dsp:cNvSpPr/>
      </dsp:nvSpPr>
      <dsp:spPr>
        <a:xfrm>
          <a:off x="3910024" y="1773197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b="0" i="0" kern="1200" dirty="0"/>
            <a:t>Senior Compliance Officer</a:t>
          </a:r>
          <a:br>
            <a:rPr lang="en-US" sz="500" b="0" i="0" kern="1200" dirty="0"/>
          </a:br>
          <a:r>
            <a:rPr lang="en-US" sz="500" b="1" i="0" kern="1200" dirty="0"/>
            <a:t>Rosul Gazi</a:t>
          </a:r>
          <a:br>
            <a:rPr lang="en-US" sz="500" b="0" i="0" kern="1200" dirty="0"/>
          </a:br>
          <a:r>
            <a:rPr lang="en-US" sz="500" b="0" i="0" kern="1200" dirty="0"/>
            <a:t>Post No: 76931</a:t>
          </a:r>
        </a:p>
      </dsp:txBody>
      <dsp:txXfrm>
        <a:off x="3910024" y="1773197"/>
        <a:ext cx="831808" cy="415904"/>
      </dsp:txXfrm>
    </dsp:sp>
    <dsp:sp modelId="{EF7A4414-BECB-4C22-92E7-74F7FB561D5C}">
      <dsp:nvSpPr>
        <dsp:cNvPr id="0" name=""/>
        <dsp:cNvSpPr/>
      </dsp:nvSpPr>
      <dsp:spPr>
        <a:xfrm>
          <a:off x="4117976" y="2363781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b="0" kern="1200" dirty="0"/>
            <a:t>Compliance </a:t>
          </a:r>
          <a:r>
            <a:rPr lang="en-US" sz="500" b="0" kern="1200"/>
            <a:t>Officer (</a:t>
          </a:r>
          <a:r>
            <a:rPr lang="en-US" sz="500" b="0" kern="1200" dirty="0"/>
            <a:t>Student Immigration)</a:t>
          </a:r>
          <a:br>
            <a:rPr lang="en-US" sz="500" b="0" kern="1200" dirty="0"/>
          </a:br>
          <a:r>
            <a:rPr lang="en-US" sz="500" b="1" kern="1200" dirty="0"/>
            <a:t>Valya Dimitrova </a:t>
          </a:r>
          <a:br>
            <a:rPr lang="en-US" sz="500" b="1" kern="1200" dirty="0"/>
          </a:br>
          <a:r>
            <a:rPr lang="en-US" sz="500" b="0" kern="1200" dirty="0"/>
            <a:t>Post No: 72880</a:t>
          </a:r>
        </a:p>
      </dsp:txBody>
      <dsp:txXfrm>
        <a:off x="4117976" y="2363781"/>
        <a:ext cx="831808" cy="415904"/>
      </dsp:txXfrm>
    </dsp:sp>
    <dsp:sp modelId="{86859648-0252-4516-B773-4F363D804907}">
      <dsp:nvSpPr>
        <dsp:cNvPr id="0" name=""/>
        <dsp:cNvSpPr/>
      </dsp:nvSpPr>
      <dsp:spPr>
        <a:xfrm>
          <a:off x="4117976" y="2954365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500" b="0" kern="1200" dirty="0"/>
            <a:t>Compliance Officer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500" b="0" kern="1200" dirty="0"/>
            <a:t>(Student Immigration)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500" b="1" kern="1200" dirty="0"/>
            <a:t>Maria Thompson</a:t>
          </a:r>
          <a:br>
            <a:rPr lang="en-US" sz="500" b="0" kern="1200" dirty="0"/>
          </a:br>
          <a:r>
            <a:rPr lang="en-US" sz="500" b="0" kern="1200" dirty="0"/>
            <a:t>Post No: 89935</a:t>
          </a:r>
        </a:p>
        <a:p>
          <a:pPr marL="0"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 dirty="0"/>
        </a:p>
      </dsp:txBody>
      <dsp:txXfrm>
        <a:off x="4117976" y="2954365"/>
        <a:ext cx="831808" cy="415904"/>
      </dsp:txXfrm>
    </dsp:sp>
    <dsp:sp modelId="{D20FE0CF-72D5-40E2-A0FC-72DE82DC7358}">
      <dsp:nvSpPr>
        <dsp:cNvPr id="0" name=""/>
        <dsp:cNvSpPr/>
      </dsp:nvSpPr>
      <dsp:spPr>
        <a:xfrm>
          <a:off x="4117976" y="3544949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Compliance Coordinator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(Student Immigration)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b="1" kern="1200" dirty="0"/>
            <a:t>Gosia Wojtynska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b="0" kern="1200" dirty="0"/>
            <a:t>Post No. 106914</a:t>
          </a:r>
        </a:p>
      </dsp:txBody>
      <dsp:txXfrm>
        <a:off x="4117976" y="3544949"/>
        <a:ext cx="831808" cy="415904"/>
      </dsp:txXfrm>
    </dsp:sp>
    <dsp:sp modelId="{2EF2B918-0E47-4F82-9F38-3CE589168F88}">
      <dsp:nvSpPr>
        <dsp:cNvPr id="0" name=""/>
        <dsp:cNvSpPr/>
      </dsp:nvSpPr>
      <dsp:spPr>
        <a:xfrm>
          <a:off x="4117976" y="4135533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b="0" i="0" kern="1200"/>
            <a:t>Compliance Coordinator (Student Immigration)</a:t>
          </a:r>
          <a:br>
            <a:rPr lang="en-US" sz="500" b="0" i="0" kern="1200"/>
          </a:br>
          <a:r>
            <a:rPr lang="en-US" sz="500" b="1" i="0" kern="1200"/>
            <a:t>Mary Bailess</a:t>
          </a:r>
          <a:br>
            <a:rPr lang="en-US" sz="500" b="0" i="0" kern="1200"/>
          </a:br>
          <a:r>
            <a:rPr lang="en-US" sz="500" b="0" i="0" kern="1200"/>
            <a:t>Post No: 77793</a:t>
          </a:r>
          <a:endParaRPr lang="en-US" sz="500" b="0" i="0" kern="1200" dirty="0"/>
        </a:p>
      </dsp:txBody>
      <dsp:txXfrm>
        <a:off x="4117976" y="4135533"/>
        <a:ext cx="831808" cy="415904"/>
      </dsp:txXfrm>
    </dsp:sp>
    <dsp:sp modelId="{1CEA45EF-C064-4D16-A6C4-7FAF82F8D955}">
      <dsp:nvSpPr>
        <dsp:cNvPr id="0" name=""/>
        <dsp:cNvSpPr/>
      </dsp:nvSpPr>
      <dsp:spPr>
        <a:xfrm>
          <a:off x="4916512" y="1773197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Immigration Services Manager</a:t>
          </a:r>
          <a:br>
            <a:rPr lang="en-US" sz="500" kern="1200" dirty="0"/>
          </a:br>
          <a:r>
            <a:rPr lang="en-US" sz="500" b="1" kern="1200" dirty="0"/>
            <a:t>Yousuf Antria</a:t>
          </a:r>
          <a:br>
            <a:rPr lang="en-US" sz="500" kern="1200" dirty="0"/>
          </a:br>
          <a:r>
            <a:rPr lang="en-US" sz="500" kern="1200" dirty="0"/>
            <a:t>Post No: 42336</a:t>
          </a:r>
        </a:p>
      </dsp:txBody>
      <dsp:txXfrm>
        <a:off x="4916512" y="1773197"/>
        <a:ext cx="831808" cy="415904"/>
      </dsp:txXfrm>
    </dsp:sp>
    <dsp:sp modelId="{1EC7C21B-CF3E-445E-A9A2-48085D08F2A8}">
      <dsp:nvSpPr>
        <dsp:cNvPr id="0" name=""/>
        <dsp:cNvSpPr/>
      </dsp:nvSpPr>
      <dsp:spPr>
        <a:xfrm>
          <a:off x="5124464" y="2363781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International Student Adviser</a:t>
          </a:r>
          <a:br>
            <a:rPr lang="en-US" sz="500" kern="1200" dirty="0"/>
          </a:br>
          <a:r>
            <a:rPr lang="en-US" sz="500" b="1" kern="1200" dirty="0"/>
            <a:t>Nurun Khatun </a:t>
          </a:r>
          <a:br>
            <a:rPr lang="en-US" sz="500" b="1" kern="1200" dirty="0"/>
          </a:br>
          <a:r>
            <a:rPr lang="en-US" sz="500" kern="1200" dirty="0"/>
            <a:t>Post No: 42358</a:t>
          </a:r>
          <a:endParaRPr lang="en-GB" sz="500" kern="1200" dirty="0"/>
        </a:p>
      </dsp:txBody>
      <dsp:txXfrm>
        <a:off x="5124464" y="2363781"/>
        <a:ext cx="831808" cy="415904"/>
      </dsp:txXfrm>
    </dsp:sp>
    <dsp:sp modelId="{844E3D11-9E38-4B01-96D5-9AF7CC661FEC}">
      <dsp:nvSpPr>
        <dsp:cNvPr id="0" name=""/>
        <dsp:cNvSpPr/>
      </dsp:nvSpPr>
      <dsp:spPr>
        <a:xfrm>
          <a:off x="5124464" y="2954365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500" kern="1200" dirty="0"/>
            <a:t>International Student Adviser</a:t>
          </a:r>
          <a:br>
            <a:rPr lang="en-US" sz="500" kern="1200" dirty="0"/>
          </a:br>
          <a:r>
            <a:rPr lang="en-US" sz="500" b="1" kern="1200" dirty="0"/>
            <a:t>Jacky Bibb </a:t>
          </a:r>
          <a:br>
            <a:rPr lang="en-US" sz="500" b="1" kern="1200" dirty="0"/>
          </a:br>
          <a:r>
            <a:rPr lang="en-US" sz="500" kern="1200" dirty="0"/>
            <a:t>Post No: 72032</a:t>
          </a:r>
          <a:endParaRPr lang="en-GB" sz="500" kern="1200" dirty="0"/>
        </a:p>
      </dsp:txBody>
      <dsp:txXfrm>
        <a:off x="5124464" y="2954365"/>
        <a:ext cx="831808" cy="415904"/>
      </dsp:txXfrm>
    </dsp:sp>
    <dsp:sp modelId="{783114AE-8B4A-4D3F-AE50-605906B0FA50}">
      <dsp:nvSpPr>
        <dsp:cNvPr id="0" name=""/>
        <dsp:cNvSpPr/>
      </dsp:nvSpPr>
      <dsp:spPr>
        <a:xfrm>
          <a:off x="5124464" y="3544949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500" kern="1200" dirty="0"/>
            <a:t>International Student Adviser</a:t>
          </a:r>
          <a:br>
            <a:rPr lang="en-US" sz="500" kern="1200" dirty="0"/>
          </a:br>
          <a:r>
            <a:rPr lang="en-US" sz="500" b="1" kern="1200" dirty="0"/>
            <a:t>Steve McDonald </a:t>
          </a:r>
          <a:br>
            <a:rPr lang="en-US" sz="500" b="1" kern="1200" dirty="0"/>
          </a:br>
          <a:r>
            <a:rPr lang="en-US" sz="500" kern="1200" dirty="0"/>
            <a:t>Post No: 70612 </a:t>
          </a:r>
          <a:endParaRPr lang="en-GB" sz="500" kern="1200" dirty="0"/>
        </a:p>
      </dsp:txBody>
      <dsp:txXfrm>
        <a:off x="5124464" y="3544949"/>
        <a:ext cx="831808" cy="415904"/>
      </dsp:txXfrm>
    </dsp:sp>
    <dsp:sp modelId="{3CF3BDA2-768B-40D1-AC27-1BF88D4280CF}">
      <dsp:nvSpPr>
        <dsp:cNvPr id="0" name=""/>
        <dsp:cNvSpPr/>
      </dsp:nvSpPr>
      <dsp:spPr>
        <a:xfrm>
          <a:off x="5124464" y="4135533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500" kern="1200" dirty="0"/>
            <a:t>International Student Adviser</a:t>
          </a:r>
          <a:br>
            <a:rPr lang="en-US" sz="500" kern="1200" dirty="0"/>
          </a:br>
          <a:r>
            <a:rPr lang="en-US" sz="500" b="1" kern="1200" dirty="0"/>
            <a:t>Jags Lakha </a:t>
          </a:r>
          <a:br>
            <a:rPr lang="en-US" sz="500" b="1" kern="1200" dirty="0"/>
          </a:br>
          <a:r>
            <a:rPr lang="en-US" sz="500" kern="1200" dirty="0"/>
            <a:t>Post No: 100425</a:t>
          </a:r>
        </a:p>
      </dsp:txBody>
      <dsp:txXfrm>
        <a:off x="5124464" y="4135533"/>
        <a:ext cx="831808" cy="415904"/>
      </dsp:txXfrm>
    </dsp:sp>
    <dsp:sp modelId="{F565A86E-B25B-4804-B3CA-BE7A7DC5257E}">
      <dsp:nvSpPr>
        <dsp:cNvPr id="0" name=""/>
        <dsp:cNvSpPr/>
      </dsp:nvSpPr>
      <dsp:spPr>
        <a:xfrm>
          <a:off x="5124464" y="4726116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/>
            <a:t>Immigration Services Coordinator</a:t>
          </a:r>
          <a:br>
            <a:rPr lang="en-GB" sz="500" kern="1200"/>
          </a:br>
          <a:r>
            <a:rPr lang="en-GB" sz="500" b="1" kern="1200"/>
            <a:t>Yazhen Cleaver</a:t>
          </a:r>
          <a:br>
            <a:rPr lang="en-GB" sz="500" kern="1200"/>
          </a:br>
          <a:r>
            <a:rPr lang="en-GB" sz="500" kern="1200"/>
            <a:t>Post No: 22278</a:t>
          </a:r>
          <a:endParaRPr lang="en-GB" sz="500" kern="1200" dirty="0"/>
        </a:p>
      </dsp:txBody>
      <dsp:txXfrm>
        <a:off x="5124464" y="4726116"/>
        <a:ext cx="831808" cy="415904"/>
      </dsp:txXfrm>
    </dsp:sp>
    <dsp:sp modelId="{43037E69-C65C-4BE0-9C4A-5909409F1D36}">
      <dsp:nvSpPr>
        <dsp:cNvPr id="0" name=""/>
        <dsp:cNvSpPr/>
      </dsp:nvSpPr>
      <dsp:spPr>
        <a:xfrm>
          <a:off x="5124464" y="5316700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Operations Coordinator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b="1" kern="1200" dirty="0"/>
            <a:t>John Monks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b="1" kern="1200" dirty="0"/>
            <a:t>Post No. 107352</a:t>
          </a:r>
        </a:p>
      </dsp:txBody>
      <dsp:txXfrm>
        <a:off x="5124464" y="5316700"/>
        <a:ext cx="831808" cy="415904"/>
      </dsp:txXfrm>
    </dsp:sp>
    <dsp:sp modelId="{032CDE7C-26F6-44B9-A09B-96BAE6DCDF7E}">
      <dsp:nvSpPr>
        <dsp:cNvPr id="0" name=""/>
        <dsp:cNvSpPr/>
      </dsp:nvSpPr>
      <dsp:spPr>
        <a:xfrm>
          <a:off x="6634196" y="1182613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Head of Welcome, Arrivals &amp; Induction</a:t>
          </a:r>
          <a:br>
            <a:rPr lang="en-GB" sz="500" kern="1200" dirty="0"/>
          </a:br>
          <a:r>
            <a:rPr lang="en-GB" sz="500" b="1" kern="1200" dirty="0"/>
            <a:t>Will Thomas</a:t>
          </a:r>
          <a:br>
            <a:rPr lang="en-GB" sz="500" kern="1200" dirty="0"/>
          </a:br>
          <a:r>
            <a:rPr lang="en-GB" sz="500" kern="1200" dirty="0"/>
            <a:t>Post No: 80222</a:t>
          </a:r>
        </a:p>
      </dsp:txBody>
      <dsp:txXfrm>
        <a:off x="6634196" y="1182613"/>
        <a:ext cx="831808" cy="415904"/>
      </dsp:txXfrm>
    </dsp:sp>
    <dsp:sp modelId="{ECEF0879-816A-4415-8E74-94131ACF2643}">
      <dsp:nvSpPr>
        <dsp:cNvPr id="0" name=""/>
        <dsp:cNvSpPr/>
      </dsp:nvSpPr>
      <dsp:spPr>
        <a:xfrm>
          <a:off x="6130952" y="1773197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Induction Manager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b="1" kern="1200" dirty="0"/>
            <a:t>Claire Caine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Post No. 89962</a:t>
          </a:r>
        </a:p>
      </dsp:txBody>
      <dsp:txXfrm>
        <a:off x="6130952" y="1773197"/>
        <a:ext cx="831808" cy="415904"/>
      </dsp:txXfrm>
    </dsp:sp>
    <dsp:sp modelId="{A356B4B7-358E-4007-9F4F-AEB2D6CF0AA2}">
      <dsp:nvSpPr>
        <dsp:cNvPr id="0" name=""/>
        <dsp:cNvSpPr/>
      </dsp:nvSpPr>
      <dsp:spPr>
        <a:xfrm>
          <a:off x="6130952" y="2363781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Welcome and Induction Coordinator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b="1" kern="1200" dirty="0"/>
            <a:t>Jennifer John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Post No. 80243</a:t>
          </a:r>
        </a:p>
      </dsp:txBody>
      <dsp:txXfrm>
        <a:off x="6130952" y="2363781"/>
        <a:ext cx="831808" cy="415904"/>
      </dsp:txXfrm>
    </dsp:sp>
    <dsp:sp modelId="{DB22F443-DBC7-4F49-B10C-AF39C932A7B3}">
      <dsp:nvSpPr>
        <dsp:cNvPr id="0" name=""/>
        <dsp:cNvSpPr/>
      </dsp:nvSpPr>
      <dsp:spPr>
        <a:xfrm>
          <a:off x="6338904" y="2954365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Welcome and Induction Assistant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b="1" kern="1200" dirty="0"/>
            <a:t>Jamie Yapp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Post No. 72575</a:t>
          </a:r>
        </a:p>
      </dsp:txBody>
      <dsp:txXfrm>
        <a:off x="6338904" y="2954365"/>
        <a:ext cx="831808" cy="415904"/>
      </dsp:txXfrm>
    </dsp:sp>
    <dsp:sp modelId="{700D385E-22A1-49A7-BE4C-DE1BC46E57F4}">
      <dsp:nvSpPr>
        <dsp:cNvPr id="0" name=""/>
        <dsp:cNvSpPr/>
      </dsp:nvSpPr>
      <dsp:spPr>
        <a:xfrm>
          <a:off x="7137440" y="1773197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Internationalisation Officer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b="1" kern="1200" dirty="0"/>
            <a:t>Poonam Pedley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Post No. 71639</a:t>
          </a:r>
        </a:p>
      </dsp:txBody>
      <dsp:txXfrm>
        <a:off x="7137440" y="1773197"/>
        <a:ext cx="831808" cy="415904"/>
      </dsp:txXfrm>
    </dsp:sp>
    <dsp:sp modelId="{7FC4F8D4-1D16-48FE-BFE4-3A1194F0BA86}">
      <dsp:nvSpPr>
        <dsp:cNvPr id="0" name=""/>
        <dsp:cNvSpPr/>
      </dsp:nvSpPr>
      <dsp:spPr>
        <a:xfrm>
          <a:off x="7345392" y="2363781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Internationalisation Administrator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b="1" kern="1200" dirty="0"/>
            <a:t>Jong Won Lee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Post No. 101163</a:t>
          </a:r>
        </a:p>
      </dsp:txBody>
      <dsp:txXfrm>
        <a:off x="7345392" y="2363781"/>
        <a:ext cx="831808" cy="415904"/>
      </dsp:txXfrm>
    </dsp:sp>
    <dsp:sp modelId="{D5E94EA5-80A2-4684-B4D5-53312D8F961B}">
      <dsp:nvSpPr>
        <dsp:cNvPr id="0" name=""/>
        <dsp:cNvSpPr/>
      </dsp:nvSpPr>
      <dsp:spPr>
        <a:xfrm>
          <a:off x="5050217" y="579062"/>
          <a:ext cx="831808" cy="415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Janet Evans 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PA Director Student Experience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Post No.20409</a:t>
          </a:r>
        </a:p>
      </dsp:txBody>
      <dsp:txXfrm>
        <a:off x="5050217" y="579062"/>
        <a:ext cx="831808" cy="415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67A4A-CE4E-42F2-A521-793D7A33A26C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8FE81-2128-4CD5-B930-BC69609DA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899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6492A-9A8B-4DB2-A865-D29311CD0F6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929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288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4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0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892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4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651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74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016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374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007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17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3D321-57C9-4428-AEB4-BFF0FA73E848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111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0544175" cy="644524"/>
          </a:xfrm>
        </p:spPr>
        <p:txBody>
          <a:bodyPr>
            <a:normAutofit/>
          </a:bodyPr>
          <a:lstStyle/>
          <a:p>
            <a:pPr algn="ctr"/>
            <a:r>
              <a:rPr lang="en-GB" sz="2000" b="1" dirty="0"/>
              <a:t>Education Group – Student Experience</a:t>
            </a:r>
            <a:br>
              <a:rPr lang="en-GB" sz="2000" dirty="0"/>
            </a:br>
            <a:r>
              <a:rPr lang="en-GB" sz="2000" dirty="0"/>
              <a:t>September 2023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7055125"/>
              </p:ext>
            </p:extLst>
          </p:nvPr>
        </p:nvGraphicFramePr>
        <p:xfrm>
          <a:off x="104775" y="1009650"/>
          <a:ext cx="12087225" cy="5734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55630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242</Words>
  <Application>Microsoft Office PowerPoint</Application>
  <PresentationFormat>Widescreen</PresentationFormat>
  <Paragraphs>42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Education Group – Student Experience September 2023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Policy and Quality  February 2021</dc:title>
  <dc:creator>Taylor, Abigail</dc:creator>
  <cp:lastModifiedBy>Evans, Janet</cp:lastModifiedBy>
  <cp:revision>33</cp:revision>
  <cp:lastPrinted>2023-09-06T08:41:22Z</cp:lastPrinted>
  <dcterms:created xsi:type="dcterms:W3CDTF">2021-02-17T12:10:13Z</dcterms:created>
  <dcterms:modified xsi:type="dcterms:W3CDTF">2023-09-06T09:07:11Z</dcterms:modified>
</cp:coreProperties>
</file>