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ylor, Abigail" initials="TA" lastIdx="1" clrIdx="0">
    <p:extLst>
      <p:ext uri="{19B8F6BF-5375-455C-9EA6-DF929625EA0E}">
        <p15:presenceInfo xmlns:p15="http://schemas.microsoft.com/office/powerpoint/2012/main" userId="S::u1774216@live.warwick.ac.uk::ebea46fb-f90a-4902-88a1-fb2af382a7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8AA0EF-A417-4BF0-AD6D-6D45689DE15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1AE3AC9-0609-4941-A9A2-E4B3F2265A40}">
      <dgm:prSet phldrT="[Text]"/>
      <dgm:spPr/>
      <dgm:t>
        <a:bodyPr/>
        <a:lstStyle/>
        <a:p>
          <a:r>
            <a:rPr lang="en-US" b="0" dirty="0"/>
            <a:t>Director of Student Experience</a:t>
          </a:r>
          <a:br>
            <a:rPr lang="en-US" b="0" dirty="0"/>
          </a:br>
          <a:r>
            <a:rPr lang="en-US" b="1" dirty="0"/>
            <a:t>Adele Browne </a:t>
          </a:r>
          <a:br>
            <a:rPr lang="en-US" b="1" dirty="0"/>
          </a:br>
          <a:r>
            <a:rPr lang="en-US" b="1" dirty="0"/>
            <a:t>(Starts 3/5/2022)</a:t>
          </a:r>
          <a:br>
            <a:rPr lang="en-US" b="1" dirty="0"/>
          </a:br>
          <a:r>
            <a:rPr lang="en-US" b="0" dirty="0"/>
            <a:t>Post No: 104934</a:t>
          </a:r>
        </a:p>
      </dgm:t>
    </dgm:pt>
    <dgm:pt modelId="{49DF0215-BADF-4093-B109-5C99828AA8E5}" type="parTrans" cxnId="{28C7E837-1C18-437B-862A-653720E12188}">
      <dgm:prSet/>
      <dgm:spPr/>
      <dgm:t>
        <a:bodyPr/>
        <a:lstStyle/>
        <a:p>
          <a:endParaRPr lang="en-US"/>
        </a:p>
      </dgm:t>
    </dgm:pt>
    <dgm:pt modelId="{BEEE7701-B603-4350-B07B-C308D476CF13}" type="sibTrans" cxnId="{28C7E837-1C18-437B-862A-653720E12188}">
      <dgm:prSet/>
      <dgm:spPr/>
      <dgm:t>
        <a:bodyPr/>
        <a:lstStyle/>
        <a:p>
          <a:endParaRPr lang="en-US"/>
        </a:p>
      </dgm:t>
    </dgm:pt>
    <dgm:pt modelId="{282496C8-36EA-4D6F-AC3C-F9A12C89675B}">
      <dgm:prSet/>
      <dgm:spPr/>
      <dgm:t>
        <a:bodyPr/>
        <a:lstStyle/>
        <a:p>
          <a:r>
            <a:rPr lang="en-US" b="0" i="0" dirty="0"/>
            <a:t>Senior Compliance Officer</a:t>
          </a:r>
          <a:br>
            <a:rPr lang="en-US" b="0" i="0" dirty="0"/>
          </a:br>
          <a:r>
            <a:rPr lang="en-US" b="1" i="0" dirty="0"/>
            <a:t>Vacant (recruited to)</a:t>
          </a:r>
          <a:br>
            <a:rPr lang="en-US" b="0" i="0" dirty="0"/>
          </a:br>
          <a:r>
            <a:rPr lang="en-US" b="0" i="0" dirty="0"/>
            <a:t>Post No: 76931</a:t>
          </a:r>
        </a:p>
      </dgm:t>
    </dgm:pt>
    <dgm:pt modelId="{8B703F36-1624-48A8-8796-BC49CEDD2E2E}" type="parTrans" cxnId="{E7168CF4-9963-4FC2-B5BE-93DDB5053CED}">
      <dgm:prSet/>
      <dgm:spPr/>
      <dgm:t>
        <a:bodyPr/>
        <a:lstStyle/>
        <a:p>
          <a:endParaRPr lang="en-US"/>
        </a:p>
      </dgm:t>
    </dgm:pt>
    <dgm:pt modelId="{9062340B-F9D8-4CF5-9A45-CA43883EB3D7}" type="sibTrans" cxnId="{E7168CF4-9963-4FC2-B5BE-93DDB5053CED}">
      <dgm:prSet/>
      <dgm:spPr/>
      <dgm:t>
        <a:bodyPr/>
        <a:lstStyle/>
        <a:p>
          <a:endParaRPr lang="en-US"/>
        </a:p>
      </dgm:t>
    </dgm:pt>
    <dgm:pt modelId="{FC247017-1DFC-48F4-9E2E-C7062ED0D0B9}">
      <dgm:prSet/>
      <dgm:spPr/>
      <dgm:t>
        <a:bodyPr/>
        <a:lstStyle/>
        <a:p>
          <a:r>
            <a:rPr lang="en-US" b="0" dirty="0"/>
            <a:t>Compliance Officer (Student Immigration)</a:t>
          </a:r>
          <a:br>
            <a:rPr lang="en-US" b="0" dirty="0"/>
          </a:br>
          <a:r>
            <a:rPr lang="en-US" b="1" dirty="0"/>
            <a:t>Valya Dimitrova </a:t>
          </a:r>
          <a:br>
            <a:rPr lang="en-US" b="1" dirty="0"/>
          </a:br>
          <a:r>
            <a:rPr lang="en-US" b="0" dirty="0"/>
            <a:t>Post No: 72880</a:t>
          </a:r>
        </a:p>
      </dgm:t>
    </dgm:pt>
    <dgm:pt modelId="{6968E2FC-9B33-4CE3-ABA3-632C39A85D81}" type="parTrans" cxnId="{685F6D0F-CB7A-469E-8861-CAA6A6EF6DD7}">
      <dgm:prSet/>
      <dgm:spPr/>
      <dgm:t>
        <a:bodyPr/>
        <a:lstStyle/>
        <a:p>
          <a:endParaRPr lang="en-US"/>
        </a:p>
      </dgm:t>
    </dgm:pt>
    <dgm:pt modelId="{FC051C1A-78A2-4BAC-AC0C-BA3E24EFF976}" type="sibTrans" cxnId="{685F6D0F-CB7A-469E-8861-CAA6A6EF6DD7}">
      <dgm:prSet/>
      <dgm:spPr/>
      <dgm:t>
        <a:bodyPr/>
        <a:lstStyle/>
        <a:p>
          <a:endParaRPr lang="en-US"/>
        </a:p>
      </dgm:t>
    </dgm:pt>
    <dgm:pt modelId="{3956752B-E2AD-4F04-9F92-C411ADAD5BFF}">
      <dgm:prSet/>
      <dgm:spPr/>
      <dgm:t>
        <a:bodyPr/>
        <a:lstStyle/>
        <a:p>
          <a:r>
            <a:rPr lang="en-GB" dirty="0"/>
            <a:t>Deputy Director of Student Experience</a:t>
          </a:r>
          <a:br>
            <a:rPr lang="en-GB" dirty="0"/>
          </a:br>
          <a:r>
            <a:rPr lang="en-GB" dirty="0"/>
            <a:t>Echo Zhou</a:t>
          </a:r>
          <a:br>
            <a:rPr lang="en-GB" b="1" dirty="0"/>
          </a:br>
          <a:r>
            <a:rPr lang="en-GB" b="0" dirty="0"/>
            <a:t>Post No: 4</a:t>
          </a:r>
          <a:r>
            <a:rPr lang="en-GB" dirty="0"/>
            <a:t>0082</a:t>
          </a:r>
          <a:endParaRPr lang="en-GB" b="1" dirty="0"/>
        </a:p>
      </dgm:t>
    </dgm:pt>
    <dgm:pt modelId="{79FA95C9-CDDF-40CC-8652-E4DA0A3432B8}" type="parTrans" cxnId="{80102571-3968-4A98-8452-9E5ED086F8B8}">
      <dgm:prSet/>
      <dgm:spPr/>
      <dgm:t>
        <a:bodyPr/>
        <a:lstStyle/>
        <a:p>
          <a:endParaRPr lang="en-GB"/>
        </a:p>
      </dgm:t>
    </dgm:pt>
    <dgm:pt modelId="{5E0C75DB-47BD-4F1E-B21A-43DEDD52D74A}" type="sibTrans" cxnId="{80102571-3968-4A98-8452-9E5ED086F8B8}">
      <dgm:prSet/>
      <dgm:spPr/>
      <dgm:t>
        <a:bodyPr/>
        <a:lstStyle/>
        <a:p>
          <a:endParaRPr lang="en-GB"/>
        </a:p>
      </dgm:t>
    </dgm:pt>
    <dgm:pt modelId="{E7289264-2904-4714-93AB-AC2E4FC29DCE}">
      <dgm:prSet/>
      <dgm:spPr/>
      <dgm:t>
        <a:bodyPr/>
        <a:lstStyle/>
        <a:p>
          <a:r>
            <a:rPr lang="en-GB" dirty="0"/>
            <a:t>Head of Welcome, Arrivals &amp; Induction</a:t>
          </a:r>
          <a:br>
            <a:rPr lang="en-GB" dirty="0"/>
          </a:br>
          <a:r>
            <a:rPr lang="en-GB" b="1" dirty="0"/>
            <a:t>Will Thomas</a:t>
          </a:r>
          <a:br>
            <a:rPr lang="en-GB" dirty="0"/>
          </a:br>
          <a:r>
            <a:rPr lang="en-GB" dirty="0"/>
            <a:t>Post No: 80222</a:t>
          </a:r>
        </a:p>
      </dgm:t>
    </dgm:pt>
    <dgm:pt modelId="{77561E1E-187D-4F36-A97A-E0E8EAFECF78}" type="parTrans" cxnId="{E5F0C01F-9CC6-4774-A7E8-A0B2F6CB1D52}">
      <dgm:prSet/>
      <dgm:spPr/>
      <dgm:t>
        <a:bodyPr/>
        <a:lstStyle/>
        <a:p>
          <a:endParaRPr lang="en-GB"/>
        </a:p>
      </dgm:t>
    </dgm:pt>
    <dgm:pt modelId="{FB8BB0A9-4518-415B-818C-5E91C5F75297}" type="sibTrans" cxnId="{E5F0C01F-9CC6-4774-A7E8-A0B2F6CB1D52}">
      <dgm:prSet/>
      <dgm:spPr/>
      <dgm:t>
        <a:bodyPr/>
        <a:lstStyle/>
        <a:p>
          <a:endParaRPr lang="en-GB"/>
        </a:p>
      </dgm:t>
    </dgm:pt>
    <dgm:pt modelId="{A77AF6DA-75E9-4225-BC6B-F2174F38D6FA}">
      <dgm:prSet/>
      <dgm:spPr/>
      <dgm:t>
        <a:bodyPr/>
        <a:lstStyle/>
        <a:p>
          <a:r>
            <a:rPr lang="en-GB" dirty="0"/>
            <a:t>Induction Manager</a:t>
          </a:r>
          <a:br>
            <a:rPr lang="en-GB" dirty="0"/>
          </a:br>
          <a:r>
            <a:rPr lang="en-GB" dirty="0"/>
            <a:t> (Job share)</a:t>
          </a:r>
          <a:br>
            <a:rPr lang="en-GB" dirty="0"/>
          </a:br>
          <a:r>
            <a:rPr lang="en-GB" b="1" dirty="0"/>
            <a:t>Claire Caine</a:t>
          </a:r>
          <a:br>
            <a:rPr lang="en-GB" dirty="0"/>
          </a:br>
          <a:r>
            <a:rPr lang="en-GB" dirty="0"/>
            <a:t>Post No: 89962</a:t>
          </a:r>
          <a:br>
            <a:rPr lang="en-GB" dirty="0"/>
          </a:br>
          <a:r>
            <a:rPr lang="en-GB" dirty="0"/>
            <a:t>Ed Dyer</a:t>
          </a:r>
          <a:br>
            <a:rPr lang="en-GB" b="1" dirty="0"/>
          </a:br>
          <a:r>
            <a:rPr lang="en-GB" b="0" dirty="0"/>
            <a:t>Post No: </a:t>
          </a:r>
          <a:r>
            <a:rPr lang="en-GB" dirty="0"/>
            <a:t>70419</a:t>
          </a:r>
        </a:p>
      </dgm:t>
    </dgm:pt>
    <dgm:pt modelId="{6B0789F5-3BAB-487F-9F92-E1FC3E9F551D}" type="parTrans" cxnId="{FE46AC99-06F3-47FB-B03D-B74DB3C0C180}">
      <dgm:prSet/>
      <dgm:spPr/>
      <dgm:t>
        <a:bodyPr/>
        <a:lstStyle/>
        <a:p>
          <a:endParaRPr lang="en-GB"/>
        </a:p>
      </dgm:t>
    </dgm:pt>
    <dgm:pt modelId="{93B370C8-4AFD-41EC-910B-9E17780CDA5C}" type="sibTrans" cxnId="{FE46AC99-06F3-47FB-B03D-B74DB3C0C180}">
      <dgm:prSet/>
      <dgm:spPr/>
      <dgm:t>
        <a:bodyPr/>
        <a:lstStyle/>
        <a:p>
          <a:endParaRPr lang="en-GB"/>
        </a:p>
      </dgm:t>
    </dgm:pt>
    <dgm:pt modelId="{FEB61631-6F33-49C7-8E19-21A2C730680B}">
      <dgm:prSet/>
      <dgm:spPr/>
      <dgm:t>
        <a:bodyPr/>
        <a:lstStyle/>
        <a:p>
          <a:r>
            <a:rPr lang="en-GB" dirty="0"/>
            <a:t>Internationalisation Officer</a:t>
          </a:r>
          <a:br>
            <a:rPr lang="en-GB" dirty="0"/>
          </a:br>
          <a:r>
            <a:rPr lang="en-GB" b="1" dirty="0"/>
            <a:t>Poonam Pedley</a:t>
          </a:r>
          <a:br>
            <a:rPr lang="en-GB" dirty="0"/>
          </a:br>
          <a:r>
            <a:rPr lang="en-GB" dirty="0"/>
            <a:t>Post No: 71639</a:t>
          </a:r>
        </a:p>
      </dgm:t>
    </dgm:pt>
    <dgm:pt modelId="{7999219A-019B-4A3B-A75B-F965611884AF}" type="parTrans" cxnId="{A8F8F123-43B1-49BA-A15B-7275F692FAC4}">
      <dgm:prSet/>
      <dgm:spPr/>
      <dgm:t>
        <a:bodyPr/>
        <a:lstStyle/>
        <a:p>
          <a:endParaRPr lang="en-GB"/>
        </a:p>
      </dgm:t>
    </dgm:pt>
    <dgm:pt modelId="{A0422446-15BD-4492-B978-0AAD4946CCD3}" type="sibTrans" cxnId="{A8F8F123-43B1-49BA-A15B-7275F692FAC4}">
      <dgm:prSet/>
      <dgm:spPr/>
      <dgm:t>
        <a:bodyPr/>
        <a:lstStyle/>
        <a:p>
          <a:endParaRPr lang="en-GB"/>
        </a:p>
      </dgm:t>
    </dgm:pt>
    <dgm:pt modelId="{E800D79C-D886-4C43-829A-B83E81B7786D}">
      <dgm:prSet/>
      <dgm:spPr/>
      <dgm:t>
        <a:bodyPr/>
        <a:lstStyle/>
        <a:p>
          <a:r>
            <a:rPr lang="en-GB" dirty="0"/>
            <a:t>Welcome &amp; Induction Coordinator</a:t>
          </a:r>
          <a:br>
            <a:rPr lang="en-GB" dirty="0"/>
          </a:br>
          <a:r>
            <a:rPr lang="en-GB" b="1" dirty="0"/>
            <a:t>Jennifer John</a:t>
          </a:r>
          <a:br>
            <a:rPr lang="en-GB" dirty="0"/>
          </a:br>
          <a:r>
            <a:rPr lang="en-GB" dirty="0"/>
            <a:t>Post No: 80243</a:t>
          </a:r>
        </a:p>
      </dgm:t>
    </dgm:pt>
    <dgm:pt modelId="{12614536-D11D-4C45-98B0-107CF2FC5A32}" type="parTrans" cxnId="{1FF4CEA7-AC42-4031-ADFE-D2610CA6F2ED}">
      <dgm:prSet/>
      <dgm:spPr/>
      <dgm:t>
        <a:bodyPr/>
        <a:lstStyle/>
        <a:p>
          <a:endParaRPr lang="en-GB"/>
        </a:p>
      </dgm:t>
    </dgm:pt>
    <dgm:pt modelId="{587EAC29-BDD6-4A91-BDCD-FD69D97BD01B}" type="sibTrans" cxnId="{1FF4CEA7-AC42-4031-ADFE-D2610CA6F2ED}">
      <dgm:prSet/>
      <dgm:spPr/>
      <dgm:t>
        <a:bodyPr/>
        <a:lstStyle/>
        <a:p>
          <a:endParaRPr lang="en-GB"/>
        </a:p>
      </dgm:t>
    </dgm:pt>
    <dgm:pt modelId="{63584247-034F-4FF8-8A06-BB3B607CC17C}">
      <dgm:prSet/>
      <dgm:spPr/>
      <dgm:t>
        <a:bodyPr/>
        <a:lstStyle/>
        <a:p>
          <a:r>
            <a:rPr lang="en-GB" dirty="0"/>
            <a:t>Welcome &amp; Induction Assistant</a:t>
          </a:r>
          <a:br>
            <a:rPr lang="en-GB" dirty="0"/>
          </a:br>
          <a:r>
            <a:rPr lang="en-GB" b="1" dirty="0"/>
            <a:t>Jamie Yapp</a:t>
          </a:r>
          <a:br>
            <a:rPr lang="en-GB" dirty="0"/>
          </a:br>
          <a:r>
            <a:rPr lang="en-GB" dirty="0"/>
            <a:t>Post No: 72575</a:t>
          </a:r>
        </a:p>
      </dgm:t>
    </dgm:pt>
    <dgm:pt modelId="{3C230A67-0926-406E-B032-7DBC92C62AA1}" type="parTrans" cxnId="{2A61FCDD-88CE-4668-AE57-CEA6F16FCA9E}">
      <dgm:prSet/>
      <dgm:spPr/>
      <dgm:t>
        <a:bodyPr/>
        <a:lstStyle/>
        <a:p>
          <a:endParaRPr lang="en-GB"/>
        </a:p>
      </dgm:t>
    </dgm:pt>
    <dgm:pt modelId="{E4968193-29E4-483C-94B1-3419186A6F56}" type="sibTrans" cxnId="{2A61FCDD-88CE-4668-AE57-CEA6F16FCA9E}">
      <dgm:prSet/>
      <dgm:spPr/>
      <dgm:t>
        <a:bodyPr/>
        <a:lstStyle/>
        <a:p>
          <a:endParaRPr lang="en-GB"/>
        </a:p>
      </dgm:t>
    </dgm:pt>
    <dgm:pt modelId="{31417238-6B2C-49F3-8D2E-5E32A875C50C}">
      <dgm:prSet/>
      <dgm:spPr/>
      <dgm:t>
        <a:bodyPr/>
        <a:lstStyle/>
        <a:p>
          <a:r>
            <a:rPr lang="en-GB" dirty="0"/>
            <a:t>Internationalisation Administrator</a:t>
          </a:r>
          <a:br>
            <a:rPr lang="en-GB" dirty="0"/>
          </a:br>
          <a:r>
            <a:rPr lang="en-GB" b="1" dirty="0"/>
            <a:t>Jong Won Lee</a:t>
          </a:r>
          <a:br>
            <a:rPr lang="en-GB" dirty="0"/>
          </a:br>
          <a:r>
            <a:rPr lang="en-GB" dirty="0"/>
            <a:t>Post No: 101163</a:t>
          </a:r>
        </a:p>
      </dgm:t>
    </dgm:pt>
    <dgm:pt modelId="{E119925C-7201-4424-8153-AEA3297F7639}" type="parTrans" cxnId="{1F1E143E-7595-4968-8757-E84C9EF131C6}">
      <dgm:prSet/>
      <dgm:spPr/>
      <dgm:t>
        <a:bodyPr/>
        <a:lstStyle/>
        <a:p>
          <a:endParaRPr lang="en-GB"/>
        </a:p>
      </dgm:t>
    </dgm:pt>
    <dgm:pt modelId="{F0D827EA-A5F9-48D4-B9A0-39C73EB2E53E}" type="sibTrans" cxnId="{1F1E143E-7595-4968-8757-E84C9EF131C6}">
      <dgm:prSet/>
      <dgm:spPr/>
      <dgm:t>
        <a:bodyPr/>
        <a:lstStyle/>
        <a:p>
          <a:endParaRPr lang="en-GB"/>
        </a:p>
      </dgm:t>
    </dgm:pt>
    <dgm:pt modelId="{4AEF80E1-FE4F-472A-AB51-1FEFE8D3620F}">
      <dgm:prSet/>
      <dgm:spPr/>
      <dgm:t>
        <a:bodyPr/>
        <a:lstStyle/>
        <a:p>
          <a:r>
            <a:rPr lang="en-US" dirty="0"/>
            <a:t>Immigration Services Manager</a:t>
          </a:r>
          <a:br>
            <a:rPr lang="en-US" dirty="0"/>
          </a:br>
          <a:r>
            <a:rPr lang="en-US" b="1" dirty="0"/>
            <a:t>Vacant (being recruited)</a:t>
          </a:r>
          <a:br>
            <a:rPr lang="en-US" dirty="0"/>
          </a:br>
          <a:r>
            <a:rPr lang="en-US" dirty="0"/>
            <a:t>Post No: 42336</a:t>
          </a:r>
        </a:p>
      </dgm:t>
    </dgm:pt>
    <dgm:pt modelId="{026D0EC2-A36C-44B9-ABD0-D53B65628F67}" type="parTrans" cxnId="{838C9A35-0268-43C3-ADC6-D1DA47A52B94}">
      <dgm:prSet/>
      <dgm:spPr/>
      <dgm:t>
        <a:bodyPr/>
        <a:lstStyle/>
        <a:p>
          <a:endParaRPr lang="en-GB"/>
        </a:p>
      </dgm:t>
    </dgm:pt>
    <dgm:pt modelId="{4E906AAB-75D4-4DA9-ABF8-3E6D13188123}" type="sibTrans" cxnId="{838C9A35-0268-43C3-ADC6-D1DA47A52B94}">
      <dgm:prSet/>
      <dgm:spPr/>
      <dgm:t>
        <a:bodyPr/>
        <a:lstStyle/>
        <a:p>
          <a:endParaRPr lang="en-GB"/>
        </a:p>
      </dgm:t>
    </dgm:pt>
    <dgm:pt modelId="{5F47C1DA-159B-47E0-AE1F-4BD73EFBEC19}">
      <dgm:prSet/>
      <dgm:spPr/>
      <dgm:t>
        <a:bodyPr/>
        <a:lstStyle/>
        <a:p>
          <a:r>
            <a:rPr lang="en-US" dirty="0"/>
            <a:t>International Student Adviser</a:t>
          </a:r>
          <a:br>
            <a:rPr lang="en-US" dirty="0"/>
          </a:br>
          <a:r>
            <a:rPr lang="en-US" b="1" dirty="0"/>
            <a:t>Yousuf Antria </a:t>
          </a:r>
          <a:br>
            <a:rPr lang="en-US" b="1" dirty="0"/>
          </a:br>
          <a:r>
            <a:rPr lang="en-US" dirty="0"/>
            <a:t>Post No: 42358</a:t>
          </a:r>
          <a:endParaRPr lang="en-GB" dirty="0"/>
        </a:p>
      </dgm:t>
    </dgm:pt>
    <dgm:pt modelId="{FE703F8C-1A59-4942-89A3-50F237FDB377}" type="parTrans" cxnId="{BD57C74D-E44F-4231-84D4-6DB48E6D9995}">
      <dgm:prSet/>
      <dgm:spPr/>
      <dgm:t>
        <a:bodyPr/>
        <a:lstStyle/>
        <a:p>
          <a:endParaRPr lang="en-GB"/>
        </a:p>
      </dgm:t>
    </dgm:pt>
    <dgm:pt modelId="{E2F96517-5C42-410C-B588-B20002ED2933}" type="sibTrans" cxnId="{BD57C74D-E44F-4231-84D4-6DB48E6D9995}">
      <dgm:prSet/>
      <dgm:spPr/>
      <dgm:t>
        <a:bodyPr/>
        <a:lstStyle/>
        <a:p>
          <a:endParaRPr lang="en-GB"/>
        </a:p>
      </dgm:t>
    </dgm:pt>
    <dgm:pt modelId="{08E200F3-BFA6-4F79-B71E-EA5C08EBB186}">
      <dgm:prSet/>
      <dgm:spPr/>
      <dgm:t>
        <a:bodyPr/>
        <a:lstStyle/>
        <a:p>
          <a:r>
            <a:rPr lang="en-GB"/>
            <a:t>Immigration Services Coordinator</a:t>
          </a:r>
          <a:br>
            <a:rPr lang="en-GB"/>
          </a:br>
          <a:r>
            <a:rPr lang="en-GB" b="1"/>
            <a:t>Yazhen Cleaver</a:t>
          </a:r>
          <a:br>
            <a:rPr lang="en-GB"/>
          </a:br>
          <a:r>
            <a:rPr lang="en-GB"/>
            <a:t>Post No: 22278</a:t>
          </a:r>
          <a:endParaRPr lang="en-GB" dirty="0"/>
        </a:p>
      </dgm:t>
    </dgm:pt>
    <dgm:pt modelId="{6EFE4B2B-52F0-4CF6-9F0E-5DEC8B13B3C1}" type="parTrans" cxnId="{94241B56-FF80-4113-B3D5-1CAB916FB6D9}">
      <dgm:prSet/>
      <dgm:spPr/>
      <dgm:t>
        <a:bodyPr/>
        <a:lstStyle/>
        <a:p>
          <a:endParaRPr lang="en-GB"/>
        </a:p>
      </dgm:t>
    </dgm:pt>
    <dgm:pt modelId="{B53C0EF6-0E3F-413B-868B-7F4A36E02B4F}" type="sibTrans" cxnId="{94241B56-FF80-4113-B3D5-1CAB916FB6D9}">
      <dgm:prSet/>
      <dgm:spPr/>
      <dgm:t>
        <a:bodyPr/>
        <a:lstStyle/>
        <a:p>
          <a:endParaRPr lang="en-GB"/>
        </a:p>
      </dgm:t>
    </dgm:pt>
    <dgm:pt modelId="{00E6D2C9-9E33-4EBB-B916-7F7A36EB88B2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/>
            <a:t>International Student Adviser</a:t>
          </a:r>
          <a:br>
            <a:rPr lang="en-US" dirty="0"/>
          </a:br>
          <a:r>
            <a:rPr lang="en-US" b="1" dirty="0"/>
            <a:t>Jacky Bibb </a:t>
          </a:r>
          <a:br>
            <a:rPr lang="en-US" b="1" dirty="0"/>
          </a:br>
          <a:r>
            <a:rPr lang="en-US" dirty="0"/>
            <a:t>Post No: 72032</a:t>
          </a:r>
          <a:endParaRPr lang="en-GB" dirty="0"/>
        </a:p>
      </dgm:t>
    </dgm:pt>
    <dgm:pt modelId="{E04A3CC6-6535-4A70-BD66-DD349B720A7C}" type="parTrans" cxnId="{8135D572-47BA-4A6D-9DD4-4AFE61CF8DC2}">
      <dgm:prSet/>
      <dgm:spPr/>
      <dgm:t>
        <a:bodyPr/>
        <a:lstStyle/>
        <a:p>
          <a:endParaRPr lang="en-GB"/>
        </a:p>
      </dgm:t>
    </dgm:pt>
    <dgm:pt modelId="{485E53E9-D663-4692-A74C-963AEC325A40}" type="sibTrans" cxnId="{8135D572-47BA-4A6D-9DD4-4AFE61CF8DC2}">
      <dgm:prSet/>
      <dgm:spPr/>
      <dgm:t>
        <a:bodyPr/>
        <a:lstStyle/>
        <a:p>
          <a:endParaRPr lang="en-GB"/>
        </a:p>
      </dgm:t>
    </dgm:pt>
    <dgm:pt modelId="{DFDADDFD-D9AF-4EF8-A04C-4909D561A810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/>
            <a:t>International Student Adviser</a:t>
          </a:r>
          <a:br>
            <a:rPr lang="en-US" dirty="0"/>
          </a:br>
          <a:r>
            <a:rPr lang="en-US" b="1" dirty="0"/>
            <a:t>Steve McDonald </a:t>
          </a:r>
          <a:br>
            <a:rPr lang="en-US" b="1" dirty="0"/>
          </a:br>
          <a:r>
            <a:rPr lang="en-US" dirty="0"/>
            <a:t>Post No: 70612 </a:t>
          </a:r>
          <a:endParaRPr lang="en-GB" dirty="0"/>
        </a:p>
      </dgm:t>
    </dgm:pt>
    <dgm:pt modelId="{BC74827F-FFB5-4BF7-B3B2-A2411CB8196B}" type="parTrans" cxnId="{F521831A-2FC0-4833-AD9E-6B12CFBB2B43}">
      <dgm:prSet/>
      <dgm:spPr/>
      <dgm:t>
        <a:bodyPr/>
        <a:lstStyle/>
        <a:p>
          <a:endParaRPr lang="en-GB"/>
        </a:p>
      </dgm:t>
    </dgm:pt>
    <dgm:pt modelId="{34A91C59-1875-429D-BCA6-D22C20889469}" type="sibTrans" cxnId="{F521831A-2FC0-4833-AD9E-6B12CFBB2B43}">
      <dgm:prSet/>
      <dgm:spPr/>
      <dgm:t>
        <a:bodyPr/>
        <a:lstStyle/>
        <a:p>
          <a:endParaRPr lang="en-GB"/>
        </a:p>
      </dgm:t>
    </dgm:pt>
    <dgm:pt modelId="{16FBFEE6-5876-4A71-AE1B-738599A48E02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/>
            <a:t>International Student Adviser</a:t>
          </a:r>
          <a:br>
            <a:rPr lang="en-US" dirty="0"/>
          </a:br>
          <a:r>
            <a:rPr lang="en-US" b="1" dirty="0"/>
            <a:t>Jags Lakha </a:t>
          </a:r>
          <a:br>
            <a:rPr lang="en-US" b="1" dirty="0"/>
          </a:br>
          <a:r>
            <a:rPr lang="en-US" dirty="0"/>
            <a:t>Post No</a:t>
          </a:r>
          <a:r>
            <a:rPr lang="en-US"/>
            <a:t>: 100425</a:t>
          </a:r>
          <a:endParaRPr lang="en-US" dirty="0"/>
        </a:p>
      </dgm:t>
    </dgm:pt>
    <dgm:pt modelId="{425C10DA-2923-4F6B-8C36-C0DD1AA1B870}" type="parTrans" cxnId="{7E850E5E-383D-451F-869C-D24B151BE88C}">
      <dgm:prSet/>
      <dgm:spPr/>
      <dgm:t>
        <a:bodyPr/>
        <a:lstStyle/>
        <a:p>
          <a:endParaRPr lang="en-GB"/>
        </a:p>
      </dgm:t>
    </dgm:pt>
    <dgm:pt modelId="{53E4C390-CB20-4849-B3C9-631947EFCBDA}" type="sibTrans" cxnId="{7E850E5E-383D-451F-869C-D24B151BE88C}">
      <dgm:prSet/>
      <dgm:spPr/>
      <dgm:t>
        <a:bodyPr/>
        <a:lstStyle/>
        <a:p>
          <a:endParaRPr lang="en-GB"/>
        </a:p>
      </dgm:t>
    </dgm:pt>
    <dgm:pt modelId="{B0C1BFC4-F047-4A38-8E42-55BB23DAA9F8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0" dirty="0"/>
            <a:t>Compliance Officer (Student Immigration)</a:t>
          </a:r>
          <a:br>
            <a:rPr lang="en-US" b="0" dirty="0"/>
          </a:br>
          <a:r>
            <a:rPr lang="en-US" b="1" dirty="0"/>
            <a:t>Rebecca Macdonald</a:t>
          </a:r>
          <a:br>
            <a:rPr lang="en-US" b="0" dirty="0"/>
          </a:br>
          <a:r>
            <a:rPr lang="en-US" b="0" dirty="0"/>
            <a:t>Post No: 89935</a:t>
          </a:r>
        </a:p>
        <a:p>
          <a:pPr marL="0" lvl="0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dirty="0"/>
        </a:p>
      </dgm:t>
    </dgm:pt>
    <dgm:pt modelId="{E6DC24AA-305B-4C4E-A1F4-FC23D5540794}" type="parTrans" cxnId="{679D0C64-B44E-4A01-A03C-18FDA1CA18C5}">
      <dgm:prSet/>
      <dgm:spPr/>
      <dgm:t>
        <a:bodyPr/>
        <a:lstStyle/>
        <a:p>
          <a:endParaRPr lang="en-GB"/>
        </a:p>
      </dgm:t>
    </dgm:pt>
    <dgm:pt modelId="{9037E0B0-3545-4C85-8CFD-4B037A52790E}" type="sibTrans" cxnId="{679D0C64-B44E-4A01-A03C-18FDA1CA18C5}">
      <dgm:prSet/>
      <dgm:spPr/>
      <dgm:t>
        <a:bodyPr/>
        <a:lstStyle/>
        <a:p>
          <a:endParaRPr lang="en-GB"/>
        </a:p>
      </dgm:t>
    </dgm:pt>
    <dgm:pt modelId="{C2D6CF62-8C12-4088-BC47-AF47155B775B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0" i="0" dirty="0"/>
            <a:t>Compliance Coordinator (Student Immigration)</a:t>
          </a:r>
          <a:br>
            <a:rPr lang="en-US" b="0" i="0" dirty="0"/>
          </a:br>
          <a:r>
            <a:rPr lang="en-US" b="1" i="0" dirty="0"/>
            <a:t>Mary Bailess</a:t>
          </a:r>
          <a:br>
            <a:rPr lang="en-US" b="0" i="0" dirty="0"/>
          </a:br>
          <a:r>
            <a:rPr lang="en-US" b="0" i="0" dirty="0"/>
            <a:t>Post No: 77793</a:t>
          </a:r>
        </a:p>
        <a:p>
          <a:endParaRPr lang="en-GB" dirty="0"/>
        </a:p>
      </dgm:t>
    </dgm:pt>
    <dgm:pt modelId="{EC413BFE-46D1-4BEB-BE41-ECE92DDE4781}" type="parTrans" cxnId="{C9B091F1-6B45-4895-883D-C14560DF5AF1}">
      <dgm:prSet/>
      <dgm:spPr/>
      <dgm:t>
        <a:bodyPr/>
        <a:lstStyle/>
        <a:p>
          <a:endParaRPr lang="en-GB"/>
        </a:p>
      </dgm:t>
    </dgm:pt>
    <dgm:pt modelId="{BD0FFEAA-1F94-4071-97E8-C3C145641D75}" type="sibTrans" cxnId="{C9B091F1-6B45-4895-883D-C14560DF5AF1}">
      <dgm:prSet/>
      <dgm:spPr/>
      <dgm:t>
        <a:bodyPr/>
        <a:lstStyle/>
        <a:p>
          <a:endParaRPr lang="en-GB"/>
        </a:p>
      </dgm:t>
    </dgm:pt>
    <dgm:pt modelId="{034C458F-21A5-42C7-9834-870AF8CF23E3}" type="pres">
      <dgm:prSet presAssocID="{4C8AA0EF-A417-4BF0-AD6D-6D45689DE15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B7A94DA-0AD5-498B-86B1-20313E2F8511}" type="pres">
      <dgm:prSet presAssocID="{91AE3AC9-0609-4941-A9A2-E4B3F2265A40}" presName="hierRoot1" presStyleCnt="0"/>
      <dgm:spPr/>
    </dgm:pt>
    <dgm:pt modelId="{9A65C99D-14FC-4E6C-B996-9A3AC1FC27C2}" type="pres">
      <dgm:prSet presAssocID="{91AE3AC9-0609-4941-A9A2-E4B3F2265A40}" presName="composite" presStyleCnt="0"/>
      <dgm:spPr/>
    </dgm:pt>
    <dgm:pt modelId="{173B04E0-FDF6-4304-B8C6-D509ABE16E8E}" type="pres">
      <dgm:prSet presAssocID="{91AE3AC9-0609-4941-A9A2-E4B3F2265A40}" presName="background" presStyleLbl="node0" presStyleIdx="0" presStyleCnt="1"/>
      <dgm:spPr/>
    </dgm:pt>
    <dgm:pt modelId="{C5E0CF0A-25FF-4A4D-9E4F-651249AB4577}" type="pres">
      <dgm:prSet presAssocID="{91AE3AC9-0609-4941-A9A2-E4B3F2265A40}" presName="text" presStyleLbl="fgAcc0" presStyleIdx="0" presStyleCnt="1">
        <dgm:presLayoutVars>
          <dgm:chPref val="3"/>
        </dgm:presLayoutVars>
      </dgm:prSet>
      <dgm:spPr/>
    </dgm:pt>
    <dgm:pt modelId="{698E0F5C-840E-414E-99E3-4EAA03AB2518}" type="pres">
      <dgm:prSet presAssocID="{91AE3AC9-0609-4941-A9A2-E4B3F2265A40}" presName="hierChild2" presStyleCnt="0"/>
      <dgm:spPr/>
    </dgm:pt>
    <dgm:pt modelId="{E7DC1046-34AF-4672-8900-C528C1DDB527}" type="pres">
      <dgm:prSet presAssocID="{79FA95C9-CDDF-40CC-8652-E4DA0A3432B8}" presName="Name10" presStyleLbl="parChTrans1D2" presStyleIdx="0" presStyleCnt="1"/>
      <dgm:spPr/>
    </dgm:pt>
    <dgm:pt modelId="{14547EE9-795F-4B80-BC01-98FADA223F3C}" type="pres">
      <dgm:prSet presAssocID="{3956752B-E2AD-4F04-9F92-C411ADAD5BFF}" presName="hierRoot2" presStyleCnt="0"/>
      <dgm:spPr/>
    </dgm:pt>
    <dgm:pt modelId="{ED3B9779-BD35-4AE2-8701-77B3D00956C5}" type="pres">
      <dgm:prSet presAssocID="{3956752B-E2AD-4F04-9F92-C411ADAD5BFF}" presName="composite2" presStyleCnt="0"/>
      <dgm:spPr/>
    </dgm:pt>
    <dgm:pt modelId="{891209B2-0806-4265-8E37-D3A41E1BADDA}" type="pres">
      <dgm:prSet presAssocID="{3956752B-E2AD-4F04-9F92-C411ADAD5BFF}" presName="background2" presStyleLbl="node2" presStyleIdx="0" presStyleCnt="1"/>
      <dgm:spPr/>
    </dgm:pt>
    <dgm:pt modelId="{7580495E-A366-4AAB-9FC5-3DEB9E16CEBF}" type="pres">
      <dgm:prSet presAssocID="{3956752B-E2AD-4F04-9F92-C411ADAD5BFF}" presName="text2" presStyleLbl="fgAcc2" presStyleIdx="0" presStyleCnt="1">
        <dgm:presLayoutVars>
          <dgm:chPref val="3"/>
        </dgm:presLayoutVars>
      </dgm:prSet>
      <dgm:spPr/>
    </dgm:pt>
    <dgm:pt modelId="{EF8789D2-7181-47CD-ACCE-3451CAE3472C}" type="pres">
      <dgm:prSet presAssocID="{3956752B-E2AD-4F04-9F92-C411ADAD5BFF}" presName="hierChild3" presStyleCnt="0"/>
      <dgm:spPr/>
    </dgm:pt>
    <dgm:pt modelId="{BE1AE8E5-3D20-45B6-AFE9-94FF4E06D02C}" type="pres">
      <dgm:prSet presAssocID="{8B703F36-1624-48A8-8796-BC49CEDD2E2E}" presName="Name17" presStyleLbl="parChTrans1D3" presStyleIdx="0" presStyleCnt="3"/>
      <dgm:spPr/>
    </dgm:pt>
    <dgm:pt modelId="{312F0B91-DAC1-404B-8959-DE650A8EC054}" type="pres">
      <dgm:prSet presAssocID="{282496C8-36EA-4D6F-AC3C-F9A12C89675B}" presName="hierRoot3" presStyleCnt="0"/>
      <dgm:spPr/>
    </dgm:pt>
    <dgm:pt modelId="{1D63BF37-35F4-47B9-8319-38C296A96253}" type="pres">
      <dgm:prSet presAssocID="{282496C8-36EA-4D6F-AC3C-F9A12C89675B}" presName="composite3" presStyleCnt="0"/>
      <dgm:spPr/>
    </dgm:pt>
    <dgm:pt modelId="{F30D5C7F-8C35-4455-B59E-963015A8EC90}" type="pres">
      <dgm:prSet presAssocID="{282496C8-36EA-4D6F-AC3C-F9A12C89675B}" presName="background3" presStyleLbl="node3" presStyleIdx="0" presStyleCnt="3"/>
      <dgm:spPr/>
    </dgm:pt>
    <dgm:pt modelId="{D36620D9-45B2-457E-BC45-983AC2CA0004}" type="pres">
      <dgm:prSet presAssocID="{282496C8-36EA-4D6F-AC3C-F9A12C89675B}" presName="text3" presStyleLbl="fgAcc3" presStyleIdx="0" presStyleCnt="3">
        <dgm:presLayoutVars>
          <dgm:chPref val="3"/>
        </dgm:presLayoutVars>
      </dgm:prSet>
      <dgm:spPr/>
    </dgm:pt>
    <dgm:pt modelId="{97387573-668E-4E9D-9453-55338522985B}" type="pres">
      <dgm:prSet presAssocID="{282496C8-36EA-4D6F-AC3C-F9A12C89675B}" presName="hierChild4" presStyleCnt="0"/>
      <dgm:spPr/>
    </dgm:pt>
    <dgm:pt modelId="{D56C4C3F-6EB1-4C86-86AD-7AE59FCBC9AC}" type="pres">
      <dgm:prSet presAssocID="{6968E2FC-9B33-4CE3-ABA3-632C39A85D81}" presName="Name23" presStyleLbl="parChTrans1D4" presStyleIdx="0" presStyleCnt="13"/>
      <dgm:spPr/>
    </dgm:pt>
    <dgm:pt modelId="{A8712705-8FF5-4063-BAB7-01D4275CFCB6}" type="pres">
      <dgm:prSet presAssocID="{FC247017-1DFC-48F4-9E2E-C7062ED0D0B9}" presName="hierRoot4" presStyleCnt="0"/>
      <dgm:spPr/>
    </dgm:pt>
    <dgm:pt modelId="{D439D6BF-E9F1-427B-8B18-4B8993026806}" type="pres">
      <dgm:prSet presAssocID="{FC247017-1DFC-48F4-9E2E-C7062ED0D0B9}" presName="composite4" presStyleCnt="0"/>
      <dgm:spPr/>
    </dgm:pt>
    <dgm:pt modelId="{DB937AD9-4CA7-4EC4-B0AD-8E72BAAA0A65}" type="pres">
      <dgm:prSet presAssocID="{FC247017-1DFC-48F4-9E2E-C7062ED0D0B9}" presName="background4" presStyleLbl="node4" presStyleIdx="0" presStyleCnt="13"/>
      <dgm:spPr/>
    </dgm:pt>
    <dgm:pt modelId="{FC3D7CC4-FC7E-4500-ACB8-B8FACBD6C1EC}" type="pres">
      <dgm:prSet presAssocID="{FC247017-1DFC-48F4-9E2E-C7062ED0D0B9}" presName="text4" presStyleLbl="fgAcc4" presStyleIdx="0" presStyleCnt="13">
        <dgm:presLayoutVars>
          <dgm:chPref val="3"/>
        </dgm:presLayoutVars>
      </dgm:prSet>
      <dgm:spPr/>
    </dgm:pt>
    <dgm:pt modelId="{3E138D45-DDAA-4BF9-A95B-68B5472EB365}" type="pres">
      <dgm:prSet presAssocID="{FC247017-1DFC-48F4-9E2E-C7062ED0D0B9}" presName="hierChild5" presStyleCnt="0"/>
      <dgm:spPr/>
    </dgm:pt>
    <dgm:pt modelId="{BDDBB6B2-14BF-45A2-A504-FE21BE2EAF32}" type="pres">
      <dgm:prSet presAssocID="{E6DC24AA-305B-4C4E-A1F4-FC23D5540794}" presName="Name23" presStyleLbl="parChTrans1D4" presStyleIdx="1" presStyleCnt="13"/>
      <dgm:spPr/>
    </dgm:pt>
    <dgm:pt modelId="{B0A16B36-3E4B-4052-8F7A-1284A8E2166A}" type="pres">
      <dgm:prSet presAssocID="{B0C1BFC4-F047-4A38-8E42-55BB23DAA9F8}" presName="hierRoot4" presStyleCnt="0"/>
      <dgm:spPr/>
    </dgm:pt>
    <dgm:pt modelId="{96FD3511-A2AE-4C5C-A9B8-F90B6721315A}" type="pres">
      <dgm:prSet presAssocID="{B0C1BFC4-F047-4A38-8E42-55BB23DAA9F8}" presName="composite4" presStyleCnt="0"/>
      <dgm:spPr/>
    </dgm:pt>
    <dgm:pt modelId="{732B2FC7-D9C1-4C45-A244-250BF7816364}" type="pres">
      <dgm:prSet presAssocID="{B0C1BFC4-F047-4A38-8E42-55BB23DAA9F8}" presName="background4" presStyleLbl="node4" presStyleIdx="1" presStyleCnt="13"/>
      <dgm:spPr/>
    </dgm:pt>
    <dgm:pt modelId="{675C30B4-326B-45E8-95D4-67E1E59C53D8}" type="pres">
      <dgm:prSet presAssocID="{B0C1BFC4-F047-4A38-8E42-55BB23DAA9F8}" presName="text4" presStyleLbl="fgAcc4" presStyleIdx="1" presStyleCnt="13">
        <dgm:presLayoutVars>
          <dgm:chPref val="3"/>
        </dgm:presLayoutVars>
      </dgm:prSet>
      <dgm:spPr/>
    </dgm:pt>
    <dgm:pt modelId="{43257A64-6237-4D96-8339-53FB457B934C}" type="pres">
      <dgm:prSet presAssocID="{B0C1BFC4-F047-4A38-8E42-55BB23DAA9F8}" presName="hierChild5" presStyleCnt="0"/>
      <dgm:spPr/>
    </dgm:pt>
    <dgm:pt modelId="{EF9759CC-95F1-466F-9411-D9C8316ACF4D}" type="pres">
      <dgm:prSet presAssocID="{EC413BFE-46D1-4BEB-BE41-ECE92DDE4781}" presName="Name23" presStyleLbl="parChTrans1D4" presStyleIdx="2" presStyleCnt="13"/>
      <dgm:spPr/>
    </dgm:pt>
    <dgm:pt modelId="{508399CA-CB3C-4201-9EFF-114D17C5D8EE}" type="pres">
      <dgm:prSet presAssocID="{C2D6CF62-8C12-4088-BC47-AF47155B775B}" presName="hierRoot4" presStyleCnt="0"/>
      <dgm:spPr/>
    </dgm:pt>
    <dgm:pt modelId="{226169B6-7D9E-4E27-9130-1F588E208F1C}" type="pres">
      <dgm:prSet presAssocID="{C2D6CF62-8C12-4088-BC47-AF47155B775B}" presName="composite4" presStyleCnt="0"/>
      <dgm:spPr/>
    </dgm:pt>
    <dgm:pt modelId="{4AA729D9-CB5B-4211-B660-1E5F051CA99D}" type="pres">
      <dgm:prSet presAssocID="{C2D6CF62-8C12-4088-BC47-AF47155B775B}" presName="background4" presStyleLbl="node4" presStyleIdx="2" presStyleCnt="13"/>
      <dgm:spPr/>
    </dgm:pt>
    <dgm:pt modelId="{6A4B5C5D-5CE4-4763-A7AB-316B665D0E08}" type="pres">
      <dgm:prSet presAssocID="{C2D6CF62-8C12-4088-BC47-AF47155B775B}" presName="text4" presStyleLbl="fgAcc4" presStyleIdx="2" presStyleCnt="13">
        <dgm:presLayoutVars>
          <dgm:chPref val="3"/>
        </dgm:presLayoutVars>
      </dgm:prSet>
      <dgm:spPr/>
    </dgm:pt>
    <dgm:pt modelId="{3238AA11-5200-4501-AD41-6255BC9CA33A}" type="pres">
      <dgm:prSet presAssocID="{C2D6CF62-8C12-4088-BC47-AF47155B775B}" presName="hierChild5" presStyleCnt="0"/>
      <dgm:spPr/>
    </dgm:pt>
    <dgm:pt modelId="{ED7C6964-EEA4-40A6-B833-1E32FEA7006B}" type="pres">
      <dgm:prSet presAssocID="{77561E1E-187D-4F36-A97A-E0E8EAFECF78}" presName="Name17" presStyleLbl="parChTrans1D3" presStyleIdx="1" presStyleCnt="3"/>
      <dgm:spPr/>
    </dgm:pt>
    <dgm:pt modelId="{BC667EA9-445C-4BEB-8EA2-5F2F23FE9209}" type="pres">
      <dgm:prSet presAssocID="{E7289264-2904-4714-93AB-AC2E4FC29DCE}" presName="hierRoot3" presStyleCnt="0"/>
      <dgm:spPr/>
    </dgm:pt>
    <dgm:pt modelId="{F8B2CBAF-AC03-48E2-8629-78A5F3C28338}" type="pres">
      <dgm:prSet presAssocID="{E7289264-2904-4714-93AB-AC2E4FC29DCE}" presName="composite3" presStyleCnt="0"/>
      <dgm:spPr/>
    </dgm:pt>
    <dgm:pt modelId="{88821A21-C1C1-419E-9B77-34E0AD93C400}" type="pres">
      <dgm:prSet presAssocID="{E7289264-2904-4714-93AB-AC2E4FC29DCE}" presName="background3" presStyleLbl="node3" presStyleIdx="1" presStyleCnt="3"/>
      <dgm:spPr/>
    </dgm:pt>
    <dgm:pt modelId="{09BE8939-0E9A-43A3-9784-3D9BFFE4C1DF}" type="pres">
      <dgm:prSet presAssocID="{E7289264-2904-4714-93AB-AC2E4FC29DCE}" presName="text3" presStyleLbl="fgAcc3" presStyleIdx="1" presStyleCnt="3">
        <dgm:presLayoutVars>
          <dgm:chPref val="3"/>
        </dgm:presLayoutVars>
      </dgm:prSet>
      <dgm:spPr/>
    </dgm:pt>
    <dgm:pt modelId="{3B7C768F-2334-40C0-BC5B-D293EEC02047}" type="pres">
      <dgm:prSet presAssocID="{E7289264-2904-4714-93AB-AC2E4FC29DCE}" presName="hierChild4" presStyleCnt="0"/>
      <dgm:spPr/>
    </dgm:pt>
    <dgm:pt modelId="{C268D734-A724-4D04-8287-FF1B9E800CF0}" type="pres">
      <dgm:prSet presAssocID="{6B0789F5-3BAB-487F-9F92-E1FC3E9F551D}" presName="Name23" presStyleLbl="parChTrans1D4" presStyleIdx="3" presStyleCnt="13"/>
      <dgm:spPr/>
    </dgm:pt>
    <dgm:pt modelId="{116B70A1-5802-4CEB-A982-81031585BF1A}" type="pres">
      <dgm:prSet presAssocID="{A77AF6DA-75E9-4225-BC6B-F2174F38D6FA}" presName="hierRoot4" presStyleCnt="0"/>
      <dgm:spPr/>
    </dgm:pt>
    <dgm:pt modelId="{61D76155-68A6-4842-B690-3C97A0F19895}" type="pres">
      <dgm:prSet presAssocID="{A77AF6DA-75E9-4225-BC6B-F2174F38D6FA}" presName="composite4" presStyleCnt="0"/>
      <dgm:spPr/>
    </dgm:pt>
    <dgm:pt modelId="{AD550663-757E-4613-839F-78EC30BE9E58}" type="pres">
      <dgm:prSet presAssocID="{A77AF6DA-75E9-4225-BC6B-F2174F38D6FA}" presName="background4" presStyleLbl="node4" presStyleIdx="3" presStyleCnt="13"/>
      <dgm:spPr/>
    </dgm:pt>
    <dgm:pt modelId="{7377A779-D682-4436-A8B6-51780CC29D0A}" type="pres">
      <dgm:prSet presAssocID="{A77AF6DA-75E9-4225-BC6B-F2174F38D6FA}" presName="text4" presStyleLbl="fgAcc4" presStyleIdx="3" presStyleCnt="13">
        <dgm:presLayoutVars>
          <dgm:chPref val="3"/>
        </dgm:presLayoutVars>
      </dgm:prSet>
      <dgm:spPr/>
    </dgm:pt>
    <dgm:pt modelId="{E222DF03-021E-486E-961D-9D18B844CC8C}" type="pres">
      <dgm:prSet presAssocID="{A77AF6DA-75E9-4225-BC6B-F2174F38D6FA}" presName="hierChild5" presStyleCnt="0"/>
      <dgm:spPr/>
    </dgm:pt>
    <dgm:pt modelId="{C95F6C5E-F19C-4430-A1BC-FBEE5CB69825}" type="pres">
      <dgm:prSet presAssocID="{12614536-D11D-4C45-98B0-107CF2FC5A32}" presName="Name23" presStyleLbl="parChTrans1D4" presStyleIdx="4" presStyleCnt="13"/>
      <dgm:spPr/>
    </dgm:pt>
    <dgm:pt modelId="{96DA6048-402D-4A81-B472-413A8B1E0D2E}" type="pres">
      <dgm:prSet presAssocID="{E800D79C-D886-4C43-829A-B83E81B7786D}" presName="hierRoot4" presStyleCnt="0"/>
      <dgm:spPr/>
    </dgm:pt>
    <dgm:pt modelId="{EBC7D5D8-461E-41BC-B9B6-4DA7B11230C6}" type="pres">
      <dgm:prSet presAssocID="{E800D79C-D886-4C43-829A-B83E81B7786D}" presName="composite4" presStyleCnt="0"/>
      <dgm:spPr/>
    </dgm:pt>
    <dgm:pt modelId="{097FFCC0-0470-4885-AEF3-FAE681AC8C19}" type="pres">
      <dgm:prSet presAssocID="{E800D79C-D886-4C43-829A-B83E81B7786D}" presName="background4" presStyleLbl="node4" presStyleIdx="4" presStyleCnt="13"/>
      <dgm:spPr/>
    </dgm:pt>
    <dgm:pt modelId="{B05A69D2-2F6B-4317-9487-9EE7E264D9BD}" type="pres">
      <dgm:prSet presAssocID="{E800D79C-D886-4C43-829A-B83E81B7786D}" presName="text4" presStyleLbl="fgAcc4" presStyleIdx="4" presStyleCnt="13">
        <dgm:presLayoutVars>
          <dgm:chPref val="3"/>
        </dgm:presLayoutVars>
      </dgm:prSet>
      <dgm:spPr/>
    </dgm:pt>
    <dgm:pt modelId="{171B37E9-F5A1-49E9-B63A-B81C5348C678}" type="pres">
      <dgm:prSet presAssocID="{E800D79C-D886-4C43-829A-B83E81B7786D}" presName="hierChild5" presStyleCnt="0"/>
      <dgm:spPr/>
    </dgm:pt>
    <dgm:pt modelId="{7D43370D-5DC6-44A1-AF4E-A33F962C7CA7}" type="pres">
      <dgm:prSet presAssocID="{3C230A67-0926-406E-B032-7DBC92C62AA1}" presName="Name23" presStyleLbl="parChTrans1D4" presStyleIdx="5" presStyleCnt="13"/>
      <dgm:spPr/>
    </dgm:pt>
    <dgm:pt modelId="{095F1251-AD59-4C96-BAFC-1471553DFC68}" type="pres">
      <dgm:prSet presAssocID="{63584247-034F-4FF8-8A06-BB3B607CC17C}" presName="hierRoot4" presStyleCnt="0"/>
      <dgm:spPr/>
    </dgm:pt>
    <dgm:pt modelId="{57B32CA5-D739-46AC-96F5-B89A28CD7A6E}" type="pres">
      <dgm:prSet presAssocID="{63584247-034F-4FF8-8A06-BB3B607CC17C}" presName="composite4" presStyleCnt="0"/>
      <dgm:spPr/>
    </dgm:pt>
    <dgm:pt modelId="{13E3E3B9-C446-45A9-BDED-C7538778F184}" type="pres">
      <dgm:prSet presAssocID="{63584247-034F-4FF8-8A06-BB3B607CC17C}" presName="background4" presStyleLbl="node4" presStyleIdx="5" presStyleCnt="13"/>
      <dgm:spPr/>
    </dgm:pt>
    <dgm:pt modelId="{B6276E15-1764-4F13-A97E-4B137B992FC1}" type="pres">
      <dgm:prSet presAssocID="{63584247-034F-4FF8-8A06-BB3B607CC17C}" presName="text4" presStyleLbl="fgAcc4" presStyleIdx="5" presStyleCnt="13">
        <dgm:presLayoutVars>
          <dgm:chPref val="3"/>
        </dgm:presLayoutVars>
      </dgm:prSet>
      <dgm:spPr/>
    </dgm:pt>
    <dgm:pt modelId="{78CBBA7F-2B4E-486D-A273-38A1FCF6C1E2}" type="pres">
      <dgm:prSet presAssocID="{63584247-034F-4FF8-8A06-BB3B607CC17C}" presName="hierChild5" presStyleCnt="0"/>
      <dgm:spPr/>
    </dgm:pt>
    <dgm:pt modelId="{B92D5474-4D36-4F28-A10C-755A09BE350D}" type="pres">
      <dgm:prSet presAssocID="{7999219A-019B-4A3B-A75B-F965611884AF}" presName="Name23" presStyleLbl="parChTrans1D4" presStyleIdx="6" presStyleCnt="13"/>
      <dgm:spPr/>
    </dgm:pt>
    <dgm:pt modelId="{97C46E4F-8F32-485A-8638-BB2E6F478643}" type="pres">
      <dgm:prSet presAssocID="{FEB61631-6F33-49C7-8E19-21A2C730680B}" presName="hierRoot4" presStyleCnt="0"/>
      <dgm:spPr/>
    </dgm:pt>
    <dgm:pt modelId="{2E64766E-DAE4-44F5-AD34-CF5C14894093}" type="pres">
      <dgm:prSet presAssocID="{FEB61631-6F33-49C7-8E19-21A2C730680B}" presName="composite4" presStyleCnt="0"/>
      <dgm:spPr/>
    </dgm:pt>
    <dgm:pt modelId="{18719E7E-7A78-4782-BC8B-380D110308AC}" type="pres">
      <dgm:prSet presAssocID="{FEB61631-6F33-49C7-8E19-21A2C730680B}" presName="background4" presStyleLbl="node4" presStyleIdx="6" presStyleCnt="13"/>
      <dgm:spPr/>
    </dgm:pt>
    <dgm:pt modelId="{7EBA8D07-C5CE-458A-AB74-DD88149EA00E}" type="pres">
      <dgm:prSet presAssocID="{FEB61631-6F33-49C7-8E19-21A2C730680B}" presName="text4" presStyleLbl="fgAcc4" presStyleIdx="6" presStyleCnt="13">
        <dgm:presLayoutVars>
          <dgm:chPref val="3"/>
        </dgm:presLayoutVars>
      </dgm:prSet>
      <dgm:spPr/>
    </dgm:pt>
    <dgm:pt modelId="{68A591D2-C496-4D2C-A7F2-07135C85BD4D}" type="pres">
      <dgm:prSet presAssocID="{FEB61631-6F33-49C7-8E19-21A2C730680B}" presName="hierChild5" presStyleCnt="0"/>
      <dgm:spPr/>
    </dgm:pt>
    <dgm:pt modelId="{BD149CFC-EA3A-40CF-8CB3-488453223914}" type="pres">
      <dgm:prSet presAssocID="{E119925C-7201-4424-8153-AEA3297F7639}" presName="Name23" presStyleLbl="parChTrans1D4" presStyleIdx="7" presStyleCnt="13"/>
      <dgm:spPr/>
    </dgm:pt>
    <dgm:pt modelId="{EE3B2EC5-C1D1-4400-B186-485F955B2AB1}" type="pres">
      <dgm:prSet presAssocID="{31417238-6B2C-49F3-8D2E-5E32A875C50C}" presName="hierRoot4" presStyleCnt="0"/>
      <dgm:spPr/>
    </dgm:pt>
    <dgm:pt modelId="{F94066C3-D80C-4C62-AE78-3A3B4917B728}" type="pres">
      <dgm:prSet presAssocID="{31417238-6B2C-49F3-8D2E-5E32A875C50C}" presName="composite4" presStyleCnt="0"/>
      <dgm:spPr/>
    </dgm:pt>
    <dgm:pt modelId="{9E0AFC68-802B-4092-B7F5-5C9AC30D177A}" type="pres">
      <dgm:prSet presAssocID="{31417238-6B2C-49F3-8D2E-5E32A875C50C}" presName="background4" presStyleLbl="node4" presStyleIdx="7" presStyleCnt="13"/>
      <dgm:spPr/>
    </dgm:pt>
    <dgm:pt modelId="{80E8F12B-A4FF-4D97-8AA7-6D0F37B9ADAB}" type="pres">
      <dgm:prSet presAssocID="{31417238-6B2C-49F3-8D2E-5E32A875C50C}" presName="text4" presStyleLbl="fgAcc4" presStyleIdx="7" presStyleCnt="13">
        <dgm:presLayoutVars>
          <dgm:chPref val="3"/>
        </dgm:presLayoutVars>
      </dgm:prSet>
      <dgm:spPr/>
    </dgm:pt>
    <dgm:pt modelId="{5EE489DA-F5DC-4DF6-9665-2F152BF44D52}" type="pres">
      <dgm:prSet presAssocID="{31417238-6B2C-49F3-8D2E-5E32A875C50C}" presName="hierChild5" presStyleCnt="0"/>
      <dgm:spPr/>
    </dgm:pt>
    <dgm:pt modelId="{E289A52D-F8BC-4B43-B92F-9FC027248A72}" type="pres">
      <dgm:prSet presAssocID="{026D0EC2-A36C-44B9-ABD0-D53B65628F67}" presName="Name17" presStyleLbl="parChTrans1D3" presStyleIdx="2" presStyleCnt="3"/>
      <dgm:spPr/>
    </dgm:pt>
    <dgm:pt modelId="{44B4CB0B-734C-49CD-BE99-478DB9631E44}" type="pres">
      <dgm:prSet presAssocID="{4AEF80E1-FE4F-472A-AB51-1FEFE8D3620F}" presName="hierRoot3" presStyleCnt="0"/>
      <dgm:spPr/>
    </dgm:pt>
    <dgm:pt modelId="{DF645BCF-6EDB-4D4C-B779-7ACEBADC3F3F}" type="pres">
      <dgm:prSet presAssocID="{4AEF80E1-FE4F-472A-AB51-1FEFE8D3620F}" presName="composite3" presStyleCnt="0"/>
      <dgm:spPr/>
    </dgm:pt>
    <dgm:pt modelId="{0BA5B0C6-326F-43CF-A942-809113BFC951}" type="pres">
      <dgm:prSet presAssocID="{4AEF80E1-FE4F-472A-AB51-1FEFE8D3620F}" presName="background3" presStyleLbl="node3" presStyleIdx="2" presStyleCnt="3"/>
      <dgm:spPr/>
    </dgm:pt>
    <dgm:pt modelId="{D41EE1EA-D0EB-4660-A6AB-11E745A89CFC}" type="pres">
      <dgm:prSet presAssocID="{4AEF80E1-FE4F-472A-AB51-1FEFE8D3620F}" presName="text3" presStyleLbl="fgAcc3" presStyleIdx="2" presStyleCnt="3">
        <dgm:presLayoutVars>
          <dgm:chPref val="3"/>
        </dgm:presLayoutVars>
      </dgm:prSet>
      <dgm:spPr/>
    </dgm:pt>
    <dgm:pt modelId="{311825BF-3123-4633-8928-75BDB28F7F5F}" type="pres">
      <dgm:prSet presAssocID="{4AEF80E1-FE4F-472A-AB51-1FEFE8D3620F}" presName="hierChild4" presStyleCnt="0"/>
      <dgm:spPr/>
    </dgm:pt>
    <dgm:pt modelId="{FCA57DD9-F7A5-4B5D-B6B4-E38DA349F3FE}" type="pres">
      <dgm:prSet presAssocID="{FE703F8C-1A59-4942-89A3-50F237FDB377}" presName="Name23" presStyleLbl="parChTrans1D4" presStyleIdx="8" presStyleCnt="13"/>
      <dgm:spPr/>
    </dgm:pt>
    <dgm:pt modelId="{073E2666-C25B-4306-9113-DEB2ACEA308C}" type="pres">
      <dgm:prSet presAssocID="{5F47C1DA-159B-47E0-AE1F-4BD73EFBEC19}" presName="hierRoot4" presStyleCnt="0"/>
      <dgm:spPr/>
    </dgm:pt>
    <dgm:pt modelId="{A59E5187-517F-407F-A69B-1EBDE5AE5709}" type="pres">
      <dgm:prSet presAssocID="{5F47C1DA-159B-47E0-AE1F-4BD73EFBEC19}" presName="composite4" presStyleCnt="0"/>
      <dgm:spPr/>
    </dgm:pt>
    <dgm:pt modelId="{1DE4A8CC-861E-45D8-9EB1-90B8203E5120}" type="pres">
      <dgm:prSet presAssocID="{5F47C1DA-159B-47E0-AE1F-4BD73EFBEC19}" presName="background4" presStyleLbl="node4" presStyleIdx="8" presStyleCnt="13"/>
      <dgm:spPr/>
    </dgm:pt>
    <dgm:pt modelId="{1ECAFA59-7A78-47D9-9603-7E0EFEB1F6B7}" type="pres">
      <dgm:prSet presAssocID="{5F47C1DA-159B-47E0-AE1F-4BD73EFBEC19}" presName="text4" presStyleLbl="fgAcc4" presStyleIdx="8" presStyleCnt="13">
        <dgm:presLayoutVars>
          <dgm:chPref val="3"/>
        </dgm:presLayoutVars>
      </dgm:prSet>
      <dgm:spPr/>
    </dgm:pt>
    <dgm:pt modelId="{114BD411-FFC6-45DD-BADD-DFC68CC555E6}" type="pres">
      <dgm:prSet presAssocID="{5F47C1DA-159B-47E0-AE1F-4BD73EFBEC19}" presName="hierChild5" presStyleCnt="0"/>
      <dgm:spPr/>
    </dgm:pt>
    <dgm:pt modelId="{B9DE1916-BC57-48BA-8232-F2CF5DC5B205}" type="pres">
      <dgm:prSet presAssocID="{6EFE4B2B-52F0-4CF6-9F0E-5DEC8B13B3C1}" presName="Name23" presStyleLbl="parChTrans1D4" presStyleIdx="9" presStyleCnt="13"/>
      <dgm:spPr/>
    </dgm:pt>
    <dgm:pt modelId="{63F814D2-FE39-4188-A038-953AAF0BD461}" type="pres">
      <dgm:prSet presAssocID="{08E200F3-BFA6-4F79-B71E-EA5C08EBB186}" presName="hierRoot4" presStyleCnt="0"/>
      <dgm:spPr/>
    </dgm:pt>
    <dgm:pt modelId="{6DEDC1A2-FC4B-44F1-8131-807E8EC2C7AB}" type="pres">
      <dgm:prSet presAssocID="{08E200F3-BFA6-4F79-B71E-EA5C08EBB186}" presName="composite4" presStyleCnt="0"/>
      <dgm:spPr/>
    </dgm:pt>
    <dgm:pt modelId="{2A6D8926-F9CB-4F12-961A-B1F6E41843FE}" type="pres">
      <dgm:prSet presAssocID="{08E200F3-BFA6-4F79-B71E-EA5C08EBB186}" presName="background4" presStyleLbl="node4" presStyleIdx="9" presStyleCnt="13"/>
      <dgm:spPr/>
    </dgm:pt>
    <dgm:pt modelId="{46D2FB1F-A40D-425F-9822-C2140E9EA852}" type="pres">
      <dgm:prSet presAssocID="{08E200F3-BFA6-4F79-B71E-EA5C08EBB186}" presName="text4" presStyleLbl="fgAcc4" presStyleIdx="9" presStyleCnt="13">
        <dgm:presLayoutVars>
          <dgm:chPref val="3"/>
        </dgm:presLayoutVars>
      </dgm:prSet>
      <dgm:spPr/>
    </dgm:pt>
    <dgm:pt modelId="{EB384258-4DDC-47F6-BDA7-6AB823BDE21A}" type="pres">
      <dgm:prSet presAssocID="{08E200F3-BFA6-4F79-B71E-EA5C08EBB186}" presName="hierChild5" presStyleCnt="0"/>
      <dgm:spPr/>
    </dgm:pt>
    <dgm:pt modelId="{5338E928-217E-41C5-84EF-B16B0DA14E1F}" type="pres">
      <dgm:prSet presAssocID="{E04A3CC6-6535-4A70-BD66-DD349B720A7C}" presName="Name23" presStyleLbl="parChTrans1D4" presStyleIdx="10" presStyleCnt="13"/>
      <dgm:spPr/>
    </dgm:pt>
    <dgm:pt modelId="{CA17B5F5-35CC-4EF4-BD60-4DC00254B0BD}" type="pres">
      <dgm:prSet presAssocID="{00E6D2C9-9E33-4EBB-B916-7F7A36EB88B2}" presName="hierRoot4" presStyleCnt="0"/>
      <dgm:spPr/>
    </dgm:pt>
    <dgm:pt modelId="{6B69D587-1880-430F-A56D-BB6841E10643}" type="pres">
      <dgm:prSet presAssocID="{00E6D2C9-9E33-4EBB-B916-7F7A36EB88B2}" presName="composite4" presStyleCnt="0"/>
      <dgm:spPr/>
    </dgm:pt>
    <dgm:pt modelId="{8DCFAAA7-B63B-46C3-B133-71A925D3F09E}" type="pres">
      <dgm:prSet presAssocID="{00E6D2C9-9E33-4EBB-B916-7F7A36EB88B2}" presName="background4" presStyleLbl="node4" presStyleIdx="10" presStyleCnt="13"/>
      <dgm:spPr/>
    </dgm:pt>
    <dgm:pt modelId="{EAC44BD8-731F-4FE6-93D2-77C98E8FBCC5}" type="pres">
      <dgm:prSet presAssocID="{00E6D2C9-9E33-4EBB-B916-7F7A36EB88B2}" presName="text4" presStyleLbl="fgAcc4" presStyleIdx="10" presStyleCnt="13">
        <dgm:presLayoutVars>
          <dgm:chPref val="3"/>
        </dgm:presLayoutVars>
      </dgm:prSet>
      <dgm:spPr/>
    </dgm:pt>
    <dgm:pt modelId="{8D68C44F-975A-40F1-BFEF-BC8B5622BE3B}" type="pres">
      <dgm:prSet presAssocID="{00E6D2C9-9E33-4EBB-B916-7F7A36EB88B2}" presName="hierChild5" presStyleCnt="0"/>
      <dgm:spPr/>
    </dgm:pt>
    <dgm:pt modelId="{83F06231-06F0-47AD-8942-E775311D655F}" type="pres">
      <dgm:prSet presAssocID="{BC74827F-FFB5-4BF7-B3B2-A2411CB8196B}" presName="Name23" presStyleLbl="parChTrans1D4" presStyleIdx="11" presStyleCnt="13"/>
      <dgm:spPr/>
    </dgm:pt>
    <dgm:pt modelId="{DF8B7568-5B94-42B3-9C44-43734110E2A5}" type="pres">
      <dgm:prSet presAssocID="{DFDADDFD-D9AF-4EF8-A04C-4909D561A810}" presName="hierRoot4" presStyleCnt="0"/>
      <dgm:spPr/>
    </dgm:pt>
    <dgm:pt modelId="{EB6CC908-AB4F-4E08-88AC-B10ACFA4E8C1}" type="pres">
      <dgm:prSet presAssocID="{DFDADDFD-D9AF-4EF8-A04C-4909D561A810}" presName="composite4" presStyleCnt="0"/>
      <dgm:spPr/>
    </dgm:pt>
    <dgm:pt modelId="{89F3FEC3-6F1F-4A9A-9405-3A3BBC7D995C}" type="pres">
      <dgm:prSet presAssocID="{DFDADDFD-D9AF-4EF8-A04C-4909D561A810}" presName="background4" presStyleLbl="node4" presStyleIdx="11" presStyleCnt="13"/>
      <dgm:spPr/>
    </dgm:pt>
    <dgm:pt modelId="{725B3DA2-5728-4C23-BF19-2C5E714709BD}" type="pres">
      <dgm:prSet presAssocID="{DFDADDFD-D9AF-4EF8-A04C-4909D561A810}" presName="text4" presStyleLbl="fgAcc4" presStyleIdx="11" presStyleCnt="13">
        <dgm:presLayoutVars>
          <dgm:chPref val="3"/>
        </dgm:presLayoutVars>
      </dgm:prSet>
      <dgm:spPr/>
    </dgm:pt>
    <dgm:pt modelId="{184293A7-8AAC-4D60-8D5A-C4D5AB841359}" type="pres">
      <dgm:prSet presAssocID="{DFDADDFD-D9AF-4EF8-A04C-4909D561A810}" presName="hierChild5" presStyleCnt="0"/>
      <dgm:spPr/>
    </dgm:pt>
    <dgm:pt modelId="{FC3082B2-C4EC-428C-BB8C-E1086CBB0A81}" type="pres">
      <dgm:prSet presAssocID="{425C10DA-2923-4F6B-8C36-C0DD1AA1B870}" presName="Name23" presStyleLbl="parChTrans1D4" presStyleIdx="12" presStyleCnt="13"/>
      <dgm:spPr/>
    </dgm:pt>
    <dgm:pt modelId="{0C11ACC4-39C4-4269-9261-231645FF0F1E}" type="pres">
      <dgm:prSet presAssocID="{16FBFEE6-5876-4A71-AE1B-738599A48E02}" presName="hierRoot4" presStyleCnt="0"/>
      <dgm:spPr/>
    </dgm:pt>
    <dgm:pt modelId="{30DEF381-B117-4F79-8858-635A8BAFF404}" type="pres">
      <dgm:prSet presAssocID="{16FBFEE6-5876-4A71-AE1B-738599A48E02}" presName="composite4" presStyleCnt="0"/>
      <dgm:spPr/>
    </dgm:pt>
    <dgm:pt modelId="{D5292914-8646-424B-BCA8-643CD401208E}" type="pres">
      <dgm:prSet presAssocID="{16FBFEE6-5876-4A71-AE1B-738599A48E02}" presName="background4" presStyleLbl="node4" presStyleIdx="12" presStyleCnt="13"/>
      <dgm:spPr/>
    </dgm:pt>
    <dgm:pt modelId="{AC3F5968-EE90-4D00-BA46-6F697084F061}" type="pres">
      <dgm:prSet presAssocID="{16FBFEE6-5876-4A71-AE1B-738599A48E02}" presName="text4" presStyleLbl="fgAcc4" presStyleIdx="12" presStyleCnt="13">
        <dgm:presLayoutVars>
          <dgm:chPref val="3"/>
        </dgm:presLayoutVars>
      </dgm:prSet>
      <dgm:spPr/>
    </dgm:pt>
    <dgm:pt modelId="{5DD72E8D-580C-4C8D-9E3C-E89D2C627750}" type="pres">
      <dgm:prSet presAssocID="{16FBFEE6-5876-4A71-AE1B-738599A48E02}" presName="hierChild5" presStyleCnt="0"/>
      <dgm:spPr/>
    </dgm:pt>
  </dgm:ptLst>
  <dgm:cxnLst>
    <dgm:cxn modelId="{F55F7600-934F-49D8-ABC1-E2378B44B43A}" type="presOf" srcId="{BC74827F-FFB5-4BF7-B3B2-A2411CB8196B}" destId="{83F06231-06F0-47AD-8942-E775311D655F}" srcOrd="0" destOrd="0" presId="urn:microsoft.com/office/officeart/2005/8/layout/hierarchy1"/>
    <dgm:cxn modelId="{685F6D0F-CB7A-469E-8861-CAA6A6EF6DD7}" srcId="{282496C8-36EA-4D6F-AC3C-F9A12C89675B}" destId="{FC247017-1DFC-48F4-9E2E-C7062ED0D0B9}" srcOrd="0" destOrd="0" parTransId="{6968E2FC-9B33-4CE3-ABA3-632C39A85D81}" sibTransId="{FC051C1A-78A2-4BAC-AC0C-BA3E24EFF976}"/>
    <dgm:cxn modelId="{36265214-D57A-4C86-B84A-F62ABBD24CF6}" type="presOf" srcId="{FE703F8C-1A59-4942-89A3-50F237FDB377}" destId="{FCA57DD9-F7A5-4B5D-B6B4-E38DA349F3FE}" srcOrd="0" destOrd="0" presId="urn:microsoft.com/office/officeart/2005/8/layout/hierarchy1"/>
    <dgm:cxn modelId="{9A8B9117-744F-4322-9334-BB8567863DE3}" type="presOf" srcId="{5F47C1DA-159B-47E0-AE1F-4BD73EFBEC19}" destId="{1ECAFA59-7A78-47D9-9603-7E0EFEB1F6B7}" srcOrd="0" destOrd="0" presId="urn:microsoft.com/office/officeart/2005/8/layout/hierarchy1"/>
    <dgm:cxn modelId="{F521831A-2FC0-4833-AD9E-6B12CFBB2B43}" srcId="{4AEF80E1-FE4F-472A-AB51-1FEFE8D3620F}" destId="{DFDADDFD-D9AF-4EF8-A04C-4909D561A810}" srcOrd="2" destOrd="0" parTransId="{BC74827F-FFB5-4BF7-B3B2-A2411CB8196B}" sibTransId="{34A91C59-1875-429D-BCA6-D22C20889469}"/>
    <dgm:cxn modelId="{E5F0C01F-9CC6-4774-A7E8-A0B2F6CB1D52}" srcId="{3956752B-E2AD-4F04-9F92-C411ADAD5BFF}" destId="{E7289264-2904-4714-93AB-AC2E4FC29DCE}" srcOrd="1" destOrd="0" parTransId="{77561E1E-187D-4F36-A97A-E0E8EAFECF78}" sibTransId="{FB8BB0A9-4518-415B-818C-5E91C5F75297}"/>
    <dgm:cxn modelId="{A8F8F123-43B1-49BA-A15B-7275F692FAC4}" srcId="{E7289264-2904-4714-93AB-AC2E4FC29DCE}" destId="{FEB61631-6F33-49C7-8E19-21A2C730680B}" srcOrd="1" destOrd="0" parTransId="{7999219A-019B-4A3B-A75B-F965611884AF}" sibTransId="{A0422446-15BD-4492-B978-0AAD4946CCD3}"/>
    <dgm:cxn modelId="{2A65AF24-B807-4C09-9D34-510C474F5186}" type="presOf" srcId="{8B703F36-1624-48A8-8796-BC49CEDD2E2E}" destId="{BE1AE8E5-3D20-45B6-AFE9-94FF4E06D02C}" srcOrd="0" destOrd="0" presId="urn:microsoft.com/office/officeart/2005/8/layout/hierarchy1"/>
    <dgm:cxn modelId="{14D37030-CA69-4471-B937-18FE210A91BF}" type="presOf" srcId="{E6DC24AA-305B-4C4E-A1F4-FC23D5540794}" destId="{BDDBB6B2-14BF-45A2-A504-FE21BE2EAF32}" srcOrd="0" destOrd="0" presId="urn:microsoft.com/office/officeart/2005/8/layout/hierarchy1"/>
    <dgm:cxn modelId="{18061332-C9E3-49A3-B04A-D30C76A906DE}" type="presOf" srcId="{3956752B-E2AD-4F04-9F92-C411ADAD5BFF}" destId="{7580495E-A366-4AAB-9FC5-3DEB9E16CEBF}" srcOrd="0" destOrd="0" presId="urn:microsoft.com/office/officeart/2005/8/layout/hierarchy1"/>
    <dgm:cxn modelId="{10375035-8F0C-4F32-A52D-0179DEDD740E}" type="presOf" srcId="{08E200F3-BFA6-4F79-B71E-EA5C08EBB186}" destId="{46D2FB1F-A40D-425F-9822-C2140E9EA852}" srcOrd="0" destOrd="0" presId="urn:microsoft.com/office/officeart/2005/8/layout/hierarchy1"/>
    <dgm:cxn modelId="{838C9A35-0268-43C3-ADC6-D1DA47A52B94}" srcId="{3956752B-E2AD-4F04-9F92-C411ADAD5BFF}" destId="{4AEF80E1-FE4F-472A-AB51-1FEFE8D3620F}" srcOrd="2" destOrd="0" parTransId="{026D0EC2-A36C-44B9-ABD0-D53B65628F67}" sibTransId="{4E906AAB-75D4-4DA9-ABF8-3E6D13188123}"/>
    <dgm:cxn modelId="{28C7E837-1C18-437B-862A-653720E12188}" srcId="{4C8AA0EF-A417-4BF0-AD6D-6D45689DE150}" destId="{91AE3AC9-0609-4941-A9A2-E4B3F2265A40}" srcOrd="0" destOrd="0" parTransId="{49DF0215-BADF-4093-B109-5C99828AA8E5}" sibTransId="{BEEE7701-B603-4350-B07B-C308D476CF13}"/>
    <dgm:cxn modelId="{675D4C38-CC95-4FEA-9E3B-8DA978ACAD03}" type="presOf" srcId="{4AEF80E1-FE4F-472A-AB51-1FEFE8D3620F}" destId="{D41EE1EA-D0EB-4660-A6AB-11E745A89CFC}" srcOrd="0" destOrd="0" presId="urn:microsoft.com/office/officeart/2005/8/layout/hierarchy1"/>
    <dgm:cxn modelId="{3F1C013C-DCC4-42AB-A571-B03278C0F364}" type="presOf" srcId="{E7289264-2904-4714-93AB-AC2E4FC29DCE}" destId="{09BE8939-0E9A-43A3-9784-3D9BFFE4C1DF}" srcOrd="0" destOrd="0" presId="urn:microsoft.com/office/officeart/2005/8/layout/hierarchy1"/>
    <dgm:cxn modelId="{1F1E143E-7595-4968-8757-E84C9EF131C6}" srcId="{FEB61631-6F33-49C7-8E19-21A2C730680B}" destId="{31417238-6B2C-49F3-8D2E-5E32A875C50C}" srcOrd="0" destOrd="0" parTransId="{E119925C-7201-4424-8153-AEA3297F7639}" sibTransId="{F0D827EA-A5F9-48D4-B9A0-39C73EB2E53E}"/>
    <dgm:cxn modelId="{4B73DD5C-1EF7-4E51-B107-404426F7010D}" type="presOf" srcId="{FEB61631-6F33-49C7-8E19-21A2C730680B}" destId="{7EBA8D07-C5CE-458A-AB74-DD88149EA00E}" srcOrd="0" destOrd="0" presId="urn:microsoft.com/office/officeart/2005/8/layout/hierarchy1"/>
    <dgm:cxn modelId="{7E850E5E-383D-451F-869C-D24B151BE88C}" srcId="{4AEF80E1-FE4F-472A-AB51-1FEFE8D3620F}" destId="{16FBFEE6-5876-4A71-AE1B-738599A48E02}" srcOrd="3" destOrd="0" parTransId="{425C10DA-2923-4F6B-8C36-C0DD1AA1B870}" sibTransId="{53E4C390-CB20-4849-B3C9-631947EFCBDA}"/>
    <dgm:cxn modelId="{C8556241-72D2-4FF6-B4FB-CA019CAA8B8E}" type="presOf" srcId="{FC247017-1DFC-48F4-9E2E-C7062ED0D0B9}" destId="{FC3D7CC4-FC7E-4500-ACB8-B8FACBD6C1EC}" srcOrd="0" destOrd="0" presId="urn:microsoft.com/office/officeart/2005/8/layout/hierarchy1"/>
    <dgm:cxn modelId="{12AC7A41-7D84-42E7-9316-E185E9606A16}" type="presOf" srcId="{00E6D2C9-9E33-4EBB-B916-7F7A36EB88B2}" destId="{EAC44BD8-731F-4FE6-93D2-77C98E8FBCC5}" srcOrd="0" destOrd="0" presId="urn:microsoft.com/office/officeart/2005/8/layout/hierarchy1"/>
    <dgm:cxn modelId="{679D0C64-B44E-4A01-A03C-18FDA1CA18C5}" srcId="{282496C8-36EA-4D6F-AC3C-F9A12C89675B}" destId="{B0C1BFC4-F047-4A38-8E42-55BB23DAA9F8}" srcOrd="1" destOrd="0" parTransId="{E6DC24AA-305B-4C4E-A1F4-FC23D5540794}" sibTransId="{9037E0B0-3545-4C85-8CFD-4B037A52790E}"/>
    <dgm:cxn modelId="{83014266-023D-4929-A504-CE46EEE4F739}" type="presOf" srcId="{6B0789F5-3BAB-487F-9F92-E1FC3E9F551D}" destId="{C268D734-A724-4D04-8287-FF1B9E800CF0}" srcOrd="0" destOrd="0" presId="urn:microsoft.com/office/officeart/2005/8/layout/hierarchy1"/>
    <dgm:cxn modelId="{092A1A69-FE37-4899-8000-D458D5DB00A0}" type="presOf" srcId="{4C8AA0EF-A417-4BF0-AD6D-6D45689DE150}" destId="{034C458F-21A5-42C7-9834-870AF8CF23E3}" srcOrd="0" destOrd="0" presId="urn:microsoft.com/office/officeart/2005/8/layout/hierarchy1"/>
    <dgm:cxn modelId="{4DC29969-069C-496A-822A-2CD736D30472}" type="presOf" srcId="{63584247-034F-4FF8-8A06-BB3B607CC17C}" destId="{B6276E15-1764-4F13-A97E-4B137B992FC1}" srcOrd="0" destOrd="0" presId="urn:microsoft.com/office/officeart/2005/8/layout/hierarchy1"/>
    <dgm:cxn modelId="{1FBBA76B-F12B-4546-8392-FB969C224818}" type="presOf" srcId="{3C230A67-0926-406E-B032-7DBC92C62AA1}" destId="{7D43370D-5DC6-44A1-AF4E-A33F962C7CA7}" srcOrd="0" destOrd="0" presId="urn:microsoft.com/office/officeart/2005/8/layout/hierarchy1"/>
    <dgm:cxn modelId="{BD57C74D-E44F-4231-84D4-6DB48E6D9995}" srcId="{4AEF80E1-FE4F-472A-AB51-1FEFE8D3620F}" destId="{5F47C1DA-159B-47E0-AE1F-4BD73EFBEC19}" srcOrd="0" destOrd="0" parTransId="{FE703F8C-1A59-4942-89A3-50F237FDB377}" sibTransId="{E2F96517-5C42-410C-B588-B20002ED2933}"/>
    <dgm:cxn modelId="{B146FD4F-768C-4AE0-9C44-435EC37A5248}" type="presOf" srcId="{282496C8-36EA-4D6F-AC3C-F9A12C89675B}" destId="{D36620D9-45B2-457E-BC45-983AC2CA0004}" srcOrd="0" destOrd="0" presId="urn:microsoft.com/office/officeart/2005/8/layout/hierarchy1"/>
    <dgm:cxn modelId="{80102571-3968-4A98-8452-9E5ED086F8B8}" srcId="{91AE3AC9-0609-4941-A9A2-E4B3F2265A40}" destId="{3956752B-E2AD-4F04-9F92-C411ADAD5BFF}" srcOrd="0" destOrd="0" parTransId="{79FA95C9-CDDF-40CC-8652-E4DA0A3432B8}" sibTransId="{5E0C75DB-47BD-4F1E-B21A-43DEDD52D74A}"/>
    <dgm:cxn modelId="{8135D572-47BA-4A6D-9DD4-4AFE61CF8DC2}" srcId="{4AEF80E1-FE4F-472A-AB51-1FEFE8D3620F}" destId="{00E6D2C9-9E33-4EBB-B916-7F7A36EB88B2}" srcOrd="1" destOrd="0" parTransId="{E04A3CC6-6535-4A70-BD66-DD349B720A7C}" sibTransId="{485E53E9-D663-4692-A74C-963AEC325A40}"/>
    <dgm:cxn modelId="{9A2BF075-FC52-407F-9429-C3F97E90A644}" type="presOf" srcId="{6968E2FC-9B33-4CE3-ABA3-632C39A85D81}" destId="{D56C4C3F-6EB1-4C86-86AD-7AE59FCBC9AC}" srcOrd="0" destOrd="0" presId="urn:microsoft.com/office/officeart/2005/8/layout/hierarchy1"/>
    <dgm:cxn modelId="{94241B56-FF80-4113-B3D5-1CAB916FB6D9}" srcId="{5F47C1DA-159B-47E0-AE1F-4BD73EFBEC19}" destId="{08E200F3-BFA6-4F79-B71E-EA5C08EBB186}" srcOrd="0" destOrd="0" parTransId="{6EFE4B2B-52F0-4CF6-9F0E-5DEC8B13B3C1}" sibTransId="{B53C0EF6-0E3F-413B-868B-7F4A36E02B4F}"/>
    <dgm:cxn modelId="{026CED77-96E2-418F-AECD-6D533A548DF2}" type="presOf" srcId="{A77AF6DA-75E9-4225-BC6B-F2174F38D6FA}" destId="{7377A779-D682-4436-A8B6-51780CC29D0A}" srcOrd="0" destOrd="0" presId="urn:microsoft.com/office/officeart/2005/8/layout/hierarchy1"/>
    <dgm:cxn modelId="{567BF179-F101-495C-89CE-3884C5E5AD39}" type="presOf" srcId="{E119925C-7201-4424-8153-AEA3297F7639}" destId="{BD149CFC-EA3A-40CF-8CB3-488453223914}" srcOrd="0" destOrd="0" presId="urn:microsoft.com/office/officeart/2005/8/layout/hierarchy1"/>
    <dgm:cxn modelId="{5A7DBA7E-A5B0-4B64-80D4-A1ED993C8B6B}" type="presOf" srcId="{12614536-D11D-4C45-98B0-107CF2FC5A32}" destId="{C95F6C5E-F19C-4430-A1BC-FBEE5CB69825}" srcOrd="0" destOrd="0" presId="urn:microsoft.com/office/officeart/2005/8/layout/hierarchy1"/>
    <dgm:cxn modelId="{71921283-7432-41C3-99C9-6D20DDB0AF9F}" type="presOf" srcId="{6EFE4B2B-52F0-4CF6-9F0E-5DEC8B13B3C1}" destId="{B9DE1916-BC57-48BA-8232-F2CF5DC5B205}" srcOrd="0" destOrd="0" presId="urn:microsoft.com/office/officeart/2005/8/layout/hierarchy1"/>
    <dgm:cxn modelId="{8E4A598A-A900-4399-9E7D-EDF5059DC2F2}" type="presOf" srcId="{425C10DA-2923-4F6B-8C36-C0DD1AA1B870}" destId="{FC3082B2-C4EC-428C-BB8C-E1086CBB0A81}" srcOrd="0" destOrd="0" presId="urn:microsoft.com/office/officeart/2005/8/layout/hierarchy1"/>
    <dgm:cxn modelId="{0F7B4395-C077-49D6-89BC-C0A9FEC70055}" type="presOf" srcId="{026D0EC2-A36C-44B9-ABD0-D53B65628F67}" destId="{E289A52D-F8BC-4B43-B92F-9FC027248A72}" srcOrd="0" destOrd="0" presId="urn:microsoft.com/office/officeart/2005/8/layout/hierarchy1"/>
    <dgm:cxn modelId="{B8440F96-312A-47F0-BC82-23264C284C55}" type="presOf" srcId="{B0C1BFC4-F047-4A38-8E42-55BB23DAA9F8}" destId="{675C30B4-326B-45E8-95D4-67E1E59C53D8}" srcOrd="0" destOrd="0" presId="urn:microsoft.com/office/officeart/2005/8/layout/hierarchy1"/>
    <dgm:cxn modelId="{FE46AC99-06F3-47FB-B03D-B74DB3C0C180}" srcId="{E7289264-2904-4714-93AB-AC2E4FC29DCE}" destId="{A77AF6DA-75E9-4225-BC6B-F2174F38D6FA}" srcOrd="0" destOrd="0" parTransId="{6B0789F5-3BAB-487F-9F92-E1FC3E9F551D}" sibTransId="{93B370C8-4AFD-41EC-910B-9E17780CDA5C}"/>
    <dgm:cxn modelId="{1FF4CEA7-AC42-4031-ADFE-D2610CA6F2ED}" srcId="{A77AF6DA-75E9-4225-BC6B-F2174F38D6FA}" destId="{E800D79C-D886-4C43-829A-B83E81B7786D}" srcOrd="0" destOrd="0" parTransId="{12614536-D11D-4C45-98B0-107CF2FC5A32}" sibTransId="{587EAC29-BDD6-4A91-BDCD-FD69D97BD01B}"/>
    <dgm:cxn modelId="{94E0EBA9-EDCE-412E-A131-9F0EE863E401}" type="presOf" srcId="{EC413BFE-46D1-4BEB-BE41-ECE92DDE4781}" destId="{EF9759CC-95F1-466F-9411-D9C8316ACF4D}" srcOrd="0" destOrd="0" presId="urn:microsoft.com/office/officeart/2005/8/layout/hierarchy1"/>
    <dgm:cxn modelId="{B4283AAD-16CD-41EB-8211-DA7376BE2ECB}" type="presOf" srcId="{91AE3AC9-0609-4941-A9A2-E4B3F2265A40}" destId="{C5E0CF0A-25FF-4A4D-9E4F-651249AB4577}" srcOrd="0" destOrd="0" presId="urn:microsoft.com/office/officeart/2005/8/layout/hierarchy1"/>
    <dgm:cxn modelId="{9E2C7AB6-4A50-43EF-B159-5510E98D2200}" type="presOf" srcId="{E800D79C-D886-4C43-829A-B83E81B7786D}" destId="{B05A69D2-2F6B-4317-9487-9EE7E264D9BD}" srcOrd="0" destOrd="0" presId="urn:microsoft.com/office/officeart/2005/8/layout/hierarchy1"/>
    <dgm:cxn modelId="{8E2C7BB6-F8C9-4F36-AE6E-0D80C6714C2A}" type="presOf" srcId="{16FBFEE6-5876-4A71-AE1B-738599A48E02}" destId="{AC3F5968-EE90-4D00-BA46-6F697084F061}" srcOrd="0" destOrd="0" presId="urn:microsoft.com/office/officeart/2005/8/layout/hierarchy1"/>
    <dgm:cxn modelId="{E8651DD5-20FE-446F-9EFD-0C45266151FA}" type="presOf" srcId="{77561E1E-187D-4F36-A97A-E0E8EAFECF78}" destId="{ED7C6964-EEA4-40A6-B833-1E32FEA7006B}" srcOrd="0" destOrd="0" presId="urn:microsoft.com/office/officeart/2005/8/layout/hierarchy1"/>
    <dgm:cxn modelId="{ADB6F8D8-B20F-4160-AF39-147697B4E67D}" type="presOf" srcId="{31417238-6B2C-49F3-8D2E-5E32A875C50C}" destId="{80E8F12B-A4FF-4D97-8AA7-6D0F37B9ADAB}" srcOrd="0" destOrd="0" presId="urn:microsoft.com/office/officeart/2005/8/layout/hierarchy1"/>
    <dgm:cxn modelId="{2A61FCDD-88CE-4668-AE57-CEA6F16FCA9E}" srcId="{E800D79C-D886-4C43-829A-B83E81B7786D}" destId="{63584247-034F-4FF8-8A06-BB3B607CC17C}" srcOrd="0" destOrd="0" parTransId="{3C230A67-0926-406E-B032-7DBC92C62AA1}" sibTransId="{E4968193-29E4-483C-94B1-3419186A6F56}"/>
    <dgm:cxn modelId="{BCD14CE9-0DC9-40D1-A151-0824BF5335AF}" type="presOf" srcId="{79FA95C9-CDDF-40CC-8652-E4DA0A3432B8}" destId="{E7DC1046-34AF-4672-8900-C528C1DDB527}" srcOrd="0" destOrd="0" presId="urn:microsoft.com/office/officeart/2005/8/layout/hierarchy1"/>
    <dgm:cxn modelId="{716811EC-1067-4477-AC7D-FA4909DE1F48}" type="presOf" srcId="{E04A3CC6-6535-4A70-BD66-DD349B720A7C}" destId="{5338E928-217E-41C5-84EF-B16B0DA14E1F}" srcOrd="0" destOrd="0" presId="urn:microsoft.com/office/officeart/2005/8/layout/hierarchy1"/>
    <dgm:cxn modelId="{060E74EF-2316-4A94-80C1-844788559C00}" type="presOf" srcId="{7999219A-019B-4A3B-A75B-F965611884AF}" destId="{B92D5474-4D36-4F28-A10C-755A09BE350D}" srcOrd="0" destOrd="0" presId="urn:microsoft.com/office/officeart/2005/8/layout/hierarchy1"/>
    <dgm:cxn modelId="{C9B091F1-6B45-4895-883D-C14560DF5AF1}" srcId="{B0C1BFC4-F047-4A38-8E42-55BB23DAA9F8}" destId="{C2D6CF62-8C12-4088-BC47-AF47155B775B}" srcOrd="0" destOrd="0" parTransId="{EC413BFE-46D1-4BEB-BE41-ECE92DDE4781}" sibTransId="{BD0FFEAA-1F94-4071-97E8-C3C145641D75}"/>
    <dgm:cxn modelId="{E7168CF4-9963-4FC2-B5BE-93DDB5053CED}" srcId="{3956752B-E2AD-4F04-9F92-C411ADAD5BFF}" destId="{282496C8-36EA-4D6F-AC3C-F9A12C89675B}" srcOrd="0" destOrd="0" parTransId="{8B703F36-1624-48A8-8796-BC49CEDD2E2E}" sibTransId="{9062340B-F9D8-4CF5-9A45-CA43883EB3D7}"/>
    <dgm:cxn modelId="{A00775F9-37FD-4D13-9D9F-BB6402623EAC}" type="presOf" srcId="{C2D6CF62-8C12-4088-BC47-AF47155B775B}" destId="{6A4B5C5D-5CE4-4763-A7AB-316B665D0E08}" srcOrd="0" destOrd="0" presId="urn:microsoft.com/office/officeart/2005/8/layout/hierarchy1"/>
    <dgm:cxn modelId="{7179B5F9-900E-48BE-A1C9-3487B87C2D5F}" type="presOf" srcId="{DFDADDFD-D9AF-4EF8-A04C-4909D561A810}" destId="{725B3DA2-5728-4C23-BF19-2C5E714709BD}" srcOrd="0" destOrd="0" presId="urn:microsoft.com/office/officeart/2005/8/layout/hierarchy1"/>
    <dgm:cxn modelId="{FDD8C3FA-3BD4-47FA-A6D9-FCFE3BEF400B}" type="presParOf" srcId="{034C458F-21A5-42C7-9834-870AF8CF23E3}" destId="{9B7A94DA-0AD5-498B-86B1-20313E2F8511}" srcOrd="0" destOrd="0" presId="urn:microsoft.com/office/officeart/2005/8/layout/hierarchy1"/>
    <dgm:cxn modelId="{22503B19-23C7-4B4B-95B8-24E91AC7F7E0}" type="presParOf" srcId="{9B7A94DA-0AD5-498B-86B1-20313E2F8511}" destId="{9A65C99D-14FC-4E6C-B996-9A3AC1FC27C2}" srcOrd="0" destOrd="0" presId="urn:microsoft.com/office/officeart/2005/8/layout/hierarchy1"/>
    <dgm:cxn modelId="{3E80CE4A-EF7A-4F33-9C77-F7CDD03367DD}" type="presParOf" srcId="{9A65C99D-14FC-4E6C-B996-9A3AC1FC27C2}" destId="{173B04E0-FDF6-4304-B8C6-D509ABE16E8E}" srcOrd="0" destOrd="0" presId="urn:microsoft.com/office/officeart/2005/8/layout/hierarchy1"/>
    <dgm:cxn modelId="{2E35CE14-41F2-4577-87C8-E04E3F4FB438}" type="presParOf" srcId="{9A65C99D-14FC-4E6C-B996-9A3AC1FC27C2}" destId="{C5E0CF0A-25FF-4A4D-9E4F-651249AB4577}" srcOrd="1" destOrd="0" presId="urn:microsoft.com/office/officeart/2005/8/layout/hierarchy1"/>
    <dgm:cxn modelId="{BF580A2B-1919-4363-977A-BAD9B2040546}" type="presParOf" srcId="{9B7A94DA-0AD5-498B-86B1-20313E2F8511}" destId="{698E0F5C-840E-414E-99E3-4EAA03AB2518}" srcOrd="1" destOrd="0" presId="urn:microsoft.com/office/officeart/2005/8/layout/hierarchy1"/>
    <dgm:cxn modelId="{0D4A9AF0-8E49-45DB-BCEE-3FF2FBEB47C3}" type="presParOf" srcId="{698E0F5C-840E-414E-99E3-4EAA03AB2518}" destId="{E7DC1046-34AF-4672-8900-C528C1DDB527}" srcOrd="0" destOrd="0" presId="urn:microsoft.com/office/officeart/2005/8/layout/hierarchy1"/>
    <dgm:cxn modelId="{81701CDB-32E9-4723-B63F-81560C8D57BE}" type="presParOf" srcId="{698E0F5C-840E-414E-99E3-4EAA03AB2518}" destId="{14547EE9-795F-4B80-BC01-98FADA223F3C}" srcOrd="1" destOrd="0" presId="urn:microsoft.com/office/officeart/2005/8/layout/hierarchy1"/>
    <dgm:cxn modelId="{EC71EFAE-2B2A-465E-9B57-221C32BAC517}" type="presParOf" srcId="{14547EE9-795F-4B80-BC01-98FADA223F3C}" destId="{ED3B9779-BD35-4AE2-8701-77B3D00956C5}" srcOrd="0" destOrd="0" presId="urn:microsoft.com/office/officeart/2005/8/layout/hierarchy1"/>
    <dgm:cxn modelId="{1BB15792-014C-4A2B-B22C-266B1980953F}" type="presParOf" srcId="{ED3B9779-BD35-4AE2-8701-77B3D00956C5}" destId="{891209B2-0806-4265-8E37-D3A41E1BADDA}" srcOrd="0" destOrd="0" presId="urn:microsoft.com/office/officeart/2005/8/layout/hierarchy1"/>
    <dgm:cxn modelId="{C27868E4-81C8-4AA3-BD7D-DB119625F2E9}" type="presParOf" srcId="{ED3B9779-BD35-4AE2-8701-77B3D00956C5}" destId="{7580495E-A366-4AAB-9FC5-3DEB9E16CEBF}" srcOrd="1" destOrd="0" presId="urn:microsoft.com/office/officeart/2005/8/layout/hierarchy1"/>
    <dgm:cxn modelId="{75E88F57-B383-49AF-AE14-8CE5DEF34CD9}" type="presParOf" srcId="{14547EE9-795F-4B80-BC01-98FADA223F3C}" destId="{EF8789D2-7181-47CD-ACCE-3451CAE3472C}" srcOrd="1" destOrd="0" presId="urn:microsoft.com/office/officeart/2005/8/layout/hierarchy1"/>
    <dgm:cxn modelId="{3170CDB2-D629-49A6-814A-151995258B9F}" type="presParOf" srcId="{EF8789D2-7181-47CD-ACCE-3451CAE3472C}" destId="{BE1AE8E5-3D20-45B6-AFE9-94FF4E06D02C}" srcOrd="0" destOrd="0" presId="urn:microsoft.com/office/officeart/2005/8/layout/hierarchy1"/>
    <dgm:cxn modelId="{EE1ADCBA-86F2-4DD6-B6AA-FC8DDE10EE08}" type="presParOf" srcId="{EF8789D2-7181-47CD-ACCE-3451CAE3472C}" destId="{312F0B91-DAC1-404B-8959-DE650A8EC054}" srcOrd="1" destOrd="0" presId="urn:microsoft.com/office/officeart/2005/8/layout/hierarchy1"/>
    <dgm:cxn modelId="{B39E2115-10DF-4532-B10E-9174298D7ACA}" type="presParOf" srcId="{312F0B91-DAC1-404B-8959-DE650A8EC054}" destId="{1D63BF37-35F4-47B9-8319-38C296A96253}" srcOrd="0" destOrd="0" presId="urn:microsoft.com/office/officeart/2005/8/layout/hierarchy1"/>
    <dgm:cxn modelId="{1C5949B2-64C2-46FE-A27B-0606491D25FB}" type="presParOf" srcId="{1D63BF37-35F4-47B9-8319-38C296A96253}" destId="{F30D5C7F-8C35-4455-B59E-963015A8EC90}" srcOrd="0" destOrd="0" presId="urn:microsoft.com/office/officeart/2005/8/layout/hierarchy1"/>
    <dgm:cxn modelId="{45A8F48F-B47D-43B2-87C1-0DC3BF8DED8D}" type="presParOf" srcId="{1D63BF37-35F4-47B9-8319-38C296A96253}" destId="{D36620D9-45B2-457E-BC45-983AC2CA0004}" srcOrd="1" destOrd="0" presId="urn:microsoft.com/office/officeart/2005/8/layout/hierarchy1"/>
    <dgm:cxn modelId="{9F042AAB-B767-45E7-8FDC-FDBD645222C3}" type="presParOf" srcId="{312F0B91-DAC1-404B-8959-DE650A8EC054}" destId="{97387573-668E-4E9D-9453-55338522985B}" srcOrd="1" destOrd="0" presId="urn:microsoft.com/office/officeart/2005/8/layout/hierarchy1"/>
    <dgm:cxn modelId="{AF46F622-15B0-4FB4-ABC6-25E4D54F8B35}" type="presParOf" srcId="{97387573-668E-4E9D-9453-55338522985B}" destId="{D56C4C3F-6EB1-4C86-86AD-7AE59FCBC9AC}" srcOrd="0" destOrd="0" presId="urn:microsoft.com/office/officeart/2005/8/layout/hierarchy1"/>
    <dgm:cxn modelId="{81422C68-F187-40E4-9D6B-A70CD4E53E8C}" type="presParOf" srcId="{97387573-668E-4E9D-9453-55338522985B}" destId="{A8712705-8FF5-4063-BAB7-01D4275CFCB6}" srcOrd="1" destOrd="0" presId="urn:microsoft.com/office/officeart/2005/8/layout/hierarchy1"/>
    <dgm:cxn modelId="{7FBC1D3C-F21E-491F-A9FA-E290B006C754}" type="presParOf" srcId="{A8712705-8FF5-4063-BAB7-01D4275CFCB6}" destId="{D439D6BF-E9F1-427B-8B18-4B8993026806}" srcOrd="0" destOrd="0" presId="urn:microsoft.com/office/officeart/2005/8/layout/hierarchy1"/>
    <dgm:cxn modelId="{80C5CE93-203C-429B-B00C-1B3125BCD006}" type="presParOf" srcId="{D439D6BF-E9F1-427B-8B18-4B8993026806}" destId="{DB937AD9-4CA7-4EC4-B0AD-8E72BAAA0A65}" srcOrd="0" destOrd="0" presId="urn:microsoft.com/office/officeart/2005/8/layout/hierarchy1"/>
    <dgm:cxn modelId="{8A88B9BF-731B-4AFC-BF7B-ABA79C51C575}" type="presParOf" srcId="{D439D6BF-E9F1-427B-8B18-4B8993026806}" destId="{FC3D7CC4-FC7E-4500-ACB8-B8FACBD6C1EC}" srcOrd="1" destOrd="0" presId="urn:microsoft.com/office/officeart/2005/8/layout/hierarchy1"/>
    <dgm:cxn modelId="{09136135-3F81-42B4-B8B1-79A966AD08E9}" type="presParOf" srcId="{A8712705-8FF5-4063-BAB7-01D4275CFCB6}" destId="{3E138D45-DDAA-4BF9-A95B-68B5472EB365}" srcOrd="1" destOrd="0" presId="urn:microsoft.com/office/officeart/2005/8/layout/hierarchy1"/>
    <dgm:cxn modelId="{7C79A309-02FE-455D-A87C-C7F46BC66E93}" type="presParOf" srcId="{97387573-668E-4E9D-9453-55338522985B}" destId="{BDDBB6B2-14BF-45A2-A504-FE21BE2EAF32}" srcOrd="2" destOrd="0" presId="urn:microsoft.com/office/officeart/2005/8/layout/hierarchy1"/>
    <dgm:cxn modelId="{ED959A5C-F9FD-49E5-B90E-5968CA7F8C3B}" type="presParOf" srcId="{97387573-668E-4E9D-9453-55338522985B}" destId="{B0A16B36-3E4B-4052-8F7A-1284A8E2166A}" srcOrd="3" destOrd="0" presId="urn:microsoft.com/office/officeart/2005/8/layout/hierarchy1"/>
    <dgm:cxn modelId="{3C875BF3-ABA6-4538-B83A-A35EEA99B403}" type="presParOf" srcId="{B0A16B36-3E4B-4052-8F7A-1284A8E2166A}" destId="{96FD3511-A2AE-4C5C-A9B8-F90B6721315A}" srcOrd="0" destOrd="0" presId="urn:microsoft.com/office/officeart/2005/8/layout/hierarchy1"/>
    <dgm:cxn modelId="{F6DCA7BF-616C-4B8A-9F44-7ED31ECC4A9D}" type="presParOf" srcId="{96FD3511-A2AE-4C5C-A9B8-F90B6721315A}" destId="{732B2FC7-D9C1-4C45-A244-250BF7816364}" srcOrd="0" destOrd="0" presId="urn:microsoft.com/office/officeart/2005/8/layout/hierarchy1"/>
    <dgm:cxn modelId="{56FA2C29-4F9B-4D5F-9A1B-8518587FA84D}" type="presParOf" srcId="{96FD3511-A2AE-4C5C-A9B8-F90B6721315A}" destId="{675C30B4-326B-45E8-95D4-67E1E59C53D8}" srcOrd="1" destOrd="0" presId="urn:microsoft.com/office/officeart/2005/8/layout/hierarchy1"/>
    <dgm:cxn modelId="{8EE4A639-3B2C-4B65-9082-0D8C4E22DA34}" type="presParOf" srcId="{B0A16B36-3E4B-4052-8F7A-1284A8E2166A}" destId="{43257A64-6237-4D96-8339-53FB457B934C}" srcOrd="1" destOrd="0" presId="urn:microsoft.com/office/officeart/2005/8/layout/hierarchy1"/>
    <dgm:cxn modelId="{6868E991-1949-4FDC-A5D4-E799FE7C9693}" type="presParOf" srcId="{43257A64-6237-4D96-8339-53FB457B934C}" destId="{EF9759CC-95F1-466F-9411-D9C8316ACF4D}" srcOrd="0" destOrd="0" presId="urn:microsoft.com/office/officeart/2005/8/layout/hierarchy1"/>
    <dgm:cxn modelId="{54D0A5C7-C1FE-496E-AE56-67DC4ADEC6CD}" type="presParOf" srcId="{43257A64-6237-4D96-8339-53FB457B934C}" destId="{508399CA-CB3C-4201-9EFF-114D17C5D8EE}" srcOrd="1" destOrd="0" presId="urn:microsoft.com/office/officeart/2005/8/layout/hierarchy1"/>
    <dgm:cxn modelId="{104F4A85-2E7E-4CC0-BA7D-2C5767694A3C}" type="presParOf" srcId="{508399CA-CB3C-4201-9EFF-114D17C5D8EE}" destId="{226169B6-7D9E-4E27-9130-1F588E208F1C}" srcOrd="0" destOrd="0" presId="urn:microsoft.com/office/officeart/2005/8/layout/hierarchy1"/>
    <dgm:cxn modelId="{869EEF47-80CE-42AD-881E-5F65E83C8BAF}" type="presParOf" srcId="{226169B6-7D9E-4E27-9130-1F588E208F1C}" destId="{4AA729D9-CB5B-4211-B660-1E5F051CA99D}" srcOrd="0" destOrd="0" presId="urn:microsoft.com/office/officeart/2005/8/layout/hierarchy1"/>
    <dgm:cxn modelId="{0992C38F-A75E-4B76-B65B-F65DC1679923}" type="presParOf" srcId="{226169B6-7D9E-4E27-9130-1F588E208F1C}" destId="{6A4B5C5D-5CE4-4763-A7AB-316B665D0E08}" srcOrd="1" destOrd="0" presId="urn:microsoft.com/office/officeart/2005/8/layout/hierarchy1"/>
    <dgm:cxn modelId="{72249299-8B81-4BA7-8B25-41EC0231212C}" type="presParOf" srcId="{508399CA-CB3C-4201-9EFF-114D17C5D8EE}" destId="{3238AA11-5200-4501-AD41-6255BC9CA33A}" srcOrd="1" destOrd="0" presId="urn:microsoft.com/office/officeart/2005/8/layout/hierarchy1"/>
    <dgm:cxn modelId="{2BAB1FD1-C384-4D77-BCBA-D1A516B2E7AC}" type="presParOf" srcId="{EF8789D2-7181-47CD-ACCE-3451CAE3472C}" destId="{ED7C6964-EEA4-40A6-B833-1E32FEA7006B}" srcOrd="2" destOrd="0" presId="urn:microsoft.com/office/officeart/2005/8/layout/hierarchy1"/>
    <dgm:cxn modelId="{C6CB7C5E-B763-462F-B45B-08F8DE426E13}" type="presParOf" srcId="{EF8789D2-7181-47CD-ACCE-3451CAE3472C}" destId="{BC667EA9-445C-4BEB-8EA2-5F2F23FE9209}" srcOrd="3" destOrd="0" presId="urn:microsoft.com/office/officeart/2005/8/layout/hierarchy1"/>
    <dgm:cxn modelId="{B4227589-2A8F-44D8-BC8E-618A3B55D13A}" type="presParOf" srcId="{BC667EA9-445C-4BEB-8EA2-5F2F23FE9209}" destId="{F8B2CBAF-AC03-48E2-8629-78A5F3C28338}" srcOrd="0" destOrd="0" presId="urn:microsoft.com/office/officeart/2005/8/layout/hierarchy1"/>
    <dgm:cxn modelId="{99DBCC2C-C8D8-426A-BDD9-F625AE069E58}" type="presParOf" srcId="{F8B2CBAF-AC03-48E2-8629-78A5F3C28338}" destId="{88821A21-C1C1-419E-9B77-34E0AD93C400}" srcOrd="0" destOrd="0" presId="urn:microsoft.com/office/officeart/2005/8/layout/hierarchy1"/>
    <dgm:cxn modelId="{9F2D10F8-E99E-4BF4-8050-DE01A7019692}" type="presParOf" srcId="{F8B2CBAF-AC03-48E2-8629-78A5F3C28338}" destId="{09BE8939-0E9A-43A3-9784-3D9BFFE4C1DF}" srcOrd="1" destOrd="0" presId="urn:microsoft.com/office/officeart/2005/8/layout/hierarchy1"/>
    <dgm:cxn modelId="{35880D66-5545-4D77-81EB-55BF8589931D}" type="presParOf" srcId="{BC667EA9-445C-4BEB-8EA2-5F2F23FE9209}" destId="{3B7C768F-2334-40C0-BC5B-D293EEC02047}" srcOrd="1" destOrd="0" presId="urn:microsoft.com/office/officeart/2005/8/layout/hierarchy1"/>
    <dgm:cxn modelId="{143B8CD5-9E09-4C92-BEB1-1B563D152522}" type="presParOf" srcId="{3B7C768F-2334-40C0-BC5B-D293EEC02047}" destId="{C268D734-A724-4D04-8287-FF1B9E800CF0}" srcOrd="0" destOrd="0" presId="urn:microsoft.com/office/officeart/2005/8/layout/hierarchy1"/>
    <dgm:cxn modelId="{3B098F31-3EAD-45F0-81A9-A5CBABB1195D}" type="presParOf" srcId="{3B7C768F-2334-40C0-BC5B-D293EEC02047}" destId="{116B70A1-5802-4CEB-A982-81031585BF1A}" srcOrd="1" destOrd="0" presId="urn:microsoft.com/office/officeart/2005/8/layout/hierarchy1"/>
    <dgm:cxn modelId="{2DD3841C-4D46-45A8-AF3A-86CFD887CBA2}" type="presParOf" srcId="{116B70A1-5802-4CEB-A982-81031585BF1A}" destId="{61D76155-68A6-4842-B690-3C97A0F19895}" srcOrd="0" destOrd="0" presId="urn:microsoft.com/office/officeart/2005/8/layout/hierarchy1"/>
    <dgm:cxn modelId="{FCBA6E63-C3CB-4D28-9082-E620E0F9FC53}" type="presParOf" srcId="{61D76155-68A6-4842-B690-3C97A0F19895}" destId="{AD550663-757E-4613-839F-78EC30BE9E58}" srcOrd="0" destOrd="0" presId="urn:microsoft.com/office/officeart/2005/8/layout/hierarchy1"/>
    <dgm:cxn modelId="{99983EFB-3379-4EF4-9A17-29A921C7C728}" type="presParOf" srcId="{61D76155-68A6-4842-B690-3C97A0F19895}" destId="{7377A779-D682-4436-A8B6-51780CC29D0A}" srcOrd="1" destOrd="0" presId="urn:microsoft.com/office/officeart/2005/8/layout/hierarchy1"/>
    <dgm:cxn modelId="{3DEBDC44-990C-475E-8648-55E72673D892}" type="presParOf" srcId="{116B70A1-5802-4CEB-A982-81031585BF1A}" destId="{E222DF03-021E-486E-961D-9D18B844CC8C}" srcOrd="1" destOrd="0" presId="urn:microsoft.com/office/officeart/2005/8/layout/hierarchy1"/>
    <dgm:cxn modelId="{06B9AAFD-6260-41AB-8EF5-A2ED79F123EB}" type="presParOf" srcId="{E222DF03-021E-486E-961D-9D18B844CC8C}" destId="{C95F6C5E-F19C-4430-A1BC-FBEE5CB69825}" srcOrd="0" destOrd="0" presId="urn:microsoft.com/office/officeart/2005/8/layout/hierarchy1"/>
    <dgm:cxn modelId="{B9E2923C-DCB9-476C-BAD2-7AAD4AD6FCD6}" type="presParOf" srcId="{E222DF03-021E-486E-961D-9D18B844CC8C}" destId="{96DA6048-402D-4A81-B472-413A8B1E0D2E}" srcOrd="1" destOrd="0" presId="urn:microsoft.com/office/officeart/2005/8/layout/hierarchy1"/>
    <dgm:cxn modelId="{62F1A4F7-A7C6-4912-BB1E-6CAC4386E028}" type="presParOf" srcId="{96DA6048-402D-4A81-B472-413A8B1E0D2E}" destId="{EBC7D5D8-461E-41BC-B9B6-4DA7B11230C6}" srcOrd="0" destOrd="0" presId="urn:microsoft.com/office/officeart/2005/8/layout/hierarchy1"/>
    <dgm:cxn modelId="{466E14D6-E47D-4C91-A804-049964418383}" type="presParOf" srcId="{EBC7D5D8-461E-41BC-B9B6-4DA7B11230C6}" destId="{097FFCC0-0470-4885-AEF3-FAE681AC8C19}" srcOrd="0" destOrd="0" presId="urn:microsoft.com/office/officeart/2005/8/layout/hierarchy1"/>
    <dgm:cxn modelId="{9476D013-00E3-4553-84AF-8C36DA2E0C0B}" type="presParOf" srcId="{EBC7D5D8-461E-41BC-B9B6-4DA7B11230C6}" destId="{B05A69D2-2F6B-4317-9487-9EE7E264D9BD}" srcOrd="1" destOrd="0" presId="urn:microsoft.com/office/officeart/2005/8/layout/hierarchy1"/>
    <dgm:cxn modelId="{40331FB9-8D76-4FA1-BD30-D6AFBDF2015B}" type="presParOf" srcId="{96DA6048-402D-4A81-B472-413A8B1E0D2E}" destId="{171B37E9-F5A1-49E9-B63A-B81C5348C678}" srcOrd="1" destOrd="0" presId="urn:microsoft.com/office/officeart/2005/8/layout/hierarchy1"/>
    <dgm:cxn modelId="{D20E4953-1835-4CFC-AC6A-78B10B801B5E}" type="presParOf" srcId="{171B37E9-F5A1-49E9-B63A-B81C5348C678}" destId="{7D43370D-5DC6-44A1-AF4E-A33F962C7CA7}" srcOrd="0" destOrd="0" presId="urn:microsoft.com/office/officeart/2005/8/layout/hierarchy1"/>
    <dgm:cxn modelId="{F5A03269-A59E-4BED-99AD-F8B944BB28DA}" type="presParOf" srcId="{171B37E9-F5A1-49E9-B63A-B81C5348C678}" destId="{095F1251-AD59-4C96-BAFC-1471553DFC68}" srcOrd="1" destOrd="0" presId="urn:microsoft.com/office/officeart/2005/8/layout/hierarchy1"/>
    <dgm:cxn modelId="{718AAEBD-DB2F-4BD7-87DA-AFB1135033E9}" type="presParOf" srcId="{095F1251-AD59-4C96-BAFC-1471553DFC68}" destId="{57B32CA5-D739-46AC-96F5-B89A28CD7A6E}" srcOrd="0" destOrd="0" presId="urn:microsoft.com/office/officeart/2005/8/layout/hierarchy1"/>
    <dgm:cxn modelId="{0AFC5EDA-7EB3-46D5-9316-46AAAD6A87D2}" type="presParOf" srcId="{57B32CA5-D739-46AC-96F5-B89A28CD7A6E}" destId="{13E3E3B9-C446-45A9-BDED-C7538778F184}" srcOrd="0" destOrd="0" presId="urn:microsoft.com/office/officeart/2005/8/layout/hierarchy1"/>
    <dgm:cxn modelId="{303D3CA8-0258-4907-9A3C-E450AFB9BC06}" type="presParOf" srcId="{57B32CA5-D739-46AC-96F5-B89A28CD7A6E}" destId="{B6276E15-1764-4F13-A97E-4B137B992FC1}" srcOrd="1" destOrd="0" presId="urn:microsoft.com/office/officeart/2005/8/layout/hierarchy1"/>
    <dgm:cxn modelId="{86F3C5E1-9EB9-475B-B65B-A8FED03D8112}" type="presParOf" srcId="{095F1251-AD59-4C96-BAFC-1471553DFC68}" destId="{78CBBA7F-2B4E-486D-A273-38A1FCF6C1E2}" srcOrd="1" destOrd="0" presId="urn:microsoft.com/office/officeart/2005/8/layout/hierarchy1"/>
    <dgm:cxn modelId="{C181BBA2-4586-4192-86B5-5CBD9D006307}" type="presParOf" srcId="{3B7C768F-2334-40C0-BC5B-D293EEC02047}" destId="{B92D5474-4D36-4F28-A10C-755A09BE350D}" srcOrd="2" destOrd="0" presId="urn:microsoft.com/office/officeart/2005/8/layout/hierarchy1"/>
    <dgm:cxn modelId="{684A6792-F044-41EC-82C8-FF9CD601D8C1}" type="presParOf" srcId="{3B7C768F-2334-40C0-BC5B-D293EEC02047}" destId="{97C46E4F-8F32-485A-8638-BB2E6F478643}" srcOrd="3" destOrd="0" presId="urn:microsoft.com/office/officeart/2005/8/layout/hierarchy1"/>
    <dgm:cxn modelId="{EA0A962E-2949-4B76-9DB5-00B4AA819F1F}" type="presParOf" srcId="{97C46E4F-8F32-485A-8638-BB2E6F478643}" destId="{2E64766E-DAE4-44F5-AD34-CF5C14894093}" srcOrd="0" destOrd="0" presId="urn:microsoft.com/office/officeart/2005/8/layout/hierarchy1"/>
    <dgm:cxn modelId="{E7F6A958-FF62-4959-ADAF-D6E9A47332EF}" type="presParOf" srcId="{2E64766E-DAE4-44F5-AD34-CF5C14894093}" destId="{18719E7E-7A78-4782-BC8B-380D110308AC}" srcOrd="0" destOrd="0" presId="urn:microsoft.com/office/officeart/2005/8/layout/hierarchy1"/>
    <dgm:cxn modelId="{FEACA74E-685D-4AEB-9AE2-68D540917707}" type="presParOf" srcId="{2E64766E-DAE4-44F5-AD34-CF5C14894093}" destId="{7EBA8D07-C5CE-458A-AB74-DD88149EA00E}" srcOrd="1" destOrd="0" presId="urn:microsoft.com/office/officeart/2005/8/layout/hierarchy1"/>
    <dgm:cxn modelId="{D975F6D9-E626-4D14-B4BA-AE222B4519A7}" type="presParOf" srcId="{97C46E4F-8F32-485A-8638-BB2E6F478643}" destId="{68A591D2-C496-4D2C-A7F2-07135C85BD4D}" srcOrd="1" destOrd="0" presId="urn:microsoft.com/office/officeart/2005/8/layout/hierarchy1"/>
    <dgm:cxn modelId="{C3774EE3-05F3-4626-9EB4-2B7F0070BF3C}" type="presParOf" srcId="{68A591D2-C496-4D2C-A7F2-07135C85BD4D}" destId="{BD149CFC-EA3A-40CF-8CB3-488453223914}" srcOrd="0" destOrd="0" presId="urn:microsoft.com/office/officeart/2005/8/layout/hierarchy1"/>
    <dgm:cxn modelId="{1B238262-7B4F-4B1D-B0B5-E13829BABE16}" type="presParOf" srcId="{68A591D2-C496-4D2C-A7F2-07135C85BD4D}" destId="{EE3B2EC5-C1D1-4400-B186-485F955B2AB1}" srcOrd="1" destOrd="0" presId="urn:microsoft.com/office/officeart/2005/8/layout/hierarchy1"/>
    <dgm:cxn modelId="{83E5FEDA-B123-411C-97E0-03589A81A8F2}" type="presParOf" srcId="{EE3B2EC5-C1D1-4400-B186-485F955B2AB1}" destId="{F94066C3-D80C-4C62-AE78-3A3B4917B728}" srcOrd="0" destOrd="0" presId="urn:microsoft.com/office/officeart/2005/8/layout/hierarchy1"/>
    <dgm:cxn modelId="{52F25074-080E-4B45-A770-983F60859A35}" type="presParOf" srcId="{F94066C3-D80C-4C62-AE78-3A3B4917B728}" destId="{9E0AFC68-802B-4092-B7F5-5C9AC30D177A}" srcOrd="0" destOrd="0" presId="urn:microsoft.com/office/officeart/2005/8/layout/hierarchy1"/>
    <dgm:cxn modelId="{9ED128E9-2D7E-406B-966A-BE2BDEA80AAD}" type="presParOf" srcId="{F94066C3-D80C-4C62-AE78-3A3B4917B728}" destId="{80E8F12B-A4FF-4D97-8AA7-6D0F37B9ADAB}" srcOrd="1" destOrd="0" presId="urn:microsoft.com/office/officeart/2005/8/layout/hierarchy1"/>
    <dgm:cxn modelId="{22F1C373-197D-4F71-8C41-7D45D120D4D0}" type="presParOf" srcId="{EE3B2EC5-C1D1-4400-B186-485F955B2AB1}" destId="{5EE489DA-F5DC-4DF6-9665-2F152BF44D52}" srcOrd="1" destOrd="0" presId="urn:microsoft.com/office/officeart/2005/8/layout/hierarchy1"/>
    <dgm:cxn modelId="{B6A80C04-3B2D-455C-8B17-70FEEBD7B823}" type="presParOf" srcId="{EF8789D2-7181-47CD-ACCE-3451CAE3472C}" destId="{E289A52D-F8BC-4B43-B92F-9FC027248A72}" srcOrd="4" destOrd="0" presId="urn:microsoft.com/office/officeart/2005/8/layout/hierarchy1"/>
    <dgm:cxn modelId="{3E538383-6BE8-471A-8100-5AEEEFCAAE66}" type="presParOf" srcId="{EF8789D2-7181-47CD-ACCE-3451CAE3472C}" destId="{44B4CB0B-734C-49CD-BE99-478DB9631E44}" srcOrd="5" destOrd="0" presId="urn:microsoft.com/office/officeart/2005/8/layout/hierarchy1"/>
    <dgm:cxn modelId="{EA3795A7-392B-44DD-BDB5-7936F9A5EB50}" type="presParOf" srcId="{44B4CB0B-734C-49CD-BE99-478DB9631E44}" destId="{DF645BCF-6EDB-4D4C-B779-7ACEBADC3F3F}" srcOrd="0" destOrd="0" presId="urn:microsoft.com/office/officeart/2005/8/layout/hierarchy1"/>
    <dgm:cxn modelId="{589738B6-ADB0-46CA-8149-FD6C3CF6F9F9}" type="presParOf" srcId="{DF645BCF-6EDB-4D4C-B779-7ACEBADC3F3F}" destId="{0BA5B0C6-326F-43CF-A942-809113BFC951}" srcOrd="0" destOrd="0" presId="urn:microsoft.com/office/officeart/2005/8/layout/hierarchy1"/>
    <dgm:cxn modelId="{C32AF45B-9E12-493E-A58E-0078E68184F8}" type="presParOf" srcId="{DF645BCF-6EDB-4D4C-B779-7ACEBADC3F3F}" destId="{D41EE1EA-D0EB-4660-A6AB-11E745A89CFC}" srcOrd="1" destOrd="0" presId="urn:microsoft.com/office/officeart/2005/8/layout/hierarchy1"/>
    <dgm:cxn modelId="{D9AAF653-14D3-46A6-BAA1-121760BB6CF8}" type="presParOf" srcId="{44B4CB0B-734C-49CD-BE99-478DB9631E44}" destId="{311825BF-3123-4633-8928-75BDB28F7F5F}" srcOrd="1" destOrd="0" presId="urn:microsoft.com/office/officeart/2005/8/layout/hierarchy1"/>
    <dgm:cxn modelId="{74E965EA-5DC4-4891-8D64-E21F850A70A1}" type="presParOf" srcId="{311825BF-3123-4633-8928-75BDB28F7F5F}" destId="{FCA57DD9-F7A5-4B5D-B6B4-E38DA349F3FE}" srcOrd="0" destOrd="0" presId="urn:microsoft.com/office/officeart/2005/8/layout/hierarchy1"/>
    <dgm:cxn modelId="{AFFC65B7-1154-4ED1-93BB-53BDFF24D794}" type="presParOf" srcId="{311825BF-3123-4633-8928-75BDB28F7F5F}" destId="{073E2666-C25B-4306-9113-DEB2ACEA308C}" srcOrd="1" destOrd="0" presId="urn:microsoft.com/office/officeart/2005/8/layout/hierarchy1"/>
    <dgm:cxn modelId="{641061CB-1FF1-4730-B533-DD5E24BD21BD}" type="presParOf" srcId="{073E2666-C25B-4306-9113-DEB2ACEA308C}" destId="{A59E5187-517F-407F-A69B-1EBDE5AE5709}" srcOrd="0" destOrd="0" presId="urn:microsoft.com/office/officeart/2005/8/layout/hierarchy1"/>
    <dgm:cxn modelId="{24280FCF-46E7-47D8-81B6-D1EBA6AC150C}" type="presParOf" srcId="{A59E5187-517F-407F-A69B-1EBDE5AE5709}" destId="{1DE4A8CC-861E-45D8-9EB1-90B8203E5120}" srcOrd="0" destOrd="0" presId="urn:microsoft.com/office/officeart/2005/8/layout/hierarchy1"/>
    <dgm:cxn modelId="{1E879CB7-94DF-4AA4-A44F-DDDB7DB6E43D}" type="presParOf" srcId="{A59E5187-517F-407F-A69B-1EBDE5AE5709}" destId="{1ECAFA59-7A78-47D9-9603-7E0EFEB1F6B7}" srcOrd="1" destOrd="0" presId="urn:microsoft.com/office/officeart/2005/8/layout/hierarchy1"/>
    <dgm:cxn modelId="{A768CA81-5FE0-4606-8D08-1658692119AA}" type="presParOf" srcId="{073E2666-C25B-4306-9113-DEB2ACEA308C}" destId="{114BD411-FFC6-45DD-BADD-DFC68CC555E6}" srcOrd="1" destOrd="0" presId="urn:microsoft.com/office/officeart/2005/8/layout/hierarchy1"/>
    <dgm:cxn modelId="{47CB39AD-B1DE-4AB8-AE75-5A9C5761D291}" type="presParOf" srcId="{114BD411-FFC6-45DD-BADD-DFC68CC555E6}" destId="{B9DE1916-BC57-48BA-8232-F2CF5DC5B205}" srcOrd="0" destOrd="0" presId="urn:microsoft.com/office/officeart/2005/8/layout/hierarchy1"/>
    <dgm:cxn modelId="{60283669-F880-44D4-A2B2-5B4CFB7EE04B}" type="presParOf" srcId="{114BD411-FFC6-45DD-BADD-DFC68CC555E6}" destId="{63F814D2-FE39-4188-A038-953AAF0BD461}" srcOrd="1" destOrd="0" presId="urn:microsoft.com/office/officeart/2005/8/layout/hierarchy1"/>
    <dgm:cxn modelId="{0E64044E-D7B0-423E-B58D-9A9C186FFA67}" type="presParOf" srcId="{63F814D2-FE39-4188-A038-953AAF0BD461}" destId="{6DEDC1A2-FC4B-44F1-8131-807E8EC2C7AB}" srcOrd="0" destOrd="0" presId="urn:microsoft.com/office/officeart/2005/8/layout/hierarchy1"/>
    <dgm:cxn modelId="{8CF38925-0D68-4D5A-8E8D-45777432460F}" type="presParOf" srcId="{6DEDC1A2-FC4B-44F1-8131-807E8EC2C7AB}" destId="{2A6D8926-F9CB-4F12-961A-B1F6E41843FE}" srcOrd="0" destOrd="0" presId="urn:microsoft.com/office/officeart/2005/8/layout/hierarchy1"/>
    <dgm:cxn modelId="{A60DCE19-7763-47F2-A968-4EE843BA4B17}" type="presParOf" srcId="{6DEDC1A2-FC4B-44F1-8131-807E8EC2C7AB}" destId="{46D2FB1F-A40D-425F-9822-C2140E9EA852}" srcOrd="1" destOrd="0" presId="urn:microsoft.com/office/officeart/2005/8/layout/hierarchy1"/>
    <dgm:cxn modelId="{5CDF7214-80E9-44A2-B531-466F0311BBC1}" type="presParOf" srcId="{63F814D2-FE39-4188-A038-953AAF0BD461}" destId="{EB384258-4DDC-47F6-BDA7-6AB823BDE21A}" srcOrd="1" destOrd="0" presId="urn:microsoft.com/office/officeart/2005/8/layout/hierarchy1"/>
    <dgm:cxn modelId="{2A93B668-520F-42C6-92A4-DB991E9C1BFD}" type="presParOf" srcId="{311825BF-3123-4633-8928-75BDB28F7F5F}" destId="{5338E928-217E-41C5-84EF-B16B0DA14E1F}" srcOrd="2" destOrd="0" presId="urn:microsoft.com/office/officeart/2005/8/layout/hierarchy1"/>
    <dgm:cxn modelId="{BEA2E6E2-8C85-408F-B11E-CB2BDFD9BDB3}" type="presParOf" srcId="{311825BF-3123-4633-8928-75BDB28F7F5F}" destId="{CA17B5F5-35CC-4EF4-BD60-4DC00254B0BD}" srcOrd="3" destOrd="0" presId="urn:microsoft.com/office/officeart/2005/8/layout/hierarchy1"/>
    <dgm:cxn modelId="{D781456E-764F-4230-9445-595364FD5C47}" type="presParOf" srcId="{CA17B5F5-35CC-4EF4-BD60-4DC00254B0BD}" destId="{6B69D587-1880-430F-A56D-BB6841E10643}" srcOrd="0" destOrd="0" presId="urn:microsoft.com/office/officeart/2005/8/layout/hierarchy1"/>
    <dgm:cxn modelId="{2A279CEB-D312-442F-A03C-13E9A43DA757}" type="presParOf" srcId="{6B69D587-1880-430F-A56D-BB6841E10643}" destId="{8DCFAAA7-B63B-46C3-B133-71A925D3F09E}" srcOrd="0" destOrd="0" presId="urn:microsoft.com/office/officeart/2005/8/layout/hierarchy1"/>
    <dgm:cxn modelId="{8D169A69-C1BB-49AC-BD1E-1B1397D8D688}" type="presParOf" srcId="{6B69D587-1880-430F-A56D-BB6841E10643}" destId="{EAC44BD8-731F-4FE6-93D2-77C98E8FBCC5}" srcOrd="1" destOrd="0" presId="urn:microsoft.com/office/officeart/2005/8/layout/hierarchy1"/>
    <dgm:cxn modelId="{6748045F-8792-44D3-9645-30A64F33DA19}" type="presParOf" srcId="{CA17B5F5-35CC-4EF4-BD60-4DC00254B0BD}" destId="{8D68C44F-975A-40F1-BFEF-BC8B5622BE3B}" srcOrd="1" destOrd="0" presId="urn:microsoft.com/office/officeart/2005/8/layout/hierarchy1"/>
    <dgm:cxn modelId="{613D3E72-F580-4592-B5F4-1ADB924B4B16}" type="presParOf" srcId="{311825BF-3123-4633-8928-75BDB28F7F5F}" destId="{83F06231-06F0-47AD-8942-E775311D655F}" srcOrd="4" destOrd="0" presId="urn:microsoft.com/office/officeart/2005/8/layout/hierarchy1"/>
    <dgm:cxn modelId="{4DF8B6D0-9B29-4848-B53F-D2A256249974}" type="presParOf" srcId="{311825BF-3123-4633-8928-75BDB28F7F5F}" destId="{DF8B7568-5B94-42B3-9C44-43734110E2A5}" srcOrd="5" destOrd="0" presId="urn:microsoft.com/office/officeart/2005/8/layout/hierarchy1"/>
    <dgm:cxn modelId="{3234905B-FFF0-42C2-A7DA-3CA8DAF1F142}" type="presParOf" srcId="{DF8B7568-5B94-42B3-9C44-43734110E2A5}" destId="{EB6CC908-AB4F-4E08-88AC-B10ACFA4E8C1}" srcOrd="0" destOrd="0" presId="urn:microsoft.com/office/officeart/2005/8/layout/hierarchy1"/>
    <dgm:cxn modelId="{6D6CFFC7-D9A2-407B-A939-7AFCF137AC11}" type="presParOf" srcId="{EB6CC908-AB4F-4E08-88AC-B10ACFA4E8C1}" destId="{89F3FEC3-6F1F-4A9A-9405-3A3BBC7D995C}" srcOrd="0" destOrd="0" presId="urn:microsoft.com/office/officeart/2005/8/layout/hierarchy1"/>
    <dgm:cxn modelId="{9885F9B4-F50C-4700-B426-6F9E1833F7E5}" type="presParOf" srcId="{EB6CC908-AB4F-4E08-88AC-B10ACFA4E8C1}" destId="{725B3DA2-5728-4C23-BF19-2C5E714709BD}" srcOrd="1" destOrd="0" presId="urn:microsoft.com/office/officeart/2005/8/layout/hierarchy1"/>
    <dgm:cxn modelId="{4D2DA41B-7A44-4449-A881-686E1380A116}" type="presParOf" srcId="{DF8B7568-5B94-42B3-9C44-43734110E2A5}" destId="{184293A7-8AAC-4D60-8D5A-C4D5AB841359}" srcOrd="1" destOrd="0" presId="urn:microsoft.com/office/officeart/2005/8/layout/hierarchy1"/>
    <dgm:cxn modelId="{8AEB9BB9-77F8-4302-9FB0-DC0D34539F40}" type="presParOf" srcId="{311825BF-3123-4633-8928-75BDB28F7F5F}" destId="{FC3082B2-C4EC-428C-BB8C-E1086CBB0A81}" srcOrd="6" destOrd="0" presId="urn:microsoft.com/office/officeart/2005/8/layout/hierarchy1"/>
    <dgm:cxn modelId="{86082A27-E5F6-4D76-B852-FE25A968DF84}" type="presParOf" srcId="{311825BF-3123-4633-8928-75BDB28F7F5F}" destId="{0C11ACC4-39C4-4269-9261-231645FF0F1E}" srcOrd="7" destOrd="0" presId="urn:microsoft.com/office/officeart/2005/8/layout/hierarchy1"/>
    <dgm:cxn modelId="{DB71D8E1-A477-46AB-BE3B-DF22158DFA03}" type="presParOf" srcId="{0C11ACC4-39C4-4269-9261-231645FF0F1E}" destId="{30DEF381-B117-4F79-8858-635A8BAFF404}" srcOrd="0" destOrd="0" presId="urn:microsoft.com/office/officeart/2005/8/layout/hierarchy1"/>
    <dgm:cxn modelId="{5A3485AF-A81A-41D5-ABD4-C0F208635B03}" type="presParOf" srcId="{30DEF381-B117-4F79-8858-635A8BAFF404}" destId="{D5292914-8646-424B-BCA8-643CD401208E}" srcOrd="0" destOrd="0" presId="urn:microsoft.com/office/officeart/2005/8/layout/hierarchy1"/>
    <dgm:cxn modelId="{91364FBC-FFF7-4975-ABDB-3B0E3FD74804}" type="presParOf" srcId="{30DEF381-B117-4F79-8858-635A8BAFF404}" destId="{AC3F5968-EE90-4D00-BA46-6F697084F061}" srcOrd="1" destOrd="0" presId="urn:microsoft.com/office/officeart/2005/8/layout/hierarchy1"/>
    <dgm:cxn modelId="{658F1DF3-5CD7-437A-93AB-3927017E2731}" type="presParOf" srcId="{0C11ACC4-39C4-4269-9261-231645FF0F1E}" destId="{5DD72E8D-580C-4C8D-9E3C-E89D2C627750}" srcOrd="1" destOrd="0" presId="urn:microsoft.com/office/officeart/2005/8/layout/hierarchy1"/>
  </dgm:cxnLst>
  <dgm:bg>
    <a:solidFill>
      <a:schemeClr val="bg1">
        <a:alpha val="90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2B2-C4EC-428C-BB8C-E1086CBB0A81}">
      <dsp:nvSpPr>
        <dsp:cNvPr id="0" name=""/>
        <dsp:cNvSpPr/>
      </dsp:nvSpPr>
      <dsp:spPr>
        <a:xfrm>
          <a:off x="8041155" y="2321133"/>
          <a:ext cx="1711263" cy="271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997"/>
              </a:lnTo>
              <a:lnTo>
                <a:pt x="1711263" y="184997"/>
              </a:lnTo>
              <a:lnTo>
                <a:pt x="1711263" y="27146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F06231-06F0-47AD-8942-E775311D655F}">
      <dsp:nvSpPr>
        <dsp:cNvPr id="0" name=""/>
        <dsp:cNvSpPr/>
      </dsp:nvSpPr>
      <dsp:spPr>
        <a:xfrm>
          <a:off x="8041155" y="2321133"/>
          <a:ext cx="570421" cy="271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997"/>
              </a:lnTo>
              <a:lnTo>
                <a:pt x="570421" y="184997"/>
              </a:lnTo>
              <a:lnTo>
                <a:pt x="570421" y="27146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38E928-217E-41C5-84EF-B16B0DA14E1F}">
      <dsp:nvSpPr>
        <dsp:cNvPr id="0" name=""/>
        <dsp:cNvSpPr/>
      </dsp:nvSpPr>
      <dsp:spPr>
        <a:xfrm>
          <a:off x="7470734" y="2321133"/>
          <a:ext cx="570421" cy="271468"/>
        </a:xfrm>
        <a:custGeom>
          <a:avLst/>
          <a:gdLst/>
          <a:ahLst/>
          <a:cxnLst/>
          <a:rect l="0" t="0" r="0" b="0"/>
          <a:pathLst>
            <a:path>
              <a:moveTo>
                <a:pt x="570421" y="0"/>
              </a:moveTo>
              <a:lnTo>
                <a:pt x="570421" y="184997"/>
              </a:lnTo>
              <a:lnTo>
                <a:pt x="0" y="184997"/>
              </a:lnTo>
              <a:lnTo>
                <a:pt x="0" y="27146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DE1916-BC57-48BA-8232-F2CF5DC5B205}">
      <dsp:nvSpPr>
        <dsp:cNvPr id="0" name=""/>
        <dsp:cNvSpPr/>
      </dsp:nvSpPr>
      <dsp:spPr>
        <a:xfrm>
          <a:off x="6284172" y="3185320"/>
          <a:ext cx="91440" cy="2714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146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A57DD9-F7A5-4B5D-B6B4-E38DA349F3FE}">
      <dsp:nvSpPr>
        <dsp:cNvPr id="0" name=""/>
        <dsp:cNvSpPr/>
      </dsp:nvSpPr>
      <dsp:spPr>
        <a:xfrm>
          <a:off x="6329892" y="2321133"/>
          <a:ext cx="1711263" cy="271468"/>
        </a:xfrm>
        <a:custGeom>
          <a:avLst/>
          <a:gdLst/>
          <a:ahLst/>
          <a:cxnLst/>
          <a:rect l="0" t="0" r="0" b="0"/>
          <a:pathLst>
            <a:path>
              <a:moveTo>
                <a:pt x="1711263" y="0"/>
              </a:moveTo>
              <a:lnTo>
                <a:pt x="1711263" y="184997"/>
              </a:lnTo>
              <a:lnTo>
                <a:pt x="0" y="184997"/>
              </a:lnTo>
              <a:lnTo>
                <a:pt x="0" y="27146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89A52D-F8BC-4B43-B92F-9FC027248A72}">
      <dsp:nvSpPr>
        <dsp:cNvPr id="0" name=""/>
        <dsp:cNvSpPr/>
      </dsp:nvSpPr>
      <dsp:spPr>
        <a:xfrm>
          <a:off x="5189050" y="1456945"/>
          <a:ext cx="2852105" cy="271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997"/>
              </a:lnTo>
              <a:lnTo>
                <a:pt x="2852105" y="184997"/>
              </a:lnTo>
              <a:lnTo>
                <a:pt x="2852105" y="27146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149CFC-EA3A-40CF-8CB3-488453223914}">
      <dsp:nvSpPr>
        <dsp:cNvPr id="0" name=""/>
        <dsp:cNvSpPr/>
      </dsp:nvSpPr>
      <dsp:spPr>
        <a:xfrm>
          <a:off x="5143330" y="3185320"/>
          <a:ext cx="91440" cy="2714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146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2D5474-4D36-4F28-A10C-755A09BE350D}">
      <dsp:nvSpPr>
        <dsp:cNvPr id="0" name=""/>
        <dsp:cNvSpPr/>
      </dsp:nvSpPr>
      <dsp:spPr>
        <a:xfrm>
          <a:off x="4618629" y="2321133"/>
          <a:ext cx="570421" cy="271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997"/>
              </a:lnTo>
              <a:lnTo>
                <a:pt x="570421" y="184997"/>
              </a:lnTo>
              <a:lnTo>
                <a:pt x="570421" y="27146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43370D-5DC6-44A1-AF4E-A33F962C7CA7}">
      <dsp:nvSpPr>
        <dsp:cNvPr id="0" name=""/>
        <dsp:cNvSpPr/>
      </dsp:nvSpPr>
      <dsp:spPr>
        <a:xfrm>
          <a:off x="4002488" y="4049508"/>
          <a:ext cx="91440" cy="2714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146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5F6C5E-F19C-4430-A1BC-FBEE5CB69825}">
      <dsp:nvSpPr>
        <dsp:cNvPr id="0" name=""/>
        <dsp:cNvSpPr/>
      </dsp:nvSpPr>
      <dsp:spPr>
        <a:xfrm>
          <a:off x="4002488" y="3185320"/>
          <a:ext cx="91440" cy="2714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146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68D734-A724-4D04-8287-FF1B9E800CF0}">
      <dsp:nvSpPr>
        <dsp:cNvPr id="0" name=""/>
        <dsp:cNvSpPr/>
      </dsp:nvSpPr>
      <dsp:spPr>
        <a:xfrm>
          <a:off x="4048208" y="2321133"/>
          <a:ext cx="570421" cy="271468"/>
        </a:xfrm>
        <a:custGeom>
          <a:avLst/>
          <a:gdLst/>
          <a:ahLst/>
          <a:cxnLst/>
          <a:rect l="0" t="0" r="0" b="0"/>
          <a:pathLst>
            <a:path>
              <a:moveTo>
                <a:pt x="570421" y="0"/>
              </a:moveTo>
              <a:lnTo>
                <a:pt x="570421" y="184997"/>
              </a:lnTo>
              <a:lnTo>
                <a:pt x="0" y="184997"/>
              </a:lnTo>
              <a:lnTo>
                <a:pt x="0" y="27146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7C6964-EEA4-40A6-B833-1E32FEA7006B}">
      <dsp:nvSpPr>
        <dsp:cNvPr id="0" name=""/>
        <dsp:cNvSpPr/>
      </dsp:nvSpPr>
      <dsp:spPr>
        <a:xfrm>
          <a:off x="4618629" y="1456945"/>
          <a:ext cx="570421" cy="271468"/>
        </a:xfrm>
        <a:custGeom>
          <a:avLst/>
          <a:gdLst/>
          <a:ahLst/>
          <a:cxnLst/>
          <a:rect l="0" t="0" r="0" b="0"/>
          <a:pathLst>
            <a:path>
              <a:moveTo>
                <a:pt x="570421" y="0"/>
              </a:moveTo>
              <a:lnTo>
                <a:pt x="570421" y="184997"/>
              </a:lnTo>
              <a:lnTo>
                <a:pt x="0" y="184997"/>
              </a:lnTo>
              <a:lnTo>
                <a:pt x="0" y="27146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9759CC-95F1-466F-9411-D9C8316ACF4D}">
      <dsp:nvSpPr>
        <dsp:cNvPr id="0" name=""/>
        <dsp:cNvSpPr/>
      </dsp:nvSpPr>
      <dsp:spPr>
        <a:xfrm>
          <a:off x="2861646" y="3185320"/>
          <a:ext cx="91440" cy="2714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146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DBB6B2-14BF-45A2-A504-FE21BE2EAF32}">
      <dsp:nvSpPr>
        <dsp:cNvPr id="0" name=""/>
        <dsp:cNvSpPr/>
      </dsp:nvSpPr>
      <dsp:spPr>
        <a:xfrm>
          <a:off x="2336945" y="2321133"/>
          <a:ext cx="570421" cy="271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997"/>
              </a:lnTo>
              <a:lnTo>
                <a:pt x="570421" y="184997"/>
              </a:lnTo>
              <a:lnTo>
                <a:pt x="570421" y="27146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6C4C3F-6EB1-4C86-86AD-7AE59FCBC9AC}">
      <dsp:nvSpPr>
        <dsp:cNvPr id="0" name=""/>
        <dsp:cNvSpPr/>
      </dsp:nvSpPr>
      <dsp:spPr>
        <a:xfrm>
          <a:off x="1766524" y="2321133"/>
          <a:ext cx="570421" cy="271468"/>
        </a:xfrm>
        <a:custGeom>
          <a:avLst/>
          <a:gdLst/>
          <a:ahLst/>
          <a:cxnLst/>
          <a:rect l="0" t="0" r="0" b="0"/>
          <a:pathLst>
            <a:path>
              <a:moveTo>
                <a:pt x="570421" y="0"/>
              </a:moveTo>
              <a:lnTo>
                <a:pt x="570421" y="184997"/>
              </a:lnTo>
              <a:lnTo>
                <a:pt x="0" y="184997"/>
              </a:lnTo>
              <a:lnTo>
                <a:pt x="0" y="27146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AE8E5-3D20-45B6-AFE9-94FF4E06D02C}">
      <dsp:nvSpPr>
        <dsp:cNvPr id="0" name=""/>
        <dsp:cNvSpPr/>
      </dsp:nvSpPr>
      <dsp:spPr>
        <a:xfrm>
          <a:off x="2336945" y="1456945"/>
          <a:ext cx="2852105" cy="271468"/>
        </a:xfrm>
        <a:custGeom>
          <a:avLst/>
          <a:gdLst/>
          <a:ahLst/>
          <a:cxnLst/>
          <a:rect l="0" t="0" r="0" b="0"/>
          <a:pathLst>
            <a:path>
              <a:moveTo>
                <a:pt x="2852105" y="0"/>
              </a:moveTo>
              <a:lnTo>
                <a:pt x="2852105" y="184997"/>
              </a:lnTo>
              <a:lnTo>
                <a:pt x="0" y="184997"/>
              </a:lnTo>
              <a:lnTo>
                <a:pt x="0" y="27146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DC1046-34AF-4672-8900-C528C1DDB527}">
      <dsp:nvSpPr>
        <dsp:cNvPr id="0" name=""/>
        <dsp:cNvSpPr/>
      </dsp:nvSpPr>
      <dsp:spPr>
        <a:xfrm>
          <a:off x="5143330" y="592757"/>
          <a:ext cx="91440" cy="2714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146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3B04E0-FDF6-4304-B8C6-D509ABE16E8E}">
      <dsp:nvSpPr>
        <dsp:cNvPr id="0" name=""/>
        <dsp:cNvSpPr/>
      </dsp:nvSpPr>
      <dsp:spPr>
        <a:xfrm>
          <a:off x="4722342" y="38"/>
          <a:ext cx="933416" cy="5927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E0CF0A-25FF-4A4D-9E4F-651249AB4577}">
      <dsp:nvSpPr>
        <dsp:cNvPr id="0" name=""/>
        <dsp:cNvSpPr/>
      </dsp:nvSpPr>
      <dsp:spPr>
        <a:xfrm>
          <a:off x="4826055" y="98565"/>
          <a:ext cx="933416" cy="592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0" kern="1200" dirty="0"/>
            <a:t>Director of Student Experience</a:t>
          </a:r>
          <a:br>
            <a:rPr lang="en-US" sz="600" b="0" kern="1200" dirty="0"/>
          </a:br>
          <a:r>
            <a:rPr lang="en-US" sz="600" b="1" kern="1200" dirty="0"/>
            <a:t>Adele Browne </a:t>
          </a:r>
          <a:br>
            <a:rPr lang="en-US" sz="600" b="1" kern="1200" dirty="0"/>
          </a:br>
          <a:r>
            <a:rPr lang="en-US" sz="600" b="1" kern="1200" dirty="0"/>
            <a:t>(Starts 3/5/2022)</a:t>
          </a:r>
          <a:br>
            <a:rPr lang="en-US" sz="600" b="1" kern="1200" dirty="0"/>
          </a:br>
          <a:r>
            <a:rPr lang="en-US" sz="600" b="0" kern="1200" dirty="0"/>
            <a:t>Post No: 104934</a:t>
          </a:r>
        </a:p>
      </dsp:txBody>
      <dsp:txXfrm>
        <a:off x="4843415" y="115925"/>
        <a:ext cx="898696" cy="557999"/>
      </dsp:txXfrm>
    </dsp:sp>
    <dsp:sp modelId="{891209B2-0806-4265-8E37-D3A41E1BADDA}">
      <dsp:nvSpPr>
        <dsp:cNvPr id="0" name=""/>
        <dsp:cNvSpPr/>
      </dsp:nvSpPr>
      <dsp:spPr>
        <a:xfrm>
          <a:off x="4722342" y="864226"/>
          <a:ext cx="933416" cy="5927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80495E-A366-4AAB-9FC5-3DEB9E16CEBF}">
      <dsp:nvSpPr>
        <dsp:cNvPr id="0" name=""/>
        <dsp:cNvSpPr/>
      </dsp:nvSpPr>
      <dsp:spPr>
        <a:xfrm>
          <a:off x="4826055" y="962753"/>
          <a:ext cx="933416" cy="592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Deputy Director of Student Experience</a:t>
          </a:r>
          <a:br>
            <a:rPr lang="en-GB" sz="600" kern="1200" dirty="0"/>
          </a:br>
          <a:r>
            <a:rPr lang="en-GB" sz="600" kern="1200" dirty="0"/>
            <a:t>Echo Zhou</a:t>
          </a:r>
          <a:br>
            <a:rPr lang="en-GB" sz="600" b="1" kern="1200" dirty="0"/>
          </a:br>
          <a:r>
            <a:rPr lang="en-GB" sz="600" b="0" kern="1200" dirty="0"/>
            <a:t>Post No: 4</a:t>
          </a:r>
          <a:r>
            <a:rPr lang="en-GB" sz="600" kern="1200" dirty="0"/>
            <a:t>0082</a:t>
          </a:r>
          <a:endParaRPr lang="en-GB" sz="600" b="1" kern="1200" dirty="0"/>
        </a:p>
      </dsp:txBody>
      <dsp:txXfrm>
        <a:off x="4843415" y="980113"/>
        <a:ext cx="898696" cy="557999"/>
      </dsp:txXfrm>
    </dsp:sp>
    <dsp:sp modelId="{F30D5C7F-8C35-4455-B59E-963015A8EC90}">
      <dsp:nvSpPr>
        <dsp:cNvPr id="0" name=""/>
        <dsp:cNvSpPr/>
      </dsp:nvSpPr>
      <dsp:spPr>
        <a:xfrm>
          <a:off x="1870237" y="1728413"/>
          <a:ext cx="933416" cy="5927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6620D9-45B2-457E-BC45-983AC2CA0004}">
      <dsp:nvSpPr>
        <dsp:cNvPr id="0" name=""/>
        <dsp:cNvSpPr/>
      </dsp:nvSpPr>
      <dsp:spPr>
        <a:xfrm>
          <a:off x="1973950" y="1826941"/>
          <a:ext cx="933416" cy="592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0" i="0" kern="1200" dirty="0"/>
            <a:t>Senior Compliance Officer</a:t>
          </a:r>
          <a:br>
            <a:rPr lang="en-US" sz="600" b="0" i="0" kern="1200" dirty="0"/>
          </a:br>
          <a:r>
            <a:rPr lang="en-US" sz="600" b="1" i="0" kern="1200" dirty="0"/>
            <a:t>Vacant (recruited to)</a:t>
          </a:r>
          <a:br>
            <a:rPr lang="en-US" sz="600" b="0" i="0" kern="1200" dirty="0"/>
          </a:br>
          <a:r>
            <a:rPr lang="en-US" sz="600" b="0" i="0" kern="1200" dirty="0"/>
            <a:t>Post No: 76931</a:t>
          </a:r>
        </a:p>
      </dsp:txBody>
      <dsp:txXfrm>
        <a:off x="1991310" y="1844301"/>
        <a:ext cx="898696" cy="557999"/>
      </dsp:txXfrm>
    </dsp:sp>
    <dsp:sp modelId="{DB937AD9-4CA7-4EC4-B0AD-8E72BAAA0A65}">
      <dsp:nvSpPr>
        <dsp:cNvPr id="0" name=""/>
        <dsp:cNvSpPr/>
      </dsp:nvSpPr>
      <dsp:spPr>
        <a:xfrm>
          <a:off x="1299816" y="2592601"/>
          <a:ext cx="933416" cy="5927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3D7CC4-FC7E-4500-ACB8-B8FACBD6C1EC}">
      <dsp:nvSpPr>
        <dsp:cNvPr id="0" name=""/>
        <dsp:cNvSpPr/>
      </dsp:nvSpPr>
      <dsp:spPr>
        <a:xfrm>
          <a:off x="1403529" y="2691128"/>
          <a:ext cx="933416" cy="592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0" kern="1200" dirty="0"/>
            <a:t>Compliance Officer (Student Immigration)</a:t>
          </a:r>
          <a:br>
            <a:rPr lang="en-US" sz="600" b="0" kern="1200" dirty="0"/>
          </a:br>
          <a:r>
            <a:rPr lang="en-US" sz="600" b="1" kern="1200" dirty="0"/>
            <a:t>Valya Dimitrova </a:t>
          </a:r>
          <a:br>
            <a:rPr lang="en-US" sz="600" b="1" kern="1200" dirty="0"/>
          </a:br>
          <a:r>
            <a:rPr lang="en-US" sz="600" b="0" kern="1200" dirty="0"/>
            <a:t>Post No: 72880</a:t>
          </a:r>
        </a:p>
      </dsp:txBody>
      <dsp:txXfrm>
        <a:off x="1420889" y="2708488"/>
        <a:ext cx="898696" cy="557999"/>
      </dsp:txXfrm>
    </dsp:sp>
    <dsp:sp modelId="{732B2FC7-D9C1-4C45-A244-250BF7816364}">
      <dsp:nvSpPr>
        <dsp:cNvPr id="0" name=""/>
        <dsp:cNvSpPr/>
      </dsp:nvSpPr>
      <dsp:spPr>
        <a:xfrm>
          <a:off x="2440658" y="2592601"/>
          <a:ext cx="933416" cy="5927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5C30B4-326B-45E8-95D4-67E1E59C53D8}">
      <dsp:nvSpPr>
        <dsp:cNvPr id="0" name=""/>
        <dsp:cNvSpPr/>
      </dsp:nvSpPr>
      <dsp:spPr>
        <a:xfrm>
          <a:off x="2544371" y="2691128"/>
          <a:ext cx="933416" cy="592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" b="0" kern="1200" dirty="0"/>
            <a:t>Compliance Officer (Student Immigration)</a:t>
          </a:r>
          <a:br>
            <a:rPr lang="en-US" sz="600" b="0" kern="1200" dirty="0"/>
          </a:br>
          <a:r>
            <a:rPr lang="en-US" sz="600" b="1" kern="1200" dirty="0"/>
            <a:t>Rebecca Macdonald</a:t>
          </a:r>
          <a:br>
            <a:rPr lang="en-US" sz="600" b="0" kern="1200" dirty="0"/>
          </a:br>
          <a:r>
            <a:rPr lang="en-US" sz="600" b="0" kern="1200" dirty="0"/>
            <a:t>Post No: 89935</a:t>
          </a:r>
        </a:p>
        <a:p>
          <a:pPr marL="0"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 dirty="0"/>
        </a:p>
      </dsp:txBody>
      <dsp:txXfrm>
        <a:off x="2561731" y="2708488"/>
        <a:ext cx="898696" cy="557999"/>
      </dsp:txXfrm>
    </dsp:sp>
    <dsp:sp modelId="{4AA729D9-CB5B-4211-B660-1E5F051CA99D}">
      <dsp:nvSpPr>
        <dsp:cNvPr id="0" name=""/>
        <dsp:cNvSpPr/>
      </dsp:nvSpPr>
      <dsp:spPr>
        <a:xfrm>
          <a:off x="2440658" y="3456789"/>
          <a:ext cx="933416" cy="5927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4B5C5D-5CE4-4763-A7AB-316B665D0E08}">
      <dsp:nvSpPr>
        <dsp:cNvPr id="0" name=""/>
        <dsp:cNvSpPr/>
      </dsp:nvSpPr>
      <dsp:spPr>
        <a:xfrm>
          <a:off x="2544371" y="3555316"/>
          <a:ext cx="933416" cy="592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" b="0" i="0" kern="1200" dirty="0"/>
            <a:t>Compliance Coordinator (Student Immigration)</a:t>
          </a:r>
          <a:br>
            <a:rPr lang="en-US" sz="600" b="0" i="0" kern="1200" dirty="0"/>
          </a:br>
          <a:r>
            <a:rPr lang="en-US" sz="600" b="1" i="0" kern="1200" dirty="0"/>
            <a:t>Mary Bailess</a:t>
          </a:r>
          <a:br>
            <a:rPr lang="en-US" sz="600" b="0" i="0" kern="1200" dirty="0"/>
          </a:br>
          <a:r>
            <a:rPr lang="en-US" sz="600" b="0" i="0" kern="1200" dirty="0"/>
            <a:t>Post No: 77793</a:t>
          </a:r>
        </a:p>
        <a:p>
          <a:pPr algn="ctr">
            <a:spcBef>
              <a:spcPct val="0"/>
            </a:spcBef>
            <a:buNone/>
          </a:pPr>
          <a:endParaRPr lang="en-GB" sz="600" kern="1200" dirty="0"/>
        </a:p>
      </dsp:txBody>
      <dsp:txXfrm>
        <a:off x="2561731" y="3572676"/>
        <a:ext cx="898696" cy="557999"/>
      </dsp:txXfrm>
    </dsp:sp>
    <dsp:sp modelId="{88821A21-C1C1-419E-9B77-34E0AD93C400}">
      <dsp:nvSpPr>
        <dsp:cNvPr id="0" name=""/>
        <dsp:cNvSpPr/>
      </dsp:nvSpPr>
      <dsp:spPr>
        <a:xfrm>
          <a:off x="4151921" y="1728413"/>
          <a:ext cx="933416" cy="5927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BE8939-0E9A-43A3-9784-3D9BFFE4C1DF}">
      <dsp:nvSpPr>
        <dsp:cNvPr id="0" name=""/>
        <dsp:cNvSpPr/>
      </dsp:nvSpPr>
      <dsp:spPr>
        <a:xfrm>
          <a:off x="4255634" y="1826941"/>
          <a:ext cx="933416" cy="592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Head of Welcome, Arrivals &amp; Induction</a:t>
          </a:r>
          <a:br>
            <a:rPr lang="en-GB" sz="600" kern="1200" dirty="0"/>
          </a:br>
          <a:r>
            <a:rPr lang="en-GB" sz="600" b="1" kern="1200" dirty="0"/>
            <a:t>Will Thomas</a:t>
          </a:r>
          <a:br>
            <a:rPr lang="en-GB" sz="600" kern="1200" dirty="0"/>
          </a:br>
          <a:r>
            <a:rPr lang="en-GB" sz="600" kern="1200" dirty="0"/>
            <a:t>Post No: 80222</a:t>
          </a:r>
        </a:p>
      </dsp:txBody>
      <dsp:txXfrm>
        <a:off x="4272994" y="1844301"/>
        <a:ext cx="898696" cy="557999"/>
      </dsp:txXfrm>
    </dsp:sp>
    <dsp:sp modelId="{AD550663-757E-4613-839F-78EC30BE9E58}">
      <dsp:nvSpPr>
        <dsp:cNvPr id="0" name=""/>
        <dsp:cNvSpPr/>
      </dsp:nvSpPr>
      <dsp:spPr>
        <a:xfrm>
          <a:off x="3581500" y="2592601"/>
          <a:ext cx="933416" cy="5927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77A779-D682-4436-A8B6-51780CC29D0A}">
      <dsp:nvSpPr>
        <dsp:cNvPr id="0" name=""/>
        <dsp:cNvSpPr/>
      </dsp:nvSpPr>
      <dsp:spPr>
        <a:xfrm>
          <a:off x="3685213" y="2691128"/>
          <a:ext cx="933416" cy="592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Induction Manager</a:t>
          </a:r>
          <a:br>
            <a:rPr lang="en-GB" sz="600" kern="1200" dirty="0"/>
          </a:br>
          <a:r>
            <a:rPr lang="en-GB" sz="600" kern="1200" dirty="0"/>
            <a:t> (Job share)</a:t>
          </a:r>
          <a:br>
            <a:rPr lang="en-GB" sz="600" kern="1200" dirty="0"/>
          </a:br>
          <a:r>
            <a:rPr lang="en-GB" sz="600" b="1" kern="1200" dirty="0"/>
            <a:t>Claire Caine</a:t>
          </a:r>
          <a:br>
            <a:rPr lang="en-GB" sz="600" kern="1200" dirty="0"/>
          </a:br>
          <a:r>
            <a:rPr lang="en-GB" sz="600" kern="1200" dirty="0"/>
            <a:t>Post No: 89962</a:t>
          </a:r>
          <a:br>
            <a:rPr lang="en-GB" sz="600" kern="1200" dirty="0"/>
          </a:br>
          <a:r>
            <a:rPr lang="en-GB" sz="600" kern="1200" dirty="0"/>
            <a:t>Ed Dyer</a:t>
          </a:r>
          <a:br>
            <a:rPr lang="en-GB" sz="600" b="1" kern="1200" dirty="0"/>
          </a:br>
          <a:r>
            <a:rPr lang="en-GB" sz="600" b="0" kern="1200" dirty="0"/>
            <a:t>Post No: </a:t>
          </a:r>
          <a:r>
            <a:rPr lang="en-GB" sz="600" kern="1200" dirty="0"/>
            <a:t>70419</a:t>
          </a:r>
        </a:p>
      </dsp:txBody>
      <dsp:txXfrm>
        <a:off x="3702573" y="2708488"/>
        <a:ext cx="898696" cy="557999"/>
      </dsp:txXfrm>
    </dsp:sp>
    <dsp:sp modelId="{097FFCC0-0470-4885-AEF3-FAE681AC8C19}">
      <dsp:nvSpPr>
        <dsp:cNvPr id="0" name=""/>
        <dsp:cNvSpPr/>
      </dsp:nvSpPr>
      <dsp:spPr>
        <a:xfrm>
          <a:off x="3581500" y="3456789"/>
          <a:ext cx="933416" cy="5927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5A69D2-2F6B-4317-9487-9EE7E264D9BD}">
      <dsp:nvSpPr>
        <dsp:cNvPr id="0" name=""/>
        <dsp:cNvSpPr/>
      </dsp:nvSpPr>
      <dsp:spPr>
        <a:xfrm>
          <a:off x="3685213" y="3555316"/>
          <a:ext cx="933416" cy="592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Welcome &amp; Induction Coordinator</a:t>
          </a:r>
          <a:br>
            <a:rPr lang="en-GB" sz="600" kern="1200" dirty="0"/>
          </a:br>
          <a:r>
            <a:rPr lang="en-GB" sz="600" b="1" kern="1200" dirty="0"/>
            <a:t>Jennifer John</a:t>
          </a:r>
          <a:br>
            <a:rPr lang="en-GB" sz="600" kern="1200" dirty="0"/>
          </a:br>
          <a:r>
            <a:rPr lang="en-GB" sz="600" kern="1200" dirty="0"/>
            <a:t>Post No: 80243</a:t>
          </a:r>
        </a:p>
      </dsp:txBody>
      <dsp:txXfrm>
        <a:off x="3702573" y="3572676"/>
        <a:ext cx="898696" cy="557999"/>
      </dsp:txXfrm>
    </dsp:sp>
    <dsp:sp modelId="{13E3E3B9-C446-45A9-BDED-C7538778F184}">
      <dsp:nvSpPr>
        <dsp:cNvPr id="0" name=""/>
        <dsp:cNvSpPr/>
      </dsp:nvSpPr>
      <dsp:spPr>
        <a:xfrm>
          <a:off x="3581500" y="4320977"/>
          <a:ext cx="933416" cy="5927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276E15-1764-4F13-A97E-4B137B992FC1}">
      <dsp:nvSpPr>
        <dsp:cNvPr id="0" name=""/>
        <dsp:cNvSpPr/>
      </dsp:nvSpPr>
      <dsp:spPr>
        <a:xfrm>
          <a:off x="3685213" y="4419504"/>
          <a:ext cx="933416" cy="592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Welcome &amp; Induction Assistant</a:t>
          </a:r>
          <a:br>
            <a:rPr lang="en-GB" sz="600" kern="1200" dirty="0"/>
          </a:br>
          <a:r>
            <a:rPr lang="en-GB" sz="600" b="1" kern="1200" dirty="0"/>
            <a:t>Jamie Yapp</a:t>
          </a:r>
          <a:br>
            <a:rPr lang="en-GB" sz="600" kern="1200" dirty="0"/>
          </a:br>
          <a:r>
            <a:rPr lang="en-GB" sz="600" kern="1200" dirty="0"/>
            <a:t>Post No: 72575</a:t>
          </a:r>
        </a:p>
      </dsp:txBody>
      <dsp:txXfrm>
        <a:off x="3702573" y="4436864"/>
        <a:ext cx="898696" cy="557999"/>
      </dsp:txXfrm>
    </dsp:sp>
    <dsp:sp modelId="{18719E7E-7A78-4782-BC8B-380D110308AC}">
      <dsp:nvSpPr>
        <dsp:cNvPr id="0" name=""/>
        <dsp:cNvSpPr/>
      </dsp:nvSpPr>
      <dsp:spPr>
        <a:xfrm>
          <a:off x="4722342" y="2592601"/>
          <a:ext cx="933416" cy="5927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BA8D07-C5CE-458A-AB74-DD88149EA00E}">
      <dsp:nvSpPr>
        <dsp:cNvPr id="0" name=""/>
        <dsp:cNvSpPr/>
      </dsp:nvSpPr>
      <dsp:spPr>
        <a:xfrm>
          <a:off x="4826055" y="2691128"/>
          <a:ext cx="933416" cy="592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Internationalisation Officer</a:t>
          </a:r>
          <a:br>
            <a:rPr lang="en-GB" sz="600" kern="1200" dirty="0"/>
          </a:br>
          <a:r>
            <a:rPr lang="en-GB" sz="600" b="1" kern="1200" dirty="0"/>
            <a:t>Poonam Pedley</a:t>
          </a:r>
          <a:br>
            <a:rPr lang="en-GB" sz="600" kern="1200" dirty="0"/>
          </a:br>
          <a:r>
            <a:rPr lang="en-GB" sz="600" kern="1200" dirty="0"/>
            <a:t>Post No: 71639</a:t>
          </a:r>
        </a:p>
      </dsp:txBody>
      <dsp:txXfrm>
        <a:off x="4843415" y="2708488"/>
        <a:ext cx="898696" cy="557999"/>
      </dsp:txXfrm>
    </dsp:sp>
    <dsp:sp modelId="{9E0AFC68-802B-4092-B7F5-5C9AC30D177A}">
      <dsp:nvSpPr>
        <dsp:cNvPr id="0" name=""/>
        <dsp:cNvSpPr/>
      </dsp:nvSpPr>
      <dsp:spPr>
        <a:xfrm>
          <a:off x="4722342" y="3456789"/>
          <a:ext cx="933416" cy="5927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E8F12B-A4FF-4D97-8AA7-6D0F37B9ADAB}">
      <dsp:nvSpPr>
        <dsp:cNvPr id="0" name=""/>
        <dsp:cNvSpPr/>
      </dsp:nvSpPr>
      <dsp:spPr>
        <a:xfrm>
          <a:off x="4826055" y="3555316"/>
          <a:ext cx="933416" cy="592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Internationalisation Administrator</a:t>
          </a:r>
          <a:br>
            <a:rPr lang="en-GB" sz="600" kern="1200" dirty="0"/>
          </a:br>
          <a:r>
            <a:rPr lang="en-GB" sz="600" b="1" kern="1200" dirty="0"/>
            <a:t>Jong Won Lee</a:t>
          </a:r>
          <a:br>
            <a:rPr lang="en-GB" sz="600" kern="1200" dirty="0"/>
          </a:br>
          <a:r>
            <a:rPr lang="en-GB" sz="600" kern="1200" dirty="0"/>
            <a:t>Post No: 101163</a:t>
          </a:r>
        </a:p>
      </dsp:txBody>
      <dsp:txXfrm>
        <a:off x="4843415" y="3572676"/>
        <a:ext cx="898696" cy="557999"/>
      </dsp:txXfrm>
    </dsp:sp>
    <dsp:sp modelId="{0BA5B0C6-326F-43CF-A942-809113BFC951}">
      <dsp:nvSpPr>
        <dsp:cNvPr id="0" name=""/>
        <dsp:cNvSpPr/>
      </dsp:nvSpPr>
      <dsp:spPr>
        <a:xfrm>
          <a:off x="7574447" y="1728413"/>
          <a:ext cx="933416" cy="5927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1EE1EA-D0EB-4660-A6AB-11E745A89CFC}">
      <dsp:nvSpPr>
        <dsp:cNvPr id="0" name=""/>
        <dsp:cNvSpPr/>
      </dsp:nvSpPr>
      <dsp:spPr>
        <a:xfrm>
          <a:off x="7678160" y="1826941"/>
          <a:ext cx="933416" cy="592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Immigration Services Manager</a:t>
          </a:r>
          <a:br>
            <a:rPr lang="en-US" sz="600" kern="1200" dirty="0"/>
          </a:br>
          <a:r>
            <a:rPr lang="en-US" sz="600" b="1" kern="1200" dirty="0"/>
            <a:t>Vacant (being recruited)</a:t>
          </a:r>
          <a:br>
            <a:rPr lang="en-US" sz="600" kern="1200" dirty="0"/>
          </a:br>
          <a:r>
            <a:rPr lang="en-US" sz="600" kern="1200" dirty="0"/>
            <a:t>Post No: 42336</a:t>
          </a:r>
        </a:p>
      </dsp:txBody>
      <dsp:txXfrm>
        <a:off x="7695520" y="1844301"/>
        <a:ext cx="898696" cy="557999"/>
      </dsp:txXfrm>
    </dsp:sp>
    <dsp:sp modelId="{1DE4A8CC-861E-45D8-9EB1-90B8203E5120}">
      <dsp:nvSpPr>
        <dsp:cNvPr id="0" name=""/>
        <dsp:cNvSpPr/>
      </dsp:nvSpPr>
      <dsp:spPr>
        <a:xfrm>
          <a:off x="5863184" y="2592601"/>
          <a:ext cx="933416" cy="5927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CAFA59-7A78-47D9-9603-7E0EFEB1F6B7}">
      <dsp:nvSpPr>
        <dsp:cNvPr id="0" name=""/>
        <dsp:cNvSpPr/>
      </dsp:nvSpPr>
      <dsp:spPr>
        <a:xfrm>
          <a:off x="5966897" y="2691128"/>
          <a:ext cx="933416" cy="592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International Student Adviser</a:t>
          </a:r>
          <a:br>
            <a:rPr lang="en-US" sz="600" kern="1200" dirty="0"/>
          </a:br>
          <a:r>
            <a:rPr lang="en-US" sz="600" b="1" kern="1200" dirty="0"/>
            <a:t>Yousuf Antria </a:t>
          </a:r>
          <a:br>
            <a:rPr lang="en-US" sz="600" b="1" kern="1200" dirty="0"/>
          </a:br>
          <a:r>
            <a:rPr lang="en-US" sz="600" kern="1200" dirty="0"/>
            <a:t>Post No: 42358</a:t>
          </a:r>
          <a:endParaRPr lang="en-GB" sz="600" kern="1200" dirty="0"/>
        </a:p>
      </dsp:txBody>
      <dsp:txXfrm>
        <a:off x="5984257" y="2708488"/>
        <a:ext cx="898696" cy="557999"/>
      </dsp:txXfrm>
    </dsp:sp>
    <dsp:sp modelId="{2A6D8926-F9CB-4F12-961A-B1F6E41843FE}">
      <dsp:nvSpPr>
        <dsp:cNvPr id="0" name=""/>
        <dsp:cNvSpPr/>
      </dsp:nvSpPr>
      <dsp:spPr>
        <a:xfrm>
          <a:off x="5863184" y="3456789"/>
          <a:ext cx="933416" cy="5927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D2FB1F-A40D-425F-9822-C2140E9EA852}">
      <dsp:nvSpPr>
        <dsp:cNvPr id="0" name=""/>
        <dsp:cNvSpPr/>
      </dsp:nvSpPr>
      <dsp:spPr>
        <a:xfrm>
          <a:off x="5966897" y="3555316"/>
          <a:ext cx="933416" cy="592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/>
            <a:t>Immigration Services Coordinator</a:t>
          </a:r>
          <a:br>
            <a:rPr lang="en-GB" sz="600" kern="1200"/>
          </a:br>
          <a:r>
            <a:rPr lang="en-GB" sz="600" b="1" kern="1200"/>
            <a:t>Yazhen Cleaver</a:t>
          </a:r>
          <a:br>
            <a:rPr lang="en-GB" sz="600" kern="1200"/>
          </a:br>
          <a:r>
            <a:rPr lang="en-GB" sz="600" kern="1200"/>
            <a:t>Post No: 22278</a:t>
          </a:r>
          <a:endParaRPr lang="en-GB" sz="600" kern="1200" dirty="0"/>
        </a:p>
      </dsp:txBody>
      <dsp:txXfrm>
        <a:off x="5984257" y="3572676"/>
        <a:ext cx="898696" cy="557999"/>
      </dsp:txXfrm>
    </dsp:sp>
    <dsp:sp modelId="{8DCFAAA7-B63B-46C3-B133-71A925D3F09E}">
      <dsp:nvSpPr>
        <dsp:cNvPr id="0" name=""/>
        <dsp:cNvSpPr/>
      </dsp:nvSpPr>
      <dsp:spPr>
        <a:xfrm>
          <a:off x="7004026" y="2592601"/>
          <a:ext cx="933416" cy="5927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C44BD8-731F-4FE6-93D2-77C98E8FBCC5}">
      <dsp:nvSpPr>
        <dsp:cNvPr id="0" name=""/>
        <dsp:cNvSpPr/>
      </dsp:nvSpPr>
      <dsp:spPr>
        <a:xfrm>
          <a:off x="7107739" y="2691128"/>
          <a:ext cx="933416" cy="592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" kern="1200" dirty="0"/>
            <a:t>International Student Adviser</a:t>
          </a:r>
          <a:br>
            <a:rPr lang="en-US" sz="600" kern="1200" dirty="0"/>
          </a:br>
          <a:r>
            <a:rPr lang="en-US" sz="600" b="1" kern="1200" dirty="0"/>
            <a:t>Jacky Bibb </a:t>
          </a:r>
          <a:br>
            <a:rPr lang="en-US" sz="600" b="1" kern="1200" dirty="0"/>
          </a:br>
          <a:r>
            <a:rPr lang="en-US" sz="600" kern="1200" dirty="0"/>
            <a:t>Post No: 72032</a:t>
          </a:r>
          <a:endParaRPr lang="en-GB" sz="600" kern="1200" dirty="0"/>
        </a:p>
      </dsp:txBody>
      <dsp:txXfrm>
        <a:off x="7125099" y="2708488"/>
        <a:ext cx="898696" cy="557999"/>
      </dsp:txXfrm>
    </dsp:sp>
    <dsp:sp modelId="{89F3FEC3-6F1F-4A9A-9405-3A3BBC7D995C}">
      <dsp:nvSpPr>
        <dsp:cNvPr id="0" name=""/>
        <dsp:cNvSpPr/>
      </dsp:nvSpPr>
      <dsp:spPr>
        <a:xfrm>
          <a:off x="8144868" y="2592601"/>
          <a:ext cx="933416" cy="5927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5B3DA2-5728-4C23-BF19-2C5E714709BD}">
      <dsp:nvSpPr>
        <dsp:cNvPr id="0" name=""/>
        <dsp:cNvSpPr/>
      </dsp:nvSpPr>
      <dsp:spPr>
        <a:xfrm>
          <a:off x="8248581" y="2691128"/>
          <a:ext cx="933416" cy="592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" kern="1200" dirty="0"/>
            <a:t>International Student Adviser</a:t>
          </a:r>
          <a:br>
            <a:rPr lang="en-US" sz="600" kern="1200" dirty="0"/>
          </a:br>
          <a:r>
            <a:rPr lang="en-US" sz="600" b="1" kern="1200" dirty="0"/>
            <a:t>Steve McDonald </a:t>
          </a:r>
          <a:br>
            <a:rPr lang="en-US" sz="600" b="1" kern="1200" dirty="0"/>
          </a:br>
          <a:r>
            <a:rPr lang="en-US" sz="600" kern="1200" dirty="0"/>
            <a:t>Post No: 70612 </a:t>
          </a:r>
          <a:endParaRPr lang="en-GB" sz="600" kern="1200" dirty="0"/>
        </a:p>
      </dsp:txBody>
      <dsp:txXfrm>
        <a:off x="8265941" y="2708488"/>
        <a:ext cx="898696" cy="557999"/>
      </dsp:txXfrm>
    </dsp:sp>
    <dsp:sp modelId="{D5292914-8646-424B-BCA8-643CD401208E}">
      <dsp:nvSpPr>
        <dsp:cNvPr id="0" name=""/>
        <dsp:cNvSpPr/>
      </dsp:nvSpPr>
      <dsp:spPr>
        <a:xfrm>
          <a:off x="9285710" y="2592601"/>
          <a:ext cx="933416" cy="5927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3F5968-EE90-4D00-BA46-6F697084F061}">
      <dsp:nvSpPr>
        <dsp:cNvPr id="0" name=""/>
        <dsp:cNvSpPr/>
      </dsp:nvSpPr>
      <dsp:spPr>
        <a:xfrm>
          <a:off x="9389423" y="2691128"/>
          <a:ext cx="933416" cy="592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" kern="1200" dirty="0"/>
            <a:t>International Student Adviser</a:t>
          </a:r>
          <a:br>
            <a:rPr lang="en-US" sz="600" kern="1200" dirty="0"/>
          </a:br>
          <a:r>
            <a:rPr lang="en-US" sz="600" b="1" kern="1200" dirty="0"/>
            <a:t>Jags Lakha </a:t>
          </a:r>
          <a:br>
            <a:rPr lang="en-US" sz="600" b="1" kern="1200" dirty="0"/>
          </a:br>
          <a:r>
            <a:rPr lang="en-US" sz="600" kern="1200" dirty="0"/>
            <a:t>Post No</a:t>
          </a:r>
          <a:r>
            <a:rPr lang="en-US" sz="600" kern="1200"/>
            <a:t>: 100425</a:t>
          </a:r>
          <a:endParaRPr lang="en-US" sz="600" kern="1200" dirty="0"/>
        </a:p>
      </dsp:txBody>
      <dsp:txXfrm>
        <a:off x="9406783" y="2708488"/>
        <a:ext cx="898696" cy="5579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67A4A-CE4E-42F2-A521-793D7A33A26C}" type="datetimeFigureOut">
              <a:rPr lang="en-GB" smtClean="0"/>
              <a:t>28/09/2022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8FE81-2128-4CD5-B930-BC69609DA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899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F6492A-9A8B-4DB2-A865-D29311CD0F6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929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28/09/2022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288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28/09/2022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46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28/09/2022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809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28/09/2022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892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28/09/2022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4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28/09/2022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651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28/09/2022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74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28/09/2022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016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28/09/2022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374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28/09/2022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007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28/09/2022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17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3D321-57C9-4428-AEB4-BFF0FA73E848}" type="datetimeFigureOut">
              <a:rPr lang="en-GB" smtClean="0"/>
              <a:t>28/09/2022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111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200" b="1" dirty="0"/>
              <a:t>Education Group – Student Experience</a:t>
            </a:r>
            <a:br>
              <a:rPr lang="en-GB" sz="3200"/>
            </a:br>
            <a:r>
              <a:rPr lang="en-GB" sz="3200"/>
              <a:t>October 2022</a:t>
            </a:r>
            <a:endParaRPr lang="en-GB" sz="1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4136445"/>
              </p:ext>
            </p:extLst>
          </p:nvPr>
        </p:nvGraphicFramePr>
        <p:xfrm>
          <a:off x="270295" y="1690688"/>
          <a:ext cx="11622656" cy="5012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55630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</TotalTime>
  <Words>248</Words>
  <Application>Microsoft Office PowerPoint</Application>
  <PresentationFormat>Widescreen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Education Group – Student Experience October 2022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Policy and Quality  February 2021</dc:title>
  <dc:creator>Taylor, Abigail</dc:creator>
  <cp:lastModifiedBy>Evans, Janet</cp:lastModifiedBy>
  <cp:revision>30</cp:revision>
  <dcterms:created xsi:type="dcterms:W3CDTF">2021-02-17T12:10:13Z</dcterms:created>
  <dcterms:modified xsi:type="dcterms:W3CDTF">2022-09-28T13:21:18Z</dcterms:modified>
</cp:coreProperties>
</file>