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F1B127-A960-4412-B093-DBB82AF0013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0FC3754F-4365-4726-AFF7-653F3EFB1B5F}">
      <dgm:prSet phldrT="[Text]"/>
      <dgm:spPr/>
      <dgm:t>
        <a:bodyPr/>
        <a:lstStyle/>
        <a:p>
          <a:r>
            <a:rPr lang="en-GB" dirty="0"/>
            <a:t>Liz Hough</a:t>
          </a:r>
        </a:p>
        <a:p>
          <a:r>
            <a:rPr lang="en-GB" dirty="0"/>
            <a:t>Director of Admissions</a:t>
          </a:r>
        </a:p>
      </dgm:t>
    </dgm:pt>
    <dgm:pt modelId="{1012A6E5-04B1-4983-867A-B72553D11A4D}" type="parTrans" cxnId="{5A6029BF-5CE8-4186-BD24-B994D41A5AA4}">
      <dgm:prSet/>
      <dgm:spPr/>
      <dgm:t>
        <a:bodyPr/>
        <a:lstStyle/>
        <a:p>
          <a:endParaRPr lang="en-GB"/>
        </a:p>
      </dgm:t>
    </dgm:pt>
    <dgm:pt modelId="{ACB93625-B951-41E5-87A7-A92DDDAB43EC}" type="sibTrans" cxnId="{5A6029BF-5CE8-4186-BD24-B994D41A5AA4}">
      <dgm:prSet/>
      <dgm:spPr/>
      <dgm:t>
        <a:bodyPr/>
        <a:lstStyle/>
        <a:p>
          <a:endParaRPr lang="en-GB"/>
        </a:p>
      </dgm:t>
    </dgm:pt>
    <dgm:pt modelId="{B6F66F7A-0FF5-4819-B6D2-C9C74662E807}">
      <dgm:prSet phldrT="[Text]"/>
      <dgm:spPr/>
      <dgm:t>
        <a:bodyPr/>
        <a:lstStyle/>
        <a:p>
          <a:r>
            <a:rPr lang="en-GB" dirty="0"/>
            <a:t>Claire Boyes</a:t>
          </a:r>
        </a:p>
        <a:p>
          <a:r>
            <a:rPr lang="en-GB" dirty="0"/>
            <a:t>PG Admissions Service Manager</a:t>
          </a:r>
        </a:p>
      </dgm:t>
    </dgm:pt>
    <dgm:pt modelId="{02EBC82D-B054-460C-872B-71736D48A1BE}" type="parTrans" cxnId="{495A5E25-CB92-4AAC-A362-67D8293D6AFC}">
      <dgm:prSet/>
      <dgm:spPr/>
      <dgm:t>
        <a:bodyPr/>
        <a:lstStyle/>
        <a:p>
          <a:endParaRPr lang="en-GB"/>
        </a:p>
      </dgm:t>
    </dgm:pt>
    <dgm:pt modelId="{96D99A22-7988-4649-99AF-7038021D67B2}" type="sibTrans" cxnId="{495A5E25-CB92-4AAC-A362-67D8293D6AFC}">
      <dgm:prSet/>
      <dgm:spPr/>
      <dgm:t>
        <a:bodyPr/>
        <a:lstStyle/>
        <a:p>
          <a:endParaRPr lang="en-GB"/>
        </a:p>
      </dgm:t>
    </dgm:pt>
    <dgm:pt modelId="{D4DD8741-3F47-4BD2-9380-354566B324AF}">
      <dgm:prSet phldrT="[Text]"/>
      <dgm:spPr/>
      <dgm:t>
        <a:bodyPr/>
        <a:lstStyle/>
        <a:p>
          <a:r>
            <a:rPr lang="en-GB" dirty="0"/>
            <a:t>Thamala Desborough</a:t>
          </a:r>
        </a:p>
        <a:p>
          <a:r>
            <a:rPr lang="en-GB" dirty="0"/>
            <a:t>UG Admissions Service Manager</a:t>
          </a:r>
        </a:p>
      </dgm:t>
    </dgm:pt>
    <dgm:pt modelId="{3398763A-C887-4F78-B2B8-D27E881003F2}" type="parTrans" cxnId="{ADDA493C-BB3F-43D3-8E1D-88246ABB7D1A}">
      <dgm:prSet/>
      <dgm:spPr/>
      <dgm:t>
        <a:bodyPr/>
        <a:lstStyle/>
        <a:p>
          <a:endParaRPr lang="en-GB"/>
        </a:p>
      </dgm:t>
    </dgm:pt>
    <dgm:pt modelId="{A41D06A3-794B-4410-8F2A-BFA4A2CD4B66}" type="sibTrans" cxnId="{ADDA493C-BB3F-43D3-8E1D-88246ABB7D1A}">
      <dgm:prSet/>
      <dgm:spPr/>
      <dgm:t>
        <a:bodyPr/>
        <a:lstStyle/>
        <a:p>
          <a:endParaRPr lang="en-GB"/>
        </a:p>
      </dgm:t>
    </dgm:pt>
    <dgm:pt modelId="{1A04E0EF-F4E9-48FB-B59E-C6AF83FF0F17}">
      <dgm:prSet phldrT="[Text]"/>
      <dgm:spPr/>
      <dgm:t>
        <a:bodyPr/>
        <a:lstStyle/>
        <a:p>
          <a:r>
            <a:rPr lang="en-GB" dirty="0"/>
            <a:t>Phil Richards</a:t>
          </a:r>
        </a:p>
        <a:p>
          <a:r>
            <a:rPr lang="en-GB" dirty="0"/>
            <a:t>Admissions Manager (Applicant Journey, Data and Systems)</a:t>
          </a:r>
        </a:p>
      </dgm:t>
    </dgm:pt>
    <dgm:pt modelId="{93F768C2-1488-4F39-8DB9-039B2525757E}" type="parTrans" cxnId="{260A4FA8-D24E-4BF7-A09B-FB1B29F10960}">
      <dgm:prSet/>
      <dgm:spPr/>
      <dgm:t>
        <a:bodyPr/>
        <a:lstStyle/>
        <a:p>
          <a:endParaRPr lang="en-GB"/>
        </a:p>
      </dgm:t>
    </dgm:pt>
    <dgm:pt modelId="{C2BC20FD-C024-45B2-BC48-1BFE0FC727CA}" type="sibTrans" cxnId="{260A4FA8-D24E-4BF7-A09B-FB1B29F10960}">
      <dgm:prSet/>
      <dgm:spPr/>
      <dgm:t>
        <a:bodyPr/>
        <a:lstStyle/>
        <a:p>
          <a:endParaRPr lang="en-GB"/>
        </a:p>
      </dgm:t>
    </dgm:pt>
    <dgm:pt modelId="{7B4B3E5B-621C-4038-B21E-2F193E116F97}">
      <dgm:prSet/>
      <dgm:spPr/>
      <dgm:t>
        <a:bodyPr/>
        <a:lstStyle/>
        <a:p>
          <a:r>
            <a:rPr lang="en-GB" dirty="0"/>
            <a:t>James Andrews</a:t>
          </a:r>
        </a:p>
        <a:p>
          <a:r>
            <a:rPr lang="en-GB" dirty="0"/>
            <a:t>UG Admissions Officer</a:t>
          </a:r>
        </a:p>
      </dgm:t>
    </dgm:pt>
    <dgm:pt modelId="{1A84F495-B98F-4394-A1E0-7E21F6F87D2D}" type="parTrans" cxnId="{0505366A-559E-40B0-9FE2-8E82B0C74DB1}">
      <dgm:prSet/>
      <dgm:spPr/>
      <dgm:t>
        <a:bodyPr/>
        <a:lstStyle/>
        <a:p>
          <a:endParaRPr lang="en-GB"/>
        </a:p>
      </dgm:t>
    </dgm:pt>
    <dgm:pt modelId="{78343C59-2E00-43CF-BD11-ABE191D7F8D6}" type="sibTrans" cxnId="{0505366A-559E-40B0-9FE2-8E82B0C74DB1}">
      <dgm:prSet/>
      <dgm:spPr/>
      <dgm:t>
        <a:bodyPr/>
        <a:lstStyle/>
        <a:p>
          <a:endParaRPr lang="en-GB"/>
        </a:p>
      </dgm:t>
    </dgm:pt>
    <dgm:pt modelId="{360A8393-5FFF-4F03-90BA-1BD48E93B83C}">
      <dgm:prSet/>
      <dgm:spPr/>
      <dgm:t>
        <a:bodyPr/>
        <a:lstStyle/>
        <a:p>
          <a:r>
            <a:rPr lang="en-GB" dirty="0"/>
            <a:t>Sarah Catlin</a:t>
          </a:r>
        </a:p>
        <a:p>
          <a:r>
            <a:rPr lang="en-GB" dirty="0"/>
            <a:t>UG Admissions Officer</a:t>
          </a:r>
        </a:p>
      </dgm:t>
    </dgm:pt>
    <dgm:pt modelId="{6C1CC8AF-BE6E-4F1D-876F-9844DCE7C97C}" type="parTrans" cxnId="{A4FF06AC-D3BF-4D8C-8DFB-E9D648776CD7}">
      <dgm:prSet/>
      <dgm:spPr/>
      <dgm:t>
        <a:bodyPr/>
        <a:lstStyle/>
        <a:p>
          <a:endParaRPr lang="en-GB"/>
        </a:p>
      </dgm:t>
    </dgm:pt>
    <dgm:pt modelId="{72F9CA75-8949-4F89-8473-91122119ECC9}" type="sibTrans" cxnId="{A4FF06AC-D3BF-4D8C-8DFB-E9D648776CD7}">
      <dgm:prSet/>
      <dgm:spPr/>
      <dgm:t>
        <a:bodyPr/>
        <a:lstStyle/>
        <a:p>
          <a:endParaRPr lang="en-GB"/>
        </a:p>
      </dgm:t>
    </dgm:pt>
    <dgm:pt modelId="{F9D353B9-EEF1-40BB-A3C1-C09FFEDC93DD}">
      <dgm:prSet/>
      <dgm:spPr/>
      <dgm:t>
        <a:bodyPr/>
        <a:lstStyle/>
        <a:p>
          <a:r>
            <a:rPr lang="en-GB" dirty="0"/>
            <a:t>Becky Clavey</a:t>
          </a:r>
        </a:p>
        <a:p>
          <a:r>
            <a:rPr lang="en-GB" dirty="0"/>
            <a:t>UG Admissions Officer</a:t>
          </a:r>
        </a:p>
      </dgm:t>
    </dgm:pt>
    <dgm:pt modelId="{1487FD53-1C51-4E1E-87EF-503B2CB7F2ED}" type="parTrans" cxnId="{BAE4357A-1A9A-49A6-A744-DD62189665F7}">
      <dgm:prSet/>
      <dgm:spPr/>
      <dgm:t>
        <a:bodyPr/>
        <a:lstStyle/>
        <a:p>
          <a:endParaRPr lang="en-GB"/>
        </a:p>
      </dgm:t>
    </dgm:pt>
    <dgm:pt modelId="{0E526F83-206D-4DFB-976D-3FE2764C7FD1}" type="sibTrans" cxnId="{BAE4357A-1A9A-49A6-A744-DD62189665F7}">
      <dgm:prSet/>
      <dgm:spPr/>
      <dgm:t>
        <a:bodyPr/>
        <a:lstStyle/>
        <a:p>
          <a:endParaRPr lang="en-GB"/>
        </a:p>
      </dgm:t>
    </dgm:pt>
    <dgm:pt modelId="{6D3CA6F6-FF24-4DA3-85F6-C539A5756ED6}">
      <dgm:prSet/>
      <dgm:spPr/>
      <dgm:t>
        <a:bodyPr/>
        <a:lstStyle/>
        <a:p>
          <a:r>
            <a:rPr lang="en-GB" dirty="0"/>
            <a:t>Aysha Hearst</a:t>
          </a:r>
        </a:p>
        <a:p>
          <a:r>
            <a:rPr lang="en-GB" dirty="0"/>
            <a:t>UG Admissions Officer</a:t>
          </a:r>
        </a:p>
      </dgm:t>
    </dgm:pt>
    <dgm:pt modelId="{E976D6AF-07B1-406D-9972-5F6C891C0B8C}" type="parTrans" cxnId="{31D8E1BD-FC8C-4777-ADFC-9453973378F2}">
      <dgm:prSet/>
      <dgm:spPr/>
      <dgm:t>
        <a:bodyPr/>
        <a:lstStyle/>
        <a:p>
          <a:endParaRPr lang="en-GB"/>
        </a:p>
      </dgm:t>
    </dgm:pt>
    <dgm:pt modelId="{323858FC-7164-49F2-B7C5-411B8F60AA3C}" type="sibTrans" cxnId="{31D8E1BD-FC8C-4777-ADFC-9453973378F2}">
      <dgm:prSet/>
      <dgm:spPr/>
      <dgm:t>
        <a:bodyPr/>
        <a:lstStyle/>
        <a:p>
          <a:endParaRPr lang="en-GB"/>
        </a:p>
      </dgm:t>
    </dgm:pt>
    <dgm:pt modelId="{A4FCD18C-5804-4CCD-8A51-BEBBAFF255B7}">
      <dgm:prSet/>
      <dgm:spPr/>
      <dgm:t>
        <a:bodyPr/>
        <a:lstStyle/>
        <a:p>
          <a:r>
            <a:rPr lang="en-GB" dirty="0"/>
            <a:t>Claire Glover</a:t>
          </a:r>
        </a:p>
        <a:p>
          <a:r>
            <a:rPr lang="en-GB" dirty="0"/>
            <a:t>UG Admissions Officer</a:t>
          </a:r>
        </a:p>
      </dgm:t>
    </dgm:pt>
    <dgm:pt modelId="{B9A51F28-C707-4552-9055-10FD1C946A61}" type="parTrans" cxnId="{84BB1B75-3469-4C6F-A108-EB8810AE88CB}">
      <dgm:prSet/>
      <dgm:spPr/>
      <dgm:t>
        <a:bodyPr/>
        <a:lstStyle/>
        <a:p>
          <a:endParaRPr lang="en-GB"/>
        </a:p>
      </dgm:t>
    </dgm:pt>
    <dgm:pt modelId="{0B92E132-49F9-4FB5-A590-6A298B3D2BCD}" type="sibTrans" cxnId="{84BB1B75-3469-4C6F-A108-EB8810AE88CB}">
      <dgm:prSet/>
      <dgm:spPr/>
      <dgm:t>
        <a:bodyPr/>
        <a:lstStyle/>
        <a:p>
          <a:endParaRPr lang="en-GB"/>
        </a:p>
      </dgm:t>
    </dgm:pt>
    <dgm:pt modelId="{F25D4138-4014-4101-85B2-66C6270AF52A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dirty="0"/>
            <a:t>Lucy Jagger</a:t>
          </a:r>
        </a:p>
        <a:p>
          <a:r>
            <a:rPr lang="en-GB" dirty="0"/>
            <a:t>UG Admissions Officer</a:t>
          </a:r>
        </a:p>
      </dgm:t>
    </dgm:pt>
    <dgm:pt modelId="{B8EFED71-9D36-49BE-928F-B5B956765032}" type="parTrans" cxnId="{080E323A-E482-4C69-BABC-FF6D64CFD9E3}">
      <dgm:prSet/>
      <dgm:spPr/>
      <dgm:t>
        <a:bodyPr/>
        <a:lstStyle/>
        <a:p>
          <a:endParaRPr lang="en-GB"/>
        </a:p>
      </dgm:t>
    </dgm:pt>
    <dgm:pt modelId="{24BB6568-CEE4-4995-9472-89C331A2883E}" type="sibTrans" cxnId="{080E323A-E482-4C69-BABC-FF6D64CFD9E3}">
      <dgm:prSet/>
      <dgm:spPr/>
      <dgm:t>
        <a:bodyPr/>
        <a:lstStyle/>
        <a:p>
          <a:endParaRPr lang="en-GB"/>
        </a:p>
      </dgm:t>
    </dgm:pt>
    <dgm:pt modelId="{2E1F8E03-1B0B-46F7-9FD3-0A1B14BBA44F}">
      <dgm:prSet/>
      <dgm:spPr/>
      <dgm:t>
        <a:bodyPr/>
        <a:lstStyle/>
        <a:p>
          <a:r>
            <a:rPr lang="en-GB" dirty="0"/>
            <a:t>Sophie Miller-Wills</a:t>
          </a:r>
        </a:p>
        <a:p>
          <a:r>
            <a:rPr lang="en-GB" dirty="0"/>
            <a:t>UG Admissions Officer</a:t>
          </a:r>
        </a:p>
      </dgm:t>
    </dgm:pt>
    <dgm:pt modelId="{09A6456A-7A08-46B7-82B5-5429330F7AF1}" type="parTrans" cxnId="{3085FDA0-B573-4F15-A0B0-BC99FC2D76F7}">
      <dgm:prSet/>
      <dgm:spPr/>
      <dgm:t>
        <a:bodyPr/>
        <a:lstStyle/>
        <a:p>
          <a:endParaRPr lang="en-GB"/>
        </a:p>
      </dgm:t>
    </dgm:pt>
    <dgm:pt modelId="{01382565-E02B-4E51-AB52-77033592F719}" type="sibTrans" cxnId="{3085FDA0-B573-4F15-A0B0-BC99FC2D76F7}">
      <dgm:prSet/>
      <dgm:spPr/>
      <dgm:t>
        <a:bodyPr/>
        <a:lstStyle/>
        <a:p>
          <a:endParaRPr lang="en-GB"/>
        </a:p>
      </dgm:t>
    </dgm:pt>
    <dgm:pt modelId="{BFB851CC-7806-49D5-A6CF-66F1F1B7D954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dirty="0"/>
            <a:t>Helen Parsons</a:t>
          </a:r>
        </a:p>
        <a:p>
          <a:r>
            <a:rPr lang="en-GB" dirty="0"/>
            <a:t>UG Admissions Officer</a:t>
          </a:r>
        </a:p>
      </dgm:t>
    </dgm:pt>
    <dgm:pt modelId="{3E2BB687-1319-42E2-8CD2-CEC461C1F906}" type="parTrans" cxnId="{53AD968B-5B25-40D3-9C5D-545E9F3B51CA}">
      <dgm:prSet/>
      <dgm:spPr/>
      <dgm:t>
        <a:bodyPr/>
        <a:lstStyle/>
        <a:p>
          <a:endParaRPr lang="en-GB"/>
        </a:p>
      </dgm:t>
    </dgm:pt>
    <dgm:pt modelId="{763D072F-9F62-4132-B7A3-2771725741D3}" type="sibTrans" cxnId="{53AD968B-5B25-40D3-9C5D-545E9F3B51CA}">
      <dgm:prSet/>
      <dgm:spPr/>
      <dgm:t>
        <a:bodyPr/>
        <a:lstStyle/>
        <a:p>
          <a:endParaRPr lang="en-GB"/>
        </a:p>
      </dgm:t>
    </dgm:pt>
    <dgm:pt modelId="{DBCBF498-003D-4A4F-9C56-1C27DE564D33}">
      <dgm:prSet/>
      <dgm:spPr/>
      <dgm:t>
        <a:bodyPr/>
        <a:lstStyle/>
        <a:p>
          <a:r>
            <a:rPr lang="en-GB" dirty="0"/>
            <a:t>Faith O’Neill</a:t>
          </a:r>
        </a:p>
        <a:p>
          <a:r>
            <a:rPr lang="en-GB" dirty="0"/>
            <a:t>UG Admissions Coordinator</a:t>
          </a:r>
        </a:p>
      </dgm:t>
    </dgm:pt>
    <dgm:pt modelId="{4C5DEE13-7AB9-4C08-9845-3F6BFD8BC3E9}" type="parTrans" cxnId="{5A2674FA-D210-4B98-AD8B-CD73A5756971}">
      <dgm:prSet/>
      <dgm:spPr/>
      <dgm:t>
        <a:bodyPr/>
        <a:lstStyle/>
        <a:p>
          <a:endParaRPr lang="en-GB"/>
        </a:p>
      </dgm:t>
    </dgm:pt>
    <dgm:pt modelId="{2CF68036-66E0-4003-95F7-6DF94CADEB4A}" type="sibTrans" cxnId="{5A2674FA-D210-4B98-AD8B-CD73A5756971}">
      <dgm:prSet/>
      <dgm:spPr/>
      <dgm:t>
        <a:bodyPr/>
        <a:lstStyle/>
        <a:p>
          <a:endParaRPr lang="en-GB"/>
        </a:p>
      </dgm:t>
    </dgm:pt>
    <dgm:pt modelId="{1A993181-237F-4350-B08F-C3E6B9DF273F}">
      <dgm:prSet/>
      <dgm:spPr>
        <a:noFill/>
      </dgm:spPr>
      <dgm:t>
        <a:bodyPr/>
        <a:lstStyle/>
        <a:p>
          <a:r>
            <a:rPr lang="en-GB" dirty="0"/>
            <a:t>Agata Andrews</a:t>
          </a:r>
        </a:p>
        <a:p>
          <a:r>
            <a:rPr lang="en-GB" dirty="0"/>
            <a:t>Senior Admissions Assistant</a:t>
          </a:r>
        </a:p>
        <a:p>
          <a:r>
            <a:rPr lang="en-GB" dirty="0"/>
            <a:t>Responsibility allowance</a:t>
          </a:r>
        </a:p>
      </dgm:t>
    </dgm:pt>
    <dgm:pt modelId="{FDB4DCBE-7A9E-4801-8F41-672A4E07495D}" type="parTrans" cxnId="{4EDCDC41-DCD0-4728-85FA-7117F413A5C0}">
      <dgm:prSet/>
      <dgm:spPr/>
      <dgm:t>
        <a:bodyPr/>
        <a:lstStyle/>
        <a:p>
          <a:endParaRPr lang="en-GB"/>
        </a:p>
      </dgm:t>
    </dgm:pt>
    <dgm:pt modelId="{8A289B05-A759-42D7-A5BF-6BCDB8AEDAE4}" type="sibTrans" cxnId="{4EDCDC41-DCD0-4728-85FA-7117F413A5C0}">
      <dgm:prSet/>
      <dgm:spPr/>
      <dgm:t>
        <a:bodyPr/>
        <a:lstStyle/>
        <a:p>
          <a:endParaRPr lang="en-GB"/>
        </a:p>
      </dgm:t>
    </dgm:pt>
    <dgm:pt modelId="{557289CB-60C7-4A29-8B40-42DF97696C4F}">
      <dgm:prSet/>
      <dgm:spPr/>
      <dgm:t>
        <a:bodyPr/>
        <a:lstStyle/>
        <a:p>
          <a:r>
            <a:rPr lang="en-GB" dirty="0"/>
            <a:t>Charlie Bell</a:t>
          </a:r>
        </a:p>
        <a:p>
          <a:r>
            <a:rPr lang="en-GB" dirty="0"/>
            <a:t>UG Deputy Admissions Coordinator (Team 1)</a:t>
          </a:r>
        </a:p>
      </dgm:t>
    </dgm:pt>
    <dgm:pt modelId="{DF691CD6-58D8-4F45-B174-223856A5CB9F}" type="parTrans" cxnId="{752D1B05-14FB-4CB9-B127-4363DADF3ECE}">
      <dgm:prSet/>
      <dgm:spPr/>
      <dgm:t>
        <a:bodyPr/>
        <a:lstStyle/>
        <a:p>
          <a:endParaRPr lang="en-GB"/>
        </a:p>
      </dgm:t>
    </dgm:pt>
    <dgm:pt modelId="{FC96F85E-67E4-466A-BC2E-88CD174695B5}" type="sibTrans" cxnId="{752D1B05-14FB-4CB9-B127-4363DADF3ECE}">
      <dgm:prSet/>
      <dgm:spPr/>
      <dgm:t>
        <a:bodyPr/>
        <a:lstStyle/>
        <a:p>
          <a:endParaRPr lang="en-GB"/>
        </a:p>
      </dgm:t>
    </dgm:pt>
    <dgm:pt modelId="{5B7EC8D9-BD12-4BD2-A33D-66D3A5DE4635}">
      <dgm:prSet/>
      <dgm:spPr/>
      <dgm:t>
        <a:bodyPr/>
        <a:lstStyle/>
        <a:p>
          <a:r>
            <a:rPr lang="en-GB" dirty="0"/>
            <a:t>Nicola Tod</a:t>
          </a:r>
        </a:p>
        <a:p>
          <a:r>
            <a:rPr lang="en-GB" dirty="0"/>
            <a:t>UG Deputy Admissions Coordinator (Team 2)</a:t>
          </a:r>
        </a:p>
      </dgm:t>
    </dgm:pt>
    <dgm:pt modelId="{5778B3BA-A97C-44E8-9F4F-E70A2D523532}" type="parTrans" cxnId="{D03EEFDC-7481-4EEC-B123-265FE887D554}">
      <dgm:prSet/>
      <dgm:spPr/>
      <dgm:t>
        <a:bodyPr/>
        <a:lstStyle/>
        <a:p>
          <a:endParaRPr lang="en-GB"/>
        </a:p>
      </dgm:t>
    </dgm:pt>
    <dgm:pt modelId="{A83415A4-EE81-40EF-9408-76DC8CE60A69}" type="sibTrans" cxnId="{D03EEFDC-7481-4EEC-B123-265FE887D554}">
      <dgm:prSet/>
      <dgm:spPr/>
      <dgm:t>
        <a:bodyPr/>
        <a:lstStyle/>
        <a:p>
          <a:endParaRPr lang="en-GB"/>
        </a:p>
      </dgm:t>
    </dgm:pt>
    <dgm:pt modelId="{1D4B196D-504E-461E-B362-42DD5C5BD1AD}">
      <dgm:prSet/>
      <dgm:spPr/>
      <dgm:t>
        <a:bodyPr/>
        <a:lstStyle/>
        <a:p>
          <a:r>
            <a:rPr lang="en-GB" dirty="0"/>
            <a:t>Paul Edwards</a:t>
          </a:r>
        </a:p>
        <a:p>
          <a:r>
            <a:rPr lang="en-GB" dirty="0"/>
            <a:t>UG Deputy Admissions Coordinator (Team 3)</a:t>
          </a:r>
        </a:p>
      </dgm:t>
    </dgm:pt>
    <dgm:pt modelId="{223CFCD4-225C-49AC-9C4B-6BACD843C5CF}" type="parTrans" cxnId="{6E95181E-D144-406D-97BF-2D647E2B18AB}">
      <dgm:prSet/>
      <dgm:spPr/>
      <dgm:t>
        <a:bodyPr/>
        <a:lstStyle/>
        <a:p>
          <a:endParaRPr lang="en-GB"/>
        </a:p>
      </dgm:t>
    </dgm:pt>
    <dgm:pt modelId="{D9386AB0-0342-443F-881A-B430EE156AD6}" type="sibTrans" cxnId="{6E95181E-D144-406D-97BF-2D647E2B18AB}">
      <dgm:prSet/>
      <dgm:spPr/>
      <dgm:t>
        <a:bodyPr/>
        <a:lstStyle/>
        <a:p>
          <a:endParaRPr lang="en-GB"/>
        </a:p>
      </dgm:t>
    </dgm:pt>
    <dgm:pt modelId="{27E401C5-5336-4AD6-B2BC-7B97E33B1446}">
      <dgm:prSet/>
      <dgm:spPr/>
      <dgm:t>
        <a:bodyPr/>
        <a:lstStyle/>
        <a:p>
          <a:r>
            <a:rPr lang="en-GB" dirty="0"/>
            <a:t>Alison Eason</a:t>
          </a:r>
        </a:p>
        <a:p>
          <a:r>
            <a:rPr lang="en-GB" dirty="0"/>
            <a:t>Senior Admissions Assistant</a:t>
          </a:r>
        </a:p>
      </dgm:t>
    </dgm:pt>
    <dgm:pt modelId="{A8872D5A-F3CF-49D8-8C09-F7C9F4DD2E45}" type="parTrans" cxnId="{FF75B24C-6916-4126-8B4F-C872ACDBA5D1}">
      <dgm:prSet/>
      <dgm:spPr/>
      <dgm:t>
        <a:bodyPr/>
        <a:lstStyle/>
        <a:p>
          <a:endParaRPr lang="en-GB"/>
        </a:p>
      </dgm:t>
    </dgm:pt>
    <dgm:pt modelId="{F539F05E-08AC-4640-831F-02D482EB72F2}" type="sibTrans" cxnId="{FF75B24C-6916-4126-8B4F-C872ACDBA5D1}">
      <dgm:prSet/>
      <dgm:spPr/>
      <dgm:t>
        <a:bodyPr/>
        <a:lstStyle/>
        <a:p>
          <a:endParaRPr lang="en-GB"/>
        </a:p>
      </dgm:t>
    </dgm:pt>
    <dgm:pt modelId="{C69FA63F-1C93-4A30-8694-69B89B9BBA14}">
      <dgm:prSet/>
      <dgm:spPr/>
      <dgm:t>
        <a:bodyPr/>
        <a:lstStyle/>
        <a:p>
          <a:r>
            <a:rPr lang="en-GB" dirty="0"/>
            <a:t>Alison Harley</a:t>
          </a:r>
        </a:p>
        <a:p>
          <a:r>
            <a:rPr lang="en-GB" dirty="0"/>
            <a:t>Senior Admissions Assistant</a:t>
          </a:r>
        </a:p>
      </dgm:t>
    </dgm:pt>
    <dgm:pt modelId="{898B1540-6FC7-48D5-9EA3-0E921DA3C6A9}" type="parTrans" cxnId="{A1D72C4B-84B4-4431-8758-2EFE76F858DB}">
      <dgm:prSet/>
      <dgm:spPr/>
      <dgm:t>
        <a:bodyPr/>
        <a:lstStyle/>
        <a:p>
          <a:endParaRPr lang="en-GB"/>
        </a:p>
      </dgm:t>
    </dgm:pt>
    <dgm:pt modelId="{DE310A49-D303-4AFD-A0F3-FFA88A3165F7}" type="sibTrans" cxnId="{A1D72C4B-84B4-4431-8758-2EFE76F858DB}">
      <dgm:prSet/>
      <dgm:spPr/>
      <dgm:t>
        <a:bodyPr/>
        <a:lstStyle/>
        <a:p>
          <a:endParaRPr lang="en-GB"/>
        </a:p>
      </dgm:t>
    </dgm:pt>
    <dgm:pt modelId="{234B7901-09F3-4302-96FF-91FA24C4E06D}">
      <dgm:prSet/>
      <dgm:spPr/>
      <dgm:t>
        <a:bodyPr/>
        <a:lstStyle/>
        <a:p>
          <a:r>
            <a:rPr lang="en-GB" dirty="0"/>
            <a:t>Ulrike Hill</a:t>
          </a:r>
        </a:p>
        <a:p>
          <a:r>
            <a:rPr lang="en-GB" dirty="0"/>
            <a:t>Senior Admissions Assistant</a:t>
          </a:r>
        </a:p>
      </dgm:t>
    </dgm:pt>
    <dgm:pt modelId="{6BE443B1-91A0-4582-A8DF-7BBBC2E2F89C}" type="parTrans" cxnId="{8E8DA898-5526-42EB-94F6-096C0F748A44}">
      <dgm:prSet/>
      <dgm:spPr/>
      <dgm:t>
        <a:bodyPr/>
        <a:lstStyle/>
        <a:p>
          <a:endParaRPr lang="en-GB"/>
        </a:p>
      </dgm:t>
    </dgm:pt>
    <dgm:pt modelId="{141DA0A7-C437-4FED-98BC-A9CCB208DB70}" type="sibTrans" cxnId="{8E8DA898-5526-42EB-94F6-096C0F748A44}">
      <dgm:prSet/>
      <dgm:spPr/>
      <dgm:t>
        <a:bodyPr/>
        <a:lstStyle/>
        <a:p>
          <a:endParaRPr lang="en-GB"/>
        </a:p>
      </dgm:t>
    </dgm:pt>
    <dgm:pt modelId="{5A532B55-6A9E-450B-8AE8-AFEB7B4A2E09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GB" dirty="0"/>
            <a:t>Enquiries Assistant</a:t>
          </a:r>
        </a:p>
      </dgm:t>
    </dgm:pt>
    <dgm:pt modelId="{15E5B633-FB64-4CE9-B0EE-C10788E453AF}" type="parTrans" cxnId="{D8DF52BD-DB04-477F-A24C-A844FF702DBA}">
      <dgm:prSet/>
      <dgm:spPr/>
      <dgm:t>
        <a:bodyPr/>
        <a:lstStyle/>
        <a:p>
          <a:endParaRPr lang="en-GB"/>
        </a:p>
      </dgm:t>
    </dgm:pt>
    <dgm:pt modelId="{DD3FF7BB-ECE2-4D8B-A64C-58E4B0E22875}" type="sibTrans" cxnId="{D8DF52BD-DB04-477F-A24C-A844FF702DBA}">
      <dgm:prSet/>
      <dgm:spPr/>
      <dgm:t>
        <a:bodyPr/>
        <a:lstStyle/>
        <a:p>
          <a:endParaRPr lang="en-GB"/>
        </a:p>
      </dgm:t>
    </dgm:pt>
    <dgm:pt modelId="{4E3CD115-3C19-4945-8B21-814EA3272FC6}">
      <dgm:prSet/>
      <dgm:spPr/>
      <dgm:t>
        <a:bodyPr/>
        <a:lstStyle/>
        <a:p>
          <a:r>
            <a:rPr lang="en-GB" dirty="0"/>
            <a:t>Sharon Lythe</a:t>
          </a:r>
        </a:p>
        <a:p>
          <a:r>
            <a:rPr lang="en-GB" dirty="0"/>
            <a:t>Senior Admissions Assistant</a:t>
          </a:r>
        </a:p>
      </dgm:t>
    </dgm:pt>
    <dgm:pt modelId="{A9C87558-2EAD-483B-86D3-56F898D5C52B}" type="parTrans" cxnId="{62CB6BA1-091C-47E3-9C6F-E92B502E8A1A}">
      <dgm:prSet/>
      <dgm:spPr/>
      <dgm:t>
        <a:bodyPr/>
        <a:lstStyle/>
        <a:p>
          <a:endParaRPr lang="en-GB"/>
        </a:p>
      </dgm:t>
    </dgm:pt>
    <dgm:pt modelId="{2BD23A7F-D40C-4669-ACAA-804D878AD820}" type="sibTrans" cxnId="{62CB6BA1-091C-47E3-9C6F-E92B502E8A1A}">
      <dgm:prSet/>
      <dgm:spPr/>
      <dgm:t>
        <a:bodyPr/>
        <a:lstStyle/>
        <a:p>
          <a:endParaRPr lang="en-GB"/>
        </a:p>
      </dgm:t>
    </dgm:pt>
    <dgm:pt modelId="{4B246135-3E38-4648-8F7F-32E77970353A}">
      <dgm:prSet/>
      <dgm:spPr/>
      <dgm:t>
        <a:bodyPr/>
        <a:lstStyle/>
        <a:p>
          <a:r>
            <a:rPr lang="en-GB" dirty="0"/>
            <a:t>Nicky Spraggett</a:t>
          </a:r>
        </a:p>
        <a:p>
          <a:r>
            <a:rPr lang="en-GB" dirty="0"/>
            <a:t>Senior Admissions Assistant</a:t>
          </a:r>
        </a:p>
      </dgm:t>
    </dgm:pt>
    <dgm:pt modelId="{08767A27-2BA1-4BB5-A078-4AC662C81761}" type="parTrans" cxnId="{641E1FA3-DBD1-45EB-AA3E-9EC679B4A6A6}">
      <dgm:prSet/>
      <dgm:spPr/>
      <dgm:t>
        <a:bodyPr/>
        <a:lstStyle/>
        <a:p>
          <a:endParaRPr lang="en-GB"/>
        </a:p>
      </dgm:t>
    </dgm:pt>
    <dgm:pt modelId="{34ECBDB3-B7BB-405A-97E7-F55C1CB15D09}" type="sibTrans" cxnId="{641E1FA3-DBD1-45EB-AA3E-9EC679B4A6A6}">
      <dgm:prSet/>
      <dgm:spPr/>
      <dgm:t>
        <a:bodyPr/>
        <a:lstStyle/>
        <a:p>
          <a:endParaRPr lang="en-GB"/>
        </a:p>
      </dgm:t>
    </dgm:pt>
    <dgm:pt modelId="{0F377943-0EA1-4BE6-A827-F08B8A980549}">
      <dgm:prSet/>
      <dgm:spPr/>
      <dgm:t>
        <a:bodyPr/>
        <a:lstStyle/>
        <a:p>
          <a:r>
            <a:rPr lang="en-GB" dirty="0"/>
            <a:t>Kit Varney</a:t>
          </a:r>
        </a:p>
        <a:p>
          <a:r>
            <a:rPr lang="en-GB" dirty="0"/>
            <a:t>Senior Admissions Assistant</a:t>
          </a:r>
        </a:p>
      </dgm:t>
    </dgm:pt>
    <dgm:pt modelId="{F2C5ECEE-D0AB-408A-BA73-B0BEF0DDB81E}" type="parTrans" cxnId="{B40C3F9F-814B-4D5F-AD05-DC1CBC1EB8DF}">
      <dgm:prSet/>
      <dgm:spPr/>
      <dgm:t>
        <a:bodyPr/>
        <a:lstStyle/>
        <a:p>
          <a:endParaRPr lang="en-GB"/>
        </a:p>
      </dgm:t>
    </dgm:pt>
    <dgm:pt modelId="{6CE10A42-1051-450B-88A7-A5092FA1C9D3}" type="sibTrans" cxnId="{B40C3F9F-814B-4D5F-AD05-DC1CBC1EB8DF}">
      <dgm:prSet/>
      <dgm:spPr/>
      <dgm:t>
        <a:bodyPr/>
        <a:lstStyle/>
        <a:p>
          <a:endParaRPr lang="en-GB"/>
        </a:p>
      </dgm:t>
    </dgm:pt>
    <dgm:pt modelId="{E785B8D4-C9CF-4583-9288-7D2E9B4EDF3B}">
      <dgm:prSet/>
      <dgm:spPr/>
      <dgm:t>
        <a:bodyPr/>
        <a:lstStyle/>
        <a:p>
          <a:r>
            <a:rPr lang="en-GB" dirty="0"/>
            <a:t>Jack Edwards</a:t>
          </a:r>
        </a:p>
        <a:p>
          <a:r>
            <a:rPr lang="en-GB" dirty="0"/>
            <a:t>Senior Admissions Assistant</a:t>
          </a:r>
        </a:p>
      </dgm:t>
    </dgm:pt>
    <dgm:pt modelId="{48DC29E3-DD61-4A0C-A5D8-8882160DD830}" type="parTrans" cxnId="{AAF27FD0-B4B9-4D2B-8CC9-D2DF6042B5D3}">
      <dgm:prSet/>
      <dgm:spPr/>
      <dgm:t>
        <a:bodyPr/>
        <a:lstStyle/>
        <a:p>
          <a:endParaRPr lang="en-GB"/>
        </a:p>
      </dgm:t>
    </dgm:pt>
    <dgm:pt modelId="{DBB891E4-C1C0-4998-9B0E-4F3C599B09C0}" type="sibTrans" cxnId="{AAF27FD0-B4B9-4D2B-8CC9-D2DF6042B5D3}">
      <dgm:prSet/>
      <dgm:spPr/>
      <dgm:t>
        <a:bodyPr/>
        <a:lstStyle/>
        <a:p>
          <a:endParaRPr lang="en-GB"/>
        </a:p>
      </dgm:t>
    </dgm:pt>
    <dgm:pt modelId="{BA372B7B-E7ED-4170-81D4-DF552232620C}">
      <dgm:prSet/>
      <dgm:spPr>
        <a:noFill/>
      </dgm:spPr>
      <dgm:t>
        <a:bodyPr/>
        <a:lstStyle/>
        <a:p>
          <a:r>
            <a:rPr lang="en-GB" dirty="0"/>
            <a:t>Neela Khan</a:t>
          </a:r>
        </a:p>
        <a:p>
          <a:r>
            <a:rPr lang="en-GB" dirty="0"/>
            <a:t>Senior Admissions Assistant</a:t>
          </a:r>
        </a:p>
      </dgm:t>
    </dgm:pt>
    <dgm:pt modelId="{AEBFD06E-D2AC-4FBB-82C5-79FAFBA06781}" type="parTrans" cxnId="{6CA2AE14-C2B7-4FA9-A324-6E1F355E7C83}">
      <dgm:prSet/>
      <dgm:spPr/>
      <dgm:t>
        <a:bodyPr/>
        <a:lstStyle/>
        <a:p>
          <a:endParaRPr lang="en-GB"/>
        </a:p>
      </dgm:t>
    </dgm:pt>
    <dgm:pt modelId="{0DAB0F2F-58BB-48DE-A7C2-472D9186CBAB}" type="sibTrans" cxnId="{6CA2AE14-C2B7-4FA9-A324-6E1F355E7C83}">
      <dgm:prSet/>
      <dgm:spPr/>
      <dgm:t>
        <a:bodyPr/>
        <a:lstStyle/>
        <a:p>
          <a:endParaRPr lang="en-GB"/>
        </a:p>
      </dgm:t>
    </dgm:pt>
    <dgm:pt modelId="{0648FD3A-F0DB-4511-8CB5-25FCC8FFDC46}">
      <dgm:prSet/>
      <dgm:spPr/>
      <dgm:t>
        <a:bodyPr/>
        <a:lstStyle/>
        <a:p>
          <a:r>
            <a:rPr lang="en-GB" dirty="0"/>
            <a:t>Georgina Owen</a:t>
          </a:r>
        </a:p>
        <a:p>
          <a:r>
            <a:rPr lang="en-GB" dirty="0"/>
            <a:t>Senior Admissions Assistant</a:t>
          </a:r>
        </a:p>
      </dgm:t>
    </dgm:pt>
    <dgm:pt modelId="{D0819CD5-D89B-4346-8513-06BA833D4C21}" type="parTrans" cxnId="{65913533-5FDA-442C-B43A-955FF573D5B2}">
      <dgm:prSet/>
      <dgm:spPr/>
      <dgm:t>
        <a:bodyPr/>
        <a:lstStyle/>
        <a:p>
          <a:endParaRPr lang="en-GB"/>
        </a:p>
      </dgm:t>
    </dgm:pt>
    <dgm:pt modelId="{DEB5319C-3407-4D70-A3A5-A4E5902F44B4}" type="sibTrans" cxnId="{65913533-5FDA-442C-B43A-955FF573D5B2}">
      <dgm:prSet/>
      <dgm:spPr/>
      <dgm:t>
        <a:bodyPr/>
        <a:lstStyle/>
        <a:p>
          <a:endParaRPr lang="en-GB"/>
        </a:p>
      </dgm:t>
    </dgm:pt>
    <dgm:pt modelId="{164D9261-DC18-4A70-A6E8-E1A58EF5E5EF}">
      <dgm:prSet/>
      <dgm:spPr/>
      <dgm:t>
        <a:bodyPr/>
        <a:lstStyle/>
        <a:p>
          <a:r>
            <a:rPr lang="en-GB" dirty="0"/>
            <a:t>Julie Connelly</a:t>
          </a:r>
        </a:p>
        <a:p>
          <a:r>
            <a:rPr lang="en-GB" dirty="0"/>
            <a:t>Senior Admissions Assistant</a:t>
          </a:r>
        </a:p>
      </dgm:t>
    </dgm:pt>
    <dgm:pt modelId="{62EF708D-CBA8-4CB8-BAA7-62D95B224C4A}" type="parTrans" cxnId="{66995E79-6375-42F9-8B34-63F167BC387A}">
      <dgm:prSet/>
      <dgm:spPr/>
      <dgm:t>
        <a:bodyPr/>
        <a:lstStyle/>
        <a:p>
          <a:endParaRPr lang="en-GB"/>
        </a:p>
      </dgm:t>
    </dgm:pt>
    <dgm:pt modelId="{F5BED9C0-165F-4D95-AE7E-1912BE0E9863}" type="sibTrans" cxnId="{66995E79-6375-42F9-8B34-63F167BC387A}">
      <dgm:prSet/>
      <dgm:spPr/>
      <dgm:t>
        <a:bodyPr/>
        <a:lstStyle/>
        <a:p>
          <a:endParaRPr lang="en-GB"/>
        </a:p>
      </dgm:t>
    </dgm:pt>
    <dgm:pt modelId="{0EE00F38-D154-4111-8587-25E7E4FB5748}">
      <dgm:prSet/>
      <dgm:spPr/>
      <dgm:t>
        <a:bodyPr/>
        <a:lstStyle/>
        <a:p>
          <a:r>
            <a:rPr lang="en-GB" dirty="0"/>
            <a:t>Remy </a:t>
          </a:r>
          <a:r>
            <a:rPr lang="en-GB" dirty="0" err="1"/>
            <a:t>Tullah</a:t>
          </a:r>
          <a:endParaRPr lang="en-GB" dirty="0"/>
        </a:p>
        <a:p>
          <a:r>
            <a:rPr lang="en-GB" dirty="0"/>
            <a:t>Senior Admissions Assistant</a:t>
          </a:r>
        </a:p>
      </dgm:t>
    </dgm:pt>
    <dgm:pt modelId="{F27B105B-186C-4ECD-A482-3350F300100F}" type="parTrans" cxnId="{C60E7E0D-E8CE-4B3B-A2AC-6B3418A90BE2}">
      <dgm:prSet/>
      <dgm:spPr/>
      <dgm:t>
        <a:bodyPr/>
        <a:lstStyle/>
        <a:p>
          <a:endParaRPr lang="en-GB"/>
        </a:p>
      </dgm:t>
    </dgm:pt>
    <dgm:pt modelId="{09F3BD64-8833-44E5-B429-2738EB84D3DB}" type="sibTrans" cxnId="{C60E7E0D-E8CE-4B3B-A2AC-6B3418A90BE2}">
      <dgm:prSet/>
      <dgm:spPr/>
      <dgm:t>
        <a:bodyPr/>
        <a:lstStyle/>
        <a:p>
          <a:endParaRPr lang="en-GB"/>
        </a:p>
      </dgm:t>
    </dgm:pt>
    <dgm:pt modelId="{34E85141-DBD9-4FD7-A10A-1ACD5D400964}">
      <dgm:prSet/>
      <dgm:spPr/>
      <dgm:t>
        <a:bodyPr/>
        <a:lstStyle/>
        <a:p>
          <a:r>
            <a:rPr lang="en-GB" dirty="0"/>
            <a:t>Sameer Baz</a:t>
          </a:r>
        </a:p>
        <a:p>
          <a:r>
            <a:rPr lang="en-GB" dirty="0"/>
            <a:t>Senior Admissions Assistant</a:t>
          </a:r>
        </a:p>
      </dgm:t>
    </dgm:pt>
    <dgm:pt modelId="{6B0F1441-0CD5-461C-99E2-D64CCB67B684}" type="parTrans" cxnId="{D049F220-6549-439A-84BA-5CBD0EE2EE9F}">
      <dgm:prSet/>
      <dgm:spPr/>
      <dgm:t>
        <a:bodyPr/>
        <a:lstStyle/>
        <a:p>
          <a:endParaRPr lang="en-GB"/>
        </a:p>
      </dgm:t>
    </dgm:pt>
    <dgm:pt modelId="{AE90ED2F-96D0-46C9-9EDC-011287143E10}" type="sibTrans" cxnId="{D049F220-6549-439A-84BA-5CBD0EE2EE9F}">
      <dgm:prSet/>
      <dgm:spPr/>
      <dgm:t>
        <a:bodyPr/>
        <a:lstStyle/>
        <a:p>
          <a:endParaRPr lang="en-GB"/>
        </a:p>
      </dgm:t>
    </dgm:pt>
    <dgm:pt modelId="{61358149-7526-4393-BA12-A6D753E2E616}">
      <dgm:prSet/>
      <dgm:spPr/>
      <dgm:t>
        <a:bodyPr/>
        <a:lstStyle/>
        <a:p>
          <a:r>
            <a:rPr lang="en-GB" dirty="0"/>
            <a:t>Michelle Chalmers</a:t>
          </a:r>
        </a:p>
        <a:p>
          <a:r>
            <a:rPr lang="en-GB" dirty="0"/>
            <a:t>Senior Admissions Assistant</a:t>
          </a:r>
        </a:p>
      </dgm:t>
    </dgm:pt>
    <dgm:pt modelId="{DDB66580-59B5-4F86-A6E8-C81A192C7557}" type="parTrans" cxnId="{2A89C15A-3120-4392-B47B-E236D2923794}">
      <dgm:prSet/>
      <dgm:spPr/>
      <dgm:t>
        <a:bodyPr/>
        <a:lstStyle/>
        <a:p>
          <a:endParaRPr lang="en-GB"/>
        </a:p>
      </dgm:t>
    </dgm:pt>
    <dgm:pt modelId="{1FD55500-53D1-4FF3-AA7C-B2535B4C83BE}" type="sibTrans" cxnId="{2A89C15A-3120-4392-B47B-E236D2923794}">
      <dgm:prSet/>
      <dgm:spPr/>
      <dgm:t>
        <a:bodyPr/>
        <a:lstStyle/>
        <a:p>
          <a:endParaRPr lang="en-GB"/>
        </a:p>
      </dgm:t>
    </dgm:pt>
    <dgm:pt modelId="{50346618-69F8-4BD1-8FCD-49DFB51A191C}">
      <dgm:prSet/>
      <dgm:spPr/>
      <dgm:t>
        <a:bodyPr/>
        <a:lstStyle/>
        <a:p>
          <a:r>
            <a:rPr lang="en-GB" dirty="0"/>
            <a:t>Jag Kalsi</a:t>
          </a:r>
        </a:p>
        <a:p>
          <a:r>
            <a:rPr lang="en-GB" dirty="0"/>
            <a:t>Senior Admissions Assistant</a:t>
          </a:r>
        </a:p>
      </dgm:t>
    </dgm:pt>
    <dgm:pt modelId="{3179FB6F-0997-4A36-B61B-A8544BE00161}" type="parTrans" cxnId="{3D9C08F4-3198-4328-BD21-A7CCFD774AA4}">
      <dgm:prSet/>
      <dgm:spPr/>
      <dgm:t>
        <a:bodyPr/>
        <a:lstStyle/>
        <a:p>
          <a:endParaRPr lang="en-GB"/>
        </a:p>
      </dgm:t>
    </dgm:pt>
    <dgm:pt modelId="{BD200D14-D705-448E-B17A-355D94F86C68}" type="sibTrans" cxnId="{3D9C08F4-3198-4328-BD21-A7CCFD774AA4}">
      <dgm:prSet/>
      <dgm:spPr/>
      <dgm:t>
        <a:bodyPr/>
        <a:lstStyle/>
        <a:p>
          <a:endParaRPr lang="en-GB"/>
        </a:p>
      </dgm:t>
    </dgm:pt>
    <dgm:pt modelId="{713285D0-3FB0-4C2D-8B17-982E82BF1BE9}">
      <dgm:prSet/>
      <dgm:spPr/>
      <dgm:t>
        <a:bodyPr/>
        <a:lstStyle/>
        <a:p>
          <a:r>
            <a:rPr lang="en-GB" dirty="0"/>
            <a:t>Anca Kranenborg</a:t>
          </a:r>
        </a:p>
        <a:p>
          <a:r>
            <a:rPr lang="en-GB" dirty="0"/>
            <a:t>Senior Admissions Assistant</a:t>
          </a:r>
        </a:p>
      </dgm:t>
    </dgm:pt>
    <dgm:pt modelId="{53040983-B3E6-4983-BC11-5585C3A4E64B}" type="parTrans" cxnId="{870186CC-7D67-4959-9457-F837738CD8F9}">
      <dgm:prSet/>
      <dgm:spPr/>
      <dgm:t>
        <a:bodyPr/>
        <a:lstStyle/>
        <a:p>
          <a:endParaRPr lang="en-GB"/>
        </a:p>
      </dgm:t>
    </dgm:pt>
    <dgm:pt modelId="{924C7D34-34BA-4E96-87E9-E190412CD7C2}" type="sibTrans" cxnId="{870186CC-7D67-4959-9457-F837738CD8F9}">
      <dgm:prSet/>
      <dgm:spPr/>
      <dgm:t>
        <a:bodyPr/>
        <a:lstStyle/>
        <a:p>
          <a:endParaRPr lang="en-GB"/>
        </a:p>
      </dgm:t>
    </dgm:pt>
    <dgm:pt modelId="{028EEFA6-D993-428A-A35C-64F4E71FE2C3}">
      <dgm:prSet/>
      <dgm:spPr/>
      <dgm:t>
        <a:bodyPr/>
        <a:lstStyle/>
        <a:p>
          <a:r>
            <a:rPr lang="en-GB" dirty="0"/>
            <a:t>Wendy Herron</a:t>
          </a:r>
        </a:p>
        <a:p>
          <a:r>
            <a:rPr lang="en-GB" dirty="0"/>
            <a:t>Senior Admissions Assistant</a:t>
          </a:r>
        </a:p>
      </dgm:t>
    </dgm:pt>
    <dgm:pt modelId="{410E96AD-DB72-4AA6-82A3-511D44DFB2E1}" type="parTrans" cxnId="{7623D7F4-847D-4ABE-B28D-C16333312AEC}">
      <dgm:prSet/>
      <dgm:spPr/>
      <dgm:t>
        <a:bodyPr/>
        <a:lstStyle/>
        <a:p>
          <a:endParaRPr lang="en-GB"/>
        </a:p>
      </dgm:t>
    </dgm:pt>
    <dgm:pt modelId="{22D268B3-BAD3-4CB8-A982-06ACC81ACDB9}" type="sibTrans" cxnId="{7623D7F4-847D-4ABE-B28D-C16333312AEC}">
      <dgm:prSet/>
      <dgm:spPr/>
      <dgm:t>
        <a:bodyPr/>
        <a:lstStyle/>
        <a:p>
          <a:endParaRPr lang="en-GB"/>
        </a:p>
      </dgm:t>
    </dgm:pt>
    <dgm:pt modelId="{8B0E9614-9C7D-4124-BFEE-1B154153BF2B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dirty="0"/>
            <a:t>Maternity leave</a:t>
          </a:r>
        </a:p>
      </dgm:t>
    </dgm:pt>
    <dgm:pt modelId="{E65E6E67-BC4B-473F-B821-8E532E6AF259}" type="parTrans" cxnId="{6CAF05B7-857F-4E1D-82A4-9AF70548CD39}">
      <dgm:prSet/>
      <dgm:spPr/>
      <dgm:t>
        <a:bodyPr/>
        <a:lstStyle/>
        <a:p>
          <a:endParaRPr lang="en-GB"/>
        </a:p>
      </dgm:t>
    </dgm:pt>
    <dgm:pt modelId="{8F2D66D0-6B48-4349-8A50-F46D0D34E202}" type="sibTrans" cxnId="{6CAF05B7-857F-4E1D-82A4-9AF70548CD39}">
      <dgm:prSet/>
      <dgm:spPr/>
      <dgm:t>
        <a:bodyPr/>
        <a:lstStyle/>
        <a:p>
          <a:endParaRPr lang="en-GB"/>
        </a:p>
      </dgm:t>
    </dgm:pt>
    <dgm:pt modelId="{FA49B6AC-87E1-49D4-BCDE-7BC2DFCBE7E6}">
      <dgm:prSet phldrT="[Text]"/>
      <dgm:spPr>
        <a:solidFill>
          <a:srgbClr val="FFF2CC"/>
        </a:solidFill>
      </dgm:spPr>
      <dgm:t>
        <a:bodyPr/>
        <a:lstStyle/>
        <a:p>
          <a:r>
            <a:rPr lang="en-GB" dirty="0"/>
            <a:t>Vacant</a:t>
          </a:r>
        </a:p>
      </dgm:t>
    </dgm:pt>
    <dgm:pt modelId="{143803D4-6243-4E38-A3BA-EC928252578B}" type="parTrans" cxnId="{024F7936-2912-4E56-944C-AF8015F72A40}">
      <dgm:prSet/>
      <dgm:spPr/>
      <dgm:t>
        <a:bodyPr/>
        <a:lstStyle/>
        <a:p>
          <a:endParaRPr lang="en-GB"/>
        </a:p>
      </dgm:t>
    </dgm:pt>
    <dgm:pt modelId="{A4B9AD3A-9ABF-4E40-9B05-9CD0850D849E}" type="sibTrans" cxnId="{024F7936-2912-4E56-944C-AF8015F72A40}">
      <dgm:prSet/>
      <dgm:spPr/>
      <dgm:t>
        <a:bodyPr/>
        <a:lstStyle/>
        <a:p>
          <a:endParaRPr lang="en-GB"/>
        </a:p>
      </dgm:t>
    </dgm:pt>
    <dgm:pt modelId="{0D1A99E9-E8E9-4B6A-97C8-A34E1B420606}">
      <dgm:prSet/>
      <dgm:spPr>
        <a:solidFill>
          <a:srgbClr val="FFF2CC"/>
        </a:solidFill>
      </dgm:spPr>
      <dgm:t>
        <a:bodyPr/>
        <a:lstStyle/>
        <a:p>
          <a:r>
            <a:rPr lang="en-GB" dirty="0"/>
            <a:t>UG Admissions Officer Maternity Cover</a:t>
          </a:r>
        </a:p>
      </dgm:t>
    </dgm:pt>
    <dgm:pt modelId="{0C40A1CF-210E-423D-AC9C-38543CDEBADD}" type="parTrans" cxnId="{9E074C21-8894-4B54-A61F-05251843D009}">
      <dgm:prSet/>
      <dgm:spPr/>
      <dgm:t>
        <a:bodyPr/>
        <a:lstStyle/>
        <a:p>
          <a:endParaRPr lang="en-GB"/>
        </a:p>
      </dgm:t>
    </dgm:pt>
    <dgm:pt modelId="{8F6CDEF5-CC6D-404A-8FE4-BF145B91DEC5}" type="sibTrans" cxnId="{9E074C21-8894-4B54-A61F-05251843D009}">
      <dgm:prSet/>
      <dgm:spPr/>
      <dgm:t>
        <a:bodyPr/>
        <a:lstStyle/>
        <a:p>
          <a:endParaRPr lang="en-GB"/>
        </a:p>
      </dgm:t>
    </dgm:pt>
    <dgm:pt modelId="{9DB4DF5F-35AB-4BA9-8E54-C66D57ABFAC6}" type="pres">
      <dgm:prSet presAssocID="{62F1B127-A960-4412-B093-DBB82AF001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CBF0130-2751-4CA9-83E2-16A94EF4585D}" type="pres">
      <dgm:prSet presAssocID="{0FC3754F-4365-4726-AFF7-653F3EFB1B5F}" presName="hierRoot1" presStyleCnt="0">
        <dgm:presLayoutVars>
          <dgm:hierBranch val="init"/>
        </dgm:presLayoutVars>
      </dgm:prSet>
      <dgm:spPr/>
    </dgm:pt>
    <dgm:pt modelId="{00D7ACE4-3FAB-4D24-BFF5-AF67D2C97DE9}" type="pres">
      <dgm:prSet presAssocID="{0FC3754F-4365-4726-AFF7-653F3EFB1B5F}" presName="rootComposite1" presStyleCnt="0"/>
      <dgm:spPr/>
    </dgm:pt>
    <dgm:pt modelId="{3F94A4E9-E30D-4613-B6CB-672ADF99F640}" type="pres">
      <dgm:prSet presAssocID="{0FC3754F-4365-4726-AFF7-653F3EFB1B5F}" presName="rootText1" presStyleLbl="node0" presStyleIdx="0" presStyleCnt="3">
        <dgm:presLayoutVars>
          <dgm:chPref val="3"/>
        </dgm:presLayoutVars>
      </dgm:prSet>
      <dgm:spPr/>
    </dgm:pt>
    <dgm:pt modelId="{F4985118-1721-4D99-BDD6-DCDC720901B5}" type="pres">
      <dgm:prSet presAssocID="{0FC3754F-4365-4726-AFF7-653F3EFB1B5F}" presName="rootConnector1" presStyleLbl="node1" presStyleIdx="0" presStyleCnt="0"/>
      <dgm:spPr/>
    </dgm:pt>
    <dgm:pt modelId="{768EB065-3D24-4843-BEED-B40BA3785AAF}" type="pres">
      <dgm:prSet presAssocID="{0FC3754F-4365-4726-AFF7-653F3EFB1B5F}" presName="hierChild2" presStyleCnt="0"/>
      <dgm:spPr/>
    </dgm:pt>
    <dgm:pt modelId="{4E532E54-7B8E-4A55-B767-E0D21D635651}" type="pres">
      <dgm:prSet presAssocID="{02EBC82D-B054-460C-872B-71736D48A1BE}" presName="Name64" presStyleLbl="parChTrans1D2" presStyleIdx="0" presStyleCnt="3"/>
      <dgm:spPr/>
    </dgm:pt>
    <dgm:pt modelId="{095BF335-97CA-476C-B2F4-E90FF7C3B84B}" type="pres">
      <dgm:prSet presAssocID="{B6F66F7A-0FF5-4819-B6D2-C9C74662E807}" presName="hierRoot2" presStyleCnt="0">
        <dgm:presLayoutVars>
          <dgm:hierBranch val="init"/>
        </dgm:presLayoutVars>
      </dgm:prSet>
      <dgm:spPr/>
    </dgm:pt>
    <dgm:pt modelId="{832DB7F2-129D-4180-9CA5-B7E8A6AB639F}" type="pres">
      <dgm:prSet presAssocID="{B6F66F7A-0FF5-4819-B6D2-C9C74662E807}" presName="rootComposite" presStyleCnt="0"/>
      <dgm:spPr/>
    </dgm:pt>
    <dgm:pt modelId="{F460FE68-4D75-420B-89AA-FB10D6C260AE}" type="pres">
      <dgm:prSet presAssocID="{B6F66F7A-0FF5-4819-B6D2-C9C74662E807}" presName="rootText" presStyleLbl="node2" presStyleIdx="0" presStyleCnt="3" custScaleX="119316">
        <dgm:presLayoutVars>
          <dgm:chPref val="3"/>
        </dgm:presLayoutVars>
      </dgm:prSet>
      <dgm:spPr/>
    </dgm:pt>
    <dgm:pt modelId="{7B0FA38B-D447-40CA-8F09-3A9ABB904D49}" type="pres">
      <dgm:prSet presAssocID="{B6F66F7A-0FF5-4819-B6D2-C9C74662E807}" presName="rootConnector" presStyleLbl="node2" presStyleIdx="0" presStyleCnt="3"/>
      <dgm:spPr/>
    </dgm:pt>
    <dgm:pt modelId="{676AB62C-7882-4ABA-A537-1D91064B3419}" type="pres">
      <dgm:prSet presAssocID="{B6F66F7A-0FF5-4819-B6D2-C9C74662E807}" presName="hierChild4" presStyleCnt="0"/>
      <dgm:spPr/>
    </dgm:pt>
    <dgm:pt modelId="{854E8BA4-2CA0-4E4F-9D8F-6C1D8CEC52CD}" type="pres">
      <dgm:prSet presAssocID="{B6F66F7A-0FF5-4819-B6D2-C9C74662E807}" presName="hierChild5" presStyleCnt="0"/>
      <dgm:spPr/>
    </dgm:pt>
    <dgm:pt modelId="{3FF45D36-D519-4998-89E0-48517D29EFE2}" type="pres">
      <dgm:prSet presAssocID="{3398763A-C887-4F78-B2B8-D27E881003F2}" presName="Name64" presStyleLbl="parChTrans1D2" presStyleIdx="1" presStyleCnt="3"/>
      <dgm:spPr/>
    </dgm:pt>
    <dgm:pt modelId="{2B7F1A36-D3C5-4633-B1B6-D089C8AEC56D}" type="pres">
      <dgm:prSet presAssocID="{D4DD8741-3F47-4BD2-9380-354566B324AF}" presName="hierRoot2" presStyleCnt="0">
        <dgm:presLayoutVars>
          <dgm:hierBranch val="init"/>
        </dgm:presLayoutVars>
      </dgm:prSet>
      <dgm:spPr/>
    </dgm:pt>
    <dgm:pt modelId="{83D654E5-1C57-4C15-BC19-B9CF1F9705F0}" type="pres">
      <dgm:prSet presAssocID="{D4DD8741-3F47-4BD2-9380-354566B324AF}" presName="rootComposite" presStyleCnt="0"/>
      <dgm:spPr/>
    </dgm:pt>
    <dgm:pt modelId="{FF6D8AC2-890F-4204-BDCF-A0D91CA68EF5}" type="pres">
      <dgm:prSet presAssocID="{D4DD8741-3F47-4BD2-9380-354566B324AF}" presName="rootText" presStyleLbl="node2" presStyleIdx="1" presStyleCnt="3" custScaleX="122466">
        <dgm:presLayoutVars>
          <dgm:chPref val="3"/>
        </dgm:presLayoutVars>
      </dgm:prSet>
      <dgm:spPr/>
    </dgm:pt>
    <dgm:pt modelId="{E004AFBC-899F-4AA0-9AEC-D6087025131C}" type="pres">
      <dgm:prSet presAssocID="{D4DD8741-3F47-4BD2-9380-354566B324AF}" presName="rootConnector" presStyleLbl="node2" presStyleIdx="1" presStyleCnt="3"/>
      <dgm:spPr/>
    </dgm:pt>
    <dgm:pt modelId="{277A6FBA-EDD4-4A17-ACCC-D8B86207ED2D}" type="pres">
      <dgm:prSet presAssocID="{D4DD8741-3F47-4BD2-9380-354566B324AF}" presName="hierChild4" presStyleCnt="0"/>
      <dgm:spPr/>
    </dgm:pt>
    <dgm:pt modelId="{4986243F-BF12-4C50-98E5-D595DA2B94DF}" type="pres">
      <dgm:prSet presAssocID="{1A84F495-B98F-4394-A1E0-7E21F6F87D2D}" presName="Name64" presStyleLbl="parChTrans1D3" presStyleIdx="0" presStyleCnt="11"/>
      <dgm:spPr/>
    </dgm:pt>
    <dgm:pt modelId="{F833B66A-2CAC-47B4-ABD9-5B713146BE28}" type="pres">
      <dgm:prSet presAssocID="{7B4B3E5B-621C-4038-B21E-2F193E116F97}" presName="hierRoot2" presStyleCnt="0">
        <dgm:presLayoutVars>
          <dgm:hierBranch val="init"/>
        </dgm:presLayoutVars>
      </dgm:prSet>
      <dgm:spPr/>
    </dgm:pt>
    <dgm:pt modelId="{BFFE121C-51CF-4393-A232-DBA5185012EE}" type="pres">
      <dgm:prSet presAssocID="{7B4B3E5B-621C-4038-B21E-2F193E116F97}" presName="rootComposite" presStyleCnt="0"/>
      <dgm:spPr/>
    </dgm:pt>
    <dgm:pt modelId="{9982EDBA-30E2-40AD-B186-E755B06CA603}" type="pres">
      <dgm:prSet presAssocID="{7B4B3E5B-621C-4038-B21E-2F193E116F97}" presName="rootText" presStyleLbl="node3" presStyleIdx="0" presStyleCnt="11">
        <dgm:presLayoutVars>
          <dgm:chPref val="3"/>
        </dgm:presLayoutVars>
      </dgm:prSet>
      <dgm:spPr/>
    </dgm:pt>
    <dgm:pt modelId="{3E6FB17B-C202-4355-A80C-6EFD541001B5}" type="pres">
      <dgm:prSet presAssocID="{7B4B3E5B-621C-4038-B21E-2F193E116F97}" presName="rootConnector" presStyleLbl="node3" presStyleIdx="0" presStyleCnt="11"/>
      <dgm:spPr/>
    </dgm:pt>
    <dgm:pt modelId="{CF71B1E4-A938-4AA3-B3D8-8A4108FB12AF}" type="pres">
      <dgm:prSet presAssocID="{7B4B3E5B-621C-4038-B21E-2F193E116F97}" presName="hierChild4" presStyleCnt="0"/>
      <dgm:spPr/>
    </dgm:pt>
    <dgm:pt modelId="{C8F9D0BC-180D-417F-ACF9-21885ADDC52B}" type="pres">
      <dgm:prSet presAssocID="{7B4B3E5B-621C-4038-B21E-2F193E116F97}" presName="hierChild5" presStyleCnt="0"/>
      <dgm:spPr/>
    </dgm:pt>
    <dgm:pt modelId="{80C98D94-E0A1-4FFA-B33D-892973CCEB6A}" type="pres">
      <dgm:prSet presAssocID="{6C1CC8AF-BE6E-4F1D-876F-9844DCE7C97C}" presName="Name64" presStyleLbl="parChTrans1D3" presStyleIdx="1" presStyleCnt="11"/>
      <dgm:spPr/>
    </dgm:pt>
    <dgm:pt modelId="{54264CC2-2BC6-40A2-ADAD-FFB2177E977A}" type="pres">
      <dgm:prSet presAssocID="{360A8393-5FFF-4F03-90BA-1BD48E93B83C}" presName="hierRoot2" presStyleCnt="0">
        <dgm:presLayoutVars>
          <dgm:hierBranch val="init"/>
        </dgm:presLayoutVars>
      </dgm:prSet>
      <dgm:spPr/>
    </dgm:pt>
    <dgm:pt modelId="{F854AFFB-0E9C-44C2-ACC0-9D03C3A2D7B9}" type="pres">
      <dgm:prSet presAssocID="{360A8393-5FFF-4F03-90BA-1BD48E93B83C}" presName="rootComposite" presStyleCnt="0"/>
      <dgm:spPr/>
    </dgm:pt>
    <dgm:pt modelId="{F23A3433-EA35-42C4-B4C6-4EDC73F213C5}" type="pres">
      <dgm:prSet presAssocID="{360A8393-5FFF-4F03-90BA-1BD48E93B83C}" presName="rootText" presStyleLbl="node3" presStyleIdx="1" presStyleCnt="11">
        <dgm:presLayoutVars>
          <dgm:chPref val="3"/>
        </dgm:presLayoutVars>
      </dgm:prSet>
      <dgm:spPr/>
    </dgm:pt>
    <dgm:pt modelId="{1B6FA01A-AFC5-4E88-952B-DD6B62153F4E}" type="pres">
      <dgm:prSet presAssocID="{360A8393-5FFF-4F03-90BA-1BD48E93B83C}" presName="rootConnector" presStyleLbl="node3" presStyleIdx="1" presStyleCnt="11"/>
      <dgm:spPr/>
    </dgm:pt>
    <dgm:pt modelId="{4826C382-F1D0-4698-B64F-8472AFA79843}" type="pres">
      <dgm:prSet presAssocID="{360A8393-5FFF-4F03-90BA-1BD48E93B83C}" presName="hierChild4" presStyleCnt="0"/>
      <dgm:spPr/>
    </dgm:pt>
    <dgm:pt modelId="{2C2FBE02-2F6D-44F5-833A-DDB176600933}" type="pres">
      <dgm:prSet presAssocID="{360A8393-5FFF-4F03-90BA-1BD48E93B83C}" presName="hierChild5" presStyleCnt="0"/>
      <dgm:spPr/>
    </dgm:pt>
    <dgm:pt modelId="{F9E9ECF5-6E30-48ED-9269-61B8019F8534}" type="pres">
      <dgm:prSet presAssocID="{1487FD53-1C51-4E1E-87EF-503B2CB7F2ED}" presName="Name64" presStyleLbl="parChTrans1D3" presStyleIdx="2" presStyleCnt="11"/>
      <dgm:spPr/>
    </dgm:pt>
    <dgm:pt modelId="{A5E8F8CE-4D2E-48A3-B466-61CC2D90AADA}" type="pres">
      <dgm:prSet presAssocID="{F9D353B9-EEF1-40BB-A3C1-C09FFEDC93DD}" presName="hierRoot2" presStyleCnt="0">
        <dgm:presLayoutVars>
          <dgm:hierBranch val="init"/>
        </dgm:presLayoutVars>
      </dgm:prSet>
      <dgm:spPr/>
    </dgm:pt>
    <dgm:pt modelId="{34E85512-2C4E-4E2B-A79E-FAE54E596CA3}" type="pres">
      <dgm:prSet presAssocID="{F9D353B9-EEF1-40BB-A3C1-C09FFEDC93DD}" presName="rootComposite" presStyleCnt="0"/>
      <dgm:spPr/>
    </dgm:pt>
    <dgm:pt modelId="{8A885B83-A75F-4510-8E74-90292EDB3A58}" type="pres">
      <dgm:prSet presAssocID="{F9D353B9-EEF1-40BB-A3C1-C09FFEDC93DD}" presName="rootText" presStyleLbl="node3" presStyleIdx="2" presStyleCnt="11">
        <dgm:presLayoutVars>
          <dgm:chPref val="3"/>
        </dgm:presLayoutVars>
      </dgm:prSet>
      <dgm:spPr/>
    </dgm:pt>
    <dgm:pt modelId="{DA2D1D49-C5C9-4CCE-BC41-126E68632326}" type="pres">
      <dgm:prSet presAssocID="{F9D353B9-EEF1-40BB-A3C1-C09FFEDC93DD}" presName="rootConnector" presStyleLbl="node3" presStyleIdx="2" presStyleCnt="11"/>
      <dgm:spPr/>
    </dgm:pt>
    <dgm:pt modelId="{A10B22F0-C5A8-4EA5-B74C-AF0391BED102}" type="pres">
      <dgm:prSet presAssocID="{F9D353B9-EEF1-40BB-A3C1-C09FFEDC93DD}" presName="hierChild4" presStyleCnt="0"/>
      <dgm:spPr/>
    </dgm:pt>
    <dgm:pt modelId="{8C618926-D432-4DFE-B4BD-20D182B7F091}" type="pres">
      <dgm:prSet presAssocID="{F9D353B9-EEF1-40BB-A3C1-C09FFEDC93DD}" presName="hierChild5" presStyleCnt="0"/>
      <dgm:spPr/>
    </dgm:pt>
    <dgm:pt modelId="{72BB0047-2D59-4492-8E5A-4903B8A58E1B}" type="pres">
      <dgm:prSet presAssocID="{E976D6AF-07B1-406D-9972-5F6C891C0B8C}" presName="Name64" presStyleLbl="parChTrans1D3" presStyleIdx="3" presStyleCnt="11"/>
      <dgm:spPr/>
    </dgm:pt>
    <dgm:pt modelId="{E9D7E22A-0E9B-4B4C-91C1-00C9A842BA24}" type="pres">
      <dgm:prSet presAssocID="{6D3CA6F6-FF24-4DA3-85F6-C539A5756ED6}" presName="hierRoot2" presStyleCnt="0">
        <dgm:presLayoutVars>
          <dgm:hierBranch val="init"/>
        </dgm:presLayoutVars>
      </dgm:prSet>
      <dgm:spPr/>
    </dgm:pt>
    <dgm:pt modelId="{42925532-F057-49F2-85E3-5FF25EFBA226}" type="pres">
      <dgm:prSet presAssocID="{6D3CA6F6-FF24-4DA3-85F6-C539A5756ED6}" presName="rootComposite" presStyleCnt="0"/>
      <dgm:spPr/>
    </dgm:pt>
    <dgm:pt modelId="{16A7596D-A445-423D-A292-93FB7AE9D86A}" type="pres">
      <dgm:prSet presAssocID="{6D3CA6F6-FF24-4DA3-85F6-C539A5756ED6}" presName="rootText" presStyleLbl="node3" presStyleIdx="3" presStyleCnt="11">
        <dgm:presLayoutVars>
          <dgm:chPref val="3"/>
        </dgm:presLayoutVars>
      </dgm:prSet>
      <dgm:spPr/>
    </dgm:pt>
    <dgm:pt modelId="{BDFEC615-F028-49AC-9332-2389B7315F8D}" type="pres">
      <dgm:prSet presAssocID="{6D3CA6F6-FF24-4DA3-85F6-C539A5756ED6}" presName="rootConnector" presStyleLbl="node3" presStyleIdx="3" presStyleCnt="11"/>
      <dgm:spPr/>
    </dgm:pt>
    <dgm:pt modelId="{94F22E44-D0E4-4B33-AC96-DD227F8687A7}" type="pres">
      <dgm:prSet presAssocID="{6D3CA6F6-FF24-4DA3-85F6-C539A5756ED6}" presName="hierChild4" presStyleCnt="0"/>
      <dgm:spPr/>
    </dgm:pt>
    <dgm:pt modelId="{D504A71D-A534-4939-B855-3AD250F653BB}" type="pres">
      <dgm:prSet presAssocID="{6D3CA6F6-FF24-4DA3-85F6-C539A5756ED6}" presName="hierChild5" presStyleCnt="0"/>
      <dgm:spPr/>
    </dgm:pt>
    <dgm:pt modelId="{10743F8A-F5CE-40EB-8CC4-92D1FDFD302C}" type="pres">
      <dgm:prSet presAssocID="{B9A51F28-C707-4552-9055-10FD1C946A61}" presName="Name64" presStyleLbl="parChTrans1D3" presStyleIdx="4" presStyleCnt="11"/>
      <dgm:spPr/>
    </dgm:pt>
    <dgm:pt modelId="{3ED0CD1A-7FA0-4A47-ADA6-F51416AA2EF2}" type="pres">
      <dgm:prSet presAssocID="{A4FCD18C-5804-4CCD-8A51-BEBBAFF255B7}" presName="hierRoot2" presStyleCnt="0">
        <dgm:presLayoutVars>
          <dgm:hierBranch val="init"/>
        </dgm:presLayoutVars>
      </dgm:prSet>
      <dgm:spPr/>
    </dgm:pt>
    <dgm:pt modelId="{7445E6CE-671A-457B-BC89-66159E2236DE}" type="pres">
      <dgm:prSet presAssocID="{A4FCD18C-5804-4CCD-8A51-BEBBAFF255B7}" presName="rootComposite" presStyleCnt="0"/>
      <dgm:spPr/>
    </dgm:pt>
    <dgm:pt modelId="{FB2796B0-4C1A-452C-9598-81C1F587D1A8}" type="pres">
      <dgm:prSet presAssocID="{A4FCD18C-5804-4CCD-8A51-BEBBAFF255B7}" presName="rootText" presStyleLbl="node3" presStyleIdx="4" presStyleCnt="11">
        <dgm:presLayoutVars>
          <dgm:chPref val="3"/>
        </dgm:presLayoutVars>
      </dgm:prSet>
      <dgm:spPr/>
    </dgm:pt>
    <dgm:pt modelId="{BABC87FE-05B0-49DB-A064-BF87BD419C20}" type="pres">
      <dgm:prSet presAssocID="{A4FCD18C-5804-4CCD-8A51-BEBBAFF255B7}" presName="rootConnector" presStyleLbl="node3" presStyleIdx="4" presStyleCnt="11"/>
      <dgm:spPr/>
    </dgm:pt>
    <dgm:pt modelId="{48075201-A305-4AD6-A815-DF116F99FD32}" type="pres">
      <dgm:prSet presAssocID="{A4FCD18C-5804-4CCD-8A51-BEBBAFF255B7}" presName="hierChild4" presStyleCnt="0"/>
      <dgm:spPr/>
    </dgm:pt>
    <dgm:pt modelId="{149FE4E4-6C58-4BED-96AC-0A9E1F575ACC}" type="pres">
      <dgm:prSet presAssocID="{A4FCD18C-5804-4CCD-8A51-BEBBAFF255B7}" presName="hierChild5" presStyleCnt="0"/>
      <dgm:spPr/>
    </dgm:pt>
    <dgm:pt modelId="{8AEA57F3-0D85-411C-B2E6-83DF9D80F4B1}" type="pres">
      <dgm:prSet presAssocID="{B8EFED71-9D36-49BE-928F-B5B956765032}" presName="Name64" presStyleLbl="parChTrans1D3" presStyleIdx="5" presStyleCnt="11"/>
      <dgm:spPr/>
    </dgm:pt>
    <dgm:pt modelId="{88328DEA-8691-4D3E-A943-8F270A2162A0}" type="pres">
      <dgm:prSet presAssocID="{F25D4138-4014-4101-85B2-66C6270AF52A}" presName="hierRoot2" presStyleCnt="0">
        <dgm:presLayoutVars>
          <dgm:hierBranch val="init"/>
        </dgm:presLayoutVars>
      </dgm:prSet>
      <dgm:spPr/>
    </dgm:pt>
    <dgm:pt modelId="{84565201-ECC4-4F38-B8C2-A38E30A3A94F}" type="pres">
      <dgm:prSet presAssocID="{F25D4138-4014-4101-85B2-66C6270AF52A}" presName="rootComposite" presStyleCnt="0"/>
      <dgm:spPr/>
    </dgm:pt>
    <dgm:pt modelId="{4ABBFCE0-C330-415E-BFF7-2CCB581B0E98}" type="pres">
      <dgm:prSet presAssocID="{F25D4138-4014-4101-85B2-66C6270AF52A}" presName="rootText" presStyleLbl="node3" presStyleIdx="5" presStyleCnt="11">
        <dgm:presLayoutVars>
          <dgm:chPref val="3"/>
        </dgm:presLayoutVars>
      </dgm:prSet>
      <dgm:spPr/>
    </dgm:pt>
    <dgm:pt modelId="{3D87D26C-62B1-40D1-8C05-EBCEB15F4339}" type="pres">
      <dgm:prSet presAssocID="{F25D4138-4014-4101-85B2-66C6270AF52A}" presName="rootConnector" presStyleLbl="node3" presStyleIdx="5" presStyleCnt="11"/>
      <dgm:spPr/>
    </dgm:pt>
    <dgm:pt modelId="{D4D43B7A-A0DA-4CD6-A061-456C9B23E496}" type="pres">
      <dgm:prSet presAssocID="{F25D4138-4014-4101-85B2-66C6270AF52A}" presName="hierChild4" presStyleCnt="0"/>
      <dgm:spPr/>
    </dgm:pt>
    <dgm:pt modelId="{A4382F54-1247-461C-9244-2B26DEC37C18}" type="pres">
      <dgm:prSet presAssocID="{F25D4138-4014-4101-85B2-66C6270AF52A}" presName="hierChild5" presStyleCnt="0"/>
      <dgm:spPr/>
    </dgm:pt>
    <dgm:pt modelId="{8CDBF7A3-4694-4FAA-8F6B-CF541AB27090}" type="pres">
      <dgm:prSet presAssocID="{09A6456A-7A08-46B7-82B5-5429330F7AF1}" presName="Name64" presStyleLbl="parChTrans1D3" presStyleIdx="6" presStyleCnt="11"/>
      <dgm:spPr/>
    </dgm:pt>
    <dgm:pt modelId="{815EB672-6928-4F8D-AAE2-6C03E1246DBA}" type="pres">
      <dgm:prSet presAssocID="{2E1F8E03-1B0B-46F7-9FD3-0A1B14BBA44F}" presName="hierRoot2" presStyleCnt="0">
        <dgm:presLayoutVars>
          <dgm:hierBranch val="init"/>
        </dgm:presLayoutVars>
      </dgm:prSet>
      <dgm:spPr/>
    </dgm:pt>
    <dgm:pt modelId="{C71B3DE6-C646-4E64-994A-59AEC3ABC1B9}" type="pres">
      <dgm:prSet presAssocID="{2E1F8E03-1B0B-46F7-9FD3-0A1B14BBA44F}" presName="rootComposite" presStyleCnt="0"/>
      <dgm:spPr/>
    </dgm:pt>
    <dgm:pt modelId="{933DC3C0-8838-4821-8ADC-ACB07E81907D}" type="pres">
      <dgm:prSet presAssocID="{2E1F8E03-1B0B-46F7-9FD3-0A1B14BBA44F}" presName="rootText" presStyleLbl="node3" presStyleIdx="6" presStyleCnt="11">
        <dgm:presLayoutVars>
          <dgm:chPref val="3"/>
        </dgm:presLayoutVars>
      </dgm:prSet>
      <dgm:spPr/>
    </dgm:pt>
    <dgm:pt modelId="{DF70B495-D6D3-4079-ADD7-B00F2C96997B}" type="pres">
      <dgm:prSet presAssocID="{2E1F8E03-1B0B-46F7-9FD3-0A1B14BBA44F}" presName="rootConnector" presStyleLbl="node3" presStyleIdx="6" presStyleCnt="11"/>
      <dgm:spPr/>
    </dgm:pt>
    <dgm:pt modelId="{8FE458BA-682F-471D-8A65-A4D8022728C4}" type="pres">
      <dgm:prSet presAssocID="{2E1F8E03-1B0B-46F7-9FD3-0A1B14BBA44F}" presName="hierChild4" presStyleCnt="0"/>
      <dgm:spPr/>
    </dgm:pt>
    <dgm:pt modelId="{12A53E4A-0138-4685-8BD7-FE4E88C312A5}" type="pres">
      <dgm:prSet presAssocID="{2E1F8E03-1B0B-46F7-9FD3-0A1B14BBA44F}" presName="hierChild5" presStyleCnt="0"/>
      <dgm:spPr/>
    </dgm:pt>
    <dgm:pt modelId="{3627F93B-E64F-48FF-A4DE-9088D842CEDF}" type="pres">
      <dgm:prSet presAssocID="{3E2BB687-1319-42E2-8CD2-CEC461C1F906}" presName="Name64" presStyleLbl="parChTrans1D3" presStyleIdx="7" presStyleCnt="11"/>
      <dgm:spPr/>
    </dgm:pt>
    <dgm:pt modelId="{FD88E944-37CA-482C-BFE2-47F657D2BECC}" type="pres">
      <dgm:prSet presAssocID="{BFB851CC-7806-49D5-A6CF-66F1F1B7D954}" presName="hierRoot2" presStyleCnt="0">
        <dgm:presLayoutVars>
          <dgm:hierBranch val="init"/>
        </dgm:presLayoutVars>
      </dgm:prSet>
      <dgm:spPr/>
    </dgm:pt>
    <dgm:pt modelId="{D80AC035-4484-4602-A818-7C471B476B8B}" type="pres">
      <dgm:prSet presAssocID="{BFB851CC-7806-49D5-A6CF-66F1F1B7D954}" presName="rootComposite" presStyleCnt="0"/>
      <dgm:spPr/>
    </dgm:pt>
    <dgm:pt modelId="{99FEF2DA-EDC7-4E5D-A520-FAFD6E6D96ED}" type="pres">
      <dgm:prSet presAssocID="{BFB851CC-7806-49D5-A6CF-66F1F1B7D954}" presName="rootText" presStyleLbl="node3" presStyleIdx="7" presStyleCnt="11">
        <dgm:presLayoutVars>
          <dgm:chPref val="3"/>
        </dgm:presLayoutVars>
      </dgm:prSet>
      <dgm:spPr/>
    </dgm:pt>
    <dgm:pt modelId="{0BDD5F9B-2D89-4E56-93A8-8335170E21A1}" type="pres">
      <dgm:prSet presAssocID="{BFB851CC-7806-49D5-A6CF-66F1F1B7D954}" presName="rootConnector" presStyleLbl="node3" presStyleIdx="7" presStyleCnt="11"/>
      <dgm:spPr/>
    </dgm:pt>
    <dgm:pt modelId="{8E353516-770A-4A36-8353-97C293985069}" type="pres">
      <dgm:prSet presAssocID="{BFB851CC-7806-49D5-A6CF-66F1F1B7D954}" presName="hierChild4" presStyleCnt="0"/>
      <dgm:spPr/>
    </dgm:pt>
    <dgm:pt modelId="{150A775B-F339-49A4-996F-64879DA23C8F}" type="pres">
      <dgm:prSet presAssocID="{BFB851CC-7806-49D5-A6CF-66F1F1B7D954}" presName="hierChild5" presStyleCnt="0"/>
      <dgm:spPr/>
    </dgm:pt>
    <dgm:pt modelId="{0D992013-5FBA-4A2C-A786-13A9F7011BD0}" type="pres">
      <dgm:prSet presAssocID="{4C5DEE13-7AB9-4C08-9845-3F6BFD8BC3E9}" presName="Name64" presStyleLbl="parChTrans1D3" presStyleIdx="8" presStyleCnt="11"/>
      <dgm:spPr/>
    </dgm:pt>
    <dgm:pt modelId="{901C2655-B084-4D9B-9C43-4312952A3C5E}" type="pres">
      <dgm:prSet presAssocID="{DBCBF498-003D-4A4F-9C56-1C27DE564D33}" presName="hierRoot2" presStyleCnt="0">
        <dgm:presLayoutVars>
          <dgm:hierBranch val="init"/>
        </dgm:presLayoutVars>
      </dgm:prSet>
      <dgm:spPr/>
    </dgm:pt>
    <dgm:pt modelId="{55E7F484-0F74-41AD-8CD3-AF652E3F6F16}" type="pres">
      <dgm:prSet presAssocID="{DBCBF498-003D-4A4F-9C56-1C27DE564D33}" presName="rootComposite" presStyleCnt="0"/>
      <dgm:spPr/>
    </dgm:pt>
    <dgm:pt modelId="{18E37698-3FBB-4D06-B021-547603C8BD24}" type="pres">
      <dgm:prSet presAssocID="{DBCBF498-003D-4A4F-9C56-1C27DE564D33}" presName="rootText" presStyleLbl="node3" presStyleIdx="8" presStyleCnt="11">
        <dgm:presLayoutVars>
          <dgm:chPref val="3"/>
        </dgm:presLayoutVars>
      </dgm:prSet>
      <dgm:spPr/>
    </dgm:pt>
    <dgm:pt modelId="{2A2F6758-89E4-41C5-A361-F6EE9B8B05CF}" type="pres">
      <dgm:prSet presAssocID="{DBCBF498-003D-4A4F-9C56-1C27DE564D33}" presName="rootConnector" presStyleLbl="node3" presStyleIdx="8" presStyleCnt="11"/>
      <dgm:spPr/>
    </dgm:pt>
    <dgm:pt modelId="{D4044D95-F4C0-44C0-AF87-591EA6F930F5}" type="pres">
      <dgm:prSet presAssocID="{DBCBF498-003D-4A4F-9C56-1C27DE564D33}" presName="hierChild4" presStyleCnt="0"/>
      <dgm:spPr/>
    </dgm:pt>
    <dgm:pt modelId="{07B377DE-228A-4D92-8BCC-02EF48E75C0E}" type="pres">
      <dgm:prSet presAssocID="{DF691CD6-58D8-4F45-B174-223856A5CB9F}" presName="Name64" presStyleLbl="parChTrans1D4" presStyleIdx="0" presStyleCnt="20"/>
      <dgm:spPr/>
    </dgm:pt>
    <dgm:pt modelId="{31592CDF-5C69-4609-9D4B-7C50AA6B5FFD}" type="pres">
      <dgm:prSet presAssocID="{557289CB-60C7-4A29-8B40-42DF97696C4F}" presName="hierRoot2" presStyleCnt="0">
        <dgm:presLayoutVars>
          <dgm:hierBranch val="init"/>
        </dgm:presLayoutVars>
      </dgm:prSet>
      <dgm:spPr/>
    </dgm:pt>
    <dgm:pt modelId="{A4D4F763-00F6-4747-90BB-4C3032E4FDD6}" type="pres">
      <dgm:prSet presAssocID="{557289CB-60C7-4A29-8B40-42DF97696C4F}" presName="rootComposite" presStyleCnt="0"/>
      <dgm:spPr/>
    </dgm:pt>
    <dgm:pt modelId="{DF3DC3D1-7080-4DBB-8F2B-FB7A636A4AA1}" type="pres">
      <dgm:prSet presAssocID="{557289CB-60C7-4A29-8B40-42DF97696C4F}" presName="rootText" presStyleLbl="node4" presStyleIdx="0" presStyleCnt="20">
        <dgm:presLayoutVars>
          <dgm:chPref val="3"/>
        </dgm:presLayoutVars>
      </dgm:prSet>
      <dgm:spPr/>
    </dgm:pt>
    <dgm:pt modelId="{E603CDF5-5035-4CF1-9857-509B9BC0802C}" type="pres">
      <dgm:prSet presAssocID="{557289CB-60C7-4A29-8B40-42DF97696C4F}" presName="rootConnector" presStyleLbl="node4" presStyleIdx="0" presStyleCnt="20"/>
      <dgm:spPr/>
    </dgm:pt>
    <dgm:pt modelId="{AFAF91E6-544D-4840-ACEC-A986D05B5B7E}" type="pres">
      <dgm:prSet presAssocID="{557289CB-60C7-4A29-8B40-42DF97696C4F}" presName="hierChild4" presStyleCnt="0"/>
      <dgm:spPr/>
    </dgm:pt>
    <dgm:pt modelId="{3E498915-46C9-4412-BC02-42AC0FC8710E}" type="pres">
      <dgm:prSet presAssocID="{A8872D5A-F3CF-49D8-8C09-F7C9F4DD2E45}" presName="Name64" presStyleLbl="parChTrans1D4" presStyleIdx="1" presStyleCnt="20"/>
      <dgm:spPr/>
    </dgm:pt>
    <dgm:pt modelId="{F4F0255B-3514-429C-BDE4-F6F3E872E223}" type="pres">
      <dgm:prSet presAssocID="{27E401C5-5336-4AD6-B2BC-7B97E33B1446}" presName="hierRoot2" presStyleCnt="0">
        <dgm:presLayoutVars>
          <dgm:hierBranch val="init"/>
        </dgm:presLayoutVars>
      </dgm:prSet>
      <dgm:spPr/>
    </dgm:pt>
    <dgm:pt modelId="{B9DB248F-C109-4536-BD47-5A78E7AF0268}" type="pres">
      <dgm:prSet presAssocID="{27E401C5-5336-4AD6-B2BC-7B97E33B1446}" presName="rootComposite" presStyleCnt="0"/>
      <dgm:spPr/>
    </dgm:pt>
    <dgm:pt modelId="{AD0BCBE7-D78F-4175-88B7-CC96D268AC50}" type="pres">
      <dgm:prSet presAssocID="{27E401C5-5336-4AD6-B2BC-7B97E33B1446}" presName="rootText" presStyleLbl="node4" presStyleIdx="1" presStyleCnt="20">
        <dgm:presLayoutVars>
          <dgm:chPref val="3"/>
        </dgm:presLayoutVars>
      </dgm:prSet>
      <dgm:spPr/>
    </dgm:pt>
    <dgm:pt modelId="{3766CC42-C5EC-4B5F-9FB6-B84DC0F2D5B5}" type="pres">
      <dgm:prSet presAssocID="{27E401C5-5336-4AD6-B2BC-7B97E33B1446}" presName="rootConnector" presStyleLbl="node4" presStyleIdx="1" presStyleCnt="20"/>
      <dgm:spPr/>
    </dgm:pt>
    <dgm:pt modelId="{97CFDB71-01A6-4174-9775-956CB9BC501F}" type="pres">
      <dgm:prSet presAssocID="{27E401C5-5336-4AD6-B2BC-7B97E33B1446}" presName="hierChild4" presStyleCnt="0"/>
      <dgm:spPr/>
    </dgm:pt>
    <dgm:pt modelId="{8A57B28A-D71C-4050-B9D5-BC66C57AFA71}" type="pres">
      <dgm:prSet presAssocID="{27E401C5-5336-4AD6-B2BC-7B97E33B1446}" presName="hierChild5" presStyleCnt="0"/>
      <dgm:spPr/>
    </dgm:pt>
    <dgm:pt modelId="{9D788A1A-7092-4AB8-9687-474D27621BF7}" type="pres">
      <dgm:prSet presAssocID="{898B1540-6FC7-48D5-9EA3-0E921DA3C6A9}" presName="Name64" presStyleLbl="parChTrans1D4" presStyleIdx="2" presStyleCnt="20"/>
      <dgm:spPr/>
    </dgm:pt>
    <dgm:pt modelId="{ED9F52B6-EBC4-4E66-805B-C82A0DE3CAE9}" type="pres">
      <dgm:prSet presAssocID="{C69FA63F-1C93-4A30-8694-69B89B9BBA14}" presName="hierRoot2" presStyleCnt="0">
        <dgm:presLayoutVars>
          <dgm:hierBranch val="init"/>
        </dgm:presLayoutVars>
      </dgm:prSet>
      <dgm:spPr/>
    </dgm:pt>
    <dgm:pt modelId="{4B5FD7EE-FA55-4E65-B869-EA893EE24730}" type="pres">
      <dgm:prSet presAssocID="{C69FA63F-1C93-4A30-8694-69B89B9BBA14}" presName="rootComposite" presStyleCnt="0"/>
      <dgm:spPr/>
    </dgm:pt>
    <dgm:pt modelId="{9DA8C38A-CAD6-47C6-B28B-94045748DF5D}" type="pres">
      <dgm:prSet presAssocID="{C69FA63F-1C93-4A30-8694-69B89B9BBA14}" presName="rootText" presStyleLbl="node4" presStyleIdx="2" presStyleCnt="20">
        <dgm:presLayoutVars>
          <dgm:chPref val="3"/>
        </dgm:presLayoutVars>
      </dgm:prSet>
      <dgm:spPr/>
    </dgm:pt>
    <dgm:pt modelId="{C3F2BFF9-18C7-4EAB-BAE6-8B68F08B214C}" type="pres">
      <dgm:prSet presAssocID="{C69FA63F-1C93-4A30-8694-69B89B9BBA14}" presName="rootConnector" presStyleLbl="node4" presStyleIdx="2" presStyleCnt="20"/>
      <dgm:spPr/>
    </dgm:pt>
    <dgm:pt modelId="{6D7F99B3-70FC-48B4-AA39-2DED799C6037}" type="pres">
      <dgm:prSet presAssocID="{C69FA63F-1C93-4A30-8694-69B89B9BBA14}" presName="hierChild4" presStyleCnt="0"/>
      <dgm:spPr/>
    </dgm:pt>
    <dgm:pt modelId="{E97C580E-22AD-4595-B42D-91CAE9BCA5A2}" type="pres">
      <dgm:prSet presAssocID="{C69FA63F-1C93-4A30-8694-69B89B9BBA14}" presName="hierChild5" presStyleCnt="0"/>
      <dgm:spPr/>
    </dgm:pt>
    <dgm:pt modelId="{7C63AB7A-C683-488C-99F2-6A6F264C87AB}" type="pres">
      <dgm:prSet presAssocID="{6BE443B1-91A0-4582-A8DF-7BBBC2E2F89C}" presName="Name64" presStyleLbl="parChTrans1D4" presStyleIdx="3" presStyleCnt="20"/>
      <dgm:spPr/>
    </dgm:pt>
    <dgm:pt modelId="{78BFB075-31EE-4C00-B50B-CBB1DCF5FAD1}" type="pres">
      <dgm:prSet presAssocID="{234B7901-09F3-4302-96FF-91FA24C4E06D}" presName="hierRoot2" presStyleCnt="0">
        <dgm:presLayoutVars>
          <dgm:hierBranch val="init"/>
        </dgm:presLayoutVars>
      </dgm:prSet>
      <dgm:spPr/>
    </dgm:pt>
    <dgm:pt modelId="{134ACE1C-6296-4867-B719-6B301024390E}" type="pres">
      <dgm:prSet presAssocID="{234B7901-09F3-4302-96FF-91FA24C4E06D}" presName="rootComposite" presStyleCnt="0"/>
      <dgm:spPr/>
    </dgm:pt>
    <dgm:pt modelId="{920A279C-11F5-48F2-A197-9A05C3466574}" type="pres">
      <dgm:prSet presAssocID="{234B7901-09F3-4302-96FF-91FA24C4E06D}" presName="rootText" presStyleLbl="node4" presStyleIdx="3" presStyleCnt="20">
        <dgm:presLayoutVars>
          <dgm:chPref val="3"/>
        </dgm:presLayoutVars>
      </dgm:prSet>
      <dgm:spPr/>
    </dgm:pt>
    <dgm:pt modelId="{2F3247DC-8F6E-4875-9F6E-3F5BD9517057}" type="pres">
      <dgm:prSet presAssocID="{234B7901-09F3-4302-96FF-91FA24C4E06D}" presName="rootConnector" presStyleLbl="node4" presStyleIdx="3" presStyleCnt="20"/>
      <dgm:spPr/>
    </dgm:pt>
    <dgm:pt modelId="{C1F6C73B-C0C9-47D4-8010-AEA57202A2CC}" type="pres">
      <dgm:prSet presAssocID="{234B7901-09F3-4302-96FF-91FA24C4E06D}" presName="hierChild4" presStyleCnt="0"/>
      <dgm:spPr/>
    </dgm:pt>
    <dgm:pt modelId="{AF694C4B-F1CF-46BF-AD87-A273EEBFEC32}" type="pres">
      <dgm:prSet presAssocID="{234B7901-09F3-4302-96FF-91FA24C4E06D}" presName="hierChild5" presStyleCnt="0"/>
      <dgm:spPr/>
    </dgm:pt>
    <dgm:pt modelId="{0ABF5114-FA77-48B4-ABD0-A286292A2E2D}" type="pres">
      <dgm:prSet presAssocID="{A9C87558-2EAD-483B-86D3-56F898D5C52B}" presName="Name64" presStyleLbl="parChTrans1D4" presStyleIdx="4" presStyleCnt="20"/>
      <dgm:spPr/>
    </dgm:pt>
    <dgm:pt modelId="{A9438D2E-C13C-47B6-AF30-21640D86C163}" type="pres">
      <dgm:prSet presAssocID="{4E3CD115-3C19-4945-8B21-814EA3272FC6}" presName="hierRoot2" presStyleCnt="0">
        <dgm:presLayoutVars>
          <dgm:hierBranch val="init"/>
        </dgm:presLayoutVars>
      </dgm:prSet>
      <dgm:spPr/>
    </dgm:pt>
    <dgm:pt modelId="{26A92C04-12C1-4A07-ABC2-46F7B2D3A15F}" type="pres">
      <dgm:prSet presAssocID="{4E3CD115-3C19-4945-8B21-814EA3272FC6}" presName="rootComposite" presStyleCnt="0"/>
      <dgm:spPr/>
    </dgm:pt>
    <dgm:pt modelId="{A7329401-B46E-4248-9E77-D598AEF18F88}" type="pres">
      <dgm:prSet presAssocID="{4E3CD115-3C19-4945-8B21-814EA3272FC6}" presName="rootText" presStyleLbl="node4" presStyleIdx="4" presStyleCnt="20">
        <dgm:presLayoutVars>
          <dgm:chPref val="3"/>
        </dgm:presLayoutVars>
      </dgm:prSet>
      <dgm:spPr/>
    </dgm:pt>
    <dgm:pt modelId="{0C81CA07-7AFF-45CC-8675-05AF4B883639}" type="pres">
      <dgm:prSet presAssocID="{4E3CD115-3C19-4945-8B21-814EA3272FC6}" presName="rootConnector" presStyleLbl="node4" presStyleIdx="4" presStyleCnt="20"/>
      <dgm:spPr/>
    </dgm:pt>
    <dgm:pt modelId="{6DB94780-EE60-4FF9-92F1-0A737ABAB45F}" type="pres">
      <dgm:prSet presAssocID="{4E3CD115-3C19-4945-8B21-814EA3272FC6}" presName="hierChild4" presStyleCnt="0"/>
      <dgm:spPr/>
    </dgm:pt>
    <dgm:pt modelId="{DD28AFED-6B18-46E9-B500-1E5C833F5A71}" type="pres">
      <dgm:prSet presAssocID="{4E3CD115-3C19-4945-8B21-814EA3272FC6}" presName="hierChild5" presStyleCnt="0"/>
      <dgm:spPr/>
    </dgm:pt>
    <dgm:pt modelId="{7FCD95C7-ADD3-4AB8-9032-EDAB35D03BCA}" type="pres">
      <dgm:prSet presAssocID="{08767A27-2BA1-4BB5-A078-4AC662C81761}" presName="Name64" presStyleLbl="parChTrans1D4" presStyleIdx="5" presStyleCnt="20"/>
      <dgm:spPr/>
    </dgm:pt>
    <dgm:pt modelId="{07C3F344-3F43-4D5C-9EA6-133A92178013}" type="pres">
      <dgm:prSet presAssocID="{4B246135-3E38-4648-8F7F-32E77970353A}" presName="hierRoot2" presStyleCnt="0">
        <dgm:presLayoutVars>
          <dgm:hierBranch val="init"/>
        </dgm:presLayoutVars>
      </dgm:prSet>
      <dgm:spPr/>
    </dgm:pt>
    <dgm:pt modelId="{9FB5920F-8A08-4A46-ABDA-7C385E886270}" type="pres">
      <dgm:prSet presAssocID="{4B246135-3E38-4648-8F7F-32E77970353A}" presName="rootComposite" presStyleCnt="0"/>
      <dgm:spPr/>
    </dgm:pt>
    <dgm:pt modelId="{0F0DB7AE-56CF-4A6D-9E77-1F2816101AA3}" type="pres">
      <dgm:prSet presAssocID="{4B246135-3E38-4648-8F7F-32E77970353A}" presName="rootText" presStyleLbl="node4" presStyleIdx="5" presStyleCnt="20">
        <dgm:presLayoutVars>
          <dgm:chPref val="3"/>
        </dgm:presLayoutVars>
      </dgm:prSet>
      <dgm:spPr/>
    </dgm:pt>
    <dgm:pt modelId="{AA20951F-59EB-477C-994D-7FC541544180}" type="pres">
      <dgm:prSet presAssocID="{4B246135-3E38-4648-8F7F-32E77970353A}" presName="rootConnector" presStyleLbl="node4" presStyleIdx="5" presStyleCnt="20"/>
      <dgm:spPr/>
    </dgm:pt>
    <dgm:pt modelId="{ABA42BDA-326B-42A8-BEFA-74A62173BEF1}" type="pres">
      <dgm:prSet presAssocID="{4B246135-3E38-4648-8F7F-32E77970353A}" presName="hierChild4" presStyleCnt="0"/>
      <dgm:spPr/>
    </dgm:pt>
    <dgm:pt modelId="{7A84BB21-AC8F-4C5C-8CE6-07F74C52887C}" type="pres">
      <dgm:prSet presAssocID="{4B246135-3E38-4648-8F7F-32E77970353A}" presName="hierChild5" presStyleCnt="0"/>
      <dgm:spPr/>
    </dgm:pt>
    <dgm:pt modelId="{2D372472-2A15-41B0-83D6-9742058306E5}" type="pres">
      <dgm:prSet presAssocID="{F2C5ECEE-D0AB-408A-BA73-B0BEF0DDB81E}" presName="Name64" presStyleLbl="parChTrans1D4" presStyleIdx="6" presStyleCnt="20"/>
      <dgm:spPr/>
    </dgm:pt>
    <dgm:pt modelId="{05A063C4-49CC-49CA-8772-2832758FEDD7}" type="pres">
      <dgm:prSet presAssocID="{0F377943-0EA1-4BE6-A827-F08B8A980549}" presName="hierRoot2" presStyleCnt="0">
        <dgm:presLayoutVars>
          <dgm:hierBranch val="init"/>
        </dgm:presLayoutVars>
      </dgm:prSet>
      <dgm:spPr/>
    </dgm:pt>
    <dgm:pt modelId="{BC00A4EA-BAAA-4C2A-9AB4-8F821B07E387}" type="pres">
      <dgm:prSet presAssocID="{0F377943-0EA1-4BE6-A827-F08B8A980549}" presName="rootComposite" presStyleCnt="0"/>
      <dgm:spPr/>
    </dgm:pt>
    <dgm:pt modelId="{F94CBE63-EBDF-40D4-BFE2-7F0027369BD0}" type="pres">
      <dgm:prSet presAssocID="{0F377943-0EA1-4BE6-A827-F08B8A980549}" presName="rootText" presStyleLbl="node4" presStyleIdx="6" presStyleCnt="20">
        <dgm:presLayoutVars>
          <dgm:chPref val="3"/>
        </dgm:presLayoutVars>
      </dgm:prSet>
      <dgm:spPr/>
    </dgm:pt>
    <dgm:pt modelId="{DEBD8221-51C4-4887-8D95-8C9449AE178C}" type="pres">
      <dgm:prSet presAssocID="{0F377943-0EA1-4BE6-A827-F08B8A980549}" presName="rootConnector" presStyleLbl="node4" presStyleIdx="6" presStyleCnt="20"/>
      <dgm:spPr/>
    </dgm:pt>
    <dgm:pt modelId="{B146B541-22D9-42E4-94B5-B557F72E6515}" type="pres">
      <dgm:prSet presAssocID="{0F377943-0EA1-4BE6-A827-F08B8A980549}" presName="hierChild4" presStyleCnt="0"/>
      <dgm:spPr/>
    </dgm:pt>
    <dgm:pt modelId="{4CD04788-5735-4F60-B0FF-55708E02C3C7}" type="pres">
      <dgm:prSet presAssocID="{0F377943-0EA1-4BE6-A827-F08B8A980549}" presName="hierChild5" presStyleCnt="0"/>
      <dgm:spPr/>
    </dgm:pt>
    <dgm:pt modelId="{99E0006A-9BAE-46BB-A980-40A38EC97900}" type="pres">
      <dgm:prSet presAssocID="{557289CB-60C7-4A29-8B40-42DF97696C4F}" presName="hierChild5" presStyleCnt="0"/>
      <dgm:spPr/>
    </dgm:pt>
    <dgm:pt modelId="{97373286-A318-46DC-9126-E930EFF82E4F}" type="pres">
      <dgm:prSet presAssocID="{5778B3BA-A97C-44E8-9F4F-E70A2D523532}" presName="Name64" presStyleLbl="parChTrans1D4" presStyleIdx="7" presStyleCnt="20"/>
      <dgm:spPr/>
    </dgm:pt>
    <dgm:pt modelId="{614A1468-4E8C-414E-8941-26E547189BDA}" type="pres">
      <dgm:prSet presAssocID="{5B7EC8D9-BD12-4BD2-A33D-66D3A5DE4635}" presName="hierRoot2" presStyleCnt="0">
        <dgm:presLayoutVars>
          <dgm:hierBranch val="init"/>
        </dgm:presLayoutVars>
      </dgm:prSet>
      <dgm:spPr/>
    </dgm:pt>
    <dgm:pt modelId="{5EDBE2F8-BD59-40EE-A7A5-2A9CB4DF2DE9}" type="pres">
      <dgm:prSet presAssocID="{5B7EC8D9-BD12-4BD2-A33D-66D3A5DE4635}" presName="rootComposite" presStyleCnt="0"/>
      <dgm:spPr/>
    </dgm:pt>
    <dgm:pt modelId="{84DB3225-5D87-4E69-809C-52CCAE84DD92}" type="pres">
      <dgm:prSet presAssocID="{5B7EC8D9-BD12-4BD2-A33D-66D3A5DE4635}" presName="rootText" presStyleLbl="node4" presStyleIdx="7" presStyleCnt="20">
        <dgm:presLayoutVars>
          <dgm:chPref val="3"/>
        </dgm:presLayoutVars>
      </dgm:prSet>
      <dgm:spPr/>
    </dgm:pt>
    <dgm:pt modelId="{1867F465-65DC-4A19-B47C-A59911C74073}" type="pres">
      <dgm:prSet presAssocID="{5B7EC8D9-BD12-4BD2-A33D-66D3A5DE4635}" presName="rootConnector" presStyleLbl="node4" presStyleIdx="7" presStyleCnt="20"/>
      <dgm:spPr/>
    </dgm:pt>
    <dgm:pt modelId="{054380E5-343E-46EC-96A1-4785018C8575}" type="pres">
      <dgm:prSet presAssocID="{5B7EC8D9-BD12-4BD2-A33D-66D3A5DE4635}" presName="hierChild4" presStyleCnt="0"/>
      <dgm:spPr/>
    </dgm:pt>
    <dgm:pt modelId="{48FD1E84-96ED-4436-A088-3669B8A08D64}" type="pres">
      <dgm:prSet presAssocID="{62EF708D-CBA8-4CB8-BAA7-62D95B224C4A}" presName="Name64" presStyleLbl="parChTrans1D4" presStyleIdx="8" presStyleCnt="20"/>
      <dgm:spPr/>
    </dgm:pt>
    <dgm:pt modelId="{C11A128A-CAA0-46F5-8C28-7DEB407C569B}" type="pres">
      <dgm:prSet presAssocID="{164D9261-DC18-4A70-A6E8-E1A58EF5E5EF}" presName="hierRoot2" presStyleCnt="0">
        <dgm:presLayoutVars>
          <dgm:hierBranch val="init"/>
        </dgm:presLayoutVars>
      </dgm:prSet>
      <dgm:spPr/>
    </dgm:pt>
    <dgm:pt modelId="{2DC75610-C844-4328-BA30-EFC73588D664}" type="pres">
      <dgm:prSet presAssocID="{164D9261-DC18-4A70-A6E8-E1A58EF5E5EF}" presName="rootComposite" presStyleCnt="0"/>
      <dgm:spPr/>
    </dgm:pt>
    <dgm:pt modelId="{48F8857C-365E-43E8-BF7F-F957A120421B}" type="pres">
      <dgm:prSet presAssocID="{164D9261-DC18-4A70-A6E8-E1A58EF5E5EF}" presName="rootText" presStyleLbl="node4" presStyleIdx="8" presStyleCnt="20">
        <dgm:presLayoutVars>
          <dgm:chPref val="3"/>
        </dgm:presLayoutVars>
      </dgm:prSet>
      <dgm:spPr/>
    </dgm:pt>
    <dgm:pt modelId="{175D5646-75F5-4B6E-990A-DFB5BD2F1F35}" type="pres">
      <dgm:prSet presAssocID="{164D9261-DC18-4A70-A6E8-E1A58EF5E5EF}" presName="rootConnector" presStyleLbl="node4" presStyleIdx="8" presStyleCnt="20"/>
      <dgm:spPr/>
    </dgm:pt>
    <dgm:pt modelId="{7F4D2851-54E9-494A-A0F5-8ABF24667F47}" type="pres">
      <dgm:prSet presAssocID="{164D9261-DC18-4A70-A6E8-E1A58EF5E5EF}" presName="hierChild4" presStyleCnt="0"/>
      <dgm:spPr/>
    </dgm:pt>
    <dgm:pt modelId="{25C320A4-8CC6-45B3-8CCF-62E1D0DCBF1E}" type="pres">
      <dgm:prSet presAssocID="{164D9261-DC18-4A70-A6E8-E1A58EF5E5EF}" presName="hierChild5" presStyleCnt="0"/>
      <dgm:spPr/>
    </dgm:pt>
    <dgm:pt modelId="{A5A80D24-6AA7-468E-B985-124A54EF7B98}" type="pres">
      <dgm:prSet presAssocID="{48DC29E3-DD61-4A0C-A5D8-8882160DD830}" presName="Name64" presStyleLbl="parChTrans1D4" presStyleIdx="9" presStyleCnt="20"/>
      <dgm:spPr/>
    </dgm:pt>
    <dgm:pt modelId="{B8867C30-5837-4E46-A739-08168B755D43}" type="pres">
      <dgm:prSet presAssocID="{E785B8D4-C9CF-4583-9288-7D2E9B4EDF3B}" presName="hierRoot2" presStyleCnt="0">
        <dgm:presLayoutVars>
          <dgm:hierBranch val="init"/>
        </dgm:presLayoutVars>
      </dgm:prSet>
      <dgm:spPr/>
    </dgm:pt>
    <dgm:pt modelId="{9CF79ABF-98AF-4378-8A11-B7CE847D9750}" type="pres">
      <dgm:prSet presAssocID="{E785B8D4-C9CF-4583-9288-7D2E9B4EDF3B}" presName="rootComposite" presStyleCnt="0"/>
      <dgm:spPr/>
    </dgm:pt>
    <dgm:pt modelId="{62547337-436F-4077-94E4-2E052754103C}" type="pres">
      <dgm:prSet presAssocID="{E785B8D4-C9CF-4583-9288-7D2E9B4EDF3B}" presName="rootText" presStyleLbl="node4" presStyleIdx="9" presStyleCnt="20">
        <dgm:presLayoutVars>
          <dgm:chPref val="3"/>
        </dgm:presLayoutVars>
      </dgm:prSet>
      <dgm:spPr/>
    </dgm:pt>
    <dgm:pt modelId="{68F9F020-1CBF-4D72-9CF5-D2F920859272}" type="pres">
      <dgm:prSet presAssocID="{E785B8D4-C9CF-4583-9288-7D2E9B4EDF3B}" presName="rootConnector" presStyleLbl="node4" presStyleIdx="9" presStyleCnt="20"/>
      <dgm:spPr/>
    </dgm:pt>
    <dgm:pt modelId="{3D6030EE-3DD6-4497-B557-6F609A7F1CE8}" type="pres">
      <dgm:prSet presAssocID="{E785B8D4-C9CF-4583-9288-7D2E9B4EDF3B}" presName="hierChild4" presStyleCnt="0"/>
      <dgm:spPr/>
    </dgm:pt>
    <dgm:pt modelId="{0478FF94-6D81-4E26-97DA-5D6380BA0F82}" type="pres">
      <dgm:prSet presAssocID="{E785B8D4-C9CF-4583-9288-7D2E9B4EDF3B}" presName="hierChild5" presStyleCnt="0"/>
      <dgm:spPr/>
    </dgm:pt>
    <dgm:pt modelId="{192EC877-8892-4658-8A6E-50CB14391736}" type="pres">
      <dgm:prSet presAssocID="{AEBFD06E-D2AC-4FBB-82C5-79FAFBA06781}" presName="Name64" presStyleLbl="parChTrans1D4" presStyleIdx="10" presStyleCnt="20"/>
      <dgm:spPr/>
    </dgm:pt>
    <dgm:pt modelId="{4445C6A9-29C2-487A-BDDE-5E1ACFD287A2}" type="pres">
      <dgm:prSet presAssocID="{BA372B7B-E7ED-4170-81D4-DF552232620C}" presName="hierRoot2" presStyleCnt="0">
        <dgm:presLayoutVars>
          <dgm:hierBranch val="init"/>
        </dgm:presLayoutVars>
      </dgm:prSet>
      <dgm:spPr/>
    </dgm:pt>
    <dgm:pt modelId="{8BEA75F1-3D2D-41EE-965A-08BC151746B3}" type="pres">
      <dgm:prSet presAssocID="{BA372B7B-E7ED-4170-81D4-DF552232620C}" presName="rootComposite" presStyleCnt="0"/>
      <dgm:spPr/>
    </dgm:pt>
    <dgm:pt modelId="{1EC1D9F0-8D5C-43B0-AE3D-1F02339712B1}" type="pres">
      <dgm:prSet presAssocID="{BA372B7B-E7ED-4170-81D4-DF552232620C}" presName="rootText" presStyleLbl="node4" presStyleIdx="10" presStyleCnt="20">
        <dgm:presLayoutVars>
          <dgm:chPref val="3"/>
        </dgm:presLayoutVars>
      </dgm:prSet>
      <dgm:spPr/>
    </dgm:pt>
    <dgm:pt modelId="{26DCCFC8-9DC2-46E2-8B7D-68AE15AB69B2}" type="pres">
      <dgm:prSet presAssocID="{BA372B7B-E7ED-4170-81D4-DF552232620C}" presName="rootConnector" presStyleLbl="node4" presStyleIdx="10" presStyleCnt="20"/>
      <dgm:spPr/>
    </dgm:pt>
    <dgm:pt modelId="{2150BCBF-1C84-464E-ADCD-0454944A7292}" type="pres">
      <dgm:prSet presAssocID="{BA372B7B-E7ED-4170-81D4-DF552232620C}" presName="hierChild4" presStyleCnt="0"/>
      <dgm:spPr/>
    </dgm:pt>
    <dgm:pt modelId="{68A9C65A-9BDA-4BF6-BD50-8C8370646354}" type="pres">
      <dgm:prSet presAssocID="{BA372B7B-E7ED-4170-81D4-DF552232620C}" presName="hierChild5" presStyleCnt="0"/>
      <dgm:spPr/>
    </dgm:pt>
    <dgm:pt modelId="{7734F383-B119-49DC-BDFF-FAD640F525D0}" type="pres">
      <dgm:prSet presAssocID="{D0819CD5-D89B-4346-8513-06BA833D4C21}" presName="Name64" presStyleLbl="parChTrans1D4" presStyleIdx="11" presStyleCnt="20"/>
      <dgm:spPr/>
    </dgm:pt>
    <dgm:pt modelId="{CEFF122C-2635-4B0F-B4CC-13CF3C9639C2}" type="pres">
      <dgm:prSet presAssocID="{0648FD3A-F0DB-4511-8CB5-25FCC8FFDC46}" presName="hierRoot2" presStyleCnt="0">
        <dgm:presLayoutVars>
          <dgm:hierBranch val="init"/>
        </dgm:presLayoutVars>
      </dgm:prSet>
      <dgm:spPr/>
    </dgm:pt>
    <dgm:pt modelId="{79D0977D-1D03-43D4-A66B-E900E58C0F24}" type="pres">
      <dgm:prSet presAssocID="{0648FD3A-F0DB-4511-8CB5-25FCC8FFDC46}" presName="rootComposite" presStyleCnt="0"/>
      <dgm:spPr/>
    </dgm:pt>
    <dgm:pt modelId="{A2BD1832-40F0-431C-A599-05AA285AF989}" type="pres">
      <dgm:prSet presAssocID="{0648FD3A-F0DB-4511-8CB5-25FCC8FFDC46}" presName="rootText" presStyleLbl="node4" presStyleIdx="11" presStyleCnt="20">
        <dgm:presLayoutVars>
          <dgm:chPref val="3"/>
        </dgm:presLayoutVars>
      </dgm:prSet>
      <dgm:spPr/>
    </dgm:pt>
    <dgm:pt modelId="{F007BC9E-7C89-4608-847E-4C9C9E0AC878}" type="pres">
      <dgm:prSet presAssocID="{0648FD3A-F0DB-4511-8CB5-25FCC8FFDC46}" presName="rootConnector" presStyleLbl="node4" presStyleIdx="11" presStyleCnt="20"/>
      <dgm:spPr/>
    </dgm:pt>
    <dgm:pt modelId="{8C9EABE7-5AC4-427C-AF00-F3B61FBAFE8E}" type="pres">
      <dgm:prSet presAssocID="{0648FD3A-F0DB-4511-8CB5-25FCC8FFDC46}" presName="hierChild4" presStyleCnt="0"/>
      <dgm:spPr/>
    </dgm:pt>
    <dgm:pt modelId="{542347C9-58D5-41A2-BDC7-842F0EE07EAF}" type="pres">
      <dgm:prSet presAssocID="{0648FD3A-F0DB-4511-8CB5-25FCC8FFDC46}" presName="hierChild5" presStyleCnt="0"/>
      <dgm:spPr/>
    </dgm:pt>
    <dgm:pt modelId="{60122137-064D-4323-A3E2-B8D31789F433}" type="pres">
      <dgm:prSet presAssocID="{F27B105B-186C-4ECD-A482-3350F300100F}" presName="Name64" presStyleLbl="parChTrans1D4" presStyleIdx="12" presStyleCnt="20"/>
      <dgm:spPr/>
    </dgm:pt>
    <dgm:pt modelId="{7E355CC5-45F3-4625-9E22-1F5D291F34F6}" type="pres">
      <dgm:prSet presAssocID="{0EE00F38-D154-4111-8587-25E7E4FB5748}" presName="hierRoot2" presStyleCnt="0">
        <dgm:presLayoutVars>
          <dgm:hierBranch val="init"/>
        </dgm:presLayoutVars>
      </dgm:prSet>
      <dgm:spPr/>
    </dgm:pt>
    <dgm:pt modelId="{C8AFCB85-1D81-4D71-B347-BB9FE14365FB}" type="pres">
      <dgm:prSet presAssocID="{0EE00F38-D154-4111-8587-25E7E4FB5748}" presName="rootComposite" presStyleCnt="0"/>
      <dgm:spPr/>
    </dgm:pt>
    <dgm:pt modelId="{3B1EC644-1C00-421B-84A5-16F19209F743}" type="pres">
      <dgm:prSet presAssocID="{0EE00F38-D154-4111-8587-25E7E4FB5748}" presName="rootText" presStyleLbl="node4" presStyleIdx="12" presStyleCnt="20">
        <dgm:presLayoutVars>
          <dgm:chPref val="3"/>
        </dgm:presLayoutVars>
      </dgm:prSet>
      <dgm:spPr/>
    </dgm:pt>
    <dgm:pt modelId="{C4DD4601-2893-4F4F-8BD7-F3C83E8B0743}" type="pres">
      <dgm:prSet presAssocID="{0EE00F38-D154-4111-8587-25E7E4FB5748}" presName="rootConnector" presStyleLbl="node4" presStyleIdx="12" presStyleCnt="20"/>
      <dgm:spPr/>
    </dgm:pt>
    <dgm:pt modelId="{220F1A2B-AFAA-4D03-BA76-4435DAA0DC38}" type="pres">
      <dgm:prSet presAssocID="{0EE00F38-D154-4111-8587-25E7E4FB5748}" presName="hierChild4" presStyleCnt="0"/>
      <dgm:spPr/>
    </dgm:pt>
    <dgm:pt modelId="{AEE4F026-2A11-4AF0-B283-9A7F1DC9F2C5}" type="pres">
      <dgm:prSet presAssocID="{0EE00F38-D154-4111-8587-25E7E4FB5748}" presName="hierChild5" presStyleCnt="0"/>
      <dgm:spPr/>
    </dgm:pt>
    <dgm:pt modelId="{E2EAA5A1-5ADD-4E0E-A8F8-2A73C4B55B27}" type="pres">
      <dgm:prSet presAssocID="{5B7EC8D9-BD12-4BD2-A33D-66D3A5DE4635}" presName="hierChild5" presStyleCnt="0"/>
      <dgm:spPr/>
    </dgm:pt>
    <dgm:pt modelId="{E21EB24A-A678-448F-B0A6-44F94C81DC44}" type="pres">
      <dgm:prSet presAssocID="{223CFCD4-225C-49AC-9C4B-6BACD843C5CF}" presName="Name64" presStyleLbl="parChTrans1D4" presStyleIdx="13" presStyleCnt="20"/>
      <dgm:spPr/>
    </dgm:pt>
    <dgm:pt modelId="{40730486-0B5A-4042-8F34-EECD6E45344F}" type="pres">
      <dgm:prSet presAssocID="{1D4B196D-504E-461E-B362-42DD5C5BD1AD}" presName="hierRoot2" presStyleCnt="0">
        <dgm:presLayoutVars>
          <dgm:hierBranch val="init"/>
        </dgm:presLayoutVars>
      </dgm:prSet>
      <dgm:spPr/>
    </dgm:pt>
    <dgm:pt modelId="{626DD231-F07F-4738-9F71-F51EA1F776EB}" type="pres">
      <dgm:prSet presAssocID="{1D4B196D-504E-461E-B362-42DD5C5BD1AD}" presName="rootComposite" presStyleCnt="0"/>
      <dgm:spPr/>
    </dgm:pt>
    <dgm:pt modelId="{614689D9-7F30-41CF-BFF4-DE7C3BC16E7E}" type="pres">
      <dgm:prSet presAssocID="{1D4B196D-504E-461E-B362-42DD5C5BD1AD}" presName="rootText" presStyleLbl="node4" presStyleIdx="13" presStyleCnt="20">
        <dgm:presLayoutVars>
          <dgm:chPref val="3"/>
        </dgm:presLayoutVars>
      </dgm:prSet>
      <dgm:spPr/>
    </dgm:pt>
    <dgm:pt modelId="{4A9548E0-4840-451F-8B89-75BC375B2DEB}" type="pres">
      <dgm:prSet presAssocID="{1D4B196D-504E-461E-B362-42DD5C5BD1AD}" presName="rootConnector" presStyleLbl="node4" presStyleIdx="13" presStyleCnt="20"/>
      <dgm:spPr/>
    </dgm:pt>
    <dgm:pt modelId="{3491D871-878D-4C10-B8CD-49050D30C2C0}" type="pres">
      <dgm:prSet presAssocID="{1D4B196D-504E-461E-B362-42DD5C5BD1AD}" presName="hierChild4" presStyleCnt="0"/>
      <dgm:spPr/>
    </dgm:pt>
    <dgm:pt modelId="{D036B2E6-863E-4C68-BF63-26E4776B5453}" type="pres">
      <dgm:prSet presAssocID="{6B0F1441-0CD5-461C-99E2-D64CCB67B684}" presName="Name64" presStyleLbl="parChTrans1D4" presStyleIdx="14" presStyleCnt="20"/>
      <dgm:spPr/>
    </dgm:pt>
    <dgm:pt modelId="{E4BCB77C-0478-4A94-8C16-9DA65298A1B7}" type="pres">
      <dgm:prSet presAssocID="{34E85141-DBD9-4FD7-A10A-1ACD5D400964}" presName="hierRoot2" presStyleCnt="0">
        <dgm:presLayoutVars>
          <dgm:hierBranch val="init"/>
        </dgm:presLayoutVars>
      </dgm:prSet>
      <dgm:spPr/>
    </dgm:pt>
    <dgm:pt modelId="{E1271CD0-A5C2-42CE-92DB-7A02FBCE3E10}" type="pres">
      <dgm:prSet presAssocID="{34E85141-DBD9-4FD7-A10A-1ACD5D400964}" presName="rootComposite" presStyleCnt="0"/>
      <dgm:spPr/>
    </dgm:pt>
    <dgm:pt modelId="{1B6263D4-99CC-4933-9C76-545CEC039B72}" type="pres">
      <dgm:prSet presAssocID="{34E85141-DBD9-4FD7-A10A-1ACD5D400964}" presName="rootText" presStyleLbl="node4" presStyleIdx="14" presStyleCnt="20">
        <dgm:presLayoutVars>
          <dgm:chPref val="3"/>
        </dgm:presLayoutVars>
      </dgm:prSet>
      <dgm:spPr/>
    </dgm:pt>
    <dgm:pt modelId="{7C3D2474-6569-4B2B-B713-F5E2B4DF58A0}" type="pres">
      <dgm:prSet presAssocID="{34E85141-DBD9-4FD7-A10A-1ACD5D400964}" presName="rootConnector" presStyleLbl="node4" presStyleIdx="14" presStyleCnt="20"/>
      <dgm:spPr/>
    </dgm:pt>
    <dgm:pt modelId="{D02F152F-8DB1-49C1-8CEC-F83F922CE29D}" type="pres">
      <dgm:prSet presAssocID="{34E85141-DBD9-4FD7-A10A-1ACD5D400964}" presName="hierChild4" presStyleCnt="0"/>
      <dgm:spPr/>
    </dgm:pt>
    <dgm:pt modelId="{A8D48244-1E8C-4FEA-81DD-3764637637BE}" type="pres">
      <dgm:prSet presAssocID="{34E85141-DBD9-4FD7-A10A-1ACD5D400964}" presName="hierChild5" presStyleCnt="0"/>
      <dgm:spPr/>
    </dgm:pt>
    <dgm:pt modelId="{C5519654-0306-4B11-85C2-F625ED0B9E2D}" type="pres">
      <dgm:prSet presAssocID="{DDB66580-59B5-4F86-A6E8-C81A192C7557}" presName="Name64" presStyleLbl="parChTrans1D4" presStyleIdx="15" presStyleCnt="20"/>
      <dgm:spPr/>
    </dgm:pt>
    <dgm:pt modelId="{C10EE668-08AC-4E2A-8BCB-9F10774C19F4}" type="pres">
      <dgm:prSet presAssocID="{61358149-7526-4393-BA12-A6D753E2E616}" presName="hierRoot2" presStyleCnt="0">
        <dgm:presLayoutVars>
          <dgm:hierBranch val="init"/>
        </dgm:presLayoutVars>
      </dgm:prSet>
      <dgm:spPr/>
    </dgm:pt>
    <dgm:pt modelId="{47BE2298-A73D-4D9B-97BF-3B7DCD247E4E}" type="pres">
      <dgm:prSet presAssocID="{61358149-7526-4393-BA12-A6D753E2E616}" presName="rootComposite" presStyleCnt="0"/>
      <dgm:spPr/>
    </dgm:pt>
    <dgm:pt modelId="{7393F26C-4275-4E7C-96F4-8F95C3E5DF69}" type="pres">
      <dgm:prSet presAssocID="{61358149-7526-4393-BA12-A6D753E2E616}" presName="rootText" presStyleLbl="node4" presStyleIdx="15" presStyleCnt="20">
        <dgm:presLayoutVars>
          <dgm:chPref val="3"/>
        </dgm:presLayoutVars>
      </dgm:prSet>
      <dgm:spPr/>
    </dgm:pt>
    <dgm:pt modelId="{B660DED8-C4A0-45DD-92BB-52C1CA94A5C9}" type="pres">
      <dgm:prSet presAssocID="{61358149-7526-4393-BA12-A6D753E2E616}" presName="rootConnector" presStyleLbl="node4" presStyleIdx="15" presStyleCnt="20"/>
      <dgm:spPr/>
    </dgm:pt>
    <dgm:pt modelId="{80560E14-3EB4-4E94-902B-B86C67F8DA89}" type="pres">
      <dgm:prSet presAssocID="{61358149-7526-4393-BA12-A6D753E2E616}" presName="hierChild4" presStyleCnt="0"/>
      <dgm:spPr/>
    </dgm:pt>
    <dgm:pt modelId="{C47DB989-5F9A-4A6D-B0D1-160DDE2E7829}" type="pres">
      <dgm:prSet presAssocID="{61358149-7526-4393-BA12-A6D753E2E616}" presName="hierChild5" presStyleCnt="0"/>
      <dgm:spPr/>
    </dgm:pt>
    <dgm:pt modelId="{24D58D8E-46B3-48C1-A69E-788A3394232F}" type="pres">
      <dgm:prSet presAssocID="{410E96AD-DB72-4AA6-82A3-511D44DFB2E1}" presName="Name64" presStyleLbl="parChTrans1D4" presStyleIdx="16" presStyleCnt="20"/>
      <dgm:spPr/>
    </dgm:pt>
    <dgm:pt modelId="{5A8DB9BE-44D2-4C68-9D13-5746E970E867}" type="pres">
      <dgm:prSet presAssocID="{028EEFA6-D993-428A-A35C-64F4E71FE2C3}" presName="hierRoot2" presStyleCnt="0">
        <dgm:presLayoutVars>
          <dgm:hierBranch val="init"/>
        </dgm:presLayoutVars>
      </dgm:prSet>
      <dgm:spPr/>
    </dgm:pt>
    <dgm:pt modelId="{00E8C074-508E-4937-B436-D5379127DDD1}" type="pres">
      <dgm:prSet presAssocID="{028EEFA6-D993-428A-A35C-64F4E71FE2C3}" presName="rootComposite" presStyleCnt="0"/>
      <dgm:spPr/>
    </dgm:pt>
    <dgm:pt modelId="{33C92372-01A0-443E-9A3C-C6A31CF87DA4}" type="pres">
      <dgm:prSet presAssocID="{028EEFA6-D993-428A-A35C-64F4E71FE2C3}" presName="rootText" presStyleLbl="node4" presStyleIdx="16" presStyleCnt="20">
        <dgm:presLayoutVars>
          <dgm:chPref val="3"/>
        </dgm:presLayoutVars>
      </dgm:prSet>
      <dgm:spPr/>
    </dgm:pt>
    <dgm:pt modelId="{F51BB80E-F7C3-4D72-980A-A74176C5EF8E}" type="pres">
      <dgm:prSet presAssocID="{028EEFA6-D993-428A-A35C-64F4E71FE2C3}" presName="rootConnector" presStyleLbl="node4" presStyleIdx="16" presStyleCnt="20"/>
      <dgm:spPr/>
    </dgm:pt>
    <dgm:pt modelId="{2B5E1708-17F1-4E5B-8F35-F20BCC546489}" type="pres">
      <dgm:prSet presAssocID="{028EEFA6-D993-428A-A35C-64F4E71FE2C3}" presName="hierChild4" presStyleCnt="0"/>
      <dgm:spPr/>
    </dgm:pt>
    <dgm:pt modelId="{ABC05A9B-70F5-49B7-8F75-4DBFCFA4F466}" type="pres">
      <dgm:prSet presAssocID="{028EEFA6-D993-428A-A35C-64F4E71FE2C3}" presName="hierChild5" presStyleCnt="0"/>
      <dgm:spPr/>
    </dgm:pt>
    <dgm:pt modelId="{09457CA7-7451-4711-81B4-F1149D1AAB95}" type="pres">
      <dgm:prSet presAssocID="{3179FB6F-0997-4A36-B61B-A8544BE00161}" presName="Name64" presStyleLbl="parChTrans1D4" presStyleIdx="17" presStyleCnt="20"/>
      <dgm:spPr/>
    </dgm:pt>
    <dgm:pt modelId="{12CE3C74-0B46-44C4-91A2-0A6322891F43}" type="pres">
      <dgm:prSet presAssocID="{50346618-69F8-4BD1-8FCD-49DFB51A191C}" presName="hierRoot2" presStyleCnt="0">
        <dgm:presLayoutVars>
          <dgm:hierBranch val="init"/>
        </dgm:presLayoutVars>
      </dgm:prSet>
      <dgm:spPr/>
    </dgm:pt>
    <dgm:pt modelId="{4B3FCC51-516B-4B9B-A78C-8494ACF9D9F6}" type="pres">
      <dgm:prSet presAssocID="{50346618-69F8-4BD1-8FCD-49DFB51A191C}" presName="rootComposite" presStyleCnt="0"/>
      <dgm:spPr/>
    </dgm:pt>
    <dgm:pt modelId="{304EC453-95A9-4787-BCC8-AEAFA962A3A5}" type="pres">
      <dgm:prSet presAssocID="{50346618-69F8-4BD1-8FCD-49DFB51A191C}" presName="rootText" presStyleLbl="node4" presStyleIdx="17" presStyleCnt="20">
        <dgm:presLayoutVars>
          <dgm:chPref val="3"/>
        </dgm:presLayoutVars>
      </dgm:prSet>
      <dgm:spPr/>
    </dgm:pt>
    <dgm:pt modelId="{DFE101CB-03C4-4EC2-941A-B949777F81D5}" type="pres">
      <dgm:prSet presAssocID="{50346618-69F8-4BD1-8FCD-49DFB51A191C}" presName="rootConnector" presStyleLbl="node4" presStyleIdx="17" presStyleCnt="20"/>
      <dgm:spPr/>
    </dgm:pt>
    <dgm:pt modelId="{A0499339-6ABE-465A-AD69-81BEC069CA29}" type="pres">
      <dgm:prSet presAssocID="{50346618-69F8-4BD1-8FCD-49DFB51A191C}" presName="hierChild4" presStyleCnt="0"/>
      <dgm:spPr/>
    </dgm:pt>
    <dgm:pt modelId="{1B87A3F5-9E33-4714-89AB-14ED812CCE69}" type="pres">
      <dgm:prSet presAssocID="{50346618-69F8-4BD1-8FCD-49DFB51A191C}" presName="hierChild5" presStyleCnt="0"/>
      <dgm:spPr/>
    </dgm:pt>
    <dgm:pt modelId="{3BE3636A-439E-43A0-A1F9-BDC8AD3C8AD1}" type="pres">
      <dgm:prSet presAssocID="{53040983-B3E6-4983-BC11-5585C3A4E64B}" presName="Name64" presStyleLbl="parChTrans1D4" presStyleIdx="18" presStyleCnt="20"/>
      <dgm:spPr/>
    </dgm:pt>
    <dgm:pt modelId="{4EF84E51-F6D9-4E28-92C3-EA5A41E52DCC}" type="pres">
      <dgm:prSet presAssocID="{713285D0-3FB0-4C2D-8B17-982E82BF1BE9}" presName="hierRoot2" presStyleCnt="0">
        <dgm:presLayoutVars>
          <dgm:hierBranch val="init"/>
        </dgm:presLayoutVars>
      </dgm:prSet>
      <dgm:spPr/>
    </dgm:pt>
    <dgm:pt modelId="{71F4BA0D-886C-4906-A81E-7D246F19DC92}" type="pres">
      <dgm:prSet presAssocID="{713285D0-3FB0-4C2D-8B17-982E82BF1BE9}" presName="rootComposite" presStyleCnt="0"/>
      <dgm:spPr/>
    </dgm:pt>
    <dgm:pt modelId="{FD1BEAB6-3223-4F6C-8A1B-4E22F8D8335D}" type="pres">
      <dgm:prSet presAssocID="{713285D0-3FB0-4C2D-8B17-982E82BF1BE9}" presName="rootText" presStyleLbl="node4" presStyleIdx="18" presStyleCnt="20">
        <dgm:presLayoutVars>
          <dgm:chPref val="3"/>
        </dgm:presLayoutVars>
      </dgm:prSet>
      <dgm:spPr/>
    </dgm:pt>
    <dgm:pt modelId="{046C68F9-61E8-4DC7-BD48-4FF0D93C71F3}" type="pres">
      <dgm:prSet presAssocID="{713285D0-3FB0-4C2D-8B17-982E82BF1BE9}" presName="rootConnector" presStyleLbl="node4" presStyleIdx="18" presStyleCnt="20"/>
      <dgm:spPr/>
    </dgm:pt>
    <dgm:pt modelId="{533BEA6C-C904-407D-BF0A-9E91BB42E459}" type="pres">
      <dgm:prSet presAssocID="{713285D0-3FB0-4C2D-8B17-982E82BF1BE9}" presName="hierChild4" presStyleCnt="0"/>
      <dgm:spPr/>
    </dgm:pt>
    <dgm:pt modelId="{009275FE-481C-4064-873C-0CAD9EDB10E0}" type="pres">
      <dgm:prSet presAssocID="{713285D0-3FB0-4C2D-8B17-982E82BF1BE9}" presName="hierChild5" presStyleCnt="0"/>
      <dgm:spPr/>
    </dgm:pt>
    <dgm:pt modelId="{4DEE2592-6FEC-4AEB-94D9-B8B1798A8F09}" type="pres">
      <dgm:prSet presAssocID="{1D4B196D-504E-461E-B362-42DD5C5BD1AD}" presName="hierChild5" presStyleCnt="0"/>
      <dgm:spPr/>
    </dgm:pt>
    <dgm:pt modelId="{55634604-6D26-4527-899E-6D731EDB8FFA}" type="pres">
      <dgm:prSet presAssocID="{15E5B633-FB64-4CE9-B0EE-C10788E453AF}" presName="Name64" presStyleLbl="parChTrans1D4" presStyleIdx="19" presStyleCnt="20"/>
      <dgm:spPr/>
    </dgm:pt>
    <dgm:pt modelId="{C3624C5D-FF06-45C4-8055-552567C988E5}" type="pres">
      <dgm:prSet presAssocID="{5A532B55-6A9E-450B-8AE8-AFEB7B4A2E09}" presName="hierRoot2" presStyleCnt="0">
        <dgm:presLayoutVars>
          <dgm:hierBranch val="init"/>
        </dgm:presLayoutVars>
      </dgm:prSet>
      <dgm:spPr/>
    </dgm:pt>
    <dgm:pt modelId="{66B96B9B-1434-4DFC-B55A-4E09071CEF43}" type="pres">
      <dgm:prSet presAssocID="{5A532B55-6A9E-450B-8AE8-AFEB7B4A2E09}" presName="rootComposite" presStyleCnt="0"/>
      <dgm:spPr/>
    </dgm:pt>
    <dgm:pt modelId="{C862715A-2835-4F4A-BFD7-74095745227E}" type="pres">
      <dgm:prSet presAssocID="{5A532B55-6A9E-450B-8AE8-AFEB7B4A2E09}" presName="rootText" presStyleLbl="node4" presStyleIdx="19" presStyleCnt="20">
        <dgm:presLayoutVars>
          <dgm:chPref val="3"/>
        </dgm:presLayoutVars>
      </dgm:prSet>
      <dgm:spPr/>
    </dgm:pt>
    <dgm:pt modelId="{76BCC756-4A1B-4D49-B493-DF19F9A4FB3E}" type="pres">
      <dgm:prSet presAssocID="{5A532B55-6A9E-450B-8AE8-AFEB7B4A2E09}" presName="rootConnector" presStyleLbl="node4" presStyleIdx="19" presStyleCnt="20"/>
      <dgm:spPr/>
    </dgm:pt>
    <dgm:pt modelId="{A3E34B00-D8C2-4B11-9778-AD352563A5B9}" type="pres">
      <dgm:prSet presAssocID="{5A532B55-6A9E-450B-8AE8-AFEB7B4A2E09}" presName="hierChild4" presStyleCnt="0"/>
      <dgm:spPr/>
    </dgm:pt>
    <dgm:pt modelId="{C7599351-0101-472B-B68A-C37B8CF1B955}" type="pres">
      <dgm:prSet presAssocID="{5A532B55-6A9E-450B-8AE8-AFEB7B4A2E09}" presName="hierChild5" presStyleCnt="0"/>
      <dgm:spPr/>
    </dgm:pt>
    <dgm:pt modelId="{5026BF50-11A5-4A5F-B7E6-711BAFECB998}" type="pres">
      <dgm:prSet presAssocID="{DBCBF498-003D-4A4F-9C56-1C27DE564D33}" presName="hierChild5" presStyleCnt="0"/>
      <dgm:spPr/>
    </dgm:pt>
    <dgm:pt modelId="{66D7AE50-E39E-47A5-A778-6E36D5EEBA13}" type="pres">
      <dgm:prSet presAssocID="{FDB4DCBE-7A9E-4801-8F41-672A4E07495D}" presName="Name64" presStyleLbl="parChTrans1D3" presStyleIdx="9" presStyleCnt="11"/>
      <dgm:spPr/>
    </dgm:pt>
    <dgm:pt modelId="{D1C75725-87E4-4140-83A0-8CA2196E6653}" type="pres">
      <dgm:prSet presAssocID="{1A993181-237F-4350-B08F-C3E6B9DF273F}" presName="hierRoot2" presStyleCnt="0">
        <dgm:presLayoutVars>
          <dgm:hierBranch val="init"/>
        </dgm:presLayoutVars>
      </dgm:prSet>
      <dgm:spPr/>
    </dgm:pt>
    <dgm:pt modelId="{2697876A-AC26-496D-AC94-5129C415B449}" type="pres">
      <dgm:prSet presAssocID="{1A993181-237F-4350-B08F-C3E6B9DF273F}" presName="rootComposite" presStyleCnt="0"/>
      <dgm:spPr/>
    </dgm:pt>
    <dgm:pt modelId="{941331C0-417B-46A0-B0EB-3383BE3E7861}" type="pres">
      <dgm:prSet presAssocID="{1A993181-237F-4350-B08F-C3E6B9DF273F}" presName="rootText" presStyleLbl="node3" presStyleIdx="9" presStyleCnt="11" custScaleY="145812">
        <dgm:presLayoutVars>
          <dgm:chPref val="3"/>
        </dgm:presLayoutVars>
      </dgm:prSet>
      <dgm:spPr/>
    </dgm:pt>
    <dgm:pt modelId="{12C00133-8195-4C8B-AA75-0261957FB546}" type="pres">
      <dgm:prSet presAssocID="{1A993181-237F-4350-B08F-C3E6B9DF273F}" presName="rootConnector" presStyleLbl="node3" presStyleIdx="9" presStyleCnt="11"/>
      <dgm:spPr/>
    </dgm:pt>
    <dgm:pt modelId="{3724B7D5-5AF4-4F7B-87AB-922A374F4EF2}" type="pres">
      <dgm:prSet presAssocID="{1A993181-237F-4350-B08F-C3E6B9DF273F}" presName="hierChild4" presStyleCnt="0"/>
      <dgm:spPr/>
    </dgm:pt>
    <dgm:pt modelId="{4B7E43F2-CF6D-48B9-B962-AC9105BEC7C2}" type="pres">
      <dgm:prSet presAssocID="{1A993181-237F-4350-B08F-C3E6B9DF273F}" presName="hierChild5" presStyleCnt="0"/>
      <dgm:spPr/>
    </dgm:pt>
    <dgm:pt modelId="{51E0B715-5DC6-4483-BAE1-FEA0215801C7}" type="pres">
      <dgm:prSet presAssocID="{0C40A1CF-210E-423D-AC9C-38543CDEBADD}" presName="Name64" presStyleLbl="parChTrans1D3" presStyleIdx="10" presStyleCnt="11"/>
      <dgm:spPr/>
    </dgm:pt>
    <dgm:pt modelId="{F168FDD6-2076-4451-AF83-707FFD03BB00}" type="pres">
      <dgm:prSet presAssocID="{0D1A99E9-E8E9-4B6A-97C8-A34E1B420606}" presName="hierRoot2" presStyleCnt="0">
        <dgm:presLayoutVars>
          <dgm:hierBranch val="init"/>
        </dgm:presLayoutVars>
      </dgm:prSet>
      <dgm:spPr/>
    </dgm:pt>
    <dgm:pt modelId="{58C99AD1-389F-4789-91E1-50B6ADD8BD6A}" type="pres">
      <dgm:prSet presAssocID="{0D1A99E9-E8E9-4B6A-97C8-A34E1B420606}" presName="rootComposite" presStyleCnt="0"/>
      <dgm:spPr/>
    </dgm:pt>
    <dgm:pt modelId="{29252620-A5D9-46FE-AD16-59DAEAA4B538}" type="pres">
      <dgm:prSet presAssocID="{0D1A99E9-E8E9-4B6A-97C8-A34E1B420606}" presName="rootText" presStyleLbl="node3" presStyleIdx="10" presStyleCnt="11">
        <dgm:presLayoutVars>
          <dgm:chPref val="3"/>
        </dgm:presLayoutVars>
      </dgm:prSet>
      <dgm:spPr/>
    </dgm:pt>
    <dgm:pt modelId="{3E9DCB69-E379-4BB4-84DC-445DC2CBF3D1}" type="pres">
      <dgm:prSet presAssocID="{0D1A99E9-E8E9-4B6A-97C8-A34E1B420606}" presName="rootConnector" presStyleLbl="node3" presStyleIdx="10" presStyleCnt="11"/>
      <dgm:spPr/>
    </dgm:pt>
    <dgm:pt modelId="{3EBCBDA8-0B5D-486F-AB6A-D42C942BB8DD}" type="pres">
      <dgm:prSet presAssocID="{0D1A99E9-E8E9-4B6A-97C8-A34E1B420606}" presName="hierChild4" presStyleCnt="0"/>
      <dgm:spPr/>
    </dgm:pt>
    <dgm:pt modelId="{C02C1646-F7BA-401D-AB8E-FF9F2F89CFF9}" type="pres">
      <dgm:prSet presAssocID="{0D1A99E9-E8E9-4B6A-97C8-A34E1B420606}" presName="hierChild5" presStyleCnt="0"/>
      <dgm:spPr/>
    </dgm:pt>
    <dgm:pt modelId="{01C7869E-5E99-49DF-B308-787B1F6AA433}" type="pres">
      <dgm:prSet presAssocID="{D4DD8741-3F47-4BD2-9380-354566B324AF}" presName="hierChild5" presStyleCnt="0"/>
      <dgm:spPr/>
    </dgm:pt>
    <dgm:pt modelId="{C2B756EA-0760-4A52-9722-76727F48B35B}" type="pres">
      <dgm:prSet presAssocID="{93F768C2-1488-4F39-8DB9-039B2525757E}" presName="Name64" presStyleLbl="parChTrans1D2" presStyleIdx="2" presStyleCnt="3"/>
      <dgm:spPr/>
    </dgm:pt>
    <dgm:pt modelId="{8D3E7247-B47D-4692-8BA3-B5FB825D85A5}" type="pres">
      <dgm:prSet presAssocID="{1A04E0EF-F4E9-48FB-B59E-C6AF83FF0F17}" presName="hierRoot2" presStyleCnt="0">
        <dgm:presLayoutVars>
          <dgm:hierBranch val="init"/>
        </dgm:presLayoutVars>
      </dgm:prSet>
      <dgm:spPr/>
    </dgm:pt>
    <dgm:pt modelId="{02798175-F2F4-4D73-B19D-BC4DE46BAAC1}" type="pres">
      <dgm:prSet presAssocID="{1A04E0EF-F4E9-48FB-B59E-C6AF83FF0F17}" presName="rootComposite" presStyleCnt="0"/>
      <dgm:spPr/>
    </dgm:pt>
    <dgm:pt modelId="{FF2990AA-3C6D-49EB-B50B-BB9DEAA5B654}" type="pres">
      <dgm:prSet presAssocID="{1A04E0EF-F4E9-48FB-B59E-C6AF83FF0F17}" presName="rootText" presStyleLbl="node2" presStyleIdx="2" presStyleCnt="3" custScaleX="123357">
        <dgm:presLayoutVars>
          <dgm:chPref val="3"/>
        </dgm:presLayoutVars>
      </dgm:prSet>
      <dgm:spPr/>
    </dgm:pt>
    <dgm:pt modelId="{C38B0303-721C-43CE-BEB4-FFE419895785}" type="pres">
      <dgm:prSet presAssocID="{1A04E0EF-F4E9-48FB-B59E-C6AF83FF0F17}" presName="rootConnector" presStyleLbl="node2" presStyleIdx="2" presStyleCnt="3"/>
      <dgm:spPr/>
    </dgm:pt>
    <dgm:pt modelId="{2EA996BF-33CD-4DCD-8749-700F9F217711}" type="pres">
      <dgm:prSet presAssocID="{1A04E0EF-F4E9-48FB-B59E-C6AF83FF0F17}" presName="hierChild4" presStyleCnt="0"/>
      <dgm:spPr/>
    </dgm:pt>
    <dgm:pt modelId="{CF58B932-F2FD-44E9-93C7-4C5C990A4165}" type="pres">
      <dgm:prSet presAssocID="{1A04E0EF-F4E9-48FB-B59E-C6AF83FF0F17}" presName="hierChild5" presStyleCnt="0"/>
      <dgm:spPr/>
    </dgm:pt>
    <dgm:pt modelId="{15A54B7E-6488-4EEC-B2C3-93AFC2F75B72}" type="pres">
      <dgm:prSet presAssocID="{0FC3754F-4365-4726-AFF7-653F3EFB1B5F}" presName="hierChild3" presStyleCnt="0"/>
      <dgm:spPr/>
    </dgm:pt>
    <dgm:pt modelId="{643EA10B-E1F8-4860-A8F9-B0BF588A9CCC}" type="pres">
      <dgm:prSet presAssocID="{8B0E9614-9C7D-4124-BFEE-1B154153BF2B}" presName="hierRoot1" presStyleCnt="0">
        <dgm:presLayoutVars>
          <dgm:hierBranch val="init"/>
        </dgm:presLayoutVars>
      </dgm:prSet>
      <dgm:spPr/>
    </dgm:pt>
    <dgm:pt modelId="{71625270-B18F-48BA-98E8-D06FA3B96D08}" type="pres">
      <dgm:prSet presAssocID="{8B0E9614-9C7D-4124-BFEE-1B154153BF2B}" presName="rootComposite1" presStyleCnt="0"/>
      <dgm:spPr/>
    </dgm:pt>
    <dgm:pt modelId="{FC2ACF78-BCFA-4E92-90A9-5BBF5FABA12F}" type="pres">
      <dgm:prSet presAssocID="{8B0E9614-9C7D-4124-BFEE-1B154153BF2B}" presName="rootText1" presStyleLbl="node0" presStyleIdx="1" presStyleCnt="3" custLinFactY="358788" custLinFactNeighborX="-75294" custLinFactNeighborY="400000">
        <dgm:presLayoutVars>
          <dgm:chPref val="3"/>
        </dgm:presLayoutVars>
      </dgm:prSet>
      <dgm:spPr/>
    </dgm:pt>
    <dgm:pt modelId="{59246DF2-4E46-4683-A8B1-3AB55A17CCB0}" type="pres">
      <dgm:prSet presAssocID="{8B0E9614-9C7D-4124-BFEE-1B154153BF2B}" presName="rootConnector1" presStyleLbl="node1" presStyleIdx="0" presStyleCnt="0"/>
      <dgm:spPr/>
    </dgm:pt>
    <dgm:pt modelId="{C28FC75D-5780-4E62-AFC3-02FB361E0628}" type="pres">
      <dgm:prSet presAssocID="{8B0E9614-9C7D-4124-BFEE-1B154153BF2B}" presName="hierChild2" presStyleCnt="0"/>
      <dgm:spPr/>
    </dgm:pt>
    <dgm:pt modelId="{0F63B195-CB92-454E-AB67-F7A7B19EED51}" type="pres">
      <dgm:prSet presAssocID="{8B0E9614-9C7D-4124-BFEE-1B154153BF2B}" presName="hierChild3" presStyleCnt="0"/>
      <dgm:spPr/>
    </dgm:pt>
    <dgm:pt modelId="{FE4F3AA7-49FD-4955-BC0B-B235C677650F}" type="pres">
      <dgm:prSet presAssocID="{FA49B6AC-87E1-49D4-BCDE-7BC2DFCBE7E6}" presName="hierRoot1" presStyleCnt="0">
        <dgm:presLayoutVars>
          <dgm:hierBranch val="init"/>
        </dgm:presLayoutVars>
      </dgm:prSet>
      <dgm:spPr/>
    </dgm:pt>
    <dgm:pt modelId="{1FFE7150-B4C1-40AA-80DF-A67CBF85AB4F}" type="pres">
      <dgm:prSet presAssocID="{FA49B6AC-87E1-49D4-BCDE-7BC2DFCBE7E6}" presName="rootComposite1" presStyleCnt="0"/>
      <dgm:spPr/>
    </dgm:pt>
    <dgm:pt modelId="{C937DD5A-15AA-4207-BE62-E722C29B04D5}" type="pres">
      <dgm:prSet presAssocID="{FA49B6AC-87E1-49D4-BCDE-7BC2DFCBE7E6}" presName="rootText1" presStyleLbl="node0" presStyleIdx="2" presStyleCnt="3" custLinFactY="332802" custLinFactNeighborX="-75294" custLinFactNeighborY="400000">
        <dgm:presLayoutVars>
          <dgm:chPref val="3"/>
        </dgm:presLayoutVars>
      </dgm:prSet>
      <dgm:spPr/>
    </dgm:pt>
    <dgm:pt modelId="{785FC839-1350-4689-8B4E-E4C1496025C5}" type="pres">
      <dgm:prSet presAssocID="{FA49B6AC-87E1-49D4-BCDE-7BC2DFCBE7E6}" presName="rootConnector1" presStyleLbl="node1" presStyleIdx="0" presStyleCnt="0"/>
      <dgm:spPr/>
    </dgm:pt>
    <dgm:pt modelId="{E1EFD8A8-7CF0-4096-97BB-FF7707F6C856}" type="pres">
      <dgm:prSet presAssocID="{FA49B6AC-87E1-49D4-BCDE-7BC2DFCBE7E6}" presName="hierChild2" presStyleCnt="0"/>
      <dgm:spPr/>
    </dgm:pt>
    <dgm:pt modelId="{1D242D0A-1C0B-420C-A3CC-7134A8E05BBF}" type="pres">
      <dgm:prSet presAssocID="{FA49B6AC-87E1-49D4-BCDE-7BC2DFCBE7E6}" presName="hierChild3" presStyleCnt="0"/>
      <dgm:spPr/>
    </dgm:pt>
  </dgm:ptLst>
  <dgm:cxnLst>
    <dgm:cxn modelId="{DC010601-5C79-4475-B94A-564806412D93}" type="presOf" srcId="{FA49B6AC-87E1-49D4-BCDE-7BC2DFCBE7E6}" destId="{C937DD5A-15AA-4207-BE62-E722C29B04D5}" srcOrd="0" destOrd="0" presId="urn:microsoft.com/office/officeart/2009/3/layout/HorizontalOrganizationChart"/>
    <dgm:cxn modelId="{C4C70801-7B47-4ED5-88A3-28AF59693E42}" type="presOf" srcId="{27E401C5-5336-4AD6-B2BC-7B97E33B1446}" destId="{3766CC42-C5EC-4B5F-9FB6-B84DC0F2D5B5}" srcOrd="1" destOrd="0" presId="urn:microsoft.com/office/officeart/2009/3/layout/HorizontalOrganizationChart"/>
    <dgm:cxn modelId="{752D1B05-14FB-4CB9-B127-4363DADF3ECE}" srcId="{DBCBF498-003D-4A4F-9C56-1C27DE564D33}" destId="{557289CB-60C7-4A29-8B40-42DF97696C4F}" srcOrd="0" destOrd="0" parTransId="{DF691CD6-58D8-4F45-B174-223856A5CB9F}" sibTransId="{FC96F85E-67E4-466A-BC2E-88CD174695B5}"/>
    <dgm:cxn modelId="{C60E7E0D-E8CE-4B3B-A2AC-6B3418A90BE2}" srcId="{5B7EC8D9-BD12-4BD2-A33D-66D3A5DE4635}" destId="{0EE00F38-D154-4111-8587-25E7E4FB5748}" srcOrd="4" destOrd="0" parTransId="{F27B105B-186C-4ECD-A482-3350F300100F}" sibTransId="{09F3BD64-8833-44E5-B429-2738EB84D3DB}"/>
    <dgm:cxn modelId="{5855790E-7556-4659-9940-7D8A51220817}" type="presOf" srcId="{4B246135-3E38-4648-8F7F-32E77970353A}" destId="{AA20951F-59EB-477C-994D-7FC541544180}" srcOrd="1" destOrd="0" presId="urn:microsoft.com/office/officeart/2009/3/layout/HorizontalOrganizationChart"/>
    <dgm:cxn modelId="{AABBC50E-008B-4B21-A502-FF10990779ED}" type="presOf" srcId="{0C40A1CF-210E-423D-AC9C-38543CDEBADD}" destId="{51E0B715-5DC6-4483-BAE1-FEA0215801C7}" srcOrd="0" destOrd="0" presId="urn:microsoft.com/office/officeart/2009/3/layout/HorizontalOrganizationChart"/>
    <dgm:cxn modelId="{F47B3510-5F88-4458-8744-3BD241EC2B79}" type="presOf" srcId="{5A532B55-6A9E-450B-8AE8-AFEB7B4A2E09}" destId="{76BCC756-4A1B-4D49-B493-DF19F9A4FB3E}" srcOrd="1" destOrd="0" presId="urn:microsoft.com/office/officeart/2009/3/layout/HorizontalOrganizationChart"/>
    <dgm:cxn modelId="{E7DE0411-4FD7-4553-B1A8-EBA549F63953}" type="presOf" srcId="{62F1B127-A960-4412-B093-DBB82AF0013B}" destId="{9DB4DF5F-35AB-4BA9-8E54-C66D57ABFAC6}" srcOrd="0" destOrd="0" presId="urn:microsoft.com/office/officeart/2009/3/layout/HorizontalOrganizationChart"/>
    <dgm:cxn modelId="{80392C14-F538-48B7-9645-CAC7CEF9594F}" type="presOf" srcId="{BFB851CC-7806-49D5-A6CF-66F1F1B7D954}" destId="{99FEF2DA-EDC7-4E5D-A520-FAFD6E6D96ED}" srcOrd="0" destOrd="0" presId="urn:microsoft.com/office/officeart/2009/3/layout/HorizontalOrganizationChart"/>
    <dgm:cxn modelId="{6CA2AE14-C2B7-4FA9-A324-6E1F355E7C83}" srcId="{5B7EC8D9-BD12-4BD2-A33D-66D3A5DE4635}" destId="{BA372B7B-E7ED-4170-81D4-DF552232620C}" srcOrd="2" destOrd="0" parTransId="{AEBFD06E-D2AC-4FBB-82C5-79FAFBA06781}" sibTransId="{0DAB0F2F-58BB-48DE-A7C2-472D9186CBAB}"/>
    <dgm:cxn modelId="{2163381D-23B2-44B0-A96C-AD9845954105}" type="presOf" srcId="{1487FD53-1C51-4E1E-87EF-503B2CB7F2ED}" destId="{F9E9ECF5-6E30-48ED-9269-61B8019F8534}" srcOrd="0" destOrd="0" presId="urn:microsoft.com/office/officeart/2009/3/layout/HorizontalOrganizationChart"/>
    <dgm:cxn modelId="{6E95181E-D144-406D-97BF-2D647E2B18AB}" srcId="{DBCBF498-003D-4A4F-9C56-1C27DE564D33}" destId="{1D4B196D-504E-461E-B362-42DD5C5BD1AD}" srcOrd="2" destOrd="0" parTransId="{223CFCD4-225C-49AC-9C4B-6BACD843C5CF}" sibTransId="{D9386AB0-0342-443F-881A-B430EE156AD6}"/>
    <dgm:cxn modelId="{73F5191E-6946-434E-9C22-762F29C4299C}" type="presOf" srcId="{0D1A99E9-E8E9-4B6A-97C8-A34E1B420606}" destId="{29252620-A5D9-46FE-AD16-59DAEAA4B538}" srcOrd="0" destOrd="0" presId="urn:microsoft.com/office/officeart/2009/3/layout/HorizontalOrganizationChart"/>
    <dgm:cxn modelId="{D3F6ED1F-DC20-4891-93F9-7F7B1AE488AD}" type="presOf" srcId="{34E85141-DBD9-4FD7-A10A-1ACD5D400964}" destId="{7C3D2474-6569-4B2B-B713-F5E2B4DF58A0}" srcOrd="1" destOrd="0" presId="urn:microsoft.com/office/officeart/2009/3/layout/HorizontalOrganizationChart"/>
    <dgm:cxn modelId="{D049F220-6549-439A-84BA-5CBD0EE2EE9F}" srcId="{1D4B196D-504E-461E-B362-42DD5C5BD1AD}" destId="{34E85141-DBD9-4FD7-A10A-1ACD5D400964}" srcOrd="0" destOrd="0" parTransId="{6B0F1441-0CD5-461C-99E2-D64CCB67B684}" sibTransId="{AE90ED2F-96D0-46C9-9EDC-011287143E10}"/>
    <dgm:cxn modelId="{9E074C21-8894-4B54-A61F-05251843D009}" srcId="{D4DD8741-3F47-4BD2-9380-354566B324AF}" destId="{0D1A99E9-E8E9-4B6A-97C8-A34E1B420606}" srcOrd="10" destOrd="0" parTransId="{0C40A1CF-210E-423D-AC9C-38543CDEBADD}" sibTransId="{8F6CDEF5-CC6D-404A-8FE4-BF145B91DEC5}"/>
    <dgm:cxn modelId="{911C5022-23B7-4EC2-BA8A-9EAC14AADCDE}" type="presOf" srcId="{48DC29E3-DD61-4A0C-A5D8-8882160DD830}" destId="{A5A80D24-6AA7-468E-B985-124A54EF7B98}" srcOrd="0" destOrd="0" presId="urn:microsoft.com/office/officeart/2009/3/layout/HorizontalOrganizationChart"/>
    <dgm:cxn modelId="{936AE024-46C5-409A-B05F-50DF06B8B72A}" type="presOf" srcId="{234B7901-09F3-4302-96FF-91FA24C4E06D}" destId="{2F3247DC-8F6E-4875-9F6E-3F5BD9517057}" srcOrd="1" destOrd="0" presId="urn:microsoft.com/office/officeart/2009/3/layout/HorizontalOrganizationChart"/>
    <dgm:cxn modelId="{BB0E0625-BFC1-42A7-ABEA-1F2E345784D1}" type="presOf" srcId="{BA372B7B-E7ED-4170-81D4-DF552232620C}" destId="{1EC1D9F0-8D5C-43B0-AE3D-1F02339712B1}" srcOrd="0" destOrd="0" presId="urn:microsoft.com/office/officeart/2009/3/layout/HorizontalOrganizationChart"/>
    <dgm:cxn modelId="{495A5E25-CB92-4AAC-A362-67D8293D6AFC}" srcId="{0FC3754F-4365-4726-AFF7-653F3EFB1B5F}" destId="{B6F66F7A-0FF5-4819-B6D2-C9C74662E807}" srcOrd="0" destOrd="0" parTransId="{02EBC82D-B054-460C-872B-71736D48A1BE}" sibTransId="{96D99A22-7988-4649-99AF-7038021D67B2}"/>
    <dgm:cxn modelId="{79DA8125-BE75-4EB5-96F5-00A896E5D402}" type="presOf" srcId="{6BE443B1-91A0-4582-A8DF-7BBBC2E2F89C}" destId="{7C63AB7A-C683-488C-99F2-6A6F264C87AB}" srcOrd="0" destOrd="0" presId="urn:microsoft.com/office/officeart/2009/3/layout/HorizontalOrganizationChart"/>
    <dgm:cxn modelId="{C5AD4527-E9C5-446A-AFD3-D09742E06AE3}" type="presOf" srcId="{6B0F1441-0CD5-461C-99E2-D64CCB67B684}" destId="{D036B2E6-863E-4C68-BF63-26E4776B5453}" srcOrd="0" destOrd="0" presId="urn:microsoft.com/office/officeart/2009/3/layout/HorizontalOrganizationChart"/>
    <dgm:cxn modelId="{DF589529-1A85-4CA1-8B24-E8B546D529C5}" type="presOf" srcId="{5B7EC8D9-BD12-4BD2-A33D-66D3A5DE4635}" destId="{1867F465-65DC-4A19-B47C-A59911C74073}" srcOrd="1" destOrd="0" presId="urn:microsoft.com/office/officeart/2009/3/layout/HorizontalOrganizationChart"/>
    <dgm:cxn modelId="{EDFFAD2C-6ABB-4F41-B550-B56DA6A66907}" type="presOf" srcId="{62EF708D-CBA8-4CB8-BAA7-62D95B224C4A}" destId="{48FD1E84-96ED-4436-A088-3669B8A08D64}" srcOrd="0" destOrd="0" presId="urn:microsoft.com/office/officeart/2009/3/layout/HorizontalOrganizationChart"/>
    <dgm:cxn modelId="{05B01F2D-EAA5-4CAC-B595-876CC30609CF}" type="presOf" srcId="{164D9261-DC18-4A70-A6E8-E1A58EF5E5EF}" destId="{48F8857C-365E-43E8-BF7F-F957A120421B}" srcOrd="0" destOrd="0" presId="urn:microsoft.com/office/officeart/2009/3/layout/HorizontalOrganizationChart"/>
    <dgm:cxn modelId="{56FD762F-C5B2-4D3E-AE94-B5285C51E249}" type="presOf" srcId="{3179FB6F-0997-4A36-B61B-A8544BE00161}" destId="{09457CA7-7451-4711-81B4-F1149D1AAB95}" srcOrd="0" destOrd="0" presId="urn:microsoft.com/office/officeart/2009/3/layout/HorizontalOrganizationChart"/>
    <dgm:cxn modelId="{D857B32F-5A83-44EF-8F7B-162F8D1CC815}" type="presOf" srcId="{DF691CD6-58D8-4F45-B174-223856A5CB9F}" destId="{07B377DE-228A-4D92-8BCC-02EF48E75C0E}" srcOrd="0" destOrd="0" presId="urn:microsoft.com/office/officeart/2009/3/layout/HorizontalOrganizationChart"/>
    <dgm:cxn modelId="{65913533-5FDA-442C-B43A-955FF573D5B2}" srcId="{5B7EC8D9-BD12-4BD2-A33D-66D3A5DE4635}" destId="{0648FD3A-F0DB-4511-8CB5-25FCC8FFDC46}" srcOrd="3" destOrd="0" parTransId="{D0819CD5-D89B-4346-8513-06BA833D4C21}" sibTransId="{DEB5319C-3407-4D70-A3A5-A4E5902F44B4}"/>
    <dgm:cxn modelId="{64159235-D920-4373-A610-EB27C31AC354}" type="presOf" srcId="{360A8393-5FFF-4F03-90BA-1BD48E93B83C}" destId="{F23A3433-EA35-42C4-B4C6-4EDC73F213C5}" srcOrd="0" destOrd="0" presId="urn:microsoft.com/office/officeart/2009/3/layout/HorizontalOrganizationChart"/>
    <dgm:cxn modelId="{024F7936-2912-4E56-944C-AF8015F72A40}" srcId="{62F1B127-A960-4412-B093-DBB82AF0013B}" destId="{FA49B6AC-87E1-49D4-BCDE-7BC2DFCBE7E6}" srcOrd="2" destOrd="0" parTransId="{143803D4-6243-4E38-A3BA-EC928252578B}" sibTransId="{A4B9AD3A-9ABF-4E40-9B05-9CD0850D849E}"/>
    <dgm:cxn modelId="{17D22337-277F-4460-839D-7E6C908EE841}" type="presOf" srcId="{93F768C2-1488-4F39-8DB9-039B2525757E}" destId="{C2B756EA-0760-4A52-9722-76727F48B35B}" srcOrd="0" destOrd="0" presId="urn:microsoft.com/office/officeart/2009/3/layout/HorizontalOrganizationChart"/>
    <dgm:cxn modelId="{84FF8939-009A-467B-A15A-B1D7386DFBA4}" type="presOf" srcId="{50346618-69F8-4BD1-8FCD-49DFB51A191C}" destId="{DFE101CB-03C4-4EC2-941A-B949777F81D5}" srcOrd="1" destOrd="0" presId="urn:microsoft.com/office/officeart/2009/3/layout/HorizontalOrganizationChart"/>
    <dgm:cxn modelId="{080E323A-E482-4C69-BABC-FF6D64CFD9E3}" srcId="{D4DD8741-3F47-4BD2-9380-354566B324AF}" destId="{F25D4138-4014-4101-85B2-66C6270AF52A}" srcOrd="5" destOrd="0" parTransId="{B8EFED71-9D36-49BE-928F-B5B956765032}" sibTransId="{24BB6568-CEE4-4995-9472-89C331A2883E}"/>
    <dgm:cxn modelId="{DF723D3A-07C7-4F6E-AA7D-A1BE088A4BDB}" type="presOf" srcId="{3398763A-C887-4F78-B2B8-D27E881003F2}" destId="{3FF45D36-D519-4998-89E0-48517D29EFE2}" srcOrd="0" destOrd="0" presId="urn:microsoft.com/office/officeart/2009/3/layout/HorizontalOrganizationChart"/>
    <dgm:cxn modelId="{54B4923B-51ED-4E8A-BF0F-6D2E04F952C4}" type="presOf" srcId="{B6F66F7A-0FF5-4819-B6D2-C9C74662E807}" destId="{7B0FA38B-D447-40CA-8F09-3A9ABB904D49}" srcOrd="1" destOrd="0" presId="urn:microsoft.com/office/officeart/2009/3/layout/HorizontalOrganizationChart"/>
    <dgm:cxn modelId="{ADDA493C-BB3F-43D3-8E1D-88246ABB7D1A}" srcId="{0FC3754F-4365-4726-AFF7-653F3EFB1B5F}" destId="{D4DD8741-3F47-4BD2-9380-354566B324AF}" srcOrd="1" destOrd="0" parTransId="{3398763A-C887-4F78-B2B8-D27E881003F2}" sibTransId="{A41D06A3-794B-4410-8F2A-BFA4A2CD4B66}"/>
    <dgm:cxn modelId="{90E5E23C-0C50-4C90-B3D2-0C6B3B119CD9}" type="presOf" srcId="{7B4B3E5B-621C-4038-B21E-2F193E116F97}" destId="{9982EDBA-30E2-40AD-B186-E755B06CA603}" srcOrd="0" destOrd="0" presId="urn:microsoft.com/office/officeart/2009/3/layout/HorizontalOrganizationChart"/>
    <dgm:cxn modelId="{FC223C3D-C5A0-476F-BA4D-FB9A1A70C1FE}" type="presOf" srcId="{B8EFED71-9D36-49BE-928F-B5B956765032}" destId="{8AEA57F3-0D85-411C-B2E6-83DF9D80F4B1}" srcOrd="0" destOrd="0" presId="urn:microsoft.com/office/officeart/2009/3/layout/HorizontalOrganizationChart"/>
    <dgm:cxn modelId="{2D7E403F-B88F-4CB1-8FB4-9320A7C358FA}" type="presOf" srcId="{0FC3754F-4365-4726-AFF7-653F3EFB1B5F}" destId="{3F94A4E9-E30D-4613-B6CB-672ADF99F640}" srcOrd="0" destOrd="0" presId="urn:microsoft.com/office/officeart/2009/3/layout/HorizontalOrganizationChart"/>
    <dgm:cxn modelId="{D053B540-92DA-466B-B73C-E5E7F84C7307}" type="presOf" srcId="{8B0E9614-9C7D-4124-BFEE-1B154153BF2B}" destId="{FC2ACF78-BCFA-4E92-90A9-5BBF5FABA12F}" srcOrd="0" destOrd="0" presId="urn:microsoft.com/office/officeart/2009/3/layout/HorizontalOrganizationChart"/>
    <dgm:cxn modelId="{8086395C-BAFB-4D00-8FC6-06F0772F3667}" type="presOf" srcId="{D4DD8741-3F47-4BD2-9380-354566B324AF}" destId="{E004AFBC-899F-4AA0-9AEC-D6087025131C}" srcOrd="1" destOrd="0" presId="urn:microsoft.com/office/officeart/2009/3/layout/HorizontalOrganizationChart"/>
    <dgm:cxn modelId="{C23C115F-DF00-42DB-8C13-1D1ABCFE8572}" type="presOf" srcId="{5A532B55-6A9E-450B-8AE8-AFEB7B4A2E09}" destId="{C862715A-2835-4F4A-BFD7-74095745227E}" srcOrd="0" destOrd="0" presId="urn:microsoft.com/office/officeart/2009/3/layout/HorizontalOrganizationChart"/>
    <dgm:cxn modelId="{75941E41-7E46-4B15-9112-A3457BF4AE28}" type="presOf" srcId="{4B246135-3E38-4648-8F7F-32E77970353A}" destId="{0F0DB7AE-56CF-4A6D-9E77-1F2816101AA3}" srcOrd="0" destOrd="0" presId="urn:microsoft.com/office/officeart/2009/3/layout/HorizontalOrganizationChart"/>
    <dgm:cxn modelId="{EF405161-FB15-454E-B2F2-D8BE4041BEF4}" type="presOf" srcId="{234B7901-09F3-4302-96FF-91FA24C4E06D}" destId="{920A279C-11F5-48F2-A197-9A05C3466574}" srcOrd="0" destOrd="0" presId="urn:microsoft.com/office/officeart/2009/3/layout/HorizontalOrganizationChart"/>
    <dgm:cxn modelId="{4EDCDC41-DCD0-4728-85FA-7117F413A5C0}" srcId="{D4DD8741-3F47-4BD2-9380-354566B324AF}" destId="{1A993181-237F-4350-B08F-C3E6B9DF273F}" srcOrd="9" destOrd="0" parTransId="{FDB4DCBE-7A9E-4801-8F41-672A4E07495D}" sibTransId="{8A289B05-A759-42D7-A5BF-6BCDB8AEDAE4}"/>
    <dgm:cxn modelId="{EA1D6B64-1362-4486-B878-29BE9271F8D2}" type="presOf" srcId="{0648FD3A-F0DB-4511-8CB5-25FCC8FFDC46}" destId="{A2BD1832-40F0-431C-A599-05AA285AF989}" srcOrd="0" destOrd="0" presId="urn:microsoft.com/office/officeart/2009/3/layout/HorizontalOrganizationChart"/>
    <dgm:cxn modelId="{3A147764-D374-4F90-ABCA-BE893D195834}" type="presOf" srcId="{53040983-B3E6-4983-BC11-5585C3A4E64B}" destId="{3BE3636A-439E-43A0-A1F9-BDC8AD3C8AD1}" srcOrd="0" destOrd="0" presId="urn:microsoft.com/office/officeart/2009/3/layout/HorizontalOrganizationChart"/>
    <dgm:cxn modelId="{6D89FD46-8098-49C3-8498-8412EDC312C0}" type="presOf" srcId="{2E1F8E03-1B0B-46F7-9FD3-0A1B14BBA44F}" destId="{933DC3C0-8838-4821-8ADC-ACB07E81907D}" srcOrd="0" destOrd="0" presId="urn:microsoft.com/office/officeart/2009/3/layout/HorizontalOrganizationChart"/>
    <dgm:cxn modelId="{DD2E0047-90AB-4FF0-996D-5C046A53EF27}" type="presOf" srcId="{164D9261-DC18-4A70-A6E8-E1A58EF5E5EF}" destId="{175D5646-75F5-4B6E-990A-DFB5BD2F1F35}" srcOrd="1" destOrd="0" presId="urn:microsoft.com/office/officeart/2009/3/layout/HorizontalOrganizationChart"/>
    <dgm:cxn modelId="{C6FF6F67-0C13-4460-A0DA-B18FC7790FE6}" type="presOf" srcId="{1A04E0EF-F4E9-48FB-B59E-C6AF83FF0F17}" destId="{FF2990AA-3C6D-49EB-B50B-BB9DEAA5B654}" srcOrd="0" destOrd="0" presId="urn:microsoft.com/office/officeart/2009/3/layout/HorizontalOrganizationChart"/>
    <dgm:cxn modelId="{2ED8FE67-35E4-4DAB-9874-C6E3E9CF48C3}" type="presOf" srcId="{E785B8D4-C9CF-4583-9288-7D2E9B4EDF3B}" destId="{62547337-436F-4077-94E4-2E052754103C}" srcOrd="0" destOrd="0" presId="urn:microsoft.com/office/officeart/2009/3/layout/HorizontalOrganizationChart"/>
    <dgm:cxn modelId="{6B86E868-5155-4670-9FC2-6C596A66048A}" type="presOf" srcId="{1A993181-237F-4350-B08F-C3E6B9DF273F}" destId="{12C00133-8195-4C8B-AA75-0261957FB546}" srcOrd="1" destOrd="0" presId="urn:microsoft.com/office/officeart/2009/3/layout/HorizontalOrganizationChart"/>
    <dgm:cxn modelId="{52EFDF49-BE39-48D6-B46E-A001D0E33055}" type="presOf" srcId="{713285D0-3FB0-4C2D-8B17-982E82BF1BE9}" destId="{FD1BEAB6-3223-4F6C-8A1B-4E22F8D8335D}" srcOrd="0" destOrd="0" presId="urn:microsoft.com/office/officeart/2009/3/layout/HorizontalOrganizationChart"/>
    <dgm:cxn modelId="{0505366A-559E-40B0-9FE2-8E82B0C74DB1}" srcId="{D4DD8741-3F47-4BD2-9380-354566B324AF}" destId="{7B4B3E5B-621C-4038-B21E-2F193E116F97}" srcOrd="0" destOrd="0" parTransId="{1A84F495-B98F-4394-A1E0-7E21F6F87D2D}" sibTransId="{78343C59-2E00-43CF-BD11-ABE191D7F8D6}"/>
    <dgm:cxn modelId="{A1D72C4B-84B4-4431-8758-2EFE76F858DB}" srcId="{557289CB-60C7-4A29-8B40-42DF97696C4F}" destId="{C69FA63F-1C93-4A30-8694-69B89B9BBA14}" srcOrd="1" destOrd="0" parTransId="{898B1540-6FC7-48D5-9EA3-0E921DA3C6A9}" sibTransId="{DE310A49-D303-4AFD-A0F3-FFA88A3165F7}"/>
    <dgm:cxn modelId="{CAEE2E4B-39F6-4B4B-8712-8B1CE1C223A6}" type="presOf" srcId="{6D3CA6F6-FF24-4DA3-85F6-C539A5756ED6}" destId="{BDFEC615-F028-49AC-9332-2389B7315F8D}" srcOrd="1" destOrd="0" presId="urn:microsoft.com/office/officeart/2009/3/layout/HorizontalOrganizationChart"/>
    <dgm:cxn modelId="{D34D064C-5C37-4B15-9CFA-C2F22C137AED}" type="presOf" srcId="{557289CB-60C7-4A29-8B40-42DF97696C4F}" destId="{E603CDF5-5035-4CF1-9857-509B9BC0802C}" srcOrd="1" destOrd="0" presId="urn:microsoft.com/office/officeart/2009/3/layout/HorizontalOrganizationChart"/>
    <dgm:cxn modelId="{C6F21A6C-5547-4F35-B0BF-EEA1CA928DE5}" type="presOf" srcId="{A9C87558-2EAD-483B-86D3-56F898D5C52B}" destId="{0ABF5114-FA77-48B4-ABD0-A286292A2E2D}" srcOrd="0" destOrd="0" presId="urn:microsoft.com/office/officeart/2009/3/layout/HorizontalOrganizationChart"/>
    <dgm:cxn modelId="{714A5A6C-0FD4-4C96-B122-3E151C362BC6}" type="presOf" srcId="{61358149-7526-4393-BA12-A6D753E2E616}" destId="{B660DED8-C4A0-45DD-92BB-52C1CA94A5C9}" srcOrd="1" destOrd="0" presId="urn:microsoft.com/office/officeart/2009/3/layout/HorizontalOrganizationChart"/>
    <dgm:cxn modelId="{FF75B24C-6916-4126-8B4F-C872ACDBA5D1}" srcId="{557289CB-60C7-4A29-8B40-42DF97696C4F}" destId="{27E401C5-5336-4AD6-B2BC-7B97E33B1446}" srcOrd="0" destOrd="0" parTransId="{A8872D5A-F3CF-49D8-8C09-F7C9F4DD2E45}" sibTransId="{F539F05E-08AC-4640-831F-02D482EB72F2}"/>
    <dgm:cxn modelId="{23C0C151-8AC5-498B-A6C8-0859405CDA98}" type="presOf" srcId="{5B7EC8D9-BD12-4BD2-A33D-66D3A5DE4635}" destId="{84DB3225-5D87-4E69-809C-52CCAE84DD92}" srcOrd="0" destOrd="0" presId="urn:microsoft.com/office/officeart/2009/3/layout/HorizontalOrganizationChart"/>
    <dgm:cxn modelId="{5EB46573-5096-4DC7-B6D5-8A811A9A99AF}" type="presOf" srcId="{4C5DEE13-7AB9-4C08-9845-3F6BFD8BC3E9}" destId="{0D992013-5FBA-4A2C-A786-13A9F7011BD0}" srcOrd="0" destOrd="0" presId="urn:microsoft.com/office/officeart/2009/3/layout/HorizontalOrganizationChart"/>
    <dgm:cxn modelId="{770C1474-A9D8-4B95-A581-37ACA97D134A}" type="presOf" srcId="{360A8393-5FFF-4F03-90BA-1BD48E93B83C}" destId="{1B6FA01A-AFC5-4E88-952B-DD6B62153F4E}" srcOrd="1" destOrd="0" presId="urn:microsoft.com/office/officeart/2009/3/layout/HorizontalOrganizationChart"/>
    <dgm:cxn modelId="{94B16374-947D-4628-A4ED-311BEE7D2F87}" type="presOf" srcId="{5778B3BA-A97C-44E8-9F4F-E70A2D523532}" destId="{97373286-A318-46DC-9126-E930EFF82E4F}" srcOrd="0" destOrd="0" presId="urn:microsoft.com/office/officeart/2009/3/layout/HorizontalOrganizationChart"/>
    <dgm:cxn modelId="{9653D074-63B3-4500-A7EB-D8F2A1975260}" type="presOf" srcId="{2E1F8E03-1B0B-46F7-9FD3-0A1B14BBA44F}" destId="{DF70B495-D6D3-4079-ADD7-B00F2C96997B}" srcOrd="1" destOrd="0" presId="urn:microsoft.com/office/officeart/2009/3/layout/HorizontalOrganizationChart"/>
    <dgm:cxn modelId="{60681555-0DA4-4DE9-B9C1-8A1CF83243CE}" type="presOf" srcId="{4E3CD115-3C19-4945-8B21-814EA3272FC6}" destId="{A7329401-B46E-4248-9E77-D598AEF18F88}" srcOrd="0" destOrd="0" presId="urn:microsoft.com/office/officeart/2009/3/layout/HorizontalOrganizationChart"/>
    <dgm:cxn modelId="{84BB1B75-3469-4C6F-A108-EB8810AE88CB}" srcId="{D4DD8741-3F47-4BD2-9380-354566B324AF}" destId="{A4FCD18C-5804-4CCD-8A51-BEBBAFF255B7}" srcOrd="4" destOrd="0" parTransId="{B9A51F28-C707-4552-9055-10FD1C946A61}" sibTransId="{0B92E132-49F9-4FB5-A590-6A298B3D2BCD}"/>
    <dgm:cxn modelId="{A1D4D775-6318-40DD-BAF1-FBB0C1BD2C98}" type="presOf" srcId="{0F377943-0EA1-4BE6-A827-F08B8A980549}" destId="{DEBD8221-51C4-4887-8D95-8C9449AE178C}" srcOrd="1" destOrd="0" presId="urn:microsoft.com/office/officeart/2009/3/layout/HorizontalOrganizationChart"/>
    <dgm:cxn modelId="{13E44776-37CD-409B-8BC1-CE3C64CF90CB}" type="presOf" srcId="{DBCBF498-003D-4A4F-9C56-1C27DE564D33}" destId="{18E37698-3FBB-4D06-B021-547603C8BD24}" srcOrd="0" destOrd="0" presId="urn:microsoft.com/office/officeart/2009/3/layout/HorizontalOrganizationChart"/>
    <dgm:cxn modelId="{338E8A56-41CB-4C17-9C7F-D2C686EC1F57}" type="presOf" srcId="{61358149-7526-4393-BA12-A6D753E2E616}" destId="{7393F26C-4275-4E7C-96F4-8F95C3E5DF69}" srcOrd="0" destOrd="0" presId="urn:microsoft.com/office/officeart/2009/3/layout/HorizontalOrganizationChart"/>
    <dgm:cxn modelId="{9F0B6F58-51DB-4E1A-BC9D-2399484BB739}" type="presOf" srcId="{09A6456A-7A08-46B7-82B5-5429330F7AF1}" destId="{8CDBF7A3-4694-4FAA-8F6B-CF541AB27090}" srcOrd="0" destOrd="0" presId="urn:microsoft.com/office/officeart/2009/3/layout/HorizontalOrganizationChart"/>
    <dgm:cxn modelId="{77468458-D5D2-4F0E-8FEB-21F72B4448C7}" type="presOf" srcId="{F25D4138-4014-4101-85B2-66C6270AF52A}" destId="{4ABBFCE0-C330-415E-BFF7-2CCB581B0E98}" srcOrd="0" destOrd="0" presId="urn:microsoft.com/office/officeart/2009/3/layout/HorizontalOrganizationChart"/>
    <dgm:cxn modelId="{4409E378-4776-46C5-84D1-CA57F4063969}" type="presOf" srcId="{A4FCD18C-5804-4CCD-8A51-BEBBAFF255B7}" destId="{BABC87FE-05B0-49DB-A064-BF87BD419C20}" srcOrd="1" destOrd="0" presId="urn:microsoft.com/office/officeart/2009/3/layout/HorizontalOrganizationChart"/>
    <dgm:cxn modelId="{66995E79-6375-42F9-8B34-63F167BC387A}" srcId="{5B7EC8D9-BD12-4BD2-A33D-66D3A5DE4635}" destId="{164D9261-DC18-4A70-A6E8-E1A58EF5E5EF}" srcOrd="0" destOrd="0" parTransId="{62EF708D-CBA8-4CB8-BAA7-62D95B224C4A}" sibTransId="{F5BED9C0-165F-4D95-AE7E-1912BE0E9863}"/>
    <dgm:cxn modelId="{F9A76359-18AF-4C8F-935C-F5D6D9A84011}" type="presOf" srcId="{1A04E0EF-F4E9-48FB-B59E-C6AF83FF0F17}" destId="{C38B0303-721C-43CE-BEB4-FFE419895785}" srcOrd="1" destOrd="0" presId="urn:microsoft.com/office/officeart/2009/3/layout/HorizontalOrganizationChart"/>
    <dgm:cxn modelId="{AC30F079-9536-4404-B9BE-A2CBEB84A81D}" type="presOf" srcId="{B6F66F7A-0FF5-4819-B6D2-C9C74662E807}" destId="{F460FE68-4D75-420B-89AA-FB10D6C260AE}" srcOrd="0" destOrd="0" presId="urn:microsoft.com/office/officeart/2009/3/layout/HorizontalOrganizationChart"/>
    <dgm:cxn modelId="{BAE4357A-1A9A-49A6-A744-DD62189665F7}" srcId="{D4DD8741-3F47-4BD2-9380-354566B324AF}" destId="{F9D353B9-EEF1-40BB-A3C1-C09FFEDC93DD}" srcOrd="2" destOrd="0" parTransId="{1487FD53-1C51-4E1E-87EF-503B2CB7F2ED}" sibTransId="{0E526F83-206D-4DFB-976D-3FE2764C7FD1}"/>
    <dgm:cxn modelId="{45E6B55A-F21F-453A-8C81-3D2A0259DF9E}" type="presOf" srcId="{557289CB-60C7-4A29-8B40-42DF97696C4F}" destId="{DF3DC3D1-7080-4DBB-8F2B-FB7A636A4AA1}" srcOrd="0" destOrd="0" presId="urn:microsoft.com/office/officeart/2009/3/layout/HorizontalOrganizationChart"/>
    <dgm:cxn modelId="{2A89C15A-3120-4392-B47B-E236D2923794}" srcId="{1D4B196D-504E-461E-B362-42DD5C5BD1AD}" destId="{61358149-7526-4393-BA12-A6D753E2E616}" srcOrd="1" destOrd="0" parTransId="{DDB66580-59B5-4F86-A6E8-C81A192C7557}" sibTransId="{1FD55500-53D1-4FF3-AA7C-B2535B4C83BE}"/>
    <dgm:cxn modelId="{9DFF3F7C-904F-470E-8415-36EC012E9E4A}" type="presOf" srcId="{F2C5ECEE-D0AB-408A-BA73-B0BEF0DDB81E}" destId="{2D372472-2A15-41B0-83D6-9742058306E5}" srcOrd="0" destOrd="0" presId="urn:microsoft.com/office/officeart/2009/3/layout/HorizontalOrganizationChart"/>
    <dgm:cxn modelId="{58F41381-899F-4846-AAF6-26571AC69C62}" type="presOf" srcId="{15E5B633-FB64-4CE9-B0EE-C10788E453AF}" destId="{55634604-6D26-4527-899E-6D731EDB8FFA}" srcOrd="0" destOrd="0" presId="urn:microsoft.com/office/officeart/2009/3/layout/HorizontalOrganizationChart"/>
    <dgm:cxn modelId="{57F4E284-7E81-49D6-B1F7-FD692A97E46B}" type="presOf" srcId="{410E96AD-DB72-4AA6-82A3-511D44DFB2E1}" destId="{24D58D8E-46B3-48C1-A69E-788A3394232F}" srcOrd="0" destOrd="0" presId="urn:microsoft.com/office/officeart/2009/3/layout/HorizontalOrganizationChart"/>
    <dgm:cxn modelId="{8C04E789-B61D-45C0-8C1D-2A1D58D2268F}" type="presOf" srcId="{E976D6AF-07B1-406D-9972-5F6C891C0B8C}" destId="{72BB0047-2D59-4492-8E5A-4903B8A58E1B}" srcOrd="0" destOrd="0" presId="urn:microsoft.com/office/officeart/2009/3/layout/HorizontalOrganizationChart"/>
    <dgm:cxn modelId="{3AF33F8A-E5F9-451F-9289-15A8C51FA096}" type="presOf" srcId="{FDB4DCBE-7A9E-4801-8F41-672A4E07495D}" destId="{66D7AE50-E39E-47A5-A778-6E36D5EEBA13}" srcOrd="0" destOrd="0" presId="urn:microsoft.com/office/officeart/2009/3/layout/HorizontalOrganizationChart"/>
    <dgm:cxn modelId="{53AD968B-5B25-40D3-9C5D-545E9F3B51CA}" srcId="{D4DD8741-3F47-4BD2-9380-354566B324AF}" destId="{BFB851CC-7806-49D5-A6CF-66F1F1B7D954}" srcOrd="7" destOrd="0" parTransId="{3E2BB687-1319-42E2-8CD2-CEC461C1F906}" sibTransId="{763D072F-9F62-4132-B7A3-2771725741D3}"/>
    <dgm:cxn modelId="{53AB808D-1625-43D2-9FF4-15EB118F9D8F}" type="presOf" srcId="{3E2BB687-1319-42E2-8CD2-CEC461C1F906}" destId="{3627F93B-E64F-48FF-A4DE-9088D842CEDF}" srcOrd="0" destOrd="0" presId="urn:microsoft.com/office/officeart/2009/3/layout/HorizontalOrganizationChart"/>
    <dgm:cxn modelId="{05A90B8F-7D0E-46A0-8CD5-67E23033A355}" type="presOf" srcId="{223CFCD4-225C-49AC-9C4B-6BACD843C5CF}" destId="{E21EB24A-A678-448F-B0A6-44F94C81DC44}" srcOrd="0" destOrd="0" presId="urn:microsoft.com/office/officeart/2009/3/layout/HorizontalOrganizationChart"/>
    <dgm:cxn modelId="{7BAD5090-35E9-4A5A-93A4-57CD72000BD0}" type="presOf" srcId="{0EE00F38-D154-4111-8587-25E7E4FB5748}" destId="{3B1EC644-1C00-421B-84A5-16F19209F743}" srcOrd="0" destOrd="0" presId="urn:microsoft.com/office/officeart/2009/3/layout/HorizontalOrganizationChart"/>
    <dgm:cxn modelId="{91E88C93-90E8-41CA-B027-868BEA53302E}" type="presOf" srcId="{F9D353B9-EEF1-40BB-A3C1-C09FFEDC93DD}" destId="{DA2D1D49-C5C9-4CCE-BC41-126E68632326}" srcOrd="1" destOrd="0" presId="urn:microsoft.com/office/officeart/2009/3/layout/HorizontalOrganizationChart"/>
    <dgm:cxn modelId="{8E8DA898-5526-42EB-94F6-096C0F748A44}" srcId="{557289CB-60C7-4A29-8B40-42DF97696C4F}" destId="{234B7901-09F3-4302-96FF-91FA24C4E06D}" srcOrd="2" destOrd="0" parTransId="{6BE443B1-91A0-4582-A8DF-7BBBC2E2F89C}" sibTransId="{141DA0A7-C437-4FED-98BC-A9CCB208DB70}"/>
    <dgm:cxn modelId="{3230809A-CC4F-4212-BFCD-42DAFD5C3D08}" type="presOf" srcId="{028EEFA6-D993-428A-A35C-64F4E71FE2C3}" destId="{33C92372-01A0-443E-9A3C-C6A31CF87DA4}" srcOrd="0" destOrd="0" presId="urn:microsoft.com/office/officeart/2009/3/layout/HorizontalOrganizationChart"/>
    <dgm:cxn modelId="{80F0609D-C3AC-48C0-B367-6B2C061958FB}" type="presOf" srcId="{713285D0-3FB0-4C2D-8B17-982E82BF1BE9}" destId="{046C68F9-61E8-4DC7-BD48-4FF0D93C71F3}" srcOrd="1" destOrd="0" presId="urn:microsoft.com/office/officeart/2009/3/layout/HorizontalOrganizationChart"/>
    <dgm:cxn modelId="{65958C9D-AB88-46DE-864C-4E437226BA4A}" type="presOf" srcId="{A4FCD18C-5804-4CCD-8A51-BEBBAFF255B7}" destId="{FB2796B0-4C1A-452C-9598-81C1F587D1A8}" srcOrd="0" destOrd="0" presId="urn:microsoft.com/office/officeart/2009/3/layout/HorizontalOrganizationChart"/>
    <dgm:cxn modelId="{D7E9C19D-C922-4BC1-BC60-98F3AEDBCE2B}" type="presOf" srcId="{1A993181-237F-4350-B08F-C3E6B9DF273F}" destId="{941331C0-417B-46A0-B0EB-3383BE3E7861}" srcOrd="0" destOrd="0" presId="urn:microsoft.com/office/officeart/2009/3/layout/HorizontalOrganizationChart"/>
    <dgm:cxn modelId="{B40C3F9F-814B-4D5F-AD05-DC1CBC1EB8DF}" srcId="{557289CB-60C7-4A29-8B40-42DF97696C4F}" destId="{0F377943-0EA1-4BE6-A827-F08B8A980549}" srcOrd="5" destOrd="0" parTransId="{F2C5ECEE-D0AB-408A-BA73-B0BEF0DDB81E}" sibTransId="{6CE10A42-1051-450B-88A7-A5092FA1C9D3}"/>
    <dgm:cxn modelId="{15182CA0-8783-4663-B3F1-E81C7984CDB1}" type="presOf" srcId="{6D3CA6F6-FF24-4DA3-85F6-C539A5756ED6}" destId="{16A7596D-A445-423D-A292-93FB7AE9D86A}" srcOrd="0" destOrd="0" presId="urn:microsoft.com/office/officeart/2009/3/layout/HorizontalOrganizationChart"/>
    <dgm:cxn modelId="{3085FDA0-B573-4F15-A0B0-BC99FC2D76F7}" srcId="{D4DD8741-3F47-4BD2-9380-354566B324AF}" destId="{2E1F8E03-1B0B-46F7-9FD3-0A1B14BBA44F}" srcOrd="6" destOrd="0" parTransId="{09A6456A-7A08-46B7-82B5-5429330F7AF1}" sibTransId="{01382565-E02B-4E51-AB52-77033592F719}"/>
    <dgm:cxn modelId="{62CB6BA1-091C-47E3-9C6F-E92B502E8A1A}" srcId="{557289CB-60C7-4A29-8B40-42DF97696C4F}" destId="{4E3CD115-3C19-4945-8B21-814EA3272FC6}" srcOrd="3" destOrd="0" parTransId="{A9C87558-2EAD-483B-86D3-56F898D5C52B}" sibTransId="{2BD23A7F-D40C-4669-ACAA-804D878AD820}"/>
    <dgm:cxn modelId="{641E1FA3-DBD1-45EB-AA3E-9EC679B4A6A6}" srcId="{557289CB-60C7-4A29-8B40-42DF97696C4F}" destId="{4B246135-3E38-4648-8F7F-32E77970353A}" srcOrd="4" destOrd="0" parTransId="{08767A27-2BA1-4BB5-A078-4AC662C81761}" sibTransId="{34ECBDB3-B7BB-405A-97E7-F55C1CB15D09}"/>
    <dgm:cxn modelId="{DBB1F0A3-E250-4DFA-9A8A-867545CF7356}" type="presOf" srcId="{FA49B6AC-87E1-49D4-BCDE-7BC2DFCBE7E6}" destId="{785FC839-1350-4689-8B4E-E4C1496025C5}" srcOrd="1" destOrd="0" presId="urn:microsoft.com/office/officeart/2009/3/layout/HorizontalOrganizationChart"/>
    <dgm:cxn modelId="{260A4FA8-D24E-4BF7-A09B-FB1B29F10960}" srcId="{0FC3754F-4365-4726-AFF7-653F3EFB1B5F}" destId="{1A04E0EF-F4E9-48FB-B59E-C6AF83FF0F17}" srcOrd="2" destOrd="0" parTransId="{93F768C2-1488-4F39-8DB9-039B2525757E}" sibTransId="{C2BC20FD-C024-45B2-BC48-1BFE0FC727CA}"/>
    <dgm:cxn modelId="{1E401DAA-45B8-48BD-AE78-9B12AB0B1821}" type="presOf" srcId="{E785B8D4-C9CF-4583-9288-7D2E9B4EDF3B}" destId="{68F9F020-1CBF-4D72-9CF5-D2F920859272}" srcOrd="1" destOrd="0" presId="urn:microsoft.com/office/officeart/2009/3/layout/HorizontalOrganizationChart"/>
    <dgm:cxn modelId="{A4FF06AC-D3BF-4D8C-8DFB-E9D648776CD7}" srcId="{D4DD8741-3F47-4BD2-9380-354566B324AF}" destId="{360A8393-5FFF-4F03-90BA-1BD48E93B83C}" srcOrd="1" destOrd="0" parTransId="{6C1CC8AF-BE6E-4F1D-876F-9844DCE7C97C}" sibTransId="{72F9CA75-8949-4F89-8473-91122119ECC9}"/>
    <dgm:cxn modelId="{32F4E7B0-BA51-4977-99DB-64F26B70B25A}" type="presOf" srcId="{DDB66580-59B5-4F86-A6E8-C81A192C7557}" destId="{C5519654-0306-4B11-85C2-F625ED0B9E2D}" srcOrd="0" destOrd="0" presId="urn:microsoft.com/office/officeart/2009/3/layout/HorizontalOrganizationChart"/>
    <dgm:cxn modelId="{C6EE1CB5-498C-4E99-885C-B06F78EC6243}" type="presOf" srcId="{DBCBF498-003D-4A4F-9C56-1C27DE564D33}" destId="{2A2F6758-89E4-41C5-A361-F6EE9B8B05CF}" srcOrd="1" destOrd="0" presId="urn:microsoft.com/office/officeart/2009/3/layout/HorizontalOrganizationChart"/>
    <dgm:cxn modelId="{479711B6-A222-4FF7-A5AE-022E8F0204E1}" type="presOf" srcId="{A8872D5A-F3CF-49D8-8C09-F7C9F4DD2E45}" destId="{3E498915-46C9-4412-BC02-42AC0FC8710E}" srcOrd="0" destOrd="0" presId="urn:microsoft.com/office/officeart/2009/3/layout/HorizontalOrganizationChart"/>
    <dgm:cxn modelId="{F64753B6-F410-425C-82DD-F9A696A9C890}" type="presOf" srcId="{0D1A99E9-E8E9-4B6A-97C8-A34E1B420606}" destId="{3E9DCB69-E379-4BB4-84DC-445DC2CBF3D1}" srcOrd="1" destOrd="0" presId="urn:microsoft.com/office/officeart/2009/3/layout/HorizontalOrganizationChart"/>
    <dgm:cxn modelId="{6CAF05B7-857F-4E1D-82A4-9AF70548CD39}" srcId="{62F1B127-A960-4412-B093-DBB82AF0013B}" destId="{8B0E9614-9C7D-4124-BFEE-1B154153BF2B}" srcOrd="1" destOrd="0" parTransId="{E65E6E67-BC4B-473F-B821-8E532E6AF259}" sibTransId="{8F2D66D0-6B48-4349-8A50-F46D0D34E202}"/>
    <dgm:cxn modelId="{73116CBD-B682-4289-8B26-0951D8752E0B}" type="presOf" srcId="{08767A27-2BA1-4BB5-A078-4AC662C81761}" destId="{7FCD95C7-ADD3-4AB8-9032-EDAB35D03BCA}" srcOrd="0" destOrd="0" presId="urn:microsoft.com/office/officeart/2009/3/layout/HorizontalOrganizationChart"/>
    <dgm:cxn modelId="{D8DF52BD-DB04-477F-A24C-A844FF702DBA}" srcId="{DBCBF498-003D-4A4F-9C56-1C27DE564D33}" destId="{5A532B55-6A9E-450B-8AE8-AFEB7B4A2E09}" srcOrd="3" destOrd="0" parTransId="{15E5B633-FB64-4CE9-B0EE-C10788E453AF}" sibTransId="{DD3FF7BB-ECE2-4D8B-A64C-58E4B0E22875}"/>
    <dgm:cxn modelId="{5C72B4BD-1795-4D0E-8970-43FC9E483DB4}" type="presOf" srcId="{27E401C5-5336-4AD6-B2BC-7B97E33B1446}" destId="{AD0BCBE7-D78F-4175-88B7-CC96D268AC50}" srcOrd="0" destOrd="0" presId="urn:microsoft.com/office/officeart/2009/3/layout/HorizontalOrganizationChart"/>
    <dgm:cxn modelId="{31D8E1BD-FC8C-4777-ADFC-9453973378F2}" srcId="{D4DD8741-3F47-4BD2-9380-354566B324AF}" destId="{6D3CA6F6-FF24-4DA3-85F6-C539A5756ED6}" srcOrd="3" destOrd="0" parTransId="{E976D6AF-07B1-406D-9972-5F6C891C0B8C}" sibTransId="{323858FC-7164-49F2-B7C5-411B8F60AA3C}"/>
    <dgm:cxn modelId="{5A6029BF-5CE8-4186-BD24-B994D41A5AA4}" srcId="{62F1B127-A960-4412-B093-DBB82AF0013B}" destId="{0FC3754F-4365-4726-AFF7-653F3EFB1B5F}" srcOrd="0" destOrd="0" parTransId="{1012A6E5-04B1-4983-867A-B72553D11A4D}" sibTransId="{ACB93625-B951-41E5-87A7-A92DDDAB43EC}"/>
    <dgm:cxn modelId="{8EF560BF-7173-4FB1-B409-FC44615E0197}" type="presOf" srcId="{B9A51F28-C707-4552-9055-10FD1C946A61}" destId="{10743F8A-F5CE-40EB-8CC4-92D1FDFD302C}" srcOrd="0" destOrd="0" presId="urn:microsoft.com/office/officeart/2009/3/layout/HorizontalOrganizationChart"/>
    <dgm:cxn modelId="{5E9256C2-C603-4B1C-A41E-BA8A55025559}" type="presOf" srcId="{C69FA63F-1C93-4A30-8694-69B89B9BBA14}" destId="{9DA8C38A-CAD6-47C6-B28B-94045748DF5D}" srcOrd="0" destOrd="0" presId="urn:microsoft.com/office/officeart/2009/3/layout/HorizontalOrganizationChart"/>
    <dgm:cxn modelId="{D07919C4-15B6-4443-9F25-3533531165F6}" type="presOf" srcId="{6C1CC8AF-BE6E-4F1D-876F-9844DCE7C97C}" destId="{80C98D94-E0A1-4FFA-B33D-892973CCEB6A}" srcOrd="0" destOrd="0" presId="urn:microsoft.com/office/officeart/2009/3/layout/HorizontalOrganizationChart"/>
    <dgm:cxn modelId="{F18244C7-F6B7-4B74-9F0F-FCDF841F215E}" type="presOf" srcId="{F25D4138-4014-4101-85B2-66C6270AF52A}" destId="{3D87D26C-62B1-40D1-8C05-EBCEB15F4339}" srcOrd="1" destOrd="0" presId="urn:microsoft.com/office/officeart/2009/3/layout/HorizontalOrganizationChart"/>
    <dgm:cxn modelId="{47AE0BC9-EF93-432A-8530-2A05C3F17F7E}" type="presOf" srcId="{34E85141-DBD9-4FD7-A10A-1ACD5D400964}" destId="{1B6263D4-99CC-4933-9C76-545CEC039B72}" srcOrd="0" destOrd="0" presId="urn:microsoft.com/office/officeart/2009/3/layout/HorizontalOrganizationChart"/>
    <dgm:cxn modelId="{F85195CA-2A37-403D-8DE0-3F397D0A3378}" type="presOf" srcId="{F27B105B-186C-4ECD-A482-3350F300100F}" destId="{60122137-064D-4323-A3E2-B8D31789F433}" srcOrd="0" destOrd="0" presId="urn:microsoft.com/office/officeart/2009/3/layout/HorizontalOrganizationChart"/>
    <dgm:cxn modelId="{C79E08CB-8DB5-46D2-AED5-E7EC80B8EBD2}" type="presOf" srcId="{C69FA63F-1C93-4A30-8694-69B89B9BBA14}" destId="{C3F2BFF9-18C7-4EAB-BAE6-8B68F08B214C}" srcOrd="1" destOrd="0" presId="urn:microsoft.com/office/officeart/2009/3/layout/HorizontalOrganizationChart"/>
    <dgm:cxn modelId="{BD6115CC-3393-4E3D-965B-2D5F48F6BF48}" type="presOf" srcId="{D0819CD5-D89B-4346-8513-06BA833D4C21}" destId="{7734F383-B119-49DC-BDFF-FAD640F525D0}" srcOrd="0" destOrd="0" presId="urn:microsoft.com/office/officeart/2009/3/layout/HorizontalOrganizationChart"/>
    <dgm:cxn modelId="{870186CC-7D67-4959-9457-F837738CD8F9}" srcId="{1D4B196D-504E-461E-B362-42DD5C5BD1AD}" destId="{713285D0-3FB0-4C2D-8B17-982E82BF1BE9}" srcOrd="4" destOrd="0" parTransId="{53040983-B3E6-4983-BC11-5585C3A4E64B}" sibTransId="{924C7D34-34BA-4E96-87E9-E190412CD7C2}"/>
    <dgm:cxn modelId="{58BE08CD-DF9A-4C19-B440-D81F01D5A442}" type="presOf" srcId="{7B4B3E5B-621C-4038-B21E-2F193E116F97}" destId="{3E6FB17B-C202-4355-A80C-6EFD541001B5}" srcOrd="1" destOrd="0" presId="urn:microsoft.com/office/officeart/2009/3/layout/HorizontalOrganizationChart"/>
    <dgm:cxn modelId="{EC3ED0CD-07B6-498C-AEBC-2C7B46AC61FE}" type="presOf" srcId="{1D4B196D-504E-461E-B362-42DD5C5BD1AD}" destId="{4A9548E0-4840-451F-8B89-75BC375B2DEB}" srcOrd="1" destOrd="0" presId="urn:microsoft.com/office/officeart/2009/3/layout/HorizontalOrganizationChart"/>
    <dgm:cxn modelId="{056E8FCE-D955-44EE-8366-82FC11B105CA}" type="presOf" srcId="{0648FD3A-F0DB-4511-8CB5-25FCC8FFDC46}" destId="{F007BC9E-7C89-4608-847E-4C9C9E0AC878}" srcOrd="1" destOrd="0" presId="urn:microsoft.com/office/officeart/2009/3/layout/HorizontalOrganizationChart"/>
    <dgm:cxn modelId="{53FBE9CF-F0B3-4260-95E3-6E6E700F0EFE}" type="presOf" srcId="{8B0E9614-9C7D-4124-BFEE-1B154153BF2B}" destId="{59246DF2-4E46-4683-A8B1-3AB55A17CCB0}" srcOrd="1" destOrd="0" presId="urn:microsoft.com/office/officeart/2009/3/layout/HorizontalOrganizationChart"/>
    <dgm:cxn modelId="{AAF27FD0-B4B9-4D2B-8CC9-D2DF6042B5D3}" srcId="{5B7EC8D9-BD12-4BD2-A33D-66D3A5DE4635}" destId="{E785B8D4-C9CF-4583-9288-7D2E9B4EDF3B}" srcOrd="1" destOrd="0" parTransId="{48DC29E3-DD61-4A0C-A5D8-8882160DD830}" sibTransId="{DBB891E4-C1C0-4998-9B0E-4F3C599B09C0}"/>
    <dgm:cxn modelId="{2004ECD4-7B32-419F-A870-2AB275A7DFE7}" type="presOf" srcId="{D4DD8741-3F47-4BD2-9380-354566B324AF}" destId="{FF6D8AC2-890F-4204-BDCF-A0D91CA68EF5}" srcOrd="0" destOrd="0" presId="urn:microsoft.com/office/officeart/2009/3/layout/HorizontalOrganizationChart"/>
    <dgm:cxn modelId="{ED8B01D6-3F0A-4FBF-BEE6-AC774760B8B7}" type="presOf" srcId="{4E3CD115-3C19-4945-8B21-814EA3272FC6}" destId="{0C81CA07-7AFF-45CC-8675-05AF4B883639}" srcOrd="1" destOrd="0" presId="urn:microsoft.com/office/officeart/2009/3/layout/HorizontalOrganizationChart"/>
    <dgm:cxn modelId="{5FE663D8-356C-4271-AE83-8CE2225D4D1C}" type="presOf" srcId="{BFB851CC-7806-49D5-A6CF-66F1F1B7D954}" destId="{0BDD5F9B-2D89-4E56-93A8-8335170E21A1}" srcOrd="1" destOrd="0" presId="urn:microsoft.com/office/officeart/2009/3/layout/HorizontalOrganizationChart"/>
    <dgm:cxn modelId="{141748DB-1460-4211-8C80-31EF783DBAD4}" type="presOf" srcId="{028EEFA6-D993-428A-A35C-64F4E71FE2C3}" destId="{F51BB80E-F7C3-4D72-980A-A74176C5EF8E}" srcOrd="1" destOrd="0" presId="urn:microsoft.com/office/officeart/2009/3/layout/HorizontalOrganizationChart"/>
    <dgm:cxn modelId="{D03EEFDC-7481-4EEC-B123-265FE887D554}" srcId="{DBCBF498-003D-4A4F-9C56-1C27DE564D33}" destId="{5B7EC8D9-BD12-4BD2-A33D-66D3A5DE4635}" srcOrd="1" destOrd="0" parTransId="{5778B3BA-A97C-44E8-9F4F-E70A2D523532}" sibTransId="{A83415A4-EE81-40EF-9408-76DC8CE60A69}"/>
    <dgm:cxn modelId="{261A82DD-4D7D-4B1A-82A6-B75801D3D799}" type="presOf" srcId="{0FC3754F-4365-4726-AFF7-653F3EFB1B5F}" destId="{F4985118-1721-4D99-BDD6-DCDC720901B5}" srcOrd="1" destOrd="0" presId="urn:microsoft.com/office/officeart/2009/3/layout/HorizontalOrganizationChart"/>
    <dgm:cxn modelId="{D410EDE8-00C8-4324-87A8-91DC68FF48E8}" type="presOf" srcId="{AEBFD06E-D2AC-4FBB-82C5-79FAFBA06781}" destId="{192EC877-8892-4658-8A6E-50CB14391736}" srcOrd="0" destOrd="0" presId="urn:microsoft.com/office/officeart/2009/3/layout/HorizontalOrganizationChart"/>
    <dgm:cxn modelId="{09F05BE9-EAE0-42B9-935B-69EC7D23BA1B}" type="presOf" srcId="{0EE00F38-D154-4111-8587-25E7E4FB5748}" destId="{C4DD4601-2893-4F4F-8BD7-F3C83E8B0743}" srcOrd="1" destOrd="0" presId="urn:microsoft.com/office/officeart/2009/3/layout/HorizontalOrganizationChart"/>
    <dgm:cxn modelId="{2B1BDEE9-C2F2-4CBA-9929-A8C7B078B45F}" type="presOf" srcId="{50346618-69F8-4BD1-8FCD-49DFB51A191C}" destId="{304EC453-95A9-4787-BCC8-AEAFA962A3A5}" srcOrd="0" destOrd="0" presId="urn:microsoft.com/office/officeart/2009/3/layout/HorizontalOrganizationChart"/>
    <dgm:cxn modelId="{6119ECEC-6B25-4229-9522-DC13CDC7DB0B}" type="presOf" srcId="{898B1540-6FC7-48D5-9EA3-0E921DA3C6A9}" destId="{9D788A1A-7092-4AB8-9687-474D27621BF7}" srcOrd="0" destOrd="0" presId="urn:microsoft.com/office/officeart/2009/3/layout/HorizontalOrganizationChart"/>
    <dgm:cxn modelId="{5A9553EF-E632-4AF7-A280-64808A27D022}" type="presOf" srcId="{0F377943-0EA1-4BE6-A827-F08B8A980549}" destId="{F94CBE63-EBDF-40D4-BFE2-7F0027369BD0}" srcOrd="0" destOrd="0" presId="urn:microsoft.com/office/officeart/2009/3/layout/HorizontalOrganizationChart"/>
    <dgm:cxn modelId="{080C23F0-1A27-45FB-B572-1C5673D13D6F}" type="presOf" srcId="{BA372B7B-E7ED-4170-81D4-DF552232620C}" destId="{26DCCFC8-9DC2-46E2-8B7D-68AE15AB69B2}" srcOrd="1" destOrd="0" presId="urn:microsoft.com/office/officeart/2009/3/layout/HorizontalOrganizationChart"/>
    <dgm:cxn modelId="{3D9C08F4-3198-4328-BD21-A7CCFD774AA4}" srcId="{1D4B196D-504E-461E-B362-42DD5C5BD1AD}" destId="{50346618-69F8-4BD1-8FCD-49DFB51A191C}" srcOrd="3" destOrd="0" parTransId="{3179FB6F-0997-4A36-B61B-A8544BE00161}" sibTransId="{BD200D14-D705-448E-B17A-355D94F86C68}"/>
    <dgm:cxn modelId="{7623D7F4-847D-4ABE-B28D-C16333312AEC}" srcId="{1D4B196D-504E-461E-B362-42DD5C5BD1AD}" destId="{028EEFA6-D993-428A-A35C-64F4E71FE2C3}" srcOrd="2" destOrd="0" parTransId="{410E96AD-DB72-4AA6-82A3-511D44DFB2E1}" sibTransId="{22D268B3-BAD3-4CB8-A982-06ACC81ACDB9}"/>
    <dgm:cxn modelId="{2A7BF9F4-BE77-4076-8BE4-5107CB46418C}" type="presOf" srcId="{02EBC82D-B054-460C-872B-71736D48A1BE}" destId="{4E532E54-7B8E-4A55-B767-E0D21D635651}" srcOrd="0" destOrd="0" presId="urn:microsoft.com/office/officeart/2009/3/layout/HorizontalOrganizationChart"/>
    <dgm:cxn modelId="{5A2674FA-D210-4B98-AD8B-CD73A5756971}" srcId="{D4DD8741-3F47-4BD2-9380-354566B324AF}" destId="{DBCBF498-003D-4A4F-9C56-1C27DE564D33}" srcOrd="8" destOrd="0" parTransId="{4C5DEE13-7AB9-4C08-9845-3F6BFD8BC3E9}" sibTransId="{2CF68036-66E0-4003-95F7-6DF94CADEB4A}"/>
    <dgm:cxn modelId="{5BE9DDFA-21C6-4CD0-85BF-21A23D5910C3}" type="presOf" srcId="{F9D353B9-EEF1-40BB-A3C1-C09FFEDC93DD}" destId="{8A885B83-A75F-4510-8E74-90292EDB3A58}" srcOrd="0" destOrd="0" presId="urn:microsoft.com/office/officeart/2009/3/layout/HorizontalOrganizationChart"/>
    <dgm:cxn modelId="{DA8DCFFC-DB5C-447F-BE4B-59BD75D03223}" type="presOf" srcId="{1A84F495-B98F-4394-A1E0-7E21F6F87D2D}" destId="{4986243F-BF12-4C50-98E5-D595DA2B94DF}" srcOrd="0" destOrd="0" presId="urn:microsoft.com/office/officeart/2009/3/layout/HorizontalOrganizationChart"/>
    <dgm:cxn modelId="{B330DAFC-AFD8-4232-8B61-3AD2FDC9B687}" type="presOf" srcId="{1D4B196D-504E-461E-B362-42DD5C5BD1AD}" destId="{614689D9-7F30-41CF-BFF4-DE7C3BC16E7E}" srcOrd="0" destOrd="0" presId="urn:microsoft.com/office/officeart/2009/3/layout/HorizontalOrganizationChart"/>
    <dgm:cxn modelId="{853B7C36-A6A9-4354-AB74-F6250E78AE67}" type="presParOf" srcId="{9DB4DF5F-35AB-4BA9-8E54-C66D57ABFAC6}" destId="{CCBF0130-2751-4CA9-83E2-16A94EF4585D}" srcOrd="0" destOrd="0" presId="urn:microsoft.com/office/officeart/2009/3/layout/HorizontalOrganizationChart"/>
    <dgm:cxn modelId="{B204754C-CC85-469F-8C87-B4136432D117}" type="presParOf" srcId="{CCBF0130-2751-4CA9-83E2-16A94EF4585D}" destId="{00D7ACE4-3FAB-4D24-BFF5-AF67D2C97DE9}" srcOrd="0" destOrd="0" presId="urn:microsoft.com/office/officeart/2009/3/layout/HorizontalOrganizationChart"/>
    <dgm:cxn modelId="{8C21E894-39B2-43DF-A61B-AFF1A78CF87C}" type="presParOf" srcId="{00D7ACE4-3FAB-4D24-BFF5-AF67D2C97DE9}" destId="{3F94A4E9-E30D-4613-B6CB-672ADF99F640}" srcOrd="0" destOrd="0" presId="urn:microsoft.com/office/officeart/2009/3/layout/HorizontalOrganizationChart"/>
    <dgm:cxn modelId="{00E38076-2E75-40DC-A47C-0E6DC30A7ED1}" type="presParOf" srcId="{00D7ACE4-3FAB-4D24-BFF5-AF67D2C97DE9}" destId="{F4985118-1721-4D99-BDD6-DCDC720901B5}" srcOrd="1" destOrd="0" presId="urn:microsoft.com/office/officeart/2009/3/layout/HorizontalOrganizationChart"/>
    <dgm:cxn modelId="{B9D88CF5-631C-42E7-8C8F-22D44A7CD8CF}" type="presParOf" srcId="{CCBF0130-2751-4CA9-83E2-16A94EF4585D}" destId="{768EB065-3D24-4843-BEED-B40BA3785AAF}" srcOrd="1" destOrd="0" presId="urn:microsoft.com/office/officeart/2009/3/layout/HorizontalOrganizationChart"/>
    <dgm:cxn modelId="{658D4C14-3725-45C9-B7E3-3A9385B66B43}" type="presParOf" srcId="{768EB065-3D24-4843-BEED-B40BA3785AAF}" destId="{4E532E54-7B8E-4A55-B767-E0D21D635651}" srcOrd="0" destOrd="0" presId="urn:microsoft.com/office/officeart/2009/3/layout/HorizontalOrganizationChart"/>
    <dgm:cxn modelId="{F058AB59-BC61-4152-B2B2-EE499DA2AA03}" type="presParOf" srcId="{768EB065-3D24-4843-BEED-B40BA3785AAF}" destId="{095BF335-97CA-476C-B2F4-E90FF7C3B84B}" srcOrd="1" destOrd="0" presId="urn:microsoft.com/office/officeart/2009/3/layout/HorizontalOrganizationChart"/>
    <dgm:cxn modelId="{B52F70AB-96F5-4086-BD45-A89473EC21D5}" type="presParOf" srcId="{095BF335-97CA-476C-B2F4-E90FF7C3B84B}" destId="{832DB7F2-129D-4180-9CA5-B7E8A6AB639F}" srcOrd="0" destOrd="0" presId="urn:microsoft.com/office/officeart/2009/3/layout/HorizontalOrganizationChart"/>
    <dgm:cxn modelId="{8F26D0DD-36FA-4A02-9423-8775A1E476EA}" type="presParOf" srcId="{832DB7F2-129D-4180-9CA5-B7E8A6AB639F}" destId="{F460FE68-4D75-420B-89AA-FB10D6C260AE}" srcOrd="0" destOrd="0" presId="urn:microsoft.com/office/officeart/2009/3/layout/HorizontalOrganizationChart"/>
    <dgm:cxn modelId="{CA495BB2-7E1C-40F9-8CD0-050BA917FE06}" type="presParOf" srcId="{832DB7F2-129D-4180-9CA5-B7E8A6AB639F}" destId="{7B0FA38B-D447-40CA-8F09-3A9ABB904D49}" srcOrd="1" destOrd="0" presId="urn:microsoft.com/office/officeart/2009/3/layout/HorizontalOrganizationChart"/>
    <dgm:cxn modelId="{01F1C2F1-FE92-401A-BCE5-66F6A56C2653}" type="presParOf" srcId="{095BF335-97CA-476C-B2F4-E90FF7C3B84B}" destId="{676AB62C-7882-4ABA-A537-1D91064B3419}" srcOrd="1" destOrd="0" presId="urn:microsoft.com/office/officeart/2009/3/layout/HorizontalOrganizationChart"/>
    <dgm:cxn modelId="{557A9E92-7E51-4C81-81EA-71FD4FA6FEED}" type="presParOf" srcId="{095BF335-97CA-476C-B2F4-E90FF7C3B84B}" destId="{854E8BA4-2CA0-4E4F-9D8F-6C1D8CEC52CD}" srcOrd="2" destOrd="0" presId="urn:microsoft.com/office/officeart/2009/3/layout/HorizontalOrganizationChart"/>
    <dgm:cxn modelId="{F193E73B-8326-4A79-B721-6A69D651F7FE}" type="presParOf" srcId="{768EB065-3D24-4843-BEED-B40BA3785AAF}" destId="{3FF45D36-D519-4998-89E0-48517D29EFE2}" srcOrd="2" destOrd="0" presId="urn:microsoft.com/office/officeart/2009/3/layout/HorizontalOrganizationChart"/>
    <dgm:cxn modelId="{70E95FDE-E834-4016-98AC-5550F3A0E5AC}" type="presParOf" srcId="{768EB065-3D24-4843-BEED-B40BA3785AAF}" destId="{2B7F1A36-D3C5-4633-B1B6-D089C8AEC56D}" srcOrd="3" destOrd="0" presId="urn:microsoft.com/office/officeart/2009/3/layout/HorizontalOrganizationChart"/>
    <dgm:cxn modelId="{0DD94239-2C9D-44C1-9BD5-F5621341EB9A}" type="presParOf" srcId="{2B7F1A36-D3C5-4633-B1B6-D089C8AEC56D}" destId="{83D654E5-1C57-4C15-BC19-B9CF1F9705F0}" srcOrd="0" destOrd="0" presId="urn:microsoft.com/office/officeart/2009/3/layout/HorizontalOrganizationChart"/>
    <dgm:cxn modelId="{DEE803B4-62E1-4664-ACAA-2AB7D7B9720D}" type="presParOf" srcId="{83D654E5-1C57-4C15-BC19-B9CF1F9705F0}" destId="{FF6D8AC2-890F-4204-BDCF-A0D91CA68EF5}" srcOrd="0" destOrd="0" presId="urn:microsoft.com/office/officeart/2009/3/layout/HorizontalOrganizationChart"/>
    <dgm:cxn modelId="{1A4F889C-BF2E-4C98-9C17-60BB379CCE08}" type="presParOf" srcId="{83D654E5-1C57-4C15-BC19-B9CF1F9705F0}" destId="{E004AFBC-899F-4AA0-9AEC-D6087025131C}" srcOrd="1" destOrd="0" presId="urn:microsoft.com/office/officeart/2009/3/layout/HorizontalOrganizationChart"/>
    <dgm:cxn modelId="{D15D6483-009D-4AFB-8ED5-54A2C2812B3C}" type="presParOf" srcId="{2B7F1A36-D3C5-4633-B1B6-D089C8AEC56D}" destId="{277A6FBA-EDD4-4A17-ACCC-D8B86207ED2D}" srcOrd="1" destOrd="0" presId="urn:microsoft.com/office/officeart/2009/3/layout/HorizontalOrganizationChart"/>
    <dgm:cxn modelId="{B6638DAC-E813-4EED-8C74-3418D8D74E43}" type="presParOf" srcId="{277A6FBA-EDD4-4A17-ACCC-D8B86207ED2D}" destId="{4986243F-BF12-4C50-98E5-D595DA2B94DF}" srcOrd="0" destOrd="0" presId="urn:microsoft.com/office/officeart/2009/3/layout/HorizontalOrganizationChart"/>
    <dgm:cxn modelId="{0FCDBA16-349E-429F-BCB7-FCE57C50041E}" type="presParOf" srcId="{277A6FBA-EDD4-4A17-ACCC-D8B86207ED2D}" destId="{F833B66A-2CAC-47B4-ABD9-5B713146BE28}" srcOrd="1" destOrd="0" presId="urn:microsoft.com/office/officeart/2009/3/layout/HorizontalOrganizationChart"/>
    <dgm:cxn modelId="{38FBDE1E-3441-4907-BD86-1C7D9A12FCF8}" type="presParOf" srcId="{F833B66A-2CAC-47B4-ABD9-5B713146BE28}" destId="{BFFE121C-51CF-4393-A232-DBA5185012EE}" srcOrd="0" destOrd="0" presId="urn:microsoft.com/office/officeart/2009/3/layout/HorizontalOrganizationChart"/>
    <dgm:cxn modelId="{77603836-995B-4622-8A1B-2F5B37E26ABB}" type="presParOf" srcId="{BFFE121C-51CF-4393-A232-DBA5185012EE}" destId="{9982EDBA-30E2-40AD-B186-E755B06CA603}" srcOrd="0" destOrd="0" presId="urn:microsoft.com/office/officeart/2009/3/layout/HorizontalOrganizationChart"/>
    <dgm:cxn modelId="{B92F06EC-BB66-46D9-B38F-3D89830E456E}" type="presParOf" srcId="{BFFE121C-51CF-4393-A232-DBA5185012EE}" destId="{3E6FB17B-C202-4355-A80C-6EFD541001B5}" srcOrd="1" destOrd="0" presId="urn:microsoft.com/office/officeart/2009/3/layout/HorizontalOrganizationChart"/>
    <dgm:cxn modelId="{47C2ABFF-8BDF-4398-A11F-06E72AF34042}" type="presParOf" srcId="{F833B66A-2CAC-47B4-ABD9-5B713146BE28}" destId="{CF71B1E4-A938-4AA3-B3D8-8A4108FB12AF}" srcOrd="1" destOrd="0" presId="urn:microsoft.com/office/officeart/2009/3/layout/HorizontalOrganizationChart"/>
    <dgm:cxn modelId="{A0038E82-5310-4CD6-A257-B9414A8E182D}" type="presParOf" srcId="{F833B66A-2CAC-47B4-ABD9-5B713146BE28}" destId="{C8F9D0BC-180D-417F-ACF9-21885ADDC52B}" srcOrd="2" destOrd="0" presId="urn:microsoft.com/office/officeart/2009/3/layout/HorizontalOrganizationChart"/>
    <dgm:cxn modelId="{4F50E839-6C6F-4E16-9C8E-319D90C91DBC}" type="presParOf" srcId="{277A6FBA-EDD4-4A17-ACCC-D8B86207ED2D}" destId="{80C98D94-E0A1-4FFA-B33D-892973CCEB6A}" srcOrd="2" destOrd="0" presId="urn:microsoft.com/office/officeart/2009/3/layout/HorizontalOrganizationChart"/>
    <dgm:cxn modelId="{DA48AF71-95C3-44DA-9012-0CDD4246008A}" type="presParOf" srcId="{277A6FBA-EDD4-4A17-ACCC-D8B86207ED2D}" destId="{54264CC2-2BC6-40A2-ADAD-FFB2177E977A}" srcOrd="3" destOrd="0" presId="urn:microsoft.com/office/officeart/2009/3/layout/HorizontalOrganizationChart"/>
    <dgm:cxn modelId="{3536CD82-327D-4580-BDD0-9D14D18523AA}" type="presParOf" srcId="{54264CC2-2BC6-40A2-ADAD-FFB2177E977A}" destId="{F854AFFB-0E9C-44C2-ACC0-9D03C3A2D7B9}" srcOrd="0" destOrd="0" presId="urn:microsoft.com/office/officeart/2009/3/layout/HorizontalOrganizationChart"/>
    <dgm:cxn modelId="{9C770D6F-39CF-4A90-91D1-6EC4BB1AD3ED}" type="presParOf" srcId="{F854AFFB-0E9C-44C2-ACC0-9D03C3A2D7B9}" destId="{F23A3433-EA35-42C4-B4C6-4EDC73F213C5}" srcOrd="0" destOrd="0" presId="urn:microsoft.com/office/officeart/2009/3/layout/HorizontalOrganizationChart"/>
    <dgm:cxn modelId="{930EA18B-1889-4E88-9C33-EBB0A40E9E98}" type="presParOf" srcId="{F854AFFB-0E9C-44C2-ACC0-9D03C3A2D7B9}" destId="{1B6FA01A-AFC5-4E88-952B-DD6B62153F4E}" srcOrd="1" destOrd="0" presId="urn:microsoft.com/office/officeart/2009/3/layout/HorizontalOrganizationChart"/>
    <dgm:cxn modelId="{3E613349-4021-4405-8321-9E566B8E0494}" type="presParOf" srcId="{54264CC2-2BC6-40A2-ADAD-FFB2177E977A}" destId="{4826C382-F1D0-4698-B64F-8472AFA79843}" srcOrd="1" destOrd="0" presId="urn:microsoft.com/office/officeart/2009/3/layout/HorizontalOrganizationChart"/>
    <dgm:cxn modelId="{9A1BB136-3E02-4F66-AB52-29D89F917DEF}" type="presParOf" srcId="{54264CC2-2BC6-40A2-ADAD-FFB2177E977A}" destId="{2C2FBE02-2F6D-44F5-833A-DDB176600933}" srcOrd="2" destOrd="0" presId="urn:microsoft.com/office/officeart/2009/3/layout/HorizontalOrganizationChart"/>
    <dgm:cxn modelId="{7EFDA387-2E5D-4605-B6E4-E0DAF1E4236A}" type="presParOf" srcId="{277A6FBA-EDD4-4A17-ACCC-D8B86207ED2D}" destId="{F9E9ECF5-6E30-48ED-9269-61B8019F8534}" srcOrd="4" destOrd="0" presId="urn:microsoft.com/office/officeart/2009/3/layout/HorizontalOrganizationChart"/>
    <dgm:cxn modelId="{2503373F-F5B5-494A-844F-EC709164D740}" type="presParOf" srcId="{277A6FBA-EDD4-4A17-ACCC-D8B86207ED2D}" destId="{A5E8F8CE-4D2E-48A3-B466-61CC2D90AADA}" srcOrd="5" destOrd="0" presId="urn:microsoft.com/office/officeart/2009/3/layout/HorizontalOrganizationChart"/>
    <dgm:cxn modelId="{97127A55-7A65-4BCE-85BB-11AEE17C0B1D}" type="presParOf" srcId="{A5E8F8CE-4D2E-48A3-B466-61CC2D90AADA}" destId="{34E85512-2C4E-4E2B-A79E-FAE54E596CA3}" srcOrd="0" destOrd="0" presId="urn:microsoft.com/office/officeart/2009/3/layout/HorizontalOrganizationChart"/>
    <dgm:cxn modelId="{A7D0CF76-8AC5-4817-8F12-DDFCB7A527F5}" type="presParOf" srcId="{34E85512-2C4E-4E2B-A79E-FAE54E596CA3}" destId="{8A885B83-A75F-4510-8E74-90292EDB3A58}" srcOrd="0" destOrd="0" presId="urn:microsoft.com/office/officeart/2009/3/layout/HorizontalOrganizationChart"/>
    <dgm:cxn modelId="{258B3CC1-CE81-4161-86AF-682F13DC21CA}" type="presParOf" srcId="{34E85512-2C4E-4E2B-A79E-FAE54E596CA3}" destId="{DA2D1D49-C5C9-4CCE-BC41-126E68632326}" srcOrd="1" destOrd="0" presId="urn:microsoft.com/office/officeart/2009/3/layout/HorizontalOrganizationChart"/>
    <dgm:cxn modelId="{4C6C0D84-6BB4-4485-843A-76BDE0257174}" type="presParOf" srcId="{A5E8F8CE-4D2E-48A3-B466-61CC2D90AADA}" destId="{A10B22F0-C5A8-4EA5-B74C-AF0391BED102}" srcOrd="1" destOrd="0" presId="urn:microsoft.com/office/officeart/2009/3/layout/HorizontalOrganizationChart"/>
    <dgm:cxn modelId="{2FF1DAFA-D432-4ED0-BC44-1AEC8A1A4DBD}" type="presParOf" srcId="{A5E8F8CE-4D2E-48A3-B466-61CC2D90AADA}" destId="{8C618926-D432-4DFE-B4BD-20D182B7F091}" srcOrd="2" destOrd="0" presId="urn:microsoft.com/office/officeart/2009/3/layout/HorizontalOrganizationChart"/>
    <dgm:cxn modelId="{1DFB6AC1-F7FA-43BF-813A-B5AF74BCA2FB}" type="presParOf" srcId="{277A6FBA-EDD4-4A17-ACCC-D8B86207ED2D}" destId="{72BB0047-2D59-4492-8E5A-4903B8A58E1B}" srcOrd="6" destOrd="0" presId="urn:microsoft.com/office/officeart/2009/3/layout/HorizontalOrganizationChart"/>
    <dgm:cxn modelId="{78281214-D201-4F84-BF0E-5CBBA25FE0D9}" type="presParOf" srcId="{277A6FBA-EDD4-4A17-ACCC-D8B86207ED2D}" destId="{E9D7E22A-0E9B-4B4C-91C1-00C9A842BA24}" srcOrd="7" destOrd="0" presId="urn:microsoft.com/office/officeart/2009/3/layout/HorizontalOrganizationChart"/>
    <dgm:cxn modelId="{59A7F12F-CCB9-437D-9A6B-E5991EB1D70C}" type="presParOf" srcId="{E9D7E22A-0E9B-4B4C-91C1-00C9A842BA24}" destId="{42925532-F057-49F2-85E3-5FF25EFBA226}" srcOrd="0" destOrd="0" presId="urn:microsoft.com/office/officeart/2009/3/layout/HorizontalOrganizationChart"/>
    <dgm:cxn modelId="{C917FA28-5EFE-4BB4-91EC-D6A847090C1E}" type="presParOf" srcId="{42925532-F057-49F2-85E3-5FF25EFBA226}" destId="{16A7596D-A445-423D-A292-93FB7AE9D86A}" srcOrd="0" destOrd="0" presId="urn:microsoft.com/office/officeart/2009/3/layout/HorizontalOrganizationChart"/>
    <dgm:cxn modelId="{809EEE42-8C3D-44E9-8305-CB0FC306E119}" type="presParOf" srcId="{42925532-F057-49F2-85E3-5FF25EFBA226}" destId="{BDFEC615-F028-49AC-9332-2389B7315F8D}" srcOrd="1" destOrd="0" presId="urn:microsoft.com/office/officeart/2009/3/layout/HorizontalOrganizationChart"/>
    <dgm:cxn modelId="{F4FF51AE-0B99-49D1-A3F4-9BD15A1B9BF7}" type="presParOf" srcId="{E9D7E22A-0E9B-4B4C-91C1-00C9A842BA24}" destId="{94F22E44-D0E4-4B33-AC96-DD227F8687A7}" srcOrd="1" destOrd="0" presId="urn:microsoft.com/office/officeart/2009/3/layout/HorizontalOrganizationChart"/>
    <dgm:cxn modelId="{1903E98C-618B-42FE-8E86-38141E0738E1}" type="presParOf" srcId="{E9D7E22A-0E9B-4B4C-91C1-00C9A842BA24}" destId="{D504A71D-A534-4939-B855-3AD250F653BB}" srcOrd="2" destOrd="0" presId="urn:microsoft.com/office/officeart/2009/3/layout/HorizontalOrganizationChart"/>
    <dgm:cxn modelId="{86223896-9F4D-4B46-A955-19540CF9D9C9}" type="presParOf" srcId="{277A6FBA-EDD4-4A17-ACCC-D8B86207ED2D}" destId="{10743F8A-F5CE-40EB-8CC4-92D1FDFD302C}" srcOrd="8" destOrd="0" presId="urn:microsoft.com/office/officeart/2009/3/layout/HorizontalOrganizationChart"/>
    <dgm:cxn modelId="{AC704160-0425-4283-9A3A-B7D8579046C6}" type="presParOf" srcId="{277A6FBA-EDD4-4A17-ACCC-D8B86207ED2D}" destId="{3ED0CD1A-7FA0-4A47-ADA6-F51416AA2EF2}" srcOrd="9" destOrd="0" presId="urn:microsoft.com/office/officeart/2009/3/layout/HorizontalOrganizationChart"/>
    <dgm:cxn modelId="{2FFDBA0B-A442-4B9A-BC19-03E670ACFD5D}" type="presParOf" srcId="{3ED0CD1A-7FA0-4A47-ADA6-F51416AA2EF2}" destId="{7445E6CE-671A-457B-BC89-66159E2236DE}" srcOrd="0" destOrd="0" presId="urn:microsoft.com/office/officeart/2009/3/layout/HorizontalOrganizationChart"/>
    <dgm:cxn modelId="{75E4825D-E275-4C66-A6D9-6B0955AA3BBC}" type="presParOf" srcId="{7445E6CE-671A-457B-BC89-66159E2236DE}" destId="{FB2796B0-4C1A-452C-9598-81C1F587D1A8}" srcOrd="0" destOrd="0" presId="urn:microsoft.com/office/officeart/2009/3/layout/HorizontalOrganizationChart"/>
    <dgm:cxn modelId="{96C3EA3A-37FB-4867-9BBA-9CFC716AA6C8}" type="presParOf" srcId="{7445E6CE-671A-457B-BC89-66159E2236DE}" destId="{BABC87FE-05B0-49DB-A064-BF87BD419C20}" srcOrd="1" destOrd="0" presId="urn:microsoft.com/office/officeart/2009/3/layout/HorizontalOrganizationChart"/>
    <dgm:cxn modelId="{6FDD6757-CC7D-4420-87D6-5AA7DE1A9231}" type="presParOf" srcId="{3ED0CD1A-7FA0-4A47-ADA6-F51416AA2EF2}" destId="{48075201-A305-4AD6-A815-DF116F99FD32}" srcOrd="1" destOrd="0" presId="urn:microsoft.com/office/officeart/2009/3/layout/HorizontalOrganizationChart"/>
    <dgm:cxn modelId="{69568544-7735-43C5-BF1E-54C3E952FF29}" type="presParOf" srcId="{3ED0CD1A-7FA0-4A47-ADA6-F51416AA2EF2}" destId="{149FE4E4-6C58-4BED-96AC-0A9E1F575ACC}" srcOrd="2" destOrd="0" presId="urn:microsoft.com/office/officeart/2009/3/layout/HorizontalOrganizationChart"/>
    <dgm:cxn modelId="{360F6DF6-174A-4FB1-ABF6-0B89B1701D0D}" type="presParOf" srcId="{277A6FBA-EDD4-4A17-ACCC-D8B86207ED2D}" destId="{8AEA57F3-0D85-411C-B2E6-83DF9D80F4B1}" srcOrd="10" destOrd="0" presId="urn:microsoft.com/office/officeart/2009/3/layout/HorizontalOrganizationChart"/>
    <dgm:cxn modelId="{67F888E7-0DD0-47C3-B6DF-506C6D80A135}" type="presParOf" srcId="{277A6FBA-EDD4-4A17-ACCC-D8B86207ED2D}" destId="{88328DEA-8691-4D3E-A943-8F270A2162A0}" srcOrd="11" destOrd="0" presId="urn:microsoft.com/office/officeart/2009/3/layout/HorizontalOrganizationChart"/>
    <dgm:cxn modelId="{82F130C0-E1AD-42DB-B597-06795F2833B2}" type="presParOf" srcId="{88328DEA-8691-4D3E-A943-8F270A2162A0}" destId="{84565201-ECC4-4F38-B8C2-A38E30A3A94F}" srcOrd="0" destOrd="0" presId="urn:microsoft.com/office/officeart/2009/3/layout/HorizontalOrganizationChart"/>
    <dgm:cxn modelId="{E0CB2AEC-E8BF-4445-97A9-D66DCD1EE0DC}" type="presParOf" srcId="{84565201-ECC4-4F38-B8C2-A38E30A3A94F}" destId="{4ABBFCE0-C330-415E-BFF7-2CCB581B0E98}" srcOrd="0" destOrd="0" presId="urn:microsoft.com/office/officeart/2009/3/layout/HorizontalOrganizationChart"/>
    <dgm:cxn modelId="{7AC8236F-3888-4600-908C-360E2F819CD2}" type="presParOf" srcId="{84565201-ECC4-4F38-B8C2-A38E30A3A94F}" destId="{3D87D26C-62B1-40D1-8C05-EBCEB15F4339}" srcOrd="1" destOrd="0" presId="urn:microsoft.com/office/officeart/2009/3/layout/HorizontalOrganizationChart"/>
    <dgm:cxn modelId="{10D21EAF-0D67-43D2-99E6-60CDADADC5E1}" type="presParOf" srcId="{88328DEA-8691-4D3E-A943-8F270A2162A0}" destId="{D4D43B7A-A0DA-4CD6-A061-456C9B23E496}" srcOrd="1" destOrd="0" presId="urn:microsoft.com/office/officeart/2009/3/layout/HorizontalOrganizationChart"/>
    <dgm:cxn modelId="{9E045039-8893-47DA-A18B-ACC203172BAE}" type="presParOf" srcId="{88328DEA-8691-4D3E-A943-8F270A2162A0}" destId="{A4382F54-1247-461C-9244-2B26DEC37C18}" srcOrd="2" destOrd="0" presId="urn:microsoft.com/office/officeart/2009/3/layout/HorizontalOrganizationChart"/>
    <dgm:cxn modelId="{47449141-0FF0-487E-8999-DB7D0871E9C3}" type="presParOf" srcId="{277A6FBA-EDD4-4A17-ACCC-D8B86207ED2D}" destId="{8CDBF7A3-4694-4FAA-8F6B-CF541AB27090}" srcOrd="12" destOrd="0" presId="urn:microsoft.com/office/officeart/2009/3/layout/HorizontalOrganizationChart"/>
    <dgm:cxn modelId="{570B9C55-7FF2-402C-B7CF-990EB79787AE}" type="presParOf" srcId="{277A6FBA-EDD4-4A17-ACCC-D8B86207ED2D}" destId="{815EB672-6928-4F8D-AAE2-6C03E1246DBA}" srcOrd="13" destOrd="0" presId="urn:microsoft.com/office/officeart/2009/3/layout/HorizontalOrganizationChart"/>
    <dgm:cxn modelId="{F0A06E97-92C2-40D4-92DF-646C0653F4C3}" type="presParOf" srcId="{815EB672-6928-4F8D-AAE2-6C03E1246DBA}" destId="{C71B3DE6-C646-4E64-994A-59AEC3ABC1B9}" srcOrd="0" destOrd="0" presId="urn:microsoft.com/office/officeart/2009/3/layout/HorizontalOrganizationChart"/>
    <dgm:cxn modelId="{E47AD24E-0C88-42ED-A2D4-FFFF0A442A02}" type="presParOf" srcId="{C71B3DE6-C646-4E64-994A-59AEC3ABC1B9}" destId="{933DC3C0-8838-4821-8ADC-ACB07E81907D}" srcOrd="0" destOrd="0" presId="urn:microsoft.com/office/officeart/2009/3/layout/HorizontalOrganizationChart"/>
    <dgm:cxn modelId="{52B768F7-BB9D-4A4E-BF54-BBBA17F7420A}" type="presParOf" srcId="{C71B3DE6-C646-4E64-994A-59AEC3ABC1B9}" destId="{DF70B495-D6D3-4079-ADD7-B00F2C96997B}" srcOrd="1" destOrd="0" presId="urn:microsoft.com/office/officeart/2009/3/layout/HorizontalOrganizationChart"/>
    <dgm:cxn modelId="{FECFB682-5BB1-4ABE-835F-2B1FDC3D5442}" type="presParOf" srcId="{815EB672-6928-4F8D-AAE2-6C03E1246DBA}" destId="{8FE458BA-682F-471D-8A65-A4D8022728C4}" srcOrd="1" destOrd="0" presId="urn:microsoft.com/office/officeart/2009/3/layout/HorizontalOrganizationChart"/>
    <dgm:cxn modelId="{915A5914-D539-4DA4-8BD5-0812228D09AD}" type="presParOf" srcId="{815EB672-6928-4F8D-AAE2-6C03E1246DBA}" destId="{12A53E4A-0138-4685-8BD7-FE4E88C312A5}" srcOrd="2" destOrd="0" presId="urn:microsoft.com/office/officeart/2009/3/layout/HorizontalOrganizationChart"/>
    <dgm:cxn modelId="{A26EB855-7109-404C-BBBA-AB1C57A89853}" type="presParOf" srcId="{277A6FBA-EDD4-4A17-ACCC-D8B86207ED2D}" destId="{3627F93B-E64F-48FF-A4DE-9088D842CEDF}" srcOrd="14" destOrd="0" presId="urn:microsoft.com/office/officeart/2009/3/layout/HorizontalOrganizationChart"/>
    <dgm:cxn modelId="{358968A8-082F-4B34-AF2C-72DC7F70E952}" type="presParOf" srcId="{277A6FBA-EDD4-4A17-ACCC-D8B86207ED2D}" destId="{FD88E944-37CA-482C-BFE2-47F657D2BECC}" srcOrd="15" destOrd="0" presId="urn:microsoft.com/office/officeart/2009/3/layout/HorizontalOrganizationChart"/>
    <dgm:cxn modelId="{CA64BB40-05EC-4A94-8179-17347B61611A}" type="presParOf" srcId="{FD88E944-37CA-482C-BFE2-47F657D2BECC}" destId="{D80AC035-4484-4602-A818-7C471B476B8B}" srcOrd="0" destOrd="0" presId="urn:microsoft.com/office/officeart/2009/3/layout/HorizontalOrganizationChart"/>
    <dgm:cxn modelId="{CD4C4127-954F-48B2-A837-4AD05E9B460A}" type="presParOf" srcId="{D80AC035-4484-4602-A818-7C471B476B8B}" destId="{99FEF2DA-EDC7-4E5D-A520-FAFD6E6D96ED}" srcOrd="0" destOrd="0" presId="urn:microsoft.com/office/officeart/2009/3/layout/HorizontalOrganizationChart"/>
    <dgm:cxn modelId="{5488CFC7-4258-4A2D-85DF-C1121C8870C7}" type="presParOf" srcId="{D80AC035-4484-4602-A818-7C471B476B8B}" destId="{0BDD5F9B-2D89-4E56-93A8-8335170E21A1}" srcOrd="1" destOrd="0" presId="urn:microsoft.com/office/officeart/2009/3/layout/HorizontalOrganizationChart"/>
    <dgm:cxn modelId="{40ED02CE-4909-423D-88EF-86860B319101}" type="presParOf" srcId="{FD88E944-37CA-482C-BFE2-47F657D2BECC}" destId="{8E353516-770A-4A36-8353-97C293985069}" srcOrd="1" destOrd="0" presId="urn:microsoft.com/office/officeart/2009/3/layout/HorizontalOrganizationChart"/>
    <dgm:cxn modelId="{957943EA-B020-47CF-BC7C-BFAC866AE51E}" type="presParOf" srcId="{FD88E944-37CA-482C-BFE2-47F657D2BECC}" destId="{150A775B-F339-49A4-996F-64879DA23C8F}" srcOrd="2" destOrd="0" presId="urn:microsoft.com/office/officeart/2009/3/layout/HorizontalOrganizationChart"/>
    <dgm:cxn modelId="{8DFFEC84-F5DA-4605-ACE7-C9F0A8016F63}" type="presParOf" srcId="{277A6FBA-EDD4-4A17-ACCC-D8B86207ED2D}" destId="{0D992013-5FBA-4A2C-A786-13A9F7011BD0}" srcOrd="16" destOrd="0" presId="urn:microsoft.com/office/officeart/2009/3/layout/HorizontalOrganizationChart"/>
    <dgm:cxn modelId="{370A526A-22E9-4051-B95F-F992C3FE551D}" type="presParOf" srcId="{277A6FBA-EDD4-4A17-ACCC-D8B86207ED2D}" destId="{901C2655-B084-4D9B-9C43-4312952A3C5E}" srcOrd="17" destOrd="0" presId="urn:microsoft.com/office/officeart/2009/3/layout/HorizontalOrganizationChart"/>
    <dgm:cxn modelId="{6C87A478-1441-4F05-9EBA-49F71E41DB83}" type="presParOf" srcId="{901C2655-B084-4D9B-9C43-4312952A3C5E}" destId="{55E7F484-0F74-41AD-8CD3-AF652E3F6F16}" srcOrd="0" destOrd="0" presId="urn:microsoft.com/office/officeart/2009/3/layout/HorizontalOrganizationChart"/>
    <dgm:cxn modelId="{A53C5E27-460F-43C3-9C1A-CFA78D2E37D9}" type="presParOf" srcId="{55E7F484-0F74-41AD-8CD3-AF652E3F6F16}" destId="{18E37698-3FBB-4D06-B021-547603C8BD24}" srcOrd="0" destOrd="0" presId="urn:microsoft.com/office/officeart/2009/3/layout/HorizontalOrganizationChart"/>
    <dgm:cxn modelId="{D616D858-0271-4FEB-ACE7-1ECC9F227E38}" type="presParOf" srcId="{55E7F484-0F74-41AD-8CD3-AF652E3F6F16}" destId="{2A2F6758-89E4-41C5-A361-F6EE9B8B05CF}" srcOrd="1" destOrd="0" presId="urn:microsoft.com/office/officeart/2009/3/layout/HorizontalOrganizationChart"/>
    <dgm:cxn modelId="{CC3CCB03-855D-487C-A89F-971574615A35}" type="presParOf" srcId="{901C2655-B084-4D9B-9C43-4312952A3C5E}" destId="{D4044D95-F4C0-44C0-AF87-591EA6F930F5}" srcOrd="1" destOrd="0" presId="urn:microsoft.com/office/officeart/2009/3/layout/HorizontalOrganizationChart"/>
    <dgm:cxn modelId="{44B2C23A-54E2-4B84-B0BB-02F5FF73B763}" type="presParOf" srcId="{D4044D95-F4C0-44C0-AF87-591EA6F930F5}" destId="{07B377DE-228A-4D92-8BCC-02EF48E75C0E}" srcOrd="0" destOrd="0" presId="urn:microsoft.com/office/officeart/2009/3/layout/HorizontalOrganizationChart"/>
    <dgm:cxn modelId="{5ECB52A3-80F2-4412-AA95-1AF005A86FFA}" type="presParOf" srcId="{D4044D95-F4C0-44C0-AF87-591EA6F930F5}" destId="{31592CDF-5C69-4609-9D4B-7C50AA6B5FFD}" srcOrd="1" destOrd="0" presId="urn:microsoft.com/office/officeart/2009/3/layout/HorizontalOrganizationChart"/>
    <dgm:cxn modelId="{0EC05D4F-8EF0-4B31-8B4E-F09E070C5761}" type="presParOf" srcId="{31592CDF-5C69-4609-9D4B-7C50AA6B5FFD}" destId="{A4D4F763-00F6-4747-90BB-4C3032E4FDD6}" srcOrd="0" destOrd="0" presId="urn:microsoft.com/office/officeart/2009/3/layout/HorizontalOrganizationChart"/>
    <dgm:cxn modelId="{72B2D13C-E997-4448-A1FD-8B80FC268BC1}" type="presParOf" srcId="{A4D4F763-00F6-4747-90BB-4C3032E4FDD6}" destId="{DF3DC3D1-7080-4DBB-8F2B-FB7A636A4AA1}" srcOrd="0" destOrd="0" presId="urn:microsoft.com/office/officeart/2009/3/layout/HorizontalOrganizationChart"/>
    <dgm:cxn modelId="{BFBE90AD-9BA1-4EE6-99DC-96B397222E76}" type="presParOf" srcId="{A4D4F763-00F6-4747-90BB-4C3032E4FDD6}" destId="{E603CDF5-5035-4CF1-9857-509B9BC0802C}" srcOrd="1" destOrd="0" presId="urn:microsoft.com/office/officeart/2009/3/layout/HorizontalOrganizationChart"/>
    <dgm:cxn modelId="{E18BBB7F-34B2-46E2-B3B2-C649FAE3528E}" type="presParOf" srcId="{31592CDF-5C69-4609-9D4B-7C50AA6B5FFD}" destId="{AFAF91E6-544D-4840-ACEC-A986D05B5B7E}" srcOrd="1" destOrd="0" presId="urn:microsoft.com/office/officeart/2009/3/layout/HorizontalOrganizationChart"/>
    <dgm:cxn modelId="{F87C3F58-2E47-41C0-A415-C05ADE790843}" type="presParOf" srcId="{AFAF91E6-544D-4840-ACEC-A986D05B5B7E}" destId="{3E498915-46C9-4412-BC02-42AC0FC8710E}" srcOrd="0" destOrd="0" presId="urn:microsoft.com/office/officeart/2009/3/layout/HorizontalOrganizationChart"/>
    <dgm:cxn modelId="{64B54541-33B4-4D00-BA8E-3B8EEB224BC1}" type="presParOf" srcId="{AFAF91E6-544D-4840-ACEC-A986D05B5B7E}" destId="{F4F0255B-3514-429C-BDE4-F6F3E872E223}" srcOrd="1" destOrd="0" presId="urn:microsoft.com/office/officeart/2009/3/layout/HorizontalOrganizationChart"/>
    <dgm:cxn modelId="{B00421FF-B2BC-40E0-BA92-25FEBD56E742}" type="presParOf" srcId="{F4F0255B-3514-429C-BDE4-F6F3E872E223}" destId="{B9DB248F-C109-4536-BD47-5A78E7AF0268}" srcOrd="0" destOrd="0" presId="urn:microsoft.com/office/officeart/2009/3/layout/HorizontalOrganizationChart"/>
    <dgm:cxn modelId="{86A16C24-232B-42BC-911D-ECA6E32157EB}" type="presParOf" srcId="{B9DB248F-C109-4536-BD47-5A78E7AF0268}" destId="{AD0BCBE7-D78F-4175-88B7-CC96D268AC50}" srcOrd="0" destOrd="0" presId="urn:microsoft.com/office/officeart/2009/3/layout/HorizontalOrganizationChart"/>
    <dgm:cxn modelId="{F7A593B8-390E-41F9-8818-77FD5AE6F17D}" type="presParOf" srcId="{B9DB248F-C109-4536-BD47-5A78E7AF0268}" destId="{3766CC42-C5EC-4B5F-9FB6-B84DC0F2D5B5}" srcOrd="1" destOrd="0" presId="urn:microsoft.com/office/officeart/2009/3/layout/HorizontalOrganizationChart"/>
    <dgm:cxn modelId="{80C5E530-FD46-4440-A61D-59B6A05E79CE}" type="presParOf" srcId="{F4F0255B-3514-429C-BDE4-F6F3E872E223}" destId="{97CFDB71-01A6-4174-9775-956CB9BC501F}" srcOrd="1" destOrd="0" presId="urn:microsoft.com/office/officeart/2009/3/layout/HorizontalOrganizationChart"/>
    <dgm:cxn modelId="{630CF8F4-2FC1-4A6F-9832-3EE3E0BDA12E}" type="presParOf" srcId="{F4F0255B-3514-429C-BDE4-F6F3E872E223}" destId="{8A57B28A-D71C-4050-B9D5-BC66C57AFA71}" srcOrd="2" destOrd="0" presId="urn:microsoft.com/office/officeart/2009/3/layout/HorizontalOrganizationChart"/>
    <dgm:cxn modelId="{C378A866-0AF8-426C-8E02-D47DBB8BD851}" type="presParOf" srcId="{AFAF91E6-544D-4840-ACEC-A986D05B5B7E}" destId="{9D788A1A-7092-4AB8-9687-474D27621BF7}" srcOrd="2" destOrd="0" presId="urn:microsoft.com/office/officeart/2009/3/layout/HorizontalOrganizationChart"/>
    <dgm:cxn modelId="{FBFEC84E-BCAD-4138-8FF4-8192442E613A}" type="presParOf" srcId="{AFAF91E6-544D-4840-ACEC-A986D05B5B7E}" destId="{ED9F52B6-EBC4-4E66-805B-C82A0DE3CAE9}" srcOrd="3" destOrd="0" presId="urn:microsoft.com/office/officeart/2009/3/layout/HorizontalOrganizationChart"/>
    <dgm:cxn modelId="{91E26627-E061-4456-A999-DBC961E17924}" type="presParOf" srcId="{ED9F52B6-EBC4-4E66-805B-C82A0DE3CAE9}" destId="{4B5FD7EE-FA55-4E65-B869-EA893EE24730}" srcOrd="0" destOrd="0" presId="urn:microsoft.com/office/officeart/2009/3/layout/HorizontalOrganizationChart"/>
    <dgm:cxn modelId="{7DAA44FD-795C-4B96-A443-C9F3A505A8CC}" type="presParOf" srcId="{4B5FD7EE-FA55-4E65-B869-EA893EE24730}" destId="{9DA8C38A-CAD6-47C6-B28B-94045748DF5D}" srcOrd="0" destOrd="0" presId="urn:microsoft.com/office/officeart/2009/3/layout/HorizontalOrganizationChart"/>
    <dgm:cxn modelId="{E1404B6C-6C1E-443E-94E4-18C50F833222}" type="presParOf" srcId="{4B5FD7EE-FA55-4E65-B869-EA893EE24730}" destId="{C3F2BFF9-18C7-4EAB-BAE6-8B68F08B214C}" srcOrd="1" destOrd="0" presId="urn:microsoft.com/office/officeart/2009/3/layout/HorizontalOrganizationChart"/>
    <dgm:cxn modelId="{666B7425-88B1-486C-9395-5C424615342E}" type="presParOf" srcId="{ED9F52B6-EBC4-4E66-805B-C82A0DE3CAE9}" destId="{6D7F99B3-70FC-48B4-AA39-2DED799C6037}" srcOrd="1" destOrd="0" presId="urn:microsoft.com/office/officeart/2009/3/layout/HorizontalOrganizationChart"/>
    <dgm:cxn modelId="{CBFBE4A2-445B-4971-A79A-F2CC642A2802}" type="presParOf" srcId="{ED9F52B6-EBC4-4E66-805B-C82A0DE3CAE9}" destId="{E97C580E-22AD-4595-B42D-91CAE9BCA5A2}" srcOrd="2" destOrd="0" presId="urn:microsoft.com/office/officeart/2009/3/layout/HorizontalOrganizationChart"/>
    <dgm:cxn modelId="{B58EA707-A4B3-41DF-818D-C89C5067EFE4}" type="presParOf" srcId="{AFAF91E6-544D-4840-ACEC-A986D05B5B7E}" destId="{7C63AB7A-C683-488C-99F2-6A6F264C87AB}" srcOrd="4" destOrd="0" presId="urn:microsoft.com/office/officeart/2009/3/layout/HorizontalOrganizationChart"/>
    <dgm:cxn modelId="{AD139B53-BC9A-4629-9A7F-794D34CB53C8}" type="presParOf" srcId="{AFAF91E6-544D-4840-ACEC-A986D05B5B7E}" destId="{78BFB075-31EE-4C00-B50B-CBB1DCF5FAD1}" srcOrd="5" destOrd="0" presId="urn:microsoft.com/office/officeart/2009/3/layout/HorizontalOrganizationChart"/>
    <dgm:cxn modelId="{442878E4-A1B1-4371-B404-B0E6179B30AC}" type="presParOf" srcId="{78BFB075-31EE-4C00-B50B-CBB1DCF5FAD1}" destId="{134ACE1C-6296-4867-B719-6B301024390E}" srcOrd="0" destOrd="0" presId="urn:microsoft.com/office/officeart/2009/3/layout/HorizontalOrganizationChart"/>
    <dgm:cxn modelId="{91A4C762-DF4B-458D-BB1C-2BFA222A9201}" type="presParOf" srcId="{134ACE1C-6296-4867-B719-6B301024390E}" destId="{920A279C-11F5-48F2-A197-9A05C3466574}" srcOrd="0" destOrd="0" presId="urn:microsoft.com/office/officeart/2009/3/layout/HorizontalOrganizationChart"/>
    <dgm:cxn modelId="{97E76200-8B66-455F-BB3B-D6101A0D1C6D}" type="presParOf" srcId="{134ACE1C-6296-4867-B719-6B301024390E}" destId="{2F3247DC-8F6E-4875-9F6E-3F5BD9517057}" srcOrd="1" destOrd="0" presId="urn:microsoft.com/office/officeart/2009/3/layout/HorizontalOrganizationChart"/>
    <dgm:cxn modelId="{CC385B24-ABFE-4D2F-8D33-2CB88E02E508}" type="presParOf" srcId="{78BFB075-31EE-4C00-B50B-CBB1DCF5FAD1}" destId="{C1F6C73B-C0C9-47D4-8010-AEA57202A2CC}" srcOrd="1" destOrd="0" presId="urn:microsoft.com/office/officeart/2009/3/layout/HorizontalOrganizationChart"/>
    <dgm:cxn modelId="{1589E6BA-CB5E-4430-A63D-A56283B69F00}" type="presParOf" srcId="{78BFB075-31EE-4C00-B50B-CBB1DCF5FAD1}" destId="{AF694C4B-F1CF-46BF-AD87-A273EEBFEC32}" srcOrd="2" destOrd="0" presId="urn:microsoft.com/office/officeart/2009/3/layout/HorizontalOrganizationChart"/>
    <dgm:cxn modelId="{1ECF10F1-520A-4E14-B991-23A72A615380}" type="presParOf" srcId="{AFAF91E6-544D-4840-ACEC-A986D05B5B7E}" destId="{0ABF5114-FA77-48B4-ABD0-A286292A2E2D}" srcOrd="6" destOrd="0" presId="urn:microsoft.com/office/officeart/2009/3/layout/HorizontalOrganizationChart"/>
    <dgm:cxn modelId="{118CFFC2-53C2-4EA4-97E8-D180E789B182}" type="presParOf" srcId="{AFAF91E6-544D-4840-ACEC-A986D05B5B7E}" destId="{A9438D2E-C13C-47B6-AF30-21640D86C163}" srcOrd="7" destOrd="0" presId="urn:microsoft.com/office/officeart/2009/3/layout/HorizontalOrganizationChart"/>
    <dgm:cxn modelId="{8DD3F5EC-0856-4114-94A0-3687729D88AB}" type="presParOf" srcId="{A9438D2E-C13C-47B6-AF30-21640D86C163}" destId="{26A92C04-12C1-4A07-ABC2-46F7B2D3A15F}" srcOrd="0" destOrd="0" presId="urn:microsoft.com/office/officeart/2009/3/layout/HorizontalOrganizationChart"/>
    <dgm:cxn modelId="{F7FB128F-BC83-499F-B5F2-25B2FA2DD403}" type="presParOf" srcId="{26A92C04-12C1-4A07-ABC2-46F7B2D3A15F}" destId="{A7329401-B46E-4248-9E77-D598AEF18F88}" srcOrd="0" destOrd="0" presId="urn:microsoft.com/office/officeart/2009/3/layout/HorizontalOrganizationChart"/>
    <dgm:cxn modelId="{982870E1-E3AA-43C3-BF55-F4E3F777F77F}" type="presParOf" srcId="{26A92C04-12C1-4A07-ABC2-46F7B2D3A15F}" destId="{0C81CA07-7AFF-45CC-8675-05AF4B883639}" srcOrd="1" destOrd="0" presId="urn:microsoft.com/office/officeart/2009/3/layout/HorizontalOrganizationChart"/>
    <dgm:cxn modelId="{833ABA2A-AE97-419D-852F-79D9DA1A11D0}" type="presParOf" srcId="{A9438D2E-C13C-47B6-AF30-21640D86C163}" destId="{6DB94780-EE60-4FF9-92F1-0A737ABAB45F}" srcOrd="1" destOrd="0" presId="urn:microsoft.com/office/officeart/2009/3/layout/HorizontalOrganizationChart"/>
    <dgm:cxn modelId="{445EA212-E657-4EFF-907B-72DDACB3382D}" type="presParOf" srcId="{A9438D2E-C13C-47B6-AF30-21640D86C163}" destId="{DD28AFED-6B18-46E9-B500-1E5C833F5A71}" srcOrd="2" destOrd="0" presId="urn:microsoft.com/office/officeart/2009/3/layout/HorizontalOrganizationChart"/>
    <dgm:cxn modelId="{BA391653-3440-45E4-8B1C-9984DC264DAB}" type="presParOf" srcId="{AFAF91E6-544D-4840-ACEC-A986D05B5B7E}" destId="{7FCD95C7-ADD3-4AB8-9032-EDAB35D03BCA}" srcOrd="8" destOrd="0" presId="urn:microsoft.com/office/officeart/2009/3/layout/HorizontalOrganizationChart"/>
    <dgm:cxn modelId="{61C0BE82-0DA5-4029-9314-C80BAB93F0F7}" type="presParOf" srcId="{AFAF91E6-544D-4840-ACEC-A986D05B5B7E}" destId="{07C3F344-3F43-4D5C-9EA6-133A92178013}" srcOrd="9" destOrd="0" presId="urn:microsoft.com/office/officeart/2009/3/layout/HorizontalOrganizationChart"/>
    <dgm:cxn modelId="{D58F96A5-5663-4940-A309-80C7833DD6E3}" type="presParOf" srcId="{07C3F344-3F43-4D5C-9EA6-133A92178013}" destId="{9FB5920F-8A08-4A46-ABDA-7C385E886270}" srcOrd="0" destOrd="0" presId="urn:microsoft.com/office/officeart/2009/3/layout/HorizontalOrganizationChart"/>
    <dgm:cxn modelId="{3410E067-E52D-46B4-AA7F-AC97A62D394B}" type="presParOf" srcId="{9FB5920F-8A08-4A46-ABDA-7C385E886270}" destId="{0F0DB7AE-56CF-4A6D-9E77-1F2816101AA3}" srcOrd="0" destOrd="0" presId="urn:microsoft.com/office/officeart/2009/3/layout/HorizontalOrganizationChart"/>
    <dgm:cxn modelId="{EFF5DD21-2819-47FC-BF3F-86AE1E42D038}" type="presParOf" srcId="{9FB5920F-8A08-4A46-ABDA-7C385E886270}" destId="{AA20951F-59EB-477C-994D-7FC541544180}" srcOrd="1" destOrd="0" presId="urn:microsoft.com/office/officeart/2009/3/layout/HorizontalOrganizationChart"/>
    <dgm:cxn modelId="{9085AF49-7A0A-48B2-8C45-CD897BFE872A}" type="presParOf" srcId="{07C3F344-3F43-4D5C-9EA6-133A92178013}" destId="{ABA42BDA-326B-42A8-BEFA-74A62173BEF1}" srcOrd="1" destOrd="0" presId="urn:microsoft.com/office/officeart/2009/3/layout/HorizontalOrganizationChart"/>
    <dgm:cxn modelId="{67A7ED4A-ECB6-4C63-AB15-7C9F019D49E9}" type="presParOf" srcId="{07C3F344-3F43-4D5C-9EA6-133A92178013}" destId="{7A84BB21-AC8F-4C5C-8CE6-07F74C52887C}" srcOrd="2" destOrd="0" presId="urn:microsoft.com/office/officeart/2009/3/layout/HorizontalOrganizationChart"/>
    <dgm:cxn modelId="{B90EB65D-1DBF-4215-A3FF-18AA73D6ECD1}" type="presParOf" srcId="{AFAF91E6-544D-4840-ACEC-A986D05B5B7E}" destId="{2D372472-2A15-41B0-83D6-9742058306E5}" srcOrd="10" destOrd="0" presId="urn:microsoft.com/office/officeart/2009/3/layout/HorizontalOrganizationChart"/>
    <dgm:cxn modelId="{A3EE2502-D3CD-4E1F-A3E8-BFA4A21145BC}" type="presParOf" srcId="{AFAF91E6-544D-4840-ACEC-A986D05B5B7E}" destId="{05A063C4-49CC-49CA-8772-2832758FEDD7}" srcOrd="11" destOrd="0" presId="urn:microsoft.com/office/officeart/2009/3/layout/HorizontalOrganizationChart"/>
    <dgm:cxn modelId="{407881F4-B7CE-4798-AD52-B056AAC494BC}" type="presParOf" srcId="{05A063C4-49CC-49CA-8772-2832758FEDD7}" destId="{BC00A4EA-BAAA-4C2A-9AB4-8F821B07E387}" srcOrd="0" destOrd="0" presId="urn:microsoft.com/office/officeart/2009/3/layout/HorizontalOrganizationChart"/>
    <dgm:cxn modelId="{0FDCA28C-9D72-499B-A675-7B03DCB19C53}" type="presParOf" srcId="{BC00A4EA-BAAA-4C2A-9AB4-8F821B07E387}" destId="{F94CBE63-EBDF-40D4-BFE2-7F0027369BD0}" srcOrd="0" destOrd="0" presId="urn:microsoft.com/office/officeart/2009/3/layout/HorizontalOrganizationChart"/>
    <dgm:cxn modelId="{57D613DD-E991-4E07-BD6A-F2D208A8CEDA}" type="presParOf" srcId="{BC00A4EA-BAAA-4C2A-9AB4-8F821B07E387}" destId="{DEBD8221-51C4-4887-8D95-8C9449AE178C}" srcOrd="1" destOrd="0" presId="urn:microsoft.com/office/officeart/2009/3/layout/HorizontalOrganizationChart"/>
    <dgm:cxn modelId="{10A44504-C64A-4F99-96FD-F1E3A568F54D}" type="presParOf" srcId="{05A063C4-49CC-49CA-8772-2832758FEDD7}" destId="{B146B541-22D9-42E4-94B5-B557F72E6515}" srcOrd="1" destOrd="0" presId="urn:microsoft.com/office/officeart/2009/3/layout/HorizontalOrganizationChart"/>
    <dgm:cxn modelId="{8CEF2AA1-5C30-48C9-950D-4EE326C37227}" type="presParOf" srcId="{05A063C4-49CC-49CA-8772-2832758FEDD7}" destId="{4CD04788-5735-4F60-B0FF-55708E02C3C7}" srcOrd="2" destOrd="0" presId="urn:microsoft.com/office/officeart/2009/3/layout/HorizontalOrganizationChart"/>
    <dgm:cxn modelId="{C3146BA6-CFF4-4AAE-ACA0-38F4B9BE1B10}" type="presParOf" srcId="{31592CDF-5C69-4609-9D4B-7C50AA6B5FFD}" destId="{99E0006A-9BAE-46BB-A980-40A38EC97900}" srcOrd="2" destOrd="0" presId="urn:microsoft.com/office/officeart/2009/3/layout/HorizontalOrganizationChart"/>
    <dgm:cxn modelId="{5B30B42D-A5DB-4917-8B59-DC0542C47094}" type="presParOf" srcId="{D4044D95-F4C0-44C0-AF87-591EA6F930F5}" destId="{97373286-A318-46DC-9126-E930EFF82E4F}" srcOrd="2" destOrd="0" presId="urn:microsoft.com/office/officeart/2009/3/layout/HorizontalOrganizationChart"/>
    <dgm:cxn modelId="{24BE002C-1F3B-4A55-AEF4-504EB747E498}" type="presParOf" srcId="{D4044D95-F4C0-44C0-AF87-591EA6F930F5}" destId="{614A1468-4E8C-414E-8941-26E547189BDA}" srcOrd="3" destOrd="0" presId="urn:microsoft.com/office/officeart/2009/3/layout/HorizontalOrganizationChart"/>
    <dgm:cxn modelId="{31E955BE-8FF2-45A7-A4AD-99C583348807}" type="presParOf" srcId="{614A1468-4E8C-414E-8941-26E547189BDA}" destId="{5EDBE2F8-BD59-40EE-A7A5-2A9CB4DF2DE9}" srcOrd="0" destOrd="0" presId="urn:microsoft.com/office/officeart/2009/3/layout/HorizontalOrganizationChart"/>
    <dgm:cxn modelId="{9DF32F6D-5379-4B86-9E94-832566910B0A}" type="presParOf" srcId="{5EDBE2F8-BD59-40EE-A7A5-2A9CB4DF2DE9}" destId="{84DB3225-5D87-4E69-809C-52CCAE84DD92}" srcOrd="0" destOrd="0" presId="urn:microsoft.com/office/officeart/2009/3/layout/HorizontalOrganizationChart"/>
    <dgm:cxn modelId="{70E1822F-87F4-4EC5-8471-EF33676BD8A7}" type="presParOf" srcId="{5EDBE2F8-BD59-40EE-A7A5-2A9CB4DF2DE9}" destId="{1867F465-65DC-4A19-B47C-A59911C74073}" srcOrd="1" destOrd="0" presId="urn:microsoft.com/office/officeart/2009/3/layout/HorizontalOrganizationChart"/>
    <dgm:cxn modelId="{366835FF-81A8-40FF-8536-86420DF118AA}" type="presParOf" srcId="{614A1468-4E8C-414E-8941-26E547189BDA}" destId="{054380E5-343E-46EC-96A1-4785018C8575}" srcOrd="1" destOrd="0" presId="urn:microsoft.com/office/officeart/2009/3/layout/HorizontalOrganizationChart"/>
    <dgm:cxn modelId="{D21458D2-D80B-4C03-9105-5E05175C164F}" type="presParOf" srcId="{054380E5-343E-46EC-96A1-4785018C8575}" destId="{48FD1E84-96ED-4436-A088-3669B8A08D64}" srcOrd="0" destOrd="0" presId="urn:microsoft.com/office/officeart/2009/3/layout/HorizontalOrganizationChart"/>
    <dgm:cxn modelId="{9FF0B9A9-6023-48EE-964B-01C7C7E412AB}" type="presParOf" srcId="{054380E5-343E-46EC-96A1-4785018C8575}" destId="{C11A128A-CAA0-46F5-8C28-7DEB407C569B}" srcOrd="1" destOrd="0" presId="urn:microsoft.com/office/officeart/2009/3/layout/HorizontalOrganizationChart"/>
    <dgm:cxn modelId="{4404D750-E10F-4465-AB27-A7664EE6EE48}" type="presParOf" srcId="{C11A128A-CAA0-46F5-8C28-7DEB407C569B}" destId="{2DC75610-C844-4328-BA30-EFC73588D664}" srcOrd="0" destOrd="0" presId="urn:microsoft.com/office/officeart/2009/3/layout/HorizontalOrganizationChart"/>
    <dgm:cxn modelId="{704F4BB7-685E-4358-940D-186A77F36DAE}" type="presParOf" srcId="{2DC75610-C844-4328-BA30-EFC73588D664}" destId="{48F8857C-365E-43E8-BF7F-F957A120421B}" srcOrd="0" destOrd="0" presId="urn:microsoft.com/office/officeart/2009/3/layout/HorizontalOrganizationChart"/>
    <dgm:cxn modelId="{9F8C21AF-010E-4AB9-B7DA-338032FA1F3F}" type="presParOf" srcId="{2DC75610-C844-4328-BA30-EFC73588D664}" destId="{175D5646-75F5-4B6E-990A-DFB5BD2F1F35}" srcOrd="1" destOrd="0" presId="urn:microsoft.com/office/officeart/2009/3/layout/HorizontalOrganizationChart"/>
    <dgm:cxn modelId="{F52EBF07-788D-43BF-86D3-292CA9E4497A}" type="presParOf" srcId="{C11A128A-CAA0-46F5-8C28-7DEB407C569B}" destId="{7F4D2851-54E9-494A-A0F5-8ABF24667F47}" srcOrd="1" destOrd="0" presId="urn:microsoft.com/office/officeart/2009/3/layout/HorizontalOrganizationChart"/>
    <dgm:cxn modelId="{2930F264-F263-471E-A4C2-0E120F255CBB}" type="presParOf" srcId="{C11A128A-CAA0-46F5-8C28-7DEB407C569B}" destId="{25C320A4-8CC6-45B3-8CCF-62E1D0DCBF1E}" srcOrd="2" destOrd="0" presId="urn:microsoft.com/office/officeart/2009/3/layout/HorizontalOrganizationChart"/>
    <dgm:cxn modelId="{18F5D507-620D-4114-A7BA-0C3A5362B663}" type="presParOf" srcId="{054380E5-343E-46EC-96A1-4785018C8575}" destId="{A5A80D24-6AA7-468E-B985-124A54EF7B98}" srcOrd="2" destOrd="0" presId="urn:microsoft.com/office/officeart/2009/3/layout/HorizontalOrganizationChart"/>
    <dgm:cxn modelId="{4ED987B7-3F71-4D81-81F5-B320F94433A6}" type="presParOf" srcId="{054380E5-343E-46EC-96A1-4785018C8575}" destId="{B8867C30-5837-4E46-A739-08168B755D43}" srcOrd="3" destOrd="0" presId="urn:microsoft.com/office/officeart/2009/3/layout/HorizontalOrganizationChart"/>
    <dgm:cxn modelId="{3BAA946C-6260-4C65-BBBD-70D5B7156523}" type="presParOf" srcId="{B8867C30-5837-4E46-A739-08168B755D43}" destId="{9CF79ABF-98AF-4378-8A11-B7CE847D9750}" srcOrd="0" destOrd="0" presId="urn:microsoft.com/office/officeart/2009/3/layout/HorizontalOrganizationChart"/>
    <dgm:cxn modelId="{F1647FB6-8E35-4777-B5C7-3FF24E89352F}" type="presParOf" srcId="{9CF79ABF-98AF-4378-8A11-B7CE847D9750}" destId="{62547337-436F-4077-94E4-2E052754103C}" srcOrd="0" destOrd="0" presId="urn:microsoft.com/office/officeart/2009/3/layout/HorizontalOrganizationChart"/>
    <dgm:cxn modelId="{A23DC633-F8DD-407F-BD83-BB150586588D}" type="presParOf" srcId="{9CF79ABF-98AF-4378-8A11-B7CE847D9750}" destId="{68F9F020-1CBF-4D72-9CF5-D2F920859272}" srcOrd="1" destOrd="0" presId="urn:microsoft.com/office/officeart/2009/3/layout/HorizontalOrganizationChart"/>
    <dgm:cxn modelId="{75BD968F-3F6C-4F87-A654-7E6685EE2000}" type="presParOf" srcId="{B8867C30-5837-4E46-A739-08168B755D43}" destId="{3D6030EE-3DD6-4497-B557-6F609A7F1CE8}" srcOrd="1" destOrd="0" presId="urn:microsoft.com/office/officeart/2009/3/layout/HorizontalOrganizationChart"/>
    <dgm:cxn modelId="{CE071D63-79FE-4B26-AFF7-8D9B4C5CFF54}" type="presParOf" srcId="{B8867C30-5837-4E46-A739-08168B755D43}" destId="{0478FF94-6D81-4E26-97DA-5D6380BA0F82}" srcOrd="2" destOrd="0" presId="urn:microsoft.com/office/officeart/2009/3/layout/HorizontalOrganizationChart"/>
    <dgm:cxn modelId="{79EA5DD4-0D83-4DDF-A9CE-915872C72A98}" type="presParOf" srcId="{054380E5-343E-46EC-96A1-4785018C8575}" destId="{192EC877-8892-4658-8A6E-50CB14391736}" srcOrd="4" destOrd="0" presId="urn:microsoft.com/office/officeart/2009/3/layout/HorizontalOrganizationChart"/>
    <dgm:cxn modelId="{BA289C6D-2A30-4141-B304-06F4171EC73F}" type="presParOf" srcId="{054380E5-343E-46EC-96A1-4785018C8575}" destId="{4445C6A9-29C2-487A-BDDE-5E1ACFD287A2}" srcOrd="5" destOrd="0" presId="urn:microsoft.com/office/officeart/2009/3/layout/HorizontalOrganizationChart"/>
    <dgm:cxn modelId="{D39C3860-01B4-4D99-9239-1E95E449E82C}" type="presParOf" srcId="{4445C6A9-29C2-487A-BDDE-5E1ACFD287A2}" destId="{8BEA75F1-3D2D-41EE-965A-08BC151746B3}" srcOrd="0" destOrd="0" presId="urn:microsoft.com/office/officeart/2009/3/layout/HorizontalOrganizationChart"/>
    <dgm:cxn modelId="{AD9F2196-C463-4622-B161-63999B97466C}" type="presParOf" srcId="{8BEA75F1-3D2D-41EE-965A-08BC151746B3}" destId="{1EC1D9F0-8D5C-43B0-AE3D-1F02339712B1}" srcOrd="0" destOrd="0" presId="urn:microsoft.com/office/officeart/2009/3/layout/HorizontalOrganizationChart"/>
    <dgm:cxn modelId="{861EE16E-7734-4C63-8CAD-E8A17F2086EF}" type="presParOf" srcId="{8BEA75F1-3D2D-41EE-965A-08BC151746B3}" destId="{26DCCFC8-9DC2-46E2-8B7D-68AE15AB69B2}" srcOrd="1" destOrd="0" presId="urn:microsoft.com/office/officeart/2009/3/layout/HorizontalOrganizationChart"/>
    <dgm:cxn modelId="{2C1EE498-7552-49CE-9C57-98A03FD33480}" type="presParOf" srcId="{4445C6A9-29C2-487A-BDDE-5E1ACFD287A2}" destId="{2150BCBF-1C84-464E-ADCD-0454944A7292}" srcOrd="1" destOrd="0" presId="urn:microsoft.com/office/officeart/2009/3/layout/HorizontalOrganizationChart"/>
    <dgm:cxn modelId="{D6AEC3F4-5355-4432-BDE9-C43CBEB82A7B}" type="presParOf" srcId="{4445C6A9-29C2-487A-BDDE-5E1ACFD287A2}" destId="{68A9C65A-9BDA-4BF6-BD50-8C8370646354}" srcOrd="2" destOrd="0" presId="urn:microsoft.com/office/officeart/2009/3/layout/HorizontalOrganizationChart"/>
    <dgm:cxn modelId="{A5E5460C-E452-42BC-A1B0-0510F57139CB}" type="presParOf" srcId="{054380E5-343E-46EC-96A1-4785018C8575}" destId="{7734F383-B119-49DC-BDFF-FAD640F525D0}" srcOrd="6" destOrd="0" presId="urn:microsoft.com/office/officeart/2009/3/layout/HorizontalOrganizationChart"/>
    <dgm:cxn modelId="{2C6B46DA-D802-4217-BD6C-503CC1443122}" type="presParOf" srcId="{054380E5-343E-46EC-96A1-4785018C8575}" destId="{CEFF122C-2635-4B0F-B4CC-13CF3C9639C2}" srcOrd="7" destOrd="0" presId="urn:microsoft.com/office/officeart/2009/3/layout/HorizontalOrganizationChart"/>
    <dgm:cxn modelId="{4A4162D0-F752-4F2B-9045-9981C5C33750}" type="presParOf" srcId="{CEFF122C-2635-4B0F-B4CC-13CF3C9639C2}" destId="{79D0977D-1D03-43D4-A66B-E900E58C0F24}" srcOrd="0" destOrd="0" presId="urn:microsoft.com/office/officeart/2009/3/layout/HorizontalOrganizationChart"/>
    <dgm:cxn modelId="{CE51C9B9-F7B8-473B-93A6-E623A730DDEE}" type="presParOf" srcId="{79D0977D-1D03-43D4-A66B-E900E58C0F24}" destId="{A2BD1832-40F0-431C-A599-05AA285AF989}" srcOrd="0" destOrd="0" presId="urn:microsoft.com/office/officeart/2009/3/layout/HorizontalOrganizationChart"/>
    <dgm:cxn modelId="{230E6F05-019E-40C6-876B-029033DF04DA}" type="presParOf" srcId="{79D0977D-1D03-43D4-A66B-E900E58C0F24}" destId="{F007BC9E-7C89-4608-847E-4C9C9E0AC878}" srcOrd="1" destOrd="0" presId="urn:microsoft.com/office/officeart/2009/3/layout/HorizontalOrganizationChart"/>
    <dgm:cxn modelId="{EEC73CD2-1661-448E-85D1-DADBAEBDAAD6}" type="presParOf" srcId="{CEFF122C-2635-4B0F-B4CC-13CF3C9639C2}" destId="{8C9EABE7-5AC4-427C-AF00-F3B61FBAFE8E}" srcOrd="1" destOrd="0" presId="urn:microsoft.com/office/officeart/2009/3/layout/HorizontalOrganizationChart"/>
    <dgm:cxn modelId="{30797F1D-4BFD-4ABB-B91A-03A7E419E165}" type="presParOf" srcId="{CEFF122C-2635-4B0F-B4CC-13CF3C9639C2}" destId="{542347C9-58D5-41A2-BDC7-842F0EE07EAF}" srcOrd="2" destOrd="0" presId="urn:microsoft.com/office/officeart/2009/3/layout/HorizontalOrganizationChart"/>
    <dgm:cxn modelId="{FB99CBBF-CADF-42BC-BCD4-05DCAA46A8A4}" type="presParOf" srcId="{054380E5-343E-46EC-96A1-4785018C8575}" destId="{60122137-064D-4323-A3E2-B8D31789F433}" srcOrd="8" destOrd="0" presId="urn:microsoft.com/office/officeart/2009/3/layout/HorizontalOrganizationChart"/>
    <dgm:cxn modelId="{90649EDC-CB92-4240-A686-5F8FC38F9F32}" type="presParOf" srcId="{054380E5-343E-46EC-96A1-4785018C8575}" destId="{7E355CC5-45F3-4625-9E22-1F5D291F34F6}" srcOrd="9" destOrd="0" presId="urn:microsoft.com/office/officeart/2009/3/layout/HorizontalOrganizationChart"/>
    <dgm:cxn modelId="{75FC9282-107B-4C3E-9A49-A2062B76AEE0}" type="presParOf" srcId="{7E355CC5-45F3-4625-9E22-1F5D291F34F6}" destId="{C8AFCB85-1D81-4D71-B347-BB9FE14365FB}" srcOrd="0" destOrd="0" presId="urn:microsoft.com/office/officeart/2009/3/layout/HorizontalOrganizationChart"/>
    <dgm:cxn modelId="{4A6DAEFF-BD11-41A0-8936-FB369D70B795}" type="presParOf" srcId="{C8AFCB85-1D81-4D71-B347-BB9FE14365FB}" destId="{3B1EC644-1C00-421B-84A5-16F19209F743}" srcOrd="0" destOrd="0" presId="urn:microsoft.com/office/officeart/2009/3/layout/HorizontalOrganizationChart"/>
    <dgm:cxn modelId="{69C7C26A-EC24-4C1B-B682-E8A89C1CA83B}" type="presParOf" srcId="{C8AFCB85-1D81-4D71-B347-BB9FE14365FB}" destId="{C4DD4601-2893-4F4F-8BD7-F3C83E8B0743}" srcOrd="1" destOrd="0" presId="urn:microsoft.com/office/officeart/2009/3/layout/HorizontalOrganizationChart"/>
    <dgm:cxn modelId="{BD40736D-B6B2-4F6F-8E9B-F1A864464046}" type="presParOf" srcId="{7E355CC5-45F3-4625-9E22-1F5D291F34F6}" destId="{220F1A2B-AFAA-4D03-BA76-4435DAA0DC38}" srcOrd="1" destOrd="0" presId="urn:microsoft.com/office/officeart/2009/3/layout/HorizontalOrganizationChart"/>
    <dgm:cxn modelId="{5C1F395C-9023-4017-B516-06D9802FADF6}" type="presParOf" srcId="{7E355CC5-45F3-4625-9E22-1F5D291F34F6}" destId="{AEE4F026-2A11-4AF0-B283-9A7F1DC9F2C5}" srcOrd="2" destOrd="0" presId="urn:microsoft.com/office/officeart/2009/3/layout/HorizontalOrganizationChart"/>
    <dgm:cxn modelId="{13F9F24C-4B27-4F73-B425-0B3BF62D8B5A}" type="presParOf" srcId="{614A1468-4E8C-414E-8941-26E547189BDA}" destId="{E2EAA5A1-5ADD-4E0E-A8F8-2A73C4B55B27}" srcOrd="2" destOrd="0" presId="urn:microsoft.com/office/officeart/2009/3/layout/HorizontalOrganizationChart"/>
    <dgm:cxn modelId="{4E36F8C2-5F37-4B8A-8920-028222A0E665}" type="presParOf" srcId="{D4044D95-F4C0-44C0-AF87-591EA6F930F5}" destId="{E21EB24A-A678-448F-B0A6-44F94C81DC44}" srcOrd="4" destOrd="0" presId="urn:microsoft.com/office/officeart/2009/3/layout/HorizontalOrganizationChart"/>
    <dgm:cxn modelId="{9D9F07BF-95DD-4519-9CC4-9812A2FD4B1A}" type="presParOf" srcId="{D4044D95-F4C0-44C0-AF87-591EA6F930F5}" destId="{40730486-0B5A-4042-8F34-EECD6E45344F}" srcOrd="5" destOrd="0" presId="urn:microsoft.com/office/officeart/2009/3/layout/HorizontalOrganizationChart"/>
    <dgm:cxn modelId="{F25C0A94-18FC-4C35-9CDB-64533A6F385D}" type="presParOf" srcId="{40730486-0B5A-4042-8F34-EECD6E45344F}" destId="{626DD231-F07F-4738-9F71-F51EA1F776EB}" srcOrd="0" destOrd="0" presId="urn:microsoft.com/office/officeart/2009/3/layout/HorizontalOrganizationChart"/>
    <dgm:cxn modelId="{F602A4F1-2AE3-44FB-A274-AF3B9938A10D}" type="presParOf" srcId="{626DD231-F07F-4738-9F71-F51EA1F776EB}" destId="{614689D9-7F30-41CF-BFF4-DE7C3BC16E7E}" srcOrd="0" destOrd="0" presId="urn:microsoft.com/office/officeart/2009/3/layout/HorizontalOrganizationChart"/>
    <dgm:cxn modelId="{1F763184-1B61-479C-91E6-9FEDA7E165C7}" type="presParOf" srcId="{626DD231-F07F-4738-9F71-F51EA1F776EB}" destId="{4A9548E0-4840-451F-8B89-75BC375B2DEB}" srcOrd="1" destOrd="0" presId="urn:microsoft.com/office/officeart/2009/3/layout/HorizontalOrganizationChart"/>
    <dgm:cxn modelId="{E848654A-AF72-49A6-A15C-3DEDFA9E142D}" type="presParOf" srcId="{40730486-0B5A-4042-8F34-EECD6E45344F}" destId="{3491D871-878D-4C10-B8CD-49050D30C2C0}" srcOrd="1" destOrd="0" presId="urn:microsoft.com/office/officeart/2009/3/layout/HorizontalOrganizationChart"/>
    <dgm:cxn modelId="{1DD909D6-7738-469F-A0EC-95376CB09DCD}" type="presParOf" srcId="{3491D871-878D-4C10-B8CD-49050D30C2C0}" destId="{D036B2E6-863E-4C68-BF63-26E4776B5453}" srcOrd="0" destOrd="0" presId="urn:microsoft.com/office/officeart/2009/3/layout/HorizontalOrganizationChart"/>
    <dgm:cxn modelId="{7BC03306-AF52-4725-96D1-AF4BA4CDD1B5}" type="presParOf" srcId="{3491D871-878D-4C10-B8CD-49050D30C2C0}" destId="{E4BCB77C-0478-4A94-8C16-9DA65298A1B7}" srcOrd="1" destOrd="0" presId="urn:microsoft.com/office/officeart/2009/3/layout/HorizontalOrganizationChart"/>
    <dgm:cxn modelId="{0C215CB7-8511-4C4E-85E7-D40C943CA6A0}" type="presParOf" srcId="{E4BCB77C-0478-4A94-8C16-9DA65298A1B7}" destId="{E1271CD0-A5C2-42CE-92DB-7A02FBCE3E10}" srcOrd="0" destOrd="0" presId="urn:microsoft.com/office/officeart/2009/3/layout/HorizontalOrganizationChart"/>
    <dgm:cxn modelId="{D86508E1-D1BA-4493-B7E3-CCD7B59B0C61}" type="presParOf" srcId="{E1271CD0-A5C2-42CE-92DB-7A02FBCE3E10}" destId="{1B6263D4-99CC-4933-9C76-545CEC039B72}" srcOrd="0" destOrd="0" presId="urn:microsoft.com/office/officeart/2009/3/layout/HorizontalOrganizationChart"/>
    <dgm:cxn modelId="{D4448B0F-A54E-4684-9524-2179EB16A7A1}" type="presParOf" srcId="{E1271CD0-A5C2-42CE-92DB-7A02FBCE3E10}" destId="{7C3D2474-6569-4B2B-B713-F5E2B4DF58A0}" srcOrd="1" destOrd="0" presId="urn:microsoft.com/office/officeart/2009/3/layout/HorizontalOrganizationChart"/>
    <dgm:cxn modelId="{EDD61489-9901-4E7C-9B4B-1DA369A17B77}" type="presParOf" srcId="{E4BCB77C-0478-4A94-8C16-9DA65298A1B7}" destId="{D02F152F-8DB1-49C1-8CEC-F83F922CE29D}" srcOrd="1" destOrd="0" presId="urn:microsoft.com/office/officeart/2009/3/layout/HorizontalOrganizationChart"/>
    <dgm:cxn modelId="{B839640A-FD12-47E4-98DE-D814363065D8}" type="presParOf" srcId="{E4BCB77C-0478-4A94-8C16-9DA65298A1B7}" destId="{A8D48244-1E8C-4FEA-81DD-3764637637BE}" srcOrd="2" destOrd="0" presId="urn:microsoft.com/office/officeart/2009/3/layout/HorizontalOrganizationChart"/>
    <dgm:cxn modelId="{D6C3474B-C924-4920-B253-220340A7CC9D}" type="presParOf" srcId="{3491D871-878D-4C10-B8CD-49050D30C2C0}" destId="{C5519654-0306-4B11-85C2-F625ED0B9E2D}" srcOrd="2" destOrd="0" presId="urn:microsoft.com/office/officeart/2009/3/layout/HorizontalOrganizationChart"/>
    <dgm:cxn modelId="{192EFC56-14E2-4F8E-AACD-BD11FFE78491}" type="presParOf" srcId="{3491D871-878D-4C10-B8CD-49050D30C2C0}" destId="{C10EE668-08AC-4E2A-8BCB-9F10774C19F4}" srcOrd="3" destOrd="0" presId="urn:microsoft.com/office/officeart/2009/3/layout/HorizontalOrganizationChart"/>
    <dgm:cxn modelId="{63E60C4A-3DC4-4AB7-A02B-9AE0F62A6180}" type="presParOf" srcId="{C10EE668-08AC-4E2A-8BCB-9F10774C19F4}" destId="{47BE2298-A73D-4D9B-97BF-3B7DCD247E4E}" srcOrd="0" destOrd="0" presId="urn:microsoft.com/office/officeart/2009/3/layout/HorizontalOrganizationChart"/>
    <dgm:cxn modelId="{F641F7D4-79C8-4205-B60B-762E1B232444}" type="presParOf" srcId="{47BE2298-A73D-4D9B-97BF-3B7DCD247E4E}" destId="{7393F26C-4275-4E7C-96F4-8F95C3E5DF69}" srcOrd="0" destOrd="0" presId="urn:microsoft.com/office/officeart/2009/3/layout/HorizontalOrganizationChart"/>
    <dgm:cxn modelId="{6547D65A-30F1-4F3B-950A-47888AAE1860}" type="presParOf" srcId="{47BE2298-A73D-4D9B-97BF-3B7DCD247E4E}" destId="{B660DED8-C4A0-45DD-92BB-52C1CA94A5C9}" srcOrd="1" destOrd="0" presId="urn:microsoft.com/office/officeart/2009/3/layout/HorizontalOrganizationChart"/>
    <dgm:cxn modelId="{579215D3-D380-4339-AC18-F50A5A7D8DCE}" type="presParOf" srcId="{C10EE668-08AC-4E2A-8BCB-9F10774C19F4}" destId="{80560E14-3EB4-4E94-902B-B86C67F8DA89}" srcOrd="1" destOrd="0" presId="urn:microsoft.com/office/officeart/2009/3/layout/HorizontalOrganizationChart"/>
    <dgm:cxn modelId="{6CF20797-D653-49DD-857A-FAB1F369BD2A}" type="presParOf" srcId="{C10EE668-08AC-4E2A-8BCB-9F10774C19F4}" destId="{C47DB989-5F9A-4A6D-B0D1-160DDE2E7829}" srcOrd="2" destOrd="0" presId="urn:microsoft.com/office/officeart/2009/3/layout/HorizontalOrganizationChart"/>
    <dgm:cxn modelId="{4C267B12-A5EF-4026-8FC4-DEA6624EDDEE}" type="presParOf" srcId="{3491D871-878D-4C10-B8CD-49050D30C2C0}" destId="{24D58D8E-46B3-48C1-A69E-788A3394232F}" srcOrd="4" destOrd="0" presId="urn:microsoft.com/office/officeart/2009/3/layout/HorizontalOrganizationChart"/>
    <dgm:cxn modelId="{02A45EEF-E1CE-4F22-BAA4-7E4A5827668B}" type="presParOf" srcId="{3491D871-878D-4C10-B8CD-49050D30C2C0}" destId="{5A8DB9BE-44D2-4C68-9D13-5746E970E867}" srcOrd="5" destOrd="0" presId="urn:microsoft.com/office/officeart/2009/3/layout/HorizontalOrganizationChart"/>
    <dgm:cxn modelId="{C66D84BF-17B1-4A58-9EEE-2643BCD83229}" type="presParOf" srcId="{5A8DB9BE-44D2-4C68-9D13-5746E970E867}" destId="{00E8C074-508E-4937-B436-D5379127DDD1}" srcOrd="0" destOrd="0" presId="urn:microsoft.com/office/officeart/2009/3/layout/HorizontalOrganizationChart"/>
    <dgm:cxn modelId="{7635DF35-49C8-4A85-9F2C-8056B0C6766E}" type="presParOf" srcId="{00E8C074-508E-4937-B436-D5379127DDD1}" destId="{33C92372-01A0-443E-9A3C-C6A31CF87DA4}" srcOrd="0" destOrd="0" presId="urn:microsoft.com/office/officeart/2009/3/layout/HorizontalOrganizationChart"/>
    <dgm:cxn modelId="{2319D0A3-B38E-4B5A-85CB-D284C0714696}" type="presParOf" srcId="{00E8C074-508E-4937-B436-D5379127DDD1}" destId="{F51BB80E-F7C3-4D72-980A-A74176C5EF8E}" srcOrd="1" destOrd="0" presId="urn:microsoft.com/office/officeart/2009/3/layout/HorizontalOrganizationChart"/>
    <dgm:cxn modelId="{410207B4-374F-4499-A95F-69CAF4D5F880}" type="presParOf" srcId="{5A8DB9BE-44D2-4C68-9D13-5746E970E867}" destId="{2B5E1708-17F1-4E5B-8F35-F20BCC546489}" srcOrd="1" destOrd="0" presId="urn:microsoft.com/office/officeart/2009/3/layout/HorizontalOrganizationChart"/>
    <dgm:cxn modelId="{39F41D0C-CD33-479B-8BB6-AE79178065B8}" type="presParOf" srcId="{5A8DB9BE-44D2-4C68-9D13-5746E970E867}" destId="{ABC05A9B-70F5-49B7-8F75-4DBFCFA4F466}" srcOrd="2" destOrd="0" presId="urn:microsoft.com/office/officeart/2009/3/layout/HorizontalOrganizationChart"/>
    <dgm:cxn modelId="{782127D1-931F-4935-B60D-A375EA71E09E}" type="presParOf" srcId="{3491D871-878D-4C10-B8CD-49050D30C2C0}" destId="{09457CA7-7451-4711-81B4-F1149D1AAB95}" srcOrd="6" destOrd="0" presId="urn:microsoft.com/office/officeart/2009/3/layout/HorizontalOrganizationChart"/>
    <dgm:cxn modelId="{12DB1715-7E4F-428D-AA7B-AA35269E5EA8}" type="presParOf" srcId="{3491D871-878D-4C10-B8CD-49050D30C2C0}" destId="{12CE3C74-0B46-44C4-91A2-0A6322891F43}" srcOrd="7" destOrd="0" presId="urn:microsoft.com/office/officeart/2009/3/layout/HorizontalOrganizationChart"/>
    <dgm:cxn modelId="{320D28FE-6FDC-4EF7-A47B-D79A1BE53036}" type="presParOf" srcId="{12CE3C74-0B46-44C4-91A2-0A6322891F43}" destId="{4B3FCC51-516B-4B9B-A78C-8494ACF9D9F6}" srcOrd="0" destOrd="0" presId="urn:microsoft.com/office/officeart/2009/3/layout/HorizontalOrganizationChart"/>
    <dgm:cxn modelId="{DD74F187-BEEC-41C5-B38A-F46729A8C5B0}" type="presParOf" srcId="{4B3FCC51-516B-4B9B-A78C-8494ACF9D9F6}" destId="{304EC453-95A9-4787-BCC8-AEAFA962A3A5}" srcOrd="0" destOrd="0" presId="urn:microsoft.com/office/officeart/2009/3/layout/HorizontalOrganizationChart"/>
    <dgm:cxn modelId="{656CBB7F-66A8-40F0-9BCC-1C74CC94A648}" type="presParOf" srcId="{4B3FCC51-516B-4B9B-A78C-8494ACF9D9F6}" destId="{DFE101CB-03C4-4EC2-941A-B949777F81D5}" srcOrd="1" destOrd="0" presId="urn:microsoft.com/office/officeart/2009/3/layout/HorizontalOrganizationChart"/>
    <dgm:cxn modelId="{74A800C7-5DFD-4AA8-AB60-6014C169BD73}" type="presParOf" srcId="{12CE3C74-0B46-44C4-91A2-0A6322891F43}" destId="{A0499339-6ABE-465A-AD69-81BEC069CA29}" srcOrd="1" destOrd="0" presId="urn:microsoft.com/office/officeart/2009/3/layout/HorizontalOrganizationChart"/>
    <dgm:cxn modelId="{DECA985A-C970-4C3E-9A9E-E18CB943887F}" type="presParOf" srcId="{12CE3C74-0B46-44C4-91A2-0A6322891F43}" destId="{1B87A3F5-9E33-4714-89AB-14ED812CCE69}" srcOrd="2" destOrd="0" presId="urn:microsoft.com/office/officeart/2009/3/layout/HorizontalOrganizationChart"/>
    <dgm:cxn modelId="{28D597B5-CAE4-48BA-ACCA-CBC1B9B3C801}" type="presParOf" srcId="{3491D871-878D-4C10-B8CD-49050D30C2C0}" destId="{3BE3636A-439E-43A0-A1F9-BDC8AD3C8AD1}" srcOrd="8" destOrd="0" presId="urn:microsoft.com/office/officeart/2009/3/layout/HorizontalOrganizationChart"/>
    <dgm:cxn modelId="{F8BD2B13-579D-45F9-B013-097A5B143CEC}" type="presParOf" srcId="{3491D871-878D-4C10-B8CD-49050D30C2C0}" destId="{4EF84E51-F6D9-4E28-92C3-EA5A41E52DCC}" srcOrd="9" destOrd="0" presId="urn:microsoft.com/office/officeart/2009/3/layout/HorizontalOrganizationChart"/>
    <dgm:cxn modelId="{1A5ECDE4-70DE-4D29-B261-92221F796430}" type="presParOf" srcId="{4EF84E51-F6D9-4E28-92C3-EA5A41E52DCC}" destId="{71F4BA0D-886C-4906-A81E-7D246F19DC92}" srcOrd="0" destOrd="0" presId="urn:microsoft.com/office/officeart/2009/3/layout/HorizontalOrganizationChart"/>
    <dgm:cxn modelId="{0E229518-1F2C-40FB-A1CE-4F6B823E903A}" type="presParOf" srcId="{71F4BA0D-886C-4906-A81E-7D246F19DC92}" destId="{FD1BEAB6-3223-4F6C-8A1B-4E22F8D8335D}" srcOrd="0" destOrd="0" presId="urn:microsoft.com/office/officeart/2009/3/layout/HorizontalOrganizationChart"/>
    <dgm:cxn modelId="{0CE25C1A-CD6D-44EA-8BFD-3309322F1858}" type="presParOf" srcId="{71F4BA0D-886C-4906-A81E-7D246F19DC92}" destId="{046C68F9-61E8-4DC7-BD48-4FF0D93C71F3}" srcOrd="1" destOrd="0" presId="urn:microsoft.com/office/officeart/2009/3/layout/HorizontalOrganizationChart"/>
    <dgm:cxn modelId="{E9DEED39-0DF1-439B-A2A7-9C95FC643B83}" type="presParOf" srcId="{4EF84E51-F6D9-4E28-92C3-EA5A41E52DCC}" destId="{533BEA6C-C904-407D-BF0A-9E91BB42E459}" srcOrd="1" destOrd="0" presId="urn:microsoft.com/office/officeart/2009/3/layout/HorizontalOrganizationChart"/>
    <dgm:cxn modelId="{ACC7CF19-ADAE-4CA6-8D96-502A19CAACE2}" type="presParOf" srcId="{4EF84E51-F6D9-4E28-92C3-EA5A41E52DCC}" destId="{009275FE-481C-4064-873C-0CAD9EDB10E0}" srcOrd="2" destOrd="0" presId="urn:microsoft.com/office/officeart/2009/3/layout/HorizontalOrganizationChart"/>
    <dgm:cxn modelId="{682C2017-90E1-48A2-BD09-7C27B1AE10E5}" type="presParOf" srcId="{40730486-0B5A-4042-8F34-EECD6E45344F}" destId="{4DEE2592-6FEC-4AEB-94D9-B8B1798A8F09}" srcOrd="2" destOrd="0" presId="urn:microsoft.com/office/officeart/2009/3/layout/HorizontalOrganizationChart"/>
    <dgm:cxn modelId="{0D80BB50-FAF1-44BF-B1FE-38B49241150A}" type="presParOf" srcId="{D4044D95-F4C0-44C0-AF87-591EA6F930F5}" destId="{55634604-6D26-4527-899E-6D731EDB8FFA}" srcOrd="6" destOrd="0" presId="urn:microsoft.com/office/officeart/2009/3/layout/HorizontalOrganizationChart"/>
    <dgm:cxn modelId="{E576B5C6-5F8D-4158-AEE8-725430E3D4A6}" type="presParOf" srcId="{D4044D95-F4C0-44C0-AF87-591EA6F930F5}" destId="{C3624C5D-FF06-45C4-8055-552567C988E5}" srcOrd="7" destOrd="0" presId="urn:microsoft.com/office/officeart/2009/3/layout/HorizontalOrganizationChart"/>
    <dgm:cxn modelId="{8DDBA077-CA5D-4BF3-B651-F1984818B650}" type="presParOf" srcId="{C3624C5D-FF06-45C4-8055-552567C988E5}" destId="{66B96B9B-1434-4DFC-B55A-4E09071CEF43}" srcOrd="0" destOrd="0" presId="urn:microsoft.com/office/officeart/2009/3/layout/HorizontalOrganizationChart"/>
    <dgm:cxn modelId="{077E49FD-42BC-4A0D-ACA4-40801261C316}" type="presParOf" srcId="{66B96B9B-1434-4DFC-B55A-4E09071CEF43}" destId="{C862715A-2835-4F4A-BFD7-74095745227E}" srcOrd="0" destOrd="0" presId="urn:microsoft.com/office/officeart/2009/3/layout/HorizontalOrganizationChart"/>
    <dgm:cxn modelId="{C039C5AC-ECAE-4B9E-AE02-C172DAD54B50}" type="presParOf" srcId="{66B96B9B-1434-4DFC-B55A-4E09071CEF43}" destId="{76BCC756-4A1B-4D49-B493-DF19F9A4FB3E}" srcOrd="1" destOrd="0" presId="urn:microsoft.com/office/officeart/2009/3/layout/HorizontalOrganizationChart"/>
    <dgm:cxn modelId="{C143C929-964B-4E4C-9134-BFE8CB1CB265}" type="presParOf" srcId="{C3624C5D-FF06-45C4-8055-552567C988E5}" destId="{A3E34B00-D8C2-4B11-9778-AD352563A5B9}" srcOrd="1" destOrd="0" presId="urn:microsoft.com/office/officeart/2009/3/layout/HorizontalOrganizationChart"/>
    <dgm:cxn modelId="{3498523A-7A3E-45E7-B592-23D873B0CA53}" type="presParOf" srcId="{C3624C5D-FF06-45C4-8055-552567C988E5}" destId="{C7599351-0101-472B-B68A-C37B8CF1B955}" srcOrd="2" destOrd="0" presId="urn:microsoft.com/office/officeart/2009/3/layout/HorizontalOrganizationChart"/>
    <dgm:cxn modelId="{CF89746E-4826-4DEA-B7AA-08F8364FFBF4}" type="presParOf" srcId="{901C2655-B084-4D9B-9C43-4312952A3C5E}" destId="{5026BF50-11A5-4A5F-B7E6-711BAFECB998}" srcOrd="2" destOrd="0" presId="urn:microsoft.com/office/officeart/2009/3/layout/HorizontalOrganizationChart"/>
    <dgm:cxn modelId="{FA48DE41-EB62-403A-9F43-5A886FDB90AF}" type="presParOf" srcId="{277A6FBA-EDD4-4A17-ACCC-D8B86207ED2D}" destId="{66D7AE50-E39E-47A5-A778-6E36D5EEBA13}" srcOrd="18" destOrd="0" presId="urn:microsoft.com/office/officeart/2009/3/layout/HorizontalOrganizationChart"/>
    <dgm:cxn modelId="{B157A13D-769E-4FFC-A0CC-4E705C123F50}" type="presParOf" srcId="{277A6FBA-EDD4-4A17-ACCC-D8B86207ED2D}" destId="{D1C75725-87E4-4140-83A0-8CA2196E6653}" srcOrd="19" destOrd="0" presId="urn:microsoft.com/office/officeart/2009/3/layout/HorizontalOrganizationChart"/>
    <dgm:cxn modelId="{01699B29-8610-43FA-8F5B-E23714921EE9}" type="presParOf" srcId="{D1C75725-87E4-4140-83A0-8CA2196E6653}" destId="{2697876A-AC26-496D-AC94-5129C415B449}" srcOrd="0" destOrd="0" presId="urn:microsoft.com/office/officeart/2009/3/layout/HorizontalOrganizationChart"/>
    <dgm:cxn modelId="{502A17BB-7E2E-44DD-AE08-A97E661F2B35}" type="presParOf" srcId="{2697876A-AC26-496D-AC94-5129C415B449}" destId="{941331C0-417B-46A0-B0EB-3383BE3E7861}" srcOrd="0" destOrd="0" presId="urn:microsoft.com/office/officeart/2009/3/layout/HorizontalOrganizationChart"/>
    <dgm:cxn modelId="{08860910-5C9B-4C1E-937F-96B588ABD7D3}" type="presParOf" srcId="{2697876A-AC26-496D-AC94-5129C415B449}" destId="{12C00133-8195-4C8B-AA75-0261957FB546}" srcOrd="1" destOrd="0" presId="urn:microsoft.com/office/officeart/2009/3/layout/HorizontalOrganizationChart"/>
    <dgm:cxn modelId="{29EF99B7-BEBE-4413-8AD0-687817CF2C8D}" type="presParOf" srcId="{D1C75725-87E4-4140-83A0-8CA2196E6653}" destId="{3724B7D5-5AF4-4F7B-87AB-922A374F4EF2}" srcOrd="1" destOrd="0" presId="urn:microsoft.com/office/officeart/2009/3/layout/HorizontalOrganizationChart"/>
    <dgm:cxn modelId="{B4855D96-54EC-4105-8F9C-ED5200360A03}" type="presParOf" srcId="{D1C75725-87E4-4140-83A0-8CA2196E6653}" destId="{4B7E43F2-CF6D-48B9-B962-AC9105BEC7C2}" srcOrd="2" destOrd="0" presId="urn:microsoft.com/office/officeart/2009/3/layout/HorizontalOrganizationChart"/>
    <dgm:cxn modelId="{4A24E377-422B-40BD-9365-2DC83F0FA7F4}" type="presParOf" srcId="{277A6FBA-EDD4-4A17-ACCC-D8B86207ED2D}" destId="{51E0B715-5DC6-4483-BAE1-FEA0215801C7}" srcOrd="20" destOrd="0" presId="urn:microsoft.com/office/officeart/2009/3/layout/HorizontalOrganizationChart"/>
    <dgm:cxn modelId="{575FDD7D-3EFA-485A-A047-55241B909676}" type="presParOf" srcId="{277A6FBA-EDD4-4A17-ACCC-D8B86207ED2D}" destId="{F168FDD6-2076-4451-AF83-707FFD03BB00}" srcOrd="21" destOrd="0" presId="urn:microsoft.com/office/officeart/2009/3/layout/HorizontalOrganizationChart"/>
    <dgm:cxn modelId="{E4C88175-A596-410E-AC74-94B29EF6CC59}" type="presParOf" srcId="{F168FDD6-2076-4451-AF83-707FFD03BB00}" destId="{58C99AD1-389F-4789-91E1-50B6ADD8BD6A}" srcOrd="0" destOrd="0" presId="urn:microsoft.com/office/officeart/2009/3/layout/HorizontalOrganizationChart"/>
    <dgm:cxn modelId="{1D83C3D0-7F6D-4BB0-9618-C83B4702E6B5}" type="presParOf" srcId="{58C99AD1-389F-4789-91E1-50B6ADD8BD6A}" destId="{29252620-A5D9-46FE-AD16-59DAEAA4B538}" srcOrd="0" destOrd="0" presId="urn:microsoft.com/office/officeart/2009/3/layout/HorizontalOrganizationChart"/>
    <dgm:cxn modelId="{A14702EF-5CB1-409C-A21E-25FEC9C06CFA}" type="presParOf" srcId="{58C99AD1-389F-4789-91E1-50B6ADD8BD6A}" destId="{3E9DCB69-E379-4BB4-84DC-445DC2CBF3D1}" srcOrd="1" destOrd="0" presId="urn:microsoft.com/office/officeart/2009/3/layout/HorizontalOrganizationChart"/>
    <dgm:cxn modelId="{38E32562-F6F3-44F8-A244-EF9D738BF29E}" type="presParOf" srcId="{F168FDD6-2076-4451-AF83-707FFD03BB00}" destId="{3EBCBDA8-0B5D-486F-AB6A-D42C942BB8DD}" srcOrd="1" destOrd="0" presId="urn:microsoft.com/office/officeart/2009/3/layout/HorizontalOrganizationChart"/>
    <dgm:cxn modelId="{B54682A7-1EFD-43FC-9876-C092F7BEBCED}" type="presParOf" srcId="{F168FDD6-2076-4451-AF83-707FFD03BB00}" destId="{C02C1646-F7BA-401D-AB8E-FF9F2F89CFF9}" srcOrd="2" destOrd="0" presId="urn:microsoft.com/office/officeart/2009/3/layout/HorizontalOrganizationChart"/>
    <dgm:cxn modelId="{90AB1DC4-6A7F-473B-83EB-2F4A56F2D6CC}" type="presParOf" srcId="{2B7F1A36-D3C5-4633-B1B6-D089C8AEC56D}" destId="{01C7869E-5E99-49DF-B308-787B1F6AA433}" srcOrd="2" destOrd="0" presId="urn:microsoft.com/office/officeart/2009/3/layout/HorizontalOrganizationChart"/>
    <dgm:cxn modelId="{5EEE9849-AEEE-4807-8873-66D0F0852CC2}" type="presParOf" srcId="{768EB065-3D24-4843-BEED-B40BA3785AAF}" destId="{C2B756EA-0760-4A52-9722-76727F48B35B}" srcOrd="4" destOrd="0" presId="urn:microsoft.com/office/officeart/2009/3/layout/HorizontalOrganizationChart"/>
    <dgm:cxn modelId="{89C62A16-CF27-4BA3-BB5D-12A0D5E95AF7}" type="presParOf" srcId="{768EB065-3D24-4843-BEED-B40BA3785AAF}" destId="{8D3E7247-B47D-4692-8BA3-B5FB825D85A5}" srcOrd="5" destOrd="0" presId="urn:microsoft.com/office/officeart/2009/3/layout/HorizontalOrganizationChart"/>
    <dgm:cxn modelId="{14B1A170-7219-4F5A-A003-8DF4FCA755FB}" type="presParOf" srcId="{8D3E7247-B47D-4692-8BA3-B5FB825D85A5}" destId="{02798175-F2F4-4D73-B19D-BC4DE46BAAC1}" srcOrd="0" destOrd="0" presId="urn:microsoft.com/office/officeart/2009/3/layout/HorizontalOrganizationChart"/>
    <dgm:cxn modelId="{85149118-B440-405D-B405-F9F1A450E473}" type="presParOf" srcId="{02798175-F2F4-4D73-B19D-BC4DE46BAAC1}" destId="{FF2990AA-3C6D-49EB-B50B-BB9DEAA5B654}" srcOrd="0" destOrd="0" presId="urn:microsoft.com/office/officeart/2009/3/layout/HorizontalOrganizationChart"/>
    <dgm:cxn modelId="{8D3687FE-5F1A-42FE-A3DE-5C27AD31E812}" type="presParOf" srcId="{02798175-F2F4-4D73-B19D-BC4DE46BAAC1}" destId="{C38B0303-721C-43CE-BEB4-FFE419895785}" srcOrd="1" destOrd="0" presId="urn:microsoft.com/office/officeart/2009/3/layout/HorizontalOrganizationChart"/>
    <dgm:cxn modelId="{A740D805-26C7-4D20-B705-561385949A02}" type="presParOf" srcId="{8D3E7247-B47D-4692-8BA3-B5FB825D85A5}" destId="{2EA996BF-33CD-4DCD-8749-700F9F217711}" srcOrd="1" destOrd="0" presId="urn:microsoft.com/office/officeart/2009/3/layout/HorizontalOrganizationChart"/>
    <dgm:cxn modelId="{1269E253-866D-4350-ABAD-B63A18096577}" type="presParOf" srcId="{8D3E7247-B47D-4692-8BA3-B5FB825D85A5}" destId="{CF58B932-F2FD-44E9-93C7-4C5C990A4165}" srcOrd="2" destOrd="0" presId="urn:microsoft.com/office/officeart/2009/3/layout/HorizontalOrganizationChart"/>
    <dgm:cxn modelId="{77FA4187-7B17-4044-8F71-A29D5266CFA1}" type="presParOf" srcId="{CCBF0130-2751-4CA9-83E2-16A94EF4585D}" destId="{15A54B7E-6488-4EEC-B2C3-93AFC2F75B72}" srcOrd="2" destOrd="0" presId="urn:microsoft.com/office/officeart/2009/3/layout/HorizontalOrganizationChart"/>
    <dgm:cxn modelId="{44F7EDE5-DA67-4EB5-9BEF-A0604B6C18BB}" type="presParOf" srcId="{9DB4DF5F-35AB-4BA9-8E54-C66D57ABFAC6}" destId="{643EA10B-E1F8-4860-A8F9-B0BF588A9CCC}" srcOrd="1" destOrd="0" presId="urn:microsoft.com/office/officeart/2009/3/layout/HorizontalOrganizationChart"/>
    <dgm:cxn modelId="{CB1C2568-0A8F-486D-835A-B5FF6965D599}" type="presParOf" srcId="{643EA10B-E1F8-4860-A8F9-B0BF588A9CCC}" destId="{71625270-B18F-48BA-98E8-D06FA3B96D08}" srcOrd="0" destOrd="0" presId="urn:microsoft.com/office/officeart/2009/3/layout/HorizontalOrganizationChart"/>
    <dgm:cxn modelId="{EC7FA0C1-D999-45E0-8505-AC255E945F70}" type="presParOf" srcId="{71625270-B18F-48BA-98E8-D06FA3B96D08}" destId="{FC2ACF78-BCFA-4E92-90A9-5BBF5FABA12F}" srcOrd="0" destOrd="0" presId="urn:microsoft.com/office/officeart/2009/3/layout/HorizontalOrganizationChart"/>
    <dgm:cxn modelId="{54A599E7-0E8F-4892-8FE3-03EB28C4D248}" type="presParOf" srcId="{71625270-B18F-48BA-98E8-D06FA3B96D08}" destId="{59246DF2-4E46-4683-A8B1-3AB55A17CCB0}" srcOrd="1" destOrd="0" presId="urn:microsoft.com/office/officeart/2009/3/layout/HorizontalOrganizationChart"/>
    <dgm:cxn modelId="{F9B40171-65A9-4D67-80EE-24D91F0B6C05}" type="presParOf" srcId="{643EA10B-E1F8-4860-A8F9-B0BF588A9CCC}" destId="{C28FC75D-5780-4E62-AFC3-02FB361E0628}" srcOrd="1" destOrd="0" presId="urn:microsoft.com/office/officeart/2009/3/layout/HorizontalOrganizationChart"/>
    <dgm:cxn modelId="{3C25AE03-FB75-4945-8A99-D30273D21B36}" type="presParOf" srcId="{643EA10B-E1F8-4860-A8F9-B0BF588A9CCC}" destId="{0F63B195-CB92-454E-AB67-F7A7B19EED51}" srcOrd="2" destOrd="0" presId="urn:microsoft.com/office/officeart/2009/3/layout/HorizontalOrganizationChart"/>
    <dgm:cxn modelId="{5DE9A332-3645-4BD5-B708-5E9782658D2F}" type="presParOf" srcId="{9DB4DF5F-35AB-4BA9-8E54-C66D57ABFAC6}" destId="{FE4F3AA7-49FD-4955-BC0B-B235C677650F}" srcOrd="2" destOrd="0" presId="urn:microsoft.com/office/officeart/2009/3/layout/HorizontalOrganizationChart"/>
    <dgm:cxn modelId="{9D9A43E2-60A1-468E-BEA8-7C8C1649CB4B}" type="presParOf" srcId="{FE4F3AA7-49FD-4955-BC0B-B235C677650F}" destId="{1FFE7150-B4C1-40AA-80DF-A67CBF85AB4F}" srcOrd="0" destOrd="0" presId="urn:microsoft.com/office/officeart/2009/3/layout/HorizontalOrganizationChart"/>
    <dgm:cxn modelId="{7A806FAF-3AD1-4359-8F14-5616DECB2393}" type="presParOf" srcId="{1FFE7150-B4C1-40AA-80DF-A67CBF85AB4F}" destId="{C937DD5A-15AA-4207-BE62-E722C29B04D5}" srcOrd="0" destOrd="0" presId="urn:microsoft.com/office/officeart/2009/3/layout/HorizontalOrganizationChart"/>
    <dgm:cxn modelId="{2B432011-7EB8-4186-A3AB-0064F2DE8D58}" type="presParOf" srcId="{1FFE7150-B4C1-40AA-80DF-A67CBF85AB4F}" destId="{785FC839-1350-4689-8B4E-E4C1496025C5}" srcOrd="1" destOrd="0" presId="urn:microsoft.com/office/officeart/2009/3/layout/HorizontalOrganizationChart"/>
    <dgm:cxn modelId="{5D8B8CF6-5C53-4A7D-BA71-9532739E02E3}" type="presParOf" srcId="{FE4F3AA7-49FD-4955-BC0B-B235C677650F}" destId="{E1EFD8A8-7CF0-4096-97BB-FF7707F6C856}" srcOrd="1" destOrd="0" presId="urn:microsoft.com/office/officeart/2009/3/layout/HorizontalOrganizationChart"/>
    <dgm:cxn modelId="{3A013433-0084-4E19-BF88-E51F00EC9598}" type="presParOf" srcId="{FE4F3AA7-49FD-4955-BC0B-B235C677650F}" destId="{1D242D0A-1C0B-420C-A3CC-7134A8E05BBF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756EA-0760-4A52-9722-76727F48B35B}">
      <dsp:nvSpPr>
        <dsp:cNvPr id="0" name=""/>
        <dsp:cNvSpPr/>
      </dsp:nvSpPr>
      <dsp:spPr>
        <a:xfrm>
          <a:off x="2451738" y="1990154"/>
          <a:ext cx="160238" cy="344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344512"/>
              </a:lnTo>
              <a:lnTo>
                <a:pt x="160238" y="3445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0B715-5DC6-4483-BAE1-FEA0215801C7}">
      <dsp:nvSpPr>
        <dsp:cNvPr id="0" name=""/>
        <dsp:cNvSpPr/>
      </dsp:nvSpPr>
      <dsp:spPr>
        <a:xfrm>
          <a:off x="3593163" y="1990154"/>
          <a:ext cx="160238" cy="1778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1778535"/>
              </a:lnTo>
              <a:lnTo>
                <a:pt x="160238" y="17785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7AE50-E39E-47A5-A778-6E36D5EEBA13}">
      <dsp:nvSpPr>
        <dsp:cNvPr id="0" name=""/>
        <dsp:cNvSpPr/>
      </dsp:nvSpPr>
      <dsp:spPr>
        <a:xfrm>
          <a:off x="3593163" y="1990154"/>
          <a:ext cx="160238" cy="1378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1378049"/>
              </a:lnTo>
              <a:lnTo>
                <a:pt x="160238" y="137804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634604-6D26-4527-899E-6D731EDB8FFA}">
      <dsp:nvSpPr>
        <dsp:cNvPr id="0" name=""/>
        <dsp:cNvSpPr/>
      </dsp:nvSpPr>
      <dsp:spPr>
        <a:xfrm>
          <a:off x="4554593" y="2967717"/>
          <a:ext cx="160238" cy="1980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1980945"/>
              </a:lnTo>
              <a:lnTo>
                <a:pt x="160238" y="198094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3636A-439E-43A0-A1F9-BDC8AD3C8AD1}">
      <dsp:nvSpPr>
        <dsp:cNvPr id="0" name=""/>
        <dsp:cNvSpPr/>
      </dsp:nvSpPr>
      <dsp:spPr>
        <a:xfrm>
          <a:off x="5516023" y="4604151"/>
          <a:ext cx="160238" cy="689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689024"/>
              </a:lnTo>
              <a:lnTo>
                <a:pt x="160238" y="6890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57CA7-7451-4711-81B4-F1149D1AAB95}">
      <dsp:nvSpPr>
        <dsp:cNvPr id="0" name=""/>
        <dsp:cNvSpPr/>
      </dsp:nvSpPr>
      <dsp:spPr>
        <a:xfrm>
          <a:off x="5516023" y="4604151"/>
          <a:ext cx="160238" cy="344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344512"/>
              </a:lnTo>
              <a:lnTo>
                <a:pt x="160238" y="3445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D58D8E-46B3-48C1-A69E-788A3394232F}">
      <dsp:nvSpPr>
        <dsp:cNvPr id="0" name=""/>
        <dsp:cNvSpPr/>
      </dsp:nvSpPr>
      <dsp:spPr>
        <a:xfrm>
          <a:off x="5516023" y="4558431"/>
          <a:ext cx="1602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0238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519654-0306-4B11-85C2-F625ED0B9E2D}">
      <dsp:nvSpPr>
        <dsp:cNvPr id="0" name=""/>
        <dsp:cNvSpPr/>
      </dsp:nvSpPr>
      <dsp:spPr>
        <a:xfrm>
          <a:off x="5516023" y="4259638"/>
          <a:ext cx="160238" cy="344512"/>
        </a:xfrm>
        <a:custGeom>
          <a:avLst/>
          <a:gdLst/>
          <a:ahLst/>
          <a:cxnLst/>
          <a:rect l="0" t="0" r="0" b="0"/>
          <a:pathLst>
            <a:path>
              <a:moveTo>
                <a:pt x="0" y="344512"/>
              </a:moveTo>
              <a:lnTo>
                <a:pt x="80119" y="344512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36B2E6-863E-4C68-BF63-26E4776B5453}">
      <dsp:nvSpPr>
        <dsp:cNvPr id="0" name=""/>
        <dsp:cNvSpPr/>
      </dsp:nvSpPr>
      <dsp:spPr>
        <a:xfrm>
          <a:off x="5516023" y="3915126"/>
          <a:ext cx="160238" cy="689024"/>
        </a:xfrm>
        <a:custGeom>
          <a:avLst/>
          <a:gdLst/>
          <a:ahLst/>
          <a:cxnLst/>
          <a:rect l="0" t="0" r="0" b="0"/>
          <a:pathLst>
            <a:path>
              <a:moveTo>
                <a:pt x="0" y="689024"/>
              </a:moveTo>
              <a:lnTo>
                <a:pt x="80119" y="689024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1EB24A-A678-448F-B0A6-44F94C81DC44}">
      <dsp:nvSpPr>
        <dsp:cNvPr id="0" name=""/>
        <dsp:cNvSpPr/>
      </dsp:nvSpPr>
      <dsp:spPr>
        <a:xfrm>
          <a:off x="4554593" y="2967717"/>
          <a:ext cx="160238" cy="1636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1636433"/>
              </a:lnTo>
              <a:lnTo>
                <a:pt x="160238" y="163643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122137-064D-4323-A3E2-B8D31789F433}">
      <dsp:nvSpPr>
        <dsp:cNvPr id="0" name=""/>
        <dsp:cNvSpPr/>
      </dsp:nvSpPr>
      <dsp:spPr>
        <a:xfrm>
          <a:off x="5516023" y="2881589"/>
          <a:ext cx="160238" cy="689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689024"/>
              </a:lnTo>
              <a:lnTo>
                <a:pt x="160238" y="6890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4F383-B119-49DC-BDFF-FAD640F525D0}">
      <dsp:nvSpPr>
        <dsp:cNvPr id="0" name=""/>
        <dsp:cNvSpPr/>
      </dsp:nvSpPr>
      <dsp:spPr>
        <a:xfrm>
          <a:off x="5516023" y="2881589"/>
          <a:ext cx="160238" cy="344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344512"/>
              </a:lnTo>
              <a:lnTo>
                <a:pt x="160238" y="3445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EC877-8892-4658-8A6E-50CB14391736}">
      <dsp:nvSpPr>
        <dsp:cNvPr id="0" name=""/>
        <dsp:cNvSpPr/>
      </dsp:nvSpPr>
      <dsp:spPr>
        <a:xfrm>
          <a:off x="5516023" y="2835869"/>
          <a:ext cx="1602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0238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A80D24-6AA7-468E-B985-124A54EF7B98}">
      <dsp:nvSpPr>
        <dsp:cNvPr id="0" name=""/>
        <dsp:cNvSpPr/>
      </dsp:nvSpPr>
      <dsp:spPr>
        <a:xfrm>
          <a:off x="5516023" y="2537077"/>
          <a:ext cx="160238" cy="344512"/>
        </a:xfrm>
        <a:custGeom>
          <a:avLst/>
          <a:gdLst/>
          <a:ahLst/>
          <a:cxnLst/>
          <a:rect l="0" t="0" r="0" b="0"/>
          <a:pathLst>
            <a:path>
              <a:moveTo>
                <a:pt x="0" y="344512"/>
              </a:moveTo>
              <a:lnTo>
                <a:pt x="80119" y="344512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FD1E84-96ED-4436-A088-3669B8A08D64}">
      <dsp:nvSpPr>
        <dsp:cNvPr id="0" name=""/>
        <dsp:cNvSpPr/>
      </dsp:nvSpPr>
      <dsp:spPr>
        <a:xfrm>
          <a:off x="5516023" y="2192565"/>
          <a:ext cx="160238" cy="689024"/>
        </a:xfrm>
        <a:custGeom>
          <a:avLst/>
          <a:gdLst/>
          <a:ahLst/>
          <a:cxnLst/>
          <a:rect l="0" t="0" r="0" b="0"/>
          <a:pathLst>
            <a:path>
              <a:moveTo>
                <a:pt x="0" y="689024"/>
              </a:moveTo>
              <a:lnTo>
                <a:pt x="80119" y="689024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373286-A318-46DC-9126-E930EFF82E4F}">
      <dsp:nvSpPr>
        <dsp:cNvPr id="0" name=""/>
        <dsp:cNvSpPr/>
      </dsp:nvSpPr>
      <dsp:spPr>
        <a:xfrm>
          <a:off x="4554593" y="2835869"/>
          <a:ext cx="1602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31848"/>
              </a:moveTo>
              <a:lnTo>
                <a:pt x="80119" y="131848"/>
              </a:lnTo>
              <a:lnTo>
                <a:pt x="80119" y="45720"/>
              </a:lnTo>
              <a:lnTo>
                <a:pt x="160238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372472-2A15-41B0-83D6-9742058306E5}">
      <dsp:nvSpPr>
        <dsp:cNvPr id="0" name=""/>
        <dsp:cNvSpPr/>
      </dsp:nvSpPr>
      <dsp:spPr>
        <a:xfrm>
          <a:off x="5516023" y="986771"/>
          <a:ext cx="160238" cy="861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861280"/>
              </a:lnTo>
              <a:lnTo>
                <a:pt x="160238" y="8612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CD95C7-ADD3-4AB8-9032-EDAB35D03BCA}">
      <dsp:nvSpPr>
        <dsp:cNvPr id="0" name=""/>
        <dsp:cNvSpPr/>
      </dsp:nvSpPr>
      <dsp:spPr>
        <a:xfrm>
          <a:off x="5516023" y="986771"/>
          <a:ext cx="160238" cy="5167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516768"/>
              </a:lnTo>
              <a:lnTo>
                <a:pt x="160238" y="51676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BF5114-FA77-48B4-ABD0-A286292A2E2D}">
      <dsp:nvSpPr>
        <dsp:cNvPr id="0" name=""/>
        <dsp:cNvSpPr/>
      </dsp:nvSpPr>
      <dsp:spPr>
        <a:xfrm>
          <a:off x="5516023" y="986771"/>
          <a:ext cx="160238" cy="172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172256"/>
              </a:lnTo>
              <a:lnTo>
                <a:pt x="160238" y="1722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3AB7A-C683-488C-99F2-6A6F264C87AB}">
      <dsp:nvSpPr>
        <dsp:cNvPr id="0" name=""/>
        <dsp:cNvSpPr/>
      </dsp:nvSpPr>
      <dsp:spPr>
        <a:xfrm>
          <a:off x="5516023" y="814515"/>
          <a:ext cx="160238" cy="172256"/>
        </a:xfrm>
        <a:custGeom>
          <a:avLst/>
          <a:gdLst/>
          <a:ahLst/>
          <a:cxnLst/>
          <a:rect l="0" t="0" r="0" b="0"/>
          <a:pathLst>
            <a:path>
              <a:moveTo>
                <a:pt x="0" y="172256"/>
              </a:moveTo>
              <a:lnTo>
                <a:pt x="80119" y="172256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88A1A-7092-4AB8-9687-474D27621BF7}">
      <dsp:nvSpPr>
        <dsp:cNvPr id="0" name=""/>
        <dsp:cNvSpPr/>
      </dsp:nvSpPr>
      <dsp:spPr>
        <a:xfrm>
          <a:off x="5516023" y="470003"/>
          <a:ext cx="160238" cy="516768"/>
        </a:xfrm>
        <a:custGeom>
          <a:avLst/>
          <a:gdLst/>
          <a:ahLst/>
          <a:cxnLst/>
          <a:rect l="0" t="0" r="0" b="0"/>
          <a:pathLst>
            <a:path>
              <a:moveTo>
                <a:pt x="0" y="516768"/>
              </a:moveTo>
              <a:lnTo>
                <a:pt x="80119" y="516768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498915-46C9-4412-BC02-42AC0FC8710E}">
      <dsp:nvSpPr>
        <dsp:cNvPr id="0" name=""/>
        <dsp:cNvSpPr/>
      </dsp:nvSpPr>
      <dsp:spPr>
        <a:xfrm>
          <a:off x="5516023" y="125491"/>
          <a:ext cx="160238" cy="861280"/>
        </a:xfrm>
        <a:custGeom>
          <a:avLst/>
          <a:gdLst/>
          <a:ahLst/>
          <a:cxnLst/>
          <a:rect l="0" t="0" r="0" b="0"/>
          <a:pathLst>
            <a:path>
              <a:moveTo>
                <a:pt x="0" y="861280"/>
              </a:moveTo>
              <a:lnTo>
                <a:pt x="80119" y="861280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B377DE-228A-4D92-8BCC-02EF48E75C0E}">
      <dsp:nvSpPr>
        <dsp:cNvPr id="0" name=""/>
        <dsp:cNvSpPr/>
      </dsp:nvSpPr>
      <dsp:spPr>
        <a:xfrm>
          <a:off x="4554593" y="986771"/>
          <a:ext cx="160238" cy="1980945"/>
        </a:xfrm>
        <a:custGeom>
          <a:avLst/>
          <a:gdLst/>
          <a:ahLst/>
          <a:cxnLst/>
          <a:rect l="0" t="0" r="0" b="0"/>
          <a:pathLst>
            <a:path>
              <a:moveTo>
                <a:pt x="0" y="1980945"/>
              </a:moveTo>
              <a:lnTo>
                <a:pt x="80119" y="1980945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92013-5FBA-4A2C-A786-13A9F7011BD0}">
      <dsp:nvSpPr>
        <dsp:cNvPr id="0" name=""/>
        <dsp:cNvSpPr/>
      </dsp:nvSpPr>
      <dsp:spPr>
        <a:xfrm>
          <a:off x="3593163" y="1990154"/>
          <a:ext cx="160238" cy="977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977563"/>
              </a:lnTo>
              <a:lnTo>
                <a:pt x="160238" y="9775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27F93B-E64F-48FF-A4DE-9088D842CEDF}">
      <dsp:nvSpPr>
        <dsp:cNvPr id="0" name=""/>
        <dsp:cNvSpPr/>
      </dsp:nvSpPr>
      <dsp:spPr>
        <a:xfrm>
          <a:off x="3593163" y="1990154"/>
          <a:ext cx="160238" cy="633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633050"/>
              </a:lnTo>
              <a:lnTo>
                <a:pt x="160238" y="63305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DBF7A3-4694-4FAA-8F6B-CF541AB27090}">
      <dsp:nvSpPr>
        <dsp:cNvPr id="0" name=""/>
        <dsp:cNvSpPr/>
      </dsp:nvSpPr>
      <dsp:spPr>
        <a:xfrm>
          <a:off x="3593163" y="1990154"/>
          <a:ext cx="160238" cy="288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19" y="0"/>
              </a:lnTo>
              <a:lnTo>
                <a:pt x="80119" y="288538"/>
              </a:lnTo>
              <a:lnTo>
                <a:pt x="160238" y="2885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EA57F3-0D85-411C-B2E6-83DF9D80F4B1}">
      <dsp:nvSpPr>
        <dsp:cNvPr id="0" name=""/>
        <dsp:cNvSpPr/>
      </dsp:nvSpPr>
      <dsp:spPr>
        <a:xfrm>
          <a:off x="3593163" y="1888460"/>
          <a:ext cx="1602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01693"/>
              </a:moveTo>
              <a:lnTo>
                <a:pt x="80119" y="101693"/>
              </a:lnTo>
              <a:lnTo>
                <a:pt x="80119" y="45720"/>
              </a:lnTo>
              <a:lnTo>
                <a:pt x="160238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743F8A-F5CE-40EB-8CC4-92D1FDFD302C}">
      <dsp:nvSpPr>
        <dsp:cNvPr id="0" name=""/>
        <dsp:cNvSpPr/>
      </dsp:nvSpPr>
      <dsp:spPr>
        <a:xfrm>
          <a:off x="3593163" y="1589668"/>
          <a:ext cx="160238" cy="400486"/>
        </a:xfrm>
        <a:custGeom>
          <a:avLst/>
          <a:gdLst/>
          <a:ahLst/>
          <a:cxnLst/>
          <a:rect l="0" t="0" r="0" b="0"/>
          <a:pathLst>
            <a:path>
              <a:moveTo>
                <a:pt x="0" y="400486"/>
              </a:moveTo>
              <a:lnTo>
                <a:pt x="80119" y="400486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BB0047-2D59-4492-8E5A-4903B8A58E1B}">
      <dsp:nvSpPr>
        <dsp:cNvPr id="0" name=""/>
        <dsp:cNvSpPr/>
      </dsp:nvSpPr>
      <dsp:spPr>
        <a:xfrm>
          <a:off x="3593163" y="1245156"/>
          <a:ext cx="160238" cy="744998"/>
        </a:xfrm>
        <a:custGeom>
          <a:avLst/>
          <a:gdLst/>
          <a:ahLst/>
          <a:cxnLst/>
          <a:rect l="0" t="0" r="0" b="0"/>
          <a:pathLst>
            <a:path>
              <a:moveTo>
                <a:pt x="0" y="744998"/>
              </a:moveTo>
              <a:lnTo>
                <a:pt x="80119" y="744998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E9ECF5-6E30-48ED-9269-61B8019F8534}">
      <dsp:nvSpPr>
        <dsp:cNvPr id="0" name=""/>
        <dsp:cNvSpPr/>
      </dsp:nvSpPr>
      <dsp:spPr>
        <a:xfrm>
          <a:off x="3593163" y="900643"/>
          <a:ext cx="160238" cy="1089510"/>
        </a:xfrm>
        <a:custGeom>
          <a:avLst/>
          <a:gdLst/>
          <a:ahLst/>
          <a:cxnLst/>
          <a:rect l="0" t="0" r="0" b="0"/>
          <a:pathLst>
            <a:path>
              <a:moveTo>
                <a:pt x="0" y="1089510"/>
              </a:moveTo>
              <a:lnTo>
                <a:pt x="80119" y="1089510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C98D94-E0A1-4FFA-B33D-892973CCEB6A}">
      <dsp:nvSpPr>
        <dsp:cNvPr id="0" name=""/>
        <dsp:cNvSpPr/>
      </dsp:nvSpPr>
      <dsp:spPr>
        <a:xfrm>
          <a:off x="3593163" y="556131"/>
          <a:ext cx="160238" cy="1434023"/>
        </a:xfrm>
        <a:custGeom>
          <a:avLst/>
          <a:gdLst/>
          <a:ahLst/>
          <a:cxnLst/>
          <a:rect l="0" t="0" r="0" b="0"/>
          <a:pathLst>
            <a:path>
              <a:moveTo>
                <a:pt x="0" y="1434023"/>
              </a:moveTo>
              <a:lnTo>
                <a:pt x="80119" y="1434023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6243F-BF12-4C50-98E5-D595DA2B94DF}">
      <dsp:nvSpPr>
        <dsp:cNvPr id="0" name=""/>
        <dsp:cNvSpPr/>
      </dsp:nvSpPr>
      <dsp:spPr>
        <a:xfrm>
          <a:off x="3593163" y="211619"/>
          <a:ext cx="160238" cy="1778535"/>
        </a:xfrm>
        <a:custGeom>
          <a:avLst/>
          <a:gdLst/>
          <a:ahLst/>
          <a:cxnLst/>
          <a:rect l="0" t="0" r="0" b="0"/>
          <a:pathLst>
            <a:path>
              <a:moveTo>
                <a:pt x="0" y="1778535"/>
              </a:moveTo>
              <a:lnTo>
                <a:pt x="80119" y="1778535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45D36-D519-4998-89E0-48517D29EFE2}">
      <dsp:nvSpPr>
        <dsp:cNvPr id="0" name=""/>
        <dsp:cNvSpPr/>
      </dsp:nvSpPr>
      <dsp:spPr>
        <a:xfrm>
          <a:off x="2451738" y="1944434"/>
          <a:ext cx="1602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0238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32E54-7B8E-4A55-B767-E0D21D635651}">
      <dsp:nvSpPr>
        <dsp:cNvPr id="0" name=""/>
        <dsp:cNvSpPr/>
      </dsp:nvSpPr>
      <dsp:spPr>
        <a:xfrm>
          <a:off x="2451738" y="1645642"/>
          <a:ext cx="160238" cy="344512"/>
        </a:xfrm>
        <a:custGeom>
          <a:avLst/>
          <a:gdLst/>
          <a:ahLst/>
          <a:cxnLst/>
          <a:rect l="0" t="0" r="0" b="0"/>
          <a:pathLst>
            <a:path>
              <a:moveTo>
                <a:pt x="0" y="344512"/>
              </a:moveTo>
              <a:lnTo>
                <a:pt x="80119" y="344512"/>
              </a:lnTo>
              <a:lnTo>
                <a:pt x="80119" y="0"/>
              </a:lnTo>
              <a:lnTo>
                <a:pt x="16023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94A4E9-E30D-4613-B6CB-672ADF99F640}">
      <dsp:nvSpPr>
        <dsp:cNvPr id="0" name=""/>
        <dsp:cNvSpPr/>
      </dsp:nvSpPr>
      <dsp:spPr>
        <a:xfrm>
          <a:off x="1650547" y="1867973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Liz Hough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Director of Admissions</a:t>
          </a:r>
        </a:p>
      </dsp:txBody>
      <dsp:txXfrm>
        <a:off x="1650547" y="1867973"/>
        <a:ext cx="801191" cy="244363"/>
      </dsp:txXfrm>
    </dsp:sp>
    <dsp:sp modelId="{F460FE68-4D75-420B-89AA-FB10D6C260AE}">
      <dsp:nvSpPr>
        <dsp:cNvPr id="0" name=""/>
        <dsp:cNvSpPr/>
      </dsp:nvSpPr>
      <dsp:spPr>
        <a:xfrm>
          <a:off x="2611976" y="1523460"/>
          <a:ext cx="955949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Claire Boyes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PG Admissions Service Manager</a:t>
          </a:r>
        </a:p>
      </dsp:txBody>
      <dsp:txXfrm>
        <a:off x="2611976" y="1523460"/>
        <a:ext cx="955949" cy="244363"/>
      </dsp:txXfrm>
    </dsp:sp>
    <dsp:sp modelId="{FF6D8AC2-890F-4204-BDCF-A0D91CA68EF5}">
      <dsp:nvSpPr>
        <dsp:cNvPr id="0" name=""/>
        <dsp:cNvSpPr/>
      </dsp:nvSpPr>
      <dsp:spPr>
        <a:xfrm>
          <a:off x="2611976" y="1867973"/>
          <a:ext cx="981187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Thamala Desborough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Service Manager</a:t>
          </a:r>
        </a:p>
      </dsp:txBody>
      <dsp:txXfrm>
        <a:off x="2611976" y="1867973"/>
        <a:ext cx="981187" cy="244363"/>
      </dsp:txXfrm>
    </dsp:sp>
    <dsp:sp modelId="{9982EDBA-30E2-40AD-B186-E755B06CA603}">
      <dsp:nvSpPr>
        <dsp:cNvPr id="0" name=""/>
        <dsp:cNvSpPr/>
      </dsp:nvSpPr>
      <dsp:spPr>
        <a:xfrm>
          <a:off x="3753402" y="89437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James Andrews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89437"/>
        <a:ext cx="801191" cy="244363"/>
      </dsp:txXfrm>
    </dsp:sp>
    <dsp:sp modelId="{F23A3433-EA35-42C4-B4C6-4EDC73F213C5}">
      <dsp:nvSpPr>
        <dsp:cNvPr id="0" name=""/>
        <dsp:cNvSpPr/>
      </dsp:nvSpPr>
      <dsp:spPr>
        <a:xfrm>
          <a:off x="3753402" y="433949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Sarah Catlin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433949"/>
        <a:ext cx="801191" cy="244363"/>
      </dsp:txXfrm>
    </dsp:sp>
    <dsp:sp modelId="{8A885B83-A75F-4510-8E74-90292EDB3A58}">
      <dsp:nvSpPr>
        <dsp:cNvPr id="0" name=""/>
        <dsp:cNvSpPr/>
      </dsp:nvSpPr>
      <dsp:spPr>
        <a:xfrm>
          <a:off x="3753402" y="778462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Becky Clavey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778462"/>
        <a:ext cx="801191" cy="244363"/>
      </dsp:txXfrm>
    </dsp:sp>
    <dsp:sp modelId="{16A7596D-A445-423D-A292-93FB7AE9D86A}">
      <dsp:nvSpPr>
        <dsp:cNvPr id="0" name=""/>
        <dsp:cNvSpPr/>
      </dsp:nvSpPr>
      <dsp:spPr>
        <a:xfrm>
          <a:off x="3753402" y="1122974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Aysha Hearst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1122974"/>
        <a:ext cx="801191" cy="244363"/>
      </dsp:txXfrm>
    </dsp:sp>
    <dsp:sp modelId="{FB2796B0-4C1A-452C-9598-81C1F587D1A8}">
      <dsp:nvSpPr>
        <dsp:cNvPr id="0" name=""/>
        <dsp:cNvSpPr/>
      </dsp:nvSpPr>
      <dsp:spPr>
        <a:xfrm>
          <a:off x="3753402" y="1467486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Claire Glover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1467486"/>
        <a:ext cx="801191" cy="244363"/>
      </dsp:txXfrm>
    </dsp:sp>
    <dsp:sp modelId="{4ABBFCE0-C330-415E-BFF7-2CCB581B0E98}">
      <dsp:nvSpPr>
        <dsp:cNvPr id="0" name=""/>
        <dsp:cNvSpPr/>
      </dsp:nvSpPr>
      <dsp:spPr>
        <a:xfrm>
          <a:off x="3753402" y="1811999"/>
          <a:ext cx="801191" cy="244363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Lucy Jagger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1811999"/>
        <a:ext cx="801191" cy="244363"/>
      </dsp:txXfrm>
    </dsp:sp>
    <dsp:sp modelId="{933DC3C0-8838-4821-8ADC-ACB07E81907D}">
      <dsp:nvSpPr>
        <dsp:cNvPr id="0" name=""/>
        <dsp:cNvSpPr/>
      </dsp:nvSpPr>
      <dsp:spPr>
        <a:xfrm>
          <a:off x="3753402" y="2156511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Sophie Miller-Wills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2156511"/>
        <a:ext cx="801191" cy="244363"/>
      </dsp:txXfrm>
    </dsp:sp>
    <dsp:sp modelId="{99FEF2DA-EDC7-4E5D-A520-FAFD6E6D96ED}">
      <dsp:nvSpPr>
        <dsp:cNvPr id="0" name=""/>
        <dsp:cNvSpPr/>
      </dsp:nvSpPr>
      <dsp:spPr>
        <a:xfrm>
          <a:off x="3753402" y="2501023"/>
          <a:ext cx="801191" cy="244363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Helen Parsons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</a:t>
          </a:r>
        </a:p>
      </dsp:txBody>
      <dsp:txXfrm>
        <a:off x="3753402" y="2501023"/>
        <a:ext cx="801191" cy="244363"/>
      </dsp:txXfrm>
    </dsp:sp>
    <dsp:sp modelId="{18E37698-3FBB-4D06-B021-547603C8BD24}">
      <dsp:nvSpPr>
        <dsp:cNvPr id="0" name=""/>
        <dsp:cNvSpPr/>
      </dsp:nvSpPr>
      <dsp:spPr>
        <a:xfrm>
          <a:off x="3753402" y="2845536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Faith O’Neill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Coordinator</a:t>
          </a:r>
        </a:p>
      </dsp:txBody>
      <dsp:txXfrm>
        <a:off x="3753402" y="2845536"/>
        <a:ext cx="801191" cy="244363"/>
      </dsp:txXfrm>
    </dsp:sp>
    <dsp:sp modelId="{DF3DC3D1-7080-4DBB-8F2B-FB7A636A4AA1}">
      <dsp:nvSpPr>
        <dsp:cNvPr id="0" name=""/>
        <dsp:cNvSpPr/>
      </dsp:nvSpPr>
      <dsp:spPr>
        <a:xfrm>
          <a:off x="4714831" y="864590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Charlie Bell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Deputy Admissions Coordinator (Team 1)</a:t>
          </a:r>
        </a:p>
      </dsp:txBody>
      <dsp:txXfrm>
        <a:off x="4714831" y="864590"/>
        <a:ext cx="801191" cy="244363"/>
      </dsp:txXfrm>
    </dsp:sp>
    <dsp:sp modelId="{AD0BCBE7-D78F-4175-88B7-CC96D268AC50}">
      <dsp:nvSpPr>
        <dsp:cNvPr id="0" name=""/>
        <dsp:cNvSpPr/>
      </dsp:nvSpPr>
      <dsp:spPr>
        <a:xfrm>
          <a:off x="5676261" y="3309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Alison Eason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3309"/>
        <a:ext cx="801191" cy="244363"/>
      </dsp:txXfrm>
    </dsp:sp>
    <dsp:sp modelId="{9DA8C38A-CAD6-47C6-B28B-94045748DF5D}">
      <dsp:nvSpPr>
        <dsp:cNvPr id="0" name=""/>
        <dsp:cNvSpPr/>
      </dsp:nvSpPr>
      <dsp:spPr>
        <a:xfrm>
          <a:off x="5676261" y="347821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Alison Harley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347821"/>
        <a:ext cx="801191" cy="244363"/>
      </dsp:txXfrm>
    </dsp:sp>
    <dsp:sp modelId="{920A279C-11F5-48F2-A197-9A05C3466574}">
      <dsp:nvSpPr>
        <dsp:cNvPr id="0" name=""/>
        <dsp:cNvSpPr/>
      </dsp:nvSpPr>
      <dsp:spPr>
        <a:xfrm>
          <a:off x="5676261" y="692334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Ulrike Hill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692334"/>
        <a:ext cx="801191" cy="244363"/>
      </dsp:txXfrm>
    </dsp:sp>
    <dsp:sp modelId="{A7329401-B46E-4248-9E77-D598AEF18F88}">
      <dsp:nvSpPr>
        <dsp:cNvPr id="0" name=""/>
        <dsp:cNvSpPr/>
      </dsp:nvSpPr>
      <dsp:spPr>
        <a:xfrm>
          <a:off x="5676261" y="1036846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Sharon Lythe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1036846"/>
        <a:ext cx="801191" cy="244363"/>
      </dsp:txXfrm>
    </dsp:sp>
    <dsp:sp modelId="{0F0DB7AE-56CF-4A6D-9E77-1F2816101AA3}">
      <dsp:nvSpPr>
        <dsp:cNvPr id="0" name=""/>
        <dsp:cNvSpPr/>
      </dsp:nvSpPr>
      <dsp:spPr>
        <a:xfrm>
          <a:off x="5676261" y="1381358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Nicky Spraggett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1381358"/>
        <a:ext cx="801191" cy="244363"/>
      </dsp:txXfrm>
    </dsp:sp>
    <dsp:sp modelId="{F94CBE63-EBDF-40D4-BFE2-7F0027369BD0}">
      <dsp:nvSpPr>
        <dsp:cNvPr id="0" name=""/>
        <dsp:cNvSpPr/>
      </dsp:nvSpPr>
      <dsp:spPr>
        <a:xfrm>
          <a:off x="5676261" y="1725871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Kit Varney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1725871"/>
        <a:ext cx="801191" cy="244363"/>
      </dsp:txXfrm>
    </dsp:sp>
    <dsp:sp modelId="{84DB3225-5D87-4E69-809C-52CCAE84DD92}">
      <dsp:nvSpPr>
        <dsp:cNvPr id="0" name=""/>
        <dsp:cNvSpPr/>
      </dsp:nvSpPr>
      <dsp:spPr>
        <a:xfrm>
          <a:off x="4714831" y="2759407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Nicola Tod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Deputy Admissions Coordinator (Team 2)</a:t>
          </a:r>
        </a:p>
      </dsp:txBody>
      <dsp:txXfrm>
        <a:off x="4714831" y="2759407"/>
        <a:ext cx="801191" cy="244363"/>
      </dsp:txXfrm>
    </dsp:sp>
    <dsp:sp modelId="{48F8857C-365E-43E8-BF7F-F957A120421B}">
      <dsp:nvSpPr>
        <dsp:cNvPr id="0" name=""/>
        <dsp:cNvSpPr/>
      </dsp:nvSpPr>
      <dsp:spPr>
        <a:xfrm>
          <a:off x="5676261" y="2070383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Julie Connelly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2070383"/>
        <a:ext cx="801191" cy="244363"/>
      </dsp:txXfrm>
    </dsp:sp>
    <dsp:sp modelId="{62547337-436F-4077-94E4-2E052754103C}">
      <dsp:nvSpPr>
        <dsp:cNvPr id="0" name=""/>
        <dsp:cNvSpPr/>
      </dsp:nvSpPr>
      <dsp:spPr>
        <a:xfrm>
          <a:off x="5676261" y="2414895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Jack Edwards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2414895"/>
        <a:ext cx="801191" cy="244363"/>
      </dsp:txXfrm>
    </dsp:sp>
    <dsp:sp modelId="{1EC1D9F0-8D5C-43B0-AE3D-1F02339712B1}">
      <dsp:nvSpPr>
        <dsp:cNvPr id="0" name=""/>
        <dsp:cNvSpPr/>
      </dsp:nvSpPr>
      <dsp:spPr>
        <a:xfrm>
          <a:off x="5676261" y="2759407"/>
          <a:ext cx="801191" cy="24436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Neela Khan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2759407"/>
        <a:ext cx="801191" cy="244363"/>
      </dsp:txXfrm>
    </dsp:sp>
    <dsp:sp modelId="{A2BD1832-40F0-431C-A599-05AA285AF989}">
      <dsp:nvSpPr>
        <dsp:cNvPr id="0" name=""/>
        <dsp:cNvSpPr/>
      </dsp:nvSpPr>
      <dsp:spPr>
        <a:xfrm>
          <a:off x="5676261" y="3103920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Georgina Owen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3103920"/>
        <a:ext cx="801191" cy="244363"/>
      </dsp:txXfrm>
    </dsp:sp>
    <dsp:sp modelId="{3B1EC644-1C00-421B-84A5-16F19209F743}">
      <dsp:nvSpPr>
        <dsp:cNvPr id="0" name=""/>
        <dsp:cNvSpPr/>
      </dsp:nvSpPr>
      <dsp:spPr>
        <a:xfrm>
          <a:off x="5676261" y="3448432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Remy </a:t>
          </a:r>
          <a:r>
            <a:rPr lang="en-GB" sz="500" kern="1200" dirty="0" err="1"/>
            <a:t>Tullah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3448432"/>
        <a:ext cx="801191" cy="244363"/>
      </dsp:txXfrm>
    </dsp:sp>
    <dsp:sp modelId="{614689D9-7F30-41CF-BFF4-DE7C3BC16E7E}">
      <dsp:nvSpPr>
        <dsp:cNvPr id="0" name=""/>
        <dsp:cNvSpPr/>
      </dsp:nvSpPr>
      <dsp:spPr>
        <a:xfrm>
          <a:off x="4714831" y="4481969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Paul Edwards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Deputy Admissions Coordinator (Team 3)</a:t>
          </a:r>
        </a:p>
      </dsp:txBody>
      <dsp:txXfrm>
        <a:off x="4714831" y="4481969"/>
        <a:ext cx="801191" cy="244363"/>
      </dsp:txXfrm>
    </dsp:sp>
    <dsp:sp modelId="{1B6263D4-99CC-4933-9C76-545CEC039B72}">
      <dsp:nvSpPr>
        <dsp:cNvPr id="0" name=""/>
        <dsp:cNvSpPr/>
      </dsp:nvSpPr>
      <dsp:spPr>
        <a:xfrm>
          <a:off x="5676261" y="3792944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Sameer Baz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3792944"/>
        <a:ext cx="801191" cy="244363"/>
      </dsp:txXfrm>
    </dsp:sp>
    <dsp:sp modelId="{7393F26C-4275-4E7C-96F4-8F95C3E5DF69}">
      <dsp:nvSpPr>
        <dsp:cNvPr id="0" name=""/>
        <dsp:cNvSpPr/>
      </dsp:nvSpPr>
      <dsp:spPr>
        <a:xfrm>
          <a:off x="5676261" y="4137457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Michelle Chalmers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4137457"/>
        <a:ext cx="801191" cy="244363"/>
      </dsp:txXfrm>
    </dsp:sp>
    <dsp:sp modelId="{33C92372-01A0-443E-9A3C-C6A31CF87DA4}">
      <dsp:nvSpPr>
        <dsp:cNvPr id="0" name=""/>
        <dsp:cNvSpPr/>
      </dsp:nvSpPr>
      <dsp:spPr>
        <a:xfrm>
          <a:off x="5676261" y="4481969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Wendy Herron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4481969"/>
        <a:ext cx="801191" cy="244363"/>
      </dsp:txXfrm>
    </dsp:sp>
    <dsp:sp modelId="{304EC453-95A9-4787-BCC8-AEAFA962A3A5}">
      <dsp:nvSpPr>
        <dsp:cNvPr id="0" name=""/>
        <dsp:cNvSpPr/>
      </dsp:nvSpPr>
      <dsp:spPr>
        <a:xfrm>
          <a:off x="5676261" y="4826481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Jag Kalsi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4826481"/>
        <a:ext cx="801191" cy="244363"/>
      </dsp:txXfrm>
    </dsp:sp>
    <dsp:sp modelId="{FD1BEAB6-3223-4F6C-8A1B-4E22F8D8335D}">
      <dsp:nvSpPr>
        <dsp:cNvPr id="0" name=""/>
        <dsp:cNvSpPr/>
      </dsp:nvSpPr>
      <dsp:spPr>
        <a:xfrm>
          <a:off x="5676261" y="5170994"/>
          <a:ext cx="801191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Anca Kranenborg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</dsp:txBody>
      <dsp:txXfrm>
        <a:off x="5676261" y="5170994"/>
        <a:ext cx="801191" cy="244363"/>
      </dsp:txXfrm>
    </dsp:sp>
    <dsp:sp modelId="{C862715A-2835-4F4A-BFD7-74095745227E}">
      <dsp:nvSpPr>
        <dsp:cNvPr id="0" name=""/>
        <dsp:cNvSpPr/>
      </dsp:nvSpPr>
      <dsp:spPr>
        <a:xfrm>
          <a:off x="4714831" y="4826481"/>
          <a:ext cx="801191" cy="24436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Enquiries Assistant</a:t>
          </a:r>
        </a:p>
      </dsp:txBody>
      <dsp:txXfrm>
        <a:off x="4714831" y="4826481"/>
        <a:ext cx="801191" cy="244363"/>
      </dsp:txXfrm>
    </dsp:sp>
    <dsp:sp modelId="{941331C0-417B-46A0-B0EB-3383BE3E7861}">
      <dsp:nvSpPr>
        <dsp:cNvPr id="0" name=""/>
        <dsp:cNvSpPr/>
      </dsp:nvSpPr>
      <dsp:spPr>
        <a:xfrm>
          <a:off x="3753402" y="3190048"/>
          <a:ext cx="801191" cy="356311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Agata Andrews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Responsibility allowance</a:t>
          </a:r>
        </a:p>
      </dsp:txBody>
      <dsp:txXfrm>
        <a:off x="3753402" y="3190048"/>
        <a:ext cx="801191" cy="356311"/>
      </dsp:txXfrm>
    </dsp:sp>
    <dsp:sp modelId="{29252620-A5D9-46FE-AD16-59DAEAA4B538}">
      <dsp:nvSpPr>
        <dsp:cNvPr id="0" name=""/>
        <dsp:cNvSpPr/>
      </dsp:nvSpPr>
      <dsp:spPr>
        <a:xfrm>
          <a:off x="3753402" y="3646508"/>
          <a:ext cx="801191" cy="244363"/>
        </a:xfrm>
        <a:prstGeom prst="rect">
          <a:avLst/>
        </a:prstGeom>
        <a:solidFill>
          <a:srgbClr val="FFF2CC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UG Admissions Officer Maternity Cover</a:t>
          </a:r>
        </a:p>
      </dsp:txBody>
      <dsp:txXfrm>
        <a:off x="3753402" y="3646508"/>
        <a:ext cx="801191" cy="244363"/>
      </dsp:txXfrm>
    </dsp:sp>
    <dsp:sp modelId="{FF2990AA-3C6D-49EB-B50B-BB9DEAA5B654}">
      <dsp:nvSpPr>
        <dsp:cNvPr id="0" name=""/>
        <dsp:cNvSpPr/>
      </dsp:nvSpPr>
      <dsp:spPr>
        <a:xfrm>
          <a:off x="2611976" y="2212485"/>
          <a:ext cx="988325" cy="2443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Phil Richards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Admissions Manager (Applicant Journey, Data and Systems)</a:t>
          </a:r>
        </a:p>
      </dsp:txBody>
      <dsp:txXfrm>
        <a:off x="2611976" y="2212485"/>
        <a:ext cx="988325" cy="244363"/>
      </dsp:txXfrm>
    </dsp:sp>
    <dsp:sp modelId="{FC2ACF78-BCFA-4E92-90A9-5BBF5FABA12F}">
      <dsp:nvSpPr>
        <dsp:cNvPr id="0" name=""/>
        <dsp:cNvSpPr/>
      </dsp:nvSpPr>
      <dsp:spPr>
        <a:xfrm>
          <a:off x="1047298" y="4066685"/>
          <a:ext cx="801191" cy="244363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Maternity leave</a:t>
          </a:r>
        </a:p>
      </dsp:txBody>
      <dsp:txXfrm>
        <a:off x="1047298" y="4066685"/>
        <a:ext cx="801191" cy="244363"/>
      </dsp:txXfrm>
    </dsp:sp>
    <dsp:sp modelId="{C937DD5A-15AA-4207-BE62-E722C29B04D5}">
      <dsp:nvSpPr>
        <dsp:cNvPr id="0" name=""/>
        <dsp:cNvSpPr/>
      </dsp:nvSpPr>
      <dsp:spPr>
        <a:xfrm>
          <a:off x="1047298" y="4347697"/>
          <a:ext cx="801191" cy="244363"/>
        </a:xfrm>
        <a:prstGeom prst="rect">
          <a:avLst/>
        </a:prstGeom>
        <a:solidFill>
          <a:srgbClr val="FFF2CC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Vacant</a:t>
          </a:r>
        </a:p>
      </dsp:txBody>
      <dsp:txXfrm>
        <a:off x="1047298" y="4347697"/>
        <a:ext cx="801191" cy="244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4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8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77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3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4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35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78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5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36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6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83089-1F27-4D6B-8217-698AFAAF5D23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70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D66AF94-C5F6-03C9-A56A-7AF8A24046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0592106"/>
              </p:ext>
            </p:extLst>
          </p:nvPr>
        </p:nvGraphicFramePr>
        <p:xfrm>
          <a:off x="637540" y="2243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56548F7-7AC1-4236-5003-B7775ED6773F}"/>
              </a:ext>
            </a:extLst>
          </p:cNvPr>
          <p:cNvSpPr txBox="1"/>
          <p:nvPr/>
        </p:nvSpPr>
        <p:spPr>
          <a:xfrm>
            <a:off x="1536700" y="393700"/>
            <a:ext cx="2279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UG Admissions Team</a:t>
            </a:r>
          </a:p>
          <a:p>
            <a:r>
              <a:rPr lang="en-GB" sz="1400" dirty="0"/>
              <a:t>12 January 2024</a:t>
            </a:r>
          </a:p>
        </p:txBody>
      </p:sp>
    </p:spTree>
    <p:extLst>
      <p:ext uri="{BB962C8B-B14F-4D97-AF65-F5344CB8AC3E}">
        <p14:creationId xmlns:p14="http://schemas.microsoft.com/office/powerpoint/2010/main" val="3745973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207</Words>
  <Application>Microsoft Office PowerPoint</Application>
  <PresentationFormat>Widescreen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Evans, Janet</dc:creator>
  <cp:lastModifiedBy>O'Keeffe, Michelle</cp:lastModifiedBy>
  <cp:revision>23</cp:revision>
  <dcterms:created xsi:type="dcterms:W3CDTF">2020-05-14T10:20:44Z</dcterms:created>
  <dcterms:modified xsi:type="dcterms:W3CDTF">2024-02-13T10:10:21Z</dcterms:modified>
</cp:coreProperties>
</file>