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944100" cy="70993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90"/>
  </p:normalViewPr>
  <p:slideViewPr>
    <p:cSldViewPr snapToGrid="0" snapToObjects="1">
      <p:cViewPr varScale="1">
        <p:scale>
          <a:sx n="96" d="100"/>
          <a:sy n="96" d="100"/>
        </p:scale>
        <p:origin x="130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5808" y="1161854"/>
            <a:ext cx="8452485" cy="2471608"/>
          </a:xfrm>
        </p:spPr>
        <p:txBody>
          <a:bodyPr anchor="b"/>
          <a:lstStyle>
            <a:lvl1pPr algn="ctr">
              <a:defRPr sz="621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43013" y="3728777"/>
            <a:ext cx="7458075" cy="1714020"/>
          </a:xfrm>
        </p:spPr>
        <p:txBody>
          <a:bodyPr/>
          <a:lstStyle>
            <a:lvl1pPr marL="0" indent="0" algn="ctr">
              <a:buNone/>
              <a:defRPr sz="2484"/>
            </a:lvl1pPr>
            <a:lvl2pPr marL="473293" indent="0" algn="ctr">
              <a:buNone/>
              <a:defRPr sz="2070"/>
            </a:lvl2pPr>
            <a:lvl3pPr marL="946587" indent="0" algn="ctr">
              <a:buNone/>
              <a:defRPr sz="1863"/>
            </a:lvl3pPr>
            <a:lvl4pPr marL="1419880" indent="0" algn="ctr">
              <a:buNone/>
              <a:defRPr sz="1656"/>
            </a:lvl4pPr>
            <a:lvl5pPr marL="1893174" indent="0" algn="ctr">
              <a:buNone/>
              <a:defRPr sz="1656"/>
            </a:lvl5pPr>
            <a:lvl6pPr marL="2366467" indent="0" algn="ctr">
              <a:buNone/>
              <a:defRPr sz="1656"/>
            </a:lvl6pPr>
            <a:lvl7pPr marL="2839761" indent="0" algn="ctr">
              <a:buNone/>
              <a:defRPr sz="1656"/>
            </a:lvl7pPr>
            <a:lvl8pPr marL="3313054" indent="0" algn="ctr">
              <a:buNone/>
              <a:defRPr sz="1656"/>
            </a:lvl8pPr>
            <a:lvl9pPr marL="3786348" indent="0" algn="ctr">
              <a:buNone/>
              <a:defRPr sz="1656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3DE98-14BD-8445-B42E-EA1853AC70D1}" type="datetimeFigureOut">
              <a:rPr lang="en-US" smtClean="0"/>
              <a:t>8/2/22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A9914-FEF6-0440-8DC0-A1120B727C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90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3DE98-14BD-8445-B42E-EA1853AC70D1}" type="datetimeFigureOut">
              <a:rPr lang="en-US" smtClean="0"/>
              <a:t>8/2/22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A9914-FEF6-0440-8DC0-A1120B727C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297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16247" y="377972"/>
            <a:ext cx="2144197" cy="6016329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3658" y="377972"/>
            <a:ext cx="6308288" cy="6016329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3DE98-14BD-8445-B42E-EA1853AC70D1}" type="datetimeFigureOut">
              <a:rPr lang="en-US" smtClean="0"/>
              <a:t>8/2/22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A9914-FEF6-0440-8DC0-A1120B727C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967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3DE98-14BD-8445-B42E-EA1853AC70D1}" type="datetimeFigureOut">
              <a:rPr lang="en-US" smtClean="0"/>
              <a:t>8/2/22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A9914-FEF6-0440-8DC0-A1120B727C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523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8478" y="1769897"/>
            <a:ext cx="8576786" cy="2953111"/>
          </a:xfrm>
        </p:spPr>
        <p:txBody>
          <a:bodyPr anchor="b"/>
          <a:lstStyle>
            <a:lvl1pPr>
              <a:defRPr sz="621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8478" y="4750946"/>
            <a:ext cx="8576786" cy="1552971"/>
          </a:xfrm>
        </p:spPr>
        <p:txBody>
          <a:bodyPr/>
          <a:lstStyle>
            <a:lvl1pPr marL="0" indent="0">
              <a:buNone/>
              <a:defRPr sz="2484">
                <a:solidFill>
                  <a:schemeClr val="tx1"/>
                </a:solidFill>
              </a:defRPr>
            </a:lvl1pPr>
            <a:lvl2pPr marL="473293" indent="0">
              <a:buNone/>
              <a:defRPr sz="2070">
                <a:solidFill>
                  <a:schemeClr val="tx1">
                    <a:tint val="75000"/>
                  </a:schemeClr>
                </a:solidFill>
              </a:defRPr>
            </a:lvl2pPr>
            <a:lvl3pPr marL="946587" indent="0">
              <a:buNone/>
              <a:defRPr sz="1863">
                <a:solidFill>
                  <a:schemeClr val="tx1">
                    <a:tint val="75000"/>
                  </a:schemeClr>
                </a:solidFill>
              </a:defRPr>
            </a:lvl3pPr>
            <a:lvl4pPr marL="1419880" indent="0">
              <a:buNone/>
              <a:defRPr sz="1656">
                <a:solidFill>
                  <a:schemeClr val="tx1">
                    <a:tint val="75000"/>
                  </a:schemeClr>
                </a:solidFill>
              </a:defRPr>
            </a:lvl4pPr>
            <a:lvl5pPr marL="1893174" indent="0">
              <a:buNone/>
              <a:defRPr sz="1656">
                <a:solidFill>
                  <a:schemeClr val="tx1">
                    <a:tint val="75000"/>
                  </a:schemeClr>
                </a:solidFill>
              </a:defRPr>
            </a:lvl5pPr>
            <a:lvl6pPr marL="2366467" indent="0">
              <a:buNone/>
              <a:defRPr sz="1656">
                <a:solidFill>
                  <a:schemeClr val="tx1">
                    <a:tint val="75000"/>
                  </a:schemeClr>
                </a:solidFill>
              </a:defRPr>
            </a:lvl6pPr>
            <a:lvl7pPr marL="2839761" indent="0">
              <a:buNone/>
              <a:defRPr sz="1656">
                <a:solidFill>
                  <a:schemeClr val="tx1">
                    <a:tint val="75000"/>
                  </a:schemeClr>
                </a:solidFill>
              </a:defRPr>
            </a:lvl7pPr>
            <a:lvl8pPr marL="3313054" indent="0">
              <a:buNone/>
              <a:defRPr sz="1656">
                <a:solidFill>
                  <a:schemeClr val="tx1">
                    <a:tint val="75000"/>
                  </a:schemeClr>
                </a:solidFill>
              </a:defRPr>
            </a:lvl8pPr>
            <a:lvl9pPr marL="3786348" indent="0">
              <a:buNone/>
              <a:defRPr sz="165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3DE98-14BD-8445-B42E-EA1853AC70D1}" type="datetimeFigureOut">
              <a:rPr lang="en-US" smtClean="0"/>
              <a:t>8/2/22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A9914-FEF6-0440-8DC0-A1120B727C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471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3657" y="1889860"/>
            <a:ext cx="4226243" cy="45044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4200" y="1889860"/>
            <a:ext cx="4226243" cy="45044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3DE98-14BD-8445-B42E-EA1853AC70D1}" type="datetimeFigureOut">
              <a:rPr lang="en-US" smtClean="0"/>
              <a:t>8/2/22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A9914-FEF6-0440-8DC0-A1120B727C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344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952" y="377974"/>
            <a:ext cx="8576786" cy="137220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953" y="1740315"/>
            <a:ext cx="4206820" cy="852901"/>
          </a:xfrm>
        </p:spPr>
        <p:txBody>
          <a:bodyPr anchor="b"/>
          <a:lstStyle>
            <a:lvl1pPr marL="0" indent="0">
              <a:buNone/>
              <a:defRPr sz="2484" b="1"/>
            </a:lvl1pPr>
            <a:lvl2pPr marL="473293" indent="0">
              <a:buNone/>
              <a:defRPr sz="2070" b="1"/>
            </a:lvl2pPr>
            <a:lvl3pPr marL="946587" indent="0">
              <a:buNone/>
              <a:defRPr sz="1863" b="1"/>
            </a:lvl3pPr>
            <a:lvl4pPr marL="1419880" indent="0">
              <a:buNone/>
              <a:defRPr sz="1656" b="1"/>
            </a:lvl4pPr>
            <a:lvl5pPr marL="1893174" indent="0">
              <a:buNone/>
              <a:defRPr sz="1656" b="1"/>
            </a:lvl5pPr>
            <a:lvl6pPr marL="2366467" indent="0">
              <a:buNone/>
              <a:defRPr sz="1656" b="1"/>
            </a:lvl6pPr>
            <a:lvl7pPr marL="2839761" indent="0">
              <a:buNone/>
              <a:defRPr sz="1656" b="1"/>
            </a:lvl7pPr>
            <a:lvl8pPr marL="3313054" indent="0">
              <a:buNone/>
              <a:defRPr sz="1656" b="1"/>
            </a:lvl8pPr>
            <a:lvl9pPr marL="3786348" indent="0">
              <a:buNone/>
              <a:defRPr sz="1656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953" y="2593216"/>
            <a:ext cx="4206820" cy="381423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4201" y="1740315"/>
            <a:ext cx="4227538" cy="852901"/>
          </a:xfrm>
        </p:spPr>
        <p:txBody>
          <a:bodyPr anchor="b"/>
          <a:lstStyle>
            <a:lvl1pPr marL="0" indent="0">
              <a:buNone/>
              <a:defRPr sz="2484" b="1"/>
            </a:lvl1pPr>
            <a:lvl2pPr marL="473293" indent="0">
              <a:buNone/>
              <a:defRPr sz="2070" b="1"/>
            </a:lvl2pPr>
            <a:lvl3pPr marL="946587" indent="0">
              <a:buNone/>
              <a:defRPr sz="1863" b="1"/>
            </a:lvl3pPr>
            <a:lvl4pPr marL="1419880" indent="0">
              <a:buNone/>
              <a:defRPr sz="1656" b="1"/>
            </a:lvl4pPr>
            <a:lvl5pPr marL="1893174" indent="0">
              <a:buNone/>
              <a:defRPr sz="1656" b="1"/>
            </a:lvl5pPr>
            <a:lvl6pPr marL="2366467" indent="0">
              <a:buNone/>
              <a:defRPr sz="1656" b="1"/>
            </a:lvl6pPr>
            <a:lvl7pPr marL="2839761" indent="0">
              <a:buNone/>
              <a:defRPr sz="1656" b="1"/>
            </a:lvl7pPr>
            <a:lvl8pPr marL="3313054" indent="0">
              <a:buNone/>
              <a:defRPr sz="1656" b="1"/>
            </a:lvl8pPr>
            <a:lvl9pPr marL="3786348" indent="0">
              <a:buNone/>
              <a:defRPr sz="1656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4201" y="2593216"/>
            <a:ext cx="4227538" cy="381423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3DE98-14BD-8445-B42E-EA1853AC70D1}" type="datetimeFigureOut">
              <a:rPr lang="en-US" smtClean="0"/>
              <a:t>8/2/22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A9914-FEF6-0440-8DC0-A1120B727C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330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3DE98-14BD-8445-B42E-EA1853AC70D1}" type="datetimeFigureOut">
              <a:rPr lang="en-US" smtClean="0"/>
              <a:t>8/2/22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A9914-FEF6-0440-8DC0-A1120B727C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370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3DE98-14BD-8445-B42E-EA1853AC70D1}" type="datetimeFigureOut">
              <a:rPr lang="en-US" smtClean="0"/>
              <a:t>8/2/22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A9914-FEF6-0440-8DC0-A1120B727C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693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952" y="473287"/>
            <a:ext cx="3207231" cy="1656503"/>
          </a:xfrm>
        </p:spPr>
        <p:txBody>
          <a:bodyPr anchor="b"/>
          <a:lstStyle>
            <a:lvl1pPr>
              <a:defRPr sz="3313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27538" y="1022169"/>
            <a:ext cx="5034201" cy="5045104"/>
          </a:xfrm>
        </p:spPr>
        <p:txBody>
          <a:bodyPr/>
          <a:lstStyle>
            <a:lvl1pPr>
              <a:defRPr sz="3313"/>
            </a:lvl1pPr>
            <a:lvl2pPr>
              <a:defRPr sz="2899"/>
            </a:lvl2pPr>
            <a:lvl3pPr>
              <a:defRPr sz="2484"/>
            </a:lvl3pPr>
            <a:lvl4pPr>
              <a:defRPr sz="2070"/>
            </a:lvl4pPr>
            <a:lvl5pPr>
              <a:defRPr sz="2070"/>
            </a:lvl5pPr>
            <a:lvl6pPr>
              <a:defRPr sz="2070"/>
            </a:lvl6pPr>
            <a:lvl7pPr>
              <a:defRPr sz="2070"/>
            </a:lvl7pPr>
            <a:lvl8pPr>
              <a:defRPr sz="2070"/>
            </a:lvl8pPr>
            <a:lvl9pPr>
              <a:defRPr sz="207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952" y="2129790"/>
            <a:ext cx="3207231" cy="3945699"/>
          </a:xfrm>
        </p:spPr>
        <p:txBody>
          <a:bodyPr/>
          <a:lstStyle>
            <a:lvl1pPr marL="0" indent="0">
              <a:buNone/>
              <a:defRPr sz="1656"/>
            </a:lvl1pPr>
            <a:lvl2pPr marL="473293" indent="0">
              <a:buNone/>
              <a:defRPr sz="1449"/>
            </a:lvl2pPr>
            <a:lvl3pPr marL="946587" indent="0">
              <a:buNone/>
              <a:defRPr sz="1242"/>
            </a:lvl3pPr>
            <a:lvl4pPr marL="1419880" indent="0">
              <a:buNone/>
              <a:defRPr sz="1035"/>
            </a:lvl4pPr>
            <a:lvl5pPr marL="1893174" indent="0">
              <a:buNone/>
              <a:defRPr sz="1035"/>
            </a:lvl5pPr>
            <a:lvl6pPr marL="2366467" indent="0">
              <a:buNone/>
              <a:defRPr sz="1035"/>
            </a:lvl6pPr>
            <a:lvl7pPr marL="2839761" indent="0">
              <a:buNone/>
              <a:defRPr sz="1035"/>
            </a:lvl7pPr>
            <a:lvl8pPr marL="3313054" indent="0">
              <a:buNone/>
              <a:defRPr sz="1035"/>
            </a:lvl8pPr>
            <a:lvl9pPr marL="3786348" indent="0">
              <a:buNone/>
              <a:defRPr sz="1035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3DE98-14BD-8445-B42E-EA1853AC70D1}" type="datetimeFigureOut">
              <a:rPr lang="en-US" smtClean="0"/>
              <a:t>8/2/22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A9914-FEF6-0440-8DC0-A1120B727C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981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952" y="473287"/>
            <a:ext cx="3207231" cy="1656503"/>
          </a:xfrm>
        </p:spPr>
        <p:txBody>
          <a:bodyPr anchor="b"/>
          <a:lstStyle>
            <a:lvl1pPr>
              <a:defRPr sz="3313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27538" y="1022169"/>
            <a:ext cx="5034201" cy="5045104"/>
          </a:xfrm>
        </p:spPr>
        <p:txBody>
          <a:bodyPr anchor="t"/>
          <a:lstStyle>
            <a:lvl1pPr marL="0" indent="0">
              <a:buNone/>
              <a:defRPr sz="3313"/>
            </a:lvl1pPr>
            <a:lvl2pPr marL="473293" indent="0">
              <a:buNone/>
              <a:defRPr sz="2899"/>
            </a:lvl2pPr>
            <a:lvl3pPr marL="946587" indent="0">
              <a:buNone/>
              <a:defRPr sz="2484"/>
            </a:lvl3pPr>
            <a:lvl4pPr marL="1419880" indent="0">
              <a:buNone/>
              <a:defRPr sz="2070"/>
            </a:lvl4pPr>
            <a:lvl5pPr marL="1893174" indent="0">
              <a:buNone/>
              <a:defRPr sz="2070"/>
            </a:lvl5pPr>
            <a:lvl6pPr marL="2366467" indent="0">
              <a:buNone/>
              <a:defRPr sz="2070"/>
            </a:lvl6pPr>
            <a:lvl7pPr marL="2839761" indent="0">
              <a:buNone/>
              <a:defRPr sz="2070"/>
            </a:lvl7pPr>
            <a:lvl8pPr marL="3313054" indent="0">
              <a:buNone/>
              <a:defRPr sz="2070"/>
            </a:lvl8pPr>
            <a:lvl9pPr marL="3786348" indent="0">
              <a:buNone/>
              <a:defRPr sz="207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952" y="2129790"/>
            <a:ext cx="3207231" cy="3945699"/>
          </a:xfrm>
        </p:spPr>
        <p:txBody>
          <a:bodyPr/>
          <a:lstStyle>
            <a:lvl1pPr marL="0" indent="0">
              <a:buNone/>
              <a:defRPr sz="1656"/>
            </a:lvl1pPr>
            <a:lvl2pPr marL="473293" indent="0">
              <a:buNone/>
              <a:defRPr sz="1449"/>
            </a:lvl2pPr>
            <a:lvl3pPr marL="946587" indent="0">
              <a:buNone/>
              <a:defRPr sz="1242"/>
            </a:lvl3pPr>
            <a:lvl4pPr marL="1419880" indent="0">
              <a:buNone/>
              <a:defRPr sz="1035"/>
            </a:lvl4pPr>
            <a:lvl5pPr marL="1893174" indent="0">
              <a:buNone/>
              <a:defRPr sz="1035"/>
            </a:lvl5pPr>
            <a:lvl6pPr marL="2366467" indent="0">
              <a:buNone/>
              <a:defRPr sz="1035"/>
            </a:lvl6pPr>
            <a:lvl7pPr marL="2839761" indent="0">
              <a:buNone/>
              <a:defRPr sz="1035"/>
            </a:lvl7pPr>
            <a:lvl8pPr marL="3313054" indent="0">
              <a:buNone/>
              <a:defRPr sz="1035"/>
            </a:lvl8pPr>
            <a:lvl9pPr marL="3786348" indent="0">
              <a:buNone/>
              <a:defRPr sz="1035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3DE98-14BD-8445-B42E-EA1853AC70D1}" type="datetimeFigureOut">
              <a:rPr lang="en-US" smtClean="0"/>
              <a:t>8/2/22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A9914-FEF6-0440-8DC0-A1120B727C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231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3657" y="377974"/>
            <a:ext cx="8576786" cy="13722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3657" y="1889860"/>
            <a:ext cx="8576786" cy="45044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3657" y="6580001"/>
            <a:ext cx="2237423" cy="3779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4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23DE98-14BD-8445-B42E-EA1853AC70D1}" type="datetimeFigureOut">
              <a:rPr lang="en-US" smtClean="0"/>
              <a:t>8/2/22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93983" y="6580001"/>
            <a:ext cx="3356134" cy="3779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4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23020" y="6580001"/>
            <a:ext cx="2237423" cy="3779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4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5A9914-FEF6-0440-8DC0-A1120B727C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314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46587" rtl="0" eaLnBrk="1" latinLnBrk="0" hangingPunct="1">
        <a:lnSpc>
          <a:spcPct val="90000"/>
        </a:lnSpc>
        <a:spcBef>
          <a:spcPct val="0"/>
        </a:spcBef>
        <a:buNone/>
        <a:defRPr sz="45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6647" indent="-236647" algn="l" defTabSz="946587" rtl="0" eaLnBrk="1" latinLnBrk="0" hangingPunct="1">
        <a:lnSpc>
          <a:spcPct val="90000"/>
        </a:lnSpc>
        <a:spcBef>
          <a:spcPts val="1035"/>
        </a:spcBef>
        <a:buFont typeface="Arial" panose="020B0604020202020204" pitchFamily="34" charset="0"/>
        <a:buChar char="•"/>
        <a:defRPr sz="2899" kern="1200">
          <a:solidFill>
            <a:schemeClr val="tx1"/>
          </a:solidFill>
          <a:latin typeface="+mn-lt"/>
          <a:ea typeface="+mn-ea"/>
          <a:cs typeface="+mn-cs"/>
        </a:defRPr>
      </a:lvl1pPr>
      <a:lvl2pPr marL="709940" indent="-236647" algn="l" defTabSz="946587" rtl="0" eaLnBrk="1" latinLnBrk="0" hangingPunct="1">
        <a:lnSpc>
          <a:spcPct val="90000"/>
        </a:lnSpc>
        <a:spcBef>
          <a:spcPts val="518"/>
        </a:spcBef>
        <a:buFont typeface="Arial" panose="020B0604020202020204" pitchFamily="34" charset="0"/>
        <a:buChar char="•"/>
        <a:defRPr sz="2484" kern="1200">
          <a:solidFill>
            <a:schemeClr val="tx1"/>
          </a:solidFill>
          <a:latin typeface="+mn-lt"/>
          <a:ea typeface="+mn-ea"/>
          <a:cs typeface="+mn-cs"/>
        </a:defRPr>
      </a:lvl2pPr>
      <a:lvl3pPr marL="1183234" indent="-236647" algn="l" defTabSz="946587" rtl="0" eaLnBrk="1" latinLnBrk="0" hangingPunct="1">
        <a:lnSpc>
          <a:spcPct val="90000"/>
        </a:lnSpc>
        <a:spcBef>
          <a:spcPts val="518"/>
        </a:spcBef>
        <a:buFont typeface="Arial" panose="020B0604020202020204" pitchFamily="34" charset="0"/>
        <a:buChar char="•"/>
        <a:defRPr sz="2070" kern="1200">
          <a:solidFill>
            <a:schemeClr val="tx1"/>
          </a:solidFill>
          <a:latin typeface="+mn-lt"/>
          <a:ea typeface="+mn-ea"/>
          <a:cs typeface="+mn-cs"/>
        </a:defRPr>
      </a:lvl3pPr>
      <a:lvl4pPr marL="1656527" indent="-236647" algn="l" defTabSz="946587" rtl="0" eaLnBrk="1" latinLnBrk="0" hangingPunct="1">
        <a:lnSpc>
          <a:spcPct val="90000"/>
        </a:lnSpc>
        <a:spcBef>
          <a:spcPts val="518"/>
        </a:spcBef>
        <a:buFont typeface="Arial" panose="020B0604020202020204" pitchFamily="34" charset="0"/>
        <a:buChar char="•"/>
        <a:defRPr sz="1863" kern="1200">
          <a:solidFill>
            <a:schemeClr val="tx1"/>
          </a:solidFill>
          <a:latin typeface="+mn-lt"/>
          <a:ea typeface="+mn-ea"/>
          <a:cs typeface="+mn-cs"/>
        </a:defRPr>
      </a:lvl4pPr>
      <a:lvl5pPr marL="2129820" indent="-236647" algn="l" defTabSz="946587" rtl="0" eaLnBrk="1" latinLnBrk="0" hangingPunct="1">
        <a:lnSpc>
          <a:spcPct val="90000"/>
        </a:lnSpc>
        <a:spcBef>
          <a:spcPts val="518"/>
        </a:spcBef>
        <a:buFont typeface="Arial" panose="020B0604020202020204" pitchFamily="34" charset="0"/>
        <a:buChar char="•"/>
        <a:defRPr sz="1863" kern="1200">
          <a:solidFill>
            <a:schemeClr val="tx1"/>
          </a:solidFill>
          <a:latin typeface="+mn-lt"/>
          <a:ea typeface="+mn-ea"/>
          <a:cs typeface="+mn-cs"/>
        </a:defRPr>
      </a:lvl5pPr>
      <a:lvl6pPr marL="2603114" indent="-236647" algn="l" defTabSz="946587" rtl="0" eaLnBrk="1" latinLnBrk="0" hangingPunct="1">
        <a:lnSpc>
          <a:spcPct val="90000"/>
        </a:lnSpc>
        <a:spcBef>
          <a:spcPts val="518"/>
        </a:spcBef>
        <a:buFont typeface="Arial" panose="020B0604020202020204" pitchFamily="34" charset="0"/>
        <a:buChar char="•"/>
        <a:defRPr sz="1863" kern="1200">
          <a:solidFill>
            <a:schemeClr val="tx1"/>
          </a:solidFill>
          <a:latin typeface="+mn-lt"/>
          <a:ea typeface="+mn-ea"/>
          <a:cs typeface="+mn-cs"/>
        </a:defRPr>
      </a:lvl6pPr>
      <a:lvl7pPr marL="3076407" indent="-236647" algn="l" defTabSz="946587" rtl="0" eaLnBrk="1" latinLnBrk="0" hangingPunct="1">
        <a:lnSpc>
          <a:spcPct val="90000"/>
        </a:lnSpc>
        <a:spcBef>
          <a:spcPts val="518"/>
        </a:spcBef>
        <a:buFont typeface="Arial" panose="020B0604020202020204" pitchFamily="34" charset="0"/>
        <a:buChar char="•"/>
        <a:defRPr sz="1863" kern="1200">
          <a:solidFill>
            <a:schemeClr val="tx1"/>
          </a:solidFill>
          <a:latin typeface="+mn-lt"/>
          <a:ea typeface="+mn-ea"/>
          <a:cs typeface="+mn-cs"/>
        </a:defRPr>
      </a:lvl7pPr>
      <a:lvl8pPr marL="3549701" indent="-236647" algn="l" defTabSz="946587" rtl="0" eaLnBrk="1" latinLnBrk="0" hangingPunct="1">
        <a:lnSpc>
          <a:spcPct val="90000"/>
        </a:lnSpc>
        <a:spcBef>
          <a:spcPts val="518"/>
        </a:spcBef>
        <a:buFont typeface="Arial" panose="020B0604020202020204" pitchFamily="34" charset="0"/>
        <a:buChar char="•"/>
        <a:defRPr sz="1863" kern="1200">
          <a:solidFill>
            <a:schemeClr val="tx1"/>
          </a:solidFill>
          <a:latin typeface="+mn-lt"/>
          <a:ea typeface="+mn-ea"/>
          <a:cs typeface="+mn-cs"/>
        </a:defRPr>
      </a:lvl8pPr>
      <a:lvl9pPr marL="4022994" indent="-236647" algn="l" defTabSz="946587" rtl="0" eaLnBrk="1" latinLnBrk="0" hangingPunct="1">
        <a:lnSpc>
          <a:spcPct val="90000"/>
        </a:lnSpc>
        <a:spcBef>
          <a:spcPts val="518"/>
        </a:spcBef>
        <a:buFont typeface="Arial" panose="020B0604020202020204" pitchFamily="34" charset="0"/>
        <a:buChar char="•"/>
        <a:defRPr sz="18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46587" rtl="0" eaLnBrk="1" latinLnBrk="0" hangingPunct="1">
        <a:defRPr sz="1863" kern="1200">
          <a:solidFill>
            <a:schemeClr val="tx1"/>
          </a:solidFill>
          <a:latin typeface="+mn-lt"/>
          <a:ea typeface="+mn-ea"/>
          <a:cs typeface="+mn-cs"/>
        </a:defRPr>
      </a:lvl1pPr>
      <a:lvl2pPr marL="473293" algn="l" defTabSz="946587" rtl="0" eaLnBrk="1" latinLnBrk="0" hangingPunct="1">
        <a:defRPr sz="1863" kern="1200">
          <a:solidFill>
            <a:schemeClr val="tx1"/>
          </a:solidFill>
          <a:latin typeface="+mn-lt"/>
          <a:ea typeface="+mn-ea"/>
          <a:cs typeface="+mn-cs"/>
        </a:defRPr>
      </a:lvl2pPr>
      <a:lvl3pPr marL="946587" algn="l" defTabSz="946587" rtl="0" eaLnBrk="1" latinLnBrk="0" hangingPunct="1">
        <a:defRPr sz="1863" kern="1200">
          <a:solidFill>
            <a:schemeClr val="tx1"/>
          </a:solidFill>
          <a:latin typeface="+mn-lt"/>
          <a:ea typeface="+mn-ea"/>
          <a:cs typeface="+mn-cs"/>
        </a:defRPr>
      </a:lvl3pPr>
      <a:lvl4pPr marL="1419880" algn="l" defTabSz="946587" rtl="0" eaLnBrk="1" latinLnBrk="0" hangingPunct="1">
        <a:defRPr sz="1863" kern="1200">
          <a:solidFill>
            <a:schemeClr val="tx1"/>
          </a:solidFill>
          <a:latin typeface="+mn-lt"/>
          <a:ea typeface="+mn-ea"/>
          <a:cs typeface="+mn-cs"/>
        </a:defRPr>
      </a:lvl4pPr>
      <a:lvl5pPr marL="1893174" algn="l" defTabSz="946587" rtl="0" eaLnBrk="1" latinLnBrk="0" hangingPunct="1">
        <a:defRPr sz="1863" kern="1200">
          <a:solidFill>
            <a:schemeClr val="tx1"/>
          </a:solidFill>
          <a:latin typeface="+mn-lt"/>
          <a:ea typeface="+mn-ea"/>
          <a:cs typeface="+mn-cs"/>
        </a:defRPr>
      </a:lvl5pPr>
      <a:lvl6pPr marL="2366467" algn="l" defTabSz="946587" rtl="0" eaLnBrk="1" latinLnBrk="0" hangingPunct="1">
        <a:defRPr sz="1863" kern="1200">
          <a:solidFill>
            <a:schemeClr val="tx1"/>
          </a:solidFill>
          <a:latin typeface="+mn-lt"/>
          <a:ea typeface="+mn-ea"/>
          <a:cs typeface="+mn-cs"/>
        </a:defRPr>
      </a:lvl6pPr>
      <a:lvl7pPr marL="2839761" algn="l" defTabSz="946587" rtl="0" eaLnBrk="1" latinLnBrk="0" hangingPunct="1">
        <a:defRPr sz="1863" kern="1200">
          <a:solidFill>
            <a:schemeClr val="tx1"/>
          </a:solidFill>
          <a:latin typeface="+mn-lt"/>
          <a:ea typeface="+mn-ea"/>
          <a:cs typeface="+mn-cs"/>
        </a:defRPr>
      </a:lvl7pPr>
      <a:lvl8pPr marL="3313054" algn="l" defTabSz="946587" rtl="0" eaLnBrk="1" latinLnBrk="0" hangingPunct="1">
        <a:defRPr sz="1863" kern="1200">
          <a:solidFill>
            <a:schemeClr val="tx1"/>
          </a:solidFill>
          <a:latin typeface="+mn-lt"/>
          <a:ea typeface="+mn-ea"/>
          <a:cs typeface="+mn-cs"/>
        </a:defRPr>
      </a:lvl8pPr>
      <a:lvl9pPr marL="3786348" algn="l" defTabSz="946587" rtl="0" eaLnBrk="1" latinLnBrk="0" hangingPunct="1">
        <a:defRPr sz="18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https://comms.leeds.ac.uk/wp-content/uploads/sites/51/2021/04/Visual-identity-section-images--e1618925864440.png" TargetMode="External"/><Relationship Id="rId3" Type="http://schemas.openxmlformats.org/officeDocument/2006/relationships/hyperlink" Target="mailto:myrto.efstathiou@Nottingham.ac.uk" TargetMode="External"/><Relationship Id="rId7" Type="http://schemas.openxmlformats.org/officeDocument/2006/relationships/image" Target="../media/image2.png"/><Relationship Id="rId2" Type="http://schemas.openxmlformats.org/officeDocument/2006/relationships/hyperlink" Target="mailto:mercy.mwansa@Nottingham.ac.uk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https://www.nottingham.ac.uk/Brand/LegacyAssets/images-multimedia/2020/Visual-identity/Logos/UoN-Single-Col-Logo-Blue-RGB.png" TargetMode="External"/><Relationship Id="rId11" Type="http://schemas.openxmlformats.org/officeDocument/2006/relationships/image" Target="../media/image4.png"/><Relationship Id="rId5" Type="http://schemas.openxmlformats.org/officeDocument/2006/relationships/image" Target="../media/image1.png"/><Relationship Id="rId10" Type="http://schemas.openxmlformats.org/officeDocument/2006/relationships/image" Target="https://www.sgsss.ac.uk/wp-content/uploads/2018/06/solologo-1.png" TargetMode="External"/><Relationship Id="rId4" Type="http://schemas.openxmlformats.org/officeDocument/2006/relationships/hyperlink" Target="mailto:natashanicholls1@nottingham.ac.uk" TargetMode="External"/><Relationship Id="rId9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23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522A6A32-A9C7-154A-BAAF-87C77B0E4C3C}"/>
              </a:ext>
            </a:extLst>
          </p:cNvPr>
          <p:cNvSpPr txBox="1"/>
          <p:nvPr/>
        </p:nvSpPr>
        <p:spPr>
          <a:xfrm>
            <a:off x="614235" y="1126840"/>
            <a:ext cx="8715629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bg1"/>
                </a:solidFill>
              </a:rPr>
              <a:t>Designing, measuring and supporting success for PGRs from diverse backgrounds</a:t>
            </a:r>
          </a:p>
          <a:p>
            <a:endParaRPr lang="en-GB" sz="1600" b="1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1"/>
                </a:solidFill>
              </a:rPr>
              <a:t>Are you a PGR student at one of the following UK institutions: University of Nottingham, University of Leeds, University of Warwick, Scottish Graduate School of Social Science (SGSSS)?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1"/>
                </a:solidFill>
              </a:rPr>
              <a:t>Do you identify as coming from a diverse background?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400" i="1" dirty="0">
                <a:solidFill>
                  <a:schemeClr val="bg1"/>
                </a:solidFill>
              </a:rPr>
              <a:t>(More information on the characteristics which can be considered diverse is here: https://</a:t>
            </a:r>
            <a:r>
              <a:rPr lang="en-GB" sz="1400" i="1" dirty="0" err="1">
                <a:solidFill>
                  <a:schemeClr val="bg1"/>
                </a:solidFill>
              </a:rPr>
              <a:t>www.nottingham.ac.uk</a:t>
            </a:r>
            <a:r>
              <a:rPr lang="en-GB" sz="1400" i="1" dirty="0">
                <a:solidFill>
                  <a:schemeClr val="bg1"/>
                </a:solidFill>
              </a:rPr>
              <a:t>/</a:t>
            </a:r>
            <a:r>
              <a:rPr lang="en-GB" sz="1400" i="1" dirty="0" err="1">
                <a:solidFill>
                  <a:schemeClr val="bg1"/>
                </a:solidFill>
              </a:rPr>
              <a:t>edi</a:t>
            </a:r>
            <a:r>
              <a:rPr lang="en-GB" sz="1400" i="1" dirty="0">
                <a:solidFill>
                  <a:schemeClr val="bg1"/>
                </a:solidFill>
              </a:rPr>
              <a:t>/characteristics/</a:t>
            </a:r>
            <a:r>
              <a:rPr lang="en-GB" sz="1400" i="1" dirty="0" err="1">
                <a:solidFill>
                  <a:schemeClr val="bg1"/>
                </a:solidFill>
              </a:rPr>
              <a:t>characteristics.aspx</a:t>
            </a:r>
            <a:r>
              <a:rPr lang="en-GB" sz="1400" i="1" dirty="0">
                <a:solidFill>
                  <a:schemeClr val="bg1"/>
                </a:solidFill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bg1"/>
              </a:solidFill>
            </a:endParaRPr>
          </a:p>
          <a:p>
            <a:r>
              <a:rPr lang="en-GB" sz="1600" dirty="0">
                <a:solidFill>
                  <a:schemeClr val="bg1"/>
                </a:solidFill>
              </a:rPr>
              <a:t>If yes, we would like to invite you to take part in a focus group about your experiences. This cross-institutional project seeks to understand and define how PGR students from diverse background measure and understand success. </a:t>
            </a:r>
          </a:p>
          <a:p>
            <a:endParaRPr lang="en-GB" sz="1600" dirty="0">
              <a:solidFill>
                <a:schemeClr val="bg1"/>
              </a:solidFill>
            </a:endParaRPr>
          </a:p>
          <a:p>
            <a:r>
              <a:rPr lang="en-GB" sz="1600" dirty="0">
                <a:solidFill>
                  <a:schemeClr val="bg1"/>
                </a:solidFill>
              </a:rPr>
              <a:t>Participation will involve taking part in either a face to face or online focus group discussion of one hour.  Each participant will receive a £10 amazon voucher. </a:t>
            </a:r>
          </a:p>
          <a:p>
            <a:endParaRPr lang="en-GB" sz="1600" dirty="0">
              <a:solidFill>
                <a:schemeClr val="bg1"/>
              </a:solidFill>
            </a:endParaRPr>
          </a:p>
          <a:p>
            <a:r>
              <a:rPr lang="en-GB" sz="1600" dirty="0">
                <a:solidFill>
                  <a:schemeClr val="bg1"/>
                </a:solidFill>
              </a:rPr>
              <a:t>If you are interested, please contact the following researchers (</a:t>
            </a:r>
            <a:r>
              <a:rPr lang="en-GB" sz="1600" b="1" dirty="0">
                <a:solidFill>
                  <a:schemeClr val="bg1"/>
                </a:solidFill>
              </a:rPr>
              <a:t>please contact the relevant person for your institution</a:t>
            </a:r>
            <a:r>
              <a:rPr lang="en-GB" sz="1600" dirty="0">
                <a:solidFill>
                  <a:schemeClr val="bg1"/>
                </a:solidFill>
              </a:rPr>
              <a:t>):</a:t>
            </a:r>
          </a:p>
          <a:p>
            <a:endParaRPr lang="en-GB" sz="16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1"/>
                </a:solidFill>
              </a:rPr>
              <a:t>University of Leeds: Mercy </a:t>
            </a:r>
            <a:r>
              <a:rPr lang="en-GB" sz="1600" dirty="0" err="1">
                <a:solidFill>
                  <a:schemeClr val="bg1"/>
                </a:solidFill>
              </a:rPr>
              <a:t>Mwansa</a:t>
            </a:r>
            <a:r>
              <a:rPr lang="en-GB" sz="1600" dirty="0">
                <a:solidFill>
                  <a:schemeClr val="bg1"/>
                </a:solidFill>
              </a:rPr>
              <a:t> </a:t>
            </a:r>
            <a:r>
              <a:rPr lang="en-GB" sz="1600" dirty="0">
                <a:solidFill>
                  <a:schemeClr val="bg1"/>
                </a:solidFill>
                <a:hlinkClick r:id="rId2"/>
              </a:rPr>
              <a:t>mercy.mwansa@Nottingham.ac.uk</a:t>
            </a:r>
            <a:r>
              <a:rPr lang="en-GB" sz="1600" dirty="0">
                <a:solidFill>
                  <a:schemeClr val="bg1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1"/>
                </a:solidFill>
              </a:rPr>
              <a:t>Scottish Graduate School of Social Sciences: </a:t>
            </a:r>
            <a:r>
              <a:rPr lang="en-GB" sz="1600" dirty="0" err="1">
                <a:solidFill>
                  <a:schemeClr val="bg1"/>
                </a:solidFill>
              </a:rPr>
              <a:t>Myrto</a:t>
            </a:r>
            <a:r>
              <a:rPr lang="en-GB" sz="1600" dirty="0">
                <a:solidFill>
                  <a:schemeClr val="bg1"/>
                </a:solidFill>
              </a:rPr>
              <a:t> </a:t>
            </a:r>
            <a:r>
              <a:rPr lang="en-GB" sz="1600" dirty="0" err="1">
                <a:solidFill>
                  <a:schemeClr val="bg1"/>
                </a:solidFill>
              </a:rPr>
              <a:t>Efstathiou</a:t>
            </a:r>
            <a:r>
              <a:rPr lang="en-GB" sz="1600" dirty="0">
                <a:solidFill>
                  <a:schemeClr val="bg1"/>
                </a:solidFill>
              </a:rPr>
              <a:t> </a:t>
            </a:r>
            <a:r>
              <a:rPr lang="en-GB" sz="1600" dirty="0">
                <a:solidFill>
                  <a:schemeClr val="bg1"/>
                </a:solidFill>
                <a:hlinkClick r:id="rId3"/>
              </a:rPr>
              <a:t>myrto.efstathiou@Nottingham.ac.uk</a:t>
            </a:r>
            <a:r>
              <a:rPr lang="en-GB" sz="1600" dirty="0">
                <a:solidFill>
                  <a:schemeClr val="bg1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1"/>
                </a:solidFill>
              </a:rPr>
              <a:t>University of Nottingham AND University of Warwick: Natasha Nicholls, </a:t>
            </a:r>
            <a:r>
              <a:rPr lang="en-GB" sz="1600" dirty="0">
                <a:solidFill>
                  <a:schemeClr val="bg1"/>
                </a:solidFill>
                <a:hlinkClick r:id="rId4"/>
              </a:rPr>
              <a:t>natashanicholls1@nottingham.ac.uk</a:t>
            </a:r>
            <a:endParaRPr lang="en-GB" sz="1600" dirty="0">
              <a:solidFill>
                <a:schemeClr val="bg1"/>
              </a:solidFill>
            </a:endParaRPr>
          </a:p>
          <a:p>
            <a:endParaRPr lang="en-GB" sz="1600" dirty="0">
              <a:solidFill>
                <a:schemeClr val="bg1"/>
              </a:solidFill>
            </a:endParaRPr>
          </a:p>
          <a:p>
            <a:pPr algn="ctr"/>
            <a:r>
              <a:rPr lang="en-GB" sz="1600" b="1" dirty="0">
                <a:solidFill>
                  <a:schemeClr val="bg1"/>
                </a:solidFill>
              </a:rPr>
              <a:t>Focus Groups will take place in late August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40309D13-AA73-6D4E-BBBC-D5BCBBFECC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676332" cy="48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" descr="Logos">
            <a:extLst>
              <a:ext uri="{FF2B5EF4-FFF2-40B4-BE49-F238E27FC236}">
                <a16:creationId xmlns:a16="http://schemas.microsoft.com/office/drawing/2014/main" id="{FB7A1258-0165-F245-834F-AD2CE1A9A5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301" y="140206"/>
            <a:ext cx="2493818" cy="916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4">
            <a:extLst>
              <a:ext uri="{FF2B5EF4-FFF2-40B4-BE49-F238E27FC236}">
                <a16:creationId xmlns:a16="http://schemas.microsoft.com/office/drawing/2014/main" id="{F28D779F-453A-C04B-B983-C505847CB4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93818" y="24384"/>
            <a:ext cx="13218284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A499F3B6-1DDC-1D4D-BB93-E5969A5B0B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84187" y="94487"/>
            <a:ext cx="1342502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9" name="Picture 3" descr="The logo : Communications and Engagement">
            <a:extLst>
              <a:ext uri="{FF2B5EF4-FFF2-40B4-BE49-F238E27FC236}">
                <a16:creationId xmlns:a16="http://schemas.microsoft.com/office/drawing/2014/main" id="{F00F730B-7D15-4244-9CE3-00812E236B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7287" y="188899"/>
            <a:ext cx="2493817" cy="795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8">
            <a:extLst>
              <a:ext uri="{FF2B5EF4-FFF2-40B4-BE49-F238E27FC236}">
                <a16:creationId xmlns:a16="http://schemas.microsoft.com/office/drawing/2014/main" id="{94CDBAB8-4B48-8D43-A0C8-C405CA1165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7359" y="66388"/>
            <a:ext cx="1199618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31" name="Picture 4" descr="Scottish Graduate School of Social Science – Sgoil Cheumnaichean Saidheans  Sòisealta na h-Alba">
            <a:extLst>
              <a:ext uri="{FF2B5EF4-FFF2-40B4-BE49-F238E27FC236}">
                <a16:creationId xmlns:a16="http://schemas.microsoft.com/office/drawing/2014/main" id="{8FA16B7F-5445-0244-A214-77BB65F6D4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706" y="76866"/>
            <a:ext cx="1043060" cy="1025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MOAC Branding">
            <a:extLst>
              <a:ext uri="{FF2B5EF4-FFF2-40B4-BE49-F238E27FC236}">
                <a16:creationId xmlns:a16="http://schemas.microsoft.com/office/drawing/2014/main" id="{13EA6E47-A21F-924F-9957-264CF69EE4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2306" y="205934"/>
            <a:ext cx="2493818" cy="765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0593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</TotalTime>
  <Words>235</Words>
  <Application>Microsoft Macintosh PowerPoint</Application>
  <PresentationFormat>Custom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Natasha Nicholls</dc:creator>
  <cp:lastModifiedBy>Natasha Nicholls</cp:lastModifiedBy>
  <cp:revision>4</cp:revision>
  <dcterms:created xsi:type="dcterms:W3CDTF">2022-05-18T14:47:31Z</dcterms:created>
  <dcterms:modified xsi:type="dcterms:W3CDTF">2022-08-02T07:53:34Z</dcterms:modified>
</cp:coreProperties>
</file>