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4" r:id="rId2"/>
    <p:sldId id="307" r:id="rId3"/>
    <p:sldId id="313"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327"/>
  </p:normalViewPr>
  <p:slideViewPr>
    <p:cSldViewPr snapToGrid="0" snapToObjects="1">
      <p:cViewPr varScale="1">
        <p:scale>
          <a:sx n="104" d="100"/>
          <a:sy n="104" d="100"/>
        </p:scale>
        <p:origin x="232"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6E5E9-D1BE-9444-B984-06EA4418464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9061CCC-FA85-BF49-8875-35FDFC8BD8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ABC6D45-E26C-6544-87E0-540AFFC9E17E}"/>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5" name="Footer Placeholder 4">
            <a:extLst>
              <a:ext uri="{FF2B5EF4-FFF2-40B4-BE49-F238E27FC236}">
                <a16:creationId xmlns:a16="http://schemas.microsoft.com/office/drawing/2014/main" id="{CC3C0B69-6B09-AC4E-AD0D-67BF30BC84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B4A7D7-9578-8D4F-B473-58DEB6DCADC5}"/>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3375291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A7731-0AFE-5949-8536-7BC3300A4A2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CF98624-448E-EE41-9B1D-57D75ABE9CA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C56A5C2-129B-3646-AE8B-FF07B78435E6}"/>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5" name="Footer Placeholder 4">
            <a:extLst>
              <a:ext uri="{FF2B5EF4-FFF2-40B4-BE49-F238E27FC236}">
                <a16:creationId xmlns:a16="http://schemas.microsoft.com/office/drawing/2014/main" id="{B8C7E3EF-1522-3D4E-B80B-70CD8E9228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6D36E0-3A5C-E24C-84AF-2D1AC66D9074}"/>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2168625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DEC101-5DC6-C44B-999A-02976801C5C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BEB79D7-2ADE-8042-8F47-87042A6168D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EA28780-9D45-7A4E-8F52-7B01D350987C}"/>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5" name="Footer Placeholder 4">
            <a:extLst>
              <a:ext uri="{FF2B5EF4-FFF2-40B4-BE49-F238E27FC236}">
                <a16:creationId xmlns:a16="http://schemas.microsoft.com/office/drawing/2014/main" id="{3A800CF8-7D2E-184F-97CB-42AFD595DB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07C693-C54F-BD46-9971-A3BBC89B10EE}"/>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3390993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2FBE9-1B91-6E49-BD2B-427DBDE992F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B453A0B-91FD-AF4F-A4D8-8A26327D0C0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8DEA38-35C5-C949-9B6C-994311AAA67C}"/>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5" name="Footer Placeholder 4">
            <a:extLst>
              <a:ext uri="{FF2B5EF4-FFF2-40B4-BE49-F238E27FC236}">
                <a16:creationId xmlns:a16="http://schemas.microsoft.com/office/drawing/2014/main" id="{05771532-AF47-B047-BD2F-21C9DCECC7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8FAFC0-9406-E143-924E-82B21B0E6049}"/>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220757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490EC-49BB-934A-8764-DEB1F547279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61C5C98-7879-7142-85AF-1B0E217876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8A0EA2F-7B93-7F40-AE5A-E8A6CE49BC68}"/>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5" name="Footer Placeholder 4">
            <a:extLst>
              <a:ext uri="{FF2B5EF4-FFF2-40B4-BE49-F238E27FC236}">
                <a16:creationId xmlns:a16="http://schemas.microsoft.com/office/drawing/2014/main" id="{62EC2000-9B2F-8B48-BFF1-A48DCDB3EB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C7F799-2147-8B44-9F6B-0BCBEFBFB967}"/>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3207382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224AE-81F4-6F4C-B4CC-740FED61F8E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BF29CFD-496A-434A-8BF8-38E983B4B11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E2B2791-DBDA-7A41-BD4F-0B26EA91FC0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AF47E8D-EC5F-5B46-91EE-EA95D7729DEA}"/>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6" name="Footer Placeholder 5">
            <a:extLst>
              <a:ext uri="{FF2B5EF4-FFF2-40B4-BE49-F238E27FC236}">
                <a16:creationId xmlns:a16="http://schemas.microsoft.com/office/drawing/2014/main" id="{49DEEAB9-B982-3D42-A6F2-7CBECCEC85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26BBA4-1734-BD4B-921F-9194169487FA}"/>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612257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A017-6320-384C-9EFC-C417E7F2159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A11729A-0AA7-694E-8D76-E210AB5A0A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4FB79DE-907E-CF49-8B46-FD2E304EA7A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3B69F4E-53BE-4044-A163-128150E523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72D9CBD-DAE0-254F-A5DE-490691B6F0F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076BDAC-17DD-7C48-AEFD-D22E501C9403}"/>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8" name="Footer Placeholder 7">
            <a:extLst>
              <a:ext uri="{FF2B5EF4-FFF2-40B4-BE49-F238E27FC236}">
                <a16:creationId xmlns:a16="http://schemas.microsoft.com/office/drawing/2014/main" id="{E22B383B-FF76-2445-A758-4748DD2CFCE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5A11CA-64D7-0B4E-9B61-CE91844464EC}"/>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2097207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A52D-A952-E64D-98ED-B5BB0A282ED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EFD015D-1BBD-9A4B-82DE-C8E673640DA1}"/>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4" name="Footer Placeholder 3">
            <a:extLst>
              <a:ext uri="{FF2B5EF4-FFF2-40B4-BE49-F238E27FC236}">
                <a16:creationId xmlns:a16="http://schemas.microsoft.com/office/drawing/2014/main" id="{B5B602F8-0E78-F842-9AE6-0980EC0D4A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51FBDCD-9307-6249-9D7A-6C80B5A00CA8}"/>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2420182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6EDAF3-2888-EA41-BE13-2041D2E560A7}"/>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3" name="Footer Placeholder 2">
            <a:extLst>
              <a:ext uri="{FF2B5EF4-FFF2-40B4-BE49-F238E27FC236}">
                <a16:creationId xmlns:a16="http://schemas.microsoft.com/office/drawing/2014/main" id="{88E1B7E0-2F3E-8641-94D7-B88347B101A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D56FC9-4E3C-6746-B7D5-CFBAFD6B2461}"/>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883804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B2F8A-1CC5-ED47-853E-51E300D7B14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307E300-5306-374A-AB3B-F2F19E0902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BC352F0-8E5F-014F-A8D8-A673116CE6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CB13363-49E7-CF4D-BF0D-7565AC210596}"/>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6" name="Footer Placeholder 5">
            <a:extLst>
              <a:ext uri="{FF2B5EF4-FFF2-40B4-BE49-F238E27FC236}">
                <a16:creationId xmlns:a16="http://schemas.microsoft.com/office/drawing/2014/main" id="{6436CB77-A553-4140-BF5F-EE3E8884C3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4F48D4-EE44-7B4C-B6A6-F43D0CFDFBEE}"/>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1171287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B4B0B-F380-7644-B2DA-B9DC93CB2A7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D22F41C-DDC1-814F-8D4B-F47F52C575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B1DEBCB-547B-8F40-A851-CEF1C1FE97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B67C448-1561-654C-8D92-3EBFD8FA6DF1}"/>
              </a:ext>
            </a:extLst>
          </p:cNvPr>
          <p:cNvSpPr>
            <a:spLocks noGrp="1"/>
          </p:cNvSpPr>
          <p:nvPr>
            <p:ph type="dt" sz="half" idx="10"/>
          </p:nvPr>
        </p:nvSpPr>
        <p:spPr/>
        <p:txBody>
          <a:bodyPr/>
          <a:lstStyle/>
          <a:p>
            <a:fld id="{0292C342-6CB1-5843-B0CE-654DEB9BD7FF}" type="datetimeFigureOut">
              <a:rPr lang="en-US" smtClean="0"/>
              <a:t>6/24/20</a:t>
            </a:fld>
            <a:endParaRPr lang="en-US"/>
          </a:p>
        </p:txBody>
      </p:sp>
      <p:sp>
        <p:nvSpPr>
          <p:cNvPr id="6" name="Footer Placeholder 5">
            <a:extLst>
              <a:ext uri="{FF2B5EF4-FFF2-40B4-BE49-F238E27FC236}">
                <a16:creationId xmlns:a16="http://schemas.microsoft.com/office/drawing/2014/main" id="{C7EC1754-361C-CA4B-B6B2-9C60CAA2EB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856123-4032-5A4C-8113-4A5555200A3A}"/>
              </a:ext>
            </a:extLst>
          </p:cNvPr>
          <p:cNvSpPr>
            <a:spLocks noGrp="1"/>
          </p:cNvSpPr>
          <p:nvPr>
            <p:ph type="sldNum" sz="quarter" idx="12"/>
          </p:nvPr>
        </p:nvSpPr>
        <p:spPr/>
        <p:txBody>
          <a:bodyPr/>
          <a:lstStyle/>
          <a:p>
            <a:fld id="{1249A4FA-D273-694E-8B24-9FB311C97C95}" type="slidenum">
              <a:rPr lang="en-US" smtClean="0"/>
              <a:t>‹#›</a:t>
            </a:fld>
            <a:endParaRPr lang="en-US"/>
          </a:p>
        </p:txBody>
      </p:sp>
    </p:spTree>
    <p:extLst>
      <p:ext uri="{BB962C8B-B14F-4D97-AF65-F5344CB8AC3E}">
        <p14:creationId xmlns:p14="http://schemas.microsoft.com/office/powerpoint/2010/main" val="1186128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0C4DDA-1E51-6946-ABFE-8E7A118E48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15F5538-7A4C-194C-9941-1524E45512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7B8EED-396F-AE4E-99FF-3800409ED9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2C342-6CB1-5843-B0CE-654DEB9BD7FF}" type="datetimeFigureOut">
              <a:rPr lang="en-US" smtClean="0"/>
              <a:t>6/24/20</a:t>
            </a:fld>
            <a:endParaRPr lang="en-US"/>
          </a:p>
        </p:txBody>
      </p:sp>
      <p:sp>
        <p:nvSpPr>
          <p:cNvPr id="5" name="Footer Placeholder 4">
            <a:extLst>
              <a:ext uri="{FF2B5EF4-FFF2-40B4-BE49-F238E27FC236}">
                <a16:creationId xmlns:a16="http://schemas.microsoft.com/office/drawing/2014/main" id="{AA7378A8-302A-A949-9761-194D393BC3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281D8A1-E57E-BE4B-894D-EFAFC7A945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49A4FA-D273-694E-8B24-9FB311C97C95}" type="slidenum">
              <a:rPr lang="en-US" smtClean="0"/>
              <a:t>‹#›</a:t>
            </a:fld>
            <a:endParaRPr lang="en-US"/>
          </a:p>
        </p:txBody>
      </p:sp>
    </p:spTree>
    <p:extLst>
      <p:ext uri="{BB962C8B-B14F-4D97-AF65-F5344CB8AC3E}">
        <p14:creationId xmlns:p14="http://schemas.microsoft.com/office/powerpoint/2010/main" val="823568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70C0"/>
                </a:solidFill>
              </a:rPr>
              <a:t>Some tips on how to write less badly*</a:t>
            </a:r>
          </a:p>
        </p:txBody>
      </p:sp>
      <p:sp>
        <p:nvSpPr>
          <p:cNvPr id="3" name="Content Placeholder 2"/>
          <p:cNvSpPr>
            <a:spLocks noGrp="1"/>
          </p:cNvSpPr>
          <p:nvPr>
            <p:ph idx="1"/>
          </p:nvPr>
        </p:nvSpPr>
        <p:spPr>
          <a:xfrm>
            <a:off x="1981200" y="1600200"/>
            <a:ext cx="8229600" cy="4953000"/>
          </a:xfrm>
        </p:spPr>
        <p:txBody>
          <a:bodyPr>
            <a:normAutofit/>
          </a:bodyPr>
          <a:lstStyle/>
          <a:p>
            <a:r>
              <a:rPr lang="en-US" b="1" dirty="0"/>
              <a:t>Set a goal based on output, not input</a:t>
            </a:r>
          </a:p>
          <a:p>
            <a:pPr lvl="1"/>
            <a:r>
              <a:rPr lang="en-US" sz="2000" dirty="0"/>
              <a:t>“I will work for 3 hours” is a delusion; “I will write three lines of my thesis today” is a goal</a:t>
            </a:r>
          </a:p>
          <a:p>
            <a:pPr lvl="1">
              <a:buNone/>
            </a:pPr>
            <a:endParaRPr lang="en-US" sz="2000" dirty="0"/>
          </a:p>
          <a:p>
            <a:r>
              <a:rPr lang="en-US" b="1" dirty="0"/>
              <a:t>Find a voice; not just get published</a:t>
            </a:r>
          </a:p>
          <a:p>
            <a:pPr lvl="1"/>
            <a:r>
              <a:rPr lang="en-US" sz="2000" dirty="0"/>
              <a:t>Most of us focus too much on “getting published” as if it had nothing to do with writing about ideas and arguments. “How would my work affect somebody reading it 10 years from now?” should be used as a benchmark for the way we write. Paradoxically, if all you are doing is trying to “get published”, you may not publish very much.</a:t>
            </a:r>
          </a:p>
          <a:p>
            <a:pPr lvl="1"/>
            <a:endParaRPr lang="en-US" sz="2000" dirty="0"/>
          </a:p>
          <a:p>
            <a:pPr lvl="1"/>
            <a:r>
              <a:rPr lang="en-US" sz="2000" dirty="0"/>
              <a:t>Remember, it’s easier to write when you are interested in what you are writing about.</a:t>
            </a:r>
          </a:p>
          <a:p>
            <a:pPr>
              <a:buNone/>
            </a:pPr>
            <a:endParaRPr lang="en-US" sz="2400" b="1" dirty="0"/>
          </a:p>
          <a:p>
            <a:endParaRPr lang="en-US" dirty="0"/>
          </a:p>
        </p:txBody>
      </p:sp>
      <p:sp>
        <p:nvSpPr>
          <p:cNvPr id="4" name="TextBox 3"/>
          <p:cNvSpPr txBox="1"/>
          <p:nvPr/>
        </p:nvSpPr>
        <p:spPr>
          <a:xfrm>
            <a:off x="6858000" y="6211670"/>
            <a:ext cx="3810000" cy="461665"/>
          </a:xfrm>
          <a:prstGeom prst="rect">
            <a:avLst/>
          </a:prstGeom>
          <a:noFill/>
        </p:spPr>
        <p:txBody>
          <a:bodyPr wrap="square" rtlCol="0">
            <a:spAutoFit/>
          </a:bodyPr>
          <a:lstStyle/>
          <a:p>
            <a:r>
              <a:rPr lang="en-US" sz="1200" dirty="0"/>
              <a:t>*These tips come from Michael C. Munger, a Political Science Professor at Duke University</a:t>
            </a:r>
          </a:p>
        </p:txBody>
      </p:sp>
    </p:spTree>
    <p:extLst>
      <p:ext uri="{BB962C8B-B14F-4D97-AF65-F5344CB8AC3E}">
        <p14:creationId xmlns:p14="http://schemas.microsoft.com/office/powerpoint/2010/main" val="394921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a:t>Accept early that not all your work is profound</a:t>
            </a:r>
          </a:p>
          <a:p>
            <a:pPr lvl="1"/>
            <a:r>
              <a:rPr lang="en-US" dirty="0"/>
              <a:t>Many people get frustrated because they can’t get an analytical purchase on the big questions that interest them. Then they don’t write at all.</a:t>
            </a:r>
          </a:p>
          <a:p>
            <a:pPr lvl="1"/>
            <a:endParaRPr lang="en-US" dirty="0"/>
          </a:p>
          <a:p>
            <a:pPr lvl="1"/>
            <a:r>
              <a:rPr lang="en-US" dirty="0"/>
              <a:t>So start small. It is hard to refine your questions, define your term precisely, or know just how your argument will work until you have actually written them down</a:t>
            </a:r>
          </a:p>
        </p:txBody>
      </p:sp>
      <p:sp>
        <p:nvSpPr>
          <p:cNvPr id="4" name="Title 1"/>
          <p:cNvSpPr>
            <a:spLocks noGrp="1"/>
          </p:cNvSpPr>
          <p:nvPr>
            <p:ph type="title"/>
          </p:nvPr>
        </p:nvSpPr>
        <p:spPr/>
        <p:txBody>
          <a:bodyPr>
            <a:normAutofit/>
          </a:bodyPr>
          <a:lstStyle/>
          <a:p>
            <a:r>
              <a:rPr lang="en-US" b="1" dirty="0">
                <a:solidFill>
                  <a:srgbClr val="0070C0"/>
                </a:solidFill>
              </a:rPr>
              <a:t>Some tips on how to write less badly</a:t>
            </a:r>
          </a:p>
        </p:txBody>
      </p:sp>
    </p:spTree>
    <p:extLst>
      <p:ext uri="{BB962C8B-B14F-4D97-AF65-F5344CB8AC3E}">
        <p14:creationId xmlns:p14="http://schemas.microsoft.com/office/powerpoint/2010/main" val="1759825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70C0"/>
                </a:solidFill>
              </a:rPr>
              <a:t>Some tips on how to write less badly</a:t>
            </a:r>
            <a:endParaRPr lang="en-US" dirty="0"/>
          </a:p>
        </p:txBody>
      </p:sp>
      <p:sp>
        <p:nvSpPr>
          <p:cNvPr id="3" name="Content Placeholder 2"/>
          <p:cNvSpPr>
            <a:spLocks noGrp="1"/>
          </p:cNvSpPr>
          <p:nvPr>
            <p:ph idx="1"/>
          </p:nvPr>
        </p:nvSpPr>
        <p:spPr/>
        <p:txBody>
          <a:bodyPr>
            <a:normAutofit/>
          </a:bodyPr>
          <a:lstStyle/>
          <a:p>
            <a:r>
              <a:rPr lang="en-US" b="1" dirty="0"/>
              <a:t>Organize your paper (as well as workshop presentations) in a “</a:t>
            </a:r>
            <a:r>
              <a:rPr lang="en-US" b="1" u="sng" dirty="0"/>
              <a:t>newspaper</a:t>
            </a:r>
            <a:r>
              <a:rPr lang="en-US" b="1" dirty="0"/>
              <a:t>” and not in a “</a:t>
            </a:r>
            <a:r>
              <a:rPr lang="en-US" b="1" u="sng" dirty="0"/>
              <a:t>joke</a:t>
            </a:r>
            <a:r>
              <a:rPr lang="en-US" b="1" dirty="0"/>
              <a:t>” style</a:t>
            </a:r>
          </a:p>
          <a:p>
            <a:pPr lvl="1"/>
            <a:r>
              <a:rPr lang="en-US" dirty="0"/>
              <a:t>Notice how newspapers start with the most important part, then fill in background later for the readers who kept going and want more details</a:t>
            </a:r>
          </a:p>
          <a:p>
            <a:pPr lvl="1"/>
            <a:r>
              <a:rPr lang="en-US" dirty="0"/>
              <a:t>A good joke, on the other hand, has a long windup to the final punchline</a:t>
            </a:r>
          </a:p>
          <a:p>
            <a:pPr lvl="1"/>
            <a:r>
              <a:rPr lang="en-US" b="1" dirty="0">
                <a:solidFill>
                  <a:srgbClr val="FF0000"/>
                </a:solidFill>
              </a:rPr>
              <a:t>Don’t write papers (or present papers) like that</a:t>
            </a:r>
            <a:r>
              <a:rPr lang="en-US" dirty="0"/>
              <a:t> – always put the punchline  right up front and slowly explain the joke. Remember, readers don’t stick around to find the punchline on Table 12.</a:t>
            </a:r>
          </a:p>
        </p:txBody>
      </p:sp>
    </p:spTree>
    <p:extLst>
      <p:ext uri="{BB962C8B-B14F-4D97-AF65-F5344CB8AC3E}">
        <p14:creationId xmlns:p14="http://schemas.microsoft.com/office/powerpoint/2010/main" val="3341921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344</Words>
  <Application>Microsoft Macintosh PowerPoint</Application>
  <PresentationFormat>Widescreen</PresentationFormat>
  <Paragraphs>19</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Some tips on how to write less badly*</vt:lpstr>
      <vt:lpstr>Some tips on how to write less badly</vt:lpstr>
      <vt:lpstr>Some tips on how to write less badly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tips on how to write less badly*</dc:title>
  <dc:creator>Powdthavee, Nattavudh</dc:creator>
  <cp:lastModifiedBy>Powdthavee, Nattavudh</cp:lastModifiedBy>
  <cp:revision>1</cp:revision>
  <dcterms:created xsi:type="dcterms:W3CDTF">2020-06-24T22:39:23Z</dcterms:created>
  <dcterms:modified xsi:type="dcterms:W3CDTF">2020-06-24T22:40:35Z</dcterms:modified>
</cp:coreProperties>
</file>