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4.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5.xml" ContentType="application/vnd.openxmlformats-officedocument.them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6.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81" r:id="rId5"/>
    <p:sldMasterId id="2147483806" r:id="rId6"/>
    <p:sldMasterId id="2147483831" r:id="rId7"/>
    <p:sldMasterId id="2147483856" r:id="rId8"/>
    <p:sldMasterId id="2147483881" r:id="rId9"/>
  </p:sldMasterIdLst>
  <p:notesMasterIdLst>
    <p:notesMasterId r:id="rId35"/>
  </p:notesMasterIdLst>
  <p:handoutMasterIdLst>
    <p:handoutMasterId r:id="rId36"/>
  </p:handoutMasterIdLst>
  <p:sldIdLst>
    <p:sldId id="324" r:id="rId10"/>
    <p:sldId id="440" r:id="rId11"/>
    <p:sldId id="426" r:id="rId12"/>
    <p:sldId id="433" r:id="rId13"/>
    <p:sldId id="442" r:id="rId14"/>
    <p:sldId id="412" r:id="rId15"/>
    <p:sldId id="443" r:id="rId16"/>
    <p:sldId id="410" r:id="rId17"/>
    <p:sldId id="404" r:id="rId18"/>
    <p:sldId id="445" r:id="rId19"/>
    <p:sldId id="377" r:id="rId20"/>
    <p:sldId id="373" r:id="rId21"/>
    <p:sldId id="406" r:id="rId22"/>
    <p:sldId id="434" r:id="rId23"/>
    <p:sldId id="370" r:id="rId24"/>
    <p:sldId id="429" r:id="rId25"/>
    <p:sldId id="436" r:id="rId26"/>
    <p:sldId id="422" r:id="rId27"/>
    <p:sldId id="420" r:id="rId28"/>
    <p:sldId id="438" r:id="rId29"/>
    <p:sldId id="437" r:id="rId30"/>
    <p:sldId id="385" r:id="rId31"/>
    <p:sldId id="427" r:id="rId32"/>
    <p:sldId id="441" r:id="rId33"/>
    <p:sldId id="425" r:id="rId34"/>
  </p:sldIdLst>
  <p:sldSz cx="12192000" cy="6858000"/>
  <p:notesSz cx="6858000" cy="9144000"/>
  <p:custDataLst>
    <p:tags r:id="rId3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uide" id="{ABEBBF96-933D-4ADE-AE1A-06C450A86C39}">
          <p14:sldIdLst>
            <p14:sldId id="324"/>
            <p14:sldId id="440"/>
            <p14:sldId id="426"/>
            <p14:sldId id="433"/>
            <p14:sldId id="442"/>
            <p14:sldId id="412"/>
            <p14:sldId id="443"/>
            <p14:sldId id="410"/>
            <p14:sldId id="404"/>
            <p14:sldId id="445"/>
            <p14:sldId id="377"/>
            <p14:sldId id="373"/>
            <p14:sldId id="406"/>
            <p14:sldId id="434"/>
            <p14:sldId id="370"/>
            <p14:sldId id="429"/>
            <p14:sldId id="436"/>
            <p14:sldId id="422"/>
            <p14:sldId id="420"/>
            <p14:sldId id="438"/>
            <p14:sldId id="437"/>
            <p14:sldId id="385"/>
            <p14:sldId id="427"/>
            <p14:sldId id="441"/>
            <p14:sldId id="425"/>
          </p14:sldIdLst>
        </p14:section>
        <p14:section name="Assets" id="{2250CCF0-DAA3-4CD7-B563-1C83EE4A9EE8}">
          <p14:sldIdLst/>
        </p14:section>
        <p14:section name="Presentation" id="{513FA30C-6103-448B-8BE6-B9AC89BE918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3A3A"/>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1D11A3-FE22-4CB7-A959-D10DFDA28184}" v="62" dt="2025-02-12T09:26:15.256"/>
  </p1510:revLst>
</p1510:revInfo>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1674" y="11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viewProps" Target="viewProps.xml"/><Relationship Id="rId21" Type="http://schemas.openxmlformats.org/officeDocument/2006/relationships/slide" Target="slides/slide12.xml"/><Relationship Id="rId34" Type="http://schemas.openxmlformats.org/officeDocument/2006/relationships/slide" Target="slides/slide25.xml"/><Relationship Id="rId42"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notesMaster" Target="notesMasters/notesMaster1.xml"/><Relationship Id="rId43" Type="http://schemas.microsoft.com/office/2018/10/relationships/authors" Target="author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_rels/data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4.jpeg"/><Relationship Id="rId1" Type="http://schemas.openxmlformats.org/officeDocument/2006/relationships/image" Target="../media/image21.jpeg"/><Relationship Id="rId5" Type="http://schemas.openxmlformats.org/officeDocument/2006/relationships/image" Target="../media/image24.jpeg"/><Relationship Id="rId4" Type="http://schemas.openxmlformats.org/officeDocument/2006/relationships/image" Target="../media/image23.jpeg"/></Relationships>
</file>

<file path=ppt/diagrams/_rels/data4.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42.jpeg"/><Relationship Id="rId7" Type="http://schemas.openxmlformats.org/officeDocument/2006/relationships/image" Target="../media/image46.jpeg"/><Relationship Id="rId2" Type="http://schemas.openxmlformats.org/officeDocument/2006/relationships/image" Target="../media/image41.jpeg"/><Relationship Id="rId1" Type="http://schemas.openxmlformats.org/officeDocument/2006/relationships/image" Target="../media/image40.jpeg"/><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diagrams/_rels/data5.xml.rels><?xml version="1.0" encoding="UTF-8" standalone="yes"?>
<Relationships xmlns="http://schemas.openxmlformats.org/package/2006/relationships"><Relationship Id="rId8" Type="http://schemas.openxmlformats.org/officeDocument/2006/relationships/image" Target="../media/image55.svg"/><Relationship Id="rId13" Type="http://schemas.openxmlformats.org/officeDocument/2006/relationships/image" Target="../media/image60.png"/><Relationship Id="rId18" Type="http://schemas.openxmlformats.org/officeDocument/2006/relationships/image" Target="../media/image65.svg"/><Relationship Id="rId3" Type="http://schemas.openxmlformats.org/officeDocument/2006/relationships/image" Target="../media/image50.png"/><Relationship Id="rId7" Type="http://schemas.openxmlformats.org/officeDocument/2006/relationships/image" Target="../media/image54.png"/><Relationship Id="rId12" Type="http://schemas.openxmlformats.org/officeDocument/2006/relationships/image" Target="../media/image59.svg"/><Relationship Id="rId17" Type="http://schemas.openxmlformats.org/officeDocument/2006/relationships/image" Target="../media/image64.png"/><Relationship Id="rId2" Type="http://schemas.openxmlformats.org/officeDocument/2006/relationships/image" Target="../media/image49.svg"/><Relationship Id="rId16" Type="http://schemas.openxmlformats.org/officeDocument/2006/relationships/image" Target="../media/image63.svg"/><Relationship Id="rId20" Type="http://schemas.openxmlformats.org/officeDocument/2006/relationships/image" Target="../media/image67.svg"/><Relationship Id="rId1" Type="http://schemas.openxmlformats.org/officeDocument/2006/relationships/image" Target="../media/image48.png"/><Relationship Id="rId6" Type="http://schemas.openxmlformats.org/officeDocument/2006/relationships/image" Target="../media/image53.svg"/><Relationship Id="rId11" Type="http://schemas.openxmlformats.org/officeDocument/2006/relationships/image" Target="../media/image58.png"/><Relationship Id="rId5" Type="http://schemas.openxmlformats.org/officeDocument/2006/relationships/image" Target="../media/image52.png"/><Relationship Id="rId15" Type="http://schemas.openxmlformats.org/officeDocument/2006/relationships/image" Target="../media/image62.png"/><Relationship Id="rId10" Type="http://schemas.openxmlformats.org/officeDocument/2006/relationships/image" Target="../media/image57.svg"/><Relationship Id="rId19" Type="http://schemas.openxmlformats.org/officeDocument/2006/relationships/image" Target="../media/image66.png"/><Relationship Id="rId4" Type="http://schemas.openxmlformats.org/officeDocument/2006/relationships/image" Target="../media/image51.svg"/><Relationship Id="rId9" Type="http://schemas.openxmlformats.org/officeDocument/2006/relationships/image" Target="../media/image56.png"/><Relationship Id="rId14" Type="http://schemas.openxmlformats.org/officeDocument/2006/relationships/image" Target="../media/image61.svg"/></Relationships>
</file>

<file path=ppt/diagrams/_rels/data6.xml.rels><?xml version="1.0" encoding="UTF-8" standalone="yes"?>
<Relationships xmlns="http://schemas.openxmlformats.org/package/2006/relationships"><Relationship Id="rId8" Type="http://schemas.openxmlformats.org/officeDocument/2006/relationships/image" Target="../media/image75.jpeg"/><Relationship Id="rId3" Type="http://schemas.openxmlformats.org/officeDocument/2006/relationships/image" Target="../media/image70.jpeg"/><Relationship Id="rId7" Type="http://schemas.openxmlformats.org/officeDocument/2006/relationships/image" Target="../media/image74.jpeg"/><Relationship Id="rId2" Type="http://schemas.openxmlformats.org/officeDocument/2006/relationships/image" Target="../media/image69.jpeg"/><Relationship Id="rId1" Type="http://schemas.openxmlformats.org/officeDocument/2006/relationships/image" Target="../media/image68.jpeg"/><Relationship Id="rId6" Type="http://schemas.openxmlformats.org/officeDocument/2006/relationships/image" Target="../media/image73.jpeg"/><Relationship Id="rId5" Type="http://schemas.openxmlformats.org/officeDocument/2006/relationships/image" Target="../media/image72.jpeg"/><Relationship Id="rId4" Type="http://schemas.openxmlformats.org/officeDocument/2006/relationships/image" Target="../media/image71.jpeg"/><Relationship Id="rId9" Type="http://schemas.openxmlformats.org/officeDocument/2006/relationships/image" Target="../media/image76.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4.jpeg"/><Relationship Id="rId1" Type="http://schemas.openxmlformats.org/officeDocument/2006/relationships/image" Target="../media/image21.jpeg"/><Relationship Id="rId5" Type="http://schemas.openxmlformats.org/officeDocument/2006/relationships/image" Target="../media/image24.jpeg"/><Relationship Id="rId4" Type="http://schemas.openxmlformats.org/officeDocument/2006/relationships/image" Target="../media/image23.jpeg"/></Relationships>
</file>

<file path=ppt/diagrams/_rels/drawing4.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42.jpeg"/><Relationship Id="rId7" Type="http://schemas.openxmlformats.org/officeDocument/2006/relationships/image" Target="../media/image46.jpeg"/><Relationship Id="rId2" Type="http://schemas.openxmlformats.org/officeDocument/2006/relationships/image" Target="../media/image41.jpeg"/><Relationship Id="rId1" Type="http://schemas.openxmlformats.org/officeDocument/2006/relationships/image" Target="../media/image40.jpeg"/><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diagrams/_rels/drawing5.xml.rels><?xml version="1.0" encoding="UTF-8" standalone="yes"?>
<Relationships xmlns="http://schemas.openxmlformats.org/package/2006/relationships"><Relationship Id="rId8" Type="http://schemas.openxmlformats.org/officeDocument/2006/relationships/image" Target="../media/image55.svg"/><Relationship Id="rId13" Type="http://schemas.openxmlformats.org/officeDocument/2006/relationships/image" Target="../media/image60.png"/><Relationship Id="rId18" Type="http://schemas.openxmlformats.org/officeDocument/2006/relationships/image" Target="../media/image65.svg"/><Relationship Id="rId3" Type="http://schemas.openxmlformats.org/officeDocument/2006/relationships/image" Target="../media/image50.png"/><Relationship Id="rId7" Type="http://schemas.openxmlformats.org/officeDocument/2006/relationships/image" Target="../media/image54.png"/><Relationship Id="rId12" Type="http://schemas.openxmlformats.org/officeDocument/2006/relationships/image" Target="../media/image59.svg"/><Relationship Id="rId17" Type="http://schemas.openxmlformats.org/officeDocument/2006/relationships/image" Target="../media/image64.png"/><Relationship Id="rId2" Type="http://schemas.openxmlformats.org/officeDocument/2006/relationships/image" Target="../media/image49.svg"/><Relationship Id="rId16" Type="http://schemas.openxmlformats.org/officeDocument/2006/relationships/image" Target="../media/image63.svg"/><Relationship Id="rId20" Type="http://schemas.openxmlformats.org/officeDocument/2006/relationships/image" Target="../media/image67.svg"/><Relationship Id="rId1" Type="http://schemas.openxmlformats.org/officeDocument/2006/relationships/image" Target="../media/image48.png"/><Relationship Id="rId6" Type="http://schemas.openxmlformats.org/officeDocument/2006/relationships/image" Target="../media/image53.svg"/><Relationship Id="rId11" Type="http://schemas.openxmlformats.org/officeDocument/2006/relationships/image" Target="../media/image58.png"/><Relationship Id="rId5" Type="http://schemas.openxmlformats.org/officeDocument/2006/relationships/image" Target="../media/image52.png"/><Relationship Id="rId15" Type="http://schemas.openxmlformats.org/officeDocument/2006/relationships/image" Target="../media/image62.png"/><Relationship Id="rId10" Type="http://schemas.openxmlformats.org/officeDocument/2006/relationships/image" Target="../media/image57.svg"/><Relationship Id="rId19" Type="http://schemas.openxmlformats.org/officeDocument/2006/relationships/image" Target="../media/image66.png"/><Relationship Id="rId4" Type="http://schemas.openxmlformats.org/officeDocument/2006/relationships/image" Target="../media/image51.svg"/><Relationship Id="rId9" Type="http://schemas.openxmlformats.org/officeDocument/2006/relationships/image" Target="../media/image56.png"/><Relationship Id="rId14" Type="http://schemas.openxmlformats.org/officeDocument/2006/relationships/image" Target="../media/image61.svg"/></Relationships>
</file>

<file path=ppt/diagrams/_rels/drawing6.xml.rels><?xml version="1.0" encoding="UTF-8" standalone="yes"?>
<Relationships xmlns="http://schemas.openxmlformats.org/package/2006/relationships"><Relationship Id="rId8" Type="http://schemas.openxmlformats.org/officeDocument/2006/relationships/image" Target="../media/image75.jpeg"/><Relationship Id="rId3" Type="http://schemas.openxmlformats.org/officeDocument/2006/relationships/image" Target="../media/image70.jpeg"/><Relationship Id="rId7" Type="http://schemas.openxmlformats.org/officeDocument/2006/relationships/image" Target="../media/image74.jpeg"/><Relationship Id="rId2" Type="http://schemas.openxmlformats.org/officeDocument/2006/relationships/image" Target="../media/image69.jpeg"/><Relationship Id="rId1" Type="http://schemas.openxmlformats.org/officeDocument/2006/relationships/image" Target="../media/image68.jpeg"/><Relationship Id="rId6" Type="http://schemas.openxmlformats.org/officeDocument/2006/relationships/image" Target="../media/image73.jpeg"/><Relationship Id="rId5" Type="http://schemas.openxmlformats.org/officeDocument/2006/relationships/image" Target="../media/image72.jpeg"/><Relationship Id="rId4" Type="http://schemas.openxmlformats.org/officeDocument/2006/relationships/image" Target="../media/image71.jpeg"/><Relationship Id="rId9" Type="http://schemas.openxmlformats.org/officeDocument/2006/relationships/image" Target="../media/image76.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521E0D-F433-47E2-8B09-704744A8D0AA}" type="doc">
      <dgm:prSet loTypeId="urn:microsoft.com/office/officeart/2005/8/layout/pList1" loCatId="list" qsTypeId="urn:microsoft.com/office/officeart/2005/8/quickstyle/simple2" qsCatId="simple" csTypeId="urn:microsoft.com/office/officeart/2005/8/colors/colorful5" csCatId="colorful" phldr="1"/>
      <dgm:spPr/>
      <dgm:t>
        <a:bodyPr/>
        <a:lstStyle/>
        <a:p>
          <a:endParaRPr lang="en-GB"/>
        </a:p>
      </dgm:t>
    </dgm:pt>
    <dgm:pt modelId="{79B061D1-E4E8-4915-A336-636F71CBFC98}">
      <dgm:prSet custT="1"/>
      <dgm:spPr/>
      <dgm:t>
        <a:bodyPr/>
        <a:lstStyle/>
        <a:p>
          <a:pPr rtl="0">
            <a:lnSpc>
              <a:spcPct val="100000"/>
            </a:lnSpc>
            <a:spcBef>
              <a:spcPct val="0"/>
            </a:spcBef>
            <a:spcAft>
              <a:spcPts val="0"/>
            </a:spcAft>
          </a:pPr>
          <a:r>
            <a:rPr lang="en-GB" sz="1600" b="1"/>
            <a:t>Wellbeing Support Team</a:t>
          </a:r>
          <a:endParaRPr lang="en-GB" sz="1600" b="1">
            <a:solidFill>
              <a:schemeClr val="tx1"/>
            </a:solidFill>
          </a:endParaRPr>
        </a:p>
        <a:p>
          <a:pPr rtl="0">
            <a:lnSpc>
              <a:spcPct val="100000"/>
            </a:lnSpc>
            <a:spcBef>
              <a:spcPts val="0"/>
            </a:spcBef>
            <a:spcAft>
              <a:spcPts val="0"/>
            </a:spcAft>
          </a:pPr>
          <a:r>
            <a:rPr lang="en-GB" sz="2400" b="1">
              <a:solidFill>
                <a:schemeClr val="tx1"/>
              </a:solidFill>
              <a:latin typeface="Calibri Light" panose="020F0302020204030204"/>
            </a:rPr>
            <a:t> </a:t>
          </a:r>
          <a:r>
            <a:rPr lang="en-GB" sz="1600" b="0">
              <a:solidFill>
                <a:schemeClr val="tx1"/>
              </a:solidFill>
            </a:rPr>
            <a:t>Wellbeing Advisers</a:t>
          </a:r>
        </a:p>
        <a:p>
          <a:pPr rtl="0">
            <a:lnSpc>
              <a:spcPct val="100000"/>
            </a:lnSpc>
            <a:spcBef>
              <a:spcPct val="0"/>
            </a:spcBef>
            <a:spcAft>
              <a:spcPts val="0"/>
            </a:spcAft>
          </a:pPr>
          <a:r>
            <a:rPr lang="en-GB" sz="1600" b="0">
              <a:solidFill>
                <a:schemeClr val="tx1"/>
              </a:solidFill>
            </a:rPr>
            <a:t>Mental Health Nurses</a:t>
          </a:r>
        </a:p>
        <a:p>
          <a:pPr rtl="0">
            <a:lnSpc>
              <a:spcPct val="100000"/>
            </a:lnSpc>
            <a:spcBef>
              <a:spcPct val="0"/>
            </a:spcBef>
            <a:spcAft>
              <a:spcPts val="0"/>
            </a:spcAft>
          </a:pPr>
          <a:r>
            <a:rPr lang="en-GB" sz="1600" b="0">
              <a:solidFill>
                <a:schemeClr val="tx1"/>
              </a:solidFill>
            </a:rPr>
            <a:t>Sexual &amp; Domestic Abuse Advisers</a:t>
          </a:r>
        </a:p>
      </dgm:t>
    </dgm:pt>
    <dgm:pt modelId="{DF2D77C1-966C-4557-87D5-57A940BAB2BA}" type="parTrans" cxnId="{EEE1705D-60BC-4B94-80E6-F88117A01205}">
      <dgm:prSet/>
      <dgm:spPr/>
      <dgm:t>
        <a:bodyPr/>
        <a:lstStyle/>
        <a:p>
          <a:endParaRPr lang="en-GB"/>
        </a:p>
      </dgm:t>
    </dgm:pt>
    <dgm:pt modelId="{AC727FA3-86DC-4639-8CA1-F02979B9869D}" type="sibTrans" cxnId="{EEE1705D-60BC-4B94-80E6-F88117A01205}">
      <dgm:prSet/>
      <dgm:spPr/>
      <dgm:t>
        <a:bodyPr/>
        <a:lstStyle/>
        <a:p>
          <a:endParaRPr lang="en-GB"/>
        </a:p>
      </dgm:t>
    </dgm:pt>
    <dgm:pt modelId="{DDA3DA66-7B83-4B5C-B6C4-EF8FFE30AE64}">
      <dgm:prSet custT="1"/>
      <dgm:spPr/>
      <dgm:t>
        <a:bodyPr/>
        <a:lstStyle/>
        <a:p>
          <a:pPr>
            <a:lnSpc>
              <a:spcPct val="100000"/>
            </a:lnSpc>
            <a:spcAft>
              <a:spcPts val="0"/>
            </a:spcAft>
          </a:pPr>
          <a:r>
            <a:rPr lang="en-GB" sz="1600" b="1">
              <a:solidFill>
                <a:schemeClr val="tx1"/>
              </a:solidFill>
            </a:rPr>
            <a:t>Counselling &amp; Psychotherapy Services </a:t>
          </a:r>
        </a:p>
        <a:p>
          <a:pPr>
            <a:lnSpc>
              <a:spcPct val="100000"/>
            </a:lnSpc>
            <a:spcAft>
              <a:spcPts val="0"/>
            </a:spcAft>
          </a:pPr>
          <a:endParaRPr lang="en-GB" sz="600" b="0">
            <a:solidFill>
              <a:schemeClr val="tx1"/>
            </a:solidFill>
          </a:endParaRPr>
        </a:p>
        <a:p>
          <a:pPr>
            <a:lnSpc>
              <a:spcPct val="100000"/>
            </a:lnSpc>
            <a:spcAft>
              <a:spcPts val="0"/>
            </a:spcAft>
          </a:pPr>
          <a:r>
            <a:rPr lang="en-GB" sz="1600" b="0">
              <a:solidFill>
                <a:schemeClr val="tx1"/>
              </a:solidFill>
            </a:rPr>
            <a:t>Psychological Therapists</a:t>
          </a:r>
        </a:p>
      </dgm:t>
    </dgm:pt>
    <dgm:pt modelId="{59C057E0-FA6F-4489-B3D2-8B2619573EDC}" type="parTrans" cxnId="{255601FA-4FCB-4674-92DD-A1BE9F0BFECA}">
      <dgm:prSet/>
      <dgm:spPr/>
      <dgm:t>
        <a:bodyPr/>
        <a:lstStyle/>
        <a:p>
          <a:endParaRPr lang="en-GB"/>
        </a:p>
      </dgm:t>
    </dgm:pt>
    <dgm:pt modelId="{55A7189A-E538-4965-882A-68001A9D68EE}" type="sibTrans" cxnId="{255601FA-4FCB-4674-92DD-A1BE9F0BFECA}">
      <dgm:prSet/>
      <dgm:spPr/>
      <dgm:t>
        <a:bodyPr/>
        <a:lstStyle/>
        <a:p>
          <a:endParaRPr lang="en-GB"/>
        </a:p>
      </dgm:t>
    </dgm:pt>
    <dgm:pt modelId="{30E24269-0E44-4279-A738-2A788BA4EFC9}">
      <dgm:prSet custT="1"/>
      <dgm:spPr/>
      <dgm:t>
        <a:bodyPr/>
        <a:lstStyle/>
        <a:p>
          <a:pPr>
            <a:lnSpc>
              <a:spcPct val="100000"/>
            </a:lnSpc>
            <a:spcAft>
              <a:spcPts val="0"/>
            </a:spcAft>
          </a:pPr>
          <a:r>
            <a:rPr lang="en-GB" sz="1600" b="1">
              <a:solidFill>
                <a:schemeClr val="tx1"/>
              </a:solidFill>
            </a:rPr>
            <a:t>Disability Services</a:t>
          </a:r>
        </a:p>
        <a:p>
          <a:pPr>
            <a:lnSpc>
              <a:spcPct val="100000"/>
            </a:lnSpc>
            <a:spcAft>
              <a:spcPts val="0"/>
            </a:spcAft>
          </a:pPr>
          <a:endParaRPr lang="en-GB" sz="600" i="0">
            <a:solidFill>
              <a:srgbClr val="0B0C0C"/>
            </a:solidFill>
            <a:effectLst/>
          </a:endParaRPr>
        </a:p>
        <a:p>
          <a:pPr>
            <a:lnSpc>
              <a:spcPct val="100000"/>
            </a:lnSpc>
            <a:spcAft>
              <a:spcPts val="0"/>
            </a:spcAft>
          </a:pPr>
          <a:r>
            <a:rPr lang="en-GB" sz="1600" i="0">
              <a:solidFill>
                <a:srgbClr val="0B0C0C"/>
              </a:solidFill>
              <a:effectLst/>
            </a:rPr>
            <a:t>Disability Advisers</a:t>
          </a:r>
        </a:p>
        <a:p>
          <a:pPr>
            <a:lnSpc>
              <a:spcPct val="100000"/>
            </a:lnSpc>
            <a:spcAft>
              <a:spcPts val="0"/>
            </a:spcAft>
          </a:pPr>
          <a:r>
            <a:rPr lang="en-GB" sz="1600" i="0">
              <a:solidFill>
                <a:srgbClr val="0B0C0C"/>
              </a:solidFill>
              <a:effectLst/>
            </a:rPr>
            <a:t>Mental Health Mentors</a:t>
          </a:r>
        </a:p>
        <a:p>
          <a:pPr>
            <a:lnSpc>
              <a:spcPct val="100000"/>
            </a:lnSpc>
            <a:spcAft>
              <a:spcPts val="0"/>
            </a:spcAft>
          </a:pPr>
          <a:r>
            <a:rPr lang="en-GB" sz="1600" i="0">
              <a:solidFill>
                <a:srgbClr val="0B0C0C"/>
              </a:solidFill>
              <a:effectLst/>
            </a:rPr>
            <a:t>Specialist Study Support Tutors</a:t>
          </a:r>
        </a:p>
      </dgm:t>
    </dgm:pt>
    <dgm:pt modelId="{C2E014E5-5634-4299-A0BA-368B83845581}" type="parTrans" cxnId="{8D74F253-D9EC-42AD-A3D2-798CC93974D5}">
      <dgm:prSet/>
      <dgm:spPr/>
      <dgm:t>
        <a:bodyPr/>
        <a:lstStyle/>
        <a:p>
          <a:endParaRPr lang="en-GB"/>
        </a:p>
      </dgm:t>
    </dgm:pt>
    <dgm:pt modelId="{DC7C2EBC-C98D-4F5F-A20F-E273EF354478}" type="sibTrans" cxnId="{8D74F253-D9EC-42AD-A3D2-798CC93974D5}">
      <dgm:prSet/>
      <dgm:spPr/>
      <dgm:t>
        <a:bodyPr/>
        <a:lstStyle/>
        <a:p>
          <a:endParaRPr lang="en-GB"/>
        </a:p>
      </dgm:t>
    </dgm:pt>
    <dgm:pt modelId="{7D4B0D74-1BF2-49BA-8CC3-51F4C86DBF04}" type="pres">
      <dgm:prSet presAssocID="{92521E0D-F433-47E2-8B09-704744A8D0AA}" presName="Name0" presStyleCnt="0">
        <dgm:presLayoutVars>
          <dgm:dir/>
          <dgm:resizeHandles val="exact"/>
        </dgm:presLayoutVars>
      </dgm:prSet>
      <dgm:spPr/>
    </dgm:pt>
    <dgm:pt modelId="{CB4AA12B-5571-4141-8A57-1220D07D965A}" type="pres">
      <dgm:prSet presAssocID="{79B061D1-E4E8-4915-A336-636F71CBFC98}" presName="compNode" presStyleCnt="0"/>
      <dgm:spPr/>
    </dgm:pt>
    <dgm:pt modelId="{C127020C-10C9-48FD-90E7-F1D7F8EC7F92}" type="pres">
      <dgm:prSet presAssocID="{79B061D1-E4E8-4915-A336-636F71CBFC98}" presName="pict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pt>
    <dgm:pt modelId="{52AE27DD-6286-4DD4-8FD2-10D7DC5D403C}" type="pres">
      <dgm:prSet presAssocID="{79B061D1-E4E8-4915-A336-636F71CBFC98}" presName="textRect" presStyleLbl="revTx" presStyleIdx="0" presStyleCnt="3">
        <dgm:presLayoutVars>
          <dgm:bulletEnabled val="1"/>
        </dgm:presLayoutVars>
      </dgm:prSet>
      <dgm:spPr/>
    </dgm:pt>
    <dgm:pt modelId="{DD9DD5C7-0E0C-43D0-A7CD-4EC84B2789A9}" type="pres">
      <dgm:prSet presAssocID="{AC727FA3-86DC-4639-8CA1-F02979B9869D}" presName="sibTrans" presStyleLbl="sibTrans2D1" presStyleIdx="0" presStyleCnt="0"/>
      <dgm:spPr/>
    </dgm:pt>
    <dgm:pt modelId="{338BE7EC-063A-4264-B01E-04A0DD14CCD2}" type="pres">
      <dgm:prSet presAssocID="{DDA3DA66-7B83-4B5C-B6C4-EF8FFE30AE64}" presName="compNode" presStyleCnt="0"/>
      <dgm:spPr/>
    </dgm:pt>
    <dgm:pt modelId="{CF3CD7FB-3702-4070-94AC-1135FE92E4E0}" type="pres">
      <dgm:prSet presAssocID="{DDA3DA66-7B83-4B5C-B6C4-EF8FFE30AE64}" presName="pictRect" presStyleLbl="nod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3000" r="-23000"/>
          </a:stretch>
        </a:blipFill>
      </dgm:spPr>
    </dgm:pt>
    <dgm:pt modelId="{C12373B6-C814-49B2-80C6-7B57A1B81B12}" type="pres">
      <dgm:prSet presAssocID="{DDA3DA66-7B83-4B5C-B6C4-EF8FFE30AE64}" presName="textRect" presStyleLbl="revTx" presStyleIdx="1" presStyleCnt="3">
        <dgm:presLayoutVars>
          <dgm:bulletEnabled val="1"/>
        </dgm:presLayoutVars>
      </dgm:prSet>
      <dgm:spPr/>
    </dgm:pt>
    <dgm:pt modelId="{559CCC1F-6E5B-44DD-AE8D-3D7E67EB7C99}" type="pres">
      <dgm:prSet presAssocID="{55A7189A-E538-4965-882A-68001A9D68EE}" presName="sibTrans" presStyleLbl="sibTrans2D1" presStyleIdx="0" presStyleCnt="0"/>
      <dgm:spPr/>
    </dgm:pt>
    <dgm:pt modelId="{FFF68DE5-6858-4D1F-82A5-1EBB4C622BE0}" type="pres">
      <dgm:prSet presAssocID="{30E24269-0E44-4279-A738-2A788BA4EFC9}" presName="compNode" presStyleCnt="0"/>
      <dgm:spPr/>
    </dgm:pt>
    <dgm:pt modelId="{066161DF-92C1-46B7-89B8-AC8274E5028D}" type="pres">
      <dgm:prSet presAssocID="{30E24269-0E44-4279-A738-2A788BA4EFC9}" presName="pictRect" presStyleLbl="nod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23000" r="-23000"/>
          </a:stretch>
        </a:blipFill>
      </dgm:spPr>
    </dgm:pt>
    <dgm:pt modelId="{FBF169E0-9B1E-412D-814A-4DB6BFA99F97}" type="pres">
      <dgm:prSet presAssocID="{30E24269-0E44-4279-A738-2A788BA4EFC9}" presName="textRect" presStyleLbl="revTx" presStyleIdx="2" presStyleCnt="3">
        <dgm:presLayoutVars>
          <dgm:bulletEnabled val="1"/>
        </dgm:presLayoutVars>
      </dgm:prSet>
      <dgm:spPr/>
    </dgm:pt>
  </dgm:ptLst>
  <dgm:cxnLst>
    <dgm:cxn modelId="{038A6107-AAA0-40F7-AD2E-005D0519F218}" type="presOf" srcId="{30E24269-0E44-4279-A738-2A788BA4EFC9}" destId="{FBF169E0-9B1E-412D-814A-4DB6BFA99F97}" srcOrd="0" destOrd="0" presId="urn:microsoft.com/office/officeart/2005/8/layout/pList1"/>
    <dgm:cxn modelId="{11363310-B917-4F53-AD6E-7F85D42E1057}" type="presOf" srcId="{92521E0D-F433-47E2-8B09-704744A8D0AA}" destId="{7D4B0D74-1BF2-49BA-8CC3-51F4C86DBF04}" srcOrd="0" destOrd="0" presId="urn:microsoft.com/office/officeart/2005/8/layout/pList1"/>
    <dgm:cxn modelId="{CB882040-D573-4727-BBD0-3278D12506EC}" type="presOf" srcId="{55A7189A-E538-4965-882A-68001A9D68EE}" destId="{559CCC1F-6E5B-44DD-AE8D-3D7E67EB7C99}" srcOrd="0" destOrd="0" presId="urn:microsoft.com/office/officeart/2005/8/layout/pList1"/>
    <dgm:cxn modelId="{EEE1705D-60BC-4B94-80E6-F88117A01205}" srcId="{92521E0D-F433-47E2-8B09-704744A8D0AA}" destId="{79B061D1-E4E8-4915-A336-636F71CBFC98}" srcOrd="0" destOrd="0" parTransId="{DF2D77C1-966C-4557-87D5-57A940BAB2BA}" sibTransId="{AC727FA3-86DC-4639-8CA1-F02979B9869D}"/>
    <dgm:cxn modelId="{8D74F253-D9EC-42AD-A3D2-798CC93974D5}" srcId="{92521E0D-F433-47E2-8B09-704744A8D0AA}" destId="{30E24269-0E44-4279-A738-2A788BA4EFC9}" srcOrd="2" destOrd="0" parTransId="{C2E014E5-5634-4299-A0BA-368B83845581}" sibTransId="{DC7C2EBC-C98D-4F5F-A20F-E273EF354478}"/>
    <dgm:cxn modelId="{EAC905D1-5728-407E-8B05-4F3071069938}" type="presOf" srcId="{79B061D1-E4E8-4915-A336-636F71CBFC98}" destId="{52AE27DD-6286-4DD4-8FD2-10D7DC5D403C}" srcOrd="0" destOrd="0" presId="urn:microsoft.com/office/officeart/2005/8/layout/pList1"/>
    <dgm:cxn modelId="{C764EFEF-5609-478F-9E72-464CDD75B7C0}" type="presOf" srcId="{AC727FA3-86DC-4639-8CA1-F02979B9869D}" destId="{DD9DD5C7-0E0C-43D0-A7CD-4EC84B2789A9}" srcOrd="0" destOrd="0" presId="urn:microsoft.com/office/officeart/2005/8/layout/pList1"/>
    <dgm:cxn modelId="{255601FA-4FCB-4674-92DD-A1BE9F0BFECA}" srcId="{92521E0D-F433-47E2-8B09-704744A8D0AA}" destId="{DDA3DA66-7B83-4B5C-B6C4-EF8FFE30AE64}" srcOrd="1" destOrd="0" parTransId="{59C057E0-FA6F-4489-B3D2-8B2619573EDC}" sibTransId="{55A7189A-E538-4965-882A-68001A9D68EE}"/>
    <dgm:cxn modelId="{371EC0FF-1B82-4ABF-A73F-2119C8793276}" type="presOf" srcId="{DDA3DA66-7B83-4B5C-B6C4-EF8FFE30AE64}" destId="{C12373B6-C814-49B2-80C6-7B57A1B81B12}" srcOrd="0" destOrd="0" presId="urn:microsoft.com/office/officeart/2005/8/layout/pList1"/>
    <dgm:cxn modelId="{8BFA67C9-4C6C-4D80-8D81-EAA64DCA444E}" type="presParOf" srcId="{7D4B0D74-1BF2-49BA-8CC3-51F4C86DBF04}" destId="{CB4AA12B-5571-4141-8A57-1220D07D965A}" srcOrd="0" destOrd="0" presId="urn:microsoft.com/office/officeart/2005/8/layout/pList1"/>
    <dgm:cxn modelId="{9C35D6AC-75EC-422F-8507-97F5E69D3682}" type="presParOf" srcId="{CB4AA12B-5571-4141-8A57-1220D07D965A}" destId="{C127020C-10C9-48FD-90E7-F1D7F8EC7F92}" srcOrd="0" destOrd="0" presId="urn:microsoft.com/office/officeart/2005/8/layout/pList1"/>
    <dgm:cxn modelId="{FC2602B3-24A7-4450-B92D-B62CE145D1B6}" type="presParOf" srcId="{CB4AA12B-5571-4141-8A57-1220D07D965A}" destId="{52AE27DD-6286-4DD4-8FD2-10D7DC5D403C}" srcOrd="1" destOrd="0" presId="urn:microsoft.com/office/officeart/2005/8/layout/pList1"/>
    <dgm:cxn modelId="{3145DB3C-2773-4ADB-931C-157BDB53AEC2}" type="presParOf" srcId="{7D4B0D74-1BF2-49BA-8CC3-51F4C86DBF04}" destId="{DD9DD5C7-0E0C-43D0-A7CD-4EC84B2789A9}" srcOrd="1" destOrd="0" presId="urn:microsoft.com/office/officeart/2005/8/layout/pList1"/>
    <dgm:cxn modelId="{FA6764BF-2CDE-4391-B107-E0A79A4FAF85}" type="presParOf" srcId="{7D4B0D74-1BF2-49BA-8CC3-51F4C86DBF04}" destId="{338BE7EC-063A-4264-B01E-04A0DD14CCD2}" srcOrd="2" destOrd="0" presId="urn:microsoft.com/office/officeart/2005/8/layout/pList1"/>
    <dgm:cxn modelId="{B1B0D26F-2321-4C7A-945B-CB40DBAE8AF7}" type="presParOf" srcId="{338BE7EC-063A-4264-B01E-04A0DD14CCD2}" destId="{CF3CD7FB-3702-4070-94AC-1135FE92E4E0}" srcOrd="0" destOrd="0" presId="urn:microsoft.com/office/officeart/2005/8/layout/pList1"/>
    <dgm:cxn modelId="{DE9C63FF-2E16-4676-AD82-C1A7E79B828F}" type="presParOf" srcId="{338BE7EC-063A-4264-B01E-04A0DD14CCD2}" destId="{C12373B6-C814-49B2-80C6-7B57A1B81B12}" srcOrd="1" destOrd="0" presId="urn:microsoft.com/office/officeart/2005/8/layout/pList1"/>
    <dgm:cxn modelId="{473EAAEE-185F-41B9-A5E6-EBA3B62FA08E}" type="presParOf" srcId="{7D4B0D74-1BF2-49BA-8CC3-51F4C86DBF04}" destId="{559CCC1F-6E5B-44DD-AE8D-3D7E67EB7C99}" srcOrd="3" destOrd="0" presId="urn:microsoft.com/office/officeart/2005/8/layout/pList1"/>
    <dgm:cxn modelId="{FBD2CC53-019F-4900-9000-6DD40D9C393B}" type="presParOf" srcId="{7D4B0D74-1BF2-49BA-8CC3-51F4C86DBF04}" destId="{FFF68DE5-6858-4D1F-82A5-1EBB4C622BE0}" srcOrd="4" destOrd="0" presId="urn:microsoft.com/office/officeart/2005/8/layout/pList1"/>
    <dgm:cxn modelId="{BE6C5040-45DA-4136-93C7-712632331DC3}" type="presParOf" srcId="{FFF68DE5-6858-4D1F-82A5-1EBB4C622BE0}" destId="{066161DF-92C1-46B7-89B8-AC8274E5028D}" srcOrd="0" destOrd="0" presId="urn:microsoft.com/office/officeart/2005/8/layout/pList1"/>
    <dgm:cxn modelId="{9B486A64-1E0D-4125-8EF9-FFEDE048EC16}" type="presParOf" srcId="{FFF68DE5-6858-4D1F-82A5-1EBB4C622BE0}" destId="{FBF169E0-9B1E-412D-814A-4DB6BFA99F97}"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B65186-9A59-4A56-810F-76153E571043}" type="doc">
      <dgm:prSet loTypeId="urn:microsoft.com/office/officeart/2008/layout/BendingPictureCaption" loCatId="picture" qsTypeId="urn:microsoft.com/office/officeart/2005/8/quickstyle/simple1" qsCatId="simple" csTypeId="urn:microsoft.com/office/officeart/2005/8/colors/accent1_2" csCatId="accent1" phldr="1"/>
      <dgm:spPr/>
    </dgm:pt>
    <dgm:pt modelId="{0C415995-EFCB-468E-93CC-7655EC085FD3}">
      <dgm:prSet phldrT="[Text]" custT="1"/>
      <dgm:spPr/>
      <dgm:t>
        <a:bodyPr/>
        <a:lstStyle/>
        <a:p>
          <a:r>
            <a:rPr lang="en-GB" sz="1600" b="1"/>
            <a:t>Brief Consultations</a:t>
          </a:r>
        </a:p>
      </dgm:t>
    </dgm:pt>
    <dgm:pt modelId="{A7E88652-4312-4662-B853-FF5502B9FB4E}" type="parTrans" cxnId="{55A49982-5E82-499D-9469-0B08B7D9323E}">
      <dgm:prSet/>
      <dgm:spPr/>
      <dgm:t>
        <a:bodyPr/>
        <a:lstStyle/>
        <a:p>
          <a:endParaRPr lang="en-GB"/>
        </a:p>
      </dgm:t>
    </dgm:pt>
    <dgm:pt modelId="{818F4F97-795A-48CA-969E-C3B046FAFF4D}" type="sibTrans" cxnId="{55A49982-5E82-499D-9469-0B08B7D9323E}">
      <dgm:prSet/>
      <dgm:spPr/>
      <dgm:t>
        <a:bodyPr/>
        <a:lstStyle/>
        <a:p>
          <a:endParaRPr lang="en-GB"/>
        </a:p>
      </dgm:t>
    </dgm:pt>
    <dgm:pt modelId="{C61D558B-0067-43D0-A285-9381D39C35FB}">
      <dgm:prSet phldrT="[Text]" custT="1"/>
      <dgm:spPr/>
      <dgm:t>
        <a:bodyPr/>
        <a:lstStyle/>
        <a:p>
          <a:r>
            <a:rPr lang="en-GB" sz="1600" b="1"/>
            <a:t>1:1 Appointments</a:t>
          </a:r>
        </a:p>
      </dgm:t>
    </dgm:pt>
    <dgm:pt modelId="{47C79863-BDE4-4F16-BC8E-770FAA4CCF13}" type="parTrans" cxnId="{5C979F94-EC03-473C-AE84-224B5D3884DA}">
      <dgm:prSet/>
      <dgm:spPr/>
      <dgm:t>
        <a:bodyPr/>
        <a:lstStyle/>
        <a:p>
          <a:endParaRPr lang="en-GB"/>
        </a:p>
      </dgm:t>
    </dgm:pt>
    <dgm:pt modelId="{FB285028-A24F-438C-A8B5-A6417A045B7D}" type="sibTrans" cxnId="{5C979F94-EC03-473C-AE84-224B5D3884DA}">
      <dgm:prSet/>
      <dgm:spPr/>
      <dgm:t>
        <a:bodyPr/>
        <a:lstStyle/>
        <a:p>
          <a:endParaRPr lang="en-GB"/>
        </a:p>
      </dgm:t>
    </dgm:pt>
    <dgm:pt modelId="{87067BBA-4DA2-4AC8-81B2-3460DBE0D1AE}">
      <dgm:prSet phldrT="[Text]" custT="1"/>
      <dgm:spPr/>
      <dgm:t>
        <a:bodyPr/>
        <a:lstStyle/>
        <a:p>
          <a:r>
            <a:rPr lang="en-GB" sz="1600" b="1"/>
            <a:t>Group &amp; Interest Sessions</a:t>
          </a:r>
        </a:p>
      </dgm:t>
    </dgm:pt>
    <dgm:pt modelId="{39D4A65A-EC14-4F13-ABEB-380408BADDF1}" type="parTrans" cxnId="{5FD8D902-E251-49BA-B361-121EB7501E83}">
      <dgm:prSet/>
      <dgm:spPr/>
      <dgm:t>
        <a:bodyPr/>
        <a:lstStyle/>
        <a:p>
          <a:endParaRPr lang="en-GB"/>
        </a:p>
      </dgm:t>
    </dgm:pt>
    <dgm:pt modelId="{438E46EE-C18F-4BBB-8698-4928D774F7E7}" type="sibTrans" cxnId="{5FD8D902-E251-49BA-B361-121EB7501E83}">
      <dgm:prSet/>
      <dgm:spPr/>
      <dgm:t>
        <a:bodyPr/>
        <a:lstStyle/>
        <a:p>
          <a:endParaRPr lang="en-GB"/>
        </a:p>
      </dgm:t>
    </dgm:pt>
    <dgm:pt modelId="{04080E65-D14D-4E81-B9AB-2C429D59C47B}">
      <dgm:prSet custT="1"/>
      <dgm:spPr/>
      <dgm:t>
        <a:bodyPr/>
        <a:lstStyle/>
        <a:p>
          <a:r>
            <a:rPr lang="en-GB" sz="1600" b="1"/>
            <a:t>Outreach in Departments</a:t>
          </a:r>
        </a:p>
      </dgm:t>
    </dgm:pt>
    <dgm:pt modelId="{AB2487E9-E6AE-4C9F-B94E-D2DB2E60C870}" type="parTrans" cxnId="{B54F10B8-5323-4DF2-80AB-BF4E2AEC2C27}">
      <dgm:prSet/>
      <dgm:spPr/>
      <dgm:t>
        <a:bodyPr/>
        <a:lstStyle/>
        <a:p>
          <a:endParaRPr lang="en-GB"/>
        </a:p>
      </dgm:t>
    </dgm:pt>
    <dgm:pt modelId="{CF5FA3B7-5331-47BE-BAF3-4A7DA68CE9F7}" type="sibTrans" cxnId="{B54F10B8-5323-4DF2-80AB-BF4E2AEC2C27}">
      <dgm:prSet/>
      <dgm:spPr/>
      <dgm:t>
        <a:bodyPr/>
        <a:lstStyle/>
        <a:p>
          <a:endParaRPr lang="en-GB"/>
        </a:p>
      </dgm:t>
    </dgm:pt>
    <dgm:pt modelId="{12DDD054-E84C-4AAD-8D81-2E8FE6E66DE2}">
      <dgm:prSet custT="1"/>
      <dgm:spPr/>
      <dgm:t>
        <a:bodyPr/>
        <a:lstStyle/>
        <a:p>
          <a:r>
            <a:rPr lang="en-GB" sz="1600" b="1"/>
            <a:t>Responding to concerns</a:t>
          </a:r>
        </a:p>
      </dgm:t>
    </dgm:pt>
    <dgm:pt modelId="{B5EF2953-5B48-496F-B17E-692787FB63DC}" type="parTrans" cxnId="{E08CABA9-B898-4DA1-8B1A-86F7E7867BF3}">
      <dgm:prSet/>
      <dgm:spPr/>
      <dgm:t>
        <a:bodyPr/>
        <a:lstStyle/>
        <a:p>
          <a:endParaRPr lang="en-GB"/>
        </a:p>
      </dgm:t>
    </dgm:pt>
    <dgm:pt modelId="{0339AF57-9BB9-4ECF-901E-B403BD69ECCB}" type="sibTrans" cxnId="{E08CABA9-B898-4DA1-8B1A-86F7E7867BF3}">
      <dgm:prSet/>
      <dgm:spPr/>
      <dgm:t>
        <a:bodyPr/>
        <a:lstStyle/>
        <a:p>
          <a:endParaRPr lang="en-GB"/>
        </a:p>
      </dgm:t>
    </dgm:pt>
    <dgm:pt modelId="{813FA606-616E-4B88-ABFD-44680A4A434C}" type="pres">
      <dgm:prSet presAssocID="{B3B65186-9A59-4A56-810F-76153E571043}" presName="diagram" presStyleCnt="0">
        <dgm:presLayoutVars>
          <dgm:dir/>
        </dgm:presLayoutVars>
      </dgm:prSet>
      <dgm:spPr/>
    </dgm:pt>
    <dgm:pt modelId="{303DFD55-10EE-49EB-AECA-926A6C9BE348}" type="pres">
      <dgm:prSet presAssocID="{0C415995-EFCB-468E-93CC-7655EC085FD3}" presName="composite" presStyleCnt="0"/>
      <dgm:spPr/>
    </dgm:pt>
    <dgm:pt modelId="{8E6F248B-4D76-43AB-A5DC-B2DD0809E3E3}" type="pres">
      <dgm:prSet presAssocID="{0C415995-EFCB-468E-93CC-7655EC085FD3}" presName="Image" presStyleLbl="bgShp" presStyleIdx="0" presStyleCnt="5"/>
      <dgm:spPr>
        <a:blipFill dpi="0" rotWithShape="1">
          <a:blip xmlns:r="http://schemas.openxmlformats.org/officeDocument/2006/relationships" r:embed="rId1"/>
          <a:srcRect/>
          <a:stretch>
            <a:fillRect l="-14018" t="794" r="-43982" b="-794"/>
          </a:stretch>
        </a:blipFill>
      </dgm:spPr>
    </dgm:pt>
    <dgm:pt modelId="{1FDF2760-9D9F-42EC-A844-E1BC4CC292FA}" type="pres">
      <dgm:prSet presAssocID="{0C415995-EFCB-468E-93CC-7655EC085FD3}" presName="Parent" presStyleLbl="node0" presStyleIdx="0" presStyleCnt="5">
        <dgm:presLayoutVars>
          <dgm:bulletEnabled val="1"/>
        </dgm:presLayoutVars>
      </dgm:prSet>
      <dgm:spPr/>
    </dgm:pt>
    <dgm:pt modelId="{48446385-2AE2-46D9-92B8-3F7DFFD9686B}" type="pres">
      <dgm:prSet presAssocID="{818F4F97-795A-48CA-969E-C3B046FAFF4D}" presName="sibTrans" presStyleCnt="0"/>
      <dgm:spPr/>
    </dgm:pt>
    <dgm:pt modelId="{A525AD2E-45F0-4D10-B0D3-580F20D4300F}" type="pres">
      <dgm:prSet presAssocID="{C61D558B-0067-43D0-A285-9381D39C35FB}" presName="composite" presStyleCnt="0"/>
      <dgm:spPr/>
    </dgm:pt>
    <dgm:pt modelId="{23D38174-5481-4065-A5D3-344B344BC304}" type="pres">
      <dgm:prSet presAssocID="{C61D558B-0067-43D0-A285-9381D39C35FB}" presName="Image" presStyleLbl="bgShp" presStyleIdx="1" presStyleCnt="5"/>
      <dgm:spPr>
        <a:blipFill dpi="0" rotWithShape="1">
          <a:blip xmlns:r="http://schemas.openxmlformats.org/officeDocument/2006/relationships" r:embed="rId2"/>
          <a:srcRect/>
          <a:stretch>
            <a:fillRect l="-34446" t="794" r="-9554" b="-794"/>
          </a:stretch>
        </a:blipFill>
      </dgm:spPr>
    </dgm:pt>
    <dgm:pt modelId="{4C62387A-A0E1-4D8F-B14F-1D76EE654BA2}" type="pres">
      <dgm:prSet presAssocID="{C61D558B-0067-43D0-A285-9381D39C35FB}" presName="Parent" presStyleLbl="node0" presStyleIdx="1" presStyleCnt="5">
        <dgm:presLayoutVars>
          <dgm:bulletEnabled val="1"/>
        </dgm:presLayoutVars>
      </dgm:prSet>
      <dgm:spPr/>
    </dgm:pt>
    <dgm:pt modelId="{5C74AB15-5CC8-4BFE-AE38-E4216D8B79DC}" type="pres">
      <dgm:prSet presAssocID="{FB285028-A24F-438C-A8B5-A6417A045B7D}" presName="sibTrans" presStyleCnt="0"/>
      <dgm:spPr/>
    </dgm:pt>
    <dgm:pt modelId="{A639CFC7-48FF-4777-B77B-69AD232E5B3E}" type="pres">
      <dgm:prSet presAssocID="{12DDD054-E84C-4AAD-8D81-2E8FE6E66DE2}" presName="composite" presStyleCnt="0"/>
      <dgm:spPr/>
    </dgm:pt>
    <dgm:pt modelId="{742BDB17-E44E-4E60-B8AE-C12FF3960F79}" type="pres">
      <dgm:prSet presAssocID="{12DDD054-E84C-4AAD-8D81-2E8FE6E66DE2}" presName="Image" presStyleLbl="bgShp"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t="-14000" b="-14000"/>
          </a:stretch>
        </a:blipFill>
      </dgm:spPr>
      <dgm:extLst>
        <a:ext uri="{E40237B7-FDA0-4F09-8148-C483321AD2D9}">
          <dgm14:cNvPr xmlns:dgm14="http://schemas.microsoft.com/office/drawing/2010/diagram" id="0" name="" descr="Woman holding smartphone"/>
        </a:ext>
      </dgm:extLst>
    </dgm:pt>
    <dgm:pt modelId="{CD1E897B-ED91-474C-AA9F-7DD47F25B98D}" type="pres">
      <dgm:prSet presAssocID="{12DDD054-E84C-4AAD-8D81-2E8FE6E66DE2}" presName="Parent" presStyleLbl="node0" presStyleIdx="2" presStyleCnt="5">
        <dgm:presLayoutVars>
          <dgm:bulletEnabled val="1"/>
        </dgm:presLayoutVars>
      </dgm:prSet>
      <dgm:spPr/>
    </dgm:pt>
    <dgm:pt modelId="{B9989BD5-7047-4675-AF11-47F9B682D5DC}" type="pres">
      <dgm:prSet presAssocID="{0339AF57-9BB9-4ECF-901E-B403BD69ECCB}" presName="sibTrans" presStyleCnt="0"/>
      <dgm:spPr/>
    </dgm:pt>
    <dgm:pt modelId="{7D6B6F8A-0A68-4C8F-8F1E-3BA31DB14838}" type="pres">
      <dgm:prSet presAssocID="{87067BBA-4DA2-4AC8-81B2-3460DBE0D1AE}" presName="composite" presStyleCnt="0"/>
      <dgm:spPr/>
    </dgm:pt>
    <dgm:pt modelId="{5F84A82D-243B-4D6A-8D76-FCD54B87821C}" type="pres">
      <dgm:prSet presAssocID="{87067BBA-4DA2-4AC8-81B2-3460DBE0D1AE}" presName="Image" presStyleLbl="bgShp"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l="-5000" r="-5000"/>
          </a:stretch>
        </a:blipFill>
      </dgm:spPr>
    </dgm:pt>
    <dgm:pt modelId="{D8A4C06C-70DD-415B-9391-D59CA57B9D88}" type="pres">
      <dgm:prSet presAssocID="{87067BBA-4DA2-4AC8-81B2-3460DBE0D1AE}" presName="Parent" presStyleLbl="node0" presStyleIdx="3" presStyleCnt="5">
        <dgm:presLayoutVars>
          <dgm:bulletEnabled val="1"/>
        </dgm:presLayoutVars>
      </dgm:prSet>
      <dgm:spPr/>
    </dgm:pt>
    <dgm:pt modelId="{BB49FB1C-37D2-4808-8936-4CD78D0CA305}" type="pres">
      <dgm:prSet presAssocID="{438E46EE-C18F-4BBB-8698-4928D774F7E7}" presName="sibTrans" presStyleCnt="0"/>
      <dgm:spPr/>
    </dgm:pt>
    <dgm:pt modelId="{2A5AB6FA-0417-4A8A-9B54-9ED7CAD858DC}" type="pres">
      <dgm:prSet presAssocID="{04080E65-D14D-4E81-B9AB-2C429D59C47B}" presName="composite" presStyleCnt="0"/>
      <dgm:spPr/>
    </dgm:pt>
    <dgm:pt modelId="{FD4AA13C-FC74-426E-8A4C-E4780061A34C}" type="pres">
      <dgm:prSet presAssocID="{04080E65-D14D-4E81-B9AB-2C429D59C47B}" presName="Image" presStyleLbl="bgShp" presStyleIdx="4" presStyleCnt="5"/>
      <dgm:spPr>
        <a:blipFill>
          <a:blip xmlns:r="http://schemas.openxmlformats.org/officeDocument/2006/relationships" r:embed="rId5"/>
          <a:srcRect/>
          <a:stretch>
            <a:fillRect t="-18000" b="-18000"/>
          </a:stretch>
        </a:blipFill>
      </dgm:spPr>
    </dgm:pt>
    <dgm:pt modelId="{66078A5A-ED7D-4661-8E84-B93364584ED9}" type="pres">
      <dgm:prSet presAssocID="{04080E65-D14D-4E81-B9AB-2C429D59C47B}" presName="Parent" presStyleLbl="node0" presStyleIdx="4" presStyleCnt="5">
        <dgm:presLayoutVars>
          <dgm:bulletEnabled val="1"/>
        </dgm:presLayoutVars>
      </dgm:prSet>
      <dgm:spPr/>
    </dgm:pt>
  </dgm:ptLst>
  <dgm:cxnLst>
    <dgm:cxn modelId="{5FD8D902-E251-49BA-B361-121EB7501E83}" srcId="{B3B65186-9A59-4A56-810F-76153E571043}" destId="{87067BBA-4DA2-4AC8-81B2-3460DBE0D1AE}" srcOrd="3" destOrd="0" parTransId="{39D4A65A-EC14-4F13-ABEB-380408BADDF1}" sibTransId="{438E46EE-C18F-4BBB-8698-4928D774F7E7}"/>
    <dgm:cxn modelId="{AC75D554-9404-4730-A40E-6CFCFC68C0F0}" type="presOf" srcId="{B3B65186-9A59-4A56-810F-76153E571043}" destId="{813FA606-616E-4B88-ABFD-44680A4A434C}" srcOrd="0" destOrd="0" presId="urn:microsoft.com/office/officeart/2008/layout/BendingPictureCaption"/>
    <dgm:cxn modelId="{3F3E5C7F-E3B3-4493-A596-F34C596702CA}" type="presOf" srcId="{0C415995-EFCB-468E-93CC-7655EC085FD3}" destId="{1FDF2760-9D9F-42EC-A844-E1BC4CC292FA}" srcOrd="0" destOrd="0" presId="urn:microsoft.com/office/officeart/2008/layout/BendingPictureCaption"/>
    <dgm:cxn modelId="{55A49982-5E82-499D-9469-0B08B7D9323E}" srcId="{B3B65186-9A59-4A56-810F-76153E571043}" destId="{0C415995-EFCB-468E-93CC-7655EC085FD3}" srcOrd="0" destOrd="0" parTransId="{A7E88652-4312-4662-B853-FF5502B9FB4E}" sibTransId="{818F4F97-795A-48CA-969E-C3B046FAFF4D}"/>
    <dgm:cxn modelId="{466E3486-7510-48C5-9686-4462E3BBF8FE}" type="presOf" srcId="{C61D558B-0067-43D0-A285-9381D39C35FB}" destId="{4C62387A-A0E1-4D8F-B14F-1D76EE654BA2}" srcOrd="0" destOrd="0" presId="urn:microsoft.com/office/officeart/2008/layout/BendingPictureCaption"/>
    <dgm:cxn modelId="{5C979F94-EC03-473C-AE84-224B5D3884DA}" srcId="{B3B65186-9A59-4A56-810F-76153E571043}" destId="{C61D558B-0067-43D0-A285-9381D39C35FB}" srcOrd="1" destOrd="0" parTransId="{47C79863-BDE4-4F16-BC8E-770FAA4CCF13}" sibTransId="{FB285028-A24F-438C-A8B5-A6417A045B7D}"/>
    <dgm:cxn modelId="{CCA22A99-FCCC-48FE-9AA1-360BC56ABDAB}" type="presOf" srcId="{87067BBA-4DA2-4AC8-81B2-3460DBE0D1AE}" destId="{D8A4C06C-70DD-415B-9391-D59CA57B9D88}" srcOrd="0" destOrd="0" presId="urn:microsoft.com/office/officeart/2008/layout/BendingPictureCaption"/>
    <dgm:cxn modelId="{E08CABA9-B898-4DA1-8B1A-86F7E7867BF3}" srcId="{B3B65186-9A59-4A56-810F-76153E571043}" destId="{12DDD054-E84C-4AAD-8D81-2E8FE6E66DE2}" srcOrd="2" destOrd="0" parTransId="{B5EF2953-5B48-496F-B17E-692787FB63DC}" sibTransId="{0339AF57-9BB9-4ECF-901E-B403BD69ECCB}"/>
    <dgm:cxn modelId="{B54F10B8-5323-4DF2-80AB-BF4E2AEC2C27}" srcId="{B3B65186-9A59-4A56-810F-76153E571043}" destId="{04080E65-D14D-4E81-B9AB-2C429D59C47B}" srcOrd="4" destOrd="0" parTransId="{AB2487E9-E6AE-4C9F-B94E-D2DB2E60C870}" sibTransId="{CF5FA3B7-5331-47BE-BAF3-4A7DA68CE9F7}"/>
    <dgm:cxn modelId="{6046FDCF-858F-4297-A4CE-07033C2D3CA8}" type="presOf" srcId="{04080E65-D14D-4E81-B9AB-2C429D59C47B}" destId="{66078A5A-ED7D-4661-8E84-B93364584ED9}" srcOrd="0" destOrd="0" presId="urn:microsoft.com/office/officeart/2008/layout/BendingPictureCaption"/>
    <dgm:cxn modelId="{1CAF90D8-7FF1-43E6-BA41-E7555658903C}" type="presOf" srcId="{12DDD054-E84C-4AAD-8D81-2E8FE6E66DE2}" destId="{CD1E897B-ED91-474C-AA9F-7DD47F25B98D}" srcOrd="0" destOrd="0" presId="urn:microsoft.com/office/officeart/2008/layout/BendingPictureCaption"/>
    <dgm:cxn modelId="{4CD7F8C0-C64E-4577-915D-E6B232B6119E}" type="presParOf" srcId="{813FA606-616E-4B88-ABFD-44680A4A434C}" destId="{303DFD55-10EE-49EB-AECA-926A6C9BE348}" srcOrd="0" destOrd="0" presId="urn:microsoft.com/office/officeart/2008/layout/BendingPictureCaption"/>
    <dgm:cxn modelId="{FCE6EF94-F348-41A8-8481-B344C4706609}" type="presParOf" srcId="{303DFD55-10EE-49EB-AECA-926A6C9BE348}" destId="{8E6F248B-4D76-43AB-A5DC-B2DD0809E3E3}" srcOrd="0" destOrd="0" presId="urn:microsoft.com/office/officeart/2008/layout/BendingPictureCaption"/>
    <dgm:cxn modelId="{5444BDCE-C6F1-48F7-8478-AFAF89CA1D1F}" type="presParOf" srcId="{303DFD55-10EE-49EB-AECA-926A6C9BE348}" destId="{1FDF2760-9D9F-42EC-A844-E1BC4CC292FA}" srcOrd="1" destOrd="0" presId="urn:microsoft.com/office/officeart/2008/layout/BendingPictureCaption"/>
    <dgm:cxn modelId="{E740A565-BAED-4F72-9B76-F0C809CB1E08}" type="presParOf" srcId="{813FA606-616E-4B88-ABFD-44680A4A434C}" destId="{48446385-2AE2-46D9-92B8-3F7DFFD9686B}" srcOrd="1" destOrd="0" presId="urn:microsoft.com/office/officeart/2008/layout/BendingPictureCaption"/>
    <dgm:cxn modelId="{A8B6F555-2B0B-42D5-9659-D8B83B644053}" type="presParOf" srcId="{813FA606-616E-4B88-ABFD-44680A4A434C}" destId="{A525AD2E-45F0-4D10-B0D3-580F20D4300F}" srcOrd="2" destOrd="0" presId="urn:microsoft.com/office/officeart/2008/layout/BendingPictureCaption"/>
    <dgm:cxn modelId="{0E26717B-DBC7-441A-82C0-132AFE566284}" type="presParOf" srcId="{A525AD2E-45F0-4D10-B0D3-580F20D4300F}" destId="{23D38174-5481-4065-A5D3-344B344BC304}" srcOrd="0" destOrd="0" presId="urn:microsoft.com/office/officeart/2008/layout/BendingPictureCaption"/>
    <dgm:cxn modelId="{197D09DF-4B15-4394-A4B5-687373359AD3}" type="presParOf" srcId="{A525AD2E-45F0-4D10-B0D3-580F20D4300F}" destId="{4C62387A-A0E1-4D8F-B14F-1D76EE654BA2}" srcOrd="1" destOrd="0" presId="urn:microsoft.com/office/officeart/2008/layout/BendingPictureCaption"/>
    <dgm:cxn modelId="{15711855-02D8-477E-9CF4-884D17A91D6C}" type="presParOf" srcId="{813FA606-616E-4B88-ABFD-44680A4A434C}" destId="{5C74AB15-5CC8-4BFE-AE38-E4216D8B79DC}" srcOrd="3" destOrd="0" presId="urn:microsoft.com/office/officeart/2008/layout/BendingPictureCaption"/>
    <dgm:cxn modelId="{E9FF0D40-ADCE-4309-A664-22A9F56715EA}" type="presParOf" srcId="{813FA606-616E-4B88-ABFD-44680A4A434C}" destId="{A639CFC7-48FF-4777-B77B-69AD232E5B3E}" srcOrd="4" destOrd="0" presId="urn:microsoft.com/office/officeart/2008/layout/BendingPictureCaption"/>
    <dgm:cxn modelId="{38201F6A-D12D-4FF5-A260-BDBC61CE6ADF}" type="presParOf" srcId="{A639CFC7-48FF-4777-B77B-69AD232E5B3E}" destId="{742BDB17-E44E-4E60-B8AE-C12FF3960F79}" srcOrd="0" destOrd="0" presId="urn:microsoft.com/office/officeart/2008/layout/BendingPictureCaption"/>
    <dgm:cxn modelId="{3567F43A-489E-44F9-894C-20F64621761B}" type="presParOf" srcId="{A639CFC7-48FF-4777-B77B-69AD232E5B3E}" destId="{CD1E897B-ED91-474C-AA9F-7DD47F25B98D}" srcOrd="1" destOrd="0" presId="urn:microsoft.com/office/officeart/2008/layout/BendingPictureCaption"/>
    <dgm:cxn modelId="{344A070E-2B0B-4D60-9156-68A811A0225D}" type="presParOf" srcId="{813FA606-616E-4B88-ABFD-44680A4A434C}" destId="{B9989BD5-7047-4675-AF11-47F9B682D5DC}" srcOrd="5" destOrd="0" presId="urn:microsoft.com/office/officeart/2008/layout/BendingPictureCaption"/>
    <dgm:cxn modelId="{4E2E3540-44E6-49F6-BD5A-471CAC52B709}" type="presParOf" srcId="{813FA606-616E-4B88-ABFD-44680A4A434C}" destId="{7D6B6F8A-0A68-4C8F-8F1E-3BA31DB14838}" srcOrd="6" destOrd="0" presId="urn:microsoft.com/office/officeart/2008/layout/BendingPictureCaption"/>
    <dgm:cxn modelId="{A1E87067-C774-428F-8132-4D5ADC77C0F4}" type="presParOf" srcId="{7D6B6F8A-0A68-4C8F-8F1E-3BA31DB14838}" destId="{5F84A82D-243B-4D6A-8D76-FCD54B87821C}" srcOrd="0" destOrd="0" presId="urn:microsoft.com/office/officeart/2008/layout/BendingPictureCaption"/>
    <dgm:cxn modelId="{391CF375-0C8C-4A6A-A120-9C63722180A3}" type="presParOf" srcId="{7D6B6F8A-0A68-4C8F-8F1E-3BA31DB14838}" destId="{D8A4C06C-70DD-415B-9391-D59CA57B9D88}" srcOrd="1" destOrd="0" presId="urn:microsoft.com/office/officeart/2008/layout/BendingPictureCaption"/>
    <dgm:cxn modelId="{74AAEBC4-05BE-4FE1-858F-F6B22EF75AB3}" type="presParOf" srcId="{813FA606-616E-4B88-ABFD-44680A4A434C}" destId="{BB49FB1C-37D2-4808-8936-4CD78D0CA305}" srcOrd="7" destOrd="0" presId="urn:microsoft.com/office/officeart/2008/layout/BendingPictureCaption"/>
    <dgm:cxn modelId="{01A9AF39-C451-4BAC-BEF0-1BB617FA8E2E}" type="presParOf" srcId="{813FA606-616E-4B88-ABFD-44680A4A434C}" destId="{2A5AB6FA-0417-4A8A-9B54-9ED7CAD858DC}" srcOrd="8" destOrd="0" presId="urn:microsoft.com/office/officeart/2008/layout/BendingPictureCaption"/>
    <dgm:cxn modelId="{A43CC3A8-1534-43EB-A375-B5D6AA272514}" type="presParOf" srcId="{2A5AB6FA-0417-4A8A-9B54-9ED7CAD858DC}" destId="{FD4AA13C-FC74-426E-8A4C-E4780061A34C}" srcOrd="0" destOrd="0" presId="urn:microsoft.com/office/officeart/2008/layout/BendingPictureCaption"/>
    <dgm:cxn modelId="{1CE5917C-4FC0-432E-AE8E-3D96938D4AAC}" type="presParOf" srcId="{2A5AB6FA-0417-4A8A-9B54-9ED7CAD858DC}" destId="{66078A5A-ED7D-4661-8E84-B93364584ED9}" srcOrd="1" destOrd="0" presId="urn:microsoft.com/office/officeart/2008/layout/BendingPictureCapti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B65186-9A59-4A56-810F-76153E571043}" type="doc">
      <dgm:prSet loTypeId="urn:microsoft.com/office/officeart/2005/8/layout/radial5" loCatId="cycle" qsTypeId="urn:microsoft.com/office/officeart/2005/8/quickstyle/simple4" qsCatId="simple" csTypeId="urn:microsoft.com/office/officeart/2005/8/colors/accent2_3" csCatId="accent2" phldr="1"/>
      <dgm:spPr/>
    </dgm:pt>
    <dgm:pt modelId="{0C415995-EFCB-468E-93CC-7655EC085FD3}">
      <dgm:prSet phldrT="[Text]" custT="1"/>
      <dgm:spPr/>
      <dgm:t>
        <a:bodyPr/>
        <a:lstStyle/>
        <a:p>
          <a:r>
            <a:rPr lang="en-GB" sz="1600" b="1"/>
            <a:t>Brief consultation</a:t>
          </a:r>
        </a:p>
      </dgm:t>
    </dgm:pt>
    <dgm:pt modelId="{A7E88652-4312-4662-B853-FF5502B9FB4E}" type="parTrans" cxnId="{55A49982-5E82-499D-9469-0B08B7D9323E}">
      <dgm:prSet/>
      <dgm:spPr/>
      <dgm:t>
        <a:bodyPr/>
        <a:lstStyle/>
        <a:p>
          <a:endParaRPr lang="en-GB"/>
        </a:p>
      </dgm:t>
    </dgm:pt>
    <dgm:pt modelId="{818F4F97-795A-48CA-969E-C3B046FAFF4D}" type="sibTrans" cxnId="{55A49982-5E82-499D-9469-0B08B7D9323E}">
      <dgm:prSet/>
      <dgm:spPr/>
      <dgm:t>
        <a:bodyPr/>
        <a:lstStyle/>
        <a:p>
          <a:endParaRPr lang="en-GB"/>
        </a:p>
      </dgm:t>
    </dgm:pt>
    <dgm:pt modelId="{C61D558B-0067-43D0-A285-9381D39C35FB}">
      <dgm:prSet phldrT="[Text]" custT="1"/>
      <dgm:spPr/>
      <dgm:t>
        <a:bodyPr/>
        <a:lstStyle/>
        <a:p>
          <a:r>
            <a:rPr lang="en-GB" sz="1600" b="1"/>
            <a:t>Advice &amp; support</a:t>
          </a:r>
        </a:p>
      </dgm:t>
    </dgm:pt>
    <dgm:pt modelId="{47C79863-BDE4-4F16-BC8E-770FAA4CCF13}" type="parTrans" cxnId="{5C979F94-EC03-473C-AE84-224B5D3884DA}">
      <dgm:prSet/>
      <dgm:spPr/>
      <dgm:t>
        <a:bodyPr/>
        <a:lstStyle/>
        <a:p>
          <a:endParaRPr lang="en-GB"/>
        </a:p>
      </dgm:t>
    </dgm:pt>
    <dgm:pt modelId="{FB285028-A24F-438C-A8B5-A6417A045B7D}" type="sibTrans" cxnId="{5C979F94-EC03-473C-AE84-224B5D3884DA}">
      <dgm:prSet/>
      <dgm:spPr/>
      <dgm:t>
        <a:bodyPr/>
        <a:lstStyle/>
        <a:p>
          <a:endParaRPr lang="en-GB"/>
        </a:p>
      </dgm:t>
    </dgm:pt>
    <dgm:pt modelId="{1783F6FA-5C8E-4C52-A142-B9D6E9400490}">
      <dgm:prSet phldrT="[Text]" custT="1"/>
      <dgm:spPr/>
      <dgm:t>
        <a:bodyPr/>
        <a:lstStyle/>
        <a:p>
          <a:r>
            <a:rPr lang="en-GB" sz="1600" b="1"/>
            <a:t>1:1 Session booked</a:t>
          </a:r>
        </a:p>
      </dgm:t>
    </dgm:pt>
    <dgm:pt modelId="{2597E520-791E-48EC-A471-37B3390D898D}" type="parTrans" cxnId="{4401FE77-A8D1-4CE5-A948-0EB3DB87DC85}">
      <dgm:prSet/>
      <dgm:spPr/>
      <dgm:t>
        <a:bodyPr/>
        <a:lstStyle/>
        <a:p>
          <a:endParaRPr lang="en-GB"/>
        </a:p>
      </dgm:t>
    </dgm:pt>
    <dgm:pt modelId="{FDE1D772-EF60-4E79-929E-C9CD338B4285}" type="sibTrans" cxnId="{4401FE77-A8D1-4CE5-A948-0EB3DB87DC85}">
      <dgm:prSet/>
      <dgm:spPr/>
      <dgm:t>
        <a:bodyPr/>
        <a:lstStyle/>
        <a:p>
          <a:endParaRPr lang="en-GB"/>
        </a:p>
      </dgm:t>
    </dgm:pt>
    <dgm:pt modelId="{30BE0519-4B8A-4CE0-8277-20F6BB587D87}">
      <dgm:prSet phldrT="[Text]" custT="1"/>
      <dgm:spPr/>
      <dgm:t>
        <a:bodyPr/>
        <a:lstStyle/>
        <a:p>
          <a:r>
            <a:rPr lang="en-GB" sz="1600" b="1"/>
            <a:t>CAPS referral</a:t>
          </a:r>
        </a:p>
      </dgm:t>
    </dgm:pt>
    <dgm:pt modelId="{A6380965-5AA2-457F-9CED-AE3403CEFA63}" type="parTrans" cxnId="{A7058D8F-964C-49C9-890A-467CD009333F}">
      <dgm:prSet/>
      <dgm:spPr/>
      <dgm:t>
        <a:bodyPr/>
        <a:lstStyle/>
        <a:p>
          <a:endParaRPr lang="en-GB"/>
        </a:p>
      </dgm:t>
    </dgm:pt>
    <dgm:pt modelId="{7493A85B-75FD-4D03-8746-9EE46A725712}" type="sibTrans" cxnId="{A7058D8F-964C-49C9-890A-467CD009333F}">
      <dgm:prSet/>
      <dgm:spPr/>
      <dgm:t>
        <a:bodyPr/>
        <a:lstStyle/>
        <a:p>
          <a:endParaRPr lang="en-GB"/>
        </a:p>
      </dgm:t>
    </dgm:pt>
    <dgm:pt modelId="{2A13CE4A-128C-4E5E-A0EA-CD10450FC720}">
      <dgm:prSet phldrT="[Text]" custT="1"/>
      <dgm:spPr/>
      <dgm:t>
        <a:bodyPr/>
        <a:lstStyle/>
        <a:p>
          <a:r>
            <a:rPr lang="en-GB" sz="1600" b="1"/>
            <a:t>Disability Services referral</a:t>
          </a:r>
        </a:p>
      </dgm:t>
    </dgm:pt>
    <dgm:pt modelId="{667CFCC9-A978-46F2-AF38-26217F0DAC82}" type="parTrans" cxnId="{9CEE7884-433D-404F-8A1A-1504139683CA}">
      <dgm:prSet/>
      <dgm:spPr/>
      <dgm:t>
        <a:bodyPr/>
        <a:lstStyle/>
        <a:p>
          <a:endParaRPr lang="en-GB"/>
        </a:p>
      </dgm:t>
    </dgm:pt>
    <dgm:pt modelId="{55FF5852-149A-452A-8FD4-041087F8C284}" type="sibTrans" cxnId="{9CEE7884-433D-404F-8A1A-1504139683CA}">
      <dgm:prSet/>
      <dgm:spPr/>
      <dgm:t>
        <a:bodyPr/>
        <a:lstStyle/>
        <a:p>
          <a:endParaRPr lang="en-GB"/>
        </a:p>
      </dgm:t>
    </dgm:pt>
    <dgm:pt modelId="{1E7B9FDC-09ED-42BE-9AA8-E88AE84F504E}">
      <dgm:prSet phldrT="[Text]" custT="1"/>
      <dgm:spPr/>
      <dgm:t>
        <a:bodyPr/>
        <a:lstStyle/>
        <a:p>
          <a:r>
            <a:rPr lang="en-GB" sz="1600" b="1"/>
            <a:t>Referral to other support</a:t>
          </a:r>
        </a:p>
      </dgm:t>
    </dgm:pt>
    <dgm:pt modelId="{7A828DCC-06B5-4538-9AE6-07E73CBB8828}" type="parTrans" cxnId="{DA1F8970-A9D6-4F17-805F-4EC2FC881FDB}">
      <dgm:prSet/>
      <dgm:spPr/>
      <dgm:t>
        <a:bodyPr/>
        <a:lstStyle/>
        <a:p>
          <a:endParaRPr lang="en-GB"/>
        </a:p>
      </dgm:t>
    </dgm:pt>
    <dgm:pt modelId="{93E28D54-3E08-4735-AB7F-669D82C30147}" type="sibTrans" cxnId="{DA1F8970-A9D6-4F17-805F-4EC2FC881FDB}">
      <dgm:prSet/>
      <dgm:spPr/>
      <dgm:t>
        <a:bodyPr/>
        <a:lstStyle/>
        <a:p>
          <a:endParaRPr lang="en-GB"/>
        </a:p>
      </dgm:t>
    </dgm:pt>
    <dgm:pt modelId="{1ED1BCF2-7E6E-44B4-A5B0-C99A81BE3F60}">
      <dgm:prSet phldrT="[Text]" custT="1"/>
      <dgm:spPr/>
      <dgm:t>
        <a:bodyPr/>
        <a:lstStyle/>
        <a:p>
          <a:r>
            <a:rPr lang="en-GB" sz="1600" b="1"/>
            <a:t>Self help resources</a:t>
          </a:r>
        </a:p>
      </dgm:t>
    </dgm:pt>
    <dgm:pt modelId="{29A47487-C4E1-4518-ACD5-E1555D556A6D}" type="parTrans" cxnId="{4BB3D5FE-7552-4B2A-A409-62EBAEB6588A}">
      <dgm:prSet/>
      <dgm:spPr/>
      <dgm:t>
        <a:bodyPr/>
        <a:lstStyle/>
        <a:p>
          <a:endParaRPr lang="en-GB"/>
        </a:p>
      </dgm:t>
    </dgm:pt>
    <dgm:pt modelId="{367467E0-E740-4EC9-BF09-EEA77DEA5651}" type="sibTrans" cxnId="{4BB3D5FE-7552-4B2A-A409-62EBAEB6588A}">
      <dgm:prSet/>
      <dgm:spPr/>
      <dgm:t>
        <a:bodyPr/>
        <a:lstStyle/>
        <a:p>
          <a:endParaRPr lang="en-GB"/>
        </a:p>
      </dgm:t>
    </dgm:pt>
    <dgm:pt modelId="{8177730F-927F-47F5-A34A-8977362FBEA2}" type="pres">
      <dgm:prSet presAssocID="{B3B65186-9A59-4A56-810F-76153E571043}" presName="Name0" presStyleCnt="0">
        <dgm:presLayoutVars>
          <dgm:chMax val="1"/>
          <dgm:dir/>
          <dgm:animLvl val="ctr"/>
          <dgm:resizeHandles val="exact"/>
        </dgm:presLayoutVars>
      </dgm:prSet>
      <dgm:spPr/>
    </dgm:pt>
    <dgm:pt modelId="{0F1381B8-00B6-4C84-A9C4-7E2AE1793407}" type="pres">
      <dgm:prSet presAssocID="{0C415995-EFCB-468E-93CC-7655EC085FD3}" presName="centerShape" presStyleLbl="node0" presStyleIdx="0" presStyleCnt="1"/>
      <dgm:spPr/>
    </dgm:pt>
    <dgm:pt modelId="{4DAD0E9A-AC1C-4CE6-B974-B634834020E0}" type="pres">
      <dgm:prSet presAssocID="{47C79863-BDE4-4F16-BC8E-770FAA4CCF13}" presName="parTrans" presStyleLbl="sibTrans2D1" presStyleIdx="0" presStyleCnt="6"/>
      <dgm:spPr/>
    </dgm:pt>
    <dgm:pt modelId="{BD82807A-C368-4332-A395-2F1E6AC5D2C2}" type="pres">
      <dgm:prSet presAssocID="{47C79863-BDE4-4F16-BC8E-770FAA4CCF13}" presName="connectorText" presStyleLbl="sibTrans2D1" presStyleIdx="0" presStyleCnt="6"/>
      <dgm:spPr/>
    </dgm:pt>
    <dgm:pt modelId="{F88C68B3-C85C-4BAC-837E-65F732A055B5}" type="pres">
      <dgm:prSet presAssocID="{C61D558B-0067-43D0-A285-9381D39C35FB}" presName="node" presStyleLbl="node1" presStyleIdx="0" presStyleCnt="6">
        <dgm:presLayoutVars>
          <dgm:bulletEnabled val="1"/>
        </dgm:presLayoutVars>
      </dgm:prSet>
      <dgm:spPr/>
    </dgm:pt>
    <dgm:pt modelId="{6CB599B7-F013-473A-9236-89107589998F}" type="pres">
      <dgm:prSet presAssocID="{29A47487-C4E1-4518-ACD5-E1555D556A6D}" presName="parTrans" presStyleLbl="sibTrans2D1" presStyleIdx="1" presStyleCnt="6"/>
      <dgm:spPr/>
    </dgm:pt>
    <dgm:pt modelId="{7DDF05D4-439B-4485-AA65-CEDBAB724B86}" type="pres">
      <dgm:prSet presAssocID="{29A47487-C4E1-4518-ACD5-E1555D556A6D}" presName="connectorText" presStyleLbl="sibTrans2D1" presStyleIdx="1" presStyleCnt="6"/>
      <dgm:spPr/>
    </dgm:pt>
    <dgm:pt modelId="{7E43EFBE-9161-464E-9A5A-10A5C4D6F3C0}" type="pres">
      <dgm:prSet presAssocID="{1ED1BCF2-7E6E-44B4-A5B0-C99A81BE3F60}" presName="node" presStyleLbl="node1" presStyleIdx="1" presStyleCnt="6">
        <dgm:presLayoutVars>
          <dgm:bulletEnabled val="1"/>
        </dgm:presLayoutVars>
      </dgm:prSet>
      <dgm:spPr/>
    </dgm:pt>
    <dgm:pt modelId="{CB1BAF39-99D9-4B75-A515-24643CB21B9B}" type="pres">
      <dgm:prSet presAssocID="{2597E520-791E-48EC-A471-37B3390D898D}" presName="parTrans" presStyleLbl="sibTrans2D1" presStyleIdx="2" presStyleCnt="6"/>
      <dgm:spPr/>
    </dgm:pt>
    <dgm:pt modelId="{8FB49324-AD88-47C6-8944-B2F9DDC5322F}" type="pres">
      <dgm:prSet presAssocID="{2597E520-791E-48EC-A471-37B3390D898D}" presName="connectorText" presStyleLbl="sibTrans2D1" presStyleIdx="2" presStyleCnt="6"/>
      <dgm:spPr/>
    </dgm:pt>
    <dgm:pt modelId="{030A1070-4447-40B2-B404-CD2F2F448DAE}" type="pres">
      <dgm:prSet presAssocID="{1783F6FA-5C8E-4C52-A142-B9D6E9400490}" presName="node" presStyleLbl="node1" presStyleIdx="2" presStyleCnt="6">
        <dgm:presLayoutVars>
          <dgm:bulletEnabled val="1"/>
        </dgm:presLayoutVars>
      </dgm:prSet>
      <dgm:spPr/>
    </dgm:pt>
    <dgm:pt modelId="{6C1DC208-2B26-45FF-A50D-E8956AD80482}" type="pres">
      <dgm:prSet presAssocID="{A6380965-5AA2-457F-9CED-AE3403CEFA63}" presName="parTrans" presStyleLbl="sibTrans2D1" presStyleIdx="3" presStyleCnt="6"/>
      <dgm:spPr/>
    </dgm:pt>
    <dgm:pt modelId="{3927E6E0-CAA4-4D5C-B22F-E1CCE21751B6}" type="pres">
      <dgm:prSet presAssocID="{A6380965-5AA2-457F-9CED-AE3403CEFA63}" presName="connectorText" presStyleLbl="sibTrans2D1" presStyleIdx="3" presStyleCnt="6"/>
      <dgm:spPr/>
    </dgm:pt>
    <dgm:pt modelId="{2A0BA18D-8B0D-490B-BD13-645E7827AF15}" type="pres">
      <dgm:prSet presAssocID="{30BE0519-4B8A-4CE0-8277-20F6BB587D87}" presName="node" presStyleLbl="node1" presStyleIdx="3" presStyleCnt="6">
        <dgm:presLayoutVars>
          <dgm:bulletEnabled val="1"/>
        </dgm:presLayoutVars>
      </dgm:prSet>
      <dgm:spPr/>
    </dgm:pt>
    <dgm:pt modelId="{7D2144EB-7E18-4BD2-82F8-1FC2D52EF9FC}" type="pres">
      <dgm:prSet presAssocID="{667CFCC9-A978-46F2-AF38-26217F0DAC82}" presName="parTrans" presStyleLbl="sibTrans2D1" presStyleIdx="4" presStyleCnt="6"/>
      <dgm:spPr/>
    </dgm:pt>
    <dgm:pt modelId="{8B86ED91-31D7-49EF-9C97-6E08C5046FAD}" type="pres">
      <dgm:prSet presAssocID="{667CFCC9-A978-46F2-AF38-26217F0DAC82}" presName="connectorText" presStyleLbl="sibTrans2D1" presStyleIdx="4" presStyleCnt="6"/>
      <dgm:spPr/>
    </dgm:pt>
    <dgm:pt modelId="{EA1954ED-4ACC-4CA7-ABA1-E5419B3061E5}" type="pres">
      <dgm:prSet presAssocID="{2A13CE4A-128C-4E5E-A0EA-CD10450FC720}" presName="node" presStyleLbl="node1" presStyleIdx="4" presStyleCnt="6">
        <dgm:presLayoutVars>
          <dgm:bulletEnabled val="1"/>
        </dgm:presLayoutVars>
      </dgm:prSet>
      <dgm:spPr/>
    </dgm:pt>
    <dgm:pt modelId="{7F8319E3-38B7-4E6A-AB8B-932C645D3A7A}" type="pres">
      <dgm:prSet presAssocID="{7A828DCC-06B5-4538-9AE6-07E73CBB8828}" presName="parTrans" presStyleLbl="sibTrans2D1" presStyleIdx="5" presStyleCnt="6"/>
      <dgm:spPr/>
    </dgm:pt>
    <dgm:pt modelId="{901638EB-E16E-4F5C-8B9E-CB0BFCB04C99}" type="pres">
      <dgm:prSet presAssocID="{7A828DCC-06B5-4538-9AE6-07E73CBB8828}" presName="connectorText" presStyleLbl="sibTrans2D1" presStyleIdx="5" presStyleCnt="6"/>
      <dgm:spPr/>
    </dgm:pt>
    <dgm:pt modelId="{B1B566A8-6C2C-4B7E-BCD9-753B57640460}" type="pres">
      <dgm:prSet presAssocID="{1E7B9FDC-09ED-42BE-9AA8-E88AE84F504E}" presName="node" presStyleLbl="node1" presStyleIdx="5" presStyleCnt="6">
        <dgm:presLayoutVars>
          <dgm:bulletEnabled val="1"/>
        </dgm:presLayoutVars>
      </dgm:prSet>
      <dgm:spPr/>
    </dgm:pt>
  </dgm:ptLst>
  <dgm:cxnLst>
    <dgm:cxn modelId="{6EE04108-46FC-4D9F-A2DB-AFE97D78200C}" type="presOf" srcId="{1E7B9FDC-09ED-42BE-9AA8-E88AE84F504E}" destId="{B1B566A8-6C2C-4B7E-BCD9-753B57640460}" srcOrd="0" destOrd="0" presId="urn:microsoft.com/office/officeart/2005/8/layout/radial5"/>
    <dgm:cxn modelId="{4F1B770C-B124-41A5-946E-DAF89BB4BDBC}" type="presOf" srcId="{2597E520-791E-48EC-A471-37B3390D898D}" destId="{CB1BAF39-99D9-4B75-A515-24643CB21B9B}" srcOrd="0" destOrd="0" presId="urn:microsoft.com/office/officeart/2005/8/layout/radial5"/>
    <dgm:cxn modelId="{A1692A0E-551B-43E3-BCBA-751B4E896D77}" type="presOf" srcId="{47C79863-BDE4-4F16-BC8E-770FAA4CCF13}" destId="{BD82807A-C368-4332-A395-2F1E6AC5D2C2}" srcOrd="1" destOrd="0" presId="urn:microsoft.com/office/officeart/2005/8/layout/radial5"/>
    <dgm:cxn modelId="{C8FF9623-7820-46D8-841F-187D72551E10}" type="presOf" srcId="{29A47487-C4E1-4518-ACD5-E1555D556A6D}" destId="{7DDF05D4-439B-4485-AA65-CEDBAB724B86}" srcOrd="1" destOrd="0" presId="urn:microsoft.com/office/officeart/2005/8/layout/radial5"/>
    <dgm:cxn modelId="{2241DE26-5174-4C87-8CD7-1002A790C9F1}" type="presOf" srcId="{A6380965-5AA2-457F-9CED-AE3403CEFA63}" destId="{3927E6E0-CAA4-4D5C-B22F-E1CCE21751B6}" srcOrd="1" destOrd="0" presId="urn:microsoft.com/office/officeart/2005/8/layout/radial5"/>
    <dgm:cxn modelId="{F86DB933-4A9C-489A-BA75-3AE2D3356BC6}" type="presOf" srcId="{B3B65186-9A59-4A56-810F-76153E571043}" destId="{8177730F-927F-47F5-A34A-8977362FBEA2}" srcOrd="0" destOrd="0" presId="urn:microsoft.com/office/officeart/2005/8/layout/radial5"/>
    <dgm:cxn modelId="{0F27E73C-2BF1-41DE-8ADE-D9EAAF13C985}" type="presOf" srcId="{2A13CE4A-128C-4E5E-A0EA-CD10450FC720}" destId="{EA1954ED-4ACC-4CA7-ABA1-E5419B3061E5}" srcOrd="0" destOrd="0" presId="urn:microsoft.com/office/officeart/2005/8/layout/radial5"/>
    <dgm:cxn modelId="{ADA55760-8F59-485D-94AD-60AF69956055}" type="presOf" srcId="{C61D558B-0067-43D0-A285-9381D39C35FB}" destId="{F88C68B3-C85C-4BAC-837E-65F732A055B5}" srcOrd="0" destOrd="0" presId="urn:microsoft.com/office/officeart/2005/8/layout/radial5"/>
    <dgm:cxn modelId="{84968A61-9B12-4117-BDFB-4FED3DBE4E72}" type="presOf" srcId="{7A828DCC-06B5-4538-9AE6-07E73CBB8828}" destId="{901638EB-E16E-4F5C-8B9E-CB0BFCB04C99}" srcOrd="1" destOrd="0" presId="urn:microsoft.com/office/officeart/2005/8/layout/radial5"/>
    <dgm:cxn modelId="{DA1F8970-A9D6-4F17-805F-4EC2FC881FDB}" srcId="{0C415995-EFCB-468E-93CC-7655EC085FD3}" destId="{1E7B9FDC-09ED-42BE-9AA8-E88AE84F504E}" srcOrd="5" destOrd="0" parTransId="{7A828DCC-06B5-4538-9AE6-07E73CBB8828}" sibTransId="{93E28D54-3E08-4735-AB7F-669D82C30147}"/>
    <dgm:cxn modelId="{351DD677-D5BF-4657-A42D-C7E2E712D80B}" type="presOf" srcId="{0C415995-EFCB-468E-93CC-7655EC085FD3}" destId="{0F1381B8-00B6-4C84-A9C4-7E2AE1793407}" srcOrd="0" destOrd="0" presId="urn:microsoft.com/office/officeart/2005/8/layout/radial5"/>
    <dgm:cxn modelId="{4401FE77-A8D1-4CE5-A948-0EB3DB87DC85}" srcId="{0C415995-EFCB-468E-93CC-7655EC085FD3}" destId="{1783F6FA-5C8E-4C52-A142-B9D6E9400490}" srcOrd="2" destOrd="0" parTransId="{2597E520-791E-48EC-A471-37B3390D898D}" sibTransId="{FDE1D772-EF60-4E79-929E-C9CD338B4285}"/>
    <dgm:cxn modelId="{42C1247D-D6F7-4C3B-8222-CC7C9D0FA397}" type="presOf" srcId="{1ED1BCF2-7E6E-44B4-A5B0-C99A81BE3F60}" destId="{7E43EFBE-9161-464E-9A5A-10A5C4D6F3C0}" srcOrd="0" destOrd="0" presId="urn:microsoft.com/office/officeart/2005/8/layout/radial5"/>
    <dgm:cxn modelId="{55A49982-5E82-499D-9469-0B08B7D9323E}" srcId="{B3B65186-9A59-4A56-810F-76153E571043}" destId="{0C415995-EFCB-468E-93CC-7655EC085FD3}" srcOrd="0" destOrd="0" parTransId="{A7E88652-4312-4662-B853-FF5502B9FB4E}" sibTransId="{818F4F97-795A-48CA-969E-C3B046FAFF4D}"/>
    <dgm:cxn modelId="{9CEE7884-433D-404F-8A1A-1504139683CA}" srcId="{0C415995-EFCB-468E-93CC-7655EC085FD3}" destId="{2A13CE4A-128C-4E5E-A0EA-CD10450FC720}" srcOrd="4" destOrd="0" parTransId="{667CFCC9-A978-46F2-AF38-26217F0DAC82}" sibTransId="{55FF5852-149A-452A-8FD4-041087F8C284}"/>
    <dgm:cxn modelId="{FCBCDA8A-736C-480E-9C2D-A9354AF4184C}" type="presOf" srcId="{667CFCC9-A978-46F2-AF38-26217F0DAC82}" destId="{8B86ED91-31D7-49EF-9C97-6E08C5046FAD}" srcOrd="1" destOrd="0" presId="urn:microsoft.com/office/officeart/2005/8/layout/radial5"/>
    <dgm:cxn modelId="{A7058D8F-964C-49C9-890A-467CD009333F}" srcId="{0C415995-EFCB-468E-93CC-7655EC085FD3}" destId="{30BE0519-4B8A-4CE0-8277-20F6BB587D87}" srcOrd="3" destOrd="0" parTransId="{A6380965-5AA2-457F-9CED-AE3403CEFA63}" sibTransId="{7493A85B-75FD-4D03-8746-9EE46A725712}"/>
    <dgm:cxn modelId="{128FC092-1358-4B78-83EC-C0179A607A7B}" type="presOf" srcId="{30BE0519-4B8A-4CE0-8277-20F6BB587D87}" destId="{2A0BA18D-8B0D-490B-BD13-645E7827AF15}" srcOrd="0" destOrd="0" presId="urn:microsoft.com/office/officeart/2005/8/layout/radial5"/>
    <dgm:cxn modelId="{5C979F94-EC03-473C-AE84-224B5D3884DA}" srcId="{0C415995-EFCB-468E-93CC-7655EC085FD3}" destId="{C61D558B-0067-43D0-A285-9381D39C35FB}" srcOrd="0" destOrd="0" parTransId="{47C79863-BDE4-4F16-BC8E-770FAA4CCF13}" sibTransId="{FB285028-A24F-438C-A8B5-A6417A045B7D}"/>
    <dgm:cxn modelId="{663E01C1-E273-44B0-8C20-629495F9D1F7}" type="presOf" srcId="{29A47487-C4E1-4518-ACD5-E1555D556A6D}" destId="{6CB599B7-F013-473A-9236-89107589998F}" srcOrd="0" destOrd="0" presId="urn:microsoft.com/office/officeart/2005/8/layout/radial5"/>
    <dgm:cxn modelId="{874F39C4-8192-4998-B357-9C0FB4D57C72}" type="presOf" srcId="{1783F6FA-5C8E-4C52-A142-B9D6E9400490}" destId="{030A1070-4447-40B2-B404-CD2F2F448DAE}" srcOrd="0" destOrd="0" presId="urn:microsoft.com/office/officeart/2005/8/layout/radial5"/>
    <dgm:cxn modelId="{35F556D5-F031-42E0-A1BD-815F7FD8A5EE}" type="presOf" srcId="{2597E520-791E-48EC-A471-37B3390D898D}" destId="{8FB49324-AD88-47C6-8944-B2F9DDC5322F}" srcOrd="1" destOrd="0" presId="urn:microsoft.com/office/officeart/2005/8/layout/radial5"/>
    <dgm:cxn modelId="{19D04BD9-B3EE-4210-BEE8-F6BBBF38AAB4}" type="presOf" srcId="{47C79863-BDE4-4F16-BC8E-770FAA4CCF13}" destId="{4DAD0E9A-AC1C-4CE6-B974-B634834020E0}" srcOrd="0" destOrd="0" presId="urn:microsoft.com/office/officeart/2005/8/layout/radial5"/>
    <dgm:cxn modelId="{BB721AE8-FA12-4F11-8E6B-9AC1CA95D63A}" type="presOf" srcId="{A6380965-5AA2-457F-9CED-AE3403CEFA63}" destId="{6C1DC208-2B26-45FF-A50D-E8956AD80482}" srcOrd="0" destOrd="0" presId="urn:microsoft.com/office/officeart/2005/8/layout/radial5"/>
    <dgm:cxn modelId="{BC3989E9-90E6-4E25-A579-B522AD585503}" type="presOf" srcId="{667CFCC9-A978-46F2-AF38-26217F0DAC82}" destId="{7D2144EB-7E18-4BD2-82F8-1FC2D52EF9FC}" srcOrd="0" destOrd="0" presId="urn:microsoft.com/office/officeart/2005/8/layout/radial5"/>
    <dgm:cxn modelId="{EC391DFA-AA8E-4F63-961F-FB413A8EC617}" type="presOf" srcId="{7A828DCC-06B5-4538-9AE6-07E73CBB8828}" destId="{7F8319E3-38B7-4E6A-AB8B-932C645D3A7A}" srcOrd="0" destOrd="0" presId="urn:microsoft.com/office/officeart/2005/8/layout/radial5"/>
    <dgm:cxn modelId="{4BB3D5FE-7552-4B2A-A409-62EBAEB6588A}" srcId="{0C415995-EFCB-468E-93CC-7655EC085FD3}" destId="{1ED1BCF2-7E6E-44B4-A5B0-C99A81BE3F60}" srcOrd="1" destOrd="0" parTransId="{29A47487-C4E1-4518-ACD5-E1555D556A6D}" sibTransId="{367467E0-E740-4EC9-BF09-EEA77DEA5651}"/>
    <dgm:cxn modelId="{BDDE03C6-DC9F-4C7D-83C9-AFAF5D89D5FC}" type="presParOf" srcId="{8177730F-927F-47F5-A34A-8977362FBEA2}" destId="{0F1381B8-00B6-4C84-A9C4-7E2AE1793407}" srcOrd="0" destOrd="0" presId="urn:microsoft.com/office/officeart/2005/8/layout/radial5"/>
    <dgm:cxn modelId="{9B63B489-1412-4B82-9914-113F97208701}" type="presParOf" srcId="{8177730F-927F-47F5-A34A-8977362FBEA2}" destId="{4DAD0E9A-AC1C-4CE6-B974-B634834020E0}" srcOrd="1" destOrd="0" presId="urn:microsoft.com/office/officeart/2005/8/layout/radial5"/>
    <dgm:cxn modelId="{77E70C6B-7134-4AAA-AA8B-F1A9F6E89294}" type="presParOf" srcId="{4DAD0E9A-AC1C-4CE6-B974-B634834020E0}" destId="{BD82807A-C368-4332-A395-2F1E6AC5D2C2}" srcOrd="0" destOrd="0" presId="urn:microsoft.com/office/officeart/2005/8/layout/radial5"/>
    <dgm:cxn modelId="{F849606A-4F5A-4A20-848C-6D8035F204A0}" type="presParOf" srcId="{8177730F-927F-47F5-A34A-8977362FBEA2}" destId="{F88C68B3-C85C-4BAC-837E-65F732A055B5}" srcOrd="2" destOrd="0" presId="urn:microsoft.com/office/officeart/2005/8/layout/radial5"/>
    <dgm:cxn modelId="{7444D776-DC4C-43B8-8E34-29059AE9F6D5}" type="presParOf" srcId="{8177730F-927F-47F5-A34A-8977362FBEA2}" destId="{6CB599B7-F013-473A-9236-89107589998F}" srcOrd="3" destOrd="0" presId="urn:microsoft.com/office/officeart/2005/8/layout/radial5"/>
    <dgm:cxn modelId="{404914A1-4275-4B41-BE6D-3A949A66151C}" type="presParOf" srcId="{6CB599B7-F013-473A-9236-89107589998F}" destId="{7DDF05D4-439B-4485-AA65-CEDBAB724B86}" srcOrd="0" destOrd="0" presId="urn:microsoft.com/office/officeart/2005/8/layout/radial5"/>
    <dgm:cxn modelId="{4E38B33C-B39C-4087-A786-89E60EE2A011}" type="presParOf" srcId="{8177730F-927F-47F5-A34A-8977362FBEA2}" destId="{7E43EFBE-9161-464E-9A5A-10A5C4D6F3C0}" srcOrd="4" destOrd="0" presId="urn:microsoft.com/office/officeart/2005/8/layout/radial5"/>
    <dgm:cxn modelId="{8C48F02C-56F8-4376-A5FD-6F9DE4F198F4}" type="presParOf" srcId="{8177730F-927F-47F5-A34A-8977362FBEA2}" destId="{CB1BAF39-99D9-4B75-A515-24643CB21B9B}" srcOrd="5" destOrd="0" presId="urn:microsoft.com/office/officeart/2005/8/layout/radial5"/>
    <dgm:cxn modelId="{006DF1D9-A507-4395-99D3-279EB0F26FC8}" type="presParOf" srcId="{CB1BAF39-99D9-4B75-A515-24643CB21B9B}" destId="{8FB49324-AD88-47C6-8944-B2F9DDC5322F}" srcOrd="0" destOrd="0" presId="urn:microsoft.com/office/officeart/2005/8/layout/radial5"/>
    <dgm:cxn modelId="{18742984-E96E-4D32-AA4C-47479E38C1F5}" type="presParOf" srcId="{8177730F-927F-47F5-A34A-8977362FBEA2}" destId="{030A1070-4447-40B2-B404-CD2F2F448DAE}" srcOrd="6" destOrd="0" presId="urn:microsoft.com/office/officeart/2005/8/layout/radial5"/>
    <dgm:cxn modelId="{26607B82-04C6-4DCD-B606-99E8F231C358}" type="presParOf" srcId="{8177730F-927F-47F5-A34A-8977362FBEA2}" destId="{6C1DC208-2B26-45FF-A50D-E8956AD80482}" srcOrd="7" destOrd="0" presId="urn:microsoft.com/office/officeart/2005/8/layout/radial5"/>
    <dgm:cxn modelId="{AC0CFBDB-11A4-423C-8A67-26424994B2DD}" type="presParOf" srcId="{6C1DC208-2B26-45FF-A50D-E8956AD80482}" destId="{3927E6E0-CAA4-4D5C-B22F-E1CCE21751B6}" srcOrd="0" destOrd="0" presId="urn:microsoft.com/office/officeart/2005/8/layout/radial5"/>
    <dgm:cxn modelId="{2B5CB080-A46F-44F9-894F-E0068972964B}" type="presParOf" srcId="{8177730F-927F-47F5-A34A-8977362FBEA2}" destId="{2A0BA18D-8B0D-490B-BD13-645E7827AF15}" srcOrd="8" destOrd="0" presId="urn:microsoft.com/office/officeart/2005/8/layout/radial5"/>
    <dgm:cxn modelId="{72E584DC-2D99-435C-923D-2ED883A39B53}" type="presParOf" srcId="{8177730F-927F-47F5-A34A-8977362FBEA2}" destId="{7D2144EB-7E18-4BD2-82F8-1FC2D52EF9FC}" srcOrd="9" destOrd="0" presId="urn:microsoft.com/office/officeart/2005/8/layout/radial5"/>
    <dgm:cxn modelId="{7C91F187-2AD8-4860-A0BB-4100D58F53D8}" type="presParOf" srcId="{7D2144EB-7E18-4BD2-82F8-1FC2D52EF9FC}" destId="{8B86ED91-31D7-49EF-9C97-6E08C5046FAD}" srcOrd="0" destOrd="0" presId="urn:microsoft.com/office/officeart/2005/8/layout/radial5"/>
    <dgm:cxn modelId="{0464D117-A623-4DDB-A8C1-DF47FDE3D821}" type="presParOf" srcId="{8177730F-927F-47F5-A34A-8977362FBEA2}" destId="{EA1954ED-4ACC-4CA7-ABA1-E5419B3061E5}" srcOrd="10" destOrd="0" presId="urn:microsoft.com/office/officeart/2005/8/layout/radial5"/>
    <dgm:cxn modelId="{423993D2-74C6-4634-9783-53DFCE572FE0}" type="presParOf" srcId="{8177730F-927F-47F5-A34A-8977362FBEA2}" destId="{7F8319E3-38B7-4E6A-AB8B-932C645D3A7A}" srcOrd="11" destOrd="0" presId="urn:microsoft.com/office/officeart/2005/8/layout/radial5"/>
    <dgm:cxn modelId="{1AA8F635-D63A-4EC0-9A2F-3BA92024D892}" type="presParOf" srcId="{7F8319E3-38B7-4E6A-AB8B-932C645D3A7A}" destId="{901638EB-E16E-4F5C-8B9E-CB0BFCB04C99}" srcOrd="0" destOrd="0" presId="urn:microsoft.com/office/officeart/2005/8/layout/radial5"/>
    <dgm:cxn modelId="{D43503D2-EBCA-4CB8-8B1E-4EF2863571ED}" type="presParOf" srcId="{8177730F-927F-47F5-A34A-8977362FBEA2}" destId="{B1B566A8-6C2C-4B7E-BCD9-753B57640460}" srcOrd="12"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876866-7D4A-49DB-8D41-E82A06956F48}" type="doc">
      <dgm:prSet loTypeId="urn:microsoft.com/office/officeart/2005/8/layout/pList1" loCatId="picture" qsTypeId="urn:microsoft.com/office/officeart/2005/8/quickstyle/simple1" qsCatId="simple" csTypeId="urn:microsoft.com/office/officeart/2005/8/colors/accent1_2" csCatId="accent1" phldr="1"/>
      <dgm:spPr/>
      <dgm:t>
        <a:bodyPr/>
        <a:lstStyle/>
        <a:p>
          <a:endParaRPr lang="en-GB"/>
        </a:p>
      </dgm:t>
    </dgm:pt>
    <dgm:pt modelId="{642995FA-79E8-48B4-A652-64D27C00486F}">
      <dgm:prSet phldrT="[Text]" custT="1"/>
      <dgm:spPr/>
      <dgm:t>
        <a:bodyPr/>
        <a:lstStyle/>
        <a:p>
          <a:pPr>
            <a:buClr>
              <a:srgbClr val="00A3CD"/>
            </a:buClr>
            <a:buFont typeface="+mj-lt"/>
            <a:buAutoNum type="arabicPeriod"/>
          </a:pPr>
          <a:r>
            <a:rPr lang="en-GB" sz="1600">
              <a:solidFill>
                <a:schemeClr val="tx1"/>
              </a:solidFill>
              <a:sym typeface="Wingdings" panose="05000000000000000000" pitchFamily="2" charset="2"/>
            </a:rPr>
            <a:t> wellbeing.warwick.ac.uk</a:t>
          </a:r>
          <a:endParaRPr lang="en-GB" sz="1600">
            <a:solidFill>
              <a:schemeClr val="tx1"/>
            </a:solidFill>
          </a:endParaRPr>
        </a:p>
      </dgm:t>
    </dgm:pt>
    <dgm:pt modelId="{6F056E88-5844-42EC-8A7C-78DD3E98D902}" type="parTrans" cxnId="{E0C3EE95-AAFA-426F-B32D-4622CF6C4AEA}">
      <dgm:prSet/>
      <dgm:spPr/>
      <dgm:t>
        <a:bodyPr/>
        <a:lstStyle/>
        <a:p>
          <a:endParaRPr lang="en-GB"/>
        </a:p>
      </dgm:t>
    </dgm:pt>
    <dgm:pt modelId="{2C3D2AAC-793C-4293-ACB6-8F1464C1FA50}" type="sibTrans" cxnId="{E0C3EE95-AAFA-426F-B32D-4622CF6C4AEA}">
      <dgm:prSet/>
      <dgm:spPr/>
      <dgm:t>
        <a:bodyPr/>
        <a:lstStyle/>
        <a:p>
          <a:endParaRPr lang="en-GB"/>
        </a:p>
      </dgm:t>
    </dgm:pt>
    <dgm:pt modelId="{17EA9BC8-44CE-4433-9E5B-0E24325A4C0A}">
      <dgm:prSet phldrT="[Text]" custT="1"/>
      <dgm:spPr/>
      <dgm:t>
        <a:bodyPr/>
        <a:lstStyle/>
        <a:p>
          <a:pPr>
            <a:buClr>
              <a:srgbClr val="00A3CD"/>
            </a:buClr>
            <a:buFont typeface="+mj-lt"/>
            <a:buAutoNum type="arabicPeriod"/>
          </a:pPr>
          <a:r>
            <a:rPr lang="en-GB" sz="1600">
              <a:solidFill>
                <a:schemeClr val="tx1"/>
              </a:solidFill>
              <a:sym typeface="Wingdings" panose="05000000000000000000" pitchFamily="2" charset="2"/>
            </a:rPr>
            <a:t>Log in using Warwick ID</a:t>
          </a:r>
          <a:endParaRPr lang="en-GB" sz="1600">
            <a:solidFill>
              <a:schemeClr val="tx1"/>
            </a:solidFill>
          </a:endParaRPr>
        </a:p>
      </dgm:t>
    </dgm:pt>
    <dgm:pt modelId="{F0C85769-5E08-48C6-9DA7-D8893DEFA437}" type="parTrans" cxnId="{58075CA8-6AC2-45BE-9829-82009F1A45FF}">
      <dgm:prSet/>
      <dgm:spPr/>
      <dgm:t>
        <a:bodyPr/>
        <a:lstStyle/>
        <a:p>
          <a:endParaRPr lang="en-GB"/>
        </a:p>
      </dgm:t>
    </dgm:pt>
    <dgm:pt modelId="{12F8881D-0E0D-4737-8487-76A13DB855ED}" type="sibTrans" cxnId="{58075CA8-6AC2-45BE-9829-82009F1A45FF}">
      <dgm:prSet/>
      <dgm:spPr/>
      <dgm:t>
        <a:bodyPr/>
        <a:lstStyle/>
        <a:p>
          <a:endParaRPr lang="en-GB"/>
        </a:p>
      </dgm:t>
    </dgm:pt>
    <dgm:pt modelId="{B67E7174-6046-494F-A719-5B0FB2E09EE4}">
      <dgm:prSet phldrT="[Text]" custT="1"/>
      <dgm:spPr/>
      <dgm:t>
        <a:bodyPr/>
        <a:lstStyle/>
        <a:p>
          <a:pPr>
            <a:buClr>
              <a:srgbClr val="00A3CD"/>
            </a:buClr>
            <a:buFont typeface="+mj-lt"/>
            <a:buAutoNum type="arabicPeriod"/>
          </a:pPr>
          <a:r>
            <a:rPr lang="en-GB" sz="1600">
              <a:solidFill>
                <a:schemeClr val="tx1"/>
              </a:solidFill>
              <a:sym typeface="Wingdings" panose="05000000000000000000" pitchFamily="2" charset="2"/>
            </a:rPr>
            <a:t>Make </a:t>
          </a:r>
          <a:r>
            <a:rPr lang="en-GB" sz="1600">
              <a:solidFill>
                <a:schemeClr val="tx1"/>
              </a:solidFill>
              <a:latin typeface="Calibri"/>
              <a:sym typeface="Wingdings" panose="05000000000000000000" pitchFamily="2" charset="2"/>
            </a:rPr>
            <a:t>an</a:t>
          </a:r>
          <a:r>
            <a:rPr lang="en-GB" sz="1600">
              <a:solidFill>
                <a:schemeClr val="tx1"/>
              </a:solidFill>
              <a:sym typeface="Wingdings" panose="05000000000000000000" pitchFamily="2" charset="2"/>
            </a:rPr>
            <a:t> </a:t>
          </a:r>
          <a:r>
            <a:rPr lang="en-GB" sz="1600">
              <a:solidFill>
                <a:schemeClr val="tx1"/>
              </a:solidFill>
              <a:latin typeface="Calibri"/>
              <a:sym typeface="Wingdings" panose="05000000000000000000" pitchFamily="2" charset="2"/>
            </a:rPr>
            <a:t>enquiry</a:t>
          </a:r>
          <a:endParaRPr lang="en-GB" sz="1600">
            <a:solidFill>
              <a:schemeClr val="tx1"/>
            </a:solidFill>
          </a:endParaRPr>
        </a:p>
      </dgm:t>
    </dgm:pt>
    <dgm:pt modelId="{D091A55A-3F3B-4534-A3C9-458FAF955D8D}" type="parTrans" cxnId="{3F107EB6-15A8-4AA8-BA40-5344035ED780}">
      <dgm:prSet/>
      <dgm:spPr/>
      <dgm:t>
        <a:bodyPr/>
        <a:lstStyle/>
        <a:p>
          <a:endParaRPr lang="en-GB"/>
        </a:p>
      </dgm:t>
    </dgm:pt>
    <dgm:pt modelId="{544E8411-CA83-44BD-9694-7380916CC52D}" type="sibTrans" cxnId="{3F107EB6-15A8-4AA8-BA40-5344035ED780}">
      <dgm:prSet/>
      <dgm:spPr/>
      <dgm:t>
        <a:bodyPr/>
        <a:lstStyle/>
        <a:p>
          <a:endParaRPr lang="en-GB"/>
        </a:p>
      </dgm:t>
    </dgm:pt>
    <dgm:pt modelId="{56B64399-70EC-4D96-9470-14F87C41B0B1}">
      <dgm:prSet phldrT="[Text]" custT="1"/>
      <dgm:spPr/>
      <dgm:t>
        <a:bodyPr/>
        <a:lstStyle/>
        <a:p>
          <a:pPr>
            <a:buClr>
              <a:srgbClr val="00A3CD"/>
            </a:buClr>
            <a:buFont typeface="+mj-lt"/>
            <a:buAutoNum type="arabicPeriod"/>
          </a:pPr>
          <a:r>
            <a:rPr lang="en-GB" sz="1600">
              <a:solidFill>
                <a:schemeClr val="tx1"/>
              </a:solidFill>
              <a:sym typeface="Wingdings" panose="05000000000000000000" pitchFamily="2" charset="2"/>
            </a:rPr>
            <a:t>Access a brief consultation</a:t>
          </a:r>
          <a:endParaRPr lang="en-GB" sz="1600">
            <a:solidFill>
              <a:schemeClr val="tx1"/>
            </a:solidFill>
          </a:endParaRPr>
        </a:p>
      </dgm:t>
    </dgm:pt>
    <dgm:pt modelId="{8EFCAF4C-9C56-4A09-BE84-F47C078FAA4B}" type="parTrans" cxnId="{B23E96E0-2808-4D79-AB47-4DF7774913D6}">
      <dgm:prSet/>
      <dgm:spPr/>
      <dgm:t>
        <a:bodyPr/>
        <a:lstStyle/>
        <a:p>
          <a:endParaRPr lang="en-GB"/>
        </a:p>
      </dgm:t>
    </dgm:pt>
    <dgm:pt modelId="{C0D96393-E171-44D2-9F7D-1400EDDD41CB}" type="sibTrans" cxnId="{B23E96E0-2808-4D79-AB47-4DF7774913D6}">
      <dgm:prSet/>
      <dgm:spPr/>
      <dgm:t>
        <a:bodyPr/>
        <a:lstStyle/>
        <a:p>
          <a:endParaRPr lang="en-GB"/>
        </a:p>
      </dgm:t>
    </dgm:pt>
    <dgm:pt modelId="{FB2B3CA2-A590-40EF-B704-1C19278A4AC7}">
      <dgm:prSet phldrT="[Text]" custT="1"/>
      <dgm:spPr/>
      <dgm:t>
        <a:bodyPr/>
        <a:lstStyle/>
        <a:p>
          <a:pPr>
            <a:buClr>
              <a:srgbClr val="00A3CD"/>
            </a:buClr>
            <a:buFont typeface="+mj-lt"/>
            <a:buAutoNum type="arabicPeriod"/>
          </a:pPr>
          <a:r>
            <a:rPr lang="en-GB" sz="1600">
              <a:solidFill>
                <a:schemeClr val="tx1"/>
              </a:solidFill>
            </a:rPr>
            <a:t>Select online (Teams) or face-to-face (Senate House)</a:t>
          </a:r>
        </a:p>
      </dgm:t>
    </dgm:pt>
    <dgm:pt modelId="{91EBC459-929A-4E9D-AFCF-0841A1EAC616}" type="parTrans" cxnId="{D74F3D12-CA91-4D6D-9BDF-DA2B2E88CDF6}">
      <dgm:prSet/>
      <dgm:spPr/>
      <dgm:t>
        <a:bodyPr/>
        <a:lstStyle/>
        <a:p>
          <a:endParaRPr lang="en-GB"/>
        </a:p>
      </dgm:t>
    </dgm:pt>
    <dgm:pt modelId="{6BBA928D-9CE3-4F0F-A4BB-2A5DCEEA7588}" type="sibTrans" cxnId="{D74F3D12-CA91-4D6D-9BDF-DA2B2E88CDF6}">
      <dgm:prSet/>
      <dgm:spPr/>
      <dgm:t>
        <a:bodyPr/>
        <a:lstStyle/>
        <a:p>
          <a:endParaRPr lang="en-GB"/>
        </a:p>
      </dgm:t>
    </dgm:pt>
    <dgm:pt modelId="{B2A90AE0-B551-4462-8B55-A2BE340E022C}">
      <dgm:prSet phldrT="[Text]" custT="1"/>
      <dgm:spPr/>
      <dgm:t>
        <a:bodyPr/>
        <a:lstStyle/>
        <a:p>
          <a:pPr>
            <a:buClr>
              <a:srgbClr val="00A3CD"/>
            </a:buClr>
            <a:buFont typeface="+mj-lt"/>
            <a:buAutoNum type="arabicPeriod"/>
          </a:pPr>
          <a:r>
            <a:rPr lang="en-GB" sz="1600">
              <a:solidFill>
                <a:schemeClr val="tx1"/>
              </a:solidFill>
              <a:sym typeface="Wingdings" panose="05000000000000000000" pitchFamily="2" charset="2"/>
            </a:rPr>
            <a:t>Read the info and click ‘Access the queue’</a:t>
          </a:r>
          <a:endParaRPr lang="en-GB" sz="1600">
            <a:solidFill>
              <a:schemeClr val="tx1"/>
            </a:solidFill>
          </a:endParaRPr>
        </a:p>
      </dgm:t>
    </dgm:pt>
    <dgm:pt modelId="{E03C5425-83BA-432E-9F8F-23BA1F0D0251}" type="parTrans" cxnId="{C69B7532-545B-4D95-9168-81432287C80B}">
      <dgm:prSet/>
      <dgm:spPr/>
      <dgm:t>
        <a:bodyPr/>
        <a:lstStyle/>
        <a:p>
          <a:endParaRPr lang="en-GB"/>
        </a:p>
      </dgm:t>
    </dgm:pt>
    <dgm:pt modelId="{E6295283-DBE8-4101-851F-D723ED3CC16E}" type="sibTrans" cxnId="{C69B7532-545B-4D95-9168-81432287C80B}">
      <dgm:prSet/>
      <dgm:spPr/>
      <dgm:t>
        <a:bodyPr/>
        <a:lstStyle/>
        <a:p>
          <a:endParaRPr lang="en-GB"/>
        </a:p>
      </dgm:t>
    </dgm:pt>
    <dgm:pt modelId="{974900AC-488C-451C-B81C-9A1F72B22FC3}">
      <dgm:prSet phldrT="[Text]" custT="1"/>
      <dgm:spPr/>
      <dgm:t>
        <a:bodyPr/>
        <a:lstStyle/>
        <a:p>
          <a:pPr>
            <a:buClr>
              <a:srgbClr val="00A3CD"/>
            </a:buClr>
            <a:buFont typeface="+mj-lt"/>
            <a:buAutoNum type="arabicPeriod"/>
          </a:pPr>
          <a:r>
            <a:rPr lang="en-GB" sz="1600">
              <a:solidFill>
                <a:schemeClr val="tx1"/>
              </a:solidFill>
              <a:sym typeface="Wingdings" panose="05000000000000000000" pitchFamily="2" charset="2"/>
            </a:rPr>
            <a:t>Wait times vary. Often 20-30 min, can be longer.</a:t>
          </a:r>
          <a:endParaRPr lang="en-GB" sz="1600">
            <a:solidFill>
              <a:schemeClr val="tx1"/>
            </a:solidFill>
          </a:endParaRPr>
        </a:p>
      </dgm:t>
    </dgm:pt>
    <dgm:pt modelId="{7EAA9834-3991-4292-BA1B-E24923A7D4AD}" type="parTrans" cxnId="{DCEDA76E-4102-450C-9DB1-6E051FA05853}">
      <dgm:prSet/>
      <dgm:spPr/>
      <dgm:t>
        <a:bodyPr/>
        <a:lstStyle/>
        <a:p>
          <a:endParaRPr lang="en-GB"/>
        </a:p>
      </dgm:t>
    </dgm:pt>
    <dgm:pt modelId="{5DF092EC-C3D0-4ECD-85DE-AFF391712813}" type="sibTrans" cxnId="{DCEDA76E-4102-450C-9DB1-6E051FA05853}">
      <dgm:prSet/>
      <dgm:spPr/>
      <dgm:t>
        <a:bodyPr/>
        <a:lstStyle/>
        <a:p>
          <a:endParaRPr lang="en-GB"/>
        </a:p>
      </dgm:t>
    </dgm:pt>
    <dgm:pt modelId="{DFA1D79E-F890-4825-A8B0-83D6CE5C34B0}">
      <dgm:prSet phldrT="[Text]" custT="1"/>
      <dgm:spPr/>
      <dgm:t>
        <a:bodyPr/>
        <a:lstStyle/>
        <a:p>
          <a:pPr>
            <a:buClr>
              <a:srgbClr val="00A3CD"/>
            </a:buClr>
            <a:buFont typeface="+mj-lt"/>
            <a:buAutoNum type="arabicPeriod"/>
          </a:pPr>
          <a:r>
            <a:rPr lang="en-GB" sz="1600">
              <a:solidFill>
                <a:schemeClr val="tx1"/>
              </a:solidFill>
              <a:sym typeface="Wingdings" panose="05000000000000000000" pitchFamily="2" charset="2"/>
            </a:rPr>
            <a:t>Receive guidance about the most appropriate form of support &amp; next steps. </a:t>
          </a:r>
          <a:r>
            <a:rPr lang="en-GB" sz="1600" b="1">
              <a:solidFill>
                <a:schemeClr val="tx1"/>
              </a:solidFill>
              <a:sym typeface="Wingdings" panose="05000000000000000000" pitchFamily="2" charset="2"/>
            </a:rPr>
            <a:t>	</a:t>
          </a:r>
          <a:endParaRPr lang="en-GB" sz="1600">
            <a:solidFill>
              <a:schemeClr val="tx1"/>
            </a:solidFill>
          </a:endParaRPr>
        </a:p>
      </dgm:t>
    </dgm:pt>
    <dgm:pt modelId="{44B32E30-279B-4545-9506-BDE6F33DDEF4}" type="parTrans" cxnId="{71C6F2D1-ADC1-4948-9F49-E841D5DE236D}">
      <dgm:prSet/>
      <dgm:spPr/>
      <dgm:t>
        <a:bodyPr/>
        <a:lstStyle/>
        <a:p>
          <a:endParaRPr lang="en-GB"/>
        </a:p>
      </dgm:t>
    </dgm:pt>
    <dgm:pt modelId="{45AD43BD-DED7-47D5-B450-A067D29EFC28}" type="sibTrans" cxnId="{71C6F2D1-ADC1-4948-9F49-E841D5DE236D}">
      <dgm:prSet/>
      <dgm:spPr/>
      <dgm:t>
        <a:bodyPr/>
        <a:lstStyle/>
        <a:p>
          <a:endParaRPr lang="en-GB"/>
        </a:p>
      </dgm:t>
    </dgm:pt>
    <dgm:pt modelId="{D7ECE176-D250-42DF-8CD8-0F86A687F9FB}" type="pres">
      <dgm:prSet presAssocID="{26876866-7D4A-49DB-8D41-E82A06956F48}" presName="Name0" presStyleCnt="0">
        <dgm:presLayoutVars>
          <dgm:dir/>
          <dgm:resizeHandles val="exact"/>
        </dgm:presLayoutVars>
      </dgm:prSet>
      <dgm:spPr/>
    </dgm:pt>
    <dgm:pt modelId="{6122818F-1A3A-4C2F-B24E-29324BDD8074}" type="pres">
      <dgm:prSet presAssocID="{642995FA-79E8-48B4-A652-64D27C00486F}" presName="compNode" presStyleCnt="0"/>
      <dgm:spPr/>
    </dgm:pt>
    <dgm:pt modelId="{C27BF42A-B291-4949-BF2D-615C34CFE7F1}" type="pres">
      <dgm:prSet presAssocID="{642995FA-79E8-48B4-A652-64D27C00486F}" presName="pictRect" presStyleLbl="node1" presStyleIdx="0" presStyleCnt="8"/>
      <dgm:spPr>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12307" t="-28045" r="13303" b="-25199"/>
          </a:stretch>
        </a:blipFill>
      </dgm:spPr>
    </dgm:pt>
    <dgm:pt modelId="{23276263-FBE2-454E-B4AE-2ED9FC2CC14D}" type="pres">
      <dgm:prSet presAssocID="{642995FA-79E8-48B4-A652-64D27C00486F}" presName="textRect" presStyleLbl="revTx" presStyleIdx="0" presStyleCnt="8">
        <dgm:presLayoutVars>
          <dgm:bulletEnabled val="1"/>
        </dgm:presLayoutVars>
      </dgm:prSet>
      <dgm:spPr/>
    </dgm:pt>
    <dgm:pt modelId="{AC1EB5A6-95B1-4866-B813-CD3E779FED43}" type="pres">
      <dgm:prSet presAssocID="{2C3D2AAC-793C-4293-ACB6-8F1464C1FA50}" presName="sibTrans" presStyleLbl="sibTrans2D1" presStyleIdx="0" presStyleCnt="0"/>
      <dgm:spPr/>
    </dgm:pt>
    <dgm:pt modelId="{D85B5EDD-32A6-44D4-B43A-D4F263EB6274}" type="pres">
      <dgm:prSet presAssocID="{17EA9BC8-44CE-4433-9E5B-0E24325A4C0A}" presName="compNode" presStyleCnt="0"/>
      <dgm:spPr/>
    </dgm:pt>
    <dgm:pt modelId="{EBA337CA-8550-4DE8-90CE-447FA44A43E8}" type="pres">
      <dgm:prSet presAssocID="{17EA9BC8-44CE-4433-9E5B-0E24325A4C0A}" presName="pictRect" presStyleLbl="node1" presStyleIdx="1" presStyleCnt="8"/>
      <dgm:spPr>
        <a:blipFill dpi="0" rotWithShape="1">
          <a:blip xmlns:r="http://schemas.openxmlformats.org/officeDocument/2006/relationships" r:embed="rId2">
            <a:extLst>
              <a:ext uri="{28A0092B-C50C-407E-A947-70E740481C1C}">
                <a14:useLocalDpi xmlns:a14="http://schemas.microsoft.com/office/drawing/2010/main" val="0"/>
              </a:ext>
            </a:extLst>
          </a:blip>
          <a:srcRect/>
          <a:stretch>
            <a:fillRect l="-22212" t="-21070" r="-39778" b="-47399"/>
          </a:stretch>
        </a:blipFill>
      </dgm:spPr>
    </dgm:pt>
    <dgm:pt modelId="{A59E2A80-521D-440C-81CE-593A9C0B2C21}" type="pres">
      <dgm:prSet presAssocID="{17EA9BC8-44CE-4433-9E5B-0E24325A4C0A}" presName="textRect" presStyleLbl="revTx" presStyleIdx="1" presStyleCnt="8">
        <dgm:presLayoutVars>
          <dgm:bulletEnabled val="1"/>
        </dgm:presLayoutVars>
      </dgm:prSet>
      <dgm:spPr/>
    </dgm:pt>
    <dgm:pt modelId="{1B37B967-1DFA-428F-81EA-86FB6D0F4A86}" type="pres">
      <dgm:prSet presAssocID="{12F8881D-0E0D-4737-8487-76A13DB855ED}" presName="sibTrans" presStyleLbl="sibTrans2D1" presStyleIdx="0" presStyleCnt="0"/>
      <dgm:spPr/>
    </dgm:pt>
    <dgm:pt modelId="{76395AD5-2153-4CE6-ACBF-04D8CE95794E}" type="pres">
      <dgm:prSet presAssocID="{B67E7174-6046-494F-A719-5B0FB2E09EE4}" presName="compNode" presStyleCnt="0"/>
      <dgm:spPr/>
    </dgm:pt>
    <dgm:pt modelId="{E7BA65DF-5845-419F-B390-80127B248C82}" type="pres">
      <dgm:prSet presAssocID="{B67E7174-6046-494F-A719-5B0FB2E09EE4}" presName="pictRect" presStyleLbl="node1" presStyleIdx="2" presStyleCnt="8" custLinFactNeighborX="1084" custLinFactNeighborY="-872"/>
      <dgm:spPr>
        <a:blipFill dpi="0" rotWithShape="1">
          <a:blip xmlns:r="http://schemas.openxmlformats.org/officeDocument/2006/relationships" r:embed="rId3"/>
          <a:srcRect/>
          <a:stretch>
            <a:fillRect l="-13215" t="-60562" r="-186885" b="-98144"/>
          </a:stretch>
        </a:blipFill>
      </dgm:spPr>
    </dgm:pt>
    <dgm:pt modelId="{FB7635B1-3146-4791-AB76-B490FD884805}" type="pres">
      <dgm:prSet presAssocID="{B67E7174-6046-494F-A719-5B0FB2E09EE4}" presName="textRect" presStyleLbl="revTx" presStyleIdx="2" presStyleCnt="8">
        <dgm:presLayoutVars>
          <dgm:bulletEnabled val="1"/>
        </dgm:presLayoutVars>
      </dgm:prSet>
      <dgm:spPr/>
    </dgm:pt>
    <dgm:pt modelId="{A9EDD071-19AD-4FA6-BDF4-8310239FAFF6}" type="pres">
      <dgm:prSet presAssocID="{544E8411-CA83-44BD-9694-7380916CC52D}" presName="sibTrans" presStyleLbl="sibTrans2D1" presStyleIdx="0" presStyleCnt="0"/>
      <dgm:spPr/>
    </dgm:pt>
    <dgm:pt modelId="{C5203979-4804-40DB-A417-A42BE7AF0EC8}" type="pres">
      <dgm:prSet presAssocID="{56B64399-70EC-4D96-9470-14F87C41B0B1}" presName="compNode" presStyleCnt="0"/>
      <dgm:spPr/>
    </dgm:pt>
    <dgm:pt modelId="{93D42381-9512-4646-8DE5-CAA1CFCFE2E7}" type="pres">
      <dgm:prSet presAssocID="{56B64399-70EC-4D96-9470-14F87C41B0B1}" presName="pictRect" presStyleLbl="node1" presStyleIdx="3" presStyleCnt="8"/>
      <dgm:spPr>
        <a:blipFill>
          <a:blip xmlns:r="http://schemas.openxmlformats.org/officeDocument/2006/relationships" r:embed="rId4">
            <a:extLst>
              <a:ext uri="{28A0092B-C50C-407E-A947-70E740481C1C}">
                <a14:useLocalDpi xmlns:a14="http://schemas.microsoft.com/office/drawing/2010/main" val="0"/>
              </a:ext>
            </a:extLst>
          </a:blip>
          <a:srcRect/>
          <a:stretch>
            <a:fillRect l="-7000" r="-7000"/>
          </a:stretch>
        </a:blipFill>
      </dgm:spPr>
    </dgm:pt>
    <dgm:pt modelId="{CD9C441F-50F1-4E80-97B1-73966DF37DE3}" type="pres">
      <dgm:prSet presAssocID="{56B64399-70EC-4D96-9470-14F87C41B0B1}" presName="textRect" presStyleLbl="revTx" presStyleIdx="3" presStyleCnt="8" custScaleX="106557">
        <dgm:presLayoutVars>
          <dgm:bulletEnabled val="1"/>
        </dgm:presLayoutVars>
      </dgm:prSet>
      <dgm:spPr/>
    </dgm:pt>
    <dgm:pt modelId="{BCF3A8BD-A0B8-4C82-BAC2-2DBC89B97400}" type="pres">
      <dgm:prSet presAssocID="{C0D96393-E171-44D2-9F7D-1400EDDD41CB}" presName="sibTrans" presStyleLbl="sibTrans2D1" presStyleIdx="0" presStyleCnt="0"/>
      <dgm:spPr/>
    </dgm:pt>
    <dgm:pt modelId="{91C656FC-C288-483D-929C-9DBD7FE236DE}" type="pres">
      <dgm:prSet presAssocID="{FB2B3CA2-A590-40EF-B704-1C19278A4AC7}" presName="compNode" presStyleCnt="0"/>
      <dgm:spPr/>
    </dgm:pt>
    <dgm:pt modelId="{52BEB6C9-06EB-4B21-B9B9-0F138FCC386D}" type="pres">
      <dgm:prSet presAssocID="{FB2B3CA2-A590-40EF-B704-1C19278A4AC7}" presName="pictRect" presStyleLbl="node1" presStyleIdx="4" presStyleCnt="8" custLinFactNeighborX="-3252" custLinFactNeighborY="-14148"/>
      <dgm:spPr>
        <a:blipFill dpi="0" rotWithShape="1">
          <a:blip xmlns:r="http://schemas.openxmlformats.org/officeDocument/2006/relationships" r:embed="rId5"/>
          <a:srcRect/>
          <a:stretch>
            <a:fillRect l="-10990" t="-5808" r="-52076" b="-39788"/>
          </a:stretch>
        </a:blipFill>
      </dgm:spPr>
    </dgm:pt>
    <dgm:pt modelId="{EBCC9A8B-13AB-4F3D-B60D-BDE356F4B4DD}" type="pres">
      <dgm:prSet presAssocID="{FB2B3CA2-A590-40EF-B704-1C19278A4AC7}" presName="textRect" presStyleLbl="revTx" presStyleIdx="4" presStyleCnt="8" custLinFactNeighborY="-26280">
        <dgm:presLayoutVars>
          <dgm:bulletEnabled val="1"/>
        </dgm:presLayoutVars>
      </dgm:prSet>
      <dgm:spPr/>
    </dgm:pt>
    <dgm:pt modelId="{8A447C2E-0ECE-4B37-9B58-0D92B2C35F17}" type="pres">
      <dgm:prSet presAssocID="{6BBA928D-9CE3-4F0F-A4BB-2A5DCEEA7588}" presName="sibTrans" presStyleLbl="sibTrans2D1" presStyleIdx="0" presStyleCnt="0"/>
      <dgm:spPr/>
    </dgm:pt>
    <dgm:pt modelId="{6AD79A98-744E-4447-8589-4F2210FEC4EA}" type="pres">
      <dgm:prSet presAssocID="{B2A90AE0-B551-4462-8B55-A2BE340E022C}" presName="compNode" presStyleCnt="0"/>
      <dgm:spPr/>
    </dgm:pt>
    <dgm:pt modelId="{9E9D5433-8FE0-499C-8FE2-CD3A72D1B563}" type="pres">
      <dgm:prSet presAssocID="{B2A90AE0-B551-4462-8B55-A2BE340E022C}" presName="pictRect" presStyleLbl="node1" presStyleIdx="5" presStyleCnt="8" custLinFactNeighborY="-14148"/>
      <dgm:spPr>
        <a:blipFill dpi="0" rotWithShape="1">
          <a:blip xmlns:r="http://schemas.openxmlformats.org/officeDocument/2006/relationships" r:embed="rId6">
            <a:extLst>
              <a:ext uri="{28A0092B-C50C-407E-A947-70E740481C1C}">
                <a14:useLocalDpi xmlns:a14="http://schemas.microsoft.com/office/drawing/2010/main" val="0"/>
              </a:ext>
            </a:extLst>
          </a:blip>
          <a:srcRect/>
          <a:stretch>
            <a:fillRect l="-1715" t="-1216" r="-76487" b="-3610"/>
          </a:stretch>
        </a:blipFill>
      </dgm:spPr>
    </dgm:pt>
    <dgm:pt modelId="{4363E659-882E-45E6-B277-BD7535AF43FA}" type="pres">
      <dgm:prSet presAssocID="{B2A90AE0-B551-4462-8B55-A2BE340E022C}" presName="textRect" presStyleLbl="revTx" presStyleIdx="5" presStyleCnt="8" custLinFactNeighborY="-26280">
        <dgm:presLayoutVars>
          <dgm:bulletEnabled val="1"/>
        </dgm:presLayoutVars>
      </dgm:prSet>
      <dgm:spPr/>
    </dgm:pt>
    <dgm:pt modelId="{25C65707-9E25-44D0-A27F-8E609DAA12DE}" type="pres">
      <dgm:prSet presAssocID="{E6295283-DBE8-4101-851F-D723ED3CC16E}" presName="sibTrans" presStyleLbl="sibTrans2D1" presStyleIdx="0" presStyleCnt="0"/>
      <dgm:spPr/>
    </dgm:pt>
    <dgm:pt modelId="{E9E07EBE-41B4-4788-BC1E-23AA87066B83}" type="pres">
      <dgm:prSet presAssocID="{974900AC-488C-451C-B81C-9A1F72B22FC3}" presName="compNode" presStyleCnt="0"/>
      <dgm:spPr/>
    </dgm:pt>
    <dgm:pt modelId="{894183D0-76A4-474D-90EA-16DE23FE57E4}" type="pres">
      <dgm:prSet presAssocID="{974900AC-488C-451C-B81C-9A1F72B22FC3}" presName="pictRect" presStyleLbl="node1" presStyleIdx="6" presStyleCnt="8" custLinFactNeighborX="-1081" custLinFactNeighborY="-18537"/>
      <dgm:spPr>
        <a:blipFill dpi="0" rotWithShape="1">
          <a:blip xmlns:r="http://schemas.openxmlformats.org/officeDocument/2006/relationships" r:embed="rId7">
            <a:extLst>
              <a:ext uri="{28A0092B-C50C-407E-A947-70E740481C1C}">
                <a14:useLocalDpi xmlns:a14="http://schemas.microsoft.com/office/drawing/2010/main" val="0"/>
              </a:ext>
            </a:extLst>
          </a:blip>
          <a:srcRect/>
          <a:stretch>
            <a:fillRect l="-91712" t="-65772" r="-86690" b="-12695"/>
          </a:stretch>
        </a:blipFill>
      </dgm:spPr>
    </dgm:pt>
    <dgm:pt modelId="{FCE7724B-EEC0-409E-BBC3-23571B97C437}" type="pres">
      <dgm:prSet presAssocID="{974900AC-488C-451C-B81C-9A1F72B22FC3}" presName="textRect" presStyleLbl="revTx" presStyleIdx="6" presStyleCnt="8" custLinFactNeighborY="-26280">
        <dgm:presLayoutVars>
          <dgm:bulletEnabled val="1"/>
        </dgm:presLayoutVars>
      </dgm:prSet>
      <dgm:spPr/>
    </dgm:pt>
    <dgm:pt modelId="{7CA5CE48-45AE-4247-A684-42361148C2AA}" type="pres">
      <dgm:prSet presAssocID="{5DF092EC-C3D0-4ECD-85DE-AFF391712813}" presName="sibTrans" presStyleLbl="sibTrans2D1" presStyleIdx="0" presStyleCnt="0"/>
      <dgm:spPr/>
    </dgm:pt>
    <dgm:pt modelId="{A853B669-24CE-46DE-B0F3-F33B0EB8DEC9}" type="pres">
      <dgm:prSet presAssocID="{DFA1D79E-F890-4825-A8B0-83D6CE5C34B0}" presName="compNode" presStyleCnt="0"/>
      <dgm:spPr/>
    </dgm:pt>
    <dgm:pt modelId="{D3D6AE86-F900-4FDC-933A-999EA295FAF6}" type="pres">
      <dgm:prSet presAssocID="{DFA1D79E-F890-4825-A8B0-83D6CE5C34B0}" presName="pictRect" presStyleLbl="node1" presStyleIdx="7" presStyleCnt="8" custLinFactNeighborY="-14148"/>
      <dgm:spPr>
        <a:blipFill dpi="0" rotWithShape="1">
          <a:blip xmlns:r="http://schemas.openxmlformats.org/officeDocument/2006/relationships" r:embed="rId8">
            <a:extLst>
              <a:ext uri="{28A0092B-C50C-407E-A947-70E740481C1C}">
                <a14:useLocalDpi xmlns:a14="http://schemas.microsoft.com/office/drawing/2010/main" val="0"/>
              </a:ext>
            </a:extLst>
          </a:blip>
          <a:srcRect/>
          <a:stretch>
            <a:fillRect l="-5124" t="-2004" r="-40876" b="2004"/>
          </a:stretch>
        </a:blipFill>
      </dgm:spPr>
    </dgm:pt>
    <dgm:pt modelId="{56F92AB7-E359-4EFA-969E-0A5437B66DE0}" type="pres">
      <dgm:prSet presAssocID="{DFA1D79E-F890-4825-A8B0-83D6CE5C34B0}" presName="textRect" presStyleLbl="revTx" presStyleIdx="7" presStyleCnt="8" custScaleX="105589" custLinFactNeighborY="-26280">
        <dgm:presLayoutVars>
          <dgm:bulletEnabled val="1"/>
        </dgm:presLayoutVars>
      </dgm:prSet>
      <dgm:spPr/>
    </dgm:pt>
  </dgm:ptLst>
  <dgm:cxnLst>
    <dgm:cxn modelId="{4C314803-093B-4F76-A29E-54D7D82BC1E1}" type="presOf" srcId="{B67E7174-6046-494F-A719-5B0FB2E09EE4}" destId="{FB7635B1-3146-4791-AB76-B490FD884805}" srcOrd="0" destOrd="0" presId="urn:microsoft.com/office/officeart/2005/8/layout/pList1"/>
    <dgm:cxn modelId="{D74F3D12-CA91-4D6D-9BDF-DA2B2E88CDF6}" srcId="{26876866-7D4A-49DB-8D41-E82A06956F48}" destId="{FB2B3CA2-A590-40EF-B704-1C19278A4AC7}" srcOrd="4" destOrd="0" parTransId="{91EBC459-929A-4E9D-AFCF-0841A1EAC616}" sibTransId="{6BBA928D-9CE3-4F0F-A4BB-2A5DCEEA7588}"/>
    <dgm:cxn modelId="{5B800716-ED91-4627-9281-005C170133F2}" type="presOf" srcId="{5DF092EC-C3D0-4ECD-85DE-AFF391712813}" destId="{7CA5CE48-45AE-4247-A684-42361148C2AA}" srcOrd="0" destOrd="0" presId="urn:microsoft.com/office/officeart/2005/8/layout/pList1"/>
    <dgm:cxn modelId="{66412A25-3470-47CF-8B43-81CEB0D4E633}" type="presOf" srcId="{974900AC-488C-451C-B81C-9A1F72B22FC3}" destId="{FCE7724B-EEC0-409E-BBC3-23571B97C437}" srcOrd="0" destOrd="0" presId="urn:microsoft.com/office/officeart/2005/8/layout/pList1"/>
    <dgm:cxn modelId="{C69B7532-545B-4D95-9168-81432287C80B}" srcId="{26876866-7D4A-49DB-8D41-E82A06956F48}" destId="{B2A90AE0-B551-4462-8B55-A2BE340E022C}" srcOrd="5" destOrd="0" parTransId="{E03C5425-83BA-432E-9F8F-23BA1F0D0251}" sibTransId="{E6295283-DBE8-4101-851F-D723ED3CC16E}"/>
    <dgm:cxn modelId="{4C0BAA61-03C8-4E8C-A91B-16FC9AB3F7B8}" type="presOf" srcId="{642995FA-79E8-48B4-A652-64D27C00486F}" destId="{23276263-FBE2-454E-B4AE-2ED9FC2CC14D}" srcOrd="0" destOrd="0" presId="urn:microsoft.com/office/officeart/2005/8/layout/pList1"/>
    <dgm:cxn modelId="{CAC7226C-9C25-4501-8B08-F3661F341055}" type="presOf" srcId="{6BBA928D-9CE3-4F0F-A4BB-2A5DCEEA7588}" destId="{8A447C2E-0ECE-4B37-9B58-0D92B2C35F17}" srcOrd="0" destOrd="0" presId="urn:microsoft.com/office/officeart/2005/8/layout/pList1"/>
    <dgm:cxn modelId="{DCEDA76E-4102-450C-9DB1-6E051FA05853}" srcId="{26876866-7D4A-49DB-8D41-E82A06956F48}" destId="{974900AC-488C-451C-B81C-9A1F72B22FC3}" srcOrd="6" destOrd="0" parTransId="{7EAA9834-3991-4292-BA1B-E24923A7D4AD}" sibTransId="{5DF092EC-C3D0-4ECD-85DE-AFF391712813}"/>
    <dgm:cxn modelId="{6FB00B70-F3C6-47C5-9BAA-E6020EB33981}" type="presOf" srcId="{17EA9BC8-44CE-4433-9E5B-0E24325A4C0A}" destId="{A59E2A80-521D-440C-81CE-593A9C0B2C21}" srcOrd="0" destOrd="0" presId="urn:microsoft.com/office/officeart/2005/8/layout/pList1"/>
    <dgm:cxn modelId="{68043872-4E11-417B-A6B1-9CE0FD1B85C8}" type="presOf" srcId="{12F8881D-0E0D-4737-8487-76A13DB855ED}" destId="{1B37B967-1DFA-428F-81EA-86FB6D0F4A86}" srcOrd="0" destOrd="0" presId="urn:microsoft.com/office/officeart/2005/8/layout/pList1"/>
    <dgm:cxn modelId="{E0C3EE95-AAFA-426F-B32D-4622CF6C4AEA}" srcId="{26876866-7D4A-49DB-8D41-E82A06956F48}" destId="{642995FA-79E8-48B4-A652-64D27C00486F}" srcOrd="0" destOrd="0" parTransId="{6F056E88-5844-42EC-8A7C-78DD3E98D902}" sibTransId="{2C3D2AAC-793C-4293-ACB6-8F1464C1FA50}"/>
    <dgm:cxn modelId="{D2124D9A-E686-412F-808F-068878841848}" type="presOf" srcId="{C0D96393-E171-44D2-9F7D-1400EDDD41CB}" destId="{BCF3A8BD-A0B8-4C82-BAC2-2DBC89B97400}" srcOrd="0" destOrd="0" presId="urn:microsoft.com/office/officeart/2005/8/layout/pList1"/>
    <dgm:cxn modelId="{58075CA8-6AC2-45BE-9829-82009F1A45FF}" srcId="{26876866-7D4A-49DB-8D41-E82A06956F48}" destId="{17EA9BC8-44CE-4433-9E5B-0E24325A4C0A}" srcOrd="1" destOrd="0" parTransId="{F0C85769-5E08-48C6-9DA7-D8893DEFA437}" sibTransId="{12F8881D-0E0D-4737-8487-76A13DB855ED}"/>
    <dgm:cxn modelId="{D895F4B0-129A-41B3-9C30-020F366B26E2}" type="presOf" srcId="{FB2B3CA2-A590-40EF-B704-1C19278A4AC7}" destId="{EBCC9A8B-13AB-4F3D-B60D-BDE356F4B4DD}" srcOrd="0" destOrd="0" presId="urn:microsoft.com/office/officeart/2005/8/layout/pList1"/>
    <dgm:cxn modelId="{3F107EB6-15A8-4AA8-BA40-5344035ED780}" srcId="{26876866-7D4A-49DB-8D41-E82A06956F48}" destId="{B67E7174-6046-494F-A719-5B0FB2E09EE4}" srcOrd="2" destOrd="0" parTransId="{D091A55A-3F3B-4534-A3C9-458FAF955D8D}" sibTransId="{544E8411-CA83-44BD-9694-7380916CC52D}"/>
    <dgm:cxn modelId="{745D8BBA-52AC-4A01-977D-8293A9543377}" type="presOf" srcId="{544E8411-CA83-44BD-9694-7380916CC52D}" destId="{A9EDD071-19AD-4FA6-BDF4-8310239FAFF6}" srcOrd="0" destOrd="0" presId="urn:microsoft.com/office/officeart/2005/8/layout/pList1"/>
    <dgm:cxn modelId="{E2415DD0-B587-4B7B-8FC4-242B33F39A6F}" type="presOf" srcId="{E6295283-DBE8-4101-851F-D723ED3CC16E}" destId="{25C65707-9E25-44D0-A27F-8E609DAA12DE}" srcOrd="0" destOrd="0" presId="urn:microsoft.com/office/officeart/2005/8/layout/pList1"/>
    <dgm:cxn modelId="{71C6F2D1-ADC1-4948-9F49-E841D5DE236D}" srcId="{26876866-7D4A-49DB-8D41-E82A06956F48}" destId="{DFA1D79E-F890-4825-A8B0-83D6CE5C34B0}" srcOrd="7" destOrd="0" parTransId="{44B32E30-279B-4545-9506-BDE6F33DDEF4}" sibTransId="{45AD43BD-DED7-47D5-B450-A067D29EFC28}"/>
    <dgm:cxn modelId="{0950B3D5-B188-4AF5-81E8-163C83C4EADC}" type="presOf" srcId="{2C3D2AAC-793C-4293-ACB6-8F1464C1FA50}" destId="{AC1EB5A6-95B1-4866-B813-CD3E779FED43}" srcOrd="0" destOrd="0" presId="urn:microsoft.com/office/officeart/2005/8/layout/pList1"/>
    <dgm:cxn modelId="{B23E96E0-2808-4D79-AB47-4DF7774913D6}" srcId="{26876866-7D4A-49DB-8D41-E82A06956F48}" destId="{56B64399-70EC-4D96-9470-14F87C41B0B1}" srcOrd="3" destOrd="0" parTransId="{8EFCAF4C-9C56-4A09-BE84-F47C078FAA4B}" sibTransId="{C0D96393-E171-44D2-9F7D-1400EDDD41CB}"/>
    <dgm:cxn modelId="{14D404F4-FC96-4F39-AEDD-CF3703280A1A}" type="presOf" srcId="{B2A90AE0-B551-4462-8B55-A2BE340E022C}" destId="{4363E659-882E-45E6-B277-BD7535AF43FA}" srcOrd="0" destOrd="0" presId="urn:microsoft.com/office/officeart/2005/8/layout/pList1"/>
    <dgm:cxn modelId="{B346D3FA-727A-47C7-9A25-DC73B8A15D1A}" type="presOf" srcId="{DFA1D79E-F890-4825-A8B0-83D6CE5C34B0}" destId="{56F92AB7-E359-4EFA-969E-0A5437B66DE0}" srcOrd="0" destOrd="0" presId="urn:microsoft.com/office/officeart/2005/8/layout/pList1"/>
    <dgm:cxn modelId="{D0DDE1FA-D9FF-46AC-A534-3499F952BE71}" type="presOf" srcId="{56B64399-70EC-4D96-9470-14F87C41B0B1}" destId="{CD9C441F-50F1-4E80-97B1-73966DF37DE3}" srcOrd="0" destOrd="0" presId="urn:microsoft.com/office/officeart/2005/8/layout/pList1"/>
    <dgm:cxn modelId="{C26C89FE-6D70-4E37-BBC9-5F9DEE3E8F37}" type="presOf" srcId="{26876866-7D4A-49DB-8D41-E82A06956F48}" destId="{D7ECE176-D250-42DF-8CD8-0F86A687F9FB}" srcOrd="0" destOrd="0" presId="urn:microsoft.com/office/officeart/2005/8/layout/pList1"/>
    <dgm:cxn modelId="{FFB39E05-6E0E-46DE-9954-7165B36A00CD}" type="presParOf" srcId="{D7ECE176-D250-42DF-8CD8-0F86A687F9FB}" destId="{6122818F-1A3A-4C2F-B24E-29324BDD8074}" srcOrd="0" destOrd="0" presId="urn:microsoft.com/office/officeart/2005/8/layout/pList1"/>
    <dgm:cxn modelId="{D690D2B4-A7C1-4676-B1C2-F4E7ECCBEF97}" type="presParOf" srcId="{6122818F-1A3A-4C2F-B24E-29324BDD8074}" destId="{C27BF42A-B291-4949-BF2D-615C34CFE7F1}" srcOrd="0" destOrd="0" presId="urn:microsoft.com/office/officeart/2005/8/layout/pList1"/>
    <dgm:cxn modelId="{5D1B8657-B37F-4C38-8359-E7A00A5CA185}" type="presParOf" srcId="{6122818F-1A3A-4C2F-B24E-29324BDD8074}" destId="{23276263-FBE2-454E-B4AE-2ED9FC2CC14D}" srcOrd="1" destOrd="0" presId="urn:microsoft.com/office/officeart/2005/8/layout/pList1"/>
    <dgm:cxn modelId="{0649CF49-5FF6-40B1-96CC-E2A219BB05CF}" type="presParOf" srcId="{D7ECE176-D250-42DF-8CD8-0F86A687F9FB}" destId="{AC1EB5A6-95B1-4866-B813-CD3E779FED43}" srcOrd="1" destOrd="0" presId="urn:microsoft.com/office/officeart/2005/8/layout/pList1"/>
    <dgm:cxn modelId="{9FE122C5-3C48-4427-907D-F0676168A52D}" type="presParOf" srcId="{D7ECE176-D250-42DF-8CD8-0F86A687F9FB}" destId="{D85B5EDD-32A6-44D4-B43A-D4F263EB6274}" srcOrd="2" destOrd="0" presId="urn:microsoft.com/office/officeart/2005/8/layout/pList1"/>
    <dgm:cxn modelId="{A72E734C-E7F7-44B7-9AA9-BF7802711B3E}" type="presParOf" srcId="{D85B5EDD-32A6-44D4-B43A-D4F263EB6274}" destId="{EBA337CA-8550-4DE8-90CE-447FA44A43E8}" srcOrd="0" destOrd="0" presId="urn:microsoft.com/office/officeart/2005/8/layout/pList1"/>
    <dgm:cxn modelId="{4C6D9B5C-1EFC-4D74-99B6-1A3FE284C279}" type="presParOf" srcId="{D85B5EDD-32A6-44D4-B43A-D4F263EB6274}" destId="{A59E2A80-521D-440C-81CE-593A9C0B2C21}" srcOrd="1" destOrd="0" presId="urn:microsoft.com/office/officeart/2005/8/layout/pList1"/>
    <dgm:cxn modelId="{DF398792-69A5-4088-A5B8-7DD2D5E30543}" type="presParOf" srcId="{D7ECE176-D250-42DF-8CD8-0F86A687F9FB}" destId="{1B37B967-1DFA-428F-81EA-86FB6D0F4A86}" srcOrd="3" destOrd="0" presId="urn:microsoft.com/office/officeart/2005/8/layout/pList1"/>
    <dgm:cxn modelId="{1437D27F-F26A-4424-9E13-9574CBD18D8E}" type="presParOf" srcId="{D7ECE176-D250-42DF-8CD8-0F86A687F9FB}" destId="{76395AD5-2153-4CE6-ACBF-04D8CE95794E}" srcOrd="4" destOrd="0" presId="urn:microsoft.com/office/officeart/2005/8/layout/pList1"/>
    <dgm:cxn modelId="{1A1DDAEB-3518-427B-B045-AC7C06C8957E}" type="presParOf" srcId="{76395AD5-2153-4CE6-ACBF-04D8CE95794E}" destId="{E7BA65DF-5845-419F-B390-80127B248C82}" srcOrd="0" destOrd="0" presId="urn:microsoft.com/office/officeart/2005/8/layout/pList1"/>
    <dgm:cxn modelId="{D66AF7C9-10A4-4049-BAC4-A5CFEF6E7632}" type="presParOf" srcId="{76395AD5-2153-4CE6-ACBF-04D8CE95794E}" destId="{FB7635B1-3146-4791-AB76-B490FD884805}" srcOrd="1" destOrd="0" presId="urn:microsoft.com/office/officeart/2005/8/layout/pList1"/>
    <dgm:cxn modelId="{204EFB7F-629A-4C79-94E9-9AA6D3F6816D}" type="presParOf" srcId="{D7ECE176-D250-42DF-8CD8-0F86A687F9FB}" destId="{A9EDD071-19AD-4FA6-BDF4-8310239FAFF6}" srcOrd="5" destOrd="0" presId="urn:microsoft.com/office/officeart/2005/8/layout/pList1"/>
    <dgm:cxn modelId="{B8CB1A12-05A1-49B8-8578-7E69C8F849A7}" type="presParOf" srcId="{D7ECE176-D250-42DF-8CD8-0F86A687F9FB}" destId="{C5203979-4804-40DB-A417-A42BE7AF0EC8}" srcOrd="6" destOrd="0" presId="urn:microsoft.com/office/officeart/2005/8/layout/pList1"/>
    <dgm:cxn modelId="{0FCB4DF1-CE02-43B5-8207-6A9703A011E1}" type="presParOf" srcId="{C5203979-4804-40DB-A417-A42BE7AF0EC8}" destId="{93D42381-9512-4646-8DE5-CAA1CFCFE2E7}" srcOrd="0" destOrd="0" presId="urn:microsoft.com/office/officeart/2005/8/layout/pList1"/>
    <dgm:cxn modelId="{99B492C5-F184-42F4-A226-4FD0C2FD9711}" type="presParOf" srcId="{C5203979-4804-40DB-A417-A42BE7AF0EC8}" destId="{CD9C441F-50F1-4E80-97B1-73966DF37DE3}" srcOrd="1" destOrd="0" presId="urn:microsoft.com/office/officeart/2005/8/layout/pList1"/>
    <dgm:cxn modelId="{6F26F9FB-C5E8-41BF-A019-58AB13B2FC29}" type="presParOf" srcId="{D7ECE176-D250-42DF-8CD8-0F86A687F9FB}" destId="{BCF3A8BD-A0B8-4C82-BAC2-2DBC89B97400}" srcOrd="7" destOrd="0" presId="urn:microsoft.com/office/officeart/2005/8/layout/pList1"/>
    <dgm:cxn modelId="{3CB1456F-3ED3-4CA9-B3CF-0509604599C5}" type="presParOf" srcId="{D7ECE176-D250-42DF-8CD8-0F86A687F9FB}" destId="{91C656FC-C288-483D-929C-9DBD7FE236DE}" srcOrd="8" destOrd="0" presId="urn:microsoft.com/office/officeart/2005/8/layout/pList1"/>
    <dgm:cxn modelId="{47863D96-AED8-432B-ACA6-B0AF8AD54BAE}" type="presParOf" srcId="{91C656FC-C288-483D-929C-9DBD7FE236DE}" destId="{52BEB6C9-06EB-4B21-B9B9-0F138FCC386D}" srcOrd="0" destOrd="0" presId="urn:microsoft.com/office/officeart/2005/8/layout/pList1"/>
    <dgm:cxn modelId="{6C728226-10F7-4F27-BF25-CC7AB17F1A9B}" type="presParOf" srcId="{91C656FC-C288-483D-929C-9DBD7FE236DE}" destId="{EBCC9A8B-13AB-4F3D-B60D-BDE356F4B4DD}" srcOrd="1" destOrd="0" presId="urn:microsoft.com/office/officeart/2005/8/layout/pList1"/>
    <dgm:cxn modelId="{A33BD524-2D69-4670-87BF-FB9FD96A466D}" type="presParOf" srcId="{D7ECE176-D250-42DF-8CD8-0F86A687F9FB}" destId="{8A447C2E-0ECE-4B37-9B58-0D92B2C35F17}" srcOrd="9" destOrd="0" presId="urn:microsoft.com/office/officeart/2005/8/layout/pList1"/>
    <dgm:cxn modelId="{E3DA983B-60B2-47E5-9A14-E796ABCD1C85}" type="presParOf" srcId="{D7ECE176-D250-42DF-8CD8-0F86A687F9FB}" destId="{6AD79A98-744E-4447-8589-4F2210FEC4EA}" srcOrd="10" destOrd="0" presId="urn:microsoft.com/office/officeart/2005/8/layout/pList1"/>
    <dgm:cxn modelId="{A56DF854-F164-4C12-AC1A-29EAD2F581AC}" type="presParOf" srcId="{6AD79A98-744E-4447-8589-4F2210FEC4EA}" destId="{9E9D5433-8FE0-499C-8FE2-CD3A72D1B563}" srcOrd="0" destOrd="0" presId="urn:microsoft.com/office/officeart/2005/8/layout/pList1"/>
    <dgm:cxn modelId="{31C92616-385E-4769-AB65-CC2815011851}" type="presParOf" srcId="{6AD79A98-744E-4447-8589-4F2210FEC4EA}" destId="{4363E659-882E-45E6-B277-BD7535AF43FA}" srcOrd="1" destOrd="0" presId="urn:microsoft.com/office/officeart/2005/8/layout/pList1"/>
    <dgm:cxn modelId="{BD81FB1B-4CBF-4223-B248-EDD13B3EB097}" type="presParOf" srcId="{D7ECE176-D250-42DF-8CD8-0F86A687F9FB}" destId="{25C65707-9E25-44D0-A27F-8E609DAA12DE}" srcOrd="11" destOrd="0" presId="urn:microsoft.com/office/officeart/2005/8/layout/pList1"/>
    <dgm:cxn modelId="{17732991-9940-45AB-9273-D6F7A3F3F80D}" type="presParOf" srcId="{D7ECE176-D250-42DF-8CD8-0F86A687F9FB}" destId="{E9E07EBE-41B4-4788-BC1E-23AA87066B83}" srcOrd="12" destOrd="0" presId="urn:microsoft.com/office/officeart/2005/8/layout/pList1"/>
    <dgm:cxn modelId="{582EDDA2-2DD2-47F7-8289-058C23CCAB3F}" type="presParOf" srcId="{E9E07EBE-41B4-4788-BC1E-23AA87066B83}" destId="{894183D0-76A4-474D-90EA-16DE23FE57E4}" srcOrd="0" destOrd="0" presId="urn:microsoft.com/office/officeart/2005/8/layout/pList1"/>
    <dgm:cxn modelId="{3AB91808-D0BF-4E46-8810-97ED401C7659}" type="presParOf" srcId="{E9E07EBE-41B4-4788-BC1E-23AA87066B83}" destId="{FCE7724B-EEC0-409E-BBC3-23571B97C437}" srcOrd="1" destOrd="0" presId="urn:microsoft.com/office/officeart/2005/8/layout/pList1"/>
    <dgm:cxn modelId="{C85EE873-7FD0-4A78-88BC-9FF58A4874FA}" type="presParOf" srcId="{D7ECE176-D250-42DF-8CD8-0F86A687F9FB}" destId="{7CA5CE48-45AE-4247-A684-42361148C2AA}" srcOrd="13" destOrd="0" presId="urn:microsoft.com/office/officeart/2005/8/layout/pList1"/>
    <dgm:cxn modelId="{8510F9B7-0AFF-4439-8C0D-1B75E96B5963}" type="presParOf" srcId="{D7ECE176-D250-42DF-8CD8-0F86A687F9FB}" destId="{A853B669-24CE-46DE-B0F3-F33B0EB8DEC9}" srcOrd="14" destOrd="0" presId="urn:microsoft.com/office/officeart/2005/8/layout/pList1"/>
    <dgm:cxn modelId="{516B888B-9F5B-4A0A-A447-D9D42DB2098E}" type="presParOf" srcId="{A853B669-24CE-46DE-B0F3-F33B0EB8DEC9}" destId="{D3D6AE86-F900-4FDC-933A-999EA295FAF6}" srcOrd="0" destOrd="0" presId="urn:microsoft.com/office/officeart/2005/8/layout/pList1"/>
    <dgm:cxn modelId="{DBB8FAC0-69E1-41EA-B292-04A31919673A}" type="presParOf" srcId="{A853B669-24CE-46DE-B0F3-F33B0EB8DEC9}" destId="{56F92AB7-E359-4EFA-969E-0A5437B66DE0}"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D328011-D978-4B9D-BA72-5CE31098E9B1}" type="doc">
      <dgm:prSet loTypeId="urn:microsoft.com/office/officeart/2005/8/layout/pList1" loCatId="list" qsTypeId="urn:microsoft.com/office/officeart/2005/8/quickstyle/simple1" qsCatId="simple" csTypeId="urn:microsoft.com/office/officeart/2005/8/colors/accent1_4" csCatId="accent1" phldr="1"/>
      <dgm:spPr/>
      <dgm:t>
        <a:bodyPr/>
        <a:lstStyle/>
        <a:p>
          <a:endParaRPr lang="en-US"/>
        </a:p>
      </dgm:t>
    </dgm:pt>
    <dgm:pt modelId="{47B2A84A-C98B-4E04-AC57-09C191A418F2}">
      <dgm:prSet custT="1"/>
      <dgm:spPr/>
      <dgm:t>
        <a:bodyPr/>
        <a:lstStyle/>
        <a:p>
          <a:r>
            <a:rPr lang="en-GB" sz="1600" b="0" i="0"/>
            <a:t>Becoming more irritable, easily angered or upset.</a:t>
          </a:r>
          <a:endParaRPr lang="en-US" sz="1600"/>
        </a:p>
      </dgm:t>
    </dgm:pt>
    <dgm:pt modelId="{90A91EA8-9515-496C-B200-C71575A455F8}" type="parTrans" cxnId="{9A821135-2A56-42F6-B97B-C0966FA38E9C}">
      <dgm:prSet/>
      <dgm:spPr/>
      <dgm:t>
        <a:bodyPr/>
        <a:lstStyle/>
        <a:p>
          <a:endParaRPr lang="en-US"/>
        </a:p>
      </dgm:t>
    </dgm:pt>
    <dgm:pt modelId="{445CFBBF-82E0-4DD1-8697-5057168AEE6A}" type="sibTrans" cxnId="{9A821135-2A56-42F6-B97B-C0966FA38E9C}">
      <dgm:prSet/>
      <dgm:spPr/>
      <dgm:t>
        <a:bodyPr/>
        <a:lstStyle/>
        <a:p>
          <a:endParaRPr lang="en-US"/>
        </a:p>
      </dgm:t>
    </dgm:pt>
    <dgm:pt modelId="{F3A2012E-53D1-4C48-AC84-2761220002E0}">
      <dgm:prSet custT="1"/>
      <dgm:spPr/>
      <dgm:t>
        <a:bodyPr/>
        <a:lstStyle/>
        <a:p>
          <a:r>
            <a:rPr lang="en-GB" sz="1600" b="0" i="0"/>
            <a:t>Changes in appetite.</a:t>
          </a:r>
          <a:endParaRPr lang="en-US" sz="1600"/>
        </a:p>
      </dgm:t>
    </dgm:pt>
    <dgm:pt modelId="{1821CA14-9D5E-464C-AD49-EFD654BDF660}" type="parTrans" cxnId="{70CBF42F-16A2-4CB0-B600-1C882BEAC032}">
      <dgm:prSet/>
      <dgm:spPr/>
      <dgm:t>
        <a:bodyPr/>
        <a:lstStyle/>
        <a:p>
          <a:endParaRPr lang="en-US"/>
        </a:p>
      </dgm:t>
    </dgm:pt>
    <dgm:pt modelId="{F7971A62-7CFA-48B7-889F-E8BE72C9819B}" type="sibTrans" cxnId="{70CBF42F-16A2-4CB0-B600-1C882BEAC032}">
      <dgm:prSet/>
      <dgm:spPr/>
      <dgm:t>
        <a:bodyPr/>
        <a:lstStyle/>
        <a:p>
          <a:endParaRPr lang="en-US"/>
        </a:p>
      </dgm:t>
    </dgm:pt>
    <dgm:pt modelId="{96F474C5-8E17-4EE3-B651-E3D84E99EBEB}">
      <dgm:prSet custT="1"/>
      <dgm:spPr/>
      <dgm:t>
        <a:bodyPr/>
        <a:lstStyle/>
        <a:p>
          <a:r>
            <a:rPr lang="en-GB" sz="1600" b="0" i="0"/>
            <a:t>Changes in sleep patterns.</a:t>
          </a:r>
          <a:endParaRPr lang="en-US" sz="1600"/>
        </a:p>
      </dgm:t>
    </dgm:pt>
    <dgm:pt modelId="{E716801D-E274-4D76-B502-AB5B1AC3665F}" type="parTrans" cxnId="{5686DDFC-2F29-4348-A79A-15EE54B094DA}">
      <dgm:prSet/>
      <dgm:spPr/>
      <dgm:t>
        <a:bodyPr/>
        <a:lstStyle/>
        <a:p>
          <a:endParaRPr lang="en-US"/>
        </a:p>
      </dgm:t>
    </dgm:pt>
    <dgm:pt modelId="{5AA71A1C-F2DB-4C0B-81C0-ADDC0E128275}" type="sibTrans" cxnId="{5686DDFC-2F29-4348-A79A-15EE54B094DA}">
      <dgm:prSet/>
      <dgm:spPr/>
      <dgm:t>
        <a:bodyPr/>
        <a:lstStyle/>
        <a:p>
          <a:endParaRPr lang="en-US"/>
        </a:p>
      </dgm:t>
    </dgm:pt>
    <dgm:pt modelId="{CFF81338-5827-4FA4-9882-FCB9A866EF2F}">
      <dgm:prSet custT="1"/>
      <dgm:spPr/>
      <dgm:t>
        <a:bodyPr/>
        <a:lstStyle/>
        <a:p>
          <a:r>
            <a:rPr lang="en-GB" sz="1600" b="0" i="0"/>
            <a:t>Low energy or chronic fatigue.</a:t>
          </a:r>
          <a:endParaRPr lang="en-US" sz="1600"/>
        </a:p>
      </dgm:t>
    </dgm:pt>
    <dgm:pt modelId="{2D33039E-3DE7-42FD-9C03-B723AB3F4E2C}" type="parTrans" cxnId="{4B664311-6A58-485F-9AE9-D47395A0FE79}">
      <dgm:prSet/>
      <dgm:spPr/>
      <dgm:t>
        <a:bodyPr/>
        <a:lstStyle/>
        <a:p>
          <a:endParaRPr lang="en-US"/>
        </a:p>
      </dgm:t>
    </dgm:pt>
    <dgm:pt modelId="{73E4E586-C8DE-49E2-8610-5B6DE7FA2CEB}" type="sibTrans" cxnId="{4B664311-6A58-485F-9AE9-D47395A0FE79}">
      <dgm:prSet/>
      <dgm:spPr/>
      <dgm:t>
        <a:bodyPr/>
        <a:lstStyle/>
        <a:p>
          <a:endParaRPr lang="en-US"/>
        </a:p>
      </dgm:t>
    </dgm:pt>
    <dgm:pt modelId="{5EF7D5E3-9277-4999-A821-C87FAA4D58B4}">
      <dgm:prSet custT="1"/>
      <dgm:spPr/>
      <dgm:t>
        <a:bodyPr/>
        <a:lstStyle/>
        <a:p>
          <a:r>
            <a:rPr lang="en-GB" sz="1600" b="0" i="0"/>
            <a:t>Low mood, feeling of numbness or apathy</a:t>
          </a:r>
          <a:endParaRPr lang="en-US" sz="1600"/>
        </a:p>
      </dgm:t>
    </dgm:pt>
    <dgm:pt modelId="{16DD0A7A-6AE0-43E2-8BD6-C9B389905ECD}" type="parTrans" cxnId="{070143DF-9CE2-4A12-AAF7-C6AC61CE952B}">
      <dgm:prSet/>
      <dgm:spPr/>
      <dgm:t>
        <a:bodyPr/>
        <a:lstStyle/>
        <a:p>
          <a:endParaRPr lang="en-US"/>
        </a:p>
      </dgm:t>
    </dgm:pt>
    <dgm:pt modelId="{B9A9173F-BC24-40E3-9202-56DA2AEAFA0D}" type="sibTrans" cxnId="{070143DF-9CE2-4A12-AAF7-C6AC61CE952B}">
      <dgm:prSet/>
      <dgm:spPr/>
      <dgm:t>
        <a:bodyPr/>
        <a:lstStyle/>
        <a:p>
          <a:endParaRPr lang="en-US"/>
        </a:p>
      </dgm:t>
    </dgm:pt>
    <dgm:pt modelId="{C5465DC6-6EEE-41B6-9569-2B2F3CFD265F}">
      <dgm:prSet custT="1"/>
      <dgm:spPr/>
      <dgm:t>
        <a:bodyPr/>
        <a:lstStyle/>
        <a:p>
          <a:r>
            <a:rPr lang="en-GB" sz="1600" b="0" i="0"/>
            <a:t>Increased alcohol or drug use.</a:t>
          </a:r>
          <a:endParaRPr lang="en-US" sz="1600"/>
        </a:p>
      </dgm:t>
    </dgm:pt>
    <dgm:pt modelId="{9EEB1A96-B9EE-4DE6-8086-718F9B30C890}" type="parTrans" cxnId="{AA03E0E7-E1C5-45A4-AF59-E20D78B38E60}">
      <dgm:prSet/>
      <dgm:spPr/>
      <dgm:t>
        <a:bodyPr/>
        <a:lstStyle/>
        <a:p>
          <a:endParaRPr lang="en-US"/>
        </a:p>
      </dgm:t>
    </dgm:pt>
    <dgm:pt modelId="{A1A2F291-8BB1-4A33-AC8D-1C6CE001B612}" type="sibTrans" cxnId="{AA03E0E7-E1C5-45A4-AF59-E20D78B38E60}">
      <dgm:prSet/>
      <dgm:spPr/>
      <dgm:t>
        <a:bodyPr/>
        <a:lstStyle/>
        <a:p>
          <a:endParaRPr lang="en-US"/>
        </a:p>
      </dgm:t>
    </dgm:pt>
    <dgm:pt modelId="{B8EABCC8-834D-4C3E-8F91-6B549140DEC1}">
      <dgm:prSet custT="1"/>
      <dgm:spPr/>
      <dgm:t>
        <a:bodyPr/>
        <a:lstStyle/>
        <a:p>
          <a:r>
            <a:rPr lang="en-GB" sz="1600" b="0" i="0"/>
            <a:t>Loss of interest or pleasure in fun activities.</a:t>
          </a:r>
          <a:endParaRPr lang="en-US" sz="1600"/>
        </a:p>
      </dgm:t>
    </dgm:pt>
    <dgm:pt modelId="{061AB92D-B478-4D87-9AE8-3E6420CDCC17}" type="parTrans" cxnId="{92AAFC03-4602-4BC8-9CD0-82DA0FFDF9A6}">
      <dgm:prSet/>
      <dgm:spPr/>
      <dgm:t>
        <a:bodyPr/>
        <a:lstStyle/>
        <a:p>
          <a:endParaRPr lang="en-GB"/>
        </a:p>
      </dgm:t>
    </dgm:pt>
    <dgm:pt modelId="{01F97D26-287D-4B8D-946D-E1846D7DA696}" type="sibTrans" cxnId="{92AAFC03-4602-4BC8-9CD0-82DA0FFDF9A6}">
      <dgm:prSet/>
      <dgm:spPr/>
      <dgm:t>
        <a:bodyPr/>
        <a:lstStyle/>
        <a:p>
          <a:endParaRPr lang="en-GB"/>
        </a:p>
      </dgm:t>
    </dgm:pt>
    <dgm:pt modelId="{793F7CE9-DA40-4D2D-A9D4-828E10455696}">
      <dgm:prSet custT="1"/>
      <dgm:spPr/>
      <dgm:t>
        <a:bodyPr/>
        <a:lstStyle/>
        <a:p>
          <a:r>
            <a:rPr lang="en-GB" sz="1600" b="0" i="0"/>
            <a:t>Overwhelming sense of impending danger, panic, or doom.</a:t>
          </a:r>
          <a:endParaRPr lang="en-US" sz="1600"/>
        </a:p>
      </dgm:t>
    </dgm:pt>
    <dgm:pt modelId="{0F58F64A-D3AB-4064-A62E-A943C9652FF7}" type="parTrans" cxnId="{AA8541B7-B20F-4B40-B83E-BD4B870D3EB8}">
      <dgm:prSet/>
      <dgm:spPr/>
      <dgm:t>
        <a:bodyPr/>
        <a:lstStyle/>
        <a:p>
          <a:endParaRPr lang="en-GB"/>
        </a:p>
      </dgm:t>
    </dgm:pt>
    <dgm:pt modelId="{C0F758E3-2F6E-4CB2-B2E8-F3152773BDC1}" type="sibTrans" cxnId="{AA8541B7-B20F-4B40-B83E-BD4B870D3EB8}">
      <dgm:prSet/>
      <dgm:spPr/>
      <dgm:t>
        <a:bodyPr/>
        <a:lstStyle/>
        <a:p>
          <a:endParaRPr lang="en-GB"/>
        </a:p>
      </dgm:t>
    </dgm:pt>
    <dgm:pt modelId="{5E590CE2-CEF9-41BB-A7EF-F4C459E005F6}">
      <dgm:prSet custT="1"/>
      <dgm:spPr/>
      <dgm:t>
        <a:bodyPr/>
        <a:lstStyle/>
        <a:p>
          <a:r>
            <a:rPr lang="en-GB" sz="1600" b="0" i="0"/>
            <a:t>Changes in concentration, motivation, or confidence.</a:t>
          </a:r>
          <a:endParaRPr lang="en-US" sz="1600"/>
        </a:p>
      </dgm:t>
    </dgm:pt>
    <dgm:pt modelId="{81367ADC-249C-455B-BACD-488B15CCE93B}" type="parTrans" cxnId="{A0AF2599-AC52-4CE0-945E-7DCD8A2577AD}">
      <dgm:prSet/>
      <dgm:spPr/>
      <dgm:t>
        <a:bodyPr/>
        <a:lstStyle/>
        <a:p>
          <a:endParaRPr lang="en-GB"/>
        </a:p>
      </dgm:t>
    </dgm:pt>
    <dgm:pt modelId="{D4CF8C48-908B-478D-ABFD-9CBA66175544}" type="sibTrans" cxnId="{A0AF2599-AC52-4CE0-945E-7DCD8A2577AD}">
      <dgm:prSet/>
      <dgm:spPr/>
      <dgm:t>
        <a:bodyPr/>
        <a:lstStyle/>
        <a:p>
          <a:endParaRPr lang="en-GB"/>
        </a:p>
      </dgm:t>
    </dgm:pt>
    <dgm:pt modelId="{31622656-23EC-4B3E-863C-8F06E37ED9D4}">
      <dgm:prSet custT="1"/>
      <dgm:spPr/>
      <dgm:t>
        <a:bodyPr/>
        <a:lstStyle/>
        <a:p>
          <a:r>
            <a:rPr lang="en-US" sz="1600"/>
            <a:t>Increased risk-taking and aggression.</a:t>
          </a:r>
        </a:p>
      </dgm:t>
    </dgm:pt>
    <dgm:pt modelId="{D4A104F2-F789-4A6C-9C2C-D973E7A9377A}" type="parTrans" cxnId="{332DDF3A-040D-49CC-907E-4F0CEF401704}">
      <dgm:prSet/>
      <dgm:spPr/>
      <dgm:t>
        <a:bodyPr/>
        <a:lstStyle/>
        <a:p>
          <a:endParaRPr lang="en-GB"/>
        </a:p>
      </dgm:t>
    </dgm:pt>
    <dgm:pt modelId="{8AF2A0DD-425B-4CE1-828D-47488A74FDD3}" type="sibTrans" cxnId="{332DDF3A-040D-49CC-907E-4F0CEF401704}">
      <dgm:prSet/>
      <dgm:spPr/>
      <dgm:t>
        <a:bodyPr/>
        <a:lstStyle/>
        <a:p>
          <a:endParaRPr lang="en-GB"/>
        </a:p>
      </dgm:t>
    </dgm:pt>
    <dgm:pt modelId="{EB321B33-5475-4441-A620-39F29ED23834}" type="pres">
      <dgm:prSet presAssocID="{2D328011-D978-4B9D-BA72-5CE31098E9B1}" presName="Name0" presStyleCnt="0">
        <dgm:presLayoutVars>
          <dgm:dir/>
          <dgm:resizeHandles val="exact"/>
        </dgm:presLayoutVars>
      </dgm:prSet>
      <dgm:spPr/>
    </dgm:pt>
    <dgm:pt modelId="{26BCBAF4-90A9-4CB0-95DC-653D731CC5B8}" type="pres">
      <dgm:prSet presAssocID="{47B2A84A-C98B-4E04-AC57-09C191A418F2}" presName="compNode" presStyleCnt="0"/>
      <dgm:spPr/>
    </dgm:pt>
    <dgm:pt modelId="{464084CF-917A-4DC6-863B-73A530CDA8A2}" type="pres">
      <dgm:prSet presAssocID="{47B2A84A-C98B-4E04-AC57-09C191A418F2}" presName="pictRect" presStyleLbl="node1" presStyleIdx="0" presStyleCnt="10"/>
      <dgm:spPr>
        <a:blipFill dpi="0"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l="13255" t="-7483" r="13367" b="351"/>
          </a:stretch>
        </a:blipFill>
      </dgm:spPr>
      <dgm:extLst>
        <a:ext uri="{E40237B7-FDA0-4F09-8148-C483321AD2D9}">
          <dgm14:cNvPr xmlns:dgm14="http://schemas.microsoft.com/office/drawing/2010/diagram" id="0" name="" descr="Angry face with solid fill with solid fill"/>
        </a:ext>
      </dgm:extLst>
    </dgm:pt>
    <dgm:pt modelId="{D05F391F-537E-49BF-9607-74D51F4C907A}" type="pres">
      <dgm:prSet presAssocID="{47B2A84A-C98B-4E04-AC57-09C191A418F2}" presName="textRect" presStyleLbl="revTx" presStyleIdx="0" presStyleCnt="10">
        <dgm:presLayoutVars>
          <dgm:bulletEnabled val="1"/>
        </dgm:presLayoutVars>
      </dgm:prSet>
      <dgm:spPr/>
    </dgm:pt>
    <dgm:pt modelId="{E9BD6680-5523-4AE0-8178-65D73F223032}" type="pres">
      <dgm:prSet presAssocID="{445CFBBF-82E0-4DD1-8697-5057168AEE6A}" presName="sibTrans" presStyleLbl="sibTrans2D1" presStyleIdx="0" presStyleCnt="0"/>
      <dgm:spPr/>
    </dgm:pt>
    <dgm:pt modelId="{5FED2800-ACB4-497A-8F90-71EF4E6CF099}" type="pres">
      <dgm:prSet presAssocID="{31622656-23EC-4B3E-863C-8F06E37ED9D4}" presName="compNode" presStyleCnt="0"/>
      <dgm:spPr/>
    </dgm:pt>
    <dgm:pt modelId="{18AC1FA6-CD29-43D0-9B5C-EBD9302B92D2}" type="pres">
      <dgm:prSet presAssocID="{31622656-23EC-4B3E-863C-8F06E37ED9D4}" presName="pictRect" presStyleLbl="node1" presStyleIdx="1" presStyleCnt="10" custLinFactNeighborX="3474" custLinFactNeighborY="3713"/>
      <dgm:spPr>
        <a:blipFill dpi="0"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12973" t="3714" r="20749" b="-479"/>
          </a:stretch>
        </a:blipFill>
      </dgm:spPr>
      <dgm:extLst>
        <a:ext uri="{E40237B7-FDA0-4F09-8148-C483321AD2D9}">
          <dgm14:cNvPr xmlns:dgm14="http://schemas.microsoft.com/office/drawing/2010/diagram" id="0" name="" descr="Radioactive with solid fill"/>
        </a:ext>
      </dgm:extLst>
    </dgm:pt>
    <dgm:pt modelId="{A5C0FE04-0BC3-499F-85A1-4E1E2FFB672D}" type="pres">
      <dgm:prSet presAssocID="{31622656-23EC-4B3E-863C-8F06E37ED9D4}" presName="textRect" presStyleLbl="revTx" presStyleIdx="1" presStyleCnt="10">
        <dgm:presLayoutVars>
          <dgm:bulletEnabled val="1"/>
        </dgm:presLayoutVars>
      </dgm:prSet>
      <dgm:spPr/>
    </dgm:pt>
    <dgm:pt modelId="{4309EEEB-F62F-47C0-A573-9DC018C3E546}" type="pres">
      <dgm:prSet presAssocID="{8AF2A0DD-425B-4CE1-828D-47488A74FDD3}" presName="sibTrans" presStyleLbl="sibTrans2D1" presStyleIdx="0" presStyleCnt="0"/>
      <dgm:spPr/>
    </dgm:pt>
    <dgm:pt modelId="{71C14D2C-5B8E-4C70-B244-1BA9D6F07271}" type="pres">
      <dgm:prSet presAssocID="{5E590CE2-CEF9-41BB-A7EF-F4C459E005F6}" presName="compNode" presStyleCnt="0"/>
      <dgm:spPr/>
    </dgm:pt>
    <dgm:pt modelId="{301B7B26-BC22-4A5D-B10C-9715033C34E4}" type="pres">
      <dgm:prSet presAssocID="{5E590CE2-CEF9-41BB-A7EF-F4C459E005F6}" presName="pictRect" presStyleLbl="node1" presStyleIdx="2" presStyleCnt="10"/>
      <dgm:spPr>
        <a:blipFill dpi="0"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6279" t="-7595" r="6279" b="-20068"/>
          </a:stretch>
        </a:blipFill>
      </dgm:spPr>
      <dgm:extLst>
        <a:ext uri="{E40237B7-FDA0-4F09-8148-C483321AD2D9}">
          <dgm14:cNvPr xmlns:dgm14="http://schemas.microsoft.com/office/drawing/2010/diagram" id="0" name="" descr="Desk with solid fill"/>
        </a:ext>
      </dgm:extLst>
    </dgm:pt>
    <dgm:pt modelId="{7C99F83F-4988-44C4-8CB1-D764479F9545}" type="pres">
      <dgm:prSet presAssocID="{5E590CE2-CEF9-41BB-A7EF-F4C459E005F6}" presName="textRect" presStyleLbl="revTx" presStyleIdx="2" presStyleCnt="10">
        <dgm:presLayoutVars>
          <dgm:bulletEnabled val="1"/>
        </dgm:presLayoutVars>
      </dgm:prSet>
      <dgm:spPr/>
    </dgm:pt>
    <dgm:pt modelId="{FA7357B1-9963-45F0-9BAF-A210AFEC1BBE}" type="pres">
      <dgm:prSet presAssocID="{D4CF8C48-908B-478D-ABFD-9CBA66175544}" presName="sibTrans" presStyleLbl="sibTrans2D1" presStyleIdx="0" presStyleCnt="0"/>
      <dgm:spPr/>
    </dgm:pt>
    <dgm:pt modelId="{D35255E5-37DD-4306-92B0-2EC632DFE23E}" type="pres">
      <dgm:prSet presAssocID="{F3A2012E-53D1-4C48-AC84-2761220002E0}" presName="compNode" presStyleCnt="0"/>
      <dgm:spPr/>
    </dgm:pt>
    <dgm:pt modelId="{6021BAF8-DFBE-4809-AC78-E1B082795216}" type="pres">
      <dgm:prSet presAssocID="{F3A2012E-53D1-4C48-AC84-2761220002E0}" presName="pictRect" presStyleLbl="node1" presStyleIdx="3" presStyleCnt="10"/>
      <dgm:spPr>
        <a:blipFill dpi="0" rotWithShape="1">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l="6193" t="-6249" r="8211" b="-18722"/>
          </a:stretch>
        </a:blipFill>
      </dgm:spPr>
      <dgm:extLst>
        <a:ext uri="{E40237B7-FDA0-4F09-8148-C483321AD2D9}">
          <dgm14:cNvPr xmlns:dgm14="http://schemas.microsoft.com/office/drawing/2010/diagram" id="0" name="" descr="Table setting with solid fill"/>
        </a:ext>
      </dgm:extLst>
    </dgm:pt>
    <dgm:pt modelId="{B6ADD7F0-8D3D-4BB9-A363-3678CC094E7B}" type="pres">
      <dgm:prSet presAssocID="{F3A2012E-53D1-4C48-AC84-2761220002E0}" presName="textRect" presStyleLbl="revTx" presStyleIdx="3" presStyleCnt="10">
        <dgm:presLayoutVars>
          <dgm:bulletEnabled val="1"/>
        </dgm:presLayoutVars>
      </dgm:prSet>
      <dgm:spPr/>
    </dgm:pt>
    <dgm:pt modelId="{F87FFB3F-0B48-4895-B46A-A3C5ACF03965}" type="pres">
      <dgm:prSet presAssocID="{F7971A62-7CFA-48B7-889F-E8BE72C9819B}" presName="sibTrans" presStyleLbl="sibTrans2D1" presStyleIdx="0" presStyleCnt="0"/>
      <dgm:spPr/>
    </dgm:pt>
    <dgm:pt modelId="{D9572666-3562-46C2-BCF1-A548481D9A99}" type="pres">
      <dgm:prSet presAssocID="{96F474C5-8E17-4EE3-B651-E3D84E99EBEB}" presName="compNode" presStyleCnt="0"/>
      <dgm:spPr/>
    </dgm:pt>
    <dgm:pt modelId="{4F1AE872-242B-41FF-BCFA-DDCA45AD7588}" type="pres">
      <dgm:prSet presAssocID="{96F474C5-8E17-4EE3-B651-E3D84E99EBEB}" presName="pictRect" presStyleLbl="node1" presStyleIdx="4" presStyleCnt="10"/>
      <dgm:spPr>
        <a:blipFill dpi="0" rotWithShape="1">
          <a:blip xmlns:r="http://schemas.openxmlformats.org/officeDocument/2006/relationships" r:embed="rId9">
            <a:extLst>
              <a:ext uri="{96DAC541-7B7A-43D3-8B79-37D633B846F1}">
                <asvg:svgBlip xmlns:asvg="http://schemas.microsoft.com/office/drawing/2016/SVG/main" r:embed="rId10"/>
              </a:ext>
            </a:extLst>
          </a:blip>
          <a:srcRect/>
          <a:stretch>
            <a:fillRect l="3777" t="-12278" r="3665" b="-22856"/>
          </a:stretch>
        </a:blipFill>
      </dgm:spPr>
      <dgm:extLst>
        <a:ext uri="{E40237B7-FDA0-4F09-8148-C483321AD2D9}">
          <dgm14:cNvPr xmlns:dgm14="http://schemas.microsoft.com/office/drawing/2010/diagram" id="0" name="" descr="Sleep with solid fill"/>
        </a:ext>
      </dgm:extLst>
    </dgm:pt>
    <dgm:pt modelId="{E72C0A5F-DD03-45F1-8AAD-B50381E95F90}" type="pres">
      <dgm:prSet presAssocID="{96F474C5-8E17-4EE3-B651-E3D84E99EBEB}" presName="textRect" presStyleLbl="revTx" presStyleIdx="4" presStyleCnt="10">
        <dgm:presLayoutVars>
          <dgm:bulletEnabled val="1"/>
        </dgm:presLayoutVars>
      </dgm:prSet>
      <dgm:spPr/>
    </dgm:pt>
    <dgm:pt modelId="{4FF39631-DB5A-4C03-BAE2-5B05035F19E8}" type="pres">
      <dgm:prSet presAssocID="{5AA71A1C-F2DB-4C0B-81C0-ADDC0E128275}" presName="sibTrans" presStyleLbl="sibTrans2D1" presStyleIdx="0" presStyleCnt="0"/>
      <dgm:spPr/>
    </dgm:pt>
    <dgm:pt modelId="{5D1012AF-EA2D-45ED-A35F-84AC029C792D}" type="pres">
      <dgm:prSet presAssocID="{CFF81338-5827-4FA4-9882-FCB9A866EF2F}" presName="compNode" presStyleCnt="0"/>
      <dgm:spPr/>
    </dgm:pt>
    <dgm:pt modelId="{9684D847-FD25-46E5-B878-FC1F7C211FDD}" type="pres">
      <dgm:prSet presAssocID="{CFF81338-5827-4FA4-9882-FCB9A866EF2F}" presName="pictRect" presStyleLbl="node1" presStyleIdx="5" presStyleCnt="10"/>
      <dgm:spPr>
        <a:blipFill dpi="0" rotWithShape="1">
          <a:blip xmlns:r="http://schemas.openxmlformats.org/officeDocument/2006/relationships" r:embed="rId11">
            <a:extLst>
              <a:ext uri="{96DAC541-7B7A-43D3-8B79-37D633B846F1}">
                <asvg:svgBlip xmlns:asvg="http://schemas.microsoft.com/office/drawing/2016/SVG/main" r:embed="rId12"/>
              </a:ext>
            </a:extLst>
          </a:blip>
          <a:srcRect/>
          <a:stretch>
            <a:fillRect l="9441" t="-10887" r="1159" b="-19639"/>
          </a:stretch>
        </a:blipFill>
      </dgm:spPr>
      <dgm:extLst>
        <a:ext uri="{E40237B7-FDA0-4F09-8148-C483321AD2D9}">
          <dgm14:cNvPr xmlns:dgm14="http://schemas.microsoft.com/office/drawing/2010/diagram" id="0" name="" descr="Empty battery with solid fill"/>
        </a:ext>
      </dgm:extLst>
    </dgm:pt>
    <dgm:pt modelId="{C4122FC3-3D97-412A-B8C4-58C86D307C60}" type="pres">
      <dgm:prSet presAssocID="{CFF81338-5827-4FA4-9882-FCB9A866EF2F}" presName="textRect" presStyleLbl="revTx" presStyleIdx="5" presStyleCnt="10">
        <dgm:presLayoutVars>
          <dgm:bulletEnabled val="1"/>
        </dgm:presLayoutVars>
      </dgm:prSet>
      <dgm:spPr/>
    </dgm:pt>
    <dgm:pt modelId="{EE15CBC9-E3B9-4E30-806F-0D90AE94EFFF}" type="pres">
      <dgm:prSet presAssocID="{73E4E586-C8DE-49E2-8610-5B6DE7FA2CEB}" presName="sibTrans" presStyleLbl="sibTrans2D1" presStyleIdx="0" presStyleCnt="0"/>
      <dgm:spPr/>
    </dgm:pt>
    <dgm:pt modelId="{3C80BC72-AD1B-4844-9DEE-A9D9E6EFED50}" type="pres">
      <dgm:prSet presAssocID="{B8EABCC8-834D-4C3E-8F91-6B549140DEC1}" presName="compNode" presStyleCnt="0"/>
      <dgm:spPr/>
    </dgm:pt>
    <dgm:pt modelId="{EA1C69AB-1347-4C9D-9321-8227F6CB66B3}" type="pres">
      <dgm:prSet presAssocID="{B8EABCC8-834D-4C3E-8F91-6B549140DEC1}" presName="pictRect" presStyleLbl="node1" presStyleIdx="6" presStyleCnt="10"/>
      <dgm:spPr>
        <a:blipFill dpi="0" rotWithShape="1">
          <a:blip xmlns:r="http://schemas.openxmlformats.org/officeDocument/2006/relationships" r:embed="rId13">
            <a:extLst>
              <a:ext uri="{96DAC541-7B7A-43D3-8B79-37D633B846F1}">
                <asvg:svgBlip xmlns:asvg="http://schemas.microsoft.com/office/drawing/2016/SVG/main" r:embed="rId14"/>
              </a:ext>
            </a:extLst>
          </a:blip>
          <a:srcRect/>
          <a:stretch>
            <a:fillRect l="21510" t="4433" r="10066" b="-4333"/>
          </a:stretch>
        </a:blipFill>
      </dgm:spPr>
      <dgm:extLst>
        <a:ext uri="{E40237B7-FDA0-4F09-8148-C483321AD2D9}">
          <dgm14:cNvPr xmlns:dgm14="http://schemas.microsoft.com/office/drawing/2010/diagram" id="0" name="" descr="Gymnast: Floor routine with solid fill"/>
        </a:ext>
      </dgm:extLst>
    </dgm:pt>
    <dgm:pt modelId="{9B350AB7-398B-4CF1-BA32-5370C85ACAFF}" type="pres">
      <dgm:prSet presAssocID="{B8EABCC8-834D-4C3E-8F91-6B549140DEC1}" presName="textRect" presStyleLbl="revTx" presStyleIdx="6" presStyleCnt="10">
        <dgm:presLayoutVars>
          <dgm:bulletEnabled val="1"/>
        </dgm:presLayoutVars>
      </dgm:prSet>
      <dgm:spPr/>
    </dgm:pt>
    <dgm:pt modelId="{37F2F7AE-22CC-4EF9-B65F-9F549FA646CB}" type="pres">
      <dgm:prSet presAssocID="{01F97D26-287D-4B8D-946D-E1846D7DA696}" presName="sibTrans" presStyleLbl="sibTrans2D1" presStyleIdx="0" presStyleCnt="0"/>
      <dgm:spPr/>
    </dgm:pt>
    <dgm:pt modelId="{B5D8609D-59EC-409F-91D9-96EB9CBE65E4}" type="pres">
      <dgm:prSet presAssocID="{5EF7D5E3-9277-4999-A821-C87FAA4D58B4}" presName="compNode" presStyleCnt="0"/>
      <dgm:spPr/>
    </dgm:pt>
    <dgm:pt modelId="{B1AFF746-EC75-4341-864E-FD847161628E}" type="pres">
      <dgm:prSet presAssocID="{5EF7D5E3-9277-4999-A821-C87FAA4D58B4}" presName="pictRect" presStyleLbl="node1" presStyleIdx="7" presStyleCnt="10" custLinFactNeighborX="0" custLinFactNeighborY="8606"/>
      <dgm:spPr>
        <a:blipFill dpi="0" rotWithShape="1">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a:fillRect l="14630" t="-2335" r="14630" b="-940"/>
          </a:stretch>
        </a:blipFill>
      </dgm:spPr>
      <dgm:extLst>
        <a:ext uri="{E40237B7-FDA0-4F09-8148-C483321AD2D9}">
          <dgm14:cNvPr xmlns:dgm14="http://schemas.microsoft.com/office/drawing/2010/diagram" id="0" name="" descr="Confused face outline with solid fill"/>
        </a:ext>
      </dgm:extLst>
    </dgm:pt>
    <dgm:pt modelId="{470F4734-4B88-4B72-AE09-B9DF2F05DD67}" type="pres">
      <dgm:prSet presAssocID="{5EF7D5E3-9277-4999-A821-C87FAA4D58B4}" presName="textRect" presStyleLbl="revTx" presStyleIdx="7" presStyleCnt="10">
        <dgm:presLayoutVars>
          <dgm:bulletEnabled val="1"/>
        </dgm:presLayoutVars>
      </dgm:prSet>
      <dgm:spPr/>
    </dgm:pt>
    <dgm:pt modelId="{535774D2-20D4-4F92-B817-98821306E843}" type="pres">
      <dgm:prSet presAssocID="{B9A9173F-BC24-40E3-9202-56DA2AEAFA0D}" presName="sibTrans" presStyleLbl="sibTrans2D1" presStyleIdx="0" presStyleCnt="0"/>
      <dgm:spPr/>
    </dgm:pt>
    <dgm:pt modelId="{0322EF9B-F454-4EC6-B66A-E14FBBDC1A38}" type="pres">
      <dgm:prSet presAssocID="{793F7CE9-DA40-4D2D-A9D4-828E10455696}" presName="compNode" presStyleCnt="0"/>
      <dgm:spPr/>
    </dgm:pt>
    <dgm:pt modelId="{452BAC98-5282-4411-9029-A3D96F5E074A}" type="pres">
      <dgm:prSet presAssocID="{793F7CE9-DA40-4D2D-A9D4-828E10455696}" presName="pictRect" presStyleLbl="node1" presStyleIdx="8" presStyleCnt="10"/>
      <dgm:spPr>
        <a:blipFill dpi="0" rotWithShape="1">
          <a:blip xmlns:r="http://schemas.openxmlformats.org/officeDocument/2006/relationships"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rcRect/>
          <a:stretch>
            <a:fillRect l="7929" t="-7206" r="1737" b="-24681"/>
          </a:stretch>
        </a:blipFill>
      </dgm:spPr>
      <dgm:extLst>
        <a:ext uri="{E40237B7-FDA0-4F09-8148-C483321AD2D9}">
          <dgm14:cNvPr xmlns:dgm14="http://schemas.microsoft.com/office/drawing/2010/diagram" id="0" name="" descr="Lightning with solid fill"/>
        </a:ext>
      </dgm:extLst>
    </dgm:pt>
    <dgm:pt modelId="{5448468C-386B-4989-A538-1981F5D140F8}" type="pres">
      <dgm:prSet presAssocID="{793F7CE9-DA40-4D2D-A9D4-828E10455696}" presName="textRect" presStyleLbl="revTx" presStyleIdx="8" presStyleCnt="10">
        <dgm:presLayoutVars>
          <dgm:bulletEnabled val="1"/>
        </dgm:presLayoutVars>
      </dgm:prSet>
      <dgm:spPr/>
    </dgm:pt>
    <dgm:pt modelId="{98C9A5DF-2ACF-4118-BA63-1AB5AF6EBD52}" type="pres">
      <dgm:prSet presAssocID="{C0F758E3-2F6E-4CB2-B2E8-F3152773BDC1}" presName="sibTrans" presStyleLbl="sibTrans2D1" presStyleIdx="0" presStyleCnt="0"/>
      <dgm:spPr/>
    </dgm:pt>
    <dgm:pt modelId="{C99D0480-D7B0-4A3E-856F-0F33CA9BAA88}" type="pres">
      <dgm:prSet presAssocID="{C5465DC6-6EEE-41B6-9569-2B2F3CFD265F}" presName="compNode" presStyleCnt="0"/>
      <dgm:spPr/>
    </dgm:pt>
    <dgm:pt modelId="{7C6C238B-CEA6-4130-B526-D537F7870C8A}" type="pres">
      <dgm:prSet presAssocID="{C5465DC6-6EEE-41B6-9569-2B2F3CFD265F}" presName="pictRect" presStyleLbl="node1" presStyleIdx="9" presStyleCnt="10"/>
      <dgm:spPr>
        <a:blipFill dpi="0" rotWithShape="1">
          <a:blip xmlns:r="http://schemas.openxmlformats.org/officeDocument/2006/relationships"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rcRect/>
          <a:stretch>
            <a:fillRect l="13594" t="-2236" r="12302" b="-5956"/>
          </a:stretch>
        </a:blipFill>
      </dgm:spPr>
      <dgm:extLst>
        <a:ext uri="{E40237B7-FDA0-4F09-8148-C483321AD2D9}">
          <dgm14:cNvPr xmlns:dgm14="http://schemas.microsoft.com/office/drawing/2010/diagram" id="0" name="" descr="Bottle with solid fill"/>
        </a:ext>
      </dgm:extLst>
    </dgm:pt>
    <dgm:pt modelId="{5610FFCE-DB6D-41CF-AF54-33A22B180E30}" type="pres">
      <dgm:prSet presAssocID="{C5465DC6-6EEE-41B6-9569-2B2F3CFD265F}" presName="textRect" presStyleLbl="revTx" presStyleIdx="9" presStyleCnt="10">
        <dgm:presLayoutVars>
          <dgm:bulletEnabled val="1"/>
        </dgm:presLayoutVars>
      </dgm:prSet>
      <dgm:spPr/>
    </dgm:pt>
  </dgm:ptLst>
  <dgm:cxnLst>
    <dgm:cxn modelId="{FFCB4401-C435-45A1-A8AE-4593F8D19A11}" type="presOf" srcId="{F7971A62-7CFA-48B7-889F-E8BE72C9819B}" destId="{F87FFB3F-0B48-4895-B46A-A3C5ACF03965}" srcOrd="0" destOrd="0" presId="urn:microsoft.com/office/officeart/2005/8/layout/pList1"/>
    <dgm:cxn modelId="{92AAFC03-4602-4BC8-9CD0-82DA0FFDF9A6}" srcId="{2D328011-D978-4B9D-BA72-5CE31098E9B1}" destId="{B8EABCC8-834D-4C3E-8F91-6B549140DEC1}" srcOrd="6" destOrd="0" parTransId="{061AB92D-B478-4D87-9AE8-3E6420CDCC17}" sibTransId="{01F97D26-287D-4B8D-946D-E1846D7DA696}"/>
    <dgm:cxn modelId="{4B664311-6A58-485F-9AE9-D47395A0FE79}" srcId="{2D328011-D978-4B9D-BA72-5CE31098E9B1}" destId="{CFF81338-5827-4FA4-9882-FCB9A866EF2F}" srcOrd="5" destOrd="0" parTransId="{2D33039E-3DE7-42FD-9C03-B723AB3F4E2C}" sibTransId="{73E4E586-C8DE-49E2-8610-5B6DE7FA2CEB}"/>
    <dgm:cxn modelId="{A4448817-DDEF-4CD4-ACDD-D3C2ABB16EE0}" type="presOf" srcId="{2D328011-D978-4B9D-BA72-5CE31098E9B1}" destId="{EB321B33-5475-4441-A620-39F29ED23834}" srcOrd="0" destOrd="0" presId="urn:microsoft.com/office/officeart/2005/8/layout/pList1"/>
    <dgm:cxn modelId="{7644A71C-25DE-4D9D-B046-C08FFF820FF1}" type="presOf" srcId="{D4CF8C48-908B-478D-ABFD-9CBA66175544}" destId="{FA7357B1-9963-45F0-9BAF-A210AFEC1BBE}" srcOrd="0" destOrd="0" presId="urn:microsoft.com/office/officeart/2005/8/layout/pList1"/>
    <dgm:cxn modelId="{91714E29-C9CF-4FC9-88C3-FE9B92906C2E}" type="presOf" srcId="{5E590CE2-CEF9-41BB-A7EF-F4C459E005F6}" destId="{7C99F83F-4988-44C4-8CB1-D764479F9545}" srcOrd="0" destOrd="0" presId="urn:microsoft.com/office/officeart/2005/8/layout/pList1"/>
    <dgm:cxn modelId="{70CBF42F-16A2-4CB0-B600-1C882BEAC032}" srcId="{2D328011-D978-4B9D-BA72-5CE31098E9B1}" destId="{F3A2012E-53D1-4C48-AC84-2761220002E0}" srcOrd="3" destOrd="0" parTransId="{1821CA14-9D5E-464C-AD49-EFD654BDF660}" sibTransId="{F7971A62-7CFA-48B7-889F-E8BE72C9819B}"/>
    <dgm:cxn modelId="{9A821135-2A56-42F6-B97B-C0966FA38E9C}" srcId="{2D328011-D978-4B9D-BA72-5CE31098E9B1}" destId="{47B2A84A-C98B-4E04-AC57-09C191A418F2}" srcOrd="0" destOrd="0" parTransId="{90A91EA8-9515-496C-B200-C71575A455F8}" sibTransId="{445CFBBF-82E0-4DD1-8697-5057168AEE6A}"/>
    <dgm:cxn modelId="{332DDF3A-040D-49CC-907E-4F0CEF401704}" srcId="{2D328011-D978-4B9D-BA72-5CE31098E9B1}" destId="{31622656-23EC-4B3E-863C-8F06E37ED9D4}" srcOrd="1" destOrd="0" parTransId="{D4A104F2-F789-4A6C-9C2C-D973E7A9377A}" sibTransId="{8AF2A0DD-425B-4CE1-828D-47488A74FDD3}"/>
    <dgm:cxn modelId="{46C7A83C-83AD-45E5-AA2D-FD951437C685}" type="presOf" srcId="{B9A9173F-BC24-40E3-9202-56DA2AEAFA0D}" destId="{535774D2-20D4-4F92-B817-98821306E843}" srcOrd="0" destOrd="0" presId="urn:microsoft.com/office/officeart/2005/8/layout/pList1"/>
    <dgm:cxn modelId="{C356BB47-015B-404F-BA64-EAB3B0DA1D2A}" type="presOf" srcId="{31622656-23EC-4B3E-863C-8F06E37ED9D4}" destId="{A5C0FE04-0BC3-499F-85A1-4E1E2FFB672D}" srcOrd="0" destOrd="0" presId="urn:microsoft.com/office/officeart/2005/8/layout/pList1"/>
    <dgm:cxn modelId="{64C5F767-3900-4F7A-BB96-6F60ECB23D49}" type="presOf" srcId="{793F7CE9-DA40-4D2D-A9D4-828E10455696}" destId="{5448468C-386B-4989-A538-1981F5D140F8}" srcOrd="0" destOrd="0" presId="urn:microsoft.com/office/officeart/2005/8/layout/pList1"/>
    <dgm:cxn modelId="{B07A036B-0A70-4FB4-94BF-1D23F2F9889B}" type="presOf" srcId="{73E4E586-C8DE-49E2-8610-5B6DE7FA2CEB}" destId="{EE15CBC9-E3B9-4E30-806F-0D90AE94EFFF}" srcOrd="0" destOrd="0" presId="urn:microsoft.com/office/officeart/2005/8/layout/pList1"/>
    <dgm:cxn modelId="{2F7ABC4F-F002-42D1-9307-957AA1AC8E46}" type="presOf" srcId="{C0F758E3-2F6E-4CB2-B2E8-F3152773BDC1}" destId="{98C9A5DF-2ACF-4118-BA63-1AB5AF6EBD52}" srcOrd="0" destOrd="0" presId="urn:microsoft.com/office/officeart/2005/8/layout/pList1"/>
    <dgm:cxn modelId="{EC52D64F-81F7-4645-BD67-E67150950F54}" type="presOf" srcId="{96F474C5-8E17-4EE3-B651-E3D84E99EBEB}" destId="{E72C0A5F-DD03-45F1-8AAD-B50381E95F90}" srcOrd="0" destOrd="0" presId="urn:microsoft.com/office/officeart/2005/8/layout/pList1"/>
    <dgm:cxn modelId="{24645672-AFB5-4B8C-A629-BC5432A0499F}" type="presOf" srcId="{47B2A84A-C98B-4E04-AC57-09C191A418F2}" destId="{D05F391F-537E-49BF-9607-74D51F4C907A}" srcOrd="0" destOrd="0" presId="urn:microsoft.com/office/officeart/2005/8/layout/pList1"/>
    <dgm:cxn modelId="{C1D05786-1680-45EE-88C1-2DFCC8A5D0B8}" type="presOf" srcId="{445CFBBF-82E0-4DD1-8697-5057168AEE6A}" destId="{E9BD6680-5523-4AE0-8178-65D73F223032}" srcOrd="0" destOrd="0" presId="urn:microsoft.com/office/officeart/2005/8/layout/pList1"/>
    <dgm:cxn modelId="{F510AD89-E203-4A41-BA93-3EA27876FF7D}" type="presOf" srcId="{F3A2012E-53D1-4C48-AC84-2761220002E0}" destId="{B6ADD7F0-8D3D-4BB9-A363-3678CC094E7B}" srcOrd="0" destOrd="0" presId="urn:microsoft.com/office/officeart/2005/8/layout/pList1"/>
    <dgm:cxn modelId="{F4B4D68C-CF9C-48BF-AC2E-0B6C0B42167F}" type="presOf" srcId="{C5465DC6-6EEE-41B6-9569-2B2F3CFD265F}" destId="{5610FFCE-DB6D-41CF-AF54-33A22B180E30}" srcOrd="0" destOrd="0" presId="urn:microsoft.com/office/officeart/2005/8/layout/pList1"/>
    <dgm:cxn modelId="{0570ED96-BDC8-48FF-9D03-525170B51DC9}" type="presOf" srcId="{B8EABCC8-834D-4C3E-8F91-6B549140DEC1}" destId="{9B350AB7-398B-4CF1-BA32-5370C85ACAFF}" srcOrd="0" destOrd="0" presId="urn:microsoft.com/office/officeart/2005/8/layout/pList1"/>
    <dgm:cxn modelId="{C2CF6898-AC87-4DD9-822F-9312EEF31426}" type="presOf" srcId="{5EF7D5E3-9277-4999-A821-C87FAA4D58B4}" destId="{470F4734-4B88-4B72-AE09-B9DF2F05DD67}" srcOrd="0" destOrd="0" presId="urn:microsoft.com/office/officeart/2005/8/layout/pList1"/>
    <dgm:cxn modelId="{A0AF2599-AC52-4CE0-945E-7DCD8A2577AD}" srcId="{2D328011-D978-4B9D-BA72-5CE31098E9B1}" destId="{5E590CE2-CEF9-41BB-A7EF-F4C459E005F6}" srcOrd="2" destOrd="0" parTransId="{81367ADC-249C-455B-BACD-488B15CCE93B}" sibTransId="{D4CF8C48-908B-478D-ABFD-9CBA66175544}"/>
    <dgm:cxn modelId="{8FBD8CB2-45AA-4B5A-A974-24C0131E9BC1}" type="presOf" srcId="{8AF2A0DD-425B-4CE1-828D-47488A74FDD3}" destId="{4309EEEB-F62F-47C0-A573-9DC018C3E546}" srcOrd="0" destOrd="0" presId="urn:microsoft.com/office/officeart/2005/8/layout/pList1"/>
    <dgm:cxn modelId="{AA8541B7-B20F-4B40-B83E-BD4B870D3EB8}" srcId="{2D328011-D978-4B9D-BA72-5CE31098E9B1}" destId="{793F7CE9-DA40-4D2D-A9D4-828E10455696}" srcOrd="8" destOrd="0" parTransId="{0F58F64A-D3AB-4064-A62E-A943C9652FF7}" sibTransId="{C0F758E3-2F6E-4CB2-B2E8-F3152773BDC1}"/>
    <dgm:cxn modelId="{03A763C1-76C6-4748-80BE-41CC2EBE1F7C}" type="presOf" srcId="{01F97D26-287D-4B8D-946D-E1846D7DA696}" destId="{37F2F7AE-22CC-4EF9-B65F-9F549FA646CB}" srcOrd="0" destOrd="0" presId="urn:microsoft.com/office/officeart/2005/8/layout/pList1"/>
    <dgm:cxn modelId="{070143DF-9CE2-4A12-AAF7-C6AC61CE952B}" srcId="{2D328011-D978-4B9D-BA72-5CE31098E9B1}" destId="{5EF7D5E3-9277-4999-A821-C87FAA4D58B4}" srcOrd="7" destOrd="0" parTransId="{16DD0A7A-6AE0-43E2-8BD6-C9B389905ECD}" sibTransId="{B9A9173F-BC24-40E3-9202-56DA2AEAFA0D}"/>
    <dgm:cxn modelId="{AA03E0E7-E1C5-45A4-AF59-E20D78B38E60}" srcId="{2D328011-D978-4B9D-BA72-5CE31098E9B1}" destId="{C5465DC6-6EEE-41B6-9569-2B2F3CFD265F}" srcOrd="9" destOrd="0" parTransId="{9EEB1A96-B9EE-4DE6-8086-718F9B30C890}" sibTransId="{A1A2F291-8BB1-4A33-AC8D-1C6CE001B612}"/>
    <dgm:cxn modelId="{30C76DF2-3656-4474-8E07-C3FD1DB34598}" type="presOf" srcId="{CFF81338-5827-4FA4-9882-FCB9A866EF2F}" destId="{C4122FC3-3D97-412A-B8C4-58C86D307C60}" srcOrd="0" destOrd="0" presId="urn:microsoft.com/office/officeart/2005/8/layout/pList1"/>
    <dgm:cxn modelId="{0F728BFC-8788-40CA-884A-D94EBA1927B2}" type="presOf" srcId="{5AA71A1C-F2DB-4C0B-81C0-ADDC0E128275}" destId="{4FF39631-DB5A-4C03-BAE2-5B05035F19E8}" srcOrd="0" destOrd="0" presId="urn:microsoft.com/office/officeart/2005/8/layout/pList1"/>
    <dgm:cxn modelId="{5686DDFC-2F29-4348-A79A-15EE54B094DA}" srcId="{2D328011-D978-4B9D-BA72-5CE31098E9B1}" destId="{96F474C5-8E17-4EE3-B651-E3D84E99EBEB}" srcOrd="4" destOrd="0" parTransId="{E716801D-E274-4D76-B502-AB5B1AC3665F}" sibTransId="{5AA71A1C-F2DB-4C0B-81C0-ADDC0E128275}"/>
    <dgm:cxn modelId="{2555EA25-0896-45E2-A809-D00D0B729B35}" type="presParOf" srcId="{EB321B33-5475-4441-A620-39F29ED23834}" destId="{26BCBAF4-90A9-4CB0-95DC-653D731CC5B8}" srcOrd="0" destOrd="0" presId="urn:microsoft.com/office/officeart/2005/8/layout/pList1"/>
    <dgm:cxn modelId="{C15C670F-F68C-4199-9ED3-7DC08558BE20}" type="presParOf" srcId="{26BCBAF4-90A9-4CB0-95DC-653D731CC5B8}" destId="{464084CF-917A-4DC6-863B-73A530CDA8A2}" srcOrd="0" destOrd="0" presId="urn:microsoft.com/office/officeart/2005/8/layout/pList1"/>
    <dgm:cxn modelId="{507ADBC7-04FD-4B23-B028-3A6AC2565416}" type="presParOf" srcId="{26BCBAF4-90A9-4CB0-95DC-653D731CC5B8}" destId="{D05F391F-537E-49BF-9607-74D51F4C907A}" srcOrd="1" destOrd="0" presId="urn:microsoft.com/office/officeart/2005/8/layout/pList1"/>
    <dgm:cxn modelId="{06A652CB-C037-42EE-9B9E-A418537FBC66}" type="presParOf" srcId="{EB321B33-5475-4441-A620-39F29ED23834}" destId="{E9BD6680-5523-4AE0-8178-65D73F223032}" srcOrd="1" destOrd="0" presId="urn:microsoft.com/office/officeart/2005/8/layout/pList1"/>
    <dgm:cxn modelId="{5DC6709F-9368-436F-AD0A-5BCD03591B08}" type="presParOf" srcId="{EB321B33-5475-4441-A620-39F29ED23834}" destId="{5FED2800-ACB4-497A-8F90-71EF4E6CF099}" srcOrd="2" destOrd="0" presId="urn:microsoft.com/office/officeart/2005/8/layout/pList1"/>
    <dgm:cxn modelId="{B7F5E5E1-B5B6-41F8-913B-81E7AD8F2112}" type="presParOf" srcId="{5FED2800-ACB4-497A-8F90-71EF4E6CF099}" destId="{18AC1FA6-CD29-43D0-9B5C-EBD9302B92D2}" srcOrd="0" destOrd="0" presId="urn:microsoft.com/office/officeart/2005/8/layout/pList1"/>
    <dgm:cxn modelId="{070E30EA-1412-48C5-954E-371F1F994A47}" type="presParOf" srcId="{5FED2800-ACB4-497A-8F90-71EF4E6CF099}" destId="{A5C0FE04-0BC3-499F-85A1-4E1E2FFB672D}" srcOrd="1" destOrd="0" presId="urn:microsoft.com/office/officeart/2005/8/layout/pList1"/>
    <dgm:cxn modelId="{C3CD2D2F-64A8-47FB-83C0-AC853639796D}" type="presParOf" srcId="{EB321B33-5475-4441-A620-39F29ED23834}" destId="{4309EEEB-F62F-47C0-A573-9DC018C3E546}" srcOrd="3" destOrd="0" presId="urn:microsoft.com/office/officeart/2005/8/layout/pList1"/>
    <dgm:cxn modelId="{1FD35408-F7A6-4692-9A35-4DBE609634AC}" type="presParOf" srcId="{EB321B33-5475-4441-A620-39F29ED23834}" destId="{71C14D2C-5B8E-4C70-B244-1BA9D6F07271}" srcOrd="4" destOrd="0" presId="urn:microsoft.com/office/officeart/2005/8/layout/pList1"/>
    <dgm:cxn modelId="{DE1DF75A-5BE4-424A-BC52-9CA6FB06115B}" type="presParOf" srcId="{71C14D2C-5B8E-4C70-B244-1BA9D6F07271}" destId="{301B7B26-BC22-4A5D-B10C-9715033C34E4}" srcOrd="0" destOrd="0" presId="urn:microsoft.com/office/officeart/2005/8/layout/pList1"/>
    <dgm:cxn modelId="{52D52436-AB46-40E4-87E9-B62341E72CD6}" type="presParOf" srcId="{71C14D2C-5B8E-4C70-B244-1BA9D6F07271}" destId="{7C99F83F-4988-44C4-8CB1-D764479F9545}" srcOrd="1" destOrd="0" presId="urn:microsoft.com/office/officeart/2005/8/layout/pList1"/>
    <dgm:cxn modelId="{069DCCE5-4555-489F-95B6-004B747CCB30}" type="presParOf" srcId="{EB321B33-5475-4441-A620-39F29ED23834}" destId="{FA7357B1-9963-45F0-9BAF-A210AFEC1BBE}" srcOrd="5" destOrd="0" presId="urn:microsoft.com/office/officeart/2005/8/layout/pList1"/>
    <dgm:cxn modelId="{F2919778-9637-4313-BD25-F256807461CB}" type="presParOf" srcId="{EB321B33-5475-4441-A620-39F29ED23834}" destId="{D35255E5-37DD-4306-92B0-2EC632DFE23E}" srcOrd="6" destOrd="0" presId="urn:microsoft.com/office/officeart/2005/8/layout/pList1"/>
    <dgm:cxn modelId="{AF36FB38-854F-405A-9F7C-42366F706B01}" type="presParOf" srcId="{D35255E5-37DD-4306-92B0-2EC632DFE23E}" destId="{6021BAF8-DFBE-4809-AC78-E1B082795216}" srcOrd="0" destOrd="0" presId="urn:microsoft.com/office/officeart/2005/8/layout/pList1"/>
    <dgm:cxn modelId="{6E496EF0-FAB7-47AE-958C-E8B104A372D9}" type="presParOf" srcId="{D35255E5-37DD-4306-92B0-2EC632DFE23E}" destId="{B6ADD7F0-8D3D-4BB9-A363-3678CC094E7B}" srcOrd="1" destOrd="0" presId="urn:microsoft.com/office/officeart/2005/8/layout/pList1"/>
    <dgm:cxn modelId="{7D60891E-651A-41BE-B66C-35AA10FDD6BE}" type="presParOf" srcId="{EB321B33-5475-4441-A620-39F29ED23834}" destId="{F87FFB3F-0B48-4895-B46A-A3C5ACF03965}" srcOrd="7" destOrd="0" presId="urn:microsoft.com/office/officeart/2005/8/layout/pList1"/>
    <dgm:cxn modelId="{D632AA66-79D0-4856-93A5-15C3896E6108}" type="presParOf" srcId="{EB321B33-5475-4441-A620-39F29ED23834}" destId="{D9572666-3562-46C2-BCF1-A548481D9A99}" srcOrd="8" destOrd="0" presId="urn:microsoft.com/office/officeart/2005/8/layout/pList1"/>
    <dgm:cxn modelId="{650D2AA1-E98E-4AD0-AC20-630B1BDF9F00}" type="presParOf" srcId="{D9572666-3562-46C2-BCF1-A548481D9A99}" destId="{4F1AE872-242B-41FF-BCFA-DDCA45AD7588}" srcOrd="0" destOrd="0" presId="urn:microsoft.com/office/officeart/2005/8/layout/pList1"/>
    <dgm:cxn modelId="{03F7177D-91AC-428F-9BB5-47739690F5EA}" type="presParOf" srcId="{D9572666-3562-46C2-BCF1-A548481D9A99}" destId="{E72C0A5F-DD03-45F1-8AAD-B50381E95F90}" srcOrd="1" destOrd="0" presId="urn:microsoft.com/office/officeart/2005/8/layout/pList1"/>
    <dgm:cxn modelId="{F5145692-2435-47E5-BCA3-80B734AAFFD9}" type="presParOf" srcId="{EB321B33-5475-4441-A620-39F29ED23834}" destId="{4FF39631-DB5A-4C03-BAE2-5B05035F19E8}" srcOrd="9" destOrd="0" presId="urn:microsoft.com/office/officeart/2005/8/layout/pList1"/>
    <dgm:cxn modelId="{A52D3332-68E6-4428-8466-D10442C007AD}" type="presParOf" srcId="{EB321B33-5475-4441-A620-39F29ED23834}" destId="{5D1012AF-EA2D-45ED-A35F-84AC029C792D}" srcOrd="10" destOrd="0" presId="urn:microsoft.com/office/officeart/2005/8/layout/pList1"/>
    <dgm:cxn modelId="{D3FE035B-0005-4BCD-85DB-27EE88E874BC}" type="presParOf" srcId="{5D1012AF-EA2D-45ED-A35F-84AC029C792D}" destId="{9684D847-FD25-46E5-B878-FC1F7C211FDD}" srcOrd="0" destOrd="0" presId="urn:microsoft.com/office/officeart/2005/8/layout/pList1"/>
    <dgm:cxn modelId="{54E65C1A-AAD5-4FF9-94D4-E2501E1E783E}" type="presParOf" srcId="{5D1012AF-EA2D-45ED-A35F-84AC029C792D}" destId="{C4122FC3-3D97-412A-B8C4-58C86D307C60}" srcOrd="1" destOrd="0" presId="urn:microsoft.com/office/officeart/2005/8/layout/pList1"/>
    <dgm:cxn modelId="{CEEA2F2D-4986-4A83-BEC0-C540C24FE8A9}" type="presParOf" srcId="{EB321B33-5475-4441-A620-39F29ED23834}" destId="{EE15CBC9-E3B9-4E30-806F-0D90AE94EFFF}" srcOrd="11" destOrd="0" presId="urn:microsoft.com/office/officeart/2005/8/layout/pList1"/>
    <dgm:cxn modelId="{483FC08F-2AC7-4D2D-B687-CAEC40E5E743}" type="presParOf" srcId="{EB321B33-5475-4441-A620-39F29ED23834}" destId="{3C80BC72-AD1B-4844-9DEE-A9D9E6EFED50}" srcOrd="12" destOrd="0" presId="urn:microsoft.com/office/officeart/2005/8/layout/pList1"/>
    <dgm:cxn modelId="{F6F137BB-298A-4EA7-8B03-3634A56AFF34}" type="presParOf" srcId="{3C80BC72-AD1B-4844-9DEE-A9D9E6EFED50}" destId="{EA1C69AB-1347-4C9D-9321-8227F6CB66B3}" srcOrd="0" destOrd="0" presId="urn:microsoft.com/office/officeart/2005/8/layout/pList1"/>
    <dgm:cxn modelId="{2DCC4800-3932-46A1-B116-54DD2F86E6DC}" type="presParOf" srcId="{3C80BC72-AD1B-4844-9DEE-A9D9E6EFED50}" destId="{9B350AB7-398B-4CF1-BA32-5370C85ACAFF}" srcOrd="1" destOrd="0" presId="urn:microsoft.com/office/officeart/2005/8/layout/pList1"/>
    <dgm:cxn modelId="{C9F0A939-2861-4ED8-B451-10433382906A}" type="presParOf" srcId="{EB321B33-5475-4441-A620-39F29ED23834}" destId="{37F2F7AE-22CC-4EF9-B65F-9F549FA646CB}" srcOrd="13" destOrd="0" presId="urn:microsoft.com/office/officeart/2005/8/layout/pList1"/>
    <dgm:cxn modelId="{F7FA40EB-5C8C-45B0-9FDE-C9EE4C43CABC}" type="presParOf" srcId="{EB321B33-5475-4441-A620-39F29ED23834}" destId="{B5D8609D-59EC-409F-91D9-96EB9CBE65E4}" srcOrd="14" destOrd="0" presId="urn:microsoft.com/office/officeart/2005/8/layout/pList1"/>
    <dgm:cxn modelId="{E37CBB52-63DC-4B7D-B051-2D2F74C3F97D}" type="presParOf" srcId="{B5D8609D-59EC-409F-91D9-96EB9CBE65E4}" destId="{B1AFF746-EC75-4341-864E-FD847161628E}" srcOrd="0" destOrd="0" presId="urn:microsoft.com/office/officeart/2005/8/layout/pList1"/>
    <dgm:cxn modelId="{CF7EF4F1-5D95-45BD-8B11-8674D53AAF05}" type="presParOf" srcId="{B5D8609D-59EC-409F-91D9-96EB9CBE65E4}" destId="{470F4734-4B88-4B72-AE09-B9DF2F05DD67}" srcOrd="1" destOrd="0" presId="urn:microsoft.com/office/officeart/2005/8/layout/pList1"/>
    <dgm:cxn modelId="{BD5B057C-8089-4EFE-B3E2-38BA9DEA0D5F}" type="presParOf" srcId="{EB321B33-5475-4441-A620-39F29ED23834}" destId="{535774D2-20D4-4F92-B817-98821306E843}" srcOrd="15" destOrd="0" presId="urn:microsoft.com/office/officeart/2005/8/layout/pList1"/>
    <dgm:cxn modelId="{4A13BAF0-9167-4757-8180-E0368D71DE05}" type="presParOf" srcId="{EB321B33-5475-4441-A620-39F29ED23834}" destId="{0322EF9B-F454-4EC6-B66A-E14FBBDC1A38}" srcOrd="16" destOrd="0" presId="urn:microsoft.com/office/officeart/2005/8/layout/pList1"/>
    <dgm:cxn modelId="{8DA65A8B-A916-4AA1-AA68-6A6179D95F6A}" type="presParOf" srcId="{0322EF9B-F454-4EC6-B66A-E14FBBDC1A38}" destId="{452BAC98-5282-4411-9029-A3D96F5E074A}" srcOrd="0" destOrd="0" presId="urn:microsoft.com/office/officeart/2005/8/layout/pList1"/>
    <dgm:cxn modelId="{CC6C20A0-E30B-445F-8F43-71BEEB7AE738}" type="presParOf" srcId="{0322EF9B-F454-4EC6-B66A-E14FBBDC1A38}" destId="{5448468C-386B-4989-A538-1981F5D140F8}" srcOrd="1" destOrd="0" presId="urn:microsoft.com/office/officeart/2005/8/layout/pList1"/>
    <dgm:cxn modelId="{C5584A8D-736B-4192-AF1B-44D158A884E1}" type="presParOf" srcId="{EB321B33-5475-4441-A620-39F29ED23834}" destId="{98C9A5DF-2ACF-4118-BA63-1AB5AF6EBD52}" srcOrd="17" destOrd="0" presId="urn:microsoft.com/office/officeart/2005/8/layout/pList1"/>
    <dgm:cxn modelId="{B683A7A1-6297-43F7-8A0C-3132F23B8B05}" type="presParOf" srcId="{EB321B33-5475-4441-A620-39F29ED23834}" destId="{C99D0480-D7B0-4A3E-856F-0F33CA9BAA88}" srcOrd="18" destOrd="0" presId="urn:microsoft.com/office/officeart/2005/8/layout/pList1"/>
    <dgm:cxn modelId="{B87360D6-0AB6-41C3-BAF0-48B1FAB34DC0}" type="presParOf" srcId="{C99D0480-D7B0-4A3E-856F-0F33CA9BAA88}" destId="{7C6C238B-CEA6-4130-B526-D537F7870C8A}" srcOrd="0" destOrd="0" presId="urn:microsoft.com/office/officeart/2005/8/layout/pList1"/>
    <dgm:cxn modelId="{BADDF1CF-EDC5-4099-BFC6-4E89F4C3222B}" type="presParOf" srcId="{C99D0480-D7B0-4A3E-856F-0F33CA9BAA88}" destId="{5610FFCE-DB6D-41CF-AF54-33A22B180E30}"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1431634-F95C-4FDB-9766-4B50336A055A}"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GB"/>
        </a:p>
      </dgm:t>
    </dgm:pt>
    <dgm:pt modelId="{BBDAAE2A-13D5-4EE7-87D4-8D1CC28CAE2A}">
      <dgm:prSet phldrT="[Text]"/>
      <dgm:spPr/>
      <dgm:t>
        <a:bodyPr/>
        <a:lstStyle/>
        <a:p>
          <a:r>
            <a:rPr lang="en-GB"/>
            <a:t>Time to relax</a:t>
          </a:r>
        </a:p>
      </dgm:t>
    </dgm:pt>
    <dgm:pt modelId="{923585E9-A503-440F-9460-364C95F0042C}" type="parTrans" cxnId="{2DABFCEF-508F-4E54-8491-8E6340B3F4CE}">
      <dgm:prSet/>
      <dgm:spPr/>
      <dgm:t>
        <a:bodyPr/>
        <a:lstStyle/>
        <a:p>
          <a:endParaRPr lang="en-GB"/>
        </a:p>
      </dgm:t>
    </dgm:pt>
    <dgm:pt modelId="{CFBB423A-E01B-44FD-8208-4965B2D4764D}" type="sibTrans" cxnId="{2DABFCEF-508F-4E54-8491-8E6340B3F4CE}">
      <dgm:prSet/>
      <dgm:spPr/>
      <dgm:t>
        <a:bodyPr/>
        <a:lstStyle/>
        <a:p>
          <a:endParaRPr lang="en-GB"/>
        </a:p>
      </dgm:t>
    </dgm:pt>
    <dgm:pt modelId="{1E2DCD2C-F5CB-4C87-A1D7-3EAEFAA0564F}">
      <dgm:prSet phldrT="[Text]"/>
      <dgm:spPr/>
      <dgm:t>
        <a:bodyPr/>
        <a:lstStyle/>
        <a:p>
          <a:r>
            <a:rPr lang="en-GB"/>
            <a:t>Regular sleep</a:t>
          </a:r>
        </a:p>
      </dgm:t>
    </dgm:pt>
    <dgm:pt modelId="{CCE6AC19-9B96-4800-84B1-8ED285DC2037}" type="parTrans" cxnId="{BF5EF37D-5471-4576-AA07-88B6D52DE622}">
      <dgm:prSet/>
      <dgm:spPr/>
      <dgm:t>
        <a:bodyPr/>
        <a:lstStyle/>
        <a:p>
          <a:endParaRPr lang="en-GB"/>
        </a:p>
      </dgm:t>
    </dgm:pt>
    <dgm:pt modelId="{2CD5A2F4-5CF7-49B7-971F-C48DD4BA1B86}" type="sibTrans" cxnId="{BF5EF37D-5471-4576-AA07-88B6D52DE622}">
      <dgm:prSet/>
      <dgm:spPr/>
      <dgm:t>
        <a:bodyPr/>
        <a:lstStyle/>
        <a:p>
          <a:endParaRPr lang="en-GB"/>
        </a:p>
      </dgm:t>
    </dgm:pt>
    <dgm:pt modelId="{DF7C4C2B-B134-4F61-AB4D-0F12265610AD}">
      <dgm:prSet phldrT="[Text]"/>
      <dgm:spPr/>
      <dgm:t>
        <a:bodyPr/>
        <a:lstStyle/>
        <a:p>
          <a:r>
            <a:rPr lang="en-GB"/>
            <a:t>Reflect</a:t>
          </a:r>
        </a:p>
      </dgm:t>
    </dgm:pt>
    <dgm:pt modelId="{884977AA-37F7-43DB-81E3-4C2B5C1DB122}" type="parTrans" cxnId="{AF23C10C-EF7A-4A0F-9FB7-F58995870779}">
      <dgm:prSet/>
      <dgm:spPr/>
      <dgm:t>
        <a:bodyPr/>
        <a:lstStyle/>
        <a:p>
          <a:endParaRPr lang="en-GB"/>
        </a:p>
      </dgm:t>
    </dgm:pt>
    <dgm:pt modelId="{5ACEA621-23A7-4A2C-80F5-EAC904E8D765}" type="sibTrans" cxnId="{AF23C10C-EF7A-4A0F-9FB7-F58995870779}">
      <dgm:prSet/>
      <dgm:spPr/>
      <dgm:t>
        <a:bodyPr/>
        <a:lstStyle/>
        <a:p>
          <a:endParaRPr lang="en-GB"/>
        </a:p>
      </dgm:t>
    </dgm:pt>
    <dgm:pt modelId="{9FCCD43E-53B8-478C-B58F-BE759A82CD30}">
      <dgm:prSet phldrT="[Text]"/>
      <dgm:spPr/>
      <dgm:t>
        <a:bodyPr/>
        <a:lstStyle/>
        <a:p>
          <a:r>
            <a:rPr lang="en-GB"/>
            <a:t>Physical activity</a:t>
          </a:r>
        </a:p>
      </dgm:t>
    </dgm:pt>
    <dgm:pt modelId="{9688EB37-9223-40E1-B0D3-BA8DFCD721CA}" type="parTrans" cxnId="{D572817F-6646-41E9-9B0C-9D37C0C6F59F}">
      <dgm:prSet/>
      <dgm:spPr/>
      <dgm:t>
        <a:bodyPr/>
        <a:lstStyle/>
        <a:p>
          <a:endParaRPr lang="en-GB"/>
        </a:p>
      </dgm:t>
    </dgm:pt>
    <dgm:pt modelId="{D5CE62C4-D23E-4116-811A-A43BBCD5639B}" type="sibTrans" cxnId="{D572817F-6646-41E9-9B0C-9D37C0C6F59F}">
      <dgm:prSet/>
      <dgm:spPr/>
      <dgm:t>
        <a:bodyPr/>
        <a:lstStyle/>
        <a:p>
          <a:endParaRPr lang="en-GB"/>
        </a:p>
      </dgm:t>
    </dgm:pt>
    <dgm:pt modelId="{F14BB5E6-808C-4CB2-82CA-8365F59D4702}">
      <dgm:prSet phldrT="[Text]"/>
      <dgm:spPr/>
      <dgm:t>
        <a:bodyPr/>
        <a:lstStyle/>
        <a:p>
          <a:r>
            <a:rPr lang="en-GB"/>
            <a:t>Express</a:t>
          </a:r>
        </a:p>
      </dgm:t>
    </dgm:pt>
    <dgm:pt modelId="{5C89D801-15FC-485A-BB35-B2C98830DF87}" type="parTrans" cxnId="{34B377FE-7F6B-4A74-B15E-684DFC9E9D55}">
      <dgm:prSet/>
      <dgm:spPr/>
      <dgm:t>
        <a:bodyPr/>
        <a:lstStyle/>
        <a:p>
          <a:endParaRPr lang="en-GB"/>
        </a:p>
      </dgm:t>
    </dgm:pt>
    <dgm:pt modelId="{023C37FA-EA64-4053-A21B-466AD7E84714}" type="sibTrans" cxnId="{34B377FE-7F6B-4A74-B15E-684DFC9E9D55}">
      <dgm:prSet/>
      <dgm:spPr/>
      <dgm:t>
        <a:bodyPr/>
        <a:lstStyle/>
        <a:p>
          <a:endParaRPr lang="en-GB"/>
        </a:p>
      </dgm:t>
    </dgm:pt>
    <dgm:pt modelId="{1808D348-F8F0-4D02-B9AB-254CCFA3F9D6}">
      <dgm:prSet phldrT="[Text]"/>
      <dgm:spPr/>
      <dgm:t>
        <a:bodyPr/>
        <a:lstStyle/>
        <a:p>
          <a:r>
            <a:rPr lang="en-GB"/>
            <a:t>Connect</a:t>
          </a:r>
        </a:p>
      </dgm:t>
    </dgm:pt>
    <dgm:pt modelId="{415ADB6B-ECAC-4C24-A5FD-EC3BCC7E6A38}" type="parTrans" cxnId="{E19A0FDA-22B8-4F8D-8AC5-C0428277BC82}">
      <dgm:prSet/>
      <dgm:spPr/>
      <dgm:t>
        <a:bodyPr/>
        <a:lstStyle/>
        <a:p>
          <a:endParaRPr lang="en-GB"/>
        </a:p>
      </dgm:t>
    </dgm:pt>
    <dgm:pt modelId="{5366626D-C87D-4FBB-B6BF-85FA708C667C}" type="sibTrans" cxnId="{E19A0FDA-22B8-4F8D-8AC5-C0428277BC82}">
      <dgm:prSet/>
      <dgm:spPr/>
      <dgm:t>
        <a:bodyPr/>
        <a:lstStyle/>
        <a:p>
          <a:endParaRPr lang="en-GB"/>
        </a:p>
      </dgm:t>
    </dgm:pt>
    <dgm:pt modelId="{C678E134-351B-4C75-B71B-2C0621DB50C5}">
      <dgm:prSet phldrT="[Text]"/>
      <dgm:spPr/>
      <dgm:t>
        <a:bodyPr/>
        <a:lstStyle/>
        <a:p>
          <a:r>
            <a:rPr lang="en-GB"/>
            <a:t>Set goals</a:t>
          </a:r>
        </a:p>
      </dgm:t>
    </dgm:pt>
    <dgm:pt modelId="{D20A7E2C-45DF-403F-9D8E-9333940AF107}" type="parTrans" cxnId="{0D970861-0397-4E19-BD7E-CDE2863BE7DB}">
      <dgm:prSet/>
      <dgm:spPr/>
      <dgm:t>
        <a:bodyPr/>
        <a:lstStyle/>
        <a:p>
          <a:endParaRPr lang="en-GB"/>
        </a:p>
      </dgm:t>
    </dgm:pt>
    <dgm:pt modelId="{1EC117B6-B2A0-4B09-B4F8-653806C990EA}" type="sibTrans" cxnId="{0D970861-0397-4E19-BD7E-CDE2863BE7DB}">
      <dgm:prSet/>
      <dgm:spPr/>
      <dgm:t>
        <a:bodyPr/>
        <a:lstStyle/>
        <a:p>
          <a:endParaRPr lang="en-GB"/>
        </a:p>
      </dgm:t>
    </dgm:pt>
    <dgm:pt modelId="{A8CE7690-FC8D-4401-B7C8-8ECE3BEBF4C8}">
      <dgm:prSet phldrT="[Text]"/>
      <dgm:spPr/>
      <dgm:t>
        <a:bodyPr/>
        <a:lstStyle/>
        <a:p>
          <a:r>
            <a:rPr lang="en-GB"/>
            <a:t>Food &amp; hydration</a:t>
          </a:r>
        </a:p>
      </dgm:t>
    </dgm:pt>
    <dgm:pt modelId="{8A93F036-378D-44C2-B882-7FC1DE1B3914}" type="parTrans" cxnId="{4BBE4CD5-482A-4789-97EC-9E7A7E94A4CE}">
      <dgm:prSet/>
      <dgm:spPr/>
      <dgm:t>
        <a:bodyPr/>
        <a:lstStyle/>
        <a:p>
          <a:endParaRPr lang="en-GB"/>
        </a:p>
      </dgm:t>
    </dgm:pt>
    <dgm:pt modelId="{F0AFA669-D8A2-48B4-A674-607F5295D9CB}" type="sibTrans" cxnId="{4BBE4CD5-482A-4789-97EC-9E7A7E94A4CE}">
      <dgm:prSet/>
      <dgm:spPr/>
      <dgm:t>
        <a:bodyPr/>
        <a:lstStyle/>
        <a:p>
          <a:endParaRPr lang="en-GB"/>
        </a:p>
      </dgm:t>
    </dgm:pt>
    <dgm:pt modelId="{C4C951E6-87D9-405C-8FE9-6EA3429A9E6C}">
      <dgm:prSet phldrT="[Text]"/>
      <dgm:spPr/>
      <dgm:t>
        <a:bodyPr/>
        <a:lstStyle/>
        <a:p>
          <a:r>
            <a:rPr lang="en-GB"/>
            <a:t>Seek support when needed</a:t>
          </a:r>
        </a:p>
      </dgm:t>
    </dgm:pt>
    <dgm:pt modelId="{C85D89FE-D459-4ABD-AC9D-358C23C11A83}" type="parTrans" cxnId="{CDA1B816-DE1B-4F6B-954E-01087FB76CCC}">
      <dgm:prSet/>
      <dgm:spPr/>
      <dgm:t>
        <a:bodyPr/>
        <a:lstStyle/>
        <a:p>
          <a:endParaRPr lang="en-GB"/>
        </a:p>
      </dgm:t>
    </dgm:pt>
    <dgm:pt modelId="{ED86B7DC-39D0-4BC0-B207-1A4ED1D04A20}" type="sibTrans" cxnId="{CDA1B816-DE1B-4F6B-954E-01087FB76CCC}">
      <dgm:prSet/>
      <dgm:spPr/>
      <dgm:t>
        <a:bodyPr/>
        <a:lstStyle/>
        <a:p>
          <a:endParaRPr lang="en-GB"/>
        </a:p>
      </dgm:t>
    </dgm:pt>
    <dgm:pt modelId="{3C5A7597-2465-4A1C-9E80-EF0EBBE8851A}" type="pres">
      <dgm:prSet presAssocID="{81431634-F95C-4FDB-9766-4B50336A055A}" presName="Name0" presStyleCnt="0">
        <dgm:presLayoutVars>
          <dgm:dir/>
          <dgm:resizeHandles val="exact"/>
        </dgm:presLayoutVars>
      </dgm:prSet>
      <dgm:spPr/>
    </dgm:pt>
    <dgm:pt modelId="{24548AA4-5034-42F5-A733-40567C6D8058}" type="pres">
      <dgm:prSet presAssocID="{1E2DCD2C-F5CB-4C87-A1D7-3EAEFAA0564F}" presName="composite" presStyleCnt="0"/>
      <dgm:spPr/>
    </dgm:pt>
    <dgm:pt modelId="{B229055A-DC84-4648-B56D-50F5286CFD89}" type="pres">
      <dgm:prSet presAssocID="{1E2DCD2C-F5CB-4C87-A1D7-3EAEFAA0564F}" presName="rect1" presStyleLbl="trAlignAcc1" presStyleIdx="0" presStyleCnt="9">
        <dgm:presLayoutVars>
          <dgm:bulletEnabled val="1"/>
        </dgm:presLayoutVars>
      </dgm:prSet>
      <dgm:spPr/>
    </dgm:pt>
    <dgm:pt modelId="{A143C7C7-3916-4AE9-A234-0B0A533A39CB}" type="pres">
      <dgm:prSet presAssocID="{1E2DCD2C-F5CB-4C87-A1D7-3EAEFAA0564F}" presName="rect2" presStyleLbl="fgImgPlace1" presStyleIdx="0" presStyleCnt="9" custLinFactNeighborX="-2023"/>
      <dgm:spPr>
        <a:blipFill>
          <a:blip xmlns:r="http://schemas.openxmlformats.org/officeDocument/2006/relationships" r:embed="rId1"/>
          <a:srcRect/>
          <a:stretch>
            <a:fillRect l="-63000" r="-63000"/>
          </a:stretch>
        </a:blipFill>
      </dgm:spPr>
      <dgm:extLst>
        <a:ext uri="{E40237B7-FDA0-4F09-8148-C483321AD2D9}">
          <dgm14:cNvPr xmlns:dgm14="http://schemas.microsoft.com/office/drawing/2010/diagram" id="0" name="" descr="Red panda sleeping on tree"/>
        </a:ext>
      </dgm:extLst>
    </dgm:pt>
    <dgm:pt modelId="{91045B0B-76EB-4C58-932E-56A01A551D17}" type="pres">
      <dgm:prSet presAssocID="{2CD5A2F4-5CF7-49B7-971F-C48DD4BA1B86}" presName="sibTrans" presStyleCnt="0"/>
      <dgm:spPr/>
    </dgm:pt>
    <dgm:pt modelId="{062E2E3B-D899-4B87-88F2-BE1E87012EB4}" type="pres">
      <dgm:prSet presAssocID="{BBDAAE2A-13D5-4EE7-87D4-8D1CC28CAE2A}" presName="composite" presStyleCnt="0"/>
      <dgm:spPr/>
    </dgm:pt>
    <dgm:pt modelId="{C3EAE594-AAE2-4E01-BD57-6333F8A0EA9F}" type="pres">
      <dgm:prSet presAssocID="{BBDAAE2A-13D5-4EE7-87D4-8D1CC28CAE2A}" presName="rect1" presStyleLbl="trAlignAcc1" presStyleIdx="1" presStyleCnt="9">
        <dgm:presLayoutVars>
          <dgm:bulletEnabled val="1"/>
        </dgm:presLayoutVars>
      </dgm:prSet>
      <dgm:spPr/>
    </dgm:pt>
    <dgm:pt modelId="{23A93550-FEE8-4A61-9653-1C8C4F0C14AC}" type="pres">
      <dgm:prSet presAssocID="{BBDAAE2A-13D5-4EE7-87D4-8D1CC28CAE2A}" presName="rect2" presStyleLbl="fgImgPlace1" presStyleIdx="1" presStyleCnt="9"/>
      <dgm:spPr>
        <a:blipFill>
          <a:blip xmlns:r="http://schemas.openxmlformats.org/officeDocument/2006/relationships" r:embed="rId2">
            <a:extLst>
              <a:ext uri="{28A0092B-C50C-407E-A947-70E740481C1C}">
                <a14:useLocalDpi xmlns:a14="http://schemas.microsoft.com/office/drawing/2010/main" val="0"/>
              </a:ext>
            </a:extLst>
          </a:blip>
          <a:srcRect/>
          <a:stretch>
            <a:fillRect l="-62000" r="-62000"/>
          </a:stretch>
        </a:blipFill>
      </dgm:spPr>
    </dgm:pt>
    <dgm:pt modelId="{740362DE-91D3-4FD9-9696-2BF8A2C8B77E}" type="pres">
      <dgm:prSet presAssocID="{CFBB423A-E01B-44FD-8208-4965B2D4764D}" presName="sibTrans" presStyleCnt="0"/>
      <dgm:spPr/>
    </dgm:pt>
    <dgm:pt modelId="{965734BF-7A26-4006-97BE-4A9856D5A308}" type="pres">
      <dgm:prSet presAssocID="{DF7C4C2B-B134-4F61-AB4D-0F12265610AD}" presName="composite" presStyleCnt="0"/>
      <dgm:spPr/>
    </dgm:pt>
    <dgm:pt modelId="{FF08CC80-EEFA-451A-9B97-BBA0300E3381}" type="pres">
      <dgm:prSet presAssocID="{DF7C4C2B-B134-4F61-AB4D-0F12265610AD}" presName="rect1" presStyleLbl="trAlignAcc1" presStyleIdx="2" presStyleCnt="9">
        <dgm:presLayoutVars>
          <dgm:bulletEnabled val="1"/>
        </dgm:presLayoutVars>
      </dgm:prSet>
      <dgm:spPr/>
    </dgm:pt>
    <dgm:pt modelId="{12F81523-609E-44AD-A2E9-789BC3F81545}" type="pres">
      <dgm:prSet presAssocID="{DF7C4C2B-B134-4F61-AB4D-0F12265610AD}" presName="rect2" presStyleLbl="fgImgPlace1" presStyleIdx="2" presStyleCnt="9"/>
      <dgm:spPr>
        <a:blipFill>
          <a:blip xmlns:r="http://schemas.openxmlformats.org/officeDocument/2006/relationships" r:embed="rId3"/>
          <a:srcRect/>
          <a:stretch>
            <a:fillRect l="-62000" r="-62000"/>
          </a:stretch>
        </a:blipFill>
      </dgm:spPr>
      <dgm:extLst>
        <a:ext uri="{E40237B7-FDA0-4F09-8148-C483321AD2D9}">
          <dgm14:cNvPr xmlns:dgm14="http://schemas.microsoft.com/office/drawing/2010/diagram" id="0" name="" descr="Child with brown eyes"/>
        </a:ext>
      </dgm:extLst>
    </dgm:pt>
    <dgm:pt modelId="{4EF9028A-F6DC-4A09-938E-E94267935366}" type="pres">
      <dgm:prSet presAssocID="{5ACEA621-23A7-4A2C-80F5-EAC904E8D765}" presName="sibTrans" presStyleCnt="0"/>
      <dgm:spPr/>
    </dgm:pt>
    <dgm:pt modelId="{A255296D-9E86-40D1-937C-E695D7A1550C}" type="pres">
      <dgm:prSet presAssocID="{9FCCD43E-53B8-478C-B58F-BE759A82CD30}" presName="composite" presStyleCnt="0"/>
      <dgm:spPr/>
    </dgm:pt>
    <dgm:pt modelId="{3E4A74E8-72A8-4726-8F26-268223BF8723}" type="pres">
      <dgm:prSet presAssocID="{9FCCD43E-53B8-478C-B58F-BE759A82CD30}" presName="rect1" presStyleLbl="trAlignAcc1" presStyleIdx="3" presStyleCnt="9">
        <dgm:presLayoutVars>
          <dgm:bulletEnabled val="1"/>
        </dgm:presLayoutVars>
      </dgm:prSet>
      <dgm:spPr/>
    </dgm:pt>
    <dgm:pt modelId="{99A163D1-347C-4B5F-92DE-6499B79DE3CB}" type="pres">
      <dgm:prSet presAssocID="{9FCCD43E-53B8-478C-B58F-BE759A82CD30}" presName="rect2" presStyleLbl="fgImgPlace1" presStyleIdx="3" presStyleCnt="9"/>
      <dgm:spPr>
        <a:blipFill>
          <a:blip xmlns:r="http://schemas.openxmlformats.org/officeDocument/2006/relationships" r:embed="rId4"/>
          <a:srcRect/>
          <a:stretch>
            <a:fillRect l="-63000" r="-63000"/>
          </a:stretch>
        </a:blipFill>
      </dgm:spPr>
      <dgm:extLst>
        <a:ext uri="{E40237B7-FDA0-4F09-8148-C483321AD2D9}">
          <dgm14:cNvPr xmlns:dgm14="http://schemas.microsoft.com/office/drawing/2010/diagram" id="0" name="" descr="Closeup of person standing on rock"/>
        </a:ext>
      </dgm:extLst>
    </dgm:pt>
    <dgm:pt modelId="{C83EBDD4-7FE6-4D12-97BF-24FE49DEEA36}" type="pres">
      <dgm:prSet presAssocID="{D5CE62C4-D23E-4116-811A-A43BBCD5639B}" presName="sibTrans" presStyleCnt="0"/>
      <dgm:spPr/>
    </dgm:pt>
    <dgm:pt modelId="{CB2FBD75-C4AD-4120-B97A-25109235448A}" type="pres">
      <dgm:prSet presAssocID="{1808D348-F8F0-4D02-B9AB-254CCFA3F9D6}" presName="composite" presStyleCnt="0"/>
      <dgm:spPr/>
    </dgm:pt>
    <dgm:pt modelId="{1FE5AD3E-5E20-44A5-8760-1DB735CF3E80}" type="pres">
      <dgm:prSet presAssocID="{1808D348-F8F0-4D02-B9AB-254CCFA3F9D6}" presName="rect1" presStyleLbl="trAlignAcc1" presStyleIdx="4" presStyleCnt="9">
        <dgm:presLayoutVars>
          <dgm:bulletEnabled val="1"/>
        </dgm:presLayoutVars>
      </dgm:prSet>
      <dgm:spPr/>
    </dgm:pt>
    <dgm:pt modelId="{7827BA3E-9809-42EB-9406-168482C757B9}" type="pres">
      <dgm:prSet presAssocID="{1808D348-F8F0-4D02-B9AB-254CCFA3F9D6}" presName="rect2" presStyleLbl="fgImgPlace1" presStyleIdx="4" presStyleCnt="9"/>
      <dgm:spPr>
        <a:blipFill>
          <a:blip xmlns:r="http://schemas.openxmlformats.org/officeDocument/2006/relationships" r:embed="rId5">
            <a:extLst>
              <a:ext uri="{28A0092B-C50C-407E-A947-70E740481C1C}">
                <a14:useLocalDpi xmlns:a14="http://schemas.microsoft.com/office/drawing/2010/main" val="0"/>
              </a:ext>
            </a:extLst>
          </a:blip>
          <a:srcRect/>
          <a:stretch>
            <a:fillRect l="-83000" r="-83000"/>
          </a:stretch>
        </a:blipFill>
      </dgm:spPr>
      <dgm:extLst>
        <a:ext uri="{E40237B7-FDA0-4F09-8148-C483321AD2D9}">
          <dgm14:cNvPr xmlns:dgm14="http://schemas.microsoft.com/office/drawing/2010/diagram" id="0" name="" descr="Group of smiling young people standing on lawn outside brick building, wearing backpacks and tote bag, holding cellphones"/>
        </a:ext>
      </dgm:extLst>
    </dgm:pt>
    <dgm:pt modelId="{BFF6EF77-1187-42D0-BAA1-0485CE30592C}" type="pres">
      <dgm:prSet presAssocID="{5366626D-C87D-4FBB-B6BF-85FA708C667C}" presName="sibTrans" presStyleCnt="0"/>
      <dgm:spPr/>
    </dgm:pt>
    <dgm:pt modelId="{478B2FF4-7284-4D70-96B9-D690FDFC8931}" type="pres">
      <dgm:prSet presAssocID="{F14BB5E6-808C-4CB2-82CA-8365F59D4702}" presName="composite" presStyleCnt="0"/>
      <dgm:spPr/>
    </dgm:pt>
    <dgm:pt modelId="{030B34D2-D807-42D8-9C5B-3389E335D5E9}" type="pres">
      <dgm:prSet presAssocID="{F14BB5E6-808C-4CB2-82CA-8365F59D4702}" presName="rect1" presStyleLbl="trAlignAcc1" presStyleIdx="5" presStyleCnt="9">
        <dgm:presLayoutVars>
          <dgm:bulletEnabled val="1"/>
        </dgm:presLayoutVars>
      </dgm:prSet>
      <dgm:spPr/>
    </dgm:pt>
    <dgm:pt modelId="{3CC14497-C039-4CD5-BEEF-7F317B6DB239}" type="pres">
      <dgm:prSet presAssocID="{F14BB5E6-808C-4CB2-82CA-8365F59D4702}" presName="rect2" presStyleLbl="fgImgPlace1" presStyleIdx="5" presStyleCnt="9"/>
      <dgm:spPr>
        <a:blipFill>
          <a:blip xmlns:r="http://schemas.openxmlformats.org/officeDocument/2006/relationships" r:embed="rId6"/>
          <a:srcRect/>
          <a:stretch>
            <a:fillRect l="-25000" r="-25000"/>
          </a:stretch>
        </a:blipFill>
      </dgm:spPr>
      <dgm:extLst>
        <a:ext uri="{E40237B7-FDA0-4F09-8148-C483321AD2D9}">
          <dgm14:cNvPr xmlns:dgm14="http://schemas.microsoft.com/office/drawing/2010/diagram" id="0" name="" descr="Abstract watercolor pattern"/>
        </a:ext>
      </dgm:extLst>
    </dgm:pt>
    <dgm:pt modelId="{8C9CFA56-5749-4BA9-BFB9-16C796D08DC6}" type="pres">
      <dgm:prSet presAssocID="{023C37FA-EA64-4053-A21B-466AD7E84714}" presName="sibTrans" presStyleCnt="0"/>
      <dgm:spPr/>
    </dgm:pt>
    <dgm:pt modelId="{E565E29D-CBAE-40C7-A1A8-997404828455}" type="pres">
      <dgm:prSet presAssocID="{A8CE7690-FC8D-4401-B7C8-8ECE3BEBF4C8}" presName="composite" presStyleCnt="0"/>
      <dgm:spPr/>
    </dgm:pt>
    <dgm:pt modelId="{7F42F2B4-7A96-4612-AA03-7B2CFDD0206A}" type="pres">
      <dgm:prSet presAssocID="{A8CE7690-FC8D-4401-B7C8-8ECE3BEBF4C8}" presName="rect1" presStyleLbl="trAlignAcc1" presStyleIdx="6" presStyleCnt="9">
        <dgm:presLayoutVars>
          <dgm:bulletEnabled val="1"/>
        </dgm:presLayoutVars>
      </dgm:prSet>
      <dgm:spPr/>
    </dgm:pt>
    <dgm:pt modelId="{7CF9204F-B3A1-40DB-A3BB-DA507C639F24}" type="pres">
      <dgm:prSet presAssocID="{A8CE7690-FC8D-4401-B7C8-8ECE3BEBF4C8}" presName="rect2" presStyleLbl="fgImgPlace1" presStyleIdx="6" presStyleCnt="9"/>
      <dgm:spPr>
        <a:blipFill>
          <a:blip xmlns:r="http://schemas.openxmlformats.org/officeDocument/2006/relationships" r:embed="rId7">
            <a:extLst>
              <a:ext uri="{28A0092B-C50C-407E-A947-70E740481C1C}">
                <a14:useLocalDpi xmlns:a14="http://schemas.microsoft.com/office/drawing/2010/main" val="0"/>
              </a:ext>
            </a:extLst>
          </a:blip>
          <a:srcRect/>
          <a:stretch>
            <a:fillRect l="-62000" r="-62000"/>
          </a:stretch>
        </a:blipFill>
      </dgm:spPr>
      <dgm:extLst>
        <a:ext uri="{E40237B7-FDA0-4F09-8148-C483321AD2D9}">
          <dgm14:cNvPr xmlns:dgm14="http://schemas.microsoft.com/office/drawing/2010/diagram" id="0" name="" descr="Close-up of meat, cilantro, avocado, chili and green onion taco on white plate"/>
        </a:ext>
      </dgm:extLst>
    </dgm:pt>
    <dgm:pt modelId="{906DF03B-C14F-4419-9FBA-F800DA569235}" type="pres">
      <dgm:prSet presAssocID="{F0AFA669-D8A2-48B4-A674-607F5295D9CB}" presName="sibTrans" presStyleCnt="0"/>
      <dgm:spPr/>
    </dgm:pt>
    <dgm:pt modelId="{8EF8E572-36C8-461D-A77E-156B0C71DA1D}" type="pres">
      <dgm:prSet presAssocID="{C678E134-351B-4C75-B71B-2C0621DB50C5}" presName="composite" presStyleCnt="0"/>
      <dgm:spPr/>
    </dgm:pt>
    <dgm:pt modelId="{CECA6674-019E-4E0B-A12D-79106D31F44B}" type="pres">
      <dgm:prSet presAssocID="{C678E134-351B-4C75-B71B-2C0621DB50C5}" presName="rect1" presStyleLbl="trAlignAcc1" presStyleIdx="7" presStyleCnt="9">
        <dgm:presLayoutVars>
          <dgm:bulletEnabled val="1"/>
        </dgm:presLayoutVars>
      </dgm:prSet>
      <dgm:spPr/>
    </dgm:pt>
    <dgm:pt modelId="{C3786B6C-56AC-4149-910C-AFDAE9C05BE1}" type="pres">
      <dgm:prSet presAssocID="{C678E134-351B-4C75-B71B-2C0621DB50C5}" presName="rect2" presStyleLbl="fgImgPlace1" presStyleIdx="7" presStyleCnt="9"/>
      <dgm:spPr>
        <a:blipFill>
          <a:blip xmlns:r="http://schemas.openxmlformats.org/officeDocument/2006/relationships" r:embed="rId8">
            <a:extLst>
              <a:ext uri="{28A0092B-C50C-407E-A947-70E740481C1C}">
                <a14:useLocalDpi xmlns:a14="http://schemas.microsoft.com/office/drawing/2010/main" val="0"/>
              </a:ext>
            </a:extLst>
          </a:blip>
          <a:srcRect/>
          <a:stretch>
            <a:fillRect/>
          </a:stretch>
        </a:blipFill>
      </dgm:spPr>
      <dgm:extLst>
        <a:ext uri="{E40237B7-FDA0-4F09-8148-C483321AD2D9}">
          <dgm14:cNvPr xmlns:dgm14="http://schemas.microsoft.com/office/drawing/2010/diagram" id="0" name="" descr="Stepping stone bridge"/>
        </a:ext>
      </dgm:extLst>
    </dgm:pt>
    <dgm:pt modelId="{714C76CB-891D-4B5D-8A21-D4A1523BA803}" type="pres">
      <dgm:prSet presAssocID="{1EC117B6-B2A0-4B09-B4F8-653806C990EA}" presName="sibTrans" presStyleCnt="0"/>
      <dgm:spPr/>
    </dgm:pt>
    <dgm:pt modelId="{4E870753-A3E2-4996-99BD-61D3742E193D}" type="pres">
      <dgm:prSet presAssocID="{C4C951E6-87D9-405C-8FE9-6EA3429A9E6C}" presName="composite" presStyleCnt="0"/>
      <dgm:spPr/>
    </dgm:pt>
    <dgm:pt modelId="{32CF3493-9347-4CB1-A796-736C49E45E67}" type="pres">
      <dgm:prSet presAssocID="{C4C951E6-87D9-405C-8FE9-6EA3429A9E6C}" presName="rect1" presStyleLbl="trAlignAcc1" presStyleIdx="8" presStyleCnt="9">
        <dgm:presLayoutVars>
          <dgm:bulletEnabled val="1"/>
        </dgm:presLayoutVars>
      </dgm:prSet>
      <dgm:spPr/>
    </dgm:pt>
    <dgm:pt modelId="{3C26E3B6-64DD-4A33-8BFA-46842AB6A224}" type="pres">
      <dgm:prSet presAssocID="{C4C951E6-87D9-405C-8FE9-6EA3429A9E6C}" presName="rect2" presStyleLbl="fgImgPlace1" presStyleIdx="8" presStyleCnt="9"/>
      <dgm:spPr>
        <a:blipFill dpi="0" rotWithShape="1">
          <a:blip xmlns:r="http://schemas.openxmlformats.org/officeDocument/2006/relationships" r:embed="rId9">
            <a:extLst>
              <a:ext uri="{28A0092B-C50C-407E-A947-70E740481C1C}">
                <a14:useLocalDpi xmlns:a14="http://schemas.microsoft.com/office/drawing/2010/main" val="0"/>
              </a:ext>
            </a:extLst>
          </a:blip>
          <a:srcRect/>
          <a:stretch>
            <a:fillRect l="-33715" t="2357" r="-90285" b="-2357"/>
          </a:stretch>
        </a:blipFill>
      </dgm:spPr>
      <dgm:extLst>
        <a:ext uri="{E40237B7-FDA0-4F09-8148-C483321AD2D9}">
          <dgm14:cNvPr xmlns:dgm14="http://schemas.microsoft.com/office/drawing/2010/diagram" id="0" name="" descr="Two hikers helping one another up a rock"/>
        </a:ext>
      </dgm:extLst>
    </dgm:pt>
  </dgm:ptLst>
  <dgm:cxnLst>
    <dgm:cxn modelId="{381B9C06-0D5E-4E4F-847C-85F9727E2CE3}" type="presOf" srcId="{9FCCD43E-53B8-478C-B58F-BE759A82CD30}" destId="{3E4A74E8-72A8-4726-8F26-268223BF8723}" srcOrd="0" destOrd="0" presId="urn:microsoft.com/office/officeart/2008/layout/PictureStrips"/>
    <dgm:cxn modelId="{AF23C10C-EF7A-4A0F-9FB7-F58995870779}" srcId="{81431634-F95C-4FDB-9766-4B50336A055A}" destId="{DF7C4C2B-B134-4F61-AB4D-0F12265610AD}" srcOrd="2" destOrd="0" parTransId="{884977AA-37F7-43DB-81E3-4C2B5C1DB122}" sibTransId="{5ACEA621-23A7-4A2C-80F5-EAC904E8D765}"/>
    <dgm:cxn modelId="{CDA1B816-DE1B-4F6B-954E-01087FB76CCC}" srcId="{81431634-F95C-4FDB-9766-4B50336A055A}" destId="{C4C951E6-87D9-405C-8FE9-6EA3429A9E6C}" srcOrd="8" destOrd="0" parTransId="{C85D89FE-D459-4ABD-AC9D-358C23C11A83}" sibTransId="{ED86B7DC-39D0-4BC0-B207-1A4ED1D04A20}"/>
    <dgm:cxn modelId="{1EC51025-EF66-496C-A82F-82BA64991757}" type="presOf" srcId="{1808D348-F8F0-4D02-B9AB-254CCFA3F9D6}" destId="{1FE5AD3E-5E20-44A5-8760-1DB735CF3E80}" srcOrd="0" destOrd="0" presId="urn:microsoft.com/office/officeart/2008/layout/PictureStrips"/>
    <dgm:cxn modelId="{0D970861-0397-4E19-BD7E-CDE2863BE7DB}" srcId="{81431634-F95C-4FDB-9766-4B50336A055A}" destId="{C678E134-351B-4C75-B71B-2C0621DB50C5}" srcOrd="7" destOrd="0" parTransId="{D20A7E2C-45DF-403F-9D8E-9333940AF107}" sibTransId="{1EC117B6-B2A0-4B09-B4F8-653806C990EA}"/>
    <dgm:cxn modelId="{C61E466D-1061-4C17-9C04-E34C3E41AD48}" type="presOf" srcId="{BBDAAE2A-13D5-4EE7-87D4-8D1CC28CAE2A}" destId="{C3EAE594-AAE2-4E01-BD57-6333F8A0EA9F}" srcOrd="0" destOrd="0" presId="urn:microsoft.com/office/officeart/2008/layout/PictureStrips"/>
    <dgm:cxn modelId="{70E49C6E-37E0-4D36-8BAF-AD877B89D37A}" type="presOf" srcId="{81431634-F95C-4FDB-9766-4B50336A055A}" destId="{3C5A7597-2465-4A1C-9E80-EF0EBBE8851A}" srcOrd="0" destOrd="0" presId="urn:microsoft.com/office/officeart/2008/layout/PictureStrips"/>
    <dgm:cxn modelId="{FF436C50-E213-4BE4-8319-D818CE96D1C5}" type="presOf" srcId="{C678E134-351B-4C75-B71B-2C0621DB50C5}" destId="{CECA6674-019E-4E0B-A12D-79106D31F44B}" srcOrd="0" destOrd="0" presId="urn:microsoft.com/office/officeart/2008/layout/PictureStrips"/>
    <dgm:cxn modelId="{1449E959-F030-4BD4-A0A7-7B6E0F344BF3}" type="presOf" srcId="{DF7C4C2B-B134-4F61-AB4D-0F12265610AD}" destId="{FF08CC80-EEFA-451A-9B97-BBA0300E3381}" srcOrd="0" destOrd="0" presId="urn:microsoft.com/office/officeart/2008/layout/PictureStrips"/>
    <dgm:cxn modelId="{BF5EF37D-5471-4576-AA07-88B6D52DE622}" srcId="{81431634-F95C-4FDB-9766-4B50336A055A}" destId="{1E2DCD2C-F5CB-4C87-A1D7-3EAEFAA0564F}" srcOrd="0" destOrd="0" parTransId="{CCE6AC19-9B96-4800-84B1-8ED285DC2037}" sibTransId="{2CD5A2F4-5CF7-49B7-971F-C48DD4BA1B86}"/>
    <dgm:cxn modelId="{D572817F-6646-41E9-9B0C-9D37C0C6F59F}" srcId="{81431634-F95C-4FDB-9766-4B50336A055A}" destId="{9FCCD43E-53B8-478C-B58F-BE759A82CD30}" srcOrd="3" destOrd="0" parTransId="{9688EB37-9223-40E1-B0D3-BA8DFCD721CA}" sibTransId="{D5CE62C4-D23E-4116-811A-A43BBCD5639B}"/>
    <dgm:cxn modelId="{019621A8-CEFF-4495-BC4B-023FD8112051}" type="presOf" srcId="{1E2DCD2C-F5CB-4C87-A1D7-3EAEFAA0564F}" destId="{B229055A-DC84-4648-B56D-50F5286CFD89}" srcOrd="0" destOrd="0" presId="urn:microsoft.com/office/officeart/2008/layout/PictureStrips"/>
    <dgm:cxn modelId="{4BBE4CD5-482A-4789-97EC-9E7A7E94A4CE}" srcId="{81431634-F95C-4FDB-9766-4B50336A055A}" destId="{A8CE7690-FC8D-4401-B7C8-8ECE3BEBF4C8}" srcOrd="6" destOrd="0" parTransId="{8A93F036-378D-44C2-B882-7FC1DE1B3914}" sibTransId="{F0AFA669-D8A2-48B4-A674-607F5295D9CB}"/>
    <dgm:cxn modelId="{E19A0FDA-22B8-4F8D-8AC5-C0428277BC82}" srcId="{81431634-F95C-4FDB-9766-4B50336A055A}" destId="{1808D348-F8F0-4D02-B9AB-254CCFA3F9D6}" srcOrd="4" destOrd="0" parTransId="{415ADB6B-ECAC-4C24-A5FD-EC3BCC7E6A38}" sibTransId="{5366626D-C87D-4FBB-B6BF-85FA708C667C}"/>
    <dgm:cxn modelId="{19D29AEB-DCD3-45CA-BFFD-B37D3AAACCCE}" type="presOf" srcId="{F14BB5E6-808C-4CB2-82CA-8365F59D4702}" destId="{030B34D2-D807-42D8-9C5B-3389E335D5E9}" srcOrd="0" destOrd="0" presId="urn:microsoft.com/office/officeart/2008/layout/PictureStrips"/>
    <dgm:cxn modelId="{2DABFCEF-508F-4E54-8491-8E6340B3F4CE}" srcId="{81431634-F95C-4FDB-9766-4B50336A055A}" destId="{BBDAAE2A-13D5-4EE7-87D4-8D1CC28CAE2A}" srcOrd="1" destOrd="0" parTransId="{923585E9-A503-440F-9460-364C95F0042C}" sibTransId="{CFBB423A-E01B-44FD-8208-4965B2D4764D}"/>
    <dgm:cxn modelId="{5CA72BF4-AC76-4BAE-AC2E-8FAC6F54B6CC}" type="presOf" srcId="{C4C951E6-87D9-405C-8FE9-6EA3429A9E6C}" destId="{32CF3493-9347-4CB1-A796-736C49E45E67}" srcOrd="0" destOrd="0" presId="urn:microsoft.com/office/officeart/2008/layout/PictureStrips"/>
    <dgm:cxn modelId="{82417AF5-EA42-4EF8-AE5F-E4F9B56F0562}" type="presOf" srcId="{A8CE7690-FC8D-4401-B7C8-8ECE3BEBF4C8}" destId="{7F42F2B4-7A96-4612-AA03-7B2CFDD0206A}" srcOrd="0" destOrd="0" presId="urn:microsoft.com/office/officeart/2008/layout/PictureStrips"/>
    <dgm:cxn modelId="{34B377FE-7F6B-4A74-B15E-684DFC9E9D55}" srcId="{81431634-F95C-4FDB-9766-4B50336A055A}" destId="{F14BB5E6-808C-4CB2-82CA-8365F59D4702}" srcOrd="5" destOrd="0" parTransId="{5C89D801-15FC-485A-BB35-B2C98830DF87}" sibTransId="{023C37FA-EA64-4053-A21B-466AD7E84714}"/>
    <dgm:cxn modelId="{3CE21FD4-F326-4AD5-80BB-4EAEAB33DEB5}" type="presParOf" srcId="{3C5A7597-2465-4A1C-9E80-EF0EBBE8851A}" destId="{24548AA4-5034-42F5-A733-40567C6D8058}" srcOrd="0" destOrd="0" presId="urn:microsoft.com/office/officeart/2008/layout/PictureStrips"/>
    <dgm:cxn modelId="{3FFA7DA2-68F4-44AA-916C-C39765E0DC84}" type="presParOf" srcId="{24548AA4-5034-42F5-A733-40567C6D8058}" destId="{B229055A-DC84-4648-B56D-50F5286CFD89}" srcOrd="0" destOrd="0" presId="urn:microsoft.com/office/officeart/2008/layout/PictureStrips"/>
    <dgm:cxn modelId="{7EA474FD-A425-4C0E-A199-930A67DF77E7}" type="presParOf" srcId="{24548AA4-5034-42F5-A733-40567C6D8058}" destId="{A143C7C7-3916-4AE9-A234-0B0A533A39CB}" srcOrd="1" destOrd="0" presId="urn:microsoft.com/office/officeart/2008/layout/PictureStrips"/>
    <dgm:cxn modelId="{9DB28934-200A-43B8-A824-A91F6335483D}" type="presParOf" srcId="{3C5A7597-2465-4A1C-9E80-EF0EBBE8851A}" destId="{91045B0B-76EB-4C58-932E-56A01A551D17}" srcOrd="1" destOrd="0" presId="urn:microsoft.com/office/officeart/2008/layout/PictureStrips"/>
    <dgm:cxn modelId="{F0FCD51C-39A3-4604-9B31-188E2836FDD7}" type="presParOf" srcId="{3C5A7597-2465-4A1C-9E80-EF0EBBE8851A}" destId="{062E2E3B-D899-4B87-88F2-BE1E87012EB4}" srcOrd="2" destOrd="0" presId="urn:microsoft.com/office/officeart/2008/layout/PictureStrips"/>
    <dgm:cxn modelId="{A2C4B2FE-DA03-4491-98DE-6112CC689948}" type="presParOf" srcId="{062E2E3B-D899-4B87-88F2-BE1E87012EB4}" destId="{C3EAE594-AAE2-4E01-BD57-6333F8A0EA9F}" srcOrd="0" destOrd="0" presId="urn:microsoft.com/office/officeart/2008/layout/PictureStrips"/>
    <dgm:cxn modelId="{2A0BB4F4-36B7-45B6-956C-901EFA4B14E4}" type="presParOf" srcId="{062E2E3B-D899-4B87-88F2-BE1E87012EB4}" destId="{23A93550-FEE8-4A61-9653-1C8C4F0C14AC}" srcOrd="1" destOrd="0" presId="urn:microsoft.com/office/officeart/2008/layout/PictureStrips"/>
    <dgm:cxn modelId="{910DFFFE-CA40-483C-BD1B-FBB049038BEF}" type="presParOf" srcId="{3C5A7597-2465-4A1C-9E80-EF0EBBE8851A}" destId="{740362DE-91D3-4FD9-9696-2BF8A2C8B77E}" srcOrd="3" destOrd="0" presId="urn:microsoft.com/office/officeart/2008/layout/PictureStrips"/>
    <dgm:cxn modelId="{C862DF16-A55C-4F65-A231-FB4B1C80E618}" type="presParOf" srcId="{3C5A7597-2465-4A1C-9E80-EF0EBBE8851A}" destId="{965734BF-7A26-4006-97BE-4A9856D5A308}" srcOrd="4" destOrd="0" presId="urn:microsoft.com/office/officeart/2008/layout/PictureStrips"/>
    <dgm:cxn modelId="{4A6BCFDF-C69C-49BE-ADEA-CE784589E6ED}" type="presParOf" srcId="{965734BF-7A26-4006-97BE-4A9856D5A308}" destId="{FF08CC80-EEFA-451A-9B97-BBA0300E3381}" srcOrd="0" destOrd="0" presId="urn:microsoft.com/office/officeart/2008/layout/PictureStrips"/>
    <dgm:cxn modelId="{2EE54EFD-A642-4DD2-8E06-C59B6396DE33}" type="presParOf" srcId="{965734BF-7A26-4006-97BE-4A9856D5A308}" destId="{12F81523-609E-44AD-A2E9-789BC3F81545}" srcOrd="1" destOrd="0" presId="urn:microsoft.com/office/officeart/2008/layout/PictureStrips"/>
    <dgm:cxn modelId="{860999AB-783C-4476-9471-0F62D5949E61}" type="presParOf" srcId="{3C5A7597-2465-4A1C-9E80-EF0EBBE8851A}" destId="{4EF9028A-F6DC-4A09-938E-E94267935366}" srcOrd="5" destOrd="0" presId="urn:microsoft.com/office/officeart/2008/layout/PictureStrips"/>
    <dgm:cxn modelId="{A3F064FB-6D6B-40BF-8BBF-51282A4EC54A}" type="presParOf" srcId="{3C5A7597-2465-4A1C-9E80-EF0EBBE8851A}" destId="{A255296D-9E86-40D1-937C-E695D7A1550C}" srcOrd="6" destOrd="0" presId="urn:microsoft.com/office/officeart/2008/layout/PictureStrips"/>
    <dgm:cxn modelId="{F8669B00-BB2A-499D-80E8-B1ED1C9CBEA2}" type="presParOf" srcId="{A255296D-9E86-40D1-937C-E695D7A1550C}" destId="{3E4A74E8-72A8-4726-8F26-268223BF8723}" srcOrd="0" destOrd="0" presId="urn:microsoft.com/office/officeart/2008/layout/PictureStrips"/>
    <dgm:cxn modelId="{4ED72323-E136-4A91-A897-4691FFBBFCBD}" type="presParOf" srcId="{A255296D-9E86-40D1-937C-E695D7A1550C}" destId="{99A163D1-347C-4B5F-92DE-6499B79DE3CB}" srcOrd="1" destOrd="0" presId="urn:microsoft.com/office/officeart/2008/layout/PictureStrips"/>
    <dgm:cxn modelId="{2B4F3E37-BD6B-44D5-9836-B4BD2A97BC55}" type="presParOf" srcId="{3C5A7597-2465-4A1C-9E80-EF0EBBE8851A}" destId="{C83EBDD4-7FE6-4D12-97BF-24FE49DEEA36}" srcOrd="7" destOrd="0" presId="urn:microsoft.com/office/officeart/2008/layout/PictureStrips"/>
    <dgm:cxn modelId="{925F03E7-BA83-4DEA-8C8E-6F154AC19F49}" type="presParOf" srcId="{3C5A7597-2465-4A1C-9E80-EF0EBBE8851A}" destId="{CB2FBD75-C4AD-4120-B97A-25109235448A}" srcOrd="8" destOrd="0" presId="urn:microsoft.com/office/officeart/2008/layout/PictureStrips"/>
    <dgm:cxn modelId="{C75FE765-FC09-44EC-BDFF-D5B00099538E}" type="presParOf" srcId="{CB2FBD75-C4AD-4120-B97A-25109235448A}" destId="{1FE5AD3E-5E20-44A5-8760-1DB735CF3E80}" srcOrd="0" destOrd="0" presId="urn:microsoft.com/office/officeart/2008/layout/PictureStrips"/>
    <dgm:cxn modelId="{E3359845-50F3-4E40-8631-D0D2C0D5B1A1}" type="presParOf" srcId="{CB2FBD75-C4AD-4120-B97A-25109235448A}" destId="{7827BA3E-9809-42EB-9406-168482C757B9}" srcOrd="1" destOrd="0" presId="urn:microsoft.com/office/officeart/2008/layout/PictureStrips"/>
    <dgm:cxn modelId="{860D58E8-6F8C-465B-80E3-FE0995ECEDE8}" type="presParOf" srcId="{3C5A7597-2465-4A1C-9E80-EF0EBBE8851A}" destId="{BFF6EF77-1187-42D0-BAA1-0485CE30592C}" srcOrd="9" destOrd="0" presId="urn:microsoft.com/office/officeart/2008/layout/PictureStrips"/>
    <dgm:cxn modelId="{300006F9-E778-4B60-A415-4EE723B361AA}" type="presParOf" srcId="{3C5A7597-2465-4A1C-9E80-EF0EBBE8851A}" destId="{478B2FF4-7284-4D70-96B9-D690FDFC8931}" srcOrd="10" destOrd="0" presId="urn:microsoft.com/office/officeart/2008/layout/PictureStrips"/>
    <dgm:cxn modelId="{B0F7D6D4-FA0F-48C8-9D0B-C5A25312770F}" type="presParOf" srcId="{478B2FF4-7284-4D70-96B9-D690FDFC8931}" destId="{030B34D2-D807-42D8-9C5B-3389E335D5E9}" srcOrd="0" destOrd="0" presId="urn:microsoft.com/office/officeart/2008/layout/PictureStrips"/>
    <dgm:cxn modelId="{0534FB66-C741-48F2-89DA-9A7702BD21EA}" type="presParOf" srcId="{478B2FF4-7284-4D70-96B9-D690FDFC8931}" destId="{3CC14497-C039-4CD5-BEEF-7F317B6DB239}" srcOrd="1" destOrd="0" presId="urn:microsoft.com/office/officeart/2008/layout/PictureStrips"/>
    <dgm:cxn modelId="{9E9DAB88-86F7-46A1-96FA-2ED37D4C24D8}" type="presParOf" srcId="{3C5A7597-2465-4A1C-9E80-EF0EBBE8851A}" destId="{8C9CFA56-5749-4BA9-BFB9-16C796D08DC6}" srcOrd="11" destOrd="0" presId="urn:microsoft.com/office/officeart/2008/layout/PictureStrips"/>
    <dgm:cxn modelId="{24EC3FDA-1E5F-42F0-8757-708403CF95C1}" type="presParOf" srcId="{3C5A7597-2465-4A1C-9E80-EF0EBBE8851A}" destId="{E565E29D-CBAE-40C7-A1A8-997404828455}" srcOrd="12" destOrd="0" presId="urn:microsoft.com/office/officeart/2008/layout/PictureStrips"/>
    <dgm:cxn modelId="{B7F24DE0-415D-4523-84E1-B8F5E91B9BA6}" type="presParOf" srcId="{E565E29D-CBAE-40C7-A1A8-997404828455}" destId="{7F42F2B4-7A96-4612-AA03-7B2CFDD0206A}" srcOrd="0" destOrd="0" presId="urn:microsoft.com/office/officeart/2008/layout/PictureStrips"/>
    <dgm:cxn modelId="{27F07130-8A06-4FAE-9032-3C4B28922923}" type="presParOf" srcId="{E565E29D-CBAE-40C7-A1A8-997404828455}" destId="{7CF9204F-B3A1-40DB-A3BB-DA507C639F24}" srcOrd="1" destOrd="0" presId="urn:microsoft.com/office/officeart/2008/layout/PictureStrips"/>
    <dgm:cxn modelId="{E20E68B8-91E1-43CB-8824-2F345EA0580D}" type="presParOf" srcId="{3C5A7597-2465-4A1C-9E80-EF0EBBE8851A}" destId="{906DF03B-C14F-4419-9FBA-F800DA569235}" srcOrd="13" destOrd="0" presId="urn:microsoft.com/office/officeart/2008/layout/PictureStrips"/>
    <dgm:cxn modelId="{611E6950-4DD9-413F-BB63-B919792E95B0}" type="presParOf" srcId="{3C5A7597-2465-4A1C-9E80-EF0EBBE8851A}" destId="{8EF8E572-36C8-461D-A77E-156B0C71DA1D}" srcOrd="14" destOrd="0" presId="urn:microsoft.com/office/officeart/2008/layout/PictureStrips"/>
    <dgm:cxn modelId="{816A4792-A2F7-448D-A2F8-256B2CC3BC97}" type="presParOf" srcId="{8EF8E572-36C8-461D-A77E-156B0C71DA1D}" destId="{CECA6674-019E-4E0B-A12D-79106D31F44B}" srcOrd="0" destOrd="0" presId="urn:microsoft.com/office/officeart/2008/layout/PictureStrips"/>
    <dgm:cxn modelId="{AB05032F-2A6B-4311-9AC2-E42B0ED9B0AD}" type="presParOf" srcId="{8EF8E572-36C8-461D-A77E-156B0C71DA1D}" destId="{C3786B6C-56AC-4149-910C-AFDAE9C05BE1}" srcOrd="1" destOrd="0" presId="urn:microsoft.com/office/officeart/2008/layout/PictureStrips"/>
    <dgm:cxn modelId="{05E82E35-30CB-42FF-8A83-799539F5C937}" type="presParOf" srcId="{3C5A7597-2465-4A1C-9E80-EF0EBBE8851A}" destId="{714C76CB-891D-4B5D-8A21-D4A1523BA803}" srcOrd="15" destOrd="0" presId="urn:microsoft.com/office/officeart/2008/layout/PictureStrips"/>
    <dgm:cxn modelId="{0F3EC189-9481-49A3-A6B5-6770FCA08893}" type="presParOf" srcId="{3C5A7597-2465-4A1C-9E80-EF0EBBE8851A}" destId="{4E870753-A3E2-4996-99BD-61D3742E193D}" srcOrd="16" destOrd="0" presId="urn:microsoft.com/office/officeart/2008/layout/PictureStrips"/>
    <dgm:cxn modelId="{805750E8-669F-4E38-8C42-54917F8660E5}" type="presParOf" srcId="{4E870753-A3E2-4996-99BD-61D3742E193D}" destId="{32CF3493-9347-4CB1-A796-736C49E45E67}" srcOrd="0" destOrd="0" presId="urn:microsoft.com/office/officeart/2008/layout/PictureStrips"/>
    <dgm:cxn modelId="{5C804535-478A-4E05-9C70-962C30F67CF6}" type="presParOf" srcId="{4E870753-A3E2-4996-99BD-61D3742E193D}" destId="{3C26E3B6-64DD-4A33-8BFA-46842AB6A224}"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27020C-10C9-48FD-90E7-F1D7F8EC7F92}">
      <dsp:nvSpPr>
        <dsp:cNvPr id="0" name=""/>
        <dsp:cNvSpPr/>
      </dsp:nvSpPr>
      <dsp:spPr>
        <a:xfrm>
          <a:off x="2293" y="982508"/>
          <a:ext cx="3639233" cy="2507432"/>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52AE27DD-6286-4DD4-8FD2-10D7DC5D403C}">
      <dsp:nvSpPr>
        <dsp:cNvPr id="0" name=""/>
        <dsp:cNvSpPr/>
      </dsp:nvSpPr>
      <dsp:spPr>
        <a:xfrm>
          <a:off x="2293" y="3489940"/>
          <a:ext cx="3639233" cy="13501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rtl="0">
            <a:lnSpc>
              <a:spcPct val="100000"/>
            </a:lnSpc>
            <a:spcBef>
              <a:spcPct val="0"/>
            </a:spcBef>
            <a:spcAft>
              <a:spcPts val="0"/>
            </a:spcAft>
            <a:buNone/>
          </a:pPr>
          <a:r>
            <a:rPr lang="en-GB" sz="1600" b="1" kern="1200"/>
            <a:t>Wellbeing Support Team</a:t>
          </a:r>
          <a:endParaRPr lang="en-GB" sz="1600" b="1" kern="1200">
            <a:solidFill>
              <a:schemeClr val="tx1"/>
            </a:solidFill>
          </a:endParaRPr>
        </a:p>
        <a:p>
          <a:pPr marL="0" lvl="0" indent="0" algn="ctr" defTabSz="711200" rtl="0">
            <a:lnSpc>
              <a:spcPct val="100000"/>
            </a:lnSpc>
            <a:spcBef>
              <a:spcPts val="0"/>
            </a:spcBef>
            <a:spcAft>
              <a:spcPts val="0"/>
            </a:spcAft>
            <a:buNone/>
          </a:pPr>
          <a:r>
            <a:rPr lang="en-GB" sz="2400" b="1" kern="1200">
              <a:solidFill>
                <a:schemeClr val="tx1"/>
              </a:solidFill>
              <a:latin typeface="Calibri Light" panose="020F0302020204030204"/>
            </a:rPr>
            <a:t> </a:t>
          </a:r>
          <a:r>
            <a:rPr lang="en-GB" sz="1600" b="0" kern="1200">
              <a:solidFill>
                <a:schemeClr val="tx1"/>
              </a:solidFill>
            </a:rPr>
            <a:t>Wellbeing Advisers</a:t>
          </a:r>
        </a:p>
        <a:p>
          <a:pPr marL="0" lvl="0" indent="0" algn="ctr" defTabSz="711200" rtl="0">
            <a:lnSpc>
              <a:spcPct val="100000"/>
            </a:lnSpc>
            <a:spcBef>
              <a:spcPct val="0"/>
            </a:spcBef>
            <a:spcAft>
              <a:spcPts val="0"/>
            </a:spcAft>
            <a:buNone/>
          </a:pPr>
          <a:r>
            <a:rPr lang="en-GB" sz="1600" b="0" kern="1200">
              <a:solidFill>
                <a:schemeClr val="tx1"/>
              </a:solidFill>
            </a:rPr>
            <a:t>Mental Health Nurses</a:t>
          </a:r>
        </a:p>
        <a:p>
          <a:pPr marL="0" lvl="0" indent="0" algn="ctr" defTabSz="711200" rtl="0">
            <a:lnSpc>
              <a:spcPct val="100000"/>
            </a:lnSpc>
            <a:spcBef>
              <a:spcPct val="0"/>
            </a:spcBef>
            <a:spcAft>
              <a:spcPts val="0"/>
            </a:spcAft>
            <a:buNone/>
          </a:pPr>
          <a:r>
            <a:rPr lang="en-GB" sz="1600" b="0" kern="1200">
              <a:solidFill>
                <a:schemeClr val="tx1"/>
              </a:solidFill>
            </a:rPr>
            <a:t>Sexual &amp; Domestic Abuse Advisers</a:t>
          </a:r>
        </a:p>
      </dsp:txBody>
      <dsp:txXfrm>
        <a:off x="2293" y="3489940"/>
        <a:ext cx="3639233" cy="1350155"/>
      </dsp:txXfrm>
    </dsp:sp>
    <dsp:sp modelId="{CF3CD7FB-3702-4070-94AC-1135FE92E4E0}">
      <dsp:nvSpPr>
        <dsp:cNvPr id="0" name=""/>
        <dsp:cNvSpPr/>
      </dsp:nvSpPr>
      <dsp:spPr>
        <a:xfrm>
          <a:off x="4005603" y="982508"/>
          <a:ext cx="3639233" cy="2507432"/>
        </a:xfrm>
        <a:prstGeom prst="round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3000" r="-23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C12373B6-C814-49B2-80C6-7B57A1B81B12}">
      <dsp:nvSpPr>
        <dsp:cNvPr id="0" name=""/>
        <dsp:cNvSpPr/>
      </dsp:nvSpPr>
      <dsp:spPr>
        <a:xfrm>
          <a:off x="4005603" y="3489940"/>
          <a:ext cx="3639233" cy="13501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100000"/>
            </a:lnSpc>
            <a:spcBef>
              <a:spcPct val="0"/>
            </a:spcBef>
            <a:spcAft>
              <a:spcPts val="0"/>
            </a:spcAft>
            <a:buNone/>
          </a:pPr>
          <a:r>
            <a:rPr lang="en-GB" sz="1600" b="1" kern="1200">
              <a:solidFill>
                <a:schemeClr val="tx1"/>
              </a:solidFill>
            </a:rPr>
            <a:t>Counselling &amp; Psychotherapy Services </a:t>
          </a:r>
        </a:p>
        <a:p>
          <a:pPr marL="0" lvl="0" indent="0" algn="ctr" defTabSz="711200">
            <a:lnSpc>
              <a:spcPct val="100000"/>
            </a:lnSpc>
            <a:spcBef>
              <a:spcPct val="0"/>
            </a:spcBef>
            <a:spcAft>
              <a:spcPts val="0"/>
            </a:spcAft>
            <a:buNone/>
          </a:pPr>
          <a:endParaRPr lang="en-GB" sz="600" b="0" kern="1200">
            <a:solidFill>
              <a:schemeClr val="tx1"/>
            </a:solidFill>
          </a:endParaRPr>
        </a:p>
        <a:p>
          <a:pPr marL="0" lvl="0" indent="0" algn="ctr" defTabSz="711200">
            <a:lnSpc>
              <a:spcPct val="100000"/>
            </a:lnSpc>
            <a:spcBef>
              <a:spcPct val="0"/>
            </a:spcBef>
            <a:spcAft>
              <a:spcPts val="0"/>
            </a:spcAft>
            <a:buNone/>
          </a:pPr>
          <a:r>
            <a:rPr lang="en-GB" sz="1600" b="0" kern="1200">
              <a:solidFill>
                <a:schemeClr val="tx1"/>
              </a:solidFill>
            </a:rPr>
            <a:t>Psychological Therapists</a:t>
          </a:r>
        </a:p>
      </dsp:txBody>
      <dsp:txXfrm>
        <a:off x="4005603" y="3489940"/>
        <a:ext cx="3639233" cy="1350155"/>
      </dsp:txXfrm>
    </dsp:sp>
    <dsp:sp modelId="{066161DF-92C1-46B7-89B8-AC8274E5028D}">
      <dsp:nvSpPr>
        <dsp:cNvPr id="0" name=""/>
        <dsp:cNvSpPr/>
      </dsp:nvSpPr>
      <dsp:spPr>
        <a:xfrm>
          <a:off x="8008913" y="982508"/>
          <a:ext cx="3639233" cy="2507432"/>
        </a:xfrm>
        <a:prstGeom prst="round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3000" r="-23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FBF169E0-9B1E-412D-814A-4DB6BFA99F97}">
      <dsp:nvSpPr>
        <dsp:cNvPr id="0" name=""/>
        <dsp:cNvSpPr/>
      </dsp:nvSpPr>
      <dsp:spPr>
        <a:xfrm>
          <a:off x="8008913" y="3489940"/>
          <a:ext cx="3639233" cy="13501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100000"/>
            </a:lnSpc>
            <a:spcBef>
              <a:spcPct val="0"/>
            </a:spcBef>
            <a:spcAft>
              <a:spcPts val="0"/>
            </a:spcAft>
            <a:buNone/>
          </a:pPr>
          <a:r>
            <a:rPr lang="en-GB" sz="1600" b="1" kern="1200">
              <a:solidFill>
                <a:schemeClr val="tx1"/>
              </a:solidFill>
            </a:rPr>
            <a:t>Disability Services</a:t>
          </a:r>
        </a:p>
        <a:p>
          <a:pPr marL="0" lvl="0" indent="0" algn="ctr" defTabSz="711200">
            <a:lnSpc>
              <a:spcPct val="100000"/>
            </a:lnSpc>
            <a:spcBef>
              <a:spcPct val="0"/>
            </a:spcBef>
            <a:spcAft>
              <a:spcPts val="0"/>
            </a:spcAft>
            <a:buNone/>
          </a:pPr>
          <a:endParaRPr lang="en-GB" sz="600" i="0" kern="1200">
            <a:solidFill>
              <a:srgbClr val="0B0C0C"/>
            </a:solidFill>
            <a:effectLst/>
          </a:endParaRPr>
        </a:p>
        <a:p>
          <a:pPr marL="0" lvl="0" indent="0" algn="ctr" defTabSz="711200">
            <a:lnSpc>
              <a:spcPct val="100000"/>
            </a:lnSpc>
            <a:spcBef>
              <a:spcPct val="0"/>
            </a:spcBef>
            <a:spcAft>
              <a:spcPts val="0"/>
            </a:spcAft>
            <a:buNone/>
          </a:pPr>
          <a:r>
            <a:rPr lang="en-GB" sz="1600" i="0" kern="1200">
              <a:solidFill>
                <a:srgbClr val="0B0C0C"/>
              </a:solidFill>
              <a:effectLst/>
            </a:rPr>
            <a:t>Disability Advisers</a:t>
          </a:r>
        </a:p>
        <a:p>
          <a:pPr marL="0" lvl="0" indent="0" algn="ctr" defTabSz="711200">
            <a:lnSpc>
              <a:spcPct val="100000"/>
            </a:lnSpc>
            <a:spcBef>
              <a:spcPct val="0"/>
            </a:spcBef>
            <a:spcAft>
              <a:spcPts val="0"/>
            </a:spcAft>
            <a:buNone/>
          </a:pPr>
          <a:r>
            <a:rPr lang="en-GB" sz="1600" i="0" kern="1200">
              <a:solidFill>
                <a:srgbClr val="0B0C0C"/>
              </a:solidFill>
              <a:effectLst/>
            </a:rPr>
            <a:t>Mental Health Mentors</a:t>
          </a:r>
        </a:p>
        <a:p>
          <a:pPr marL="0" lvl="0" indent="0" algn="ctr" defTabSz="711200">
            <a:lnSpc>
              <a:spcPct val="100000"/>
            </a:lnSpc>
            <a:spcBef>
              <a:spcPct val="0"/>
            </a:spcBef>
            <a:spcAft>
              <a:spcPts val="0"/>
            </a:spcAft>
            <a:buNone/>
          </a:pPr>
          <a:r>
            <a:rPr lang="en-GB" sz="1600" i="0" kern="1200">
              <a:solidFill>
                <a:srgbClr val="0B0C0C"/>
              </a:solidFill>
              <a:effectLst/>
            </a:rPr>
            <a:t>Specialist Study Support Tutors</a:t>
          </a:r>
        </a:p>
      </dsp:txBody>
      <dsp:txXfrm>
        <a:off x="8008913" y="3489940"/>
        <a:ext cx="3639233" cy="13501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F248B-4D76-43AB-A5DC-B2DD0809E3E3}">
      <dsp:nvSpPr>
        <dsp:cNvPr id="0" name=""/>
        <dsp:cNvSpPr/>
      </dsp:nvSpPr>
      <dsp:spPr>
        <a:xfrm>
          <a:off x="3900" y="206417"/>
          <a:ext cx="2425733" cy="1792608"/>
        </a:xfrm>
        <a:prstGeom prst="rect">
          <a:avLst/>
        </a:prstGeom>
        <a:blipFill dpi="0" rotWithShape="1">
          <a:blip xmlns:r="http://schemas.openxmlformats.org/officeDocument/2006/relationships" r:embed="rId1"/>
          <a:srcRect/>
          <a:stretch>
            <a:fillRect l="-14018" t="794" r="-43982" b="-794"/>
          </a:stretch>
        </a:blipFill>
        <a:ln>
          <a:noFill/>
        </a:ln>
        <a:effectLst/>
      </dsp:spPr>
      <dsp:style>
        <a:lnRef idx="0">
          <a:scrgbClr r="0" g="0" b="0"/>
        </a:lnRef>
        <a:fillRef idx="1">
          <a:scrgbClr r="0" g="0" b="0"/>
        </a:fillRef>
        <a:effectRef idx="0">
          <a:scrgbClr r="0" g="0" b="0"/>
        </a:effectRef>
        <a:fontRef idx="minor"/>
      </dsp:style>
    </dsp:sp>
    <dsp:sp modelId="{1FDF2760-9D9F-42EC-A844-E1BC4CC292FA}">
      <dsp:nvSpPr>
        <dsp:cNvPr id="0" name=""/>
        <dsp:cNvSpPr/>
      </dsp:nvSpPr>
      <dsp:spPr>
        <a:xfrm>
          <a:off x="494208" y="1673992"/>
          <a:ext cx="2090260" cy="50232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5000"/>
            </a:spcAft>
            <a:buNone/>
          </a:pPr>
          <a:r>
            <a:rPr lang="en-GB" sz="1600" b="1" kern="1200"/>
            <a:t>Brief Consultations</a:t>
          </a:r>
        </a:p>
      </dsp:txBody>
      <dsp:txXfrm>
        <a:off x="494208" y="1673992"/>
        <a:ext cx="2090260" cy="502324"/>
      </dsp:txXfrm>
    </dsp:sp>
    <dsp:sp modelId="{23D38174-5481-4065-A5D3-344B344BC304}">
      <dsp:nvSpPr>
        <dsp:cNvPr id="0" name=""/>
        <dsp:cNvSpPr/>
      </dsp:nvSpPr>
      <dsp:spPr>
        <a:xfrm>
          <a:off x="2946497" y="206417"/>
          <a:ext cx="2425733" cy="1792608"/>
        </a:xfrm>
        <a:prstGeom prst="rect">
          <a:avLst/>
        </a:prstGeom>
        <a:blipFill dpi="0" rotWithShape="1">
          <a:blip xmlns:r="http://schemas.openxmlformats.org/officeDocument/2006/relationships" r:embed="rId2"/>
          <a:srcRect/>
          <a:stretch>
            <a:fillRect l="-34446" t="794" r="-9554" b="-794"/>
          </a:stretch>
        </a:blipFill>
        <a:ln>
          <a:noFill/>
        </a:ln>
        <a:effectLst/>
      </dsp:spPr>
      <dsp:style>
        <a:lnRef idx="0">
          <a:scrgbClr r="0" g="0" b="0"/>
        </a:lnRef>
        <a:fillRef idx="1">
          <a:scrgbClr r="0" g="0" b="0"/>
        </a:fillRef>
        <a:effectRef idx="0">
          <a:scrgbClr r="0" g="0" b="0"/>
        </a:effectRef>
        <a:fontRef idx="minor"/>
      </dsp:style>
    </dsp:sp>
    <dsp:sp modelId="{4C62387A-A0E1-4D8F-B14F-1D76EE654BA2}">
      <dsp:nvSpPr>
        <dsp:cNvPr id="0" name=""/>
        <dsp:cNvSpPr/>
      </dsp:nvSpPr>
      <dsp:spPr>
        <a:xfrm>
          <a:off x="3436805" y="1673992"/>
          <a:ext cx="2090260" cy="50232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5000"/>
            </a:spcAft>
            <a:buNone/>
          </a:pPr>
          <a:r>
            <a:rPr lang="en-GB" sz="1600" b="1" kern="1200"/>
            <a:t>1:1 Appointments</a:t>
          </a:r>
        </a:p>
      </dsp:txBody>
      <dsp:txXfrm>
        <a:off x="3436805" y="1673992"/>
        <a:ext cx="2090260" cy="502324"/>
      </dsp:txXfrm>
    </dsp:sp>
    <dsp:sp modelId="{742BDB17-E44E-4E60-B8AE-C12FF3960F79}">
      <dsp:nvSpPr>
        <dsp:cNvPr id="0" name=""/>
        <dsp:cNvSpPr/>
      </dsp:nvSpPr>
      <dsp:spPr>
        <a:xfrm>
          <a:off x="5889095" y="206417"/>
          <a:ext cx="2425733" cy="1792608"/>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4000" b="-14000"/>
          </a:stretch>
        </a:blipFill>
        <a:ln>
          <a:noFill/>
        </a:ln>
        <a:effectLst/>
      </dsp:spPr>
      <dsp:style>
        <a:lnRef idx="0">
          <a:scrgbClr r="0" g="0" b="0"/>
        </a:lnRef>
        <a:fillRef idx="1">
          <a:scrgbClr r="0" g="0" b="0"/>
        </a:fillRef>
        <a:effectRef idx="0">
          <a:scrgbClr r="0" g="0" b="0"/>
        </a:effectRef>
        <a:fontRef idx="minor"/>
      </dsp:style>
    </dsp:sp>
    <dsp:sp modelId="{CD1E897B-ED91-474C-AA9F-7DD47F25B98D}">
      <dsp:nvSpPr>
        <dsp:cNvPr id="0" name=""/>
        <dsp:cNvSpPr/>
      </dsp:nvSpPr>
      <dsp:spPr>
        <a:xfrm>
          <a:off x="6379403" y="1673992"/>
          <a:ext cx="2090260" cy="50232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5000"/>
            </a:spcAft>
            <a:buNone/>
          </a:pPr>
          <a:r>
            <a:rPr lang="en-GB" sz="1600" b="1" kern="1200"/>
            <a:t>Responding to concerns</a:t>
          </a:r>
        </a:p>
      </dsp:txBody>
      <dsp:txXfrm>
        <a:off x="6379403" y="1673992"/>
        <a:ext cx="2090260" cy="502324"/>
      </dsp:txXfrm>
    </dsp:sp>
    <dsp:sp modelId="{5F84A82D-243B-4D6A-8D76-FCD54B87821C}">
      <dsp:nvSpPr>
        <dsp:cNvPr id="0" name=""/>
        <dsp:cNvSpPr/>
      </dsp:nvSpPr>
      <dsp:spPr>
        <a:xfrm>
          <a:off x="1475199" y="2434373"/>
          <a:ext cx="2425733" cy="1792608"/>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5000" r="-5000"/>
          </a:stretch>
        </a:blipFill>
        <a:ln>
          <a:noFill/>
        </a:ln>
        <a:effectLst/>
      </dsp:spPr>
      <dsp:style>
        <a:lnRef idx="0">
          <a:scrgbClr r="0" g="0" b="0"/>
        </a:lnRef>
        <a:fillRef idx="1">
          <a:scrgbClr r="0" g="0" b="0"/>
        </a:fillRef>
        <a:effectRef idx="0">
          <a:scrgbClr r="0" g="0" b="0"/>
        </a:effectRef>
        <a:fontRef idx="minor"/>
      </dsp:style>
    </dsp:sp>
    <dsp:sp modelId="{D8A4C06C-70DD-415B-9391-D59CA57B9D88}">
      <dsp:nvSpPr>
        <dsp:cNvPr id="0" name=""/>
        <dsp:cNvSpPr/>
      </dsp:nvSpPr>
      <dsp:spPr>
        <a:xfrm>
          <a:off x="1965507" y="3901948"/>
          <a:ext cx="2090260" cy="50232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5000"/>
            </a:spcAft>
            <a:buNone/>
          </a:pPr>
          <a:r>
            <a:rPr lang="en-GB" sz="1600" b="1" kern="1200"/>
            <a:t>Group &amp; Interest Sessions</a:t>
          </a:r>
        </a:p>
      </dsp:txBody>
      <dsp:txXfrm>
        <a:off x="1965507" y="3901948"/>
        <a:ext cx="2090260" cy="502324"/>
      </dsp:txXfrm>
    </dsp:sp>
    <dsp:sp modelId="{FD4AA13C-FC74-426E-8A4C-E4780061A34C}">
      <dsp:nvSpPr>
        <dsp:cNvPr id="0" name=""/>
        <dsp:cNvSpPr/>
      </dsp:nvSpPr>
      <dsp:spPr>
        <a:xfrm>
          <a:off x="4417796" y="2434373"/>
          <a:ext cx="2425733" cy="1792608"/>
        </a:xfrm>
        <a:prstGeom prst="rect">
          <a:avLst/>
        </a:prstGeom>
        <a:blipFill>
          <a:blip xmlns:r="http://schemas.openxmlformats.org/officeDocument/2006/relationships" r:embed="rId5"/>
          <a:srcRect/>
          <a:stretch>
            <a:fillRect t="-18000" b="-18000"/>
          </a:stretch>
        </a:blipFill>
        <a:ln>
          <a:noFill/>
        </a:ln>
        <a:effectLst/>
      </dsp:spPr>
      <dsp:style>
        <a:lnRef idx="0">
          <a:scrgbClr r="0" g="0" b="0"/>
        </a:lnRef>
        <a:fillRef idx="1">
          <a:scrgbClr r="0" g="0" b="0"/>
        </a:fillRef>
        <a:effectRef idx="0">
          <a:scrgbClr r="0" g="0" b="0"/>
        </a:effectRef>
        <a:fontRef idx="minor"/>
      </dsp:style>
    </dsp:sp>
    <dsp:sp modelId="{66078A5A-ED7D-4661-8E84-B93364584ED9}">
      <dsp:nvSpPr>
        <dsp:cNvPr id="0" name=""/>
        <dsp:cNvSpPr/>
      </dsp:nvSpPr>
      <dsp:spPr>
        <a:xfrm>
          <a:off x="4908104" y="3901948"/>
          <a:ext cx="2090260" cy="50232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5000"/>
            </a:spcAft>
            <a:buNone/>
          </a:pPr>
          <a:r>
            <a:rPr lang="en-GB" sz="1600" b="1" kern="1200"/>
            <a:t>Outreach in Departments</a:t>
          </a:r>
        </a:p>
      </dsp:txBody>
      <dsp:txXfrm>
        <a:off x="4908104" y="3901948"/>
        <a:ext cx="2090260" cy="5023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1381B8-00B6-4C84-A9C4-7E2AE1793407}">
      <dsp:nvSpPr>
        <dsp:cNvPr id="0" name=""/>
        <dsp:cNvSpPr/>
      </dsp:nvSpPr>
      <dsp:spPr>
        <a:xfrm>
          <a:off x="3893224" y="2215620"/>
          <a:ext cx="1580157" cy="1580157"/>
        </a:xfrm>
        <a:prstGeom prst="ellipse">
          <a:avLst/>
        </a:prstGeom>
        <a:gradFill rotWithShape="0">
          <a:gsLst>
            <a:gs pos="0">
              <a:schemeClr val="accent2">
                <a:shade val="80000"/>
                <a:hueOff val="0"/>
                <a:satOff val="0"/>
                <a:lumOff val="0"/>
                <a:alphaOff val="0"/>
                <a:satMod val="103000"/>
                <a:lumMod val="102000"/>
                <a:tint val="94000"/>
              </a:schemeClr>
            </a:gs>
            <a:gs pos="50000">
              <a:schemeClr val="accent2">
                <a:shade val="80000"/>
                <a:hueOff val="0"/>
                <a:satOff val="0"/>
                <a:lumOff val="0"/>
                <a:alphaOff val="0"/>
                <a:satMod val="110000"/>
                <a:lumMod val="100000"/>
                <a:shade val="100000"/>
              </a:schemeClr>
            </a:gs>
            <a:gs pos="100000">
              <a:schemeClr val="accent2">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a:t>Brief consultation</a:t>
          </a:r>
        </a:p>
      </dsp:txBody>
      <dsp:txXfrm>
        <a:off x="4124633" y="2447029"/>
        <a:ext cx="1117339" cy="1117339"/>
      </dsp:txXfrm>
    </dsp:sp>
    <dsp:sp modelId="{4DAD0E9A-AC1C-4CE6-B974-B634834020E0}">
      <dsp:nvSpPr>
        <dsp:cNvPr id="0" name=""/>
        <dsp:cNvSpPr/>
      </dsp:nvSpPr>
      <dsp:spPr>
        <a:xfrm rot="16200000">
          <a:off x="4516247" y="1641250"/>
          <a:ext cx="334111" cy="537253"/>
        </a:xfrm>
        <a:prstGeom prst="rightArrow">
          <a:avLst>
            <a:gd name="adj1" fmla="val 60000"/>
            <a:gd name="adj2" fmla="val 50000"/>
          </a:avLst>
        </a:prstGeom>
        <a:gradFill rotWithShape="0">
          <a:gsLst>
            <a:gs pos="0">
              <a:schemeClr val="accent2">
                <a:shade val="90000"/>
                <a:hueOff val="0"/>
                <a:satOff val="0"/>
                <a:lumOff val="0"/>
                <a:alphaOff val="0"/>
                <a:satMod val="103000"/>
                <a:lumMod val="102000"/>
                <a:tint val="94000"/>
              </a:schemeClr>
            </a:gs>
            <a:gs pos="50000">
              <a:schemeClr val="accent2">
                <a:shade val="90000"/>
                <a:hueOff val="0"/>
                <a:satOff val="0"/>
                <a:lumOff val="0"/>
                <a:alphaOff val="0"/>
                <a:satMod val="110000"/>
                <a:lumMod val="100000"/>
                <a:shade val="100000"/>
              </a:schemeClr>
            </a:gs>
            <a:gs pos="100000">
              <a:schemeClr val="accent2">
                <a:shade val="9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a:off x="4566364" y="1798818"/>
        <a:ext cx="233878" cy="322351"/>
      </dsp:txXfrm>
    </dsp:sp>
    <dsp:sp modelId="{F88C68B3-C85C-4BAC-837E-65F732A055B5}">
      <dsp:nvSpPr>
        <dsp:cNvPr id="0" name=""/>
        <dsp:cNvSpPr/>
      </dsp:nvSpPr>
      <dsp:spPr>
        <a:xfrm>
          <a:off x="3893224" y="5064"/>
          <a:ext cx="1580157" cy="1580157"/>
        </a:xfrm>
        <a:prstGeom prst="ellipse">
          <a:avLst/>
        </a:prstGeom>
        <a:gradFill rotWithShape="0">
          <a:gsLst>
            <a:gs pos="0">
              <a:schemeClr val="accent2">
                <a:shade val="80000"/>
                <a:hueOff val="0"/>
                <a:satOff val="0"/>
                <a:lumOff val="0"/>
                <a:alphaOff val="0"/>
                <a:satMod val="103000"/>
                <a:lumMod val="102000"/>
                <a:tint val="94000"/>
              </a:schemeClr>
            </a:gs>
            <a:gs pos="50000">
              <a:schemeClr val="accent2">
                <a:shade val="80000"/>
                <a:hueOff val="0"/>
                <a:satOff val="0"/>
                <a:lumOff val="0"/>
                <a:alphaOff val="0"/>
                <a:satMod val="110000"/>
                <a:lumMod val="100000"/>
                <a:shade val="100000"/>
              </a:schemeClr>
            </a:gs>
            <a:gs pos="100000">
              <a:schemeClr val="accent2">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a:t>Advice &amp; support</a:t>
          </a:r>
        </a:p>
      </dsp:txBody>
      <dsp:txXfrm>
        <a:off x="4124633" y="236473"/>
        <a:ext cx="1117339" cy="1117339"/>
      </dsp:txXfrm>
    </dsp:sp>
    <dsp:sp modelId="{6CB599B7-F013-473A-9236-89107589998F}">
      <dsp:nvSpPr>
        <dsp:cNvPr id="0" name=""/>
        <dsp:cNvSpPr/>
      </dsp:nvSpPr>
      <dsp:spPr>
        <a:xfrm rot="19800000">
          <a:off x="5465257" y="2189161"/>
          <a:ext cx="334111" cy="537253"/>
        </a:xfrm>
        <a:prstGeom prst="rightArrow">
          <a:avLst>
            <a:gd name="adj1" fmla="val 60000"/>
            <a:gd name="adj2" fmla="val 50000"/>
          </a:avLst>
        </a:prstGeom>
        <a:gradFill rotWithShape="0">
          <a:gsLst>
            <a:gs pos="0">
              <a:schemeClr val="accent2">
                <a:shade val="90000"/>
                <a:hueOff val="-25759"/>
                <a:satOff val="-103"/>
                <a:lumOff val="3656"/>
                <a:alphaOff val="0"/>
                <a:satMod val="103000"/>
                <a:lumMod val="102000"/>
                <a:tint val="94000"/>
              </a:schemeClr>
            </a:gs>
            <a:gs pos="50000">
              <a:schemeClr val="accent2">
                <a:shade val="90000"/>
                <a:hueOff val="-25759"/>
                <a:satOff val="-103"/>
                <a:lumOff val="3656"/>
                <a:alphaOff val="0"/>
                <a:satMod val="110000"/>
                <a:lumMod val="100000"/>
                <a:shade val="100000"/>
              </a:schemeClr>
            </a:gs>
            <a:gs pos="100000">
              <a:schemeClr val="accent2">
                <a:shade val="90000"/>
                <a:hueOff val="-25759"/>
                <a:satOff val="-103"/>
                <a:lumOff val="365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a:off x="5471971" y="2321670"/>
        <a:ext cx="233878" cy="322351"/>
      </dsp:txXfrm>
    </dsp:sp>
    <dsp:sp modelId="{7E43EFBE-9161-464E-9A5A-10A5C4D6F3C0}">
      <dsp:nvSpPr>
        <dsp:cNvPr id="0" name=""/>
        <dsp:cNvSpPr/>
      </dsp:nvSpPr>
      <dsp:spPr>
        <a:xfrm>
          <a:off x="5807622" y="1110342"/>
          <a:ext cx="1580157" cy="1580157"/>
        </a:xfrm>
        <a:prstGeom prst="ellipse">
          <a:avLst/>
        </a:prstGeom>
        <a:gradFill rotWithShape="0">
          <a:gsLst>
            <a:gs pos="0">
              <a:schemeClr val="accent2">
                <a:shade val="80000"/>
                <a:hueOff val="-25768"/>
                <a:satOff val="890"/>
                <a:lumOff val="4271"/>
                <a:alphaOff val="0"/>
                <a:satMod val="103000"/>
                <a:lumMod val="102000"/>
                <a:tint val="94000"/>
              </a:schemeClr>
            </a:gs>
            <a:gs pos="50000">
              <a:schemeClr val="accent2">
                <a:shade val="80000"/>
                <a:hueOff val="-25768"/>
                <a:satOff val="890"/>
                <a:lumOff val="4271"/>
                <a:alphaOff val="0"/>
                <a:satMod val="110000"/>
                <a:lumMod val="100000"/>
                <a:shade val="100000"/>
              </a:schemeClr>
            </a:gs>
            <a:gs pos="100000">
              <a:schemeClr val="accent2">
                <a:shade val="80000"/>
                <a:hueOff val="-25768"/>
                <a:satOff val="890"/>
                <a:lumOff val="427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a:t>Self help resources</a:t>
          </a:r>
        </a:p>
      </dsp:txBody>
      <dsp:txXfrm>
        <a:off x="6039031" y="1341751"/>
        <a:ext cx="1117339" cy="1117339"/>
      </dsp:txXfrm>
    </dsp:sp>
    <dsp:sp modelId="{CB1BAF39-99D9-4B75-A515-24643CB21B9B}">
      <dsp:nvSpPr>
        <dsp:cNvPr id="0" name=""/>
        <dsp:cNvSpPr/>
      </dsp:nvSpPr>
      <dsp:spPr>
        <a:xfrm rot="1800000">
          <a:off x="5465257" y="3284983"/>
          <a:ext cx="334111" cy="537253"/>
        </a:xfrm>
        <a:prstGeom prst="rightArrow">
          <a:avLst>
            <a:gd name="adj1" fmla="val 60000"/>
            <a:gd name="adj2" fmla="val 50000"/>
          </a:avLst>
        </a:prstGeom>
        <a:gradFill rotWithShape="0">
          <a:gsLst>
            <a:gs pos="0">
              <a:schemeClr val="accent2">
                <a:shade val="90000"/>
                <a:hueOff val="-51519"/>
                <a:satOff val="-205"/>
                <a:lumOff val="7312"/>
                <a:alphaOff val="0"/>
                <a:satMod val="103000"/>
                <a:lumMod val="102000"/>
                <a:tint val="94000"/>
              </a:schemeClr>
            </a:gs>
            <a:gs pos="50000">
              <a:schemeClr val="accent2">
                <a:shade val="90000"/>
                <a:hueOff val="-51519"/>
                <a:satOff val="-205"/>
                <a:lumOff val="7312"/>
                <a:alphaOff val="0"/>
                <a:satMod val="110000"/>
                <a:lumMod val="100000"/>
                <a:shade val="100000"/>
              </a:schemeClr>
            </a:gs>
            <a:gs pos="100000">
              <a:schemeClr val="accent2">
                <a:shade val="90000"/>
                <a:hueOff val="-51519"/>
                <a:satOff val="-205"/>
                <a:lumOff val="731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a:off x="5471971" y="3367376"/>
        <a:ext cx="233878" cy="322351"/>
      </dsp:txXfrm>
    </dsp:sp>
    <dsp:sp modelId="{030A1070-4447-40B2-B404-CD2F2F448DAE}">
      <dsp:nvSpPr>
        <dsp:cNvPr id="0" name=""/>
        <dsp:cNvSpPr/>
      </dsp:nvSpPr>
      <dsp:spPr>
        <a:xfrm>
          <a:off x="5807622" y="3320898"/>
          <a:ext cx="1580157" cy="1580157"/>
        </a:xfrm>
        <a:prstGeom prst="ellipse">
          <a:avLst/>
        </a:prstGeom>
        <a:gradFill rotWithShape="0">
          <a:gsLst>
            <a:gs pos="0">
              <a:schemeClr val="accent2">
                <a:shade val="80000"/>
                <a:hueOff val="-51535"/>
                <a:satOff val="1780"/>
                <a:lumOff val="8542"/>
                <a:alphaOff val="0"/>
                <a:satMod val="103000"/>
                <a:lumMod val="102000"/>
                <a:tint val="94000"/>
              </a:schemeClr>
            </a:gs>
            <a:gs pos="50000">
              <a:schemeClr val="accent2">
                <a:shade val="80000"/>
                <a:hueOff val="-51535"/>
                <a:satOff val="1780"/>
                <a:lumOff val="8542"/>
                <a:alphaOff val="0"/>
                <a:satMod val="110000"/>
                <a:lumMod val="100000"/>
                <a:shade val="100000"/>
              </a:schemeClr>
            </a:gs>
            <a:gs pos="100000">
              <a:schemeClr val="accent2">
                <a:shade val="80000"/>
                <a:hueOff val="-51535"/>
                <a:satOff val="1780"/>
                <a:lumOff val="854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a:t>1:1 Session booked</a:t>
          </a:r>
        </a:p>
      </dsp:txBody>
      <dsp:txXfrm>
        <a:off x="6039031" y="3552307"/>
        <a:ext cx="1117339" cy="1117339"/>
      </dsp:txXfrm>
    </dsp:sp>
    <dsp:sp modelId="{6C1DC208-2B26-45FF-A50D-E8956AD80482}">
      <dsp:nvSpPr>
        <dsp:cNvPr id="0" name=""/>
        <dsp:cNvSpPr/>
      </dsp:nvSpPr>
      <dsp:spPr>
        <a:xfrm rot="5400000">
          <a:off x="4516247" y="3832894"/>
          <a:ext cx="334111" cy="537253"/>
        </a:xfrm>
        <a:prstGeom prst="rightArrow">
          <a:avLst>
            <a:gd name="adj1" fmla="val 60000"/>
            <a:gd name="adj2" fmla="val 50000"/>
          </a:avLst>
        </a:prstGeom>
        <a:gradFill rotWithShape="0">
          <a:gsLst>
            <a:gs pos="0">
              <a:schemeClr val="accent2">
                <a:shade val="90000"/>
                <a:hueOff val="-77278"/>
                <a:satOff val="-308"/>
                <a:lumOff val="10969"/>
                <a:alphaOff val="0"/>
                <a:satMod val="103000"/>
                <a:lumMod val="102000"/>
                <a:tint val="94000"/>
              </a:schemeClr>
            </a:gs>
            <a:gs pos="50000">
              <a:schemeClr val="accent2">
                <a:shade val="90000"/>
                <a:hueOff val="-77278"/>
                <a:satOff val="-308"/>
                <a:lumOff val="10969"/>
                <a:alphaOff val="0"/>
                <a:satMod val="110000"/>
                <a:lumMod val="100000"/>
                <a:shade val="100000"/>
              </a:schemeClr>
            </a:gs>
            <a:gs pos="100000">
              <a:schemeClr val="accent2">
                <a:shade val="90000"/>
                <a:hueOff val="-77278"/>
                <a:satOff val="-308"/>
                <a:lumOff val="1096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a:off x="4566364" y="3890229"/>
        <a:ext cx="233878" cy="322351"/>
      </dsp:txXfrm>
    </dsp:sp>
    <dsp:sp modelId="{2A0BA18D-8B0D-490B-BD13-645E7827AF15}">
      <dsp:nvSpPr>
        <dsp:cNvPr id="0" name=""/>
        <dsp:cNvSpPr/>
      </dsp:nvSpPr>
      <dsp:spPr>
        <a:xfrm>
          <a:off x="3893224" y="4426177"/>
          <a:ext cx="1580157" cy="1580157"/>
        </a:xfrm>
        <a:prstGeom prst="ellipse">
          <a:avLst/>
        </a:prstGeom>
        <a:gradFill rotWithShape="0">
          <a:gsLst>
            <a:gs pos="0">
              <a:schemeClr val="accent2">
                <a:shade val="80000"/>
                <a:hueOff val="-77303"/>
                <a:satOff val="2670"/>
                <a:lumOff val="12814"/>
                <a:alphaOff val="0"/>
                <a:satMod val="103000"/>
                <a:lumMod val="102000"/>
                <a:tint val="94000"/>
              </a:schemeClr>
            </a:gs>
            <a:gs pos="50000">
              <a:schemeClr val="accent2">
                <a:shade val="80000"/>
                <a:hueOff val="-77303"/>
                <a:satOff val="2670"/>
                <a:lumOff val="12814"/>
                <a:alphaOff val="0"/>
                <a:satMod val="110000"/>
                <a:lumMod val="100000"/>
                <a:shade val="100000"/>
              </a:schemeClr>
            </a:gs>
            <a:gs pos="100000">
              <a:schemeClr val="accent2">
                <a:shade val="80000"/>
                <a:hueOff val="-77303"/>
                <a:satOff val="2670"/>
                <a:lumOff val="1281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a:t>CAPS referral</a:t>
          </a:r>
        </a:p>
      </dsp:txBody>
      <dsp:txXfrm>
        <a:off x="4124633" y="4657586"/>
        <a:ext cx="1117339" cy="1117339"/>
      </dsp:txXfrm>
    </dsp:sp>
    <dsp:sp modelId="{7D2144EB-7E18-4BD2-82F8-1FC2D52EF9FC}">
      <dsp:nvSpPr>
        <dsp:cNvPr id="0" name=""/>
        <dsp:cNvSpPr/>
      </dsp:nvSpPr>
      <dsp:spPr>
        <a:xfrm rot="9000000">
          <a:off x="3567237" y="3284983"/>
          <a:ext cx="334111" cy="537253"/>
        </a:xfrm>
        <a:prstGeom prst="rightArrow">
          <a:avLst>
            <a:gd name="adj1" fmla="val 60000"/>
            <a:gd name="adj2" fmla="val 50000"/>
          </a:avLst>
        </a:prstGeom>
        <a:gradFill rotWithShape="0">
          <a:gsLst>
            <a:gs pos="0">
              <a:schemeClr val="accent2">
                <a:shade val="90000"/>
                <a:hueOff val="-103037"/>
                <a:satOff val="-410"/>
                <a:lumOff val="14625"/>
                <a:alphaOff val="0"/>
                <a:satMod val="103000"/>
                <a:lumMod val="102000"/>
                <a:tint val="94000"/>
              </a:schemeClr>
            </a:gs>
            <a:gs pos="50000">
              <a:schemeClr val="accent2">
                <a:shade val="90000"/>
                <a:hueOff val="-103037"/>
                <a:satOff val="-410"/>
                <a:lumOff val="14625"/>
                <a:alphaOff val="0"/>
                <a:satMod val="110000"/>
                <a:lumMod val="100000"/>
                <a:shade val="100000"/>
              </a:schemeClr>
            </a:gs>
            <a:gs pos="100000">
              <a:schemeClr val="accent2">
                <a:shade val="90000"/>
                <a:hueOff val="-103037"/>
                <a:satOff val="-410"/>
                <a:lumOff val="1462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rot="10800000">
        <a:off x="3660756" y="3367376"/>
        <a:ext cx="233878" cy="322351"/>
      </dsp:txXfrm>
    </dsp:sp>
    <dsp:sp modelId="{EA1954ED-4ACC-4CA7-ABA1-E5419B3061E5}">
      <dsp:nvSpPr>
        <dsp:cNvPr id="0" name=""/>
        <dsp:cNvSpPr/>
      </dsp:nvSpPr>
      <dsp:spPr>
        <a:xfrm>
          <a:off x="1978826" y="3320898"/>
          <a:ext cx="1580157" cy="1580157"/>
        </a:xfrm>
        <a:prstGeom prst="ellipse">
          <a:avLst/>
        </a:prstGeom>
        <a:gradFill rotWithShape="0">
          <a:gsLst>
            <a:gs pos="0">
              <a:schemeClr val="accent2">
                <a:shade val="80000"/>
                <a:hueOff val="-103070"/>
                <a:satOff val="3560"/>
                <a:lumOff val="17085"/>
                <a:alphaOff val="0"/>
                <a:satMod val="103000"/>
                <a:lumMod val="102000"/>
                <a:tint val="94000"/>
              </a:schemeClr>
            </a:gs>
            <a:gs pos="50000">
              <a:schemeClr val="accent2">
                <a:shade val="80000"/>
                <a:hueOff val="-103070"/>
                <a:satOff val="3560"/>
                <a:lumOff val="17085"/>
                <a:alphaOff val="0"/>
                <a:satMod val="110000"/>
                <a:lumMod val="100000"/>
                <a:shade val="100000"/>
              </a:schemeClr>
            </a:gs>
            <a:gs pos="100000">
              <a:schemeClr val="accent2">
                <a:shade val="80000"/>
                <a:hueOff val="-103070"/>
                <a:satOff val="3560"/>
                <a:lumOff val="1708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a:t>Disability Services referral</a:t>
          </a:r>
        </a:p>
      </dsp:txBody>
      <dsp:txXfrm>
        <a:off x="2210235" y="3552307"/>
        <a:ext cx="1117339" cy="1117339"/>
      </dsp:txXfrm>
    </dsp:sp>
    <dsp:sp modelId="{7F8319E3-38B7-4E6A-AB8B-932C645D3A7A}">
      <dsp:nvSpPr>
        <dsp:cNvPr id="0" name=""/>
        <dsp:cNvSpPr/>
      </dsp:nvSpPr>
      <dsp:spPr>
        <a:xfrm rot="12600000">
          <a:off x="3567237" y="2189161"/>
          <a:ext cx="334111" cy="537253"/>
        </a:xfrm>
        <a:prstGeom prst="rightArrow">
          <a:avLst>
            <a:gd name="adj1" fmla="val 60000"/>
            <a:gd name="adj2" fmla="val 50000"/>
          </a:avLst>
        </a:prstGeom>
        <a:gradFill rotWithShape="0">
          <a:gsLst>
            <a:gs pos="0">
              <a:schemeClr val="accent2">
                <a:shade val="90000"/>
                <a:hueOff val="-128796"/>
                <a:satOff val="-513"/>
                <a:lumOff val="18281"/>
                <a:alphaOff val="0"/>
                <a:satMod val="103000"/>
                <a:lumMod val="102000"/>
                <a:tint val="94000"/>
              </a:schemeClr>
            </a:gs>
            <a:gs pos="50000">
              <a:schemeClr val="accent2">
                <a:shade val="90000"/>
                <a:hueOff val="-128796"/>
                <a:satOff val="-513"/>
                <a:lumOff val="18281"/>
                <a:alphaOff val="0"/>
                <a:satMod val="110000"/>
                <a:lumMod val="100000"/>
                <a:shade val="100000"/>
              </a:schemeClr>
            </a:gs>
            <a:gs pos="100000">
              <a:schemeClr val="accent2">
                <a:shade val="90000"/>
                <a:hueOff val="-128796"/>
                <a:satOff val="-513"/>
                <a:lumOff val="1828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rot="10800000">
        <a:off x="3660756" y="2321670"/>
        <a:ext cx="233878" cy="322351"/>
      </dsp:txXfrm>
    </dsp:sp>
    <dsp:sp modelId="{B1B566A8-6C2C-4B7E-BCD9-753B57640460}">
      <dsp:nvSpPr>
        <dsp:cNvPr id="0" name=""/>
        <dsp:cNvSpPr/>
      </dsp:nvSpPr>
      <dsp:spPr>
        <a:xfrm>
          <a:off x="1978826" y="1110342"/>
          <a:ext cx="1580157" cy="1580157"/>
        </a:xfrm>
        <a:prstGeom prst="ellipse">
          <a:avLst/>
        </a:prstGeom>
        <a:gradFill rotWithShape="0">
          <a:gsLst>
            <a:gs pos="0">
              <a:schemeClr val="accent2">
                <a:shade val="80000"/>
                <a:hueOff val="-128838"/>
                <a:satOff val="4450"/>
                <a:lumOff val="21356"/>
                <a:alphaOff val="0"/>
                <a:satMod val="103000"/>
                <a:lumMod val="102000"/>
                <a:tint val="94000"/>
              </a:schemeClr>
            </a:gs>
            <a:gs pos="50000">
              <a:schemeClr val="accent2">
                <a:shade val="80000"/>
                <a:hueOff val="-128838"/>
                <a:satOff val="4450"/>
                <a:lumOff val="21356"/>
                <a:alphaOff val="0"/>
                <a:satMod val="110000"/>
                <a:lumMod val="100000"/>
                <a:shade val="100000"/>
              </a:schemeClr>
            </a:gs>
            <a:gs pos="100000">
              <a:schemeClr val="accent2">
                <a:shade val="80000"/>
                <a:hueOff val="-128838"/>
                <a:satOff val="4450"/>
                <a:lumOff val="2135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a:t>Referral to other support</a:t>
          </a:r>
        </a:p>
      </dsp:txBody>
      <dsp:txXfrm>
        <a:off x="2210235" y="1341751"/>
        <a:ext cx="1117339" cy="11173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7BF42A-B291-4949-BF2D-615C34CFE7F1}">
      <dsp:nvSpPr>
        <dsp:cNvPr id="0" name=""/>
        <dsp:cNvSpPr/>
      </dsp:nvSpPr>
      <dsp:spPr>
        <a:xfrm>
          <a:off x="978212" y="1053"/>
          <a:ext cx="2344546" cy="1615392"/>
        </a:xfrm>
        <a:prstGeom prst="roundRect">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12307" t="-28045" r="13303" b="-25199"/>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276263-FBE2-454E-B4AE-2ED9FC2CC14D}">
      <dsp:nvSpPr>
        <dsp:cNvPr id="0" name=""/>
        <dsp:cNvSpPr/>
      </dsp:nvSpPr>
      <dsp:spPr>
        <a:xfrm>
          <a:off x="978212" y="1616445"/>
          <a:ext cx="2344546" cy="8698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Clr>
              <a:srgbClr val="00A3CD"/>
            </a:buClr>
            <a:buFont typeface="+mj-lt"/>
            <a:buNone/>
          </a:pPr>
          <a:r>
            <a:rPr lang="en-GB" sz="1600" kern="1200">
              <a:solidFill>
                <a:schemeClr val="tx1"/>
              </a:solidFill>
              <a:sym typeface="Wingdings" panose="05000000000000000000" pitchFamily="2" charset="2"/>
            </a:rPr>
            <a:t> wellbeing.warwick.ac.uk</a:t>
          </a:r>
          <a:endParaRPr lang="en-GB" sz="1600" kern="1200">
            <a:solidFill>
              <a:schemeClr val="tx1"/>
            </a:solidFill>
          </a:endParaRPr>
        </a:p>
      </dsp:txBody>
      <dsp:txXfrm>
        <a:off x="978212" y="1616445"/>
        <a:ext cx="2344546" cy="869826"/>
      </dsp:txXfrm>
    </dsp:sp>
    <dsp:sp modelId="{EBA337CA-8550-4DE8-90CE-447FA44A43E8}">
      <dsp:nvSpPr>
        <dsp:cNvPr id="0" name=""/>
        <dsp:cNvSpPr/>
      </dsp:nvSpPr>
      <dsp:spPr>
        <a:xfrm>
          <a:off x="3557311" y="1053"/>
          <a:ext cx="2344546" cy="1615392"/>
        </a:xfrm>
        <a:prstGeom prst="roundRect">
          <a:avLst/>
        </a:prstGeom>
        <a:blipFill dpi="0" rotWithShape="1">
          <a:blip xmlns:r="http://schemas.openxmlformats.org/officeDocument/2006/relationships" r:embed="rId2">
            <a:extLst>
              <a:ext uri="{28A0092B-C50C-407E-A947-70E740481C1C}">
                <a14:useLocalDpi xmlns:a14="http://schemas.microsoft.com/office/drawing/2010/main" val="0"/>
              </a:ext>
            </a:extLst>
          </a:blip>
          <a:srcRect/>
          <a:stretch>
            <a:fillRect l="-22212" t="-21070" r="-39778" b="-47399"/>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59E2A80-521D-440C-81CE-593A9C0B2C21}">
      <dsp:nvSpPr>
        <dsp:cNvPr id="0" name=""/>
        <dsp:cNvSpPr/>
      </dsp:nvSpPr>
      <dsp:spPr>
        <a:xfrm>
          <a:off x="3557311" y="1616445"/>
          <a:ext cx="2344546" cy="8698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Clr>
              <a:srgbClr val="00A3CD"/>
            </a:buClr>
            <a:buFont typeface="+mj-lt"/>
            <a:buNone/>
          </a:pPr>
          <a:r>
            <a:rPr lang="en-GB" sz="1600" kern="1200">
              <a:solidFill>
                <a:schemeClr val="tx1"/>
              </a:solidFill>
              <a:sym typeface="Wingdings" panose="05000000000000000000" pitchFamily="2" charset="2"/>
            </a:rPr>
            <a:t>Log in using Warwick ID</a:t>
          </a:r>
          <a:endParaRPr lang="en-GB" sz="1600" kern="1200">
            <a:solidFill>
              <a:schemeClr val="tx1"/>
            </a:solidFill>
          </a:endParaRPr>
        </a:p>
      </dsp:txBody>
      <dsp:txXfrm>
        <a:off x="3557311" y="1616445"/>
        <a:ext cx="2344546" cy="869826"/>
      </dsp:txXfrm>
    </dsp:sp>
    <dsp:sp modelId="{E7BA65DF-5845-419F-B390-80127B248C82}">
      <dsp:nvSpPr>
        <dsp:cNvPr id="0" name=""/>
        <dsp:cNvSpPr/>
      </dsp:nvSpPr>
      <dsp:spPr>
        <a:xfrm>
          <a:off x="6161825" y="0"/>
          <a:ext cx="2344546" cy="1615392"/>
        </a:xfrm>
        <a:prstGeom prst="roundRect">
          <a:avLst/>
        </a:prstGeom>
        <a:blipFill dpi="0" rotWithShape="1">
          <a:blip xmlns:r="http://schemas.openxmlformats.org/officeDocument/2006/relationships" r:embed="rId3"/>
          <a:srcRect/>
          <a:stretch>
            <a:fillRect l="-13215" t="-60562" r="-186885" b="-98144"/>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7635B1-3146-4791-AB76-B490FD884805}">
      <dsp:nvSpPr>
        <dsp:cNvPr id="0" name=""/>
        <dsp:cNvSpPr/>
      </dsp:nvSpPr>
      <dsp:spPr>
        <a:xfrm>
          <a:off x="6136410" y="1616445"/>
          <a:ext cx="2344546" cy="8698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Clr>
              <a:srgbClr val="00A3CD"/>
            </a:buClr>
            <a:buFont typeface="+mj-lt"/>
            <a:buNone/>
          </a:pPr>
          <a:r>
            <a:rPr lang="en-GB" sz="1600" kern="1200">
              <a:solidFill>
                <a:schemeClr val="tx1"/>
              </a:solidFill>
              <a:sym typeface="Wingdings" panose="05000000000000000000" pitchFamily="2" charset="2"/>
            </a:rPr>
            <a:t>Make </a:t>
          </a:r>
          <a:r>
            <a:rPr lang="en-GB" sz="1600" kern="1200">
              <a:solidFill>
                <a:schemeClr val="tx1"/>
              </a:solidFill>
              <a:latin typeface="Calibri"/>
              <a:sym typeface="Wingdings" panose="05000000000000000000" pitchFamily="2" charset="2"/>
            </a:rPr>
            <a:t>an</a:t>
          </a:r>
          <a:r>
            <a:rPr lang="en-GB" sz="1600" kern="1200">
              <a:solidFill>
                <a:schemeClr val="tx1"/>
              </a:solidFill>
              <a:sym typeface="Wingdings" panose="05000000000000000000" pitchFamily="2" charset="2"/>
            </a:rPr>
            <a:t> </a:t>
          </a:r>
          <a:r>
            <a:rPr lang="en-GB" sz="1600" kern="1200">
              <a:solidFill>
                <a:schemeClr val="tx1"/>
              </a:solidFill>
              <a:latin typeface="Calibri"/>
              <a:sym typeface="Wingdings" panose="05000000000000000000" pitchFamily="2" charset="2"/>
            </a:rPr>
            <a:t>enquiry</a:t>
          </a:r>
          <a:endParaRPr lang="en-GB" sz="1600" kern="1200">
            <a:solidFill>
              <a:schemeClr val="tx1"/>
            </a:solidFill>
          </a:endParaRPr>
        </a:p>
      </dsp:txBody>
      <dsp:txXfrm>
        <a:off x="6136410" y="1616445"/>
        <a:ext cx="2344546" cy="869826"/>
      </dsp:txXfrm>
    </dsp:sp>
    <dsp:sp modelId="{93D42381-9512-4646-8DE5-CAA1CFCFE2E7}">
      <dsp:nvSpPr>
        <dsp:cNvPr id="0" name=""/>
        <dsp:cNvSpPr/>
      </dsp:nvSpPr>
      <dsp:spPr>
        <a:xfrm>
          <a:off x="8792375" y="1053"/>
          <a:ext cx="2344546" cy="1615392"/>
        </a:xfrm>
        <a:prstGeom prst="round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7000" r="-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9C441F-50F1-4E80-97B1-73966DF37DE3}">
      <dsp:nvSpPr>
        <dsp:cNvPr id="0" name=""/>
        <dsp:cNvSpPr/>
      </dsp:nvSpPr>
      <dsp:spPr>
        <a:xfrm>
          <a:off x="8715509" y="1616445"/>
          <a:ext cx="2498278" cy="8698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Clr>
              <a:srgbClr val="00A3CD"/>
            </a:buClr>
            <a:buFont typeface="+mj-lt"/>
            <a:buNone/>
          </a:pPr>
          <a:r>
            <a:rPr lang="en-GB" sz="1600" kern="1200">
              <a:solidFill>
                <a:schemeClr val="tx1"/>
              </a:solidFill>
              <a:sym typeface="Wingdings" panose="05000000000000000000" pitchFamily="2" charset="2"/>
            </a:rPr>
            <a:t>Access a brief consultation</a:t>
          </a:r>
          <a:endParaRPr lang="en-GB" sz="1600" kern="1200">
            <a:solidFill>
              <a:schemeClr val="tx1"/>
            </a:solidFill>
          </a:endParaRPr>
        </a:p>
      </dsp:txBody>
      <dsp:txXfrm>
        <a:off x="8715509" y="1616445"/>
        <a:ext cx="2498278" cy="869826"/>
      </dsp:txXfrm>
    </dsp:sp>
    <dsp:sp modelId="{52BEB6C9-06EB-4B21-B9B9-0F138FCC386D}">
      <dsp:nvSpPr>
        <dsp:cNvPr id="0" name=""/>
        <dsp:cNvSpPr/>
      </dsp:nvSpPr>
      <dsp:spPr>
        <a:xfrm>
          <a:off x="913315" y="2492181"/>
          <a:ext cx="2344546" cy="1615392"/>
        </a:xfrm>
        <a:prstGeom prst="roundRect">
          <a:avLst/>
        </a:prstGeom>
        <a:blipFill dpi="0" rotWithShape="1">
          <a:blip xmlns:r="http://schemas.openxmlformats.org/officeDocument/2006/relationships" r:embed="rId5"/>
          <a:srcRect/>
          <a:stretch>
            <a:fillRect l="-10990" t="-5808" r="-52076" b="-39788"/>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CC9A8B-13AB-4F3D-B60D-BDE356F4B4DD}">
      <dsp:nvSpPr>
        <dsp:cNvPr id="0" name=""/>
        <dsp:cNvSpPr/>
      </dsp:nvSpPr>
      <dsp:spPr>
        <a:xfrm>
          <a:off x="989559" y="4107528"/>
          <a:ext cx="2344546" cy="8698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Clr>
              <a:srgbClr val="00A3CD"/>
            </a:buClr>
            <a:buFont typeface="+mj-lt"/>
            <a:buNone/>
          </a:pPr>
          <a:r>
            <a:rPr lang="en-GB" sz="1600" kern="1200">
              <a:solidFill>
                <a:schemeClr val="tx1"/>
              </a:solidFill>
            </a:rPr>
            <a:t>Select online (Teams) or face-to-face (Senate House)</a:t>
          </a:r>
        </a:p>
      </dsp:txBody>
      <dsp:txXfrm>
        <a:off x="989559" y="4107528"/>
        <a:ext cx="2344546" cy="869826"/>
      </dsp:txXfrm>
    </dsp:sp>
    <dsp:sp modelId="{9E9D5433-8FE0-499C-8FE2-CD3A72D1B563}">
      <dsp:nvSpPr>
        <dsp:cNvPr id="0" name=""/>
        <dsp:cNvSpPr/>
      </dsp:nvSpPr>
      <dsp:spPr>
        <a:xfrm>
          <a:off x="3568658" y="2492181"/>
          <a:ext cx="2344546" cy="1615392"/>
        </a:xfrm>
        <a:prstGeom prst="roundRect">
          <a:avLst/>
        </a:prstGeom>
        <a:blipFill dpi="0" rotWithShape="1">
          <a:blip xmlns:r="http://schemas.openxmlformats.org/officeDocument/2006/relationships" r:embed="rId6">
            <a:extLst>
              <a:ext uri="{28A0092B-C50C-407E-A947-70E740481C1C}">
                <a14:useLocalDpi xmlns:a14="http://schemas.microsoft.com/office/drawing/2010/main" val="0"/>
              </a:ext>
            </a:extLst>
          </a:blip>
          <a:srcRect/>
          <a:stretch>
            <a:fillRect l="-1715" t="-1216" r="-76487" b="-361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63E659-882E-45E6-B277-BD7535AF43FA}">
      <dsp:nvSpPr>
        <dsp:cNvPr id="0" name=""/>
        <dsp:cNvSpPr/>
      </dsp:nvSpPr>
      <dsp:spPr>
        <a:xfrm>
          <a:off x="3568658" y="4107528"/>
          <a:ext cx="2344546" cy="8698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Clr>
              <a:srgbClr val="00A3CD"/>
            </a:buClr>
            <a:buFont typeface="+mj-lt"/>
            <a:buNone/>
          </a:pPr>
          <a:r>
            <a:rPr lang="en-GB" sz="1600" kern="1200">
              <a:solidFill>
                <a:schemeClr val="tx1"/>
              </a:solidFill>
              <a:sym typeface="Wingdings" panose="05000000000000000000" pitchFamily="2" charset="2"/>
            </a:rPr>
            <a:t>Read the info and click ‘Access the queue’</a:t>
          </a:r>
          <a:endParaRPr lang="en-GB" sz="1600" kern="1200">
            <a:solidFill>
              <a:schemeClr val="tx1"/>
            </a:solidFill>
          </a:endParaRPr>
        </a:p>
      </dsp:txBody>
      <dsp:txXfrm>
        <a:off x="3568658" y="4107528"/>
        <a:ext cx="2344546" cy="869826"/>
      </dsp:txXfrm>
    </dsp:sp>
    <dsp:sp modelId="{894183D0-76A4-474D-90EA-16DE23FE57E4}">
      <dsp:nvSpPr>
        <dsp:cNvPr id="0" name=""/>
        <dsp:cNvSpPr/>
      </dsp:nvSpPr>
      <dsp:spPr>
        <a:xfrm>
          <a:off x="6122413" y="2421281"/>
          <a:ext cx="2344546" cy="1615392"/>
        </a:xfrm>
        <a:prstGeom prst="roundRect">
          <a:avLst/>
        </a:prstGeom>
        <a:blipFill dpi="0" rotWithShape="1">
          <a:blip xmlns:r="http://schemas.openxmlformats.org/officeDocument/2006/relationships" r:embed="rId7">
            <a:extLst>
              <a:ext uri="{28A0092B-C50C-407E-A947-70E740481C1C}">
                <a14:useLocalDpi xmlns:a14="http://schemas.microsoft.com/office/drawing/2010/main" val="0"/>
              </a:ext>
            </a:extLst>
          </a:blip>
          <a:srcRect/>
          <a:stretch>
            <a:fillRect l="-91712" t="-65772" r="-86690" b="-12695"/>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E7724B-EEC0-409E-BBC3-23571B97C437}">
      <dsp:nvSpPr>
        <dsp:cNvPr id="0" name=""/>
        <dsp:cNvSpPr/>
      </dsp:nvSpPr>
      <dsp:spPr>
        <a:xfrm>
          <a:off x="6147758" y="4107528"/>
          <a:ext cx="2344546" cy="8698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Clr>
              <a:srgbClr val="00A3CD"/>
            </a:buClr>
            <a:buFont typeface="+mj-lt"/>
            <a:buNone/>
          </a:pPr>
          <a:r>
            <a:rPr lang="en-GB" sz="1600" kern="1200">
              <a:solidFill>
                <a:schemeClr val="tx1"/>
              </a:solidFill>
              <a:sym typeface="Wingdings" panose="05000000000000000000" pitchFamily="2" charset="2"/>
            </a:rPr>
            <a:t>Wait times vary. Often 20-30 min, can be longer.</a:t>
          </a:r>
          <a:endParaRPr lang="en-GB" sz="1600" kern="1200">
            <a:solidFill>
              <a:schemeClr val="tx1"/>
            </a:solidFill>
          </a:endParaRPr>
        </a:p>
      </dsp:txBody>
      <dsp:txXfrm>
        <a:off x="6147758" y="4107528"/>
        <a:ext cx="2344546" cy="869826"/>
      </dsp:txXfrm>
    </dsp:sp>
    <dsp:sp modelId="{D3D6AE86-F900-4FDC-933A-999EA295FAF6}">
      <dsp:nvSpPr>
        <dsp:cNvPr id="0" name=""/>
        <dsp:cNvSpPr/>
      </dsp:nvSpPr>
      <dsp:spPr>
        <a:xfrm>
          <a:off x="8792375" y="2492181"/>
          <a:ext cx="2344546" cy="1615392"/>
        </a:xfrm>
        <a:prstGeom prst="roundRect">
          <a:avLst/>
        </a:prstGeom>
        <a:blipFill dpi="0" rotWithShape="1">
          <a:blip xmlns:r="http://schemas.openxmlformats.org/officeDocument/2006/relationships" r:embed="rId8">
            <a:extLst>
              <a:ext uri="{28A0092B-C50C-407E-A947-70E740481C1C}">
                <a14:useLocalDpi xmlns:a14="http://schemas.microsoft.com/office/drawing/2010/main" val="0"/>
              </a:ext>
            </a:extLst>
          </a:blip>
          <a:srcRect/>
          <a:stretch>
            <a:fillRect l="-5124" t="-2004" r="-40876" b="2004"/>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F92AB7-E359-4EFA-969E-0A5437B66DE0}">
      <dsp:nvSpPr>
        <dsp:cNvPr id="0" name=""/>
        <dsp:cNvSpPr/>
      </dsp:nvSpPr>
      <dsp:spPr>
        <a:xfrm>
          <a:off x="8726857" y="4107528"/>
          <a:ext cx="2475582" cy="8698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Clr>
              <a:srgbClr val="00A3CD"/>
            </a:buClr>
            <a:buFont typeface="+mj-lt"/>
            <a:buNone/>
          </a:pPr>
          <a:r>
            <a:rPr lang="en-GB" sz="1600" kern="1200">
              <a:solidFill>
                <a:schemeClr val="tx1"/>
              </a:solidFill>
              <a:sym typeface="Wingdings" panose="05000000000000000000" pitchFamily="2" charset="2"/>
            </a:rPr>
            <a:t>Receive guidance about the most appropriate form of support &amp; next steps. </a:t>
          </a:r>
          <a:r>
            <a:rPr lang="en-GB" sz="1600" b="1" kern="1200">
              <a:solidFill>
                <a:schemeClr val="tx1"/>
              </a:solidFill>
              <a:sym typeface="Wingdings" panose="05000000000000000000" pitchFamily="2" charset="2"/>
            </a:rPr>
            <a:t>	</a:t>
          </a:r>
          <a:endParaRPr lang="en-GB" sz="1600" kern="1200">
            <a:solidFill>
              <a:schemeClr val="tx1"/>
            </a:solidFill>
          </a:endParaRPr>
        </a:p>
      </dsp:txBody>
      <dsp:txXfrm>
        <a:off x="8726857" y="4107528"/>
        <a:ext cx="2475582" cy="8698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4084CF-917A-4DC6-863B-73A530CDA8A2}">
      <dsp:nvSpPr>
        <dsp:cNvPr id="0" name=""/>
        <dsp:cNvSpPr/>
      </dsp:nvSpPr>
      <dsp:spPr>
        <a:xfrm>
          <a:off x="4966" y="37536"/>
          <a:ext cx="1713545" cy="1180632"/>
        </a:xfrm>
        <a:prstGeom prst="roundRect">
          <a:avLst/>
        </a:prstGeom>
        <a:blipFill dpi="0"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l="13255" t="-7483" r="13367" b="351"/>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05F391F-537E-49BF-9607-74D51F4C907A}">
      <dsp:nvSpPr>
        <dsp:cNvPr id="0" name=""/>
        <dsp:cNvSpPr/>
      </dsp:nvSpPr>
      <dsp:spPr>
        <a:xfrm>
          <a:off x="4966" y="1218169"/>
          <a:ext cx="1713545" cy="63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n-GB" sz="1600" b="0" i="0" kern="1200"/>
            <a:t>Becoming more irritable, easily angered or upset.</a:t>
          </a:r>
          <a:endParaRPr lang="en-US" sz="1600" kern="1200"/>
        </a:p>
      </dsp:txBody>
      <dsp:txXfrm>
        <a:off x="4966" y="1218169"/>
        <a:ext cx="1713545" cy="635725"/>
      </dsp:txXfrm>
    </dsp:sp>
    <dsp:sp modelId="{18AC1FA6-CD29-43D0-9B5C-EBD9302B92D2}">
      <dsp:nvSpPr>
        <dsp:cNvPr id="0" name=""/>
        <dsp:cNvSpPr/>
      </dsp:nvSpPr>
      <dsp:spPr>
        <a:xfrm>
          <a:off x="1949466" y="81373"/>
          <a:ext cx="1713545" cy="1180632"/>
        </a:xfrm>
        <a:prstGeom prst="roundRect">
          <a:avLst/>
        </a:prstGeom>
        <a:blipFill dpi="0"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12973" t="3714" r="20749" b="-479"/>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5C0FE04-0BC3-499F-85A1-4E1E2FFB672D}">
      <dsp:nvSpPr>
        <dsp:cNvPr id="0" name=""/>
        <dsp:cNvSpPr/>
      </dsp:nvSpPr>
      <dsp:spPr>
        <a:xfrm>
          <a:off x="1889937" y="1218169"/>
          <a:ext cx="1713545" cy="63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n-US" sz="1600" kern="1200"/>
            <a:t>Increased risk-taking and aggression.</a:t>
          </a:r>
        </a:p>
      </dsp:txBody>
      <dsp:txXfrm>
        <a:off x="1889937" y="1218169"/>
        <a:ext cx="1713545" cy="635725"/>
      </dsp:txXfrm>
    </dsp:sp>
    <dsp:sp modelId="{301B7B26-BC22-4A5D-B10C-9715033C34E4}">
      <dsp:nvSpPr>
        <dsp:cNvPr id="0" name=""/>
        <dsp:cNvSpPr/>
      </dsp:nvSpPr>
      <dsp:spPr>
        <a:xfrm>
          <a:off x="3774909" y="37536"/>
          <a:ext cx="1713545" cy="1180632"/>
        </a:xfrm>
        <a:prstGeom prst="roundRect">
          <a:avLst/>
        </a:prstGeom>
        <a:blipFill dpi="0"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6279" t="-7595" r="6279" b="-20068"/>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99F83F-4988-44C4-8CB1-D764479F9545}">
      <dsp:nvSpPr>
        <dsp:cNvPr id="0" name=""/>
        <dsp:cNvSpPr/>
      </dsp:nvSpPr>
      <dsp:spPr>
        <a:xfrm>
          <a:off x="3774909" y="1218169"/>
          <a:ext cx="1713545" cy="63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n-GB" sz="1600" b="0" i="0" kern="1200"/>
            <a:t>Changes in concentration, motivation, or confidence.</a:t>
          </a:r>
          <a:endParaRPr lang="en-US" sz="1600" kern="1200"/>
        </a:p>
      </dsp:txBody>
      <dsp:txXfrm>
        <a:off x="3774909" y="1218169"/>
        <a:ext cx="1713545" cy="635725"/>
      </dsp:txXfrm>
    </dsp:sp>
    <dsp:sp modelId="{6021BAF8-DFBE-4809-AC78-E1B082795216}">
      <dsp:nvSpPr>
        <dsp:cNvPr id="0" name=""/>
        <dsp:cNvSpPr/>
      </dsp:nvSpPr>
      <dsp:spPr>
        <a:xfrm>
          <a:off x="5659881" y="37536"/>
          <a:ext cx="1713545" cy="1180632"/>
        </a:xfrm>
        <a:prstGeom prst="roundRect">
          <a:avLst/>
        </a:prstGeom>
        <a:blipFill dpi="0" rotWithShape="1">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l="6193" t="-6249" r="8211" b="-18722"/>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6ADD7F0-8D3D-4BB9-A363-3678CC094E7B}">
      <dsp:nvSpPr>
        <dsp:cNvPr id="0" name=""/>
        <dsp:cNvSpPr/>
      </dsp:nvSpPr>
      <dsp:spPr>
        <a:xfrm>
          <a:off x="5659881" y="1218169"/>
          <a:ext cx="1713545" cy="63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n-GB" sz="1600" b="0" i="0" kern="1200"/>
            <a:t>Changes in appetite.</a:t>
          </a:r>
          <a:endParaRPr lang="en-US" sz="1600" kern="1200"/>
        </a:p>
      </dsp:txBody>
      <dsp:txXfrm>
        <a:off x="5659881" y="1218169"/>
        <a:ext cx="1713545" cy="635725"/>
      </dsp:txXfrm>
    </dsp:sp>
    <dsp:sp modelId="{4F1AE872-242B-41FF-BCFA-DDCA45AD7588}">
      <dsp:nvSpPr>
        <dsp:cNvPr id="0" name=""/>
        <dsp:cNvSpPr/>
      </dsp:nvSpPr>
      <dsp:spPr>
        <a:xfrm>
          <a:off x="7544852" y="37536"/>
          <a:ext cx="1713545" cy="1180632"/>
        </a:xfrm>
        <a:prstGeom prst="roundRect">
          <a:avLst/>
        </a:prstGeom>
        <a:blipFill dpi="0" rotWithShape="1">
          <a:blip xmlns:r="http://schemas.openxmlformats.org/officeDocument/2006/relationships" r:embed="rId9">
            <a:extLst>
              <a:ext uri="{96DAC541-7B7A-43D3-8B79-37D633B846F1}">
                <asvg:svgBlip xmlns:asvg="http://schemas.microsoft.com/office/drawing/2016/SVG/main" r:embed="rId10"/>
              </a:ext>
            </a:extLst>
          </a:blip>
          <a:srcRect/>
          <a:stretch>
            <a:fillRect l="3777" t="-12278" r="3665" b="-22856"/>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2C0A5F-DD03-45F1-8AAD-B50381E95F90}">
      <dsp:nvSpPr>
        <dsp:cNvPr id="0" name=""/>
        <dsp:cNvSpPr/>
      </dsp:nvSpPr>
      <dsp:spPr>
        <a:xfrm>
          <a:off x="7544852" y="1218169"/>
          <a:ext cx="1713545" cy="63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n-GB" sz="1600" b="0" i="0" kern="1200"/>
            <a:t>Changes in sleep patterns.</a:t>
          </a:r>
          <a:endParaRPr lang="en-US" sz="1600" kern="1200"/>
        </a:p>
      </dsp:txBody>
      <dsp:txXfrm>
        <a:off x="7544852" y="1218169"/>
        <a:ext cx="1713545" cy="635725"/>
      </dsp:txXfrm>
    </dsp:sp>
    <dsp:sp modelId="{9684D847-FD25-46E5-B878-FC1F7C211FDD}">
      <dsp:nvSpPr>
        <dsp:cNvPr id="0" name=""/>
        <dsp:cNvSpPr/>
      </dsp:nvSpPr>
      <dsp:spPr>
        <a:xfrm>
          <a:off x="4966" y="2025249"/>
          <a:ext cx="1713545" cy="1180632"/>
        </a:xfrm>
        <a:prstGeom prst="roundRect">
          <a:avLst/>
        </a:prstGeom>
        <a:blipFill dpi="0" rotWithShape="1">
          <a:blip xmlns:r="http://schemas.openxmlformats.org/officeDocument/2006/relationships" r:embed="rId11">
            <a:extLst>
              <a:ext uri="{96DAC541-7B7A-43D3-8B79-37D633B846F1}">
                <asvg:svgBlip xmlns:asvg="http://schemas.microsoft.com/office/drawing/2016/SVG/main" r:embed="rId12"/>
              </a:ext>
            </a:extLst>
          </a:blip>
          <a:srcRect/>
          <a:stretch>
            <a:fillRect l="9441" t="-10887" r="1159" b="-19639"/>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122FC3-3D97-412A-B8C4-58C86D307C60}">
      <dsp:nvSpPr>
        <dsp:cNvPr id="0" name=""/>
        <dsp:cNvSpPr/>
      </dsp:nvSpPr>
      <dsp:spPr>
        <a:xfrm>
          <a:off x="4966" y="3205881"/>
          <a:ext cx="1713545" cy="63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n-GB" sz="1600" b="0" i="0" kern="1200"/>
            <a:t>Low energy or chronic fatigue.</a:t>
          </a:r>
          <a:endParaRPr lang="en-US" sz="1600" kern="1200"/>
        </a:p>
      </dsp:txBody>
      <dsp:txXfrm>
        <a:off x="4966" y="3205881"/>
        <a:ext cx="1713545" cy="635725"/>
      </dsp:txXfrm>
    </dsp:sp>
    <dsp:sp modelId="{EA1C69AB-1347-4C9D-9321-8227F6CB66B3}">
      <dsp:nvSpPr>
        <dsp:cNvPr id="0" name=""/>
        <dsp:cNvSpPr/>
      </dsp:nvSpPr>
      <dsp:spPr>
        <a:xfrm>
          <a:off x="1889937" y="2025249"/>
          <a:ext cx="1713545" cy="1180632"/>
        </a:xfrm>
        <a:prstGeom prst="roundRect">
          <a:avLst/>
        </a:prstGeom>
        <a:blipFill dpi="0" rotWithShape="1">
          <a:blip xmlns:r="http://schemas.openxmlformats.org/officeDocument/2006/relationships" r:embed="rId13">
            <a:extLst>
              <a:ext uri="{96DAC541-7B7A-43D3-8B79-37D633B846F1}">
                <asvg:svgBlip xmlns:asvg="http://schemas.microsoft.com/office/drawing/2016/SVG/main" r:embed="rId14"/>
              </a:ext>
            </a:extLst>
          </a:blip>
          <a:srcRect/>
          <a:stretch>
            <a:fillRect l="21510" t="4433" r="10066" b="-4333"/>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350AB7-398B-4CF1-BA32-5370C85ACAFF}">
      <dsp:nvSpPr>
        <dsp:cNvPr id="0" name=""/>
        <dsp:cNvSpPr/>
      </dsp:nvSpPr>
      <dsp:spPr>
        <a:xfrm>
          <a:off x="1889937" y="3205881"/>
          <a:ext cx="1713545" cy="63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n-GB" sz="1600" b="0" i="0" kern="1200"/>
            <a:t>Loss of interest or pleasure in fun activities.</a:t>
          </a:r>
          <a:endParaRPr lang="en-US" sz="1600" kern="1200"/>
        </a:p>
      </dsp:txBody>
      <dsp:txXfrm>
        <a:off x="1889937" y="3205881"/>
        <a:ext cx="1713545" cy="635725"/>
      </dsp:txXfrm>
    </dsp:sp>
    <dsp:sp modelId="{B1AFF746-EC75-4341-864E-FD847161628E}">
      <dsp:nvSpPr>
        <dsp:cNvPr id="0" name=""/>
        <dsp:cNvSpPr/>
      </dsp:nvSpPr>
      <dsp:spPr>
        <a:xfrm>
          <a:off x="3774909" y="2126854"/>
          <a:ext cx="1713545" cy="1180632"/>
        </a:xfrm>
        <a:prstGeom prst="roundRect">
          <a:avLst/>
        </a:prstGeom>
        <a:blipFill dpi="0" rotWithShape="1">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a:fillRect l="14630" t="-2335" r="14630" b="-94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0F4734-4B88-4B72-AE09-B9DF2F05DD67}">
      <dsp:nvSpPr>
        <dsp:cNvPr id="0" name=""/>
        <dsp:cNvSpPr/>
      </dsp:nvSpPr>
      <dsp:spPr>
        <a:xfrm>
          <a:off x="3774909" y="3205881"/>
          <a:ext cx="1713545" cy="63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n-GB" sz="1600" b="0" i="0" kern="1200"/>
            <a:t>Low mood, feeling of numbness or apathy</a:t>
          </a:r>
          <a:endParaRPr lang="en-US" sz="1600" kern="1200"/>
        </a:p>
      </dsp:txBody>
      <dsp:txXfrm>
        <a:off x="3774909" y="3205881"/>
        <a:ext cx="1713545" cy="635725"/>
      </dsp:txXfrm>
    </dsp:sp>
    <dsp:sp modelId="{452BAC98-5282-4411-9029-A3D96F5E074A}">
      <dsp:nvSpPr>
        <dsp:cNvPr id="0" name=""/>
        <dsp:cNvSpPr/>
      </dsp:nvSpPr>
      <dsp:spPr>
        <a:xfrm>
          <a:off x="5659881" y="2025249"/>
          <a:ext cx="1713545" cy="1180632"/>
        </a:xfrm>
        <a:prstGeom prst="roundRect">
          <a:avLst/>
        </a:prstGeom>
        <a:blipFill dpi="0" rotWithShape="1">
          <a:blip xmlns:r="http://schemas.openxmlformats.org/officeDocument/2006/relationships"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rcRect/>
          <a:stretch>
            <a:fillRect l="7929" t="-7206" r="1737" b="-24681"/>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48468C-386B-4989-A538-1981F5D140F8}">
      <dsp:nvSpPr>
        <dsp:cNvPr id="0" name=""/>
        <dsp:cNvSpPr/>
      </dsp:nvSpPr>
      <dsp:spPr>
        <a:xfrm>
          <a:off x="5659881" y="3205881"/>
          <a:ext cx="1713545" cy="63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n-GB" sz="1600" b="0" i="0" kern="1200"/>
            <a:t>Overwhelming sense of impending danger, panic, or doom.</a:t>
          </a:r>
          <a:endParaRPr lang="en-US" sz="1600" kern="1200"/>
        </a:p>
      </dsp:txBody>
      <dsp:txXfrm>
        <a:off x="5659881" y="3205881"/>
        <a:ext cx="1713545" cy="635725"/>
      </dsp:txXfrm>
    </dsp:sp>
    <dsp:sp modelId="{7C6C238B-CEA6-4130-B526-D537F7870C8A}">
      <dsp:nvSpPr>
        <dsp:cNvPr id="0" name=""/>
        <dsp:cNvSpPr/>
      </dsp:nvSpPr>
      <dsp:spPr>
        <a:xfrm>
          <a:off x="7544852" y="2025249"/>
          <a:ext cx="1713545" cy="1180632"/>
        </a:xfrm>
        <a:prstGeom prst="roundRect">
          <a:avLst/>
        </a:prstGeom>
        <a:blipFill dpi="0" rotWithShape="1">
          <a:blip xmlns:r="http://schemas.openxmlformats.org/officeDocument/2006/relationships"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rcRect/>
          <a:stretch>
            <a:fillRect l="13594" t="-2236" r="12302" b="-5956"/>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10FFCE-DB6D-41CF-AF54-33A22B180E30}">
      <dsp:nvSpPr>
        <dsp:cNvPr id="0" name=""/>
        <dsp:cNvSpPr/>
      </dsp:nvSpPr>
      <dsp:spPr>
        <a:xfrm>
          <a:off x="7544852" y="3205881"/>
          <a:ext cx="1713545" cy="63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n-GB" sz="1600" b="0" i="0" kern="1200"/>
            <a:t>Increased alcohol or drug use.</a:t>
          </a:r>
          <a:endParaRPr lang="en-US" sz="1600" kern="1200"/>
        </a:p>
      </dsp:txBody>
      <dsp:txXfrm>
        <a:off x="7544852" y="3205881"/>
        <a:ext cx="1713545" cy="6357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29055A-DC84-4648-B56D-50F5286CFD89}">
      <dsp:nvSpPr>
        <dsp:cNvPr id="0" name=""/>
        <dsp:cNvSpPr/>
      </dsp:nvSpPr>
      <dsp:spPr>
        <a:xfrm>
          <a:off x="127859" y="706481"/>
          <a:ext cx="2947068" cy="92095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23796"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Regular sleep</a:t>
          </a:r>
        </a:p>
      </dsp:txBody>
      <dsp:txXfrm>
        <a:off x="127859" y="706481"/>
        <a:ext cx="2947068" cy="920958"/>
      </dsp:txXfrm>
    </dsp:sp>
    <dsp:sp modelId="{A143C7C7-3916-4AE9-A234-0B0A533A39CB}">
      <dsp:nvSpPr>
        <dsp:cNvPr id="0" name=""/>
        <dsp:cNvSpPr/>
      </dsp:nvSpPr>
      <dsp:spPr>
        <a:xfrm>
          <a:off x="0" y="573453"/>
          <a:ext cx="644671" cy="967006"/>
        </a:xfrm>
        <a:prstGeom prst="rect">
          <a:avLst/>
        </a:prstGeom>
        <a:blipFill>
          <a:blip xmlns:r="http://schemas.openxmlformats.org/officeDocument/2006/relationships" r:embed="rId1"/>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3EAE594-AAE2-4E01-BD57-6333F8A0EA9F}">
      <dsp:nvSpPr>
        <dsp:cNvPr id="0" name=""/>
        <dsp:cNvSpPr/>
      </dsp:nvSpPr>
      <dsp:spPr>
        <a:xfrm>
          <a:off x="3343596" y="706481"/>
          <a:ext cx="2947068" cy="92095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23796"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Time to relax</a:t>
          </a:r>
        </a:p>
      </dsp:txBody>
      <dsp:txXfrm>
        <a:off x="3343596" y="706481"/>
        <a:ext cx="2947068" cy="920958"/>
      </dsp:txXfrm>
    </dsp:sp>
    <dsp:sp modelId="{23A93550-FEE8-4A61-9653-1C8C4F0C14AC}">
      <dsp:nvSpPr>
        <dsp:cNvPr id="0" name=""/>
        <dsp:cNvSpPr/>
      </dsp:nvSpPr>
      <dsp:spPr>
        <a:xfrm>
          <a:off x="3220801" y="573453"/>
          <a:ext cx="644671" cy="967006"/>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62000" r="-6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08CC80-EEFA-451A-9B97-BBA0300E3381}">
      <dsp:nvSpPr>
        <dsp:cNvPr id="0" name=""/>
        <dsp:cNvSpPr/>
      </dsp:nvSpPr>
      <dsp:spPr>
        <a:xfrm>
          <a:off x="6559333" y="706481"/>
          <a:ext cx="2947068" cy="92095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23796"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Reflect</a:t>
          </a:r>
        </a:p>
      </dsp:txBody>
      <dsp:txXfrm>
        <a:off x="6559333" y="706481"/>
        <a:ext cx="2947068" cy="920958"/>
      </dsp:txXfrm>
    </dsp:sp>
    <dsp:sp modelId="{12F81523-609E-44AD-A2E9-789BC3F81545}">
      <dsp:nvSpPr>
        <dsp:cNvPr id="0" name=""/>
        <dsp:cNvSpPr/>
      </dsp:nvSpPr>
      <dsp:spPr>
        <a:xfrm>
          <a:off x="6436538" y="573453"/>
          <a:ext cx="644671" cy="967006"/>
        </a:xfrm>
        <a:prstGeom prst="rect">
          <a:avLst/>
        </a:prstGeom>
        <a:blipFill>
          <a:blip xmlns:r="http://schemas.openxmlformats.org/officeDocument/2006/relationships" r:embed="rId3"/>
          <a:srcRect/>
          <a:stretch>
            <a:fillRect l="-62000" r="-6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E4A74E8-72A8-4726-8F26-268223BF8723}">
      <dsp:nvSpPr>
        <dsp:cNvPr id="0" name=""/>
        <dsp:cNvSpPr/>
      </dsp:nvSpPr>
      <dsp:spPr>
        <a:xfrm>
          <a:off x="127859" y="1865866"/>
          <a:ext cx="2947068" cy="92095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23796"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Physical activity</a:t>
          </a:r>
        </a:p>
      </dsp:txBody>
      <dsp:txXfrm>
        <a:off x="127859" y="1865866"/>
        <a:ext cx="2947068" cy="920958"/>
      </dsp:txXfrm>
    </dsp:sp>
    <dsp:sp modelId="{99A163D1-347C-4B5F-92DE-6499B79DE3CB}">
      <dsp:nvSpPr>
        <dsp:cNvPr id="0" name=""/>
        <dsp:cNvSpPr/>
      </dsp:nvSpPr>
      <dsp:spPr>
        <a:xfrm>
          <a:off x="5064" y="1732838"/>
          <a:ext cx="644671" cy="967006"/>
        </a:xfrm>
        <a:prstGeom prst="rect">
          <a:avLst/>
        </a:prstGeom>
        <a:blipFill>
          <a:blip xmlns:r="http://schemas.openxmlformats.org/officeDocument/2006/relationships" r:embed="rId4"/>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FE5AD3E-5E20-44A5-8760-1DB735CF3E80}">
      <dsp:nvSpPr>
        <dsp:cNvPr id="0" name=""/>
        <dsp:cNvSpPr/>
      </dsp:nvSpPr>
      <dsp:spPr>
        <a:xfrm>
          <a:off x="3343596" y="1865866"/>
          <a:ext cx="2947068" cy="92095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23796"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Connect</a:t>
          </a:r>
        </a:p>
      </dsp:txBody>
      <dsp:txXfrm>
        <a:off x="3343596" y="1865866"/>
        <a:ext cx="2947068" cy="920958"/>
      </dsp:txXfrm>
    </dsp:sp>
    <dsp:sp modelId="{7827BA3E-9809-42EB-9406-168482C757B9}">
      <dsp:nvSpPr>
        <dsp:cNvPr id="0" name=""/>
        <dsp:cNvSpPr/>
      </dsp:nvSpPr>
      <dsp:spPr>
        <a:xfrm>
          <a:off x="3220801" y="1732838"/>
          <a:ext cx="644671" cy="967006"/>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83000" r="-8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30B34D2-D807-42D8-9C5B-3389E335D5E9}">
      <dsp:nvSpPr>
        <dsp:cNvPr id="0" name=""/>
        <dsp:cNvSpPr/>
      </dsp:nvSpPr>
      <dsp:spPr>
        <a:xfrm>
          <a:off x="6559333" y="1865866"/>
          <a:ext cx="2947068" cy="92095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23796"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Express</a:t>
          </a:r>
        </a:p>
      </dsp:txBody>
      <dsp:txXfrm>
        <a:off x="6559333" y="1865866"/>
        <a:ext cx="2947068" cy="920958"/>
      </dsp:txXfrm>
    </dsp:sp>
    <dsp:sp modelId="{3CC14497-C039-4CD5-BEEF-7F317B6DB239}">
      <dsp:nvSpPr>
        <dsp:cNvPr id="0" name=""/>
        <dsp:cNvSpPr/>
      </dsp:nvSpPr>
      <dsp:spPr>
        <a:xfrm>
          <a:off x="6436538" y="1732838"/>
          <a:ext cx="644671" cy="967006"/>
        </a:xfrm>
        <a:prstGeom prst="rect">
          <a:avLst/>
        </a:prstGeom>
        <a:blipFill>
          <a:blip xmlns:r="http://schemas.openxmlformats.org/officeDocument/2006/relationships" r:embed="rId6"/>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F42F2B4-7A96-4612-AA03-7B2CFDD0206A}">
      <dsp:nvSpPr>
        <dsp:cNvPr id="0" name=""/>
        <dsp:cNvSpPr/>
      </dsp:nvSpPr>
      <dsp:spPr>
        <a:xfrm>
          <a:off x="127859" y="3025251"/>
          <a:ext cx="2947068" cy="92095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23796"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Food &amp; hydration</a:t>
          </a:r>
        </a:p>
      </dsp:txBody>
      <dsp:txXfrm>
        <a:off x="127859" y="3025251"/>
        <a:ext cx="2947068" cy="920958"/>
      </dsp:txXfrm>
    </dsp:sp>
    <dsp:sp modelId="{7CF9204F-B3A1-40DB-A3BB-DA507C639F24}">
      <dsp:nvSpPr>
        <dsp:cNvPr id="0" name=""/>
        <dsp:cNvSpPr/>
      </dsp:nvSpPr>
      <dsp:spPr>
        <a:xfrm>
          <a:off x="5064" y="2892223"/>
          <a:ext cx="644671" cy="967006"/>
        </a:xfrm>
        <a:prstGeom prst="rect">
          <a:avLst/>
        </a:prstGeom>
        <a:blipFill>
          <a:blip xmlns:r="http://schemas.openxmlformats.org/officeDocument/2006/relationships" r:embed="rId7">
            <a:extLst>
              <a:ext uri="{28A0092B-C50C-407E-A947-70E740481C1C}">
                <a14:useLocalDpi xmlns:a14="http://schemas.microsoft.com/office/drawing/2010/main" val="0"/>
              </a:ext>
            </a:extLst>
          </a:blip>
          <a:srcRect/>
          <a:stretch>
            <a:fillRect l="-62000" r="-6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ECA6674-019E-4E0B-A12D-79106D31F44B}">
      <dsp:nvSpPr>
        <dsp:cNvPr id="0" name=""/>
        <dsp:cNvSpPr/>
      </dsp:nvSpPr>
      <dsp:spPr>
        <a:xfrm>
          <a:off x="3343596" y="3025251"/>
          <a:ext cx="2947068" cy="92095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23796"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Set goals</a:t>
          </a:r>
        </a:p>
      </dsp:txBody>
      <dsp:txXfrm>
        <a:off x="3343596" y="3025251"/>
        <a:ext cx="2947068" cy="920958"/>
      </dsp:txXfrm>
    </dsp:sp>
    <dsp:sp modelId="{C3786B6C-56AC-4149-910C-AFDAE9C05BE1}">
      <dsp:nvSpPr>
        <dsp:cNvPr id="0" name=""/>
        <dsp:cNvSpPr/>
      </dsp:nvSpPr>
      <dsp:spPr>
        <a:xfrm>
          <a:off x="3220801" y="2892223"/>
          <a:ext cx="644671" cy="967006"/>
        </a:xfrm>
        <a:prstGeom prst="rect">
          <a:avLst/>
        </a:prstGeom>
        <a:blipFill>
          <a:blip xmlns:r="http://schemas.openxmlformats.org/officeDocument/2006/relationships" r:embed="rId8">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2CF3493-9347-4CB1-A796-736C49E45E67}">
      <dsp:nvSpPr>
        <dsp:cNvPr id="0" name=""/>
        <dsp:cNvSpPr/>
      </dsp:nvSpPr>
      <dsp:spPr>
        <a:xfrm>
          <a:off x="6559333" y="3025251"/>
          <a:ext cx="2947068" cy="92095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23796"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Seek support when needed</a:t>
          </a:r>
        </a:p>
      </dsp:txBody>
      <dsp:txXfrm>
        <a:off x="6559333" y="3025251"/>
        <a:ext cx="2947068" cy="920958"/>
      </dsp:txXfrm>
    </dsp:sp>
    <dsp:sp modelId="{3C26E3B6-64DD-4A33-8BFA-46842AB6A224}">
      <dsp:nvSpPr>
        <dsp:cNvPr id="0" name=""/>
        <dsp:cNvSpPr/>
      </dsp:nvSpPr>
      <dsp:spPr>
        <a:xfrm>
          <a:off x="6436538" y="2892223"/>
          <a:ext cx="644671" cy="967006"/>
        </a:xfrm>
        <a:prstGeom prst="rect">
          <a:avLst/>
        </a:prstGeom>
        <a:blipFill dpi="0" rotWithShape="1">
          <a:blip xmlns:r="http://schemas.openxmlformats.org/officeDocument/2006/relationships" r:embed="rId9">
            <a:extLst>
              <a:ext uri="{28A0092B-C50C-407E-A947-70E740481C1C}">
                <a14:useLocalDpi xmlns:a14="http://schemas.microsoft.com/office/drawing/2010/main" val="0"/>
              </a:ext>
            </a:extLst>
          </a:blip>
          <a:srcRect/>
          <a:stretch>
            <a:fillRect l="-33715" t="2357" r="-90285" b="-2357"/>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B36A93E-21D6-7260-B4CA-702624F8E3A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1E1B07E-215B-B252-5460-C51F4696354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3F8B5B-D173-4426-BBAF-D7AE8121D62E}" type="datetimeFigureOut">
              <a:rPr lang="en-GB" smtClean="0"/>
              <a:t>12/02/2025</a:t>
            </a:fld>
            <a:endParaRPr lang="en-GB"/>
          </a:p>
        </p:txBody>
      </p:sp>
      <p:sp>
        <p:nvSpPr>
          <p:cNvPr id="4" name="Footer Placeholder 3">
            <a:extLst>
              <a:ext uri="{FF2B5EF4-FFF2-40B4-BE49-F238E27FC236}">
                <a16:creationId xmlns:a16="http://schemas.microsoft.com/office/drawing/2014/main" id="{9B2D4238-B7BE-7475-11C6-32646A9398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DF4D755-64E4-2DA6-A761-A7E77CBDBB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1A844C1-B26F-4131-9395-099589957D58}" type="slidenum">
              <a:rPr lang="en-GB" smtClean="0"/>
              <a:t>‹#›</a:t>
            </a:fld>
            <a:endParaRPr lang="en-GB"/>
          </a:p>
        </p:txBody>
      </p:sp>
    </p:spTree>
    <p:extLst>
      <p:ext uri="{BB962C8B-B14F-4D97-AF65-F5344CB8AC3E}">
        <p14:creationId xmlns:p14="http://schemas.microsoft.com/office/powerpoint/2010/main" val="1597687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C553F-3012-4BB0-8A17-A95503C494F8}" type="datetimeFigureOut">
              <a:rPr lang="en-GB" smtClean="0"/>
              <a:t>12/02/2025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35119-E922-49E8-9185-26F250BE64A2}" type="slidenum">
              <a:rPr lang="en-GB" smtClean="0"/>
              <a:t>‹#›</a:t>
            </a:fld>
            <a:endParaRPr lang="en-GB"/>
          </a:p>
        </p:txBody>
      </p:sp>
    </p:spTree>
    <p:extLst>
      <p:ext uri="{BB962C8B-B14F-4D97-AF65-F5344CB8AC3E}">
        <p14:creationId xmlns:p14="http://schemas.microsoft.com/office/powerpoint/2010/main" val="3683507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a:p>
        </p:txBody>
      </p:sp>
      <p:sp>
        <p:nvSpPr>
          <p:cNvPr id="4" name="Slide Number Placeholder 3"/>
          <p:cNvSpPr>
            <a:spLocks noGrp="1"/>
          </p:cNvSpPr>
          <p:nvPr>
            <p:ph type="sldNum" sz="quarter" idx="5"/>
          </p:nvPr>
        </p:nvSpPr>
        <p:spPr/>
        <p:txBody>
          <a:bodyPr/>
          <a:lstStyle/>
          <a:p>
            <a:fld id="{C216588F-2DB4-4E4D-BB7A-A4336E847D3A}" type="slidenum">
              <a:rPr lang="en-GB" smtClean="0"/>
              <a:t>3</a:t>
            </a:fld>
            <a:endParaRPr lang="en-GB"/>
          </a:p>
        </p:txBody>
      </p:sp>
    </p:spTree>
    <p:extLst>
      <p:ext uri="{BB962C8B-B14F-4D97-AF65-F5344CB8AC3E}">
        <p14:creationId xmlns:p14="http://schemas.microsoft.com/office/powerpoint/2010/main" val="34162870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Mention can go straight to disability query. </a:t>
            </a:r>
          </a:p>
          <a:p>
            <a:r>
              <a:rPr lang="en-GB"/>
              <a:t>Mention wait times may be 1 hour. </a:t>
            </a:r>
          </a:p>
        </p:txBody>
      </p:sp>
      <p:sp>
        <p:nvSpPr>
          <p:cNvPr id="4" name="Slide Number Placeholder 3"/>
          <p:cNvSpPr>
            <a:spLocks noGrp="1"/>
          </p:cNvSpPr>
          <p:nvPr>
            <p:ph type="sldNum" sz="quarter" idx="10"/>
          </p:nvPr>
        </p:nvSpPr>
        <p:spPr/>
        <p:txBody>
          <a:bodyPr/>
          <a:lstStyle/>
          <a:p>
            <a:fld id="{C70FD907-CA58-4A01-9B0C-B68219DA0BF1}" type="slidenum">
              <a:rPr lang="en-GB" smtClean="0"/>
              <a:t>16</a:t>
            </a:fld>
            <a:endParaRPr lang="en-GB"/>
          </a:p>
        </p:txBody>
      </p:sp>
    </p:spTree>
    <p:extLst>
      <p:ext uri="{BB962C8B-B14F-4D97-AF65-F5344CB8AC3E}">
        <p14:creationId xmlns:p14="http://schemas.microsoft.com/office/powerpoint/2010/main" val="1980297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To start with, let’s have a look at what we mean by wellbeing.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Wellbeing is about feeling good </a:t>
            </a:r>
            <a:r>
              <a:rPr lang="en-GB" sz="1200" b="1"/>
              <a:t>and</a:t>
            </a:r>
            <a:r>
              <a:rPr lang="en-GB" sz="1200"/>
              <a:t> functioning well in lots of different areas of life – physical health, emotional or psychological wellbeing, social interactions, intellectual stimulation, financial stability, occupational wellbeing, environmental health and spirituality. Functioning well is more than just doing well academically.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Everybody experiences ups and downs in their day to day life, this is normal and it is not possible to maintain optimum wellbeing in all areas at once, it’s about getting a balance.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p>
          <a:p>
            <a:pPr marL="0" indent="0">
              <a:buFont typeface="Arial" panose="020B0604020202020204" pitchFamily="34" charset="0"/>
              <a:buNone/>
            </a:pPr>
            <a:r>
              <a:rPr lang="en-GB" sz="1200" b="0">
                <a:solidFill>
                  <a:srgbClr val="408555"/>
                </a:solidFill>
              </a:rPr>
              <a:t>All aspects of wellbeing are interconnected and impact on each other.</a:t>
            </a:r>
            <a:endParaRPr lang="en-GB" sz="1200" b="0" baseline="0">
              <a:solidFill>
                <a:srgbClr val="408555"/>
              </a:solidFill>
            </a:endParaRPr>
          </a:p>
          <a:p>
            <a:pPr marL="0" indent="0">
              <a:buFont typeface="Arial" panose="020B0604020202020204" pitchFamily="34" charset="0"/>
              <a:buNone/>
            </a:pPr>
            <a:r>
              <a:rPr lang="en-GB" sz="1200" b="0" baseline="0">
                <a:solidFill>
                  <a:srgbClr val="408555"/>
                </a:solidFill>
              </a:rPr>
              <a:t>What looks like ‘good’ versions of each of these areas of wellbeing is different for each person - you need to know what is good for you. </a:t>
            </a:r>
          </a:p>
          <a:p>
            <a:pPr marL="0" indent="0">
              <a:buFont typeface="Arial" panose="020B0604020202020204" pitchFamily="34" charset="0"/>
              <a:buNone/>
            </a:pPr>
            <a:r>
              <a:rPr lang="en-GB" sz="1200" b="0" baseline="0">
                <a:solidFill>
                  <a:srgbClr val="408555"/>
                </a:solidFill>
              </a:rPr>
              <a:t>It’s likely that options that fit with your strengths, passions and values are most likely to create positive wellbeing. This means you have to be </a:t>
            </a:r>
            <a:r>
              <a:rPr lang="en-GB" sz="1200" b="1" baseline="0">
                <a:solidFill>
                  <a:srgbClr val="408555"/>
                </a:solidFill>
              </a:rPr>
              <a:t>honest</a:t>
            </a:r>
            <a:r>
              <a:rPr lang="en-GB" sz="1200" b="0" baseline="0">
                <a:solidFill>
                  <a:srgbClr val="408555"/>
                </a:solidFill>
              </a:rPr>
              <a:t> with yourself about what is important to </a:t>
            </a:r>
            <a:r>
              <a:rPr lang="en-GB" sz="1200" b="1" baseline="0">
                <a:solidFill>
                  <a:srgbClr val="408555"/>
                </a:solidFill>
              </a:rPr>
              <a:t>you</a:t>
            </a:r>
            <a:r>
              <a:rPr lang="en-GB" sz="1200" b="0" baseline="0">
                <a:solidFill>
                  <a:srgbClr val="408555"/>
                </a:solidFill>
              </a:rPr>
              <a:t>.</a:t>
            </a:r>
            <a:endParaRPr lang="en-GB" sz="1200"/>
          </a:p>
          <a:p>
            <a:pPr marL="0" indent="0">
              <a:buFont typeface="Arial" panose="020B0604020202020204" pitchFamily="34" charset="0"/>
              <a:buNone/>
            </a:pPr>
            <a:endParaRPr lang="en-GB"/>
          </a:p>
        </p:txBody>
      </p:sp>
      <p:sp>
        <p:nvSpPr>
          <p:cNvPr id="4" name="Slide Number Placeholder 3"/>
          <p:cNvSpPr>
            <a:spLocks noGrp="1"/>
          </p:cNvSpPr>
          <p:nvPr>
            <p:ph type="sldNum" sz="quarter" idx="5"/>
          </p:nvPr>
        </p:nvSpPr>
        <p:spPr/>
        <p:txBody>
          <a:bodyPr/>
          <a:lstStyle/>
          <a:p>
            <a:fld id="{C216588F-2DB4-4E4D-BB7A-A4336E847D3A}" type="slidenum">
              <a:rPr lang="en-GB" smtClean="0"/>
              <a:t>18</a:t>
            </a:fld>
            <a:endParaRPr lang="en-GB"/>
          </a:p>
        </p:txBody>
      </p:sp>
    </p:spTree>
    <p:extLst>
      <p:ext uri="{BB962C8B-B14F-4D97-AF65-F5344CB8AC3E}">
        <p14:creationId xmlns:p14="http://schemas.microsoft.com/office/powerpoint/2010/main" val="29934081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To start with, let’s have a look at what we mean by wellbeing.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Wellbeing is about feeling good </a:t>
            </a:r>
            <a:r>
              <a:rPr lang="en-GB" sz="1200" b="1"/>
              <a:t>and</a:t>
            </a:r>
            <a:r>
              <a:rPr lang="en-GB" sz="1200"/>
              <a:t> functioning well in lots of different areas of life – physical health, emotional or psychological wellbeing, social interactions, intellectual stimulation, financial stability, occupational wellbeing, environmental health and spirituality. Functioning well is more than just doing well academically.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Everybody experiences ups and downs in their day to day life, this is normal and it is not possible to maintain optimum wellbeing in all areas at once, it’s about getting a balance.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p>
          <a:p>
            <a:pPr marL="0" indent="0">
              <a:buFont typeface="Arial" panose="020B0604020202020204" pitchFamily="34" charset="0"/>
              <a:buNone/>
            </a:pPr>
            <a:r>
              <a:rPr lang="en-GB" sz="1200" b="0">
                <a:solidFill>
                  <a:srgbClr val="408555"/>
                </a:solidFill>
              </a:rPr>
              <a:t>All aspects of wellbeing are interconnected and impact on each other.</a:t>
            </a:r>
            <a:endParaRPr lang="en-GB" sz="1200" b="0" baseline="0">
              <a:solidFill>
                <a:srgbClr val="408555"/>
              </a:solidFill>
            </a:endParaRPr>
          </a:p>
          <a:p>
            <a:pPr marL="0" indent="0">
              <a:buFont typeface="Arial" panose="020B0604020202020204" pitchFamily="34" charset="0"/>
              <a:buNone/>
            </a:pPr>
            <a:r>
              <a:rPr lang="en-GB" sz="1200" b="0" baseline="0">
                <a:solidFill>
                  <a:srgbClr val="408555"/>
                </a:solidFill>
              </a:rPr>
              <a:t>What looks like ‘good’ versions of each of these areas of wellbeing is different for each person - you need to know what is good for you. </a:t>
            </a:r>
          </a:p>
          <a:p>
            <a:pPr marL="0" indent="0">
              <a:buFont typeface="Arial" panose="020B0604020202020204" pitchFamily="34" charset="0"/>
              <a:buNone/>
            </a:pPr>
            <a:r>
              <a:rPr lang="en-GB" sz="1200" b="0" baseline="0">
                <a:solidFill>
                  <a:srgbClr val="408555"/>
                </a:solidFill>
              </a:rPr>
              <a:t>It’s likely that options that fit with your strengths, passions and values are most likely to create positive wellbeing. This means you have to be </a:t>
            </a:r>
            <a:r>
              <a:rPr lang="en-GB" sz="1200" b="1" baseline="0">
                <a:solidFill>
                  <a:srgbClr val="408555"/>
                </a:solidFill>
              </a:rPr>
              <a:t>honest</a:t>
            </a:r>
            <a:r>
              <a:rPr lang="en-GB" sz="1200" b="0" baseline="0">
                <a:solidFill>
                  <a:srgbClr val="408555"/>
                </a:solidFill>
              </a:rPr>
              <a:t> with yourself about what is important to </a:t>
            </a:r>
            <a:r>
              <a:rPr lang="en-GB" sz="1200" b="1" baseline="0">
                <a:solidFill>
                  <a:srgbClr val="408555"/>
                </a:solidFill>
              </a:rPr>
              <a:t>you</a:t>
            </a:r>
            <a:r>
              <a:rPr lang="en-GB" sz="1200" b="0" baseline="0">
                <a:solidFill>
                  <a:srgbClr val="408555"/>
                </a:solidFill>
              </a:rPr>
              <a:t>.</a:t>
            </a:r>
            <a:endParaRPr lang="en-GB" sz="1200"/>
          </a:p>
          <a:p>
            <a:pPr marL="0" indent="0">
              <a:buFont typeface="Arial" panose="020B0604020202020204" pitchFamily="34" charset="0"/>
              <a:buNone/>
            </a:pPr>
            <a:endParaRPr lang="en-GB"/>
          </a:p>
        </p:txBody>
      </p:sp>
      <p:sp>
        <p:nvSpPr>
          <p:cNvPr id="4" name="Slide Number Placeholder 3"/>
          <p:cNvSpPr>
            <a:spLocks noGrp="1"/>
          </p:cNvSpPr>
          <p:nvPr>
            <p:ph type="sldNum" sz="quarter" idx="5"/>
          </p:nvPr>
        </p:nvSpPr>
        <p:spPr/>
        <p:txBody>
          <a:bodyPr/>
          <a:lstStyle/>
          <a:p>
            <a:fld id="{C216588F-2DB4-4E4D-BB7A-A4336E847D3A}" type="slidenum">
              <a:rPr lang="en-GB" smtClean="0"/>
              <a:t>19</a:t>
            </a:fld>
            <a:endParaRPr lang="en-GB"/>
          </a:p>
        </p:txBody>
      </p:sp>
    </p:spTree>
    <p:extLst>
      <p:ext uri="{BB962C8B-B14F-4D97-AF65-F5344CB8AC3E}">
        <p14:creationId xmlns:p14="http://schemas.microsoft.com/office/powerpoint/2010/main" val="3016521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70FD907-CA58-4A01-9B0C-B68219DA0BF1}" type="slidenum">
              <a:rPr lang="en-GB" smtClean="0"/>
              <a:t>22</a:t>
            </a:fld>
            <a:endParaRPr lang="en-GB"/>
          </a:p>
        </p:txBody>
      </p:sp>
    </p:spTree>
    <p:extLst>
      <p:ext uri="{BB962C8B-B14F-4D97-AF65-F5344CB8AC3E}">
        <p14:creationId xmlns:p14="http://schemas.microsoft.com/office/powerpoint/2010/main" val="20213475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300">
              <a:solidFill>
                <a:srgbClr val="408555"/>
              </a:solidFill>
            </a:endParaRPr>
          </a:p>
          <a:p>
            <a:r>
              <a:rPr lang="en-GB" sz="1300">
                <a:solidFill>
                  <a:srgbClr val="408555"/>
                </a:solidFill>
              </a:rPr>
              <a:t>Students at the </a:t>
            </a:r>
            <a:r>
              <a:rPr lang="en-GB" sz="1300" err="1">
                <a:solidFill>
                  <a:srgbClr val="408555"/>
                </a:solidFill>
              </a:rPr>
              <a:t>warwick</a:t>
            </a:r>
            <a:r>
              <a:rPr lang="en-GB" sz="1300">
                <a:solidFill>
                  <a:srgbClr val="408555"/>
                </a:solidFill>
              </a:rPr>
              <a:t> can access </a:t>
            </a:r>
            <a:r>
              <a:rPr lang="en-GB" sz="1300" err="1">
                <a:solidFill>
                  <a:srgbClr val="408555"/>
                </a:solidFill>
              </a:rPr>
              <a:t>Togetherall</a:t>
            </a:r>
            <a:r>
              <a:rPr lang="en-GB" sz="1300">
                <a:solidFill>
                  <a:srgbClr val="408555"/>
                </a:solidFill>
              </a:rPr>
              <a:t>, an online platform all about mental health and wellbeing. </a:t>
            </a:r>
            <a:r>
              <a:rPr lang="en-GB" sz="1300" err="1">
                <a:solidFill>
                  <a:srgbClr val="408555"/>
                </a:solidFill>
              </a:rPr>
              <a:t>Togetherall</a:t>
            </a:r>
            <a:r>
              <a:rPr lang="en-GB" sz="1300" baseline="0">
                <a:solidFill>
                  <a:srgbClr val="408555"/>
                </a:solidFill>
              </a:rPr>
              <a:t> </a:t>
            </a:r>
            <a:r>
              <a:rPr lang="en-GB" sz="1300">
                <a:solidFill>
                  <a:srgbClr val="408555"/>
                </a:solidFill>
              </a:rPr>
              <a:t>is available 24/7 and has three main parts to the support it offers. There is a supportive online community where you can share your experiences and get and offer support to other members. There is a range of short online courses available covering a wide range of subjects and a library of self help materials. </a:t>
            </a:r>
            <a:endParaRPr lang="en-US"/>
          </a:p>
        </p:txBody>
      </p:sp>
      <p:sp>
        <p:nvSpPr>
          <p:cNvPr id="4" name="Slide Number Placeholder 3"/>
          <p:cNvSpPr>
            <a:spLocks noGrp="1"/>
          </p:cNvSpPr>
          <p:nvPr>
            <p:ph type="sldNum" sz="quarter" idx="10"/>
          </p:nvPr>
        </p:nvSpPr>
        <p:spPr/>
        <p:txBody>
          <a:bodyPr/>
          <a:lstStyle/>
          <a:p>
            <a:pPr>
              <a:defRPr/>
            </a:pPr>
            <a:fld id="{CC9B7DEE-A0AA-4D1C-83AE-E14531F08E0E}" type="slidenum">
              <a:rPr lang="en-GB" smtClean="0"/>
              <a:pPr>
                <a:defRPr/>
              </a:pPr>
              <a:t>23</a:t>
            </a:fld>
            <a:endParaRPr lang="en-GB"/>
          </a:p>
        </p:txBody>
      </p:sp>
    </p:spTree>
    <p:extLst>
      <p:ext uri="{BB962C8B-B14F-4D97-AF65-F5344CB8AC3E}">
        <p14:creationId xmlns:p14="http://schemas.microsoft.com/office/powerpoint/2010/main" val="2766032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Chance for Q&amp;As if appropriate</a:t>
            </a:r>
          </a:p>
        </p:txBody>
      </p:sp>
      <p:sp>
        <p:nvSpPr>
          <p:cNvPr id="4" name="Slide Number Placeholder 3"/>
          <p:cNvSpPr>
            <a:spLocks noGrp="1"/>
          </p:cNvSpPr>
          <p:nvPr>
            <p:ph type="sldNum" sz="quarter" idx="5"/>
          </p:nvPr>
        </p:nvSpPr>
        <p:spPr/>
        <p:txBody>
          <a:bodyPr/>
          <a:lstStyle/>
          <a:p>
            <a:fld id="{7EBB0679-E290-43C0-8F4C-60481A7C4A01}" type="slidenum">
              <a:rPr lang="en-GB" smtClean="0"/>
              <a:t>25</a:t>
            </a:fld>
            <a:endParaRPr lang="en-GB"/>
          </a:p>
        </p:txBody>
      </p:sp>
    </p:spTree>
    <p:extLst>
      <p:ext uri="{BB962C8B-B14F-4D97-AF65-F5344CB8AC3E}">
        <p14:creationId xmlns:p14="http://schemas.microsoft.com/office/powerpoint/2010/main" val="4073806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GB"/>
          </a:p>
        </p:txBody>
      </p:sp>
      <p:sp>
        <p:nvSpPr>
          <p:cNvPr id="4" name="Slide Number Placeholder 3"/>
          <p:cNvSpPr>
            <a:spLocks noGrp="1"/>
          </p:cNvSpPr>
          <p:nvPr>
            <p:ph type="sldNum" sz="quarter" idx="5"/>
          </p:nvPr>
        </p:nvSpPr>
        <p:spPr/>
        <p:txBody>
          <a:bodyPr/>
          <a:lstStyle/>
          <a:p>
            <a:fld id="{C216588F-2DB4-4E4D-BB7A-A4336E847D3A}" type="slidenum">
              <a:rPr lang="en-GB" smtClean="0"/>
              <a:t>5</a:t>
            </a:fld>
            <a:endParaRPr lang="en-GB"/>
          </a:p>
        </p:txBody>
      </p:sp>
    </p:spTree>
    <p:extLst>
      <p:ext uri="{BB962C8B-B14F-4D97-AF65-F5344CB8AC3E}">
        <p14:creationId xmlns:p14="http://schemas.microsoft.com/office/powerpoint/2010/main" val="1839733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GB"/>
          </a:p>
        </p:txBody>
      </p:sp>
      <p:sp>
        <p:nvSpPr>
          <p:cNvPr id="4" name="Slide Number Placeholder 3"/>
          <p:cNvSpPr>
            <a:spLocks noGrp="1"/>
          </p:cNvSpPr>
          <p:nvPr>
            <p:ph type="sldNum" sz="quarter" idx="5"/>
          </p:nvPr>
        </p:nvSpPr>
        <p:spPr/>
        <p:txBody>
          <a:bodyPr/>
          <a:lstStyle/>
          <a:p>
            <a:fld id="{C216588F-2DB4-4E4D-BB7A-A4336E847D3A}" type="slidenum">
              <a:rPr lang="en-GB" smtClean="0"/>
              <a:t>6</a:t>
            </a:fld>
            <a:endParaRPr lang="en-GB"/>
          </a:p>
        </p:txBody>
      </p:sp>
    </p:spTree>
    <p:extLst>
      <p:ext uri="{BB962C8B-B14F-4D97-AF65-F5344CB8AC3E}">
        <p14:creationId xmlns:p14="http://schemas.microsoft.com/office/powerpoint/2010/main" val="512615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GB"/>
          </a:p>
        </p:txBody>
      </p:sp>
      <p:sp>
        <p:nvSpPr>
          <p:cNvPr id="4" name="Slide Number Placeholder 3"/>
          <p:cNvSpPr>
            <a:spLocks noGrp="1"/>
          </p:cNvSpPr>
          <p:nvPr>
            <p:ph type="sldNum" sz="quarter" idx="5"/>
          </p:nvPr>
        </p:nvSpPr>
        <p:spPr/>
        <p:txBody>
          <a:bodyPr/>
          <a:lstStyle/>
          <a:p>
            <a:fld id="{C216588F-2DB4-4E4D-BB7A-A4336E847D3A}" type="slidenum">
              <a:rPr lang="en-GB" smtClean="0"/>
              <a:t>7</a:t>
            </a:fld>
            <a:endParaRPr lang="en-GB"/>
          </a:p>
        </p:txBody>
      </p:sp>
    </p:spTree>
    <p:extLst>
      <p:ext uri="{BB962C8B-B14F-4D97-AF65-F5344CB8AC3E}">
        <p14:creationId xmlns:p14="http://schemas.microsoft.com/office/powerpoint/2010/main" val="2112292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216588F-2DB4-4E4D-BB7A-A4336E847D3A}" type="slidenum">
              <a:rPr lang="en-GB" smtClean="0"/>
              <a:t>8</a:t>
            </a:fld>
            <a:endParaRPr lang="en-GB"/>
          </a:p>
        </p:txBody>
      </p:sp>
    </p:spTree>
    <p:extLst>
      <p:ext uri="{BB962C8B-B14F-4D97-AF65-F5344CB8AC3E}">
        <p14:creationId xmlns:p14="http://schemas.microsoft.com/office/powerpoint/2010/main" val="3396382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Brief interventions. </a:t>
            </a:r>
          </a:p>
          <a:p>
            <a:r>
              <a:rPr lang="en-GB"/>
              <a:t>Wait times. </a:t>
            </a:r>
          </a:p>
        </p:txBody>
      </p:sp>
      <p:sp>
        <p:nvSpPr>
          <p:cNvPr id="4" name="Slide Number Placeholder 3"/>
          <p:cNvSpPr>
            <a:spLocks noGrp="1"/>
          </p:cNvSpPr>
          <p:nvPr>
            <p:ph type="sldNum" sz="quarter" idx="5"/>
          </p:nvPr>
        </p:nvSpPr>
        <p:spPr/>
        <p:txBody>
          <a:bodyPr/>
          <a:lstStyle/>
          <a:p>
            <a:fld id="{C216588F-2DB4-4E4D-BB7A-A4336E847D3A}" type="slidenum">
              <a:rPr lang="en-GB" smtClean="0"/>
              <a:t>9</a:t>
            </a:fld>
            <a:endParaRPr lang="en-GB"/>
          </a:p>
        </p:txBody>
      </p:sp>
    </p:spTree>
    <p:extLst>
      <p:ext uri="{BB962C8B-B14F-4D97-AF65-F5344CB8AC3E}">
        <p14:creationId xmlns:p14="http://schemas.microsoft.com/office/powerpoint/2010/main" val="4004100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Brief interventions. </a:t>
            </a:r>
          </a:p>
          <a:p>
            <a:r>
              <a:rPr lang="en-GB"/>
              <a:t>Wait times. </a:t>
            </a:r>
          </a:p>
        </p:txBody>
      </p:sp>
      <p:sp>
        <p:nvSpPr>
          <p:cNvPr id="4" name="Slide Number Placeholder 3"/>
          <p:cNvSpPr>
            <a:spLocks noGrp="1"/>
          </p:cNvSpPr>
          <p:nvPr>
            <p:ph type="sldNum" sz="quarter" idx="5"/>
          </p:nvPr>
        </p:nvSpPr>
        <p:spPr/>
        <p:txBody>
          <a:bodyPr/>
          <a:lstStyle/>
          <a:p>
            <a:fld id="{C216588F-2DB4-4E4D-BB7A-A4336E847D3A}" type="slidenum">
              <a:rPr lang="en-GB" smtClean="0"/>
              <a:t>10</a:t>
            </a:fld>
            <a:endParaRPr lang="en-GB"/>
          </a:p>
        </p:txBody>
      </p:sp>
    </p:spTree>
    <p:extLst>
      <p:ext uri="{BB962C8B-B14F-4D97-AF65-F5344CB8AC3E}">
        <p14:creationId xmlns:p14="http://schemas.microsoft.com/office/powerpoint/2010/main" val="696825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EBB0679-E290-43C0-8F4C-60481A7C4A01}" type="slidenum">
              <a:rPr lang="en-GB" smtClean="0"/>
              <a:t>13</a:t>
            </a:fld>
            <a:endParaRPr lang="en-GB"/>
          </a:p>
        </p:txBody>
      </p:sp>
    </p:spTree>
    <p:extLst>
      <p:ext uri="{BB962C8B-B14F-4D97-AF65-F5344CB8AC3E}">
        <p14:creationId xmlns:p14="http://schemas.microsoft.com/office/powerpoint/2010/main" val="26936321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70FD907-CA58-4A01-9B0C-B68219DA0BF1}" type="slidenum">
              <a:rPr lang="en-GB" smtClean="0"/>
              <a:t>15</a:t>
            </a:fld>
            <a:endParaRPr lang="en-GB"/>
          </a:p>
        </p:txBody>
      </p:sp>
    </p:spTree>
    <p:extLst>
      <p:ext uri="{BB962C8B-B14F-4D97-AF65-F5344CB8AC3E}">
        <p14:creationId xmlns:p14="http://schemas.microsoft.com/office/powerpoint/2010/main" val="35441625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0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10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10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10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4.xml"/><Relationship Id="rId1" Type="http://schemas.openxmlformats.org/officeDocument/2006/relationships/tags" Target="../tags/tag103.xml"/><Relationship Id="rId4" Type="http://schemas.microsoft.com/office/2007/relationships/hdphoto" Target="../media/hdphoto1.wdp"/></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4.xml"/><Relationship Id="rId1" Type="http://schemas.openxmlformats.org/officeDocument/2006/relationships/tags" Target="../tags/tag105.xml"/><Relationship Id="rId4" Type="http://schemas.microsoft.com/office/2007/relationships/hdphoto" Target="../media/hdphoto1.wdp"/></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08.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0.xml"/><Relationship Id="rId4" Type="http://schemas.openxmlformats.org/officeDocument/2006/relationships/image" Target="../media/image1.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1.xml"/><Relationship Id="rId5" Type="http://schemas.microsoft.com/office/2007/relationships/hdphoto" Target="../media/hdphoto1.wdp"/><Relationship Id="rId4" Type="http://schemas.openxmlformats.org/officeDocument/2006/relationships/image" Target="../media/image8.png"/></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2.xml"/><Relationship Id="rId4" Type="http://schemas.microsoft.com/office/2007/relationships/hdphoto" Target="../media/hdphoto1.wdp"/></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3.xml"/><Relationship Id="rId4" Type="http://schemas.microsoft.com/office/2007/relationships/hdphoto" Target="../media/hdphoto1.wdp"/></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4.xml"/><Relationship Id="rId4" Type="http://schemas.microsoft.com/office/2007/relationships/hdphoto" Target="../media/hdphoto1.wdp"/></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1.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3.xml"/><Relationship Id="rId4" Type="http://schemas.microsoft.com/office/2007/relationships/hdphoto" Target="../media/hdphoto1.wdp"/></Relationships>
</file>

<file path=ppt/slideLayouts/_rels/slideLayout12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2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2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2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9.xml"/><Relationship Id="rId4" Type="http://schemas.microsoft.com/office/2007/relationships/hdphoto" Target="../media/hdphoto1.wdp"/></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31.xml"/><Relationship Id="rId4" Type="http://schemas.microsoft.com/office/2007/relationships/hdphoto" Target="../media/hdphoto1.wdp"/></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3.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6.xml"/><Relationship Id="rId1" Type="http://schemas.openxmlformats.org/officeDocument/2006/relationships/tags" Target="../tags/tag134.xml"/><Relationship Id="rId4" Type="http://schemas.microsoft.com/office/2007/relationships/hdphoto" Target="../media/hdphoto1.wdp"/></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6.xml"/><Relationship Id="rId4" Type="http://schemas.openxmlformats.org/officeDocument/2006/relationships/image" Target="../media/image1.png"/></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7.xml"/><Relationship Id="rId5" Type="http://schemas.microsoft.com/office/2007/relationships/hdphoto" Target="../media/hdphoto1.wdp"/><Relationship Id="rId4" Type="http://schemas.openxmlformats.org/officeDocument/2006/relationships/image" Target="../media/image11.pn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6.xml"/><Relationship Id="rId1" Type="http://schemas.openxmlformats.org/officeDocument/2006/relationships/tags" Target="../tags/tag138.xml"/><Relationship Id="rId4" Type="http://schemas.microsoft.com/office/2007/relationships/hdphoto" Target="../media/hdphoto1.wdp"/></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6.xml"/><Relationship Id="rId1" Type="http://schemas.openxmlformats.org/officeDocument/2006/relationships/tags" Target="../tags/tag139.xml"/><Relationship Id="rId4" Type="http://schemas.microsoft.com/office/2007/relationships/hdphoto" Target="../media/hdphoto1.wdp"/></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6.xml"/><Relationship Id="rId1" Type="http://schemas.openxmlformats.org/officeDocument/2006/relationships/tags" Target="../tags/tag140.xml"/><Relationship Id="rId4" Type="http://schemas.microsoft.com/office/2007/relationships/hdphoto" Target="../media/hdphoto1.wdp"/></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2.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3.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4.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5.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6.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8.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6.xml"/><Relationship Id="rId1" Type="http://schemas.openxmlformats.org/officeDocument/2006/relationships/tags" Target="../tags/tag149.xml"/><Relationship Id="rId4" Type="http://schemas.microsoft.com/office/2007/relationships/hdphoto" Target="../media/hdphoto1.wdp"/></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50.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0.xml"/></Relationships>
</file>

<file path=ppt/slideLayouts/_rels/slideLayout151.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1.xml"/></Relationships>
</file>

<file path=ppt/slideLayouts/_rels/slideLayout152.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2.xml"/></Relationships>
</file>

<file path=ppt/slideLayouts/_rels/slideLayout153.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3.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4.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6.xml"/><Relationship Id="rId1" Type="http://schemas.openxmlformats.org/officeDocument/2006/relationships/tags" Target="../tags/tag155.xml"/><Relationship Id="rId4" Type="http://schemas.microsoft.com/office/2007/relationships/hdphoto" Target="../media/hdphoto1.wdp"/></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6.xml"/><Relationship Id="rId1" Type="http://schemas.openxmlformats.org/officeDocument/2006/relationships/tags" Target="../tags/tag157.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1.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1.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5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5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3.xml"/><Relationship Id="rId1" Type="http://schemas.openxmlformats.org/officeDocument/2006/relationships/tags" Target="../tags/tag56.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1.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9.xml"/><Relationship Id="rId5" Type="http://schemas.microsoft.com/office/2007/relationships/hdphoto" Target="../media/hdphoto1.wdp"/><Relationship Id="rId4" Type="http://schemas.openxmlformats.org/officeDocument/2006/relationships/image" Target="../media/image11.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3.xml"/><Relationship Id="rId1" Type="http://schemas.openxmlformats.org/officeDocument/2006/relationships/tags" Target="../tags/tag60.xml"/><Relationship Id="rId4" Type="http://schemas.microsoft.com/office/2007/relationships/hdphoto" Target="../media/hdphoto1.wdp"/></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3.xml"/><Relationship Id="rId1" Type="http://schemas.openxmlformats.org/officeDocument/2006/relationships/tags" Target="../tags/tag61.xml"/><Relationship Id="rId4" Type="http://schemas.microsoft.com/office/2007/relationships/hdphoto" Target="../media/hdphoto1.wdp"/></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3.xml"/><Relationship Id="rId1" Type="http://schemas.openxmlformats.org/officeDocument/2006/relationships/tags" Target="../tags/tag62.xml"/><Relationship Id="rId4" Type="http://schemas.microsoft.com/office/2007/relationships/hdphoto" Target="../media/hdphoto1.wdp"/></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9.xml"/><Relationship Id="rId5" Type="http://schemas.microsoft.com/office/2007/relationships/hdphoto" Target="../media/hdphoto1.wdp"/><Relationship Id="rId4" Type="http://schemas.openxmlformats.org/officeDocument/2006/relationships/image" Target="../media/image11.pn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3.xml"/><Relationship Id="rId1" Type="http://schemas.openxmlformats.org/officeDocument/2006/relationships/tags" Target="../tags/tag71.xml"/><Relationship Id="rId4" Type="http://schemas.microsoft.com/office/2007/relationships/hdphoto" Target="../media/hdphoto1.wdp"/></Relationships>
</file>

<file path=ppt/slideLayouts/_rels/slideLayout7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7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6.sv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3.xml"/><Relationship Id="rId1" Type="http://schemas.openxmlformats.org/officeDocument/2006/relationships/tags" Target="../tags/tag77.xml"/><Relationship Id="rId4" Type="http://schemas.microsoft.com/office/2007/relationships/hdphoto" Target="../media/hdphoto1.wdp"/></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3.xml"/><Relationship Id="rId1" Type="http://schemas.openxmlformats.org/officeDocument/2006/relationships/tags" Target="../tags/tag79.xml"/><Relationship Id="rId4" Type="http://schemas.microsoft.com/office/2007/relationships/hdphoto" Target="../media/hdphoto1.wdp"/></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4.xml"/><Relationship Id="rId1" Type="http://schemas.openxmlformats.org/officeDocument/2006/relationships/tags" Target="../tags/tag82.xml"/><Relationship Id="rId4" Type="http://schemas.microsoft.com/office/2007/relationships/hdphoto" Target="../media/hdphoto1.wdp"/></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4.xml"/><Relationship Id="rId4" Type="http://schemas.openxmlformats.org/officeDocument/2006/relationships/image" Target="../media/image1.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5.xml"/><Relationship Id="rId5" Type="http://schemas.microsoft.com/office/2007/relationships/hdphoto" Target="../media/hdphoto1.wdp"/><Relationship Id="rId4" Type="http://schemas.openxmlformats.org/officeDocument/2006/relationships/image" Target="../media/image11.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4.xml"/><Relationship Id="rId1" Type="http://schemas.openxmlformats.org/officeDocument/2006/relationships/tags" Target="../tags/tag86.xml"/><Relationship Id="rId4" Type="http://schemas.microsoft.com/office/2007/relationships/hdphoto" Target="../media/hdphoto1.wdp"/></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4.xml"/><Relationship Id="rId1" Type="http://schemas.openxmlformats.org/officeDocument/2006/relationships/tags" Target="../tags/tag87.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4.xml"/><Relationship Id="rId1" Type="http://schemas.openxmlformats.org/officeDocument/2006/relationships/tags" Target="../tags/tag88.xml"/><Relationship Id="rId4" Type="http://schemas.microsoft.com/office/2007/relationships/hdphoto" Target="../media/hdphoto1.wdp"/></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5.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4.xml"/><Relationship Id="rId1" Type="http://schemas.openxmlformats.org/officeDocument/2006/relationships/tags" Target="../tags/tag97.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005566840"/>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13709408"/>
      </p:ext>
    </p:extLst>
  </p:cSld>
  <p:clrMapOvr>
    <a:overrideClrMapping bg1="lt1" tx1="dk1" bg2="lt2" tx2="dk2" accent1="accent1" accent2="accent2" accent3="accent3" accent4="accent4" accent5="accent5" accent6="accent6" hlink="hlink" folHlink="folHlink"/>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1797413484"/>
      </p:ext>
    </p:extLst>
  </p:cSld>
  <p:clrMapOvr>
    <a:overrideClrMapping bg1="lt1" tx1="dk1" bg2="lt2" tx2="dk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720057678"/>
      </p:ext>
    </p:extLst>
  </p:cSld>
  <p:clrMapOvr>
    <a:overrideClrMapping bg1="lt1" tx1="dk1" bg2="lt2" tx2="dk2" accent1="accent1" accent2="accent2" accent3="accent3" accent4="accent4" accent5="accent5" accent6="accent6" hlink="hlink" folHlink="folHlink"/>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802154219"/>
      </p:ext>
    </p:extLst>
  </p:cSld>
  <p:clrMapOvr>
    <a:overrideClrMapping bg1="lt1" tx1="dk1" bg2="lt2" tx2="dk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7636842"/>
      </p:ext>
    </p:extLst>
  </p:cSld>
  <p:clrMapOvr>
    <a:overrideClrMapping bg1="lt1" tx1="dk1" bg2="lt2" tx2="dk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753321823"/>
      </p:ext>
    </p:extLst>
  </p:cSld>
  <p:clrMapOvr>
    <a:overrideClrMapping bg1="lt1" tx1="dk1" bg2="lt2" tx2="dk2" accent1="accent1" accent2="accent2" accent3="accent3" accent4="accent4" accent5="accent5" accent6="accent6" hlink="hlink" folHlink="folHlink"/>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01218779"/>
      </p:ext>
    </p:extLst>
  </p:cSld>
  <p:clrMapOvr>
    <a:overrideClrMapping bg1="lt1" tx1="dk1" bg2="lt2" tx2="dk2" accent1="accent1" accent2="accent2" accent3="accent3" accent4="accent4" accent5="accent5" accent6="accent6" hlink="hlink" folHlink="folHlink"/>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8266451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86199642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815535C1-7CA2-4B53-2453-2624F0AF3701}"/>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25133776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12755544"/>
      </p:ext>
    </p:extLst>
  </p:cSld>
  <p:clrMapOvr>
    <a:overrideClrMapping bg1="lt1" tx1="dk1" bg2="lt2" tx2="dk2" accent1="accent1" accent2="accent2" accent3="accent3" accent4="accent4" accent5="accent5" accent6="accent6" hlink="hlink" folHlink="folHlink"/>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36690654"/>
      </p:ext>
    </p:extLst>
  </p:cSld>
  <p:clrMapOvr>
    <a:overrideClrMapping bg1="dk1" tx1="lt1" bg2="dk2" tx2="lt2" accent1="accent1" accent2="accent2" accent3="accent3" accent4="accent4" accent5="accent5" accent6="accent6" hlink="hlink" folHlink="folHlink"/>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8965739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4672393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7600416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471680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9717975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1615820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9058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3328045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7926852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1446318755"/>
      </p:ext>
    </p:extLst>
  </p:cSld>
  <p:clrMapOvr>
    <a:overrideClrMapping bg1="dk1" tx1="lt1" bg2="dk2" tx2="lt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1519781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7941278"/>
      </p:ext>
    </p:extLst>
  </p:cSld>
  <p:clrMapOvr>
    <a:overrideClrMapping bg1="dk1" tx1="lt1" bg2="dk2" tx2="lt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66792747"/>
      </p:ext>
    </p:extLst>
  </p:cSld>
  <p:clrMapOvr>
    <a:overrideClrMapping bg1="lt1" tx1="dk1" bg2="lt2" tx2="dk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84090389"/>
      </p:ext>
    </p:extLst>
  </p:cSld>
  <p:clrMapOvr>
    <a:overrideClrMapping bg1="lt1" tx1="dk1" bg2="lt2" tx2="dk2" accent1="accent1" accent2="accent2" accent3="accent3" accent4="accent4" accent5="accent5" accent6="accent6" hlink="hlink" folHlink="folHlink"/>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998900471"/>
      </p:ext>
    </p:extLst>
  </p:cSld>
  <p:clrMapOvr>
    <a:overrideClrMapping bg1="lt1" tx1="dk1" bg2="lt2" tx2="dk2" accent1="accent1" accent2="accent2" accent3="accent3" accent4="accent4" accent5="accent5" accent6="accent6" hlink="hlink" folHlink="folHlink"/>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614636798"/>
      </p:ext>
    </p:extLst>
  </p:cSld>
  <p:clrMapOvr>
    <a:overrideClrMapping bg1="lt1" tx1="dk1" bg2="lt2" tx2="dk2" accent1="accent1" accent2="accent2" accent3="accent3" accent4="accent4" accent5="accent5" accent6="accent6" hlink="hlink" folHlink="folHlink"/>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659637000"/>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664511191"/>
      </p:ext>
    </p:extLst>
  </p:cSld>
  <p:clrMapOvr>
    <a:overrideClrMapping bg1="dk1" tx1="lt1" bg2="dk2" tx2="lt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15086913"/>
      </p:ext>
    </p:extLst>
  </p:cSld>
  <p:clrMapOvr>
    <a:overrideClrMapping bg1="lt1" tx1="dk1" bg2="lt2" tx2="dk2" accent1="accent1" accent2="accent2" accent3="accent3" accent4="accent4" accent5="accent5" accent6="accent6" hlink="hlink" folHlink="folHlink"/>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4139619841"/>
      </p:ext>
    </p:extLst>
  </p:cSld>
  <p:clrMapOvr>
    <a:overrideClrMapping bg1="dk1" tx1="lt1" bg2="dk2" tx2="lt2" accent1="accent1" accent2="accent2" accent3="accent3" accent4="accent4" accent5="accent5" accent6="accent6" hlink="hlink" folHlink="folHlink"/>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025746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6702764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FFCF4B08-D8E3-3D4F-78E1-3003B5910B9F}"/>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2967927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7628048"/>
      </p:ext>
    </p:extLst>
  </p:cSld>
  <p:clrMapOvr>
    <a:overrideClrMapping bg1="lt1" tx1="dk1" bg2="lt2" tx2="dk2" accent1="accent1" accent2="accent2" accent3="accent3" accent4="accent4" accent5="accent5" accent6="accent6" hlink="hlink" folHlink="folHlink"/>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4"/>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90285582"/>
      </p:ext>
    </p:extLst>
  </p:cSld>
  <p:clrMapOvr>
    <a:overrideClrMapping bg1="lt1" tx1="dk1" bg2="lt2" tx2="dk2" accent1="accent1" accent2="accent2" accent3="accent3" accent4="accent4" accent5="accent5" accent6="accent6" hlink="hlink" folHlink="folHlink"/>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09088975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BC34D64F-39FB-8253-59F3-52A6B0CAF7B8}"/>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803AB2DE-C646-1F51-5EF9-E5CDF0B38C14}"/>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7" name="Picture 16" descr="A black and purple triangle&#10;&#10;Description automatically generated">
              <a:extLst>
                <a:ext uri="{FF2B5EF4-FFF2-40B4-BE49-F238E27FC236}">
                  <a16:creationId xmlns:a16="http://schemas.microsoft.com/office/drawing/2014/main" id="{64510EE8-9FA2-9237-3A47-6FB922F07F3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1087577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B929A55E-0516-AA22-5CAE-B3B32D9995FE}"/>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61088543-7380-3DC5-E61F-CF4564B00135}"/>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1" name="Picture 20" descr="A black and purple triangle&#10;&#10;Description automatically generated">
              <a:extLst>
                <a:ext uri="{FF2B5EF4-FFF2-40B4-BE49-F238E27FC236}">
                  <a16:creationId xmlns:a16="http://schemas.microsoft.com/office/drawing/2014/main" id="{86C40597-2EAD-F31C-C9DF-9762F32C83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0189110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890885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9577377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4165618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7555184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4" name="Group 13">
            <a:extLst>
              <a:ext uri="{FF2B5EF4-FFF2-40B4-BE49-F238E27FC236}">
                <a16:creationId xmlns:a16="http://schemas.microsoft.com/office/drawing/2014/main" id="{5F7A086D-BA2D-3387-1F71-EC1954DCE146}"/>
              </a:ext>
            </a:extLst>
          </p:cNvPr>
          <p:cNvGrpSpPr/>
          <p:nvPr userDrawn="1"/>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07901668"/>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878831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2745054692"/>
      </p:ext>
    </p:extLst>
  </p:cSld>
  <p:clrMapOvr>
    <a:overrideClrMapping bg1="dk1" tx1="lt1" bg2="dk2" tx2="lt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6319715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4847355"/>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0831495"/>
      </p:ext>
    </p:extLst>
  </p:cSld>
  <p:clrMapOvr>
    <a:overrideClrMapping bg1="lt1" tx1="dk1" bg2="lt2" tx2="dk2" accent1="accent1" accent2="accent2" accent3="accent3" accent4="accent4" accent5="accent5" accent6="accent6" hlink="hlink" folHlink="folHlink"/>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71610648"/>
      </p:ext>
    </p:extLst>
  </p:cSld>
  <p:clrMapOvr>
    <a:overrideClrMapping bg1="lt1" tx1="dk1" bg2="lt2" tx2="dk2" accent1="accent1" accent2="accent2" accent3="accent3" accent4="accent4" accent5="accent5" accent6="accent6" hlink="hlink" folHlink="folHlink"/>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222065829"/>
      </p:ext>
    </p:extLst>
  </p:cSld>
  <p:clrMapOvr>
    <a:overrideClrMapping bg1="lt1" tx1="dk1" bg2="lt2" tx2="dk2" accent1="accent1" accent2="accent2" accent3="accent3" accent4="accent4" accent5="accent5" accent6="accent6" hlink="hlink" folHlink="folHlink"/>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1546425544"/>
      </p:ext>
    </p:extLst>
  </p:cSld>
  <p:clrMapOvr>
    <a:overrideClrMapping bg1="lt1" tx1="dk1" bg2="lt2" tx2="dk2" accent1="accent1" accent2="accent2" accent3="accent3" accent4="accent4" accent5="accent5" accent6="accent6" hlink="hlink" folHlink="folHlink"/>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644392519"/>
      </p:ext>
    </p:extLst>
  </p:cSld>
  <p:clrMapOvr>
    <a:overrideClrMapping bg1="lt1" tx1="dk1" bg2="lt2" tx2="dk2" accent1="accent1" accent2="accent2" accent3="accent3" accent4="accent4" accent5="accent5" accent6="accent6" hlink="hlink" folHlink="folHlink"/>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462319"/>
      </p:ext>
    </p:extLst>
  </p:cSld>
  <p:clrMapOvr>
    <a:overrideClrMapping bg1="lt1" tx1="dk1" bg2="lt2" tx2="dk2" accent1="accent1" accent2="accent2" accent3="accent3" accent4="accent4" accent5="accent5" accent6="accent6" hlink="hlink" folHlink="folHlink"/>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420656140"/>
      </p:ext>
    </p:extLst>
  </p:cSld>
  <p:clrMapOvr>
    <a:overrideClrMapping bg1="lt1" tx1="dk1" bg2="lt2" tx2="dk2" accent1="accent1" accent2="accent2" accent3="accent3" accent4="accent4" accent5="accent5" accent6="accent6" hlink="hlink" folHlink="folHlink"/>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4444034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8663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6760045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237335017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a:t>add thank you</a:t>
            </a:r>
            <a:endParaRPr lang="en-GB"/>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3CB513-1194-46DC-A5C4-DB3C7ECE35B5}"/>
              </a:ext>
            </a:extLst>
          </p:cNvPr>
          <p:cNvSpPr>
            <a:spLocks noGrp="1"/>
          </p:cNvSpPr>
          <p:nvPr>
            <p:ph type="dt" sz="half" idx="10"/>
          </p:nvPr>
        </p:nvSpPr>
        <p:spPr/>
        <p:txBody>
          <a:bodyPr/>
          <a:lstStyle/>
          <a:p>
            <a:fld id="{3E0C922A-320E-4606-A198-B8A5ECD1FA3F}" type="datetimeFigureOut">
              <a:rPr lang="en-GB" smtClean="0"/>
              <a:t>12/02/2025</a:t>
            </a:fld>
            <a:endParaRPr lang="en-GB"/>
          </a:p>
        </p:txBody>
      </p:sp>
      <p:sp>
        <p:nvSpPr>
          <p:cNvPr id="3" name="Footer Placeholder 2">
            <a:extLst>
              <a:ext uri="{FF2B5EF4-FFF2-40B4-BE49-F238E27FC236}">
                <a16:creationId xmlns:a16="http://schemas.microsoft.com/office/drawing/2014/main" id="{0277628C-F16C-438C-8CFB-033094B7436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F74AF7F-06DA-443E-99D7-422C4B9D17E5}"/>
              </a:ext>
            </a:extLst>
          </p:cNvPr>
          <p:cNvSpPr>
            <a:spLocks noGrp="1"/>
          </p:cNvSpPr>
          <p:nvPr>
            <p:ph type="sldNum" sz="quarter" idx="12"/>
          </p:nvPr>
        </p:nvSpPr>
        <p:spPr/>
        <p:txBody>
          <a:bodyPr/>
          <a:lstStyle/>
          <a:p>
            <a:fld id="{5A6D27F9-B34B-40A0-88F7-9F919899C5A6}" type="slidenum">
              <a:rPr lang="en-GB" smtClean="0"/>
              <a:t>‹#›</a:t>
            </a:fld>
            <a:endParaRPr lang="en-GB"/>
          </a:p>
        </p:txBody>
      </p:sp>
    </p:spTree>
    <p:extLst>
      <p:ext uri="{BB962C8B-B14F-4D97-AF65-F5344CB8AC3E}">
        <p14:creationId xmlns:p14="http://schemas.microsoft.com/office/powerpoint/2010/main" val="29541045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CF296-B5D2-4200-834E-1AA76F1E61B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A88E05E-578F-412C-9562-6E2F71EB0F2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45174E-ED9F-46F9-9BB9-DF58ED359CE0}"/>
              </a:ext>
            </a:extLst>
          </p:cNvPr>
          <p:cNvSpPr>
            <a:spLocks noGrp="1"/>
          </p:cNvSpPr>
          <p:nvPr>
            <p:ph type="dt" sz="half" idx="10"/>
          </p:nvPr>
        </p:nvSpPr>
        <p:spPr/>
        <p:txBody>
          <a:bodyPr/>
          <a:lstStyle/>
          <a:p>
            <a:fld id="{3E0C922A-320E-4606-A198-B8A5ECD1FA3F}" type="datetimeFigureOut">
              <a:rPr lang="en-GB" smtClean="0"/>
              <a:t>12/02/2025</a:t>
            </a:fld>
            <a:endParaRPr lang="en-GB"/>
          </a:p>
        </p:txBody>
      </p:sp>
      <p:sp>
        <p:nvSpPr>
          <p:cNvPr id="5" name="Footer Placeholder 4">
            <a:extLst>
              <a:ext uri="{FF2B5EF4-FFF2-40B4-BE49-F238E27FC236}">
                <a16:creationId xmlns:a16="http://schemas.microsoft.com/office/drawing/2014/main" id="{4D86D2F1-A2AD-4298-8E7E-EA9C7894DD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2BB900-8765-4E92-A28E-2CDEEAF44E22}"/>
              </a:ext>
            </a:extLst>
          </p:cNvPr>
          <p:cNvSpPr>
            <a:spLocks noGrp="1"/>
          </p:cNvSpPr>
          <p:nvPr>
            <p:ph type="sldNum" sz="quarter" idx="12"/>
          </p:nvPr>
        </p:nvSpPr>
        <p:spPr/>
        <p:txBody>
          <a:bodyPr/>
          <a:lstStyle/>
          <a:p>
            <a:fld id="{5A6D27F9-B34B-40A0-88F7-9F919899C5A6}" type="slidenum">
              <a:rPr lang="en-GB" smtClean="0"/>
              <a:t>‹#›</a:t>
            </a:fld>
            <a:endParaRPr lang="en-GB"/>
          </a:p>
        </p:txBody>
      </p:sp>
    </p:spTree>
    <p:extLst>
      <p:ext uri="{BB962C8B-B14F-4D97-AF65-F5344CB8AC3E}">
        <p14:creationId xmlns:p14="http://schemas.microsoft.com/office/powerpoint/2010/main" val="10569042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99C8D-B046-46DB-98E5-CB785AEFB40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3293D18-EB5F-47D7-A092-3EB12DFB0320}"/>
              </a:ext>
            </a:extLst>
          </p:cNvPr>
          <p:cNvSpPr>
            <a:spLocks noGrp="1"/>
          </p:cNvSpPr>
          <p:nvPr>
            <p:ph type="dt" sz="half" idx="10"/>
          </p:nvPr>
        </p:nvSpPr>
        <p:spPr/>
        <p:txBody>
          <a:bodyPr/>
          <a:lstStyle/>
          <a:p>
            <a:fld id="{3E0C922A-320E-4606-A198-B8A5ECD1FA3F}" type="datetimeFigureOut">
              <a:rPr lang="en-GB" smtClean="0"/>
              <a:t>12/02/2025</a:t>
            </a:fld>
            <a:endParaRPr lang="en-GB"/>
          </a:p>
        </p:txBody>
      </p:sp>
      <p:sp>
        <p:nvSpPr>
          <p:cNvPr id="4" name="Footer Placeholder 3">
            <a:extLst>
              <a:ext uri="{FF2B5EF4-FFF2-40B4-BE49-F238E27FC236}">
                <a16:creationId xmlns:a16="http://schemas.microsoft.com/office/drawing/2014/main" id="{C08CFEE7-7AE5-4468-8F19-6C21F7F0C4E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63BEDBC-5E35-4FF8-982F-663F2FA5D9EF}"/>
              </a:ext>
            </a:extLst>
          </p:cNvPr>
          <p:cNvSpPr>
            <a:spLocks noGrp="1"/>
          </p:cNvSpPr>
          <p:nvPr>
            <p:ph type="sldNum" sz="quarter" idx="12"/>
          </p:nvPr>
        </p:nvSpPr>
        <p:spPr/>
        <p:txBody>
          <a:bodyPr/>
          <a:lstStyle/>
          <a:p>
            <a:fld id="{5A6D27F9-B34B-40A0-88F7-9F919899C5A6}" type="slidenum">
              <a:rPr lang="en-GB" smtClean="0"/>
              <a:t>‹#›</a:t>
            </a:fld>
            <a:endParaRPr lang="en-GB"/>
          </a:p>
        </p:txBody>
      </p:sp>
    </p:spTree>
    <p:extLst>
      <p:ext uri="{BB962C8B-B14F-4D97-AF65-F5344CB8AC3E}">
        <p14:creationId xmlns:p14="http://schemas.microsoft.com/office/powerpoint/2010/main" val="1956128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20AAA-37DB-417E-9EC2-C8A16AE330A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6E75046-FD02-406C-BD22-F42F47E11DF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75DB0B2-2C47-4DBF-A865-D0FFCB2B44E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4AEC36B-6C86-4B35-B3C2-CE614DA81B1F}"/>
              </a:ext>
            </a:extLst>
          </p:cNvPr>
          <p:cNvSpPr>
            <a:spLocks noGrp="1"/>
          </p:cNvSpPr>
          <p:nvPr>
            <p:ph type="dt" sz="half" idx="10"/>
          </p:nvPr>
        </p:nvSpPr>
        <p:spPr/>
        <p:txBody>
          <a:bodyPr/>
          <a:lstStyle/>
          <a:p>
            <a:fld id="{3E0C922A-320E-4606-A198-B8A5ECD1FA3F}" type="datetimeFigureOut">
              <a:rPr lang="en-GB" smtClean="0"/>
              <a:t>12/02/2025</a:t>
            </a:fld>
            <a:endParaRPr lang="en-GB"/>
          </a:p>
        </p:txBody>
      </p:sp>
      <p:sp>
        <p:nvSpPr>
          <p:cNvPr id="6" name="Footer Placeholder 5">
            <a:extLst>
              <a:ext uri="{FF2B5EF4-FFF2-40B4-BE49-F238E27FC236}">
                <a16:creationId xmlns:a16="http://schemas.microsoft.com/office/drawing/2014/main" id="{2BEC178A-8163-4609-902A-188ECB3B10D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130CEF-A6CA-4F41-9051-2E79A0B49699}"/>
              </a:ext>
            </a:extLst>
          </p:cNvPr>
          <p:cNvSpPr>
            <a:spLocks noGrp="1"/>
          </p:cNvSpPr>
          <p:nvPr>
            <p:ph type="sldNum" sz="quarter" idx="12"/>
          </p:nvPr>
        </p:nvSpPr>
        <p:spPr/>
        <p:txBody>
          <a:bodyPr/>
          <a:lstStyle/>
          <a:p>
            <a:fld id="{5A6D27F9-B34B-40A0-88F7-9F919899C5A6}" type="slidenum">
              <a:rPr lang="en-GB" smtClean="0"/>
              <a:t>‹#›</a:t>
            </a:fld>
            <a:endParaRPr lang="en-GB"/>
          </a:p>
        </p:txBody>
      </p:sp>
    </p:spTree>
    <p:extLst>
      <p:ext uri="{BB962C8B-B14F-4D97-AF65-F5344CB8AC3E}">
        <p14:creationId xmlns:p14="http://schemas.microsoft.com/office/powerpoint/2010/main" val="1702547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47297" y="-89728"/>
            <a:ext cx="12485599" cy="1931287"/>
          </a:xfrm>
          <a:prstGeom prst="rect">
            <a:avLst/>
          </a:prstGeom>
        </p:spPr>
      </p:pic>
      <p:sp>
        <p:nvSpPr>
          <p:cNvPr id="17" name="Text Placeholder 3"/>
          <p:cNvSpPr>
            <a:spLocks noGrp="1"/>
          </p:cNvSpPr>
          <p:nvPr>
            <p:ph type="body" sz="quarter" idx="13"/>
          </p:nvPr>
        </p:nvSpPr>
        <p:spPr>
          <a:xfrm>
            <a:off x="1178989" y="2351436"/>
            <a:ext cx="8147119" cy="3665541"/>
          </a:xfrm>
          <a:prstGeom prst="rect">
            <a:avLst/>
          </a:prstGeom>
        </p:spPr>
        <p:txBody>
          <a:bodyPr/>
          <a:lstStyle>
            <a:lvl1pPr>
              <a:buClr>
                <a:srgbClr val="00B2DD"/>
              </a:buClr>
              <a:defRPr>
                <a:solidFill>
                  <a:schemeClr val="tx1"/>
                </a:solidFill>
              </a:defRPr>
            </a:lvl1pPr>
          </a:lstStyle>
          <a:p>
            <a:pPr>
              <a:buClr>
                <a:srgbClr val="00B2DD"/>
              </a:buClr>
            </a:pPr>
            <a:r>
              <a:rPr lang="en-US">
                <a:latin typeface="+mn-lt"/>
              </a:rPr>
              <a:t>Important parts of the text can be </a:t>
            </a:r>
            <a:r>
              <a:rPr lang="en-US" b="1">
                <a:latin typeface="+mn-lt"/>
                <a:ea typeface="Avenir Next Demi Bold" charset="0"/>
                <a:cs typeface="Avenir Next Demi Bold" charset="0"/>
              </a:rPr>
              <a:t>highlighted in demi bold weight</a:t>
            </a:r>
            <a:r>
              <a:rPr lang="en-US">
                <a:latin typeface="+mn-lt"/>
              </a:rPr>
              <a:t> for added impact.</a:t>
            </a:r>
          </a:p>
          <a:p>
            <a:pPr>
              <a:buClr>
                <a:srgbClr val="00B2DD"/>
              </a:buClr>
            </a:pPr>
            <a:r>
              <a:rPr lang="en-US" err="1">
                <a:latin typeface="+mn-lt"/>
              </a:rPr>
              <a:t>Nunc</a:t>
            </a:r>
            <a:r>
              <a:rPr lang="en-US">
                <a:latin typeface="+mn-lt"/>
              </a:rPr>
              <a:t> a </a:t>
            </a:r>
            <a:r>
              <a:rPr lang="en-US" err="1">
                <a:latin typeface="+mn-lt"/>
              </a:rPr>
              <a:t>nisl</a:t>
            </a:r>
            <a:r>
              <a:rPr lang="en-US">
                <a:latin typeface="+mn-lt"/>
              </a:rPr>
              <a:t> vitae </a:t>
            </a:r>
            <a:r>
              <a:rPr lang="en-US" b="1" err="1">
                <a:latin typeface="+mn-lt"/>
                <a:ea typeface="Avenir Next Demi Bold" charset="0"/>
                <a:cs typeface="Avenir Next Demi Bold" charset="0"/>
              </a:rPr>
              <a:t>massa</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a:latin typeface="+mn-lt"/>
              </a:rPr>
              <a:t>. </a:t>
            </a:r>
            <a:r>
              <a:rPr lang="en-US" err="1">
                <a:latin typeface="+mn-lt"/>
              </a:rPr>
              <a:t>Sed</a:t>
            </a:r>
            <a:r>
              <a:rPr lang="en-US">
                <a:latin typeface="+mn-lt"/>
              </a:rPr>
              <a:t> </a:t>
            </a:r>
            <a:r>
              <a:rPr lang="en-US" err="1">
                <a:latin typeface="+mn-lt"/>
              </a:rPr>
              <a:t>bibendum</a:t>
            </a:r>
            <a:r>
              <a:rPr lang="en-US">
                <a:latin typeface="+mn-lt"/>
              </a:rPr>
              <a:t> </a:t>
            </a:r>
            <a:r>
              <a:rPr lang="en-US" err="1">
                <a:latin typeface="+mn-lt"/>
              </a:rPr>
              <a:t>mauris</a:t>
            </a:r>
            <a:r>
              <a:rPr lang="en-US">
                <a:latin typeface="+mn-lt"/>
              </a:rPr>
              <a:t> id </a:t>
            </a:r>
            <a:r>
              <a:rPr lang="en-US" err="1">
                <a:latin typeface="+mn-lt"/>
              </a:rPr>
              <a:t>rutrum</a:t>
            </a:r>
            <a:r>
              <a:rPr lang="en-US">
                <a:latin typeface="+mn-lt"/>
              </a:rPr>
              <a:t> </a:t>
            </a:r>
            <a:r>
              <a:rPr lang="en-US" err="1">
                <a:latin typeface="+mn-lt"/>
              </a:rPr>
              <a:t>feugiat</a:t>
            </a:r>
            <a:r>
              <a:rPr lang="en-US">
                <a:latin typeface="+mn-lt"/>
              </a:rPr>
              <a:t>.</a:t>
            </a:r>
          </a:p>
          <a:p>
            <a:pPr>
              <a:buClr>
                <a:srgbClr val="00B2DD"/>
              </a:buClr>
            </a:pPr>
            <a:r>
              <a:rPr lang="en-US" b="1">
                <a:latin typeface="+mn-lt"/>
                <a:ea typeface="Avenir Next Demi Bold" charset="0"/>
                <a:cs typeface="Avenir Next Demi Bold" charset="0"/>
              </a:rPr>
              <a:t>Or every bullet point can be in demi bold</a:t>
            </a:r>
            <a:r>
              <a:rPr lang="en-US">
                <a:latin typeface="+mn-lt"/>
              </a:rPr>
              <a:t>.</a:t>
            </a:r>
          </a:p>
          <a:p>
            <a:r>
              <a:rPr lang="en-US" err="1"/>
              <a:t>Nunc</a:t>
            </a:r>
            <a:r>
              <a:rPr lang="en-US"/>
              <a:t> a </a:t>
            </a:r>
            <a:r>
              <a:rPr lang="en-US" err="1"/>
              <a:t>nisl</a:t>
            </a:r>
            <a:r>
              <a:rPr lang="en-US"/>
              <a:t> vitae </a:t>
            </a:r>
            <a:r>
              <a:rPr lang="en-US" b="1" err="1">
                <a:ea typeface="Avenir Next Demi Bold" charset="0"/>
                <a:cs typeface="Avenir Next Demi Bold" charset="0"/>
              </a:rPr>
              <a:t>massa</a:t>
            </a:r>
            <a:r>
              <a:rPr lang="en-US" b="1">
                <a:ea typeface="Avenir Next Demi Bold" charset="0"/>
                <a:cs typeface="Avenir Next Demi Bold" charset="0"/>
              </a:rPr>
              <a:t> </a:t>
            </a:r>
            <a:r>
              <a:rPr lang="en-US" b="1" err="1">
                <a:ea typeface="Avenir Next Demi Bold" charset="0"/>
                <a:cs typeface="Avenir Next Demi Bold" charset="0"/>
              </a:rPr>
              <a:t>volutpat</a:t>
            </a:r>
            <a:r>
              <a:rPr lang="en-US" b="1">
                <a:ea typeface="Avenir Next Demi Bold" charset="0"/>
                <a:cs typeface="Avenir Next Demi Bold" charset="0"/>
              </a:rPr>
              <a:t> </a:t>
            </a:r>
            <a:r>
              <a:rPr lang="en-US" b="1" err="1">
                <a:ea typeface="Avenir Next Demi Bold" charset="0"/>
                <a:cs typeface="Avenir Next Demi Bold" charset="0"/>
              </a:rPr>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a:p>
            <a:pPr>
              <a:buClr>
                <a:srgbClr val="00B2DD"/>
              </a:buClr>
            </a:pPr>
            <a:endParaRPr lang="en-US">
              <a:latin typeface="+mn-lt"/>
            </a:endParaRPr>
          </a:p>
          <a:p>
            <a:pPr>
              <a:buClr>
                <a:srgbClr val="00B2DD"/>
              </a:buClr>
            </a:pPr>
            <a:endParaRPr lang="en-US">
              <a:latin typeface="+mn-lt"/>
            </a:endParaRPr>
          </a:p>
        </p:txBody>
      </p:sp>
      <p:sp>
        <p:nvSpPr>
          <p:cNvPr id="18" name="Text Placeholder 4"/>
          <p:cNvSpPr>
            <a:spLocks noGrp="1"/>
          </p:cNvSpPr>
          <p:nvPr>
            <p:ph type="body" sz="quarter" idx="14"/>
          </p:nvPr>
        </p:nvSpPr>
        <p:spPr>
          <a:xfrm>
            <a:off x="1178989" y="1620934"/>
            <a:ext cx="7164912" cy="507823"/>
          </a:xfrm>
          <a:prstGeom prst="rect">
            <a:avLst/>
          </a:prstGeom>
        </p:spPr>
        <p:txBody>
          <a:bodyPr/>
          <a:lstStyle>
            <a:lvl1pPr marL="0" indent="0">
              <a:buFontTx/>
              <a:buNone/>
              <a:defRPr/>
            </a:lvl1pPr>
          </a:lstStyle>
          <a:p>
            <a:r>
              <a:rPr lang="en-US">
                <a:solidFill>
                  <a:srgbClr val="00B2DD"/>
                </a:solidFill>
                <a:latin typeface="+mn-lt"/>
              </a:rPr>
              <a:t>Page title (more bullet points)</a:t>
            </a:r>
          </a:p>
          <a:p>
            <a:endParaRPr lang="en-US">
              <a:solidFill>
                <a:srgbClr val="00B2DD"/>
              </a:solidFill>
              <a:latin typeface="+mn-lt"/>
            </a:endParaRPr>
          </a:p>
        </p:txBody>
      </p:sp>
    </p:spTree>
    <p:extLst>
      <p:ext uri="{BB962C8B-B14F-4D97-AF65-F5344CB8AC3E}">
        <p14:creationId xmlns:p14="http://schemas.microsoft.com/office/powerpoint/2010/main" val="2191139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B4A84-31AD-4B31-9890-55C1B909D7C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656B5A6-FA56-489D-9E57-951474F341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899F834-B0A5-4D4B-8E95-F69B230C58D3}"/>
              </a:ext>
            </a:extLst>
          </p:cNvPr>
          <p:cNvSpPr>
            <a:spLocks noGrp="1"/>
          </p:cNvSpPr>
          <p:nvPr>
            <p:ph type="dt" sz="half" idx="10"/>
          </p:nvPr>
        </p:nvSpPr>
        <p:spPr/>
        <p:txBody>
          <a:bodyPr/>
          <a:lstStyle/>
          <a:p>
            <a:fld id="{3E0C922A-320E-4606-A198-B8A5ECD1FA3F}" type="datetimeFigureOut">
              <a:rPr lang="en-GB" smtClean="0"/>
              <a:t>12/02/2025</a:t>
            </a:fld>
            <a:endParaRPr lang="en-GB"/>
          </a:p>
        </p:txBody>
      </p:sp>
      <p:sp>
        <p:nvSpPr>
          <p:cNvPr id="5" name="Footer Placeholder 4">
            <a:extLst>
              <a:ext uri="{FF2B5EF4-FFF2-40B4-BE49-F238E27FC236}">
                <a16:creationId xmlns:a16="http://schemas.microsoft.com/office/drawing/2014/main" id="{C5EF7532-ACC0-489D-9664-85BAD8EFFC6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81CF98-2AAD-46AF-8545-7926E9E363F2}"/>
              </a:ext>
            </a:extLst>
          </p:cNvPr>
          <p:cNvSpPr>
            <a:spLocks noGrp="1"/>
          </p:cNvSpPr>
          <p:nvPr>
            <p:ph type="sldNum" sz="quarter" idx="12"/>
          </p:nvPr>
        </p:nvSpPr>
        <p:spPr/>
        <p:txBody>
          <a:bodyPr/>
          <a:lstStyle/>
          <a:p>
            <a:fld id="{5A6D27F9-B34B-40A0-88F7-9F919899C5A6}" type="slidenum">
              <a:rPr lang="en-GB" smtClean="0"/>
              <a:t>‹#›</a:t>
            </a:fld>
            <a:endParaRPr lang="en-GB"/>
          </a:p>
        </p:txBody>
      </p:sp>
    </p:spTree>
    <p:extLst>
      <p:ext uri="{BB962C8B-B14F-4D97-AF65-F5344CB8AC3E}">
        <p14:creationId xmlns:p14="http://schemas.microsoft.com/office/powerpoint/2010/main" val="40529654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D7583C9-ED85-324A-B11C-09695A903AEC}"/>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371692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4480026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7187631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D0758348-F182-4750-124C-AA98CD81E576}"/>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15546239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8301941"/>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7950118"/>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901297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4" name="Group 13">
            <a:extLst>
              <a:ext uri="{FF2B5EF4-FFF2-40B4-BE49-F238E27FC236}">
                <a16:creationId xmlns:a16="http://schemas.microsoft.com/office/drawing/2014/main" id="{01F2BB5C-5546-4D1C-C205-D55ED6A0643B}"/>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8F36E84-4A38-613C-18F7-22FADC8FBE6B}"/>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6" name="Picture 15" descr="A black and purple triangle&#10;&#10;Description automatically generated">
              <a:extLst>
                <a:ext uri="{FF2B5EF4-FFF2-40B4-BE49-F238E27FC236}">
                  <a16:creationId xmlns:a16="http://schemas.microsoft.com/office/drawing/2014/main" id="{3DF83B20-A248-43C2-B605-4829186D09F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737609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8" name="Group 17">
            <a:extLst>
              <a:ext uri="{FF2B5EF4-FFF2-40B4-BE49-F238E27FC236}">
                <a16:creationId xmlns:a16="http://schemas.microsoft.com/office/drawing/2014/main" id="{B8AA8F44-B006-5391-A3E1-18C6CECF36A1}"/>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CB94AC52-4964-D4D9-959F-72B5668CF896}"/>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0" name="Picture 19" descr="A black and purple triangle&#10;&#10;Description automatically generated">
              <a:extLst>
                <a:ext uri="{FF2B5EF4-FFF2-40B4-BE49-F238E27FC236}">
                  <a16:creationId xmlns:a16="http://schemas.microsoft.com/office/drawing/2014/main" id="{0836C59B-AAFE-D7A4-02FE-F6A3EE920D4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29008994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677795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4170368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01004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34501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FD6AA1-5B65-4199-97DF-E2FFAAB77048}"/>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062975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085929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a:t>  </a:t>
            </a:r>
            <a:endParaRPr lang="en-GB"/>
          </a:p>
        </p:txBody>
      </p:sp>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644371" y="426284"/>
            <a:ext cx="1223964" cy="814388"/>
          </a:xfrm>
          <a:prstGeom prst="rect">
            <a:avLst/>
          </a:prstGeom>
        </p:spPr>
      </p:pic>
    </p:spTree>
    <p:custDataLst>
      <p:tags r:id="rId1"/>
    </p:custDataLst>
    <p:extLst>
      <p:ext uri="{BB962C8B-B14F-4D97-AF65-F5344CB8AC3E}">
        <p14:creationId xmlns:p14="http://schemas.microsoft.com/office/powerpoint/2010/main" val="3832808394"/>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4847644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1403695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2"/>
                  </a:solidFill>
                  <a:latin typeface="+mn-lt"/>
                  <a:ea typeface="Inter Semi Bold" panose="02000703000000020004" pitchFamily="50" charset="0"/>
                  <a:cs typeface="Inter Semi Bold" panose="02000703000000020004" pitchFamily="50" charset="0"/>
                </a:rPr>
                <a:t>How to insert </a:t>
              </a:r>
              <a:br>
                <a:rPr lang="en-GB" sz="2400">
                  <a:solidFill>
                    <a:schemeClr val="tx2"/>
                  </a:solidFill>
                  <a:latin typeface="+mn-lt"/>
                  <a:ea typeface="Inter Semi Bold" panose="02000703000000020004" pitchFamily="50" charset="0"/>
                  <a:cs typeface="Inter Semi Bold" panose="02000703000000020004" pitchFamily="50" charset="0"/>
                </a:rPr>
              </a:br>
              <a:r>
                <a:rPr lang="en-GB" sz="240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85984736"/>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20013461"/>
      </p:ext>
    </p:extLst>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1581015449"/>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3805212451"/>
      </p:ext>
    </p:extLst>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053697707"/>
      </p:ext>
    </p:extLst>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13243173"/>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867989094"/>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1986793"/>
      </p:ext>
    </p:extLst>
  </p:cSld>
  <p:clrMapOvr>
    <a:overrideClrMapping bg1="lt1" tx1="dk1" bg2="lt2" tx2="dk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8283577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75489596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2953083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77029107"/>
      </p:ext>
    </p:extLst>
  </p:cSld>
  <p:clrMapOvr>
    <a:overrideClrMapping bg1="lt1" tx1="dk1" bg2="lt2" tx2="dk2" accent1="accent1" accent2="accent2" accent3="accent3" accent4="accent4" accent5="accent5" accent6="accent6" hlink="hlink" folHlink="folHlink"/>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76791360"/>
      </p:ext>
    </p:extLst>
  </p:cSld>
  <p:clrMapOvr>
    <a:overrideClrMapping bg1="lt1" tx1="dk1" bg2="lt2" tx2="dk2" accent1="accent1" accent2="accent2" accent3="accent3" accent4="accent4" accent5="accent5" accent6="accent6" hlink="hlink" folHlink="folHlink"/>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8652605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0207264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8194618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110300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020712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8646606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47411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2665552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3102725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a:t>  </a:t>
            </a:r>
            <a:endParaRPr lang="en-GB"/>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3029483279"/>
      </p:ext>
    </p:extLst>
  </p:cSld>
  <p:clrMapOvr>
    <a:overrideClrMapping bg1="dk1" tx1="lt1" bg2="dk2" tx2="lt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6001878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47188001"/>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89956368"/>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62688651"/>
      </p:ext>
    </p:extLst>
  </p:cSld>
  <p:clrMapOvr>
    <a:overrideClrMapping bg1="lt1" tx1="dk1" bg2="lt2" tx2="dk2" accent1="accent1" accent2="accent2" accent3="accent3" accent4="accent4" accent5="accent5" accent6="accent6" hlink="hlink" folHlink="folHlink"/>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4067001284"/>
      </p:ext>
    </p:extLst>
  </p:cSld>
  <p:clrMapOvr>
    <a:overrideClrMapping bg1="lt1" tx1="dk1" bg2="lt2" tx2="dk2" accent1="accent1" accent2="accent2" accent3="accent3" accent4="accent4" accent5="accent5" accent6="accent6" hlink="hlink" folHlink="folHlink"/>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2292336827"/>
      </p:ext>
    </p:extLst>
  </p:cSld>
  <p:clrMapOvr>
    <a:overrideClrMapping bg1="lt1" tx1="dk1" bg2="lt2" tx2="dk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4148392566"/>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7870391"/>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864071041"/>
      </p:ext>
    </p:extLst>
  </p:cSld>
  <p:clrMapOvr>
    <a:overrideClrMapping bg1="lt1" tx1="dk1" bg2="lt2" tx2="dk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939210252"/>
      </p:ext>
    </p:extLst>
  </p:cSld>
  <p:clrMapOvr>
    <a:overrideClrMapping bg1="lt1" tx1="dk1" bg2="lt2" tx2="dk2" accent1="accent1" accent2="accent2" accent3="accent3" accent4="accent4" accent5="accent5" accent6="accent6" hlink="hlink" folHlink="folHlink"/>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C96D1B8D-880F-0224-C11A-A32E0444EB40}"/>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8029900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FDED245D-130D-6B8C-CFF9-549B8476E5BD}"/>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88049935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F837BD50-2EEA-E5CC-6BFE-F8C21426AAEB}"/>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30960404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34517573"/>
      </p:ext>
    </p:extLst>
  </p:cSld>
  <p:clrMapOvr>
    <a:overrideClrMapping bg1="lt1" tx1="dk1" bg2="lt2" tx2="dk2" accent1="accent1" accent2="accent2" accent3="accent3" accent4="accent4" accent5="accent5" accent6="accent6" hlink="hlink" folHlink="folHlink"/>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75587631"/>
      </p:ext>
    </p:extLst>
  </p:cSld>
  <p:clrMapOvr>
    <a:overrideClrMapping bg1="lt1" tx1="dk1" bg2="lt2" tx2="dk2" accent1="accent1" accent2="accent2" accent3="accent3" accent4="accent4" accent5="accent5" accent6="accent6" hlink="hlink" folHlink="folHlink"/>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50291125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4" name="Group 13">
            <a:extLst>
              <a:ext uri="{FF2B5EF4-FFF2-40B4-BE49-F238E27FC236}">
                <a16:creationId xmlns:a16="http://schemas.microsoft.com/office/drawing/2014/main" id="{69ED4337-6F2C-651D-D973-C5C1EA941E6A}"/>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6A8F1D9-A544-47C8-0A2C-C80F74A46B49}"/>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6" name="Picture 15" descr="A black and purple triangle&#10;&#10;Description automatically generated">
              <a:extLst>
                <a:ext uri="{FF2B5EF4-FFF2-40B4-BE49-F238E27FC236}">
                  <a16:creationId xmlns:a16="http://schemas.microsoft.com/office/drawing/2014/main" id="{D3530EFC-44B7-2610-7232-860BA72EAA5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47873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8" name="Group 17">
            <a:extLst>
              <a:ext uri="{FF2B5EF4-FFF2-40B4-BE49-F238E27FC236}">
                <a16:creationId xmlns:a16="http://schemas.microsoft.com/office/drawing/2014/main" id="{8A1ADF51-ED23-7D9A-18A1-D7BA4F0F1C63}"/>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B980D404-E9D4-FACF-7F32-045EE60D1582}"/>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0" name="Picture 19" descr="A black and purple triangle&#10;&#10;Description automatically generated">
              <a:extLst>
                <a:ext uri="{FF2B5EF4-FFF2-40B4-BE49-F238E27FC236}">
                  <a16:creationId xmlns:a16="http://schemas.microsoft.com/office/drawing/2014/main" id="{BF000745-DFD9-BA7A-0371-79CE308CC65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6780515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13599"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525882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449144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2719677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13599" cy="346298"/>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3740478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FF385467-AA31-8D0A-486A-97D6EC9359F3}"/>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4865D3FD-14AC-075C-24AC-1141E722266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BE5755B2-1293-8BF8-4569-0131D0FBE4D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5F8A1459-E057-E1AE-E1F8-D801F8C280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C2DEFB2C-1BD9-56E2-B91B-757ED6687B3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96035551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4959726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1893083069"/>
      </p:ext>
    </p:extLst>
  </p:cSld>
  <p:clrMapOvr>
    <a:overrideClrMapping bg1="dk1" tx1="lt1" bg2="dk2" tx2="lt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3309296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0403517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theme" Target="../theme/theme2.xml"/><Relationship Id="rId3" Type="http://schemas.openxmlformats.org/officeDocument/2006/relationships/slideLayout" Target="../slideLayouts/slideLayout35.xml"/><Relationship Id="rId21" Type="http://schemas.openxmlformats.org/officeDocument/2006/relationships/slideLayout" Target="../slideLayouts/slideLayout53.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theme" Target="../theme/theme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tags" Target="../tags/tag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theme" Target="../theme/theme4.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tags" Target="../tags/tag8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5.xml"/><Relationship Id="rId13" Type="http://schemas.openxmlformats.org/officeDocument/2006/relationships/slideLayout" Target="../slideLayouts/slideLayout120.xml"/><Relationship Id="rId18" Type="http://schemas.openxmlformats.org/officeDocument/2006/relationships/slideLayout" Target="../slideLayouts/slideLayout125.xml"/><Relationship Id="rId26" Type="http://schemas.openxmlformats.org/officeDocument/2006/relationships/theme" Target="../theme/theme5.xml"/><Relationship Id="rId3" Type="http://schemas.openxmlformats.org/officeDocument/2006/relationships/slideLayout" Target="../slideLayouts/slideLayout110.xml"/><Relationship Id="rId21" Type="http://schemas.openxmlformats.org/officeDocument/2006/relationships/slideLayout" Target="../slideLayouts/slideLayout128.xml"/><Relationship Id="rId7" Type="http://schemas.openxmlformats.org/officeDocument/2006/relationships/slideLayout" Target="../slideLayouts/slideLayout114.xml"/><Relationship Id="rId12" Type="http://schemas.openxmlformats.org/officeDocument/2006/relationships/slideLayout" Target="../slideLayouts/slideLayout119.xml"/><Relationship Id="rId17" Type="http://schemas.openxmlformats.org/officeDocument/2006/relationships/slideLayout" Target="../slideLayouts/slideLayout124.xml"/><Relationship Id="rId25" Type="http://schemas.openxmlformats.org/officeDocument/2006/relationships/slideLayout" Target="../slideLayouts/slideLayout132.xml"/><Relationship Id="rId2" Type="http://schemas.openxmlformats.org/officeDocument/2006/relationships/slideLayout" Target="../slideLayouts/slideLayout109.xml"/><Relationship Id="rId16" Type="http://schemas.openxmlformats.org/officeDocument/2006/relationships/slideLayout" Target="../slideLayouts/slideLayout123.xml"/><Relationship Id="rId20" Type="http://schemas.openxmlformats.org/officeDocument/2006/relationships/slideLayout" Target="../slideLayouts/slideLayout127.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24" Type="http://schemas.openxmlformats.org/officeDocument/2006/relationships/slideLayout" Target="../slideLayouts/slideLayout131.xml"/><Relationship Id="rId5" Type="http://schemas.openxmlformats.org/officeDocument/2006/relationships/slideLayout" Target="../slideLayouts/slideLayout112.xml"/><Relationship Id="rId15" Type="http://schemas.openxmlformats.org/officeDocument/2006/relationships/slideLayout" Target="../slideLayouts/slideLayout122.xml"/><Relationship Id="rId23" Type="http://schemas.openxmlformats.org/officeDocument/2006/relationships/slideLayout" Target="../slideLayouts/slideLayout130.xml"/><Relationship Id="rId10" Type="http://schemas.openxmlformats.org/officeDocument/2006/relationships/slideLayout" Target="../slideLayouts/slideLayout117.xml"/><Relationship Id="rId19" Type="http://schemas.openxmlformats.org/officeDocument/2006/relationships/slideLayout" Target="../slideLayouts/slideLayout126.xml"/><Relationship Id="rId4" Type="http://schemas.openxmlformats.org/officeDocument/2006/relationships/slideLayout" Target="../slideLayouts/slideLayout111.xml"/><Relationship Id="rId9" Type="http://schemas.openxmlformats.org/officeDocument/2006/relationships/slideLayout" Target="../slideLayouts/slideLayout116.xml"/><Relationship Id="rId14" Type="http://schemas.openxmlformats.org/officeDocument/2006/relationships/slideLayout" Target="../slideLayouts/slideLayout121.xml"/><Relationship Id="rId22" Type="http://schemas.openxmlformats.org/officeDocument/2006/relationships/slideLayout" Target="../slideLayouts/slideLayout129.xml"/><Relationship Id="rId27" Type="http://schemas.openxmlformats.org/officeDocument/2006/relationships/tags" Target="../tags/tag10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slideLayout" Target="../slideLayouts/slideLayout145.xml"/><Relationship Id="rId18" Type="http://schemas.openxmlformats.org/officeDocument/2006/relationships/slideLayout" Target="../slideLayouts/slideLayout150.xml"/><Relationship Id="rId26" Type="http://schemas.openxmlformats.org/officeDocument/2006/relationships/theme" Target="../theme/theme6.xml"/><Relationship Id="rId3" Type="http://schemas.openxmlformats.org/officeDocument/2006/relationships/slideLayout" Target="../slideLayouts/slideLayout135.xml"/><Relationship Id="rId21" Type="http://schemas.openxmlformats.org/officeDocument/2006/relationships/slideLayout" Target="../slideLayouts/slideLayout153.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17" Type="http://schemas.openxmlformats.org/officeDocument/2006/relationships/slideLayout" Target="../slideLayouts/slideLayout149.xml"/><Relationship Id="rId25" Type="http://schemas.openxmlformats.org/officeDocument/2006/relationships/slideLayout" Target="../slideLayouts/slideLayout157.xml"/><Relationship Id="rId2" Type="http://schemas.openxmlformats.org/officeDocument/2006/relationships/slideLayout" Target="../slideLayouts/slideLayout134.xml"/><Relationship Id="rId16" Type="http://schemas.openxmlformats.org/officeDocument/2006/relationships/slideLayout" Target="../slideLayouts/slideLayout148.xml"/><Relationship Id="rId20" Type="http://schemas.openxmlformats.org/officeDocument/2006/relationships/slideLayout" Target="../slideLayouts/slideLayout152.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24" Type="http://schemas.openxmlformats.org/officeDocument/2006/relationships/slideLayout" Target="../slideLayouts/slideLayout156.xml"/><Relationship Id="rId5" Type="http://schemas.openxmlformats.org/officeDocument/2006/relationships/slideLayout" Target="../slideLayouts/slideLayout137.xml"/><Relationship Id="rId15" Type="http://schemas.openxmlformats.org/officeDocument/2006/relationships/slideLayout" Target="../slideLayouts/slideLayout147.xml"/><Relationship Id="rId23" Type="http://schemas.openxmlformats.org/officeDocument/2006/relationships/slideLayout" Target="../slideLayouts/slideLayout155.xml"/><Relationship Id="rId10" Type="http://schemas.openxmlformats.org/officeDocument/2006/relationships/slideLayout" Target="../slideLayouts/slideLayout142.xml"/><Relationship Id="rId19" Type="http://schemas.openxmlformats.org/officeDocument/2006/relationships/slideLayout" Target="../slideLayouts/slideLayout151.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slideLayout" Target="../slideLayouts/slideLayout146.xml"/><Relationship Id="rId22" Type="http://schemas.openxmlformats.org/officeDocument/2006/relationships/slideLayout" Target="../slideLayouts/slideLayout154.xml"/><Relationship Id="rId27" Type="http://schemas.openxmlformats.org/officeDocument/2006/relationships/tags" Target="../tags/tag1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34"/>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780" r:id="rId16"/>
    <p:sldLayoutId id="2147483670" r:id="rId17"/>
    <p:sldLayoutId id="2147483760" r:id="rId18"/>
    <p:sldLayoutId id="2147483906" r:id="rId19"/>
    <p:sldLayoutId id="2147483761" r:id="rId20"/>
    <p:sldLayoutId id="2147483907" r:id="rId21"/>
    <p:sldLayoutId id="2147483667" r:id="rId22"/>
    <p:sldLayoutId id="2147483771" r:id="rId23"/>
    <p:sldLayoutId id="2147483770" r:id="rId24"/>
    <p:sldLayoutId id="2147483660" r:id="rId25"/>
    <p:sldLayoutId id="2147483918" r:id="rId26"/>
    <p:sldLayoutId id="2147483919" r:id="rId27"/>
    <p:sldLayoutId id="2147483920" r:id="rId28"/>
    <p:sldLayoutId id="2147483921" r:id="rId29"/>
    <p:sldLayoutId id="2147483922" r:id="rId30"/>
    <p:sldLayoutId id="2147483923" r:id="rId31"/>
    <p:sldLayoutId id="2147483924" r:id="rId32"/>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340244933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8" r:id="rId16"/>
    <p:sldLayoutId id="2147483799" r:id="rId17"/>
    <p:sldLayoutId id="2147483800" r:id="rId18"/>
    <p:sldLayoutId id="2147483908" r:id="rId19"/>
    <p:sldLayoutId id="2147483801" r:id="rId20"/>
    <p:sldLayoutId id="2147483909" r:id="rId21"/>
    <p:sldLayoutId id="2147483802" r:id="rId22"/>
    <p:sldLayoutId id="2147483803" r:id="rId23"/>
    <p:sldLayoutId id="2147483804" r:id="rId24"/>
    <p:sldLayoutId id="21474838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153753782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3" r:id="rId16"/>
    <p:sldLayoutId id="2147483824" r:id="rId17"/>
    <p:sldLayoutId id="2147483825" r:id="rId18"/>
    <p:sldLayoutId id="2147483910" r:id="rId19"/>
    <p:sldLayoutId id="2147483826" r:id="rId20"/>
    <p:sldLayoutId id="2147483911" r:id="rId21"/>
    <p:sldLayoutId id="2147483827" r:id="rId22"/>
    <p:sldLayoutId id="2147483828" r:id="rId23"/>
    <p:sldLayoutId id="2147483829" r:id="rId24"/>
    <p:sldLayoutId id="214748383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1901971054"/>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8" r:id="rId16"/>
    <p:sldLayoutId id="2147483849" r:id="rId17"/>
    <p:sldLayoutId id="2147483850" r:id="rId18"/>
    <p:sldLayoutId id="2147483912" r:id="rId19"/>
    <p:sldLayoutId id="2147483851" r:id="rId20"/>
    <p:sldLayoutId id="2147483913" r:id="rId21"/>
    <p:sldLayoutId id="2147483852" r:id="rId22"/>
    <p:sldLayoutId id="2147483853" r:id="rId23"/>
    <p:sldLayoutId id="2147483854" r:id="rId24"/>
    <p:sldLayoutId id="214748385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2675682169"/>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3" r:id="rId16"/>
    <p:sldLayoutId id="2147483874" r:id="rId17"/>
    <p:sldLayoutId id="2147483875" r:id="rId18"/>
    <p:sldLayoutId id="2147483914" r:id="rId19"/>
    <p:sldLayoutId id="2147483876" r:id="rId20"/>
    <p:sldLayoutId id="2147483915" r:id="rId21"/>
    <p:sldLayoutId id="2147483877" r:id="rId22"/>
    <p:sldLayoutId id="2147483878" r:id="rId23"/>
    <p:sldLayoutId id="2147483879" r:id="rId24"/>
    <p:sldLayoutId id="214748388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3319380951"/>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8" r:id="rId16"/>
    <p:sldLayoutId id="2147483899" r:id="rId17"/>
    <p:sldLayoutId id="2147483900" r:id="rId18"/>
    <p:sldLayoutId id="2147483916" r:id="rId19"/>
    <p:sldLayoutId id="2147483901" r:id="rId20"/>
    <p:sldLayoutId id="2147483917" r:id="rId21"/>
    <p:sldLayoutId id="2147483902" r:id="rId22"/>
    <p:sldLayoutId id="2147483903" r:id="rId23"/>
    <p:sldLayoutId id="2147483904" r:id="rId24"/>
    <p:sldLayoutId id="21474839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arwick.ac.uk/services/wss/students/counselling/groupcounselling/cftforperfectionism/" TargetMode="Externa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29.jpeg"/><Relationship Id="rId5" Type="http://schemas.openxmlformats.org/officeDocument/2006/relationships/hyperlink" Target="https://warwick.ac.uk/services/wss/students/counselling/groupcounselling/traumasymptomsgroup/" TargetMode="External"/><Relationship Id="rId4" Type="http://schemas.openxmlformats.org/officeDocument/2006/relationships/hyperlink" Target="https://warwick.ac.uk/services/wss/students/counselling/groupcounselling/neuro-diverseinterpersonalrelations/"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wellbeing.warwick.ac.uk" TargetMode="External"/><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8.xml"/><Relationship Id="rId1" Type="http://schemas.openxmlformats.org/officeDocument/2006/relationships/slideLayout" Target="../slideLayouts/slideLayout18.xml"/><Relationship Id="rId5" Type="http://schemas.openxmlformats.org/officeDocument/2006/relationships/image" Target="../media/image33.jpeg"/><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9.svg"/><Relationship Id="rId2" Type="http://schemas.openxmlformats.org/officeDocument/2006/relationships/notesSlide" Target="../notesSlides/notesSlide9.xml"/><Relationship Id="rId1" Type="http://schemas.openxmlformats.org/officeDocument/2006/relationships/slideLayout" Target="../slideLayouts/slideLayout31.xml"/><Relationship Id="rId6" Type="http://schemas.openxmlformats.org/officeDocument/2006/relationships/image" Target="../media/image38.png"/><Relationship Id="rId5" Type="http://schemas.openxmlformats.org/officeDocument/2006/relationships/image" Target="../media/image37.jpeg"/><Relationship Id="rId4" Type="http://schemas.openxmlformats.org/officeDocument/2006/relationships/image" Target="../media/image36.jpe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1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1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png"/></Relationships>
</file>

<file path=ppt/slides/_rels/slide23.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6.xml"/><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image" Target="../media/image28.jpeg"/><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8C9664A-A4F9-B4FB-4E9B-25DB76BDD390}"/>
              </a:ext>
            </a:extLst>
          </p:cNvPr>
          <p:cNvSpPr>
            <a:spLocks noGrp="1"/>
          </p:cNvSpPr>
          <p:nvPr>
            <p:ph type="title"/>
          </p:nvPr>
        </p:nvSpPr>
        <p:spPr/>
        <p:txBody>
          <a:bodyPr anchor="b">
            <a:normAutofit/>
          </a:bodyPr>
          <a:lstStyle/>
          <a:p>
            <a:r>
              <a:rPr lang="en-GB"/>
              <a:t>Wellbeing &amp; Student Support</a:t>
            </a:r>
          </a:p>
        </p:txBody>
      </p:sp>
      <p:pic>
        <p:nvPicPr>
          <p:cNvPr id="15" name="Picture Placeholder 14">
            <a:extLst>
              <a:ext uri="{FF2B5EF4-FFF2-40B4-BE49-F238E27FC236}">
                <a16:creationId xmlns:a16="http://schemas.microsoft.com/office/drawing/2014/main" id="{1254D8CE-94F8-2E37-3122-FB7469AC764C}"/>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6465" r="16465"/>
          <a:stretch/>
        </p:blipFill>
        <p:spPr>
          <a:noFill/>
        </p:spPr>
      </p:pic>
      <p:sp>
        <p:nvSpPr>
          <p:cNvPr id="8" name="Text Placeholder 7">
            <a:extLst>
              <a:ext uri="{FF2B5EF4-FFF2-40B4-BE49-F238E27FC236}">
                <a16:creationId xmlns:a16="http://schemas.microsoft.com/office/drawing/2014/main" id="{70176F31-1B56-571C-7742-D6E9FC640A8E}"/>
              </a:ext>
            </a:extLst>
          </p:cNvPr>
          <p:cNvSpPr>
            <a:spLocks noGrp="1"/>
          </p:cNvSpPr>
          <p:nvPr>
            <p:ph type="body" sz="quarter" idx="13"/>
          </p:nvPr>
        </p:nvSpPr>
        <p:spPr/>
        <p:txBody>
          <a:bodyPr>
            <a:normAutofit/>
          </a:bodyPr>
          <a:lstStyle/>
          <a:p>
            <a:r>
              <a:rPr lang="en-GB"/>
              <a:t>Services and resources available to you</a:t>
            </a:r>
          </a:p>
        </p:txBody>
      </p:sp>
      <p:sp>
        <p:nvSpPr>
          <p:cNvPr id="17" name="Text Placeholder 16">
            <a:extLst>
              <a:ext uri="{FF2B5EF4-FFF2-40B4-BE49-F238E27FC236}">
                <a16:creationId xmlns:a16="http://schemas.microsoft.com/office/drawing/2014/main" id="{20A1C4E6-36BE-F933-6DBB-B69BC3BA1FEC}"/>
              </a:ext>
            </a:extLst>
          </p:cNvPr>
          <p:cNvSpPr>
            <a:spLocks noGrp="1"/>
          </p:cNvSpPr>
          <p:nvPr>
            <p:ph type="body" sz="quarter" idx="14"/>
          </p:nvPr>
        </p:nvSpPr>
        <p:spPr/>
        <p:txBody>
          <a:bodyPr/>
          <a:lstStyle/>
          <a:p>
            <a:r>
              <a:rPr lang="en-GB" dirty="0"/>
              <a:t>12</a:t>
            </a:r>
            <a:r>
              <a:rPr lang="en-GB" baseline="30000" dirty="0"/>
              <a:t>th</a:t>
            </a:r>
            <a:r>
              <a:rPr lang="en-GB" dirty="0"/>
              <a:t> February 2025</a:t>
            </a:r>
          </a:p>
          <a:p>
            <a:r>
              <a:rPr lang="en-GB"/>
              <a:t>Janet Winter</a:t>
            </a:r>
          </a:p>
        </p:txBody>
      </p:sp>
      <p:sp>
        <p:nvSpPr>
          <p:cNvPr id="4" name="Slide Number Placeholder 3" hidden="1">
            <a:extLst>
              <a:ext uri="{FF2B5EF4-FFF2-40B4-BE49-F238E27FC236}">
                <a16:creationId xmlns:a16="http://schemas.microsoft.com/office/drawing/2014/main" id="{66FC946F-804B-5061-222F-FEF179176C86}"/>
              </a:ext>
            </a:extLst>
          </p:cNvPr>
          <p:cNvSpPr>
            <a:spLocks noGrp="1"/>
          </p:cNvSpPr>
          <p:nvPr>
            <p:ph type="sldNum" sz="quarter" idx="4294967295"/>
          </p:nvPr>
        </p:nvSpPr>
        <p:spPr>
          <a:xfrm>
            <a:off x="11328400" y="6330950"/>
            <a:ext cx="863600" cy="365125"/>
          </a:xfrm>
        </p:spPr>
        <p:txBody>
          <a:bodyPr/>
          <a:lstStyle/>
          <a:p>
            <a:fld id="{E8F1A65C-595C-4736-BF40-F7D31E789466}" type="slidenum">
              <a:rPr lang="en-GB" smtClean="0"/>
              <a:pPr/>
              <a:t>1</a:t>
            </a:fld>
            <a:endParaRPr lang="en-GB"/>
          </a:p>
        </p:txBody>
      </p:sp>
    </p:spTree>
    <p:extLst>
      <p:ext uri="{BB962C8B-B14F-4D97-AF65-F5344CB8AC3E}">
        <p14:creationId xmlns:p14="http://schemas.microsoft.com/office/powerpoint/2010/main" val="32019274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44DCAA6-99E9-E6D8-8989-6C84E4F26A46}"/>
              </a:ext>
            </a:extLst>
          </p:cNvPr>
          <p:cNvSpPr txBox="1"/>
          <p:nvPr/>
        </p:nvSpPr>
        <p:spPr>
          <a:xfrm>
            <a:off x="682388" y="3098042"/>
            <a:ext cx="5308979" cy="852985"/>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b="1" kern="1200">
                <a:solidFill>
                  <a:srgbClr val="FFFFFF"/>
                </a:solidFill>
                <a:latin typeface="+mj-lt"/>
                <a:ea typeface="+mj-ea"/>
                <a:cs typeface="+mj-cs"/>
              </a:rPr>
              <a:t>    Counselling and Psychotherapy Services</a:t>
            </a:r>
          </a:p>
        </p:txBody>
      </p:sp>
      <p:sp>
        <p:nvSpPr>
          <p:cNvPr id="6" name="Title 5">
            <a:extLst>
              <a:ext uri="{FF2B5EF4-FFF2-40B4-BE49-F238E27FC236}">
                <a16:creationId xmlns:a16="http://schemas.microsoft.com/office/drawing/2014/main" id="{7C508ADC-53FC-7AEB-2CC4-21AB22CA0D83}"/>
              </a:ext>
            </a:extLst>
          </p:cNvPr>
          <p:cNvSpPr>
            <a:spLocks noGrp="1"/>
          </p:cNvSpPr>
          <p:nvPr>
            <p:ph type="title"/>
          </p:nvPr>
        </p:nvSpPr>
        <p:spPr/>
        <p:txBody>
          <a:bodyPr/>
          <a:lstStyle/>
          <a:p>
            <a:r>
              <a:rPr lang="en-GB"/>
              <a:t>Therapy Groups</a:t>
            </a:r>
          </a:p>
        </p:txBody>
      </p:sp>
      <p:sp>
        <p:nvSpPr>
          <p:cNvPr id="8" name="Content Placeholder 7">
            <a:extLst>
              <a:ext uri="{FF2B5EF4-FFF2-40B4-BE49-F238E27FC236}">
                <a16:creationId xmlns:a16="http://schemas.microsoft.com/office/drawing/2014/main" id="{3B355A31-5314-0538-D491-11FC50B9BA2F}"/>
              </a:ext>
            </a:extLst>
          </p:cNvPr>
          <p:cNvSpPr>
            <a:spLocks noGrp="1"/>
          </p:cNvSpPr>
          <p:nvPr>
            <p:ph type="body" sz="quarter" idx="13"/>
          </p:nvPr>
        </p:nvSpPr>
        <p:spPr/>
        <p:txBody>
          <a:bodyPr/>
          <a:lstStyle/>
          <a:p>
            <a:r>
              <a:rPr lang="en-GB"/>
              <a:t>Therapy Groups available in 2024-2025:</a:t>
            </a:r>
          </a:p>
          <a:p>
            <a:endParaRPr lang="en-GB"/>
          </a:p>
          <a:p>
            <a:pPr marL="285750" indent="-285750">
              <a:buFont typeface="Arial" panose="020B0604020202020204" pitchFamily="34" charset="0"/>
              <a:buChar char="•"/>
            </a:pPr>
            <a:r>
              <a:rPr lang="en-GB">
                <a:hlinkClick r:id="rId3"/>
              </a:rPr>
              <a:t>Compassion-Focused Therapy (CFT) for Perfectionism Groups</a:t>
            </a:r>
            <a:endParaRPr lang="en-GB"/>
          </a:p>
          <a:p>
            <a:pPr marL="466725" lvl="1" indent="-285750"/>
            <a:r>
              <a:rPr lang="en-GB"/>
              <a:t>8 week programme </a:t>
            </a:r>
          </a:p>
          <a:p>
            <a:pPr marL="466725" lvl="1" indent="-285750"/>
            <a:r>
              <a:rPr lang="en-GB"/>
              <a:t>Groups starting in Terms 1 &amp; 3</a:t>
            </a:r>
          </a:p>
          <a:p>
            <a:pPr marL="285750" indent="-285750">
              <a:buFont typeface="Arial" panose="020B0604020202020204" pitchFamily="34" charset="0"/>
              <a:buChar char="•"/>
            </a:pPr>
            <a:r>
              <a:rPr lang="en-GB">
                <a:hlinkClick r:id="rId4"/>
              </a:rPr>
              <a:t>Interpersonal Relations Groups</a:t>
            </a:r>
            <a:endParaRPr lang="en-GB"/>
          </a:p>
          <a:p>
            <a:pPr marL="466725" lvl="1" indent="-285750"/>
            <a:r>
              <a:rPr lang="en-GB"/>
              <a:t>10 week programme </a:t>
            </a:r>
          </a:p>
          <a:p>
            <a:pPr marL="466725" lvl="1" indent="-285750"/>
            <a:r>
              <a:rPr lang="en-GB"/>
              <a:t>Groups starting in Terms 1 &amp; 2</a:t>
            </a:r>
          </a:p>
          <a:p>
            <a:pPr marL="285750" indent="-285750">
              <a:buFont typeface="Arial" panose="020B0604020202020204" pitchFamily="34" charset="0"/>
              <a:buChar char="•"/>
            </a:pPr>
            <a:r>
              <a:rPr lang="en-GB">
                <a:hlinkClick r:id="rId5"/>
              </a:rPr>
              <a:t>Self and Trauma</a:t>
            </a:r>
            <a:endParaRPr lang="en-GB"/>
          </a:p>
          <a:p>
            <a:pPr marL="466725" lvl="1" indent="-285750"/>
            <a:r>
              <a:rPr lang="en-GB"/>
              <a:t>8 week programme </a:t>
            </a:r>
          </a:p>
          <a:p>
            <a:pPr marL="466725" lvl="1" indent="-285750"/>
            <a:r>
              <a:rPr lang="en-GB"/>
              <a:t>Groups starting in Terms 1 &amp; 3</a:t>
            </a:r>
          </a:p>
          <a:p>
            <a:pPr marL="285750" indent="-285750">
              <a:buFont typeface="Arial" panose="020B0604020202020204" pitchFamily="34" charset="0"/>
              <a:buChar char="•"/>
            </a:pPr>
            <a:endParaRPr lang="en-GB"/>
          </a:p>
          <a:p>
            <a:endParaRPr lang="en-GB"/>
          </a:p>
        </p:txBody>
      </p:sp>
      <p:pic>
        <p:nvPicPr>
          <p:cNvPr id="9" name="Picture Placeholder 8" descr="Home interior of driftwood dining table with chairs">
            <a:extLst>
              <a:ext uri="{FF2B5EF4-FFF2-40B4-BE49-F238E27FC236}">
                <a16:creationId xmlns:a16="http://schemas.microsoft.com/office/drawing/2014/main" id="{59AD1204-4E36-3FC4-9F00-D7445B57FCD8}"/>
              </a:ext>
            </a:extLst>
          </p:cNvPr>
          <p:cNvPicPr>
            <a:picLocks noGrp="1" noChangeAspect="1"/>
          </p:cNvPicPr>
          <p:nvPr>
            <p:ph type="pic" sz="quarter" idx="17"/>
          </p:nvPr>
        </p:nvPicPr>
        <p:blipFill>
          <a:blip r:embed="rId6">
            <a:extLst>
              <a:ext uri="{28A0092B-C50C-407E-A947-70E740481C1C}">
                <a14:useLocalDpi xmlns:a14="http://schemas.microsoft.com/office/drawing/2010/main" val="0"/>
              </a:ext>
            </a:extLst>
          </a:blip>
          <a:srcRect l="8398" t="48657" r="25761" b="2405"/>
          <a:stretch/>
        </p:blipFill>
        <p:spPr>
          <a:xfrm>
            <a:off x="4164605" y="0"/>
            <a:ext cx="8027395" cy="4972050"/>
          </a:xfrm>
        </p:spPr>
      </p:pic>
      <p:sp>
        <p:nvSpPr>
          <p:cNvPr id="12" name="Text Placeholder 6">
            <a:extLst>
              <a:ext uri="{FF2B5EF4-FFF2-40B4-BE49-F238E27FC236}">
                <a16:creationId xmlns:a16="http://schemas.microsoft.com/office/drawing/2014/main" id="{E6BE36F1-D0E9-86BA-977D-1117D96FF3CE}"/>
              </a:ext>
            </a:extLst>
          </p:cNvPr>
          <p:cNvSpPr>
            <a:spLocks noGrp="1"/>
          </p:cNvSpPr>
          <p:nvPr>
            <p:ph type="body" sz="quarter" idx="12"/>
          </p:nvPr>
        </p:nvSpPr>
        <p:spPr>
          <a:xfrm>
            <a:off x="414338" y="944563"/>
            <a:ext cx="5473609" cy="508000"/>
          </a:xfrm>
        </p:spPr>
        <p:txBody>
          <a:bodyPr/>
          <a:lstStyle/>
          <a:p>
            <a:r>
              <a:rPr lang="en-GB"/>
              <a:t>Available through CAPS</a:t>
            </a:r>
          </a:p>
        </p:txBody>
      </p:sp>
    </p:spTree>
    <p:extLst>
      <p:ext uri="{BB962C8B-B14F-4D97-AF65-F5344CB8AC3E}">
        <p14:creationId xmlns:p14="http://schemas.microsoft.com/office/powerpoint/2010/main" val="1006029836"/>
      </p:ext>
    </p:extLst>
  </p:cSld>
  <p:clrMapOvr>
    <a:masterClrMapping/>
  </p:clrMapOvr>
  <mc:AlternateContent xmlns:mc="http://schemas.openxmlformats.org/markup-compatibility/2006" xmlns:p14="http://schemas.microsoft.com/office/powerpoint/2010/main">
    <mc:Choice Requires="p14">
      <p:transition spd="slow" p14:dur="2000" advTm="189668"/>
    </mc:Choice>
    <mc:Fallback xmlns="">
      <p:transition spd="slow" advTm="18966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43BF9D33-4B44-E587-B302-B3D84392ADEF}"/>
              </a:ext>
            </a:extLst>
          </p:cNvPr>
          <p:cNvSpPr txBox="1">
            <a:spLocks/>
          </p:cNvSpPr>
          <p:nvPr/>
        </p:nvSpPr>
        <p:spPr>
          <a:xfrm>
            <a:off x="-2402354" y="2794845"/>
            <a:ext cx="5631871" cy="2815270"/>
          </a:xfrm>
          <a:prstGeom prst="rect">
            <a:avLst/>
          </a:prstGeom>
        </p:spPr>
        <p:txBody>
          <a:bodyPr lIns="91440" tIns="45720" rIns="91440" bIns="4572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600"/>
          </a:p>
        </p:txBody>
      </p:sp>
      <p:pic>
        <p:nvPicPr>
          <p:cNvPr id="7" name="Picture 2" descr="Britain's social mobility problem has been misunderstood – education is not  the great leveller">
            <a:extLst>
              <a:ext uri="{FF2B5EF4-FFF2-40B4-BE49-F238E27FC236}">
                <a16:creationId xmlns:a16="http://schemas.microsoft.com/office/drawing/2014/main" id="{D3CCD3E7-B535-2C37-89FC-59E84283C9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8759" y="3813661"/>
            <a:ext cx="3745547" cy="280554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5ECB8BD-F82F-7D34-F734-3E7ED6FB07B4}"/>
              </a:ext>
            </a:extLst>
          </p:cNvPr>
          <p:cNvSpPr>
            <a:spLocks noGrp="1"/>
          </p:cNvSpPr>
          <p:nvPr>
            <p:ph type="title"/>
          </p:nvPr>
        </p:nvSpPr>
        <p:spPr/>
        <p:txBody>
          <a:bodyPr/>
          <a:lstStyle/>
          <a:p>
            <a:r>
              <a:rPr lang="en-GB"/>
              <a:t>Disability Services</a:t>
            </a:r>
          </a:p>
        </p:txBody>
      </p:sp>
      <p:sp>
        <p:nvSpPr>
          <p:cNvPr id="5" name="Text Placeholder 4">
            <a:extLst>
              <a:ext uri="{FF2B5EF4-FFF2-40B4-BE49-F238E27FC236}">
                <a16:creationId xmlns:a16="http://schemas.microsoft.com/office/drawing/2014/main" id="{CA41330B-CC2E-CF51-46C6-622CEFD54020}"/>
              </a:ext>
            </a:extLst>
          </p:cNvPr>
          <p:cNvSpPr>
            <a:spLocks noGrp="1"/>
          </p:cNvSpPr>
          <p:nvPr>
            <p:ph type="body" sz="quarter" idx="12"/>
          </p:nvPr>
        </p:nvSpPr>
        <p:spPr/>
        <p:txBody>
          <a:bodyPr/>
          <a:lstStyle/>
          <a:p>
            <a:r>
              <a:rPr lang="en-GB"/>
              <a:t>Support available from application to graduation</a:t>
            </a:r>
          </a:p>
        </p:txBody>
      </p:sp>
      <p:sp>
        <p:nvSpPr>
          <p:cNvPr id="6" name="Content Placeholder 5">
            <a:extLst>
              <a:ext uri="{FF2B5EF4-FFF2-40B4-BE49-F238E27FC236}">
                <a16:creationId xmlns:a16="http://schemas.microsoft.com/office/drawing/2014/main" id="{736F6106-93D0-2CF4-8882-26350FD9DCDC}"/>
              </a:ext>
            </a:extLst>
          </p:cNvPr>
          <p:cNvSpPr>
            <a:spLocks noGrp="1"/>
          </p:cNvSpPr>
          <p:nvPr>
            <p:ph sz="quarter" idx="17"/>
          </p:nvPr>
        </p:nvSpPr>
        <p:spPr>
          <a:xfrm>
            <a:off x="413582" y="1641566"/>
            <a:ext cx="7127649" cy="4527458"/>
          </a:xfrm>
        </p:spPr>
        <p:txBody>
          <a:bodyPr/>
          <a:lstStyle/>
          <a:p>
            <a:pPr marL="285750" indent="-285750">
              <a:buFont typeface="Arial" panose="020B0604020202020204" pitchFamily="34" charset="0"/>
              <a:buChar char="•"/>
            </a:pPr>
            <a:r>
              <a:rPr lang="en-GB"/>
              <a:t>Guidance, support and advice to disabled students</a:t>
            </a:r>
          </a:p>
          <a:p>
            <a:pPr marL="285750" indent="-285750">
              <a:buFont typeface="Arial" panose="020B0604020202020204" pitchFamily="34" charset="0"/>
              <a:buChar char="•"/>
            </a:pPr>
            <a:r>
              <a:rPr lang="en-GB"/>
              <a:t>Transition programme offered to autistic students</a:t>
            </a:r>
          </a:p>
          <a:p>
            <a:pPr marL="285750" indent="-285750">
              <a:buFont typeface="Arial" panose="020B0604020202020204" pitchFamily="34" charset="0"/>
              <a:buChar char="•"/>
            </a:pPr>
            <a:r>
              <a:rPr lang="en-GB"/>
              <a:t>Supporting with accommodation requirements</a:t>
            </a:r>
          </a:p>
          <a:p>
            <a:pPr marL="285750" indent="-285750">
              <a:buFont typeface="Arial" panose="020B0604020202020204" pitchFamily="34" charset="0"/>
              <a:buChar char="•"/>
            </a:pPr>
            <a:r>
              <a:rPr lang="en-GB"/>
              <a:t>Putting in place reasonable adjustments, including exam arrangements, informed by supporting evidence</a:t>
            </a:r>
          </a:p>
          <a:p>
            <a:pPr marL="285750" indent="-285750">
              <a:buFont typeface="Arial" panose="020B0604020202020204" pitchFamily="34" charset="0"/>
              <a:buChar char="•"/>
            </a:pPr>
            <a:r>
              <a:rPr lang="en-GB"/>
              <a:t>Advice about the Disabled Student Allowances and other available funding</a:t>
            </a:r>
          </a:p>
          <a:p>
            <a:pPr marL="285750" indent="-285750">
              <a:buFont typeface="Arial" panose="020B0604020202020204" pitchFamily="34" charset="0"/>
              <a:buChar char="•"/>
            </a:pPr>
            <a:r>
              <a:rPr lang="en-GB"/>
              <a:t>Specialist study skills support, specialist (AS and MH) mentoring and other enabling support</a:t>
            </a:r>
          </a:p>
          <a:p>
            <a:pPr marL="285750" indent="-285750">
              <a:buFont typeface="Arial" panose="020B0604020202020204" pitchFamily="34" charset="0"/>
              <a:buChar char="•"/>
            </a:pPr>
            <a:r>
              <a:rPr lang="en-GB"/>
              <a:t>Initial screenings for Dyslexia, Dyspraxia, ADHD, ADD and Autism</a:t>
            </a:r>
          </a:p>
          <a:p>
            <a:pPr marL="285750" indent="-285750">
              <a:buFont typeface="Arial" panose="020B0604020202020204" pitchFamily="34" charset="0"/>
              <a:buChar char="•"/>
            </a:pPr>
            <a:r>
              <a:rPr lang="en-GB"/>
              <a:t>Advice on assistive technology and productivity tools</a:t>
            </a:r>
          </a:p>
          <a:p>
            <a:pPr marL="285750" indent="-285750">
              <a:buFont typeface="Arial" panose="020B0604020202020204" pitchFamily="34" charset="0"/>
              <a:buChar char="•"/>
            </a:pPr>
            <a:endParaRPr lang="en-GB"/>
          </a:p>
          <a:p>
            <a:pPr marL="285750" indent="-285750">
              <a:buFont typeface="Arial" panose="020B0604020202020204" pitchFamily="34" charset="0"/>
              <a:buChar char="•"/>
            </a:pPr>
            <a:endParaRPr lang="en-GB"/>
          </a:p>
          <a:p>
            <a:r>
              <a:rPr lang="en-GB"/>
              <a:t>To access support, submit a query directly to Disability Support on the </a:t>
            </a:r>
          </a:p>
          <a:p>
            <a:r>
              <a:rPr lang="en-GB">
                <a:hlinkClick r:id="rId3" action="ppaction://hlinkfile"/>
              </a:rPr>
              <a:t>Wellbeing Portal</a:t>
            </a:r>
            <a:endParaRPr lang="en-GB"/>
          </a:p>
          <a:p>
            <a:endParaRPr lang="en-GB"/>
          </a:p>
          <a:p>
            <a:endParaRPr lang="en-GB"/>
          </a:p>
        </p:txBody>
      </p:sp>
    </p:spTree>
    <p:extLst>
      <p:ext uri="{BB962C8B-B14F-4D97-AF65-F5344CB8AC3E}">
        <p14:creationId xmlns:p14="http://schemas.microsoft.com/office/powerpoint/2010/main" val="1025380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65D588-377C-AB4A-4712-30EC740716DB}"/>
              </a:ext>
            </a:extLst>
          </p:cNvPr>
          <p:cNvSpPr txBox="1">
            <a:spLocks/>
          </p:cNvSpPr>
          <p:nvPr/>
        </p:nvSpPr>
        <p:spPr>
          <a:xfrm>
            <a:off x="5597718" y="2521468"/>
            <a:ext cx="6319962" cy="3608965"/>
          </a:xfrm>
          <a:prstGeom prst="rect">
            <a:avLst/>
          </a:prstGeom>
        </p:spPr>
        <p:txBody>
          <a:bodyPr numCol="1">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1400"/>
          </a:p>
        </p:txBody>
      </p:sp>
      <p:sp>
        <p:nvSpPr>
          <p:cNvPr id="9" name="Title 8">
            <a:extLst>
              <a:ext uri="{FF2B5EF4-FFF2-40B4-BE49-F238E27FC236}">
                <a16:creationId xmlns:a16="http://schemas.microsoft.com/office/drawing/2014/main" id="{7909B308-F76A-5399-A425-43E252F4A402}"/>
              </a:ext>
            </a:extLst>
          </p:cNvPr>
          <p:cNvSpPr>
            <a:spLocks noGrp="1"/>
          </p:cNvSpPr>
          <p:nvPr>
            <p:ph type="title"/>
          </p:nvPr>
        </p:nvSpPr>
        <p:spPr/>
        <p:txBody>
          <a:bodyPr/>
          <a:lstStyle/>
          <a:p>
            <a:r>
              <a:rPr lang="en-GB"/>
              <a:t>What is a ‘disability’?</a:t>
            </a:r>
          </a:p>
        </p:txBody>
      </p:sp>
      <p:sp>
        <p:nvSpPr>
          <p:cNvPr id="13" name="Content Placeholder 12">
            <a:extLst>
              <a:ext uri="{FF2B5EF4-FFF2-40B4-BE49-F238E27FC236}">
                <a16:creationId xmlns:a16="http://schemas.microsoft.com/office/drawing/2014/main" id="{5F49217E-4897-5A9C-46D1-2FD0A24ABF35}"/>
              </a:ext>
            </a:extLst>
          </p:cNvPr>
          <p:cNvSpPr>
            <a:spLocks noGrp="1"/>
          </p:cNvSpPr>
          <p:nvPr>
            <p:ph sz="quarter" idx="17"/>
          </p:nvPr>
        </p:nvSpPr>
        <p:spPr/>
        <p:txBody>
          <a:bodyPr/>
          <a:lstStyle/>
          <a:p>
            <a:r>
              <a:rPr lang="en-GB"/>
              <a:t>You’re disabled under the Equality Act 2010 if you have a physical or mental impairment that has a ‘substantial’ and ‘long-term’ negative effect on your ability to do normal daily activities.</a:t>
            </a:r>
          </a:p>
          <a:p>
            <a:br>
              <a:rPr lang="en-GB"/>
            </a:br>
            <a:endParaRPr lang="en-GB"/>
          </a:p>
          <a:p>
            <a:endParaRPr lang="en-GB"/>
          </a:p>
        </p:txBody>
      </p:sp>
      <p:sp>
        <p:nvSpPr>
          <p:cNvPr id="11" name="Text Placeholder 10">
            <a:extLst>
              <a:ext uri="{FF2B5EF4-FFF2-40B4-BE49-F238E27FC236}">
                <a16:creationId xmlns:a16="http://schemas.microsoft.com/office/drawing/2014/main" id="{FEE8FC4A-4564-1259-51B9-58BE0A6DB953}"/>
              </a:ext>
            </a:extLst>
          </p:cNvPr>
          <p:cNvSpPr>
            <a:spLocks noGrp="1"/>
          </p:cNvSpPr>
          <p:nvPr>
            <p:ph type="body" sz="quarter" idx="14"/>
          </p:nvPr>
        </p:nvSpPr>
        <p:spPr/>
        <p:txBody>
          <a:bodyPr/>
          <a:lstStyle/>
          <a:p>
            <a:r>
              <a:rPr lang="en-GB"/>
              <a:t>Equality Act</a:t>
            </a:r>
          </a:p>
        </p:txBody>
      </p:sp>
      <p:sp>
        <p:nvSpPr>
          <p:cNvPr id="14" name="Content Placeholder 13">
            <a:extLst>
              <a:ext uri="{FF2B5EF4-FFF2-40B4-BE49-F238E27FC236}">
                <a16:creationId xmlns:a16="http://schemas.microsoft.com/office/drawing/2014/main" id="{2AD95F95-2778-B972-E565-087F5B93CAE8}"/>
              </a:ext>
            </a:extLst>
          </p:cNvPr>
          <p:cNvSpPr>
            <a:spLocks noGrp="1"/>
          </p:cNvSpPr>
          <p:nvPr>
            <p:ph sz="quarter" idx="18"/>
          </p:nvPr>
        </p:nvSpPr>
        <p:spPr>
          <a:xfrm>
            <a:off x="4436738" y="1763214"/>
            <a:ext cx="6104547" cy="3830457"/>
          </a:xfrm>
        </p:spPr>
        <p:txBody>
          <a:bodyPr/>
          <a:lstStyle/>
          <a:p>
            <a:r>
              <a:rPr lang="en-GB"/>
              <a:t>Neurodevelopmental, Social, Communication differences, Autism Spectrum, Asperger’s</a:t>
            </a:r>
          </a:p>
          <a:p>
            <a:r>
              <a:rPr lang="en-GB"/>
              <a:t>Blind or a serious visual condition uncorrected by glasses</a:t>
            </a:r>
          </a:p>
          <a:p>
            <a:r>
              <a:rPr lang="en-GB"/>
              <a:t>D/deaf, other hearing issues or conditions</a:t>
            </a:r>
          </a:p>
          <a:p>
            <a:r>
              <a:rPr lang="en-GB"/>
              <a:t>A long-standing physical illness or health condition (such as ME/chronic fatigue, epilepsy, diabetes, digestive conditions, or HIV)</a:t>
            </a:r>
          </a:p>
          <a:p>
            <a:r>
              <a:rPr lang="en-GB"/>
              <a:t> A mental health condition, such as depression, anxiety, OCD, or schizophrenia</a:t>
            </a:r>
          </a:p>
          <a:p>
            <a:r>
              <a:rPr lang="en-GB"/>
              <a:t> Neurodiverse, specific learning differences (such as dyslexia, dyspraxia, or ADHD)</a:t>
            </a:r>
          </a:p>
          <a:p>
            <a:r>
              <a:rPr lang="en-GB"/>
              <a:t> A physical or mobility issue, use of mobility aids or difficulty using arms</a:t>
            </a:r>
          </a:p>
          <a:p>
            <a:r>
              <a:rPr lang="en-GB"/>
              <a:t> A disability or medical condition that is not listed above, such as speech difficulties/stammer </a:t>
            </a:r>
          </a:p>
          <a:p>
            <a:endParaRPr lang="en-GB"/>
          </a:p>
          <a:p>
            <a:endParaRPr lang="en-GB"/>
          </a:p>
        </p:txBody>
      </p:sp>
    </p:spTree>
    <p:extLst>
      <p:ext uri="{BB962C8B-B14F-4D97-AF65-F5344CB8AC3E}">
        <p14:creationId xmlns:p14="http://schemas.microsoft.com/office/powerpoint/2010/main" val="2654572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fferent sizes of pebbles stacked in a stony shore">
            <a:extLst>
              <a:ext uri="{FF2B5EF4-FFF2-40B4-BE49-F238E27FC236}">
                <a16:creationId xmlns:a16="http://schemas.microsoft.com/office/drawing/2014/main" id="{6CB249AD-2881-AE04-973D-1D8AA563A297}"/>
              </a:ext>
            </a:extLst>
          </p:cNvPr>
          <p:cNvPicPr>
            <a:picLocks noChangeAspect="1"/>
          </p:cNvPicPr>
          <p:nvPr/>
        </p:nvPicPr>
        <p:blipFill rotWithShape="1">
          <a:blip r:embed="rId3">
            <a:extLst>
              <a:ext uri="{28A0092B-C50C-407E-A947-70E740481C1C}">
                <a14:useLocalDpi xmlns:a14="http://schemas.microsoft.com/office/drawing/2010/main" val="0"/>
              </a:ext>
            </a:extLst>
          </a:blip>
          <a:srcRect l="11037" r="15626" b="-1"/>
          <a:stretch/>
        </p:blipFill>
        <p:spPr>
          <a:xfrm>
            <a:off x="-4" y="-4"/>
            <a:ext cx="7534640" cy="6857984"/>
          </a:xfrm>
          <a:custGeom>
            <a:avLst/>
            <a:gdLst/>
            <a:ahLst/>
            <a:cxnLst/>
            <a:rect l="l" t="t" r="r" b="b"/>
            <a:pathLst>
              <a:path w="7534640" h="6857984">
                <a:moveTo>
                  <a:pt x="0" y="0"/>
                </a:moveTo>
                <a:lnTo>
                  <a:pt x="7534640" y="0"/>
                </a:lnTo>
                <a:lnTo>
                  <a:pt x="7534640" y="3832811"/>
                </a:lnTo>
                <a:lnTo>
                  <a:pt x="7344853" y="3826712"/>
                </a:lnTo>
                <a:cubicBezTo>
                  <a:pt x="7344853" y="3826712"/>
                  <a:pt x="7341511" y="3826712"/>
                  <a:pt x="7341511" y="3826712"/>
                </a:cubicBezTo>
                <a:cubicBezTo>
                  <a:pt x="7274667" y="3823370"/>
                  <a:pt x="7211169" y="3823370"/>
                  <a:pt x="7144324" y="3820027"/>
                </a:cubicBezTo>
                <a:cubicBezTo>
                  <a:pt x="6913719" y="3820027"/>
                  <a:pt x="6683113" y="3820027"/>
                  <a:pt x="6455848" y="3820027"/>
                </a:cubicBezTo>
                <a:cubicBezTo>
                  <a:pt x="6231926" y="3910265"/>
                  <a:pt x="5987951" y="3833396"/>
                  <a:pt x="5767372" y="3903581"/>
                </a:cubicBezTo>
                <a:cubicBezTo>
                  <a:pt x="5533423" y="3900239"/>
                  <a:pt x="5312845" y="3970423"/>
                  <a:pt x="5082238" y="4000503"/>
                </a:cubicBezTo>
                <a:cubicBezTo>
                  <a:pt x="4908446" y="4013871"/>
                  <a:pt x="4731314" y="3997160"/>
                  <a:pt x="4570892" y="4067345"/>
                </a:cubicBezTo>
                <a:cubicBezTo>
                  <a:pt x="4447233" y="4124161"/>
                  <a:pt x="4350312" y="4197688"/>
                  <a:pt x="4483996" y="4348083"/>
                </a:cubicBezTo>
                <a:cubicBezTo>
                  <a:pt x="4644419" y="4344742"/>
                  <a:pt x="4627708" y="4598742"/>
                  <a:pt x="4788129" y="4561979"/>
                </a:cubicBezTo>
                <a:cubicBezTo>
                  <a:pt x="4754709" y="4678954"/>
                  <a:pt x="4641076" y="4618795"/>
                  <a:pt x="4600971" y="4705690"/>
                </a:cubicBezTo>
                <a:cubicBezTo>
                  <a:pt x="4684524" y="4779217"/>
                  <a:pt x="4844945" y="4725744"/>
                  <a:pt x="4871683" y="4879480"/>
                </a:cubicBezTo>
                <a:cubicBezTo>
                  <a:pt x="4838262" y="5039902"/>
                  <a:pt x="4945210" y="5019849"/>
                  <a:pt x="5032105" y="5029876"/>
                </a:cubicBezTo>
                <a:cubicBezTo>
                  <a:pt x="5239317" y="5049930"/>
                  <a:pt x="5439843" y="5063297"/>
                  <a:pt x="5643713" y="5096719"/>
                </a:cubicBezTo>
                <a:cubicBezTo>
                  <a:pt x="5693844" y="5106745"/>
                  <a:pt x="5810819" y="5083350"/>
                  <a:pt x="5800794" y="5186956"/>
                </a:cubicBezTo>
                <a:cubicBezTo>
                  <a:pt x="5790767" y="5270508"/>
                  <a:pt x="5700529" y="5240431"/>
                  <a:pt x="5643713" y="5243772"/>
                </a:cubicBezTo>
                <a:cubicBezTo>
                  <a:pt x="5329553" y="5283879"/>
                  <a:pt x="5012052" y="5220378"/>
                  <a:pt x="4701235" y="5223719"/>
                </a:cubicBezTo>
                <a:cubicBezTo>
                  <a:pt x="4664472" y="5223719"/>
                  <a:pt x="4657787" y="5334009"/>
                  <a:pt x="4577576" y="5297246"/>
                </a:cubicBezTo>
                <a:cubicBezTo>
                  <a:pt x="4788129" y="5397510"/>
                  <a:pt x="5767372" y="5424248"/>
                  <a:pt x="6094900" y="5477721"/>
                </a:cubicBezTo>
                <a:cubicBezTo>
                  <a:pt x="5754004" y="5858724"/>
                  <a:pt x="5429817" y="5628117"/>
                  <a:pt x="5159105" y="5842012"/>
                </a:cubicBezTo>
                <a:cubicBezTo>
                  <a:pt x="5159105" y="5842012"/>
                  <a:pt x="5212580" y="5842012"/>
                  <a:pt x="5443187" y="5912197"/>
                </a:cubicBezTo>
                <a:cubicBezTo>
                  <a:pt x="5627002" y="5969012"/>
                  <a:pt x="5536765" y="6049223"/>
                  <a:pt x="6001321" y="6202962"/>
                </a:cubicBezTo>
                <a:cubicBezTo>
                  <a:pt x="5824188" y="6253093"/>
                  <a:pt x="5593581" y="6156172"/>
                  <a:pt x="5506685" y="6416857"/>
                </a:cubicBezTo>
                <a:cubicBezTo>
                  <a:pt x="5643713" y="6463648"/>
                  <a:pt x="5807477" y="6420200"/>
                  <a:pt x="5904398" y="6543858"/>
                </a:cubicBezTo>
                <a:cubicBezTo>
                  <a:pt x="5934478" y="6580622"/>
                  <a:pt x="5964557" y="6604017"/>
                  <a:pt x="6001321" y="6624068"/>
                </a:cubicBezTo>
                <a:cubicBezTo>
                  <a:pt x="5984612" y="6630754"/>
                  <a:pt x="5964557" y="6637437"/>
                  <a:pt x="5951188" y="6644121"/>
                </a:cubicBezTo>
                <a:cubicBezTo>
                  <a:pt x="5977925" y="6667518"/>
                  <a:pt x="6663060" y="6794517"/>
                  <a:pt x="6836850" y="6797860"/>
                </a:cubicBezTo>
                <a:cubicBezTo>
                  <a:pt x="6761652" y="6822926"/>
                  <a:pt x="6636845" y="6844075"/>
                  <a:pt x="6553814" y="6856412"/>
                </a:cubicBezTo>
                <a:lnTo>
                  <a:pt x="6542822" y="6857984"/>
                </a:lnTo>
                <a:lnTo>
                  <a:pt x="0" y="6857984"/>
                </a:lnTo>
                <a:close/>
              </a:path>
            </a:pathLst>
          </a:custGeom>
        </p:spPr>
      </p:pic>
      <p:sp>
        <p:nvSpPr>
          <p:cNvPr id="7" name="Title 8">
            <a:extLst>
              <a:ext uri="{FF2B5EF4-FFF2-40B4-BE49-F238E27FC236}">
                <a16:creationId xmlns:a16="http://schemas.microsoft.com/office/drawing/2014/main" id="{32F85A1B-5895-8015-481F-8DBBF4A5283C}"/>
              </a:ext>
            </a:extLst>
          </p:cNvPr>
          <p:cNvSpPr txBox="1">
            <a:spLocks/>
          </p:cNvSpPr>
          <p:nvPr/>
        </p:nvSpPr>
        <p:spPr>
          <a:xfrm>
            <a:off x="6343650" y="3962400"/>
            <a:ext cx="5505814" cy="1690409"/>
          </a:xfrm>
          <a:prstGeom prst="rect">
            <a:avLst/>
          </a:prstGeom>
        </p:spPr>
        <p:txBody>
          <a:bodyPr vert="horz" lIns="91440" tIns="45720" rIns="91440" bIns="45720" rtlCol="0" anchor="b">
            <a:normAutofit/>
          </a:bodyPr>
          <a:lstStyle>
            <a:lvl1pPr algn="ctr" defTabSz="609585" rtl="0" eaLnBrk="1" latinLnBrk="0" hangingPunct="1">
              <a:spcBef>
                <a:spcPct val="0"/>
              </a:spcBef>
              <a:buNone/>
              <a:defRPr sz="5867" kern="1200">
                <a:solidFill>
                  <a:schemeClr val="tx1"/>
                </a:solidFill>
                <a:latin typeface="+mj-lt"/>
                <a:ea typeface="+mj-ea"/>
                <a:cs typeface="+mj-cs"/>
              </a:defRPr>
            </a:lvl1pPr>
          </a:lstStyle>
          <a:p>
            <a:pPr algn="l" defTabSz="914400">
              <a:lnSpc>
                <a:spcPct val="90000"/>
              </a:lnSpc>
              <a:spcAft>
                <a:spcPts val="600"/>
              </a:spcAft>
            </a:pPr>
            <a:r>
              <a:rPr lang="en-US" sz="4400" b="1" kern="1200">
                <a:solidFill>
                  <a:schemeClr val="accent6">
                    <a:lumMod val="50000"/>
                  </a:schemeClr>
                </a:solidFill>
                <a:latin typeface="+mj-lt"/>
                <a:ea typeface="+mj-ea"/>
                <a:cs typeface="+mj-cs"/>
              </a:rPr>
              <a:t>Confidentiality</a:t>
            </a:r>
          </a:p>
        </p:txBody>
      </p:sp>
      <p:pic>
        <p:nvPicPr>
          <p:cNvPr id="5" name="Picture 4" descr="WSS Bamboo MAIN.jpg">
            <a:extLst>
              <a:ext uri="{FF2B5EF4-FFF2-40B4-BE49-F238E27FC236}">
                <a16:creationId xmlns:a16="http://schemas.microsoft.com/office/drawing/2014/main" id="{0F47EE14-CFC8-ED2F-967D-0F8B18DB248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881" r="31151" b="1"/>
          <a:stretch/>
        </p:blipFill>
        <p:spPr>
          <a:xfrm>
            <a:off x="7653541" y="6"/>
            <a:ext cx="4538463" cy="3877247"/>
          </a:xfrm>
          <a:custGeom>
            <a:avLst/>
            <a:gdLst/>
            <a:ahLst/>
            <a:cxnLst/>
            <a:rect l="l" t="t" r="r" b="b"/>
            <a:pathLst>
              <a:path w="4538463" h="3877247">
                <a:moveTo>
                  <a:pt x="0" y="0"/>
                </a:moveTo>
                <a:lnTo>
                  <a:pt x="4538463" y="0"/>
                </a:lnTo>
                <a:lnTo>
                  <a:pt x="4538463" y="3437173"/>
                </a:lnTo>
                <a:lnTo>
                  <a:pt x="4530710" y="3429000"/>
                </a:lnTo>
                <a:cubicBezTo>
                  <a:pt x="4370289" y="3495842"/>
                  <a:pt x="4239946" y="3686344"/>
                  <a:pt x="4056129" y="3636211"/>
                </a:cubicBezTo>
                <a:cubicBezTo>
                  <a:pt x="3872313" y="3589422"/>
                  <a:pt x="3788760" y="3830055"/>
                  <a:pt x="3618310" y="3756528"/>
                </a:cubicBezTo>
                <a:cubicBezTo>
                  <a:pt x="3394389" y="3823371"/>
                  <a:pt x="3163783" y="3823371"/>
                  <a:pt x="2933176" y="3810002"/>
                </a:cubicBezTo>
                <a:cubicBezTo>
                  <a:pt x="2702570" y="3840081"/>
                  <a:pt x="2471962" y="3873503"/>
                  <a:pt x="2238015" y="3850107"/>
                </a:cubicBezTo>
                <a:cubicBezTo>
                  <a:pt x="2007408" y="3870161"/>
                  <a:pt x="1783486" y="3883529"/>
                  <a:pt x="1552880" y="3863476"/>
                </a:cubicBezTo>
                <a:cubicBezTo>
                  <a:pt x="1322274" y="3886870"/>
                  <a:pt x="1091667" y="3876844"/>
                  <a:pt x="864402" y="3860134"/>
                </a:cubicBezTo>
                <a:cubicBezTo>
                  <a:pt x="757455" y="3860134"/>
                  <a:pt x="653849" y="3856792"/>
                  <a:pt x="546902" y="3856792"/>
                </a:cubicBezTo>
                <a:cubicBezTo>
                  <a:pt x="404861" y="3850108"/>
                  <a:pt x="262821" y="3845095"/>
                  <a:pt x="120363" y="3840499"/>
                </a:cubicBezTo>
                <a:lnTo>
                  <a:pt x="0" y="3836632"/>
                </a:lnTo>
                <a:close/>
              </a:path>
            </a:pathLst>
          </a:custGeom>
        </p:spPr>
      </p:pic>
      <p:pic>
        <p:nvPicPr>
          <p:cNvPr id="13" name="Picture Placeholder 12" descr="Balanced stones on a pebble beach during sunset">
            <a:extLst>
              <a:ext uri="{FF2B5EF4-FFF2-40B4-BE49-F238E27FC236}">
                <a16:creationId xmlns:a16="http://schemas.microsoft.com/office/drawing/2014/main" id="{1C06060D-401B-81E1-A7CE-C369DE97591D}"/>
              </a:ext>
            </a:extLst>
          </p:cNvPr>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t="7802" b="7802"/>
          <a:stretch/>
        </p:blipFill>
        <p:spPr>
          <a:xfrm flipH="1">
            <a:off x="0" y="0"/>
            <a:ext cx="12192000" cy="6858000"/>
          </a:xfrm>
        </p:spPr>
      </p:pic>
      <p:sp>
        <p:nvSpPr>
          <p:cNvPr id="10" name="Text Placeholder 9">
            <a:extLst>
              <a:ext uri="{FF2B5EF4-FFF2-40B4-BE49-F238E27FC236}">
                <a16:creationId xmlns:a16="http://schemas.microsoft.com/office/drawing/2014/main" id="{C835905A-74F7-DB26-E5FE-5E20D55FD61D}"/>
              </a:ext>
            </a:extLst>
          </p:cNvPr>
          <p:cNvSpPr>
            <a:spLocks noGrp="1"/>
          </p:cNvSpPr>
          <p:nvPr>
            <p:ph type="body" sz="quarter" idx="13"/>
          </p:nvPr>
        </p:nvSpPr>
        <p:spPr/>
        <p:txBody>
          <a:bodyPr/>
          <a:lstStyle/>
          <a:p>
            <a:r>
              <a:rPr lang="en-GB"/>
              <a:t>Confidentiality</a:t>
            </a:r>
          </a:p>
        </p:txBody>
      </p:sp>
    </p:spTree>
    <p:extLst>
      <p:ext uri="{BB962C8B-B14F-4D97-AF65-F5344CB8AC3E}">
        <p14:creationId xmlns:p14="http://schemas.microsoft.com/office/powerpoint/2010/main" val="3070708301"/>
      </p:ext>
    </p:extLst>
  </p:cSld>
  <p:clrMapOvr>
    <a:masterClrMapping/>
  </p:clrMapOvr>
  <mc:AlternateContent xmlns:mc="http://schemas.openxmlformats.org/markup-compatibility/2006" xmlns:p14="http://schemas.microsoft.com/office/powerpoint/2010/main">
    <mc:Choice Requires="p14">
      <p:transition spd="slow" p14:dur="2000" advTm="12000"/>
    </mc:Choice>
    <mc:Fallback xmlns="">
      <p:transition spd="slow" advTm="12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Two phones with conversation bubbles">
            <a:extLst>
              <a:ext uri="{FF2B5EF4-FFF2-40B4-BE49-F238E27FC236}">
                <a16:creationId xmlns:a16="http://schemas.microsoft.com/office/drawing/2014/main" id="{612B98F7-0E5B-17FD-0F9D-B40DDF983E9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27750" t="12511" r="201"/>
          <a:stretch/>
        </p:blipFill>
        <p:spPr>
          <a:xfrm>
            <a:off x="0" y="0"/>
            <a:ext cx="8463184" cy="6858000"/>
          </a:xfrm>
        </p:spPr>
      </p:pic>
      <p:sp>
        <p:nvSpPr>
          <p:cNvPr id="6" name="Title 5">
            <a:extLst>
              <a:ext uri="{FF2B5EF4-FFF2-40B4-BE49-F238E27FC236}">
                <a16:creationId xmlns:a16="http://schemas.microsoft.com/office/drawing/2014/main" id="{DB092530-68D2-0461-5202-26446031EB5F}"/>
              </a:ext>
            </a:extLst>
          </p:cNvPr>
          <p:cNvSpPr>
            <a:spLocks noGrp="1"/>
          </p:cNvSpPr>
          <p:nvPr>
            <p:ph type="title"/>
          </p:nvPr>
        </p:nvSpPr>
        <p:spPr/>
        <p:txBody>
          <a:bodyPr/>
          <a:lstStyle/>
          <a:p>
            <a:r>
              <a:rPr lang="en-GB"/>
              <a:t>HOW TO get in touch</a:t>
            </a:r>
          </a:p>
        </p:txBody>
      </p:sp>
    </p:spTree>
    <p:extLst>
      <p:ext uri="{BB962C8B-B14F-4D97-AF65-F5344CB8AC3E}">
        <p14:creationId xmlns:p14="http://schemas.microsoft.com/office/powerpoint/2010/main" val="32553129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cstate="print">
            <a:alphaModFix amt="85000"/>
            <a:extLst>
              <a:ext uri="{28A0092B-C50C-407E-A947-70E740481C1C}">
                <a14:useLocalDpi xmlns:a14="http://schemas.microsoft.com/office/drawing/2010/main" val="0"/>
              </a:ext>
            </a:extLst>
          </a:blip>
          <a:srcRect l="6107" r="10312"/>
          <a:stretch/>
        </p:blipFill>
        <p:spPr>
          <a:xfrm rot="10800000">
            <a:off x="20" y="10"/>
            <a:ext cx="7642726" cy="6857990"/>
          </a:xfrm>
          <a:prstGeom prst="rect">
            <a:avLst/>
          </a:prstGeom>
        </p:spPr>
      </p:pic>
      <p:sp>
        <p:nvSpPr>
          <p:cNvPr id="5" name="Rectangle 4">
            <a:extLst>
              <a:ext uri="{FF2B5EF4-FFF2-40B4-BE49-F238E27FC236}">
                <a16:creationId xmlns:a16="http://schemas.microsoft.com/office/drawing/2014/main" id="{9695BD2F-FCF2-4457-FDC3-1582AC178645}"/>
              </a:ext>
            </a:extLst>
          </p:cNvPr>
          <p:cNvSpPr/>
          <p:nvPr/>
        </p:nvSpPr>
        <p:spPr>
          <a:xfrm>
            <a:off x="579263" y="4075043"/>
            <a:ext cx="6132444" cy="21866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extBox 1">
            <a:extLst>
              <a:ext uri="{FF2B5EF4-FFF2-40B4-BE49-F238E27FC236}">
                <a16:creationId xmlns:a16="http://schemas.microsoft.com/office/drawing/2014/main" id="{C9B0D5B2-E4E0-2EE5-3EF3-67D4C2BFFD06}"/>
              </a:ext>
            </a:extLst>
          </p:cNvPr>
          <p:cNvSpPr txBox="1"/>
          <p:nvPr/>
        </p:nvSpPr>
        <p:spPr>
          <a:xfrm>
            <a:off x="841248" y="4152624"/>
            <a:ext cx="2112264" cy="192024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000" b="1" kern="1200">
                <a:latin typeface="+mj-lt"/>
                <a:ea typeface="+mj-ea"/>
                <a:cs typeface="+mj-cs"/>
              </a:rPr>
              <a:t>Getting in touch</a:t>
            </a:r>
          </a:p>
        </p:txBody>
      </p:sp>
      <p:pic>
        <p:nvPicPr>
          <p:cNvPr id="15" name="Picture 14"/>
          <p:cNvPicPr>
            <a:picLocks noChangeAspect="1"/>
          </p:cNvPicPr>
          <p:nvPr/>
        </p:nvPicPr>
        <p:blipFill rotWithShape="1">
          <a:blip r:embed="rId4" cstate="print">
            <a:extLst>
              <a:ext uri="{28A0092B-C50C-407E-A947-70E740481C1C}">
                <a14:useLocalDpi xmlns:a14="http://schemas.microsoft.com/office/drawing/2010/main" val="0"/>
              </a:ext>
            </a:extLst>
          </a:blip>
          <a:srcRect t="13100" r="1" b="20106"/>
          <a:stretch/>
        </p:blipFill>
        <p:spPr>
          <a:xfrm rot="10800000">
            <a:off x="7720049" y="10"/>
            <a:ext cx="4471952" cy="2240270"/>
          </a:xfrm>
          <a:prstGeom prst="rect">
            <a:avLst/>
          </a:prstGeom>
        </p:spPr>
      </p:pic>
      <p:sp>
        <p:nvSpPr>
          <p:cNvPr id="9" name="Content Placeholder 2"/>
          <p:cNvSpPr txBox="1">
            <a:spLocks/>
          </p:cNvSpPr>
          <p:nvPr/>
        </p:nvSpPr>
        <p:spPr>
          <a:xfrm>
            <a:off x="3364992" y="4151376"/>
            <a:ext cx="3319272" cy="1920240"/>
          </a:xfrm>
          <a:prstGeom prst="rect">
            <a:avLst/>
          </a:prstGeom>
        </p:spPr>
        <p:txBody>
          <a:bodyPr vert="horz" lIns="91440" tIns="45720" rIns="91440" bIns="45720" rtlCol="0" anchor="ctr">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defTabSz="914400">
              <a:lnSpc>
                <a:spcPct val="90000"/>
              </a:lnSpc>
            </a:pPr>
            <a:r>
              <a:rPr lang="en-US" sz="2000" b="1">
                <a:solidFill>
                  <a:schemeClr val="tx1"/>
                </a:solidFill>
                <a:sym typeface="Wingdings" panose="05000000000000000000" pitchFamily="2" charset="2"/>
              </a:rPr>
              <a:t>Brief consultations available every working day from 10am-3pm to identify the correct support for you.  </a:t>
            </a:r>
          </a:p>
        </p:txBody>
      </p:sp>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t="16625" r="1" b="16581"/>
          <a:stretch/>
        </p:blipFill>
        <p:spPr>
          <a:xfrm rot="10800000">
            <a:off x="7720049" y="2308860"/>
            <a:ext cx="4471952" cy="2240280"/>
          </a:xfrm>
          <a:prstGeom prst="rect">
            <a:avLst/>
          </a:prstGeom>
        </p:spPr>
      </p:pic>
      <p:sp>
        <p:nvSpPr>
          <p:cNvPr id="11" name="TextBox 10">
            <a:extLst>
              <a:ext uri="{FF2B5EF4-FFF2-40B4-BE49-F238E27FC236}">
                <a16:creationId xmlns:a16="http://schemas.microsoft.com/office/drawing/2014/main" id="{16BDB62A-8D10-FC10-759C-C225F1365624}"/>
              </a:ext>
            </a:extLst>
          </p:cNvPr>
          <p:cNvSpPr txBox="1"/>
          <p:nvPr/>
        </p:nvSpPr>
        <p:spPr>
          <a:xfrm>
            <a:off x="7904731" y="4792116"/>
            <a:ext cx="3708006" cy="1200329"/>
          </a:xfrm>
          <a:prstGeom prst="rect">
            <a:avLst/>
          </a:prstGeom>
          <a:noFill/>
        </p:spPr>
        <p:txBody>
          <a:bodyPr wrap="square">
            <a:spAutoFit/>
          </a:bodyPr>
          <a:lstStyle/>
          <a:p>
            <a:r>
              <a:rPr lang="en-GB" sz="2400" b="1">
                <a:sym typeface="Wingdings" panose="05000000000000000000" pitchFamily="2" charset="2"/>
              </a:rPr>
              <a:t>  </a:t>
            </a:r>
            <a:r>
              <a:rPr lang="en-GB" sz="2400" b="1"/>
              <a:t>024 7657 5570	</a:t>
            </a:r>
          </a:p>
          <a:p>
            <a:pPr marL="342900" indent="-342900">
              <a:buFont typeface="Wingdings" panose="05000000000000000000" pitchFamily="2" charset="2"/>
              <a:buChar char="8"/>
            </a:pPr>
            <a:r>
              <a:rPr lang="en-GB" sz="2400" b="1">
                <a:sym typeface="Wingdings" panose="05000000000000000000" pitchFamily="2" charset="2"/>
              </a:rPr>
              <a:t>wellbeing.warwick.ac.uk</a:t>
            </a:r>
          </a:p>
          <a:p>
            <a:r>
              <a:rPr lang="en-GB" sz="2400" b="1">
                <a:sym typeface="Wingdings" panose="05000000000000000000" pitchFamily="2" charset="2"/>
              </a:rPr>
              <a:t>     Senate House </a:t>
            </a:r>
            <a:r>
              <a:rPr lang="en-GB" b="1">
                <a:sym typeface="Wingdings" panose="05000000000000000000" pitchFamily="2" charset="2"/>
              </a:rPr>
              <a:t>(ground floor)</a:t>
            </a:r>
          </a:p>
        </p:txBody>
      </p:sp>
      <p:pic>
        <p:nvPicPr>
          <p:cNvPr id="17" name="Graphic 16" descr="Marker outline">
            <a:extLst>
              <a:ext uri="{FF2B5EF4-FFF2-40B4-BE49-F238E27FC236}">
                <a16:creationId xmlns:a16="http://schemas.microsoft.com/office/drawing/2014/main" id="{214D7346-7755-4379-B58C-10718FDF014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06933" y="5562600"/>
            <a:ext cx="382016" cy="382016"/>
          </a:xfrm>
          <a:prstGeom prst="rect">
            <a:avLst/>
          </a:prstGeom>
        </p:spPr>
      </p:pic>
    </p:spTree>
    <p:extLst>
      <p:ext uri="{BB962C8B-B14F-4D97-AF65-F5344CB8AC3E}">
        <p14:creationId xmlns:p14="http://schemas.microsoft.com/office/powerpoint/2010/main" val="538439886"/>
      </p:ext>
    </p:extLst>
  </p:cSld>
  <p:clrMapOvr>
    <a:masterClrMapping/>
  </p:clrMapOvr>
  <mc:AlternateContent xmlns:mc="http://schemas.openxmlformats.org/markup-compatibility/2006" xmlns:p14="http://schemas.microsoft.com/office/powerpoint/2010/main">
    <mc:Choice Requires="p14">
      <p:transition spd="slow" p14:dur="2000" advTm="37692"/>
    </mc:Choice>
    <mc:Fallback xmlns="">
      <p:transition spd="slow" advTm="37692"/>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16430E3-3A82-2B00-4AC5-F645579A5A53}"/>
              </a:ext>
            </a:extLst>
          </p:cNvPr>
          <p:cNvSpPr/>
          <p:nvPr/>
        </p:nvSpPr>
        <p:spPr>
          <a:xfrm>
            <a:off x="4495800" y="3429000"/>
            <a:ext cx="7370029" cy="276999"/>
          </a:xfrm>
          <a:prstGeom prst="rect">
            <a:avLst/>
          </a:prstGeom>
          <a:solidFill>
            <a:schemeClr val="bg1"/>
          </a:solidFill>
          <a:ln w="12700">
            <a:noFill/>
          </a:ln>
        </p:spPr>
        <p:txBody>
          <a:bodyPr wrap="square">
            <a:spAutoFit/>
          </a:bodyPr>
          <a:lstStyle/>
          <a:p>
            <a:pPr marL="914400" lvl="1" indent="-457200">
              <a:buClr>
                <a:srgbClr val="00A3CD"/>
              </a:buClr>
              <a:buFont typeface="+mj-lt"/>
              <a:buAutoNum type="arabicPeriod"/>
            </a:pPr>
            <a:endParaRPr lang="en-GB" sz="1200" b="1">
              <a:solidFill>
                <a:schemeClr val="accent6">
                  <a:lumMod val="50000"/>
                </a:schemeClr>
              </a:solidFill>
              <a:sym typeface="Wingdings" panose="05000000000000000000" pitchFamily="2" charset="2"/>
            </a:endParaRPr>
          </a:p>
        </p:txBody>
      </p:sp>
      <p:graphicFrame>
        <p:nvGraphicFramePr>
          <p:cNvPr id="10" name="Diagram 9">
            <a:extLst>
              <a:ext uri="{FF2B5EF4-FFF2-40B4-BE49-F238E27FC236}">
                <a16:creationId xmlns:a16="http://schemas.microsoft.com/office/drawing/2014/main" id="{9B0E3097-74DE-F06A-AC57-6655EBA27E61}"/>
              </a:ext>
            </a:extLst>
          </p:cNvPr>
          <p:cNvGraphicFramePr/>
          <p:nvPr>
            <p:extLst>
              <p:ext uri="{D42A27DB-BD31-4B8C-83A1-F6EECF244321}">
                <p14:modId xmlns:p14="http://schemas.microsoft.com/office/powerpoint/2010/main" val="3170129126"/>
              </p:ext>
            </p:extLst>
          </p:nvPr>
        </p:nvGraphicFramePr>
        <p:xfrm>
          <a:off x="0" y="1720850"/>
          <a:ext cx="12192000" cy="5206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23D96334-EBAD-215F-5734-E79E662BDB3B}"/>
              </a:ext>
            </a:extLst>
          </p:cNvPr>
          <p:cNvSpPr>
            <a:spLocks noGrp="1"/>
          </p:cNvSpPr>
          <p:nvPr>
            <p:ph type="title"/>
          </p:nvPr>
        </p:nvSpPr>
        <p:spPr/>
        <p:txBody>
          <a:bodyPr/>
          <a:lstStyle/>
          <a:p>
            <a:r>
              <a:rPr lang="en-GB"/>
              <a:t>Using the Wellbeing Portal</a:t>
            </a:r>
          </a:p>
        </p:txBody>
      </p:sp>
      <p:sp>
        <p:nvSpPr>
          <p:cNvPr id="3" name="Text Placeholder 4">
            <a:extLst>
              <a:ext uri="{FF2B5EF4-FFF2-40B4-BE49-F238E27FC236}">
                <a16:creationId xmlns:a16="http://schemas.microsoft.com/office/drawing/2014/main" id="{8D7570BD-EA2E-91AA-EB20-8942250E2A59}"/>
              </a:ext>
            </a:extLst>
          </p:cNvPr>
          <p:cNvSpPr>
            <a:spLocks noGrp="1"/>
          </p:cNvSpPr>
          <p:nvPr>
            <p:ph type="body" sz="quarter" idx="12"/>
          </p:nvPr>
        </p:nvSpPr>
        <p:spPr>
          <a:xfrm>
            <a:off x="414338" y="944563"/>
            <a:ext cx="7840662" cy="508000"/>
          </a:xfrm>
        </p:spPr>
        <p:txBody>
          <a:bodyPr/>
          <a:lstStyle/>
          <a:p>
            <a:r>
              <a:rPr lang="en-GB"/>
              <a:t>How to join the queue for a brief consultation</a:t>
            </a:r>
          </a:p>
        </p:txBody>
      </p:sp>
    </p:spTree>
    <p:extLst>
      <p:ext uri="{BB962C8B-B14F-4D97-AF65-F5344CB8AC3E}">
        <p14:creationId xmlns:p14="http://schemas.microsoft.com/office/powerpoint/2010/main" val="3736414953"/>
      </p:ext>
    </p:extLst>
  </p:cSld>
  <p:clrMapOvr>
    <a:masterClrMapping/>
  </p:clrMapOvr>
  <mc:AlternateContent xmlns:mc="http://schemas.openxmlformats.org/markup-compatibility/2006" xmlns:p14="http://schemas.microsoft.com/office/powerpoint/2010/main">
    <mc:Choice Requires="p14">
      <p:transition spd="slow" p14:dur="2000" advTm="37692"/>
    </mc:Choice>
    <mc:Fallback xmlns="">
      <p:transition spd="slow" advTm="37692"/>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Yellow arrow signed drawn on pavement">
            <a:extLst>
              <a:ext uri="{FF2B5EF4-FFF2-40B4-BE49-F238E27FC236}">
                <a16:creationId xmlns:a16="http://schemas.microsoft.com/office/drawing/2014/main" id="{612B98F7-0E5B-17FD-0F9D-B40DDF983E9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3658" r="3658"/>
          <a:stretch/>
        </p:blipFill>
        <p:spPr>
          <a:xfrm>
            <a:off x="0" y="0"/>
            <a:ext cx="8463184" cy="6858000"/>
          </a:xfrm>
        </p:spPr>
      </p:pic>
      <p:sp>
        <p:nvSpPr>
          <p:cNvPr id="6" name="Title 5">
            <a:extLst>
              <a:ext uri="{FF2B5EF4-FFF2-40B4-BE49-F238E27FC236}">
                <a16:creationId xmlns:a16="http://schemas.microsoft.com/office/drawing/2014/main" id="{DB092530-68D2-0461-5202-26446031EB5F}"/>
              </a:ext>
            </a:extLst>
          </p:cNvPr>
          <p:cNvSpPr>
            <a:spLocks noGrp="1"/>
          </p:cNvSpPr>
          <p:nvPr>
            <p:ph type="title"/>
          </p:nvPr>
        </p:nvSpPr>
        <p:spPr/>
        <p:txBody>
          <a:bodyPr/>
          <a:lstStyle/>
          <a:p>
            <a:r>
              <a:rPr lang="en-GB"/>
              <a:t>When to see us</a:t>
            </a:r>
          </a:p>
        </p:txBody>
      </p:sp>
    </p:spTree>
    <p:extLst>
      <p:ext uri="{BB962C8B-B14F-4D97-AF65-F5344CB8AC3E}">
        <p14:creationId xmlns:p14="http://schemas.microsoft.com/office/powerpoint/2010/main" val="14330245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extBox 8">
            <a:extLst>
              <a:ext uri="{FF2B5EF4-FFF2-40B4-BE49-F238E27FC236}">
                <a16:creationId xmlns:a16="http://schemas.microsoft.com/office/drawing/2014/main" id="{68D6E6F0-3F65-C748-FCDD-83B7CDFC2842}"/>
              </a:ext>
            </a:extLst>
          </p:cNvPr>
          <p:cNvGraphicFramePr/>
          <p:nvPr>
            <p:extLst>
              <p:ext uri="{D42A27DB-BD31-4B8C-83A1-F6EECF244321}">
                <p14:modId xmlns:p14="http://schemas.microsoft.com/office/powerpoint/2010/main" val="14752479"/>
              </p:ext>
            </p:extLst>
          </p:nvPr>
        </p:nvGraphicFramePr>
        <p:xfrm>
          <a:off x="1464318" y="1795370"/>
          <a:ext cx="9263364" cy="38791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9A7F543C-D486-717F-A9C1-3F6D5814C153}"/>
              </a:ext>
            </a:extLst>
          </p:cNvPr>
          <p:cNvSpPr>
            <a:spLocks noGrp="1"/>
          </p:cNvSpPr>
          <p:nvPr>
            <p:ph type="title"/>
          </p:nvPr>
        </p:nvSpPr>
        <p:spPr/>
        <p:txBody>
          <a:bodyPr/>
          <a:lstStyle/>
          <a:p>
            <a:r>
              <a:rPr lang="en-GB"/>
              <a:t>Common signs of wellbeing declining</a:t>
            </a:r>
          </a:p>
        </p:txBody>
      </p:sp>
    </p:spTree>
    <p:extLst>
      <p:ext uri="{BB962C8B-B14F-4D97-AF65-F5344CB8AC3E}">
        <p14:creationId xmlns:p14="http://schemas.microsoft.com/office/powerpoint/2010/main" val="3424016693"/>
      </p:ext>
    </p:extLst>
  </p:cSld>
  <p:clrMapOvr>
    <a:masterClrMapping/>
  </p:clrMapOvr>
  <mc:AlternateContent xmlns:mc="http://schemas.openxmlformats.org/markup-compatibility/2006" xmlns:p14="http://schemas.microsoft.com/office/powerpoint/2010/main">
    <mc:Choice Requires="p14">
      <p:transition spd="slow" p14:dur="2000" advTm="20833"/>
    </mc:Choice>
    <mc:Fallback xmlns="">
      <p:transition spd="slow" advTm="20833"/>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1034308" y="1464336"/>
            <a:ext cx="5389767" cy="760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lvl1pPr algn="l" rtl="0" eaLnBrk="1" fontAlgn="base" hangingPunct="1">
              <a:spcBef>
                <a:spcPct val="0"/>
              </a:spcBef>
              <a:spcAft>
                <a:spcPct val="0"/>
              </a:spcAft>
              <a:defRPr sz="40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US" altLang="en-US" sz="3375" kern="0">
                <a:solidFill>
                  <a:schemeClr val="bg1"/>
                </a:solidFill>
              </a:rPr>
              <a:t>What support is available?</a:t>
            </a:r>
          </a:p>
        </p:txBody>
      </p:sp>
      <p:graphicFrame>
        <p:nvGraphicFramePr>
          <p:cNvPr id="10" name="Diagram 9">
            <a:extLst>
              <a:ext uri="{FF2B5EF4-FFF2-40B4-BE49-F238E27FC236}">
                <a16:creationId xmlns:a16="http://schemas.microsoft.com/office/drawing/2014/main" id="{5D0883E0-4A8B-FDEA-E9C0-98C4DC8A94EF}"/>
              </a:ext>
            </a:extLst>
          </p:cNvPr>
          <p:cNvGraphicFramePr/>
          <p:nvPr>
            <p:extLst>
              <p:ext uri="{D42A27DB-BD31-4B8C-83A1-F6EECF244321}">
                <p14:modId xmlns:p14="http://schemas.microsoft.com/office/powerpoint/2010/main" val="2073939122"/>
              </p:ext>
            </p:extLst>
          </p:nvPr>
        </p:nvGraphicFramePr>
        <p:xfrm>
          <a:off x="565983" y="1865743"/>
          <a:ext cx="9511467" cy="4519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7">
            <a:extLst>
              <a:ext uri="{FF2B5EF4-FFF2-40B4-BE49-F238E27FC236}">
                <a16:creationId xmlns:a16="http://schemas.microsoft.com/office/drawing/2014/main" id="{46EDE044-4409-9FAF-ADA8-8768275183CE}"/>
              </a:ext>
            </a:extLst>
          </p:cNvPr>
          <p:cNvSpPr>
            <a:spLocks noGrp="1"/>
          </p:cNvSpPr>
          <p:nvPr>
            <p:ph type="title"/>
          </p:nvPr>
        </p:nvSpPr>
        <p:spPr/>
        <p:txBody>
          <a:bodyPr/>
          <a:lstStyle/>
          <a:p>
            <a:r>
              <a:rPr lang="en-GB"/>
              <a:t>Top wellbeing tips</a:t>
            </a:r>
          </a:p>
        </p:txBody>
      </p:sp>
      <p:sp>
        <p:nvSpPr>
          <p:cNvPr id="2" name="Text Placeholder 4">
            <a:extLst>
              <a:ext uri="{FF2B5EF4-FFF2-40B4-BE49-F238E27FC236}">
                <a16:creationId xmlns:a16="http://schemas.microsoft.com/office/drawing/2014/main" id="{1694A7C0-1DF1-31E9-B472-C3E8E74205CD}"/>
              </a:ext>
            </a:extLst>
          </p:cNvPr>
          <p:cNvSpPr>
            <a:spLocks noGrp="1"/>
          </p:cNvSpPr>
          <p:nvPr>
            <p:ph type="body" sz="quarter" idx="12"/>
          </p:nvPr>
        </p:nvSpPr>
        <p:spPr>
          <a:xfrm>
            <a:off x="414338" y="944563"/>
            <a:ext cx="7840662" cy="508000"/>
          </a:xfrm>
        </p:spPr>
        <p:txBody>
          <a:bodyPr/>
          <a:lstStyle/>
          <a:p>
            <a:r>
              <a:rPr lang="en-GB"/>
              <a:t>There are things you can do to improve your own wellbeing, but remember support is available! </a:t>
            </a:r>
          </a:p>
        </p:txBody>
      </p:sp>
    </p:spTree>
    <p:extLst>
      <p:ext uri="{BB962C8B-B14F-4D97-AF65-F5344CB8AC3E}">
        <p14:creationId xmlns:p14="http://schemas.microsoft.com/office/powerpoint/2010/main" val="2230347915"/>
      </p:ext>
    </p:extLst>
  </p:cSld>
  <p:clrMapOvr>
    <a:masterClrMapping/>
  </p:clrMapOvr>
  <mc:AlternateContent xmlns:mc="http://schemas.openxmlformats.org/markup-compatibility/2006" xmlns:p14="http://schemas.microsoft.com/office/powerpoint/2010/main">
    <mc:Choice Requires="p14">
      <p:transition spd="slow" p14:dur="2000" advTm="20833"/>
    </mc:Choice>
    <mc:Fallback xmlns="">
      <p:transition spd="slow" advTm="20833"/>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People connection web">
            <a:extLst>
              <a:ext uri="{FF2B5EF4-FFF2-40B4-BE49-F238E27FC236}">
                <a16:creationId xmlns:a16="http://schemas.microsoft.com/office/drawing/2014/main" id="{612B98F7-0E5B-17FD-0F9D-B40DDF983E9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5999" b="5999"/>
          <a:stretch/>
        </p:blipFill>
        <p:spPr>
          <a:xfrm>
            <a:off x="0" y="0"/>
            <a:ext cx="8463184" cy="6858000"/>
          </a:xfrm>
        </p:spPr>
      </p:pic>
      <p:sp>
        <p:nvSpPr>
          <p:cNvPr id="6" name="Title 5">
            <a:extLst>
              <a:ext uri="{FF2B5EF4-FFF2-40B4-BE49-F238E27FC236}">
                <a16:creationId xmlns:a16="http://schemas.microsoft.com/office/drawing/2014/main" id="{DB092530-68D2-0461-5202-26446031EB5F}"/>
              </a:ext>
            </a:extLst>
          </p:cNvPr>
          <p:cNvSpPr>
            <a:spLocks noGrp="1"/>
          </p:cNvSpPr>
          <p:nvPr>
            <p:ph type="title"/>
          </p:nvPr>
        </p:nvSpPr>
        <p:spPr/>
        <p:txBody>
          <a:bodyPr/>
          <a:lstStyle/>
          <a:p>
            <a:r>
              <a:rPr lang="en-GB"/>
              <a:t>Who we are</a:t>
            </a:r>
          </a:p>
        </p:txBody>
      </p:sp>
    </p:spTree>
    <p:extLst>
      <p:ext uri="{BB962C8B-B14F-4D97-AF65-F5344CB8AC3E}">
        <p14:creationId xmlns:p14="http://schemas.microsoft.com/office/powerpoint/2010/main" val="2935265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D9CB1-4F85-8BCE-3406-A5213A743E78}"/>
              </a:ext>
            </a:extLst>
          </p:cNvPr>
          <p:cNvSpPr>
            <a:spLocks noGrp="1"/>
          </p:cNvSpPr>
          <p:nvPr>
            <p:ph type="title"/>
          </p:nvPr>
        </p:nvSpPr>
        <p:spPr/>
        <p:txBody>
          <a:bodyPr/>
          <a:lstStyle/>
          <a:p>
            <a:r>
              <a:rPr lang="en-GB"/>
              <a:t>Get in touch early</a:t>
            </a:r>
          </a:p>
        </p:txBody>
      </p:sp>
      <p:sp>
        <p:nvSpPr>
          <p:cNvPr id="4" name="Slide Number Placeholder 3">
            <a:extLst>
              <a:ext uri="{FF2B5EF4-FFF2-40B4-BE49-F238E27FC236}">
                <a16:creationId xmlns:a16="http://schemas.microsoft.com/office/drawing/2014/main" id="{A21C3E89-1374-374F-70B2-E212397CA556}"/>
              </a:ext>
            </a:extLst>
          </p:cNvPr>
          <p:cNvSpPr>
            <a:spLocks noGrp="1"/>
          </p:cNvSpPr>
          <p:nvPr>
            <p:ph type="sldNum" sz="quarter" idx="11"/>
          </p:nvPr>
        </p:nvSpPr>
        <p:spPr/>
        <p:txBody>
          <a:bodyPr/>
          <a:lstStyle/>
          <a:p>
            <a:fld id="{E8F1A65C-595C-4736-BF40-F7D31E789466}" type="slidenum">
              <a:rPr lang="en-GB" smtClean="0"/>
              <a:pPr/>
              <a:t>20</a:t>
            </a:fld>
            <a:endParaRPr lang="en-GB"/>
          </a:p>
        </p:txBody>
      </p:sp>
      <p:sp>
        <p:nvSpPr>
          <p:cNvPr id="5" name="Text Placeholder 4">
            <a:extLst>
              <a:ext uri="{FF2B5EF4-FFF2-40B4-BE49-F238E27FC236}">
                <a16:creationId xmlns:a16="http://schemas.microsoft.com/office/drawing/2014/main" id="{A960D800-80E8-B7D9-0134-8FA44FAD3DAB}"/>
              </a:ext>
            </a:extLst>
          </p:cNvPr>
          <p:cNvSpPr>
            <a:spLocks noGrp="1"/>
          </p:cNvSpPr>
          <p:nvPr>
            <p:ph type="body" sz="quarter" idx="12"/>
          </p:nvPr>
        </p:nvSpPr>
        <p:spPr/>
        <p:txBody>
          <a:bodyPr/>
          <a:lstStyle/>
          <a:p>
            <a:r>
              <a:rPr lang="en-GB"/>
              <a:t>You’re not alone</a:t>
            </a:r>
          </a:p>
        </p:txBody>
      </p:sp>
      <p:pic>
        <p:nvPicPr>
          <p:cNvPr id="8" name="Content Placeholder 7" descr="Alarm clocks in a line">
            <a:extLst>
              <a:ext uri="{FF2B5EF4-FFF2-40B4-BE49-F238E27FC236}">
                <a16:creationId xmlns:a16="http://schemas.microsoft.com/office/drawing/2014/main" id="{41F6D909-7D3D-5BB3-1C4D-B9B3AAA2293B}"/>
              </a:ext>
            </a:extLst>
          </p:cNvPr>
          <p:cNvPicPr>
            <a:picLocks noGrp="1" noChangeAspect="1"/>
          </p:cNvPicPr>
          <p:nvPr>
            <p:ph sz="quarter" idx="17"/>
          </p:nvPr>
        </p:nvPicPr>
        <p:blipFill>
          <a:blip r:embed="rId2">
            <a:extLst>
              <a:ext uri="{28A0092B-C50C-407E-A947-70E740481C1C}">
                <a14:useLocalDpi xmlns:a14="http://schemas.microsoft.com/office/drawing/2010/main" val="0"/>
              </a:ext>
            </a:extLst>
          </a:blip>
          <a:stretch>
            <a:fillRect/>
          </a:stretch>
        </p:blipFill>
        <p:spPr>
          <a:xfrm>
            <a:off x="904699" y="1641475"/>
            <a:ext cx="8048977" cy="4527550"/>
          </a:xfrm>
        </p:spPr>
      </p:pic>
    </p:spTree>
    <p:extLst>
      <p:ext uri="{BB962C8B-B14F-4D97-AF65-F5344CB8AC3E}">
        <p14:creationId xmlns:p14="http://schemas.microsoft.com/office/powerpoint/2010/main" val="26603761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A wall covered with sticky notes.">
            <a:extLst>
              <a:ext uri="{FF2B5EF4-FFF2-40B4-BE49-F238E27FC236}">
                <a16:creationId xmlns:a16="http://schemas.microsoft.com/office/drawing/2014/main" id="{612B98F7-0E5B-17FD-0F9D-B40DDF983E9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11823" r="11823"/>
          <a:stretch/>
        </p:blipFill>
        <p:spPr>
          <a:xfrm>
            <a:off x="0" y="0"/>
            <a:ext cx="8463184" cy="6858000"/>
          </a:xfrm>
        </p:spPr>
      </p:pic>
      <p:sp>
        <p:nvSpPr>
          <p:cNvPr id="6" name="Title 5">
            <a:extLst>
              <a:ext uri="{FF2B5EF4-FFF2-40B4-BE49-F238E27FC236}">
                <a16:creationId xmlns:a16="http://schemas.microsoft.com/office/drawing/2014/main" id="{DB092530-68D2-0461-5202-26446031EB5F}"/>
              </a:ext>
            </a:extLst>
          </p:cNvPr>
          <p:cNvSpPr>
            <a:spLocks noGrp="1"/>
          </p:cNvSpPr>
          <p:nvPr>
            <p:ph type="title"/>
          </p:nvPr>
        </p:nvSpPr>
        <p:spPr/>
        <p:txBody>
          <a:bodyPr/>
          <a:lstStyle/>
          <a:p>
            <a:r>
              <a:rPr lang="en-GB"/>
              <a:t>Additional resources</a:t>
            </a:r>
          </a:p>
        </p:txBody>
      </p:sp>
    </p:spTree>
    <p:extLst>
      <p:ext uri="{BB962C8B-B14F-4D97-AF65-F5344CB8AC3E}">
        <p14:creationId xmlns:p14="http://schemas.microsoft.com/office/powerpoint/2010/main" val="2654844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1040721" y="1393184"/>
            <a:ext cx="10110556" cy="5579976"/>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GB" sz="1600" b="1">
              <a:solidFill>
                <a:schemeClr val="accent6">
                  <a:lumMod val="75000"/>
                </a:schemeClr>
              </a:solidFill>
              <a:sym typeface="Wingdings" panose="05000000000000000000" pitchFamily="2" charset="2"/>
            </a:endParaRPr>
          </a:p>
        </p:txBody>
      </p:sp>
      <p:sp>
        <p:nvSpPr>
          <p:cNvPr id="3" name="Title 2">
            <a:extLst>
              <a:ext uri="{FF2B5EF4-FFF2-40B4-BE49-F238E27FC236}">
                <a16:creationId xmlns:a16="http://schemas.microsoft.com/office/drawing/2014/main" id="{E55278F4-3A3A-EC12-43CD-6A975A9BADEA}"/>
              </a:ext>
            </a:extLst>
          </p:cNvPr>
          <p:cNvSpPr>
            <a:spLocks noGrp="1"/>
          </p:cNvSpPr>
          <p:nvPr>
            <p:ph type="title"/>
          </p:nvPr>
        </p:nvSpPr>
        <p:spPr/>
        <p:txBody>
          <a:bodyPr/>
          <a:lstStyle/>
          <a:p>
            <a:r>
              <a:rPr lang="en-GB"/>
              <a:t>Explore our website</a:t>
            </a:r>
          </a:p>
        </p:txBody>
      </p:sp>
      <p:sp>
        <p:nvSpPr>
          <p:cNvPr id="4" name="Text Placeholder 3">
            <a:extLst>
              <a:ext uri="{FF2B5EF4-FFF2-40B4-BE49-F238E27FC236}">
                <a16:creationId xmlns:a16="http://schemas.microsoft.com/office/drawing/2014/main" id="{DF74794C-670A-8990-EA95-B31BB6F1DEDE}"/>
              </a:ext>
            </a:extLst>
          </p:cNvPr>
          <p:cNvSpPr>
            <a:spLocks noGrp="1"/>
          </p:cNvSpPr>
          <p:nvPr>
            <p:ph type="body" sz="quarter" idx="12"/>
          </p:nvPr>
        </p:nvSpPr>
        <p:spPr/>
        <p:txBody>
          <a:bodyPr/>
          <a:lstStyle/>
          <a:p>
            <a:r>
              <a:rPr lang="en-GB"/>
              <a:t>https://warwick.ac.uk/services/wss/</a:t>
            </a:r>
          </a:p>
        </p:txBody>
      </p:sp>
      <p:pic>
        <p:nvPicPr>
          <p:cNvPr id="19" name="Content Placeholder 18">
            <a:extLst>
              <a:ext uri="{FF2B5EF4-FFF2-40B4-BE49-F238E27FC236}">
                <a16:creationId xmlns:a16="http://schemas.microsoft.com/office/drawing/2014/main" id="{F696C173-05A1-5D04-17F6-D31578F175B8}"/>
              </a:ext>
            </a:extLst>
          </p:cNvPr>
          <p:cNvPicPr>
            <a:picLocks noGrp="1" noChangeAspect="1"/>
          </p:cNvPicPr>
          <p:nvPr>
            <p:ph sz="quarter" idx="17"/>
          </p:nvPr>
        </p:nvPicPr>
        <p:blipFill>
          <a:blip r:embed="rId3">
            <a:extLst>
              <a:ext uri="{28A0092B-C50C-407E-A947-70E740481C1C}">
                <a14:useLocalDpi xmlns:a14="http://schemas.microsoft.com/office/drawing/2010/main" val="0"/>
              </a:ext>
            </a:extLst>
          </a:blip>
          <a:srcRect/>
          <a:stretch/>
        </p:blipFill>
        <p:spPr>
          <a:xfrm>
            <a:off x="413583" y="2338566"/>
            <a:ext cx="3721538" cy="3830457"/>
          </a:xfrm>
        </p:spPr>
      </p:pic>
      <p:sp>
        <p:nvSpPr>
          <p:cNvPr id="5" name="Text Placeholder 4">
            <a:extLst>
              <a:ext uri="{FF2B5EF4-FFF2-40B4-BE49-F238E27FC236}">
                <a16:creationId xmlns:a16="http://schemas.microsoft.com/office/drawing/2014/main" id="{D46BEA4C-62D3-0737-9C69-931B066FFD38}"/>
              </a:ext>
            </a:extLst>
          </p:cNvPr>
          <p:cNvSpPr>
            <a:spLocks noGrp="1"/>
          </p:cNvSpPr>
          <p:nvPr>
            <p:ph type="body" sz="quarter" idx="14"/>
          </p:nvPr>
        </p:nvSpPr>
        <p:spPr>
          <a:xfrm>
            <a:off x="413582" y="1641565"/>
            <a:ext cx="3815518" cy="508000"/>
          </a:xfrm>
        </p:spPr>
        <p:txBody>
          <a:bodyPr/>
          <a:lstStyle/>
          <a:p>
            <a:r>
              <a:rPr lang="en-GB"/>
              <a:t>Self-help resources </a:t>
            </a:r>
            <a:r>
              <a:rPr lang="en-GB" b="0"/>
              <a:t>https://warwick.ac.uk/services/wss/topics/</a:t>
            </a:r>
          </a:p>
          <a:p>
            <a:endParaRPr lang="en-GB"/>
          </a:p>
        </p:txBody>
      </p:sp>
      <p:pic>
        <p:nvPicPr>
          <p:cNvPr id="21" name="Content Placeholder 20">
            <a:extLst>
              <a:ext uri="{FF2B5EF4-FFF2-40B4-BE49-F238E27FC236}">
                <a16:creationId xmlns:a16="http://schemas.microsoft.com/office/drawing/2014/main" id="{1FC2D7FC-CC23-3EC9-376C-868BA49542CF}"/>
              </a:ext>
            </a:extLst>
          </p:cNvPr>
          <p:cNvPicPr>
            <a:picLocks noGrp="1" noChangeAspect="1"/>
          </p:cNvPicPr>
          <p:nvPr>
            <p:ph sz="quarter" idx="18"/>
          </p:nvPr>
        </p:nvPicPr>
        <p:blipFill>
          <a:blip r:embed="rId4">
            <a:extLst>
              <a:ext uri="{28A0092B-C50C-407E-A947-70E740481C1C}">
                <a14:useLocalDpi xmlns:a14="http://schemas.microsoft.com/office/drawing/2010/main" val="0"/>
              </a:ext>
            </a:extLst>
          </a:blip>
          <a:srcRect/>
          <a:stretch/>
        </p:blipFill>
        <p:spPr>
          <a:xfrm>
            <a:off x="4533461" y="2359689"/>
            <a:ext cx="3721101" cy="3830457"/>
          </a:xfrm>
        </p:spPr>
      </p:pic>
      <p:sp>
        <p:nvSpPr>
          <p:cNvPr id="6" name="Text Placeholder 5">
            <a:extLst>
              <a:ext uri="{FF2B5EF4-FFF2-40B4-BE49-F238E27FC236}">
                <a16:creationId xmlns:a16="http://schemas.microsoft.com/office/drawing/2014/main" id="{A91A574E-D5AB-2076-472B-5180AB64BF23}"/>
              </a:ext>
            </a:extLst>
          </p:cNvPr>
          <p:cNvSpPr>
            <a:spLocks noGrp="1"/>
          </p:cNvSpPr>
          <p:nvPr>
            <p:ph type="body" sz="quarter" idx="16"/>
          </p:nvPr>
        </p:nvSpPr>
        <p:spPr>
          <a:xfrm>
            <a:off x="4533461" y="1641565"/>
            <a:ext cx="5839263" cy="508000"/>
          </a:xfrm>
        </p:spPr>
        <p:txBody>
          <a:bodyPr/>
          <a:lstStyle/>
          <a:p>
            <a:r>
              <a:rPr lang="en-GB"/>
              <a:t>Emergency contacts </a:t>
            </a:r>
            <a:r>
              <a:rPr lang="en-GB" b="0"/>
              <a:t>https://warwick.ac.uk/services/wss/students/emergency_contacts</a:t>
            </a:r>
          </a:p>
          <a:p>
            <a:endParaRPr lang="en-GB"/>
          </a:p>
        </p:txBody>
      </p:sp>
      <p:pic>
        <p:nvPicPr>
          <p:cNvPr id="7" name="Picture 6" descr="A qr code on a white background&#10;&#10;Description automatically generated">
            <a:extLst>
              <a:ext uri="{FF2B5EF4-FFF2-40B4-BE49-F238E27FC236}">
                <a16:creationId xmlns:a16="http://schemas.microsoft.com/office/drawing/2014/main" id="{4DB51734-853F-967C-03D6-EB2298EF71D9}"/>
              </a:ext>
            </a:extLst>
          </p:cNvPr>
          <p:cNvPicPr>
            <a:picLocks noChangeAspect="1"/>
          </p:cNvPicPr>
          <p:nvPr/>
        </p:nvPicPr>
        <p:blipFill rotWithShape="1">
          <a:blip r:embed="rId5">
            <a:extLst>
              <a:ext uri="{28A0092B-C50C-407E-A947-70E740481C1C}">
                <a14:useLocalDpi xmlns:a14="http://schemas.microsoft.com/office/drawing/2010/main" val="0"/>
              </a:ext>
            </a:extLst>
          </a:blip>
          <a:srcRect t="14445" b="14259"/>
          <a:stretch/>
        </p:blipFill>
        <p:spPr>
          <a:xfrm>
            <a:off x="2757554" y="4722838"/>
            <a:ext cx="1471546" cy="1483956"/>
          </a:xfrm>
          <a:prstGeom prst="rect">
            <a:avLst/>
          </a:prstGeom>
        </p:spPr>
      </p:pic>
      <p:pic>
        <p:nvPicPr>
          <p:cNvPr id="17" name="Picture 16" descr="A qr code on a white background&#10;&#10;Description automatically generated">
            <a:extLst>
              <a:ext uri="{FF2B5EF4-FFF2-40B4-BE49-F238E27FC236}">
                <a16:creationId xmlns:a16="http://schemas.microsoft.com/office/drawing/2014/main" id="{09366A14-1903-BBE0-228E-310E16287B16}"/>
              </a:ext>
            </a:extLst>
          </p:cNvPr>
          <p:cNvPicPr>
            <a:picLocks noChangeAspect="1"/>
          </p:cNvPicPr>
          <p:nvPr/>
        </p:nvPicPr>
        <p:blipFill rotWithShape="1">
          <a:blip r:embed="rId6">
            <a:extLst>
              <a:ext uri="{28A0092B-C50C-407E-A947-70E740481C1C}">
                <a14:useLocalDpi xmlns:a14="http://schemas.microsoft.com/office/drawing/2010/main" val="0"/>
              </a:ext>
            </a:extLst>
          </a:blip>
          <a:srcRect t="16401" b="14346"/>
          <a:stretch/>
        </p:blipFill>
        <p:spPr>
          <a:xfrm>
            <a:off x="8160772" y="4799211"/>
            <a:ext cx="1461632" cy="1431700"/>
          </a:xfrm>
          <a:prstGeom prst="rect">
            <a:avLst/>
          </a:prstGeom>
        </p:spPr>
      </p:pic>
    </p:spTree>
    <p:extLst>
      <p:ext uri="{BB962C8B-B14F-4D97-AF65-F5344CB8AC3E}">
        <p14:creationId xmlns:p14="http://schemas.microsoft.com/office/powerpoint/2010/main" val="201898792"/>
      </p:ext>
    </p:extLst>
  </p:cSld>
  <p:clrMapOvr>
    <a:masterClrMapping/>
  </p:clrMapOvr>
  <mc:AlternateContent xmlns:mc="http://schemas.openxmlformats.org/markup-compatibility/2006" xmlns:p14="http://schemas.microsoft.com/office/powerpoint/2010/main">
    <mc:Choice Requires="p14">
      <p:transition spd="slow" p14:dur="2000" advTm="37692"/>
    </mc:Choice>
    <mc:Fallback xmlns="">
      <p:transition spd="slow" advTm="37692"/>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404268B-DA1E-DE9F-8319-AA0CCF600D34}"/>
              </a:ext>
            </a:extLst>
          </p:cNvPr>
          <p:cNvSpPr>
            <a:spLocks noGrp="1"/>
          </p:cNvSpPr>
          <p:nvPr>
            <p:ph type="title"/>
          </p:nvPr>
        </p:nvSpPr>
        <p:spPr/>
        <p:txBody>
          <a:bodyPr/>
          <a:lstStyle/>
          <a:p>
            <a:r>
              <a:rPr lang="en-GB"/>
              <a:t>Togetherall</a:t>
            </a:r>
          </a:p>
        </p:txBody>
      </p:sp>
      <p:sp>
        <p:nvSpPr>
          <p:cNvPr id="6" name="Content Placeholder 5">
            <a:extLst>
              <a:ext uri="{FF2B5EF4-FFF2-40B4-BE49-F238E27FC236}">
                <a16:creationId xmlns:a16="http://schemas.microsoft.com/office/drawing/2014/main" id="{0ABBF699-D962-7BDE-EFE9-BD01A0D32DA3}"/>
              </a:ext>
            </a:extLst>
          </p:cNvPr>
          <p:cNvSpPr>
            <a:spLocks noGrp="1"/>
          </p:cNvSpPr>
          <p:nvPr>
            <p:ph sz="quarter" idx="17"/>
          </p:nvPr>
        </p:nvSpPr>
        <p:spPr>
          <a:xfrm>
            <a:off x="413583" y="1965560"/>
            <a:ext cx="2872542" cy="3616090"/>
          </a:xfrm>
        </p:spPr>
        <p:txBody>
          <a:bodyPr/>
          <a:lstStyle/>
          <a:p>
            <a:r>
              <a:rPr lang="en-GB"/>
              <a:t>A free digital platform all about mental health and wellbeing.</a:t>
            </a:r>
          </a:p>
          <a:p>
            <a:endParaRPr lang="en-GB"/>
          </a:p>
          <a:p>
            <a:r>
              <a:rPr lang="en-GB"/>
              <a:t>Available 24/7 for students at Warwick</a:t>
            </a:r>
          </a:p>
          <a:p>
            <a:endParaRPr lang="en-GB"/>
          </a:p>
          <a:p>
            <a:r>
              <a:rPr lang="en-GB"/>
              <a:t>Sign up using your Warwick email address.</a:t>
            </a:r>
          </a:p>
          <a:p>
            <a:endParaRPr lang="en-GB"/>
          </a:p>
        </p:txBody>
      </p:sp>
      <p:pic>
        <p:nvPicPr>
          <p:cNvPr id="10" name="Content Placeholder 9">
            <a:extLst>
              <a:ext uri="{FF2B5EF4-FFF2-40B4-BE49-F238E27FC236}">
                <a16:creationId xmlns:a16="http://schemas.microsoft.com/office/drawing/2014/main" id="{28D3AB4B-EABF-0A6D-D4AA-9317043AD903}"/>
              </a:ext>
            </a:extLst>
          </p:cNvPr>
          <p:cNvPicPr>
            <a:picLocks noGrp="1" noChangeAspect="1"/>
          </p:cNvPicPr>
          <p:nvPr>
            <p:ph sz="quarter" idx="4294967295"/>
          </p:nvPr>
        </p:nvPicPr>
        <p:blipFill>
          <a:blip r:embed="rId3">
            <a:extLst>
              <a:ext uri="{28A0092B-C50C-407E-A947-70E740481C1C}">
                <a14:useLocalDpi xmlns:a14="http://schemas.microsoft.com/office/drawing/2010/main" val="0"/>
              </a:ext>
            </a:extLst>
          </a:blip>
          <a:stretch/>
        </p:blipFill>
        <p:spPr>
          <a:xfrm>
            <a:off x="3671887" y="1965560"/>
            <a:ext cx="6010275" cy="2926879"/>
          </a:xfrm>
        </p:spPr>
      </p:pic>
    </p:spTree>
    <p:extLst>
      <p:ext uri="{BB962C8B-B14F-4D97-AF65-F5344CB8AC3E}">
        <p14:creationId xmlns:p14="http://schemas.microsoft.com/office/powerpoint/2010/main" val="1465046350"/>
      </p:ext>
    </p:extLst>
  </p:cSld>
  <p:clrMapOvr>
    <a:masterClrMapping/>
  </p:clrMapOvr>
  <mc:AlternateContent xmlns:mc="http://schemas.openxmlformats.org/markup-compatibility/2006" xmlns:p14="http://schemas.microsoft.com/office/powerpoint/2010/main">
    <mc:Choice Requires="p14">
      <p:transition spd="slow" p14:dur="2000" advTm="31120"/>
    </mc:Choice>
    <mc:Fallback xmlns="">
      <p:transition spd="slow" advTm="3112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Different colored question marks">
            <a:extLst>
              <a:ext uri="{FF2B5EF4-FFF2-40B4-BE49-F238E27FC236}">
                <a16:creationId xmlns:a16="http://schemas.microsoft.com/office/drawing/2014/main" id="{612B98F7-0E5B-17FD-0F9D-B40DDF983E9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15291" r="15291"/>
          <a:stretch/>
        </p:blipFill>
        <p:spPr>
          <a:xfrm>
            <a:off x="0" y="0"/>
            <a:ext cx="8463184" cy="6858000"/>
          </a:xfrm>
        </p:spPr>
      </p:pic>
      <p:sp>
        <p:nvSpPr>
          <p:cNvPr id="6" name="Title 5">
            <a:extLst>
              <a:ext uri="{FF2B5EF4-FFF2-40B4-BE49-F238E27FC236}">
                <a16:creationId xmlns:a16="http://schemas.microsoft.com/office/drawing/2014/main" id="{DB092530-68D2-0461-5202-26446031EB5F}"/>
              </a:ext>
            </a:extLst>
          </p:cNvPr>
          <p:cNvSpPr>
            <a:spLocks noGrp="1"/>
          </p:cNvSpPr>
          <p:nvPr>
            <p:ph type="title"/>
          </p:nvPr>
        </p:nvSpPr>
        <p:spPr/>
        <p:txBody>
          <a:bodyPr/>
          <a:lstStyle/>
          <a:p>
            <a:r>
              <a:rPr lang="en-GB"/>
              <a:t>Q&amp;A</a:t>
            </a:r>
          </a:p>
        </p:txBody>
      </p:sp>
    </p:spTree>
    <p:extLst>
      <p:ext uri="{BB962C8B-B14F-4D97-AF65-F5344CB8AC3E}">
        <p14:creationId xmlns:p14="http://schemas.microsoft.com/office/powerpoint/2010/main" val="12009488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E9070-3E0D-C202-47C1-D408B93311DB}"/>
              </a:ext>
            </a:extLst>
          </p:cNvPr>
          <p:cNvSpPr>
            <a:spLocks noGrp="1"/>
          </p:cNvSpPr>
          <p:nvPr>
            <p:ph type="title"/>
          </p:nvPr>
        </p:nvSpPr>
        <p:spPr/>
        <p:txBody>
          <a:bodyPr/>
          <a:lstStyle/>
          <a:p>
            <a:r>
              <a:rPr lang="en-GB"/>
              <a:t>Thank you</a:t>
            </a:r>
          </a:p>
        </p:txBody>
      </p:sp>
      <p:pic>
        <p:nvPicPr>
          <p:cNvPr id="6" name="Picture Placeholder 5">
            <a:extLst>
              <a:ext uri="{FF2B5EF4-FFF2-40B4-BE49-F238E27FC236}">
                <a16:creationId xmlns:a16="http://schemas.microsoft.com/office/drawing/2014/main" id="{54A616F3-438F-4047-9389-9E0956B9B83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6940" r="16940"/>
          <a:stretch/>
        </p:blipFill>
        <p:spPr/>
      </p:pic>
    </p:spTree>
    <p:extLst>
      <p:ext uri="{BB962C8B-B14F-4D97-AF65-F5344CB8AC3E}">
        <p14:creationId xmlns:p14="http://schemas.microsoft.com/office/powerpoint/2010/main" val="1684827501"/>
      </p:ext>
    </p:extLst>
  </p:cSld>
  <p:clrMapOvr>
    <a:masterClrMapping/>
  </p:clrMapOvr>
  <mc:AlternateContent xmlns:mc="http://schemas.openxmlformats.org/markup-compatibility/2006" xmlns:p14="http://schemas.microsoft.com/office/powerpoint/2010/main">
    <mc:Choice Requires="p14">
      <p:transition spd="slow" p14:dur="2000" advTm="12000"/>
    </mc:Choice>
    <mc:Fallback xmlns="">
      <p:transition spd="slow" advTm="12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1540912" y="1431347"/>
            <a:ext cx="5693133" cy="80281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lvl1pPr algn="l" rtl="0" eaLnBrk="1" fontAlgn="base" hangingPunct="1">
              <a:spcBef>
                <a:spcPct val="0"/>
              </a:spcBef>
              <a:spcAft>
                <a:spcPct val="0"/>
              </a:spcAft>
              <a:defRPr sz="40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US" altLang="en-US" sz="3375" kern="0">
                <a:solidFill>
                  <a:schemeClr val="bg1"/>
                </a:solidFill>
              </a:rPr>
              <a:t>What support is available?</a:t>
            </a:r>
          </a:p>
        </p:txBody>
      </p:sp>
      <p:graphicFrame>
        <p:nvGraphicFramePr>
          <p:cNvPr id="4" name="Diagram 3">
            <a:extLst>
              <a:ext uri="{FF2B5EF4-FFF2-40B4-BE49-F238E27FC236}">
                <a16:creationId xmlns:a16="http://schemas.microsoft.com/office/drawing/2014/main" id="{F24C833F-C3B4-42F0-9ADE-9A71555C66BD}"/>
              </a:ext>
            </a:extLst>
          </p:cNvPr>
          <p:cNvGraphicFramePr/>
          <p:nvPr>
            <p:extLst>
              <p:ext uri="{D42A27DB-BD31-4B8C-83A1-F6EECF244321}">
                <p14:modId xmlns:p14="http://schemas.microsoft.com/office/powerpoint/2010/main" val="2729447741"/>
              </p:ext>
            </p:extLst>
          </p:nvPr>
        </p:nvGraphicFramePr>
        <p:xfrm>
          <a:off x="270779" y="1574222"/>
          <a:ext cx="11650441" cy="58226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1243A45B-D0CC-A246-67FB-C6284274104F}"/>
              </a:ext>
            </a:extLst>
          </p:cNvPr>
          <p:cNvSpPr>
            <a:spLocks noGrp="1"/>
          </p:cNvSpPr>
          <p:nvPr>
            <p:ph type="title"/>
          </p:nvPr>
        </p:nvSpPr>
        <p:spPr/>
        <p:txBody>
          <a:bodyPr/>
          <a:lstStyle/>
          <a:p>
            <a:r>
              <a:rPr lang="en-GB"/>
              <a:t>Wellbeing &amp; Student Support</a:t>
            </a:r>
          </a:p>
        </p:txBody>
      </p:sp>
      <p:sp>
        <p:nvSpPr>
          <p:cNvPr id="12" name="Text Placeholder 11">
            <a:extLst>
              <a:ext uri="{FF2B5EF4-FFF2-40B4-BE49-F238E27FC236}">
                <a16:creationId xmlns:a16="http://schemas.microsoft.com/office/drawing/2014/main" id="{BCD5B5F0-4A95-E0D5-7B78-A3FADF03B6DA}"/>
              </a:ext>
            </a:extLst>
          </p:cNvPr>
          <p:cNvSpPr>
            <a:spLocks noGrp="1"/>
          </p:cNvSpPr>
          <p:nvPr>
            <p:ph type="body" sz="quarter" idx="12"/>
          </p:nvPr>
        </p:nvSpPr>
        <p:spPr/>
        <p:txBody>
          <a:bodyPr/>
          <a:lstStyle/>
          <a:p>
            <a:r>
              <a:rPr lang="en-GB"/>
              <a:t>Our Teams</a:t>
            </a:r>
          </a:p>
        </p:txBody>
      </p:sp>
    </p:spTree>
    <p:extLst>
      <p:ext uri="{BB962C8B-B14F-4D97-AF65-F5344CB8AC3E}">
        <p14:creationId xmlns:p14="http://schemas.microsoft.com/office/powerpoint/2010/main" val="815519520"/>
      </p:ext>
    </p:extLst>
  </p:cSld>
  <p:clrMapOvr>
    <a:masterClrMapping/>
  </p:clrMapOvr>
  <mc:AlternateContent xmlns:mc="http://schemas.openxmlformats.org/markup-compatibility/2006" xmlns:p14="http://schemas.microsoft.com/office/powerpoint/2010/main">
    <mc:Choice Requires="p14">
      <p:transition spd="slow" p14:dur="2000" advTm="20833"/>
    </mc:Choice>
    <mc:Fallback xmlns="">
      <p:transition spd="slow" advTm="20833"/>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Two people with speech bubbles">
            <a:extLst>
              <a:ext uri="{FF2B5EF4-FFF2-40B4-BE49-F238E27FC236}">
                <a16:creationId xmlns:a16="http://schemas.microsoft.com/office/drawing/2014/main" id="{612B98F7-0E5B-17FD-0F9D-B40DDF983E9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19694" b="19694"/>
          <a:stretch/>
        </p:blipFill>
        <p:spPr>
          <a:xfrm>
            <a:off x="0" y="0"/>
            <a:ext cx="8463184" cy="6858000"/>
          </a:xfrm>
        </p:spPr>
      </p:pic>
      <p:sp>
        <p:nvSpPr>
          <p:cNvPr id="6" name="Title 5">
            <a:extLst>
              <a:ext uri="{FF2B5EF4-FFF2-40B4-BE49-F238E27FC236}">
                <a16:creationId xmlns:a16="http://schemas.microsoft.com/office/drawing/2014/main" id="{DB092530-68D2-0461-5202-26446031EB5F}"/>
              </a:ext>
            </a:extLst>
          </p:cNvPr>
          <p:cNvSpPr>
            <a:spLocks noGrp="1"/>
          </p:cNvSpPr>
          <p:nvPr>
            <p:ph type="title"/>
          </p:nvPr>
        </p:nvSpPr>
        <p:spPr/>
        <p:txBody>
          <a:bodyPr/>
          <a:lstStyle/>
          <a:p>
            <a:r>
              <a:rPr lang="en-GB"/>
              <a:t>WHAT WE DO</a:t>
            </a:r>
          </a:p>
        </p:txBody>
      </p:sp>
    </p:spTree>
    <p:extLst>
      <p:ext uri="{BB962C8B-B14F-4D97-AF65-F5344CB8AC3E}">
        <p14:creationId xmlns:p14="http://schemas.microsoft.com/office/powerpoint/2010/main" val="3564157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B1BED-E0AD-33AA-0758-5D98D8B99339}"/>
              </a:ext>
            </a:extLst>
          </p:cNvPr>
          <p:cNvSpPr>
            <a:spLocks noGrp="1"/>
          </p:cNvSpPr>
          <p:nvPr>
            <p:ph type="title"/>
          </p:nvPr>
        </p:nvSpPr>
        <p:spPr/>
        <p:txBody>
          <a:bodyPr/>
          <a:lstStyle/>
          <a:p>
            <a:r>
              <a:rPr lang="en-GB"/>
              <a:t>What’s On  </a:t>
            </a:r>
          </a:p>
        </p:txBody>
      </p:sp>
      <p:pic>
        <p:nvPicPr>
          <p:cNvPr id="7" name="Picture 6">
            <a:extLst>
              <a:ext uri="{FF2B5EF4-FFF2-40B4-BE49-F238E27FC236}">
                <a16:creationId xmlns:a16="http://schemas.microsoft.com/office/drawing/2014/main" id="{478F0B2A-C1FF-E2D3-294E-D53E1A1AC2F7}"/>
              </a:ext>
            </a:extLst>
          </p:cNvPr>
          <p:cNvPicPr>
            <a:picLocks noChangeAspect="1"/>
          </p:cNvPicPr>
          <p:nvPr/>
        </p:nvPicPr>
        <p:blipFill>
          <a:blip r:embed="rId3"/>
          <a:stretch>
            <a:fillRect/>
          </a:stretch>
        </p:blipFill>
        <p:spPr>
          <a:xfrm>
            <a:off x="5580327" y="1752504"/>
            <a:ext cx="6247785" cy="3261040"/>
          </a:xfrm>
          <a:prstGeom prst="rect">
            <a:avLst/>
          </a:prstGeom>
          <a:ln>
            <a:solidFill>
              <a:schemeClr val="tx1"/>
            </a:solidFill>
          </a:ln>
        </p:spPr>
      </p:pic>
      <p:pic>
        <p:nvPicPr>
          <p:cNvPr id="9" name="Picture 8">
            <a:extLst>
              <a:ext uri="{FF2B5EF4-FFF2-40B4-BE49-F238E27FC236}">
                <a16:creationId xmlns:a16="http://schemas.microsoft.com/office/drawing/2014/main" id="{B3BE75A5-5A0A-DF65-F838-F918AC50D540}"/>
              </a:ext>
            </a:extLst>
          </p:cNvPr>
          <p:cNvPicPr>
            <a:picLocks noChangeAspect="1"/>
          </p:cNvPicPr>
          <p:nvPr/>
        </p:nvPicPr>
        <p:blipFill>
          <a:blip r:embed="rId4"/>
          <a:stretch>
            <a:fillRect/>
          </a:stretch>
        </p:blipFill>
        <p:spPr>
          <a:xfrm>
            <a:off x="413583" y="1752505"/>
            <a:ext cx="5045516" cy="3261041"/>
          </a:xfrm>
          <a:prstGeom prst="rect">
            <a:avLst/>
          </a:prstGeom>
          <a:ln>
            <a:solidFill>
              <a:schemeClr val="tx1"/>
            </a:solidFill>
          </a:ln>
        </p:spPr>
      </p:pic>
      <p:pic>
        <p:nvPicPr>
          <p:cNvPr id="12" name="Picture 11">
            <a:extLst>
              <a:ext uri="{FF2B5EF4-FFF2-40B4-BE49-F238E27FC236}">
                <a16:creationId xmlns:a16="http://schemas.microsoft.com/office/drawing/2014/main" id="{A5045EEF-7E57-314C-79EA-0EF27FFCE59E}"/>
              </a:ext>
            </a:extLst>
          </p:cNvPr>
          <p:cNvPicPr>
            <a:picLocks noChangeAspect="1"/>
          </p:cNvPicPr>
          <p:nvPr/>
        </p:nvPicPr>
        <p:blipFill>
          <a:blip r:embed="rId5"/>
          <a:stretch>
            <a:fillRect/>
          </a:stretch>
        </p:blipFill>
        <p:spPr>
          <a:xfrm>
            <a:off x="2252065" y="5131103"/>
            <a:ext cx="6557134" cy="1564668"/>
          </a:xfrm>
          <a:prstGeom prst="rect">
            <a:avLst/>
          </a:prstGeom>
          <a:ln>
            <a:solidFill>
              <a:schemeClr val="tx1"/>
            </a:solidFill>
          </a:ln>
        </p:spPr>
      </p:pic>
      <p:sp>
        <p:nvSpPr>
          <p:cNvPr id="14" name="Text Placeholder 13">
            <a:extLst>
              <a:ext uri="{FF2B5EF4-FFF2-40B4-BE49-F238E27FC236}">
                <a16:creationId xmlns:a16="http://schemas.microsoft.com/office/drawing/2014/main" id="{F3528211-921B-C269-3D59-F3CE9C758967}"/>
              </a:ext>
            </a:extLst>
          </p:cNvPr>
          <p:cNvSpPr>
            <a:spLocks noGrp="1"/>
          </p:cNvSpPr>
          <p:nvPr>
            <p:ph type="body" sz="quarter" idx="12"/>
          </p:nvPr>
        </p:nvSpPr>
        <p:spPr/>
        <p:txBody>
          <a:bodyPr/>
          <a:lstStyle/>
          <a:p>
            <a:r>
              <a:rPr lang="en-GB"/>
              <a:t>Keep an eye on our website for more</a:t>
            </a:r>
          </a:p>
        </p:txBody>
      </p:sp>
    </p:spTree>
    <p:extLst>
      <p:ext uri="{BB962C8B-B14F-4D97-AF65-F5344CB8AC3E}">
        <p14:creationId xmlns:p14="http://schemas.microsoft.com/office/powerpoint/2010/main" val="372519511"/>
      </p:ext>
    </p:extLst>
  </p:cSld>
  <p:clrMapOvr>
    <a:masterClrMapping/>
  </p:clrMapOvr>
  <mc:AlternateContent xmlns:mc="http://schemas.openxmlformats.org/markup-compatibility/2006" xmlns:p14="http://schemas.microsoft.com/office/powerpoint/2010/main">
    <mc:Choice Requires="p14">
      <p:transition spd="slow" p14:dur="2000" advTm="82501"/>
    </mc:Choice>
    <mc:Fallback xmlns="">
      <p:transition spd="slow" advTm="82501"/>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36D2D3AD-3F26-BB3D-C8AA-2F1D8ECA4679}"/>
              </a:ext>
            </a:extLst>
          </p:cNvPr>
          <p:cNvGraphicFramePr/>
          <p:nvPr>
            <p:extLst>
              <p:ext uri="{D42A27DB-BD31-4B8C-83A1-F6EECF244321}">
                <p14:modId xmlns:p14="http://schemas.microsoft.com/office/powerpoint/2010/main" val="4195028929"/>
              </p:ext>
            </p:extLst>
          </p:nvPr>
        </p:nvGraphicFramePr>
        <p:xfrm>
          <a:off x="692028" y="2006726"/>
          <a:ext cx="8473564" cy="46106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49279C46-7630-5E35-CB11-1BADBD4EDF28}"/>
              </a:ext>
            </a:extLst>
          </p:cNvPr>
          <p:cNvSpPr>
            <a:spLocks noGrp="1"/>
          </p:cNvSpPr>
          <p:nvPr>
            <p:ph type="title"/>
          </p:nvPr>
        </p:nvSpPr>
        <p:spPr/>
        <p:txBody>
          <a:bodyPr/>
          <a:lstStyle/>
          <a:p>
            <a:r>
              <a:rPr lang="en-GB"/>
              <a:t>Wellbeing Support Team</a:t>
            </a:r>
          </a:p>
        </p:txBody>
      </p:sp>
      <p:sp>
        <p:nvSpPr>
          <p:cNvPr id="4" name="Text Placeholder 3">
            <a:extLst>
              <a:ext uri="{FF2B5EF4-FFF2-40B4-BE49-F238E27FC236}">
                <a16:creationId xmlns:a16="http://schemas.microsoft.com/office/drawing/2014/main" id="{668FEF08-E0C9-43AE-7910-F48549ACFE5D}"/>
              </a:ext>
            </a:extLst>
          </p:cNvPr>
          <p:cNvSpPr>
            <a:spLocks noGrp="1"/>
          </p:cNvSpPr>
          <p:nvPr>
            <p:ph type="body" sz="quarter" idx="12"/>
          </p:nvPr>
        </p:nvSpPr>
        <p:spPr/>
        <p:txBody>
          <a:bodyPr/>
          <a:lstStyle/>
          <a:p>
            <a:r>
              <a:rPr lang="en-GB"/>
              <a:t>Wellbeing Advisers, Mental Health Nurses, Sexual &amp; Domestic Abuse Advisers</a:t>
            </a:r>
          </a:p>
        </p:txBody>
      </p:sp>
      <p:sp>
        <p:nvSpPr>
          <p:cNvPr id="5" name="Content Placeholder 4">
            <a:extLst>
              <a:ext uri="{FF2B5EF4-FFF2-40B4-BE49-F238E27FC236}">
                <a16:creationId xmlns:a16="http://schemas.microsoft.com/office/drawing/2014/main" id="{54E302D8-F39A-089E-4777-92B66C30E952}"/>
              </a:ext>
            </a:extLst>
          </p:cNvPr>
          <p:cNvSpPr>
            <a:spLocks noGrp="1"/>
          </p:cNvSpPr>
          <p:nvPr>
            <p:ph sz="quarter" idx="17"/>
          </p:nvPr>
        </p:nvSpPr>
        <p:spPr/>
        <p:txBody>
          <a:bodyPr/>
          <a:lstStyle/>
          <a:p>
            <a:r>
              <a:rPr lang="en-GB"/>
              <a:t>The WST provides practical advice &amp; emotional support through:</a:t>
            </a:r>
          </a:p>
        </p:txBody>
      </p:sp>
    </p:spTree>
    <p:extLst>
      <p:ext uri="{BB962C8B-B14F-4D97-AF65-F5344CB8AC3E}">
        <p14:creationId xmlns:p14="http://schemas.microsoft.com/office/powerpoint/2010/main" val="1938832369"/>
      </p:ext>
    </p:extLst>
  </p:cSld>
  <p:clrMapOvr>
    <a:masterClrMapping/>
  </p:clrMapOvr>
  <mc:AlternateContent xmlns:mc="http://schemas.openxmlformats.org/markup-compatibility/2006" xmlns:p14="http://schemas.microsoft.com/office/powerpoint/2010/main">
    <mc:Choice Requires="p14">
      <p:transition spd="slow" p14:dur="2000" advTm="82501"/>
    </mc:Choice>
    <mc:Fallback xmlns="">
      <p:transition spd="slow" advTm="82501"/>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36D2D3AD-3F26-BB3D-C8AA-2F1D8ECA4679}"/>
              </a:ext>
            </a:extLst>
          </p:cNvPr>
          <p:cNvGraphicFramePr/>
          <p:nvPr>
            <p:extLst>
              <p:ext uri="{D42A27DB-BD31-4B8C-83A1-F6EECF244321}">
                <p14:modId xmlns:p14="http://schemas.microsoft.com/office/powerpoint/2010/main" val="4240366315"/>
              </p:ext>
            </p:extLst>
          </p:nvPr>
        </p:nvGraphicFramePr>
        <p:xfrm>
          <a:off x="2619910" y="688976"/>
          <a:ext cx="9366607" cy="6011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49279C46-7630-5E35-CB11-1BADBD4EDF28}"/>
              </a:ext>
            </a:extLst>
          </p:cNvPr>
          <p:cNvSpPr>
            <a:spLocks noGrp="1"/>
          </p:cNvSpPr>
          <p:nvPr>
            <p:ph type="title"/>
          </p:nvPr>
        </p:nvSpPr>
        <p:spPr/>
        <p:txBody>
          <a:bodyPr/>
          <a:lstStyle/>
          <a:p>
            <a:r>
              <a:rPr lang="en-GB"/>
              <a:t>Brief consultations</a:t>
            </a:r>
          </a:p>
        </p:txBody>
      </p:sp>
      <p:sp>
        <p:nvSpPr>
          <p:cNvPr id="4" name="Text Placeholder 3">
            <a:extLst>
              <a:ext uri="{FF2B5EF4-FFF2-40B4-BE49-F238E27FC236}">
                <a16:creationId xmlns:a16="http://schemas.microsoft.com/office/drawing/2014/main" id="{668FEF08-E0C9-43AE-7910-F48549ACFE5D}"/>
              </a:ext>
            </a:extLst>
          </p:cNvPr>
          <p:cNvSpPr>
            <a:spLocks noGrp="1"/>
          </p:cNvSpPr>
          <p:nvPr>
            <p:ph type="body" sz="quarter" idx="12"/>
          </p:nvPr>
        </p:nvSpPr>
        <p:spPr/>
        <p:txBody>
          <a:bodyPr/>
          <a:lstStyle/>
          <a:p>
            <a:r>
              <a:rPr lang="en-GB"/>
              <a:t>Mon-Fri, 10am-3pm, face to face or online</a:t>
            </a:r>
          </a:p>
        </p:txBody>
      </p:sp>
      <p:sp>
        <p:nvSpPr>
          <p:cNvPr id="5" name="Content Placeholder 4">
            <a:extLst>
              <a:ext uri="{FF2B5EF4-FFF2-40B4-BE49-F238E27FC236}">
                <a16:creationId xmlns:a16="http://schemas.microsoft.com/office/drawing/2014/main" id="{54E302D8-F39A-089E-4777-92B66C30E952}"/>
              </a:ext>
            </a:extLst>
          </p:cNvPr>
          <p:cNvSpPr>
            <a:spLocks noGrp="1"/>
          </p:cNvSpPr>
          <p:nvPr>
            <p:ph sz="quarter" idx="17"/>
          </p:nvPr>
        </p:nvSpPr>
        <p:spPr>
          <a:xfrm>
            <a:off x="413582" y="1641566"/>
            <a:ext cx="3983757" cy="4527458"/>
          </a:xfrm>
        </p:spPr>
        <p:txBody>
          <a:bodyPr/>
          <a:lstStyle/>
          <a:p>
            <a:pPr marL="285750" indent="-285750">
              <a:buFont typeface="Arial" panose="020B0604020202020204" pitchFamily="34" charset="0"/>
              <a:buChar char="•"/>
            </a:pPr>
            <a:r>
              <a:rPr lang="en-GB"/>
              <a:t>Often the first point of contact with Wellbeing.</a:t>
            </a:r>
          </a:p>
          <a:p>
            <a:pPr marL="285750" indent="-285750">
              <a:buFont typeface="Arial" panose="020B0604020202020204" pitchFamily="34" charset="0"/>
              <a:buChar char="•"/>
            </a:pPr>
            <a:r>
              <a:rPr lang="en-GB"/>
              <a:t>A confidential conversation with a wellbeing professional.</a:t>
            </a:r>
          </a:p>
          <a:p>
            <a:pPr marL="285750" indent="-285750">
              <a:buFont typeface="Arial" panose="020B0604020202020204" pitchFamily="34" charset="0"/>
              <a:buChar char="•"/>
            </a:pPr>
            <a:r>
              <a:rPr lang="en-GB"/>
              <a:t>An initial conversation to talk through what it is you are looking for support with, and to explore your support options.</a:t>
            </a:r>
          </a:p>
          <a:p>
            <a:pPr marL="285750" indent="-285750">
              <a:buFont typeface="Arial" panose="020B0604020202020204" pitchFamily="34" charset="0"/>
              <a:buChar char="•"/>
            </a:pPr>
            <a:r>
              <a:rPr lang="en-GB"/>
              <a:t>Next steps depend on individual needs and circumstances. </a:t>
            </a:r>
          </a:p>
        </p:txBody>
      </p:sp>
    </p:spTree>
    <p:extLst>
      <p:ext uri="{BB962C8B-B14F-4D97-AF65-F5344CB8AC3E}">
        <p14:creationId xmlns:p14="http://schemas.microsoft.com/office/powerpoint/2010/main" val="1774760896"/>
      </p:ext>
    </p:extLst>
  </p:cSld>
  <p:clrMapOvr>
    <a:masterClrMapping/>
  </p:clrMapOvr>
  <mc:AlternateContent xmlns:mc="http://schemas.openxmlformats.org/markup-compatibility/2006" xmlns:p14="http://schemas.microsoft.com/office/powerpoint/2010/main">
    <mc:Choice Requires="p14">
      <p:transition spd="slow" p14:dur="2000" advTm="82501"/>
    </mc:Choice>
    <mc:Fallback xmlns="">
      <p:transition spd="slow" advTm="82501"/>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group of people walking in front of a glass building&#10;&#10;Description automatically generated">
            <a:extLst>
              <a:ext uri="{FF2B5EF4-FFF2-40B4-BE49-F238E27FC236}">
                <a16:creationId xmlns:a16="http://schemas.microsoft.com/office/drawing/2014/main" id="{6CCC41F2-E078-E3C6-AB62-6FAB81C19CFD}"/>
              </a:ext>
            </a:extLst>
          </p:cNvPr>
          <p:cNvPicPr>
            <a:picLocks noChangeAspect="1"/>
          </p:cNvPicPr>
          <p:nvPr/>
        </p:nvPicPr>
        <p:blipFill>
          <a:blip r:embed="rId3">
            <a:alphaModFix amt="35000"/>
            <a:extLst>
              <a:ext uri="{28A0092B-C50C-407E-A947-70E740481C1C}">
                <a14:useLocalDpi xmlns:a14="http://schemas.microsoft.com/office/drawing/2010/main" val="0"/>
              </a:ext>
            </a:extLst>
          </a:blip>
          <a:srcRect l="1166" t="2626" b="15759"/>
          <a:stretch/>
        </p:blipFill>
        <p:spPr>
          <a:xfrm>
            <a:off x="-1" y="1694989"/>
            <a:ext cx="12192001" cy="5163012"/>
          </a:xfrm>
          <a:prstGeom prst="rect">
            <a:avLst/>
          </a:prstGeom>
        </p:spPr>
      </p:pic>
      <p:sp>
        <p:nvSpPr>
          <p:cNvPr id="6" name="Hexagon 5">
            <a:extLst>
              <a:ext uri="{FF2B5EF4-FFF2-40B4-BE49-F238E27FC236}">
                <a16:creationId xmlns:a16="http://schemas.microsoft.com/office/drawing/2014/main" id="{3C3A86C1-7C24-472C-A404-B83CE62916EC}"/>
              </a:ext>
            </a:extLst>
          </p:cNvPr>
          <p:cNvSpPr/>
          <p:nvPr/>
        </p:nvSpPr>
        <p:spPr>
          <a:xfrm>
            <a:off x="743980" y="2404020"/>
            <a:ext cx="1797733" cy="1605741"/>
          </a:xfrm>
          <a:prstGeom prst="hexagon">
            <a:avLst/>
          </a:prstGeom>
          <a:solidFill>
            <a:schemeClr val="accent1"/>
          </a:solidFill>
          <a:ln w="3175">
            <a:solidFill>
              <a:srgbClr val="84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Hexagon 7">
            <a:extLst>
              <a:ext uri="{FF2B5EF4-FFF2-40B4-BE49-F238E27FC236}">
                <a16:creationId xmlns:a16="http://schemas.microsoft.com/office/drawing/2014/main" id="{18BB728E-7B06-42CD-A518-3FC8B736AF8E}"/>
              </a:ext>
            </a:extLst>
          </p:cNvPr>
          <p:cNvSpPr/>
          <p:nvPr/>
        </p:nvSpPr>
        <p:spPr>
          <a:xfrm>
            <a:off x="3728496" y="2394568"/>
            <a:ext cx="1797733" cy="1605741"/>
          </a:xfrm>
          <a:prstGeom prst="hexagon">
            <a:avLst/>
          </a:prstGeom>
          <a:solidFill>
            <a:schemeClr val="accent2"/>
          </a:solidFill>
          <a:ln w="3175">
            <a:solidFill>
              <a:srgbClr val="84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 8">
            <a:extLst>
              <a:ext uri="{FF2B5EF4-FFF2-40B4-BE49-F238E27FC236}">
                <a16:creationId xmlns:a16="http://schemas.microsoft.com/office/drawing/2014/main" id="{43E8D2A2-5EBF-4430-8327-7E404CEDB0BE}"/>
              </a:ext>
            </a:extLst>
          </p:cNvPr>
          <p:cNvSpPr/>
          <p:nvPr/>
        </p:nvSpPr>
        <p:spPr>
          <a:xfrm>
            <a:off x="730918" y="4186367"/>
            <a:ext cx="1797733" cy="1605741"/>
          </a:xfrm>
          <a:prstGeom prst="hexagon">
            <a:avLst/>
          </a:prstGeom>
          <a:solidFill>
            <a:schemeClr val="accent2">
              <a:lumMod val="60000"/>
              <a:lumOff val="40000"/>
            </a:schemeClr>
          </a:solidFill>
          <a:ln w="3175">
            <a:solidFill>
              <a:srgbClr val="84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Hexagon 9">
            <a:extLst>
              <a:ext uri="{FF2B5EF4-FFF2-40B4-BE49-F238E27FC236}">
                <a16:creationId xmlns:a16="http://schemas.microsoft.com/office/drawing/2014/main" id="{95CA52D6-00A3-4800-BAF8-F142F0E9BFB3}"/>
              </a:ext>
            </a:extLst>
          </p:cNvPr>
          <p:cNvSpPr/>
          <p:nvPr/>
        </p:nvSpPr>
        <p:spPr>
          <a:xfrm>
            <a:off x="3741641" y="4161643"/>
            <a:ext cx="1797733" cy="1605741"/>
          </a:xfrm>
          <a:prstGeom prst="hexagon">
            <a:avLst/>
          </a:prstGeom>
          <a:solidFill>
            <a:schemeClr val="accent1">
              <a:lumMod val="90000"/>
              <a:lumOff val="10000"/>
            </a:schemeClr>
          </a:solidFill>
          <a:ln w="3175">
            <a:solidFill>
              <a:srgbClr val="84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Hexagon 10">
            <a:extLst>
              <a:ext uri="{FF2B5EF4-FFF2-40B4-BE49-F238E27FC236}">
                <a16:creationId xmlns:a16="http://schemas.microsoft.com/office/drawing/2014/main" id="{B9B3B70B-7637-4879-B30A-0E6F9B04FFA1}"/>
              </a:ext>
            </a:extLst>
          </p:cNvPr>
          <p:cNvSpPr/>
          <p:nvPr/>
        </p:nvSpPr>
        <p:spPr>
          <a:xfrm>
            <a:off x="5215666" y="3278106"/>
            <a:ext cx="1797733" cy="1605741"/>
          </a:xfrm>
          <a:prstGeom prst="hexagon">
            <a:avLst/>
          </a:prstGeom>
          <a:solidFill>
            <a:schemeClr val="bg1"/>
          </a:solidFill>
          <a:ln w="3175">
            <a:solidFill>
              <a:srgbClr val="84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Hexagon 11">
            <a:extLst>
              <a:ext uri="{FF2B5EF4-FFF2-40B4-BE49-F238E27FC236}">
                <a16:creationId xmlns:a16="http://schemas.microsoft.com/office/drawing/2014/main" id="{B39EE278-59C9-4295-B629-A3E6E03C72FB}"/>
              </a:ext>
            </a:extLst>
          </p:cNvPr>
          <p:cNvSpPr/>
          <p:nvPr/>
        </p:nvSpPr>
        <p:spPr>
          <a:xfrm>
            <a:off x="6702836" y="2394567"/>
            <a:ext cx="1797733" cy="1605741"/>
          </a:xfrm>
          <a:prstGeom prst="hexagon">
            <a:avLst/>
          </a:prstGeom>
          <a:solidFill>
            <a:schemeClr val="accent1"/>
          </a:solidFill>
          <a:ln w="3175">
            <a:solidFill>
              <a:srgbClr val="84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Hexagon 12">
            <a:extLst>
              <a:ext uri="{FF2B5EF4-FFF2-40B4-BE49-F238E27FC236}">
                <a16:creationId xmlns:a16="http://schemas.microsoft.com/office/drawing/2014/main" id="{B9445950-CE4C-4512-A270-7A1193EACE8D}"/>
              </a:ext>
            </a:extLst>
          </p:cNvPr>
          <p:cNvSpPr/>
          <p:nvPr/>
        </p:nvSpPr>
        <p:spPr>
          <a:xfrm>
            <a:off x="2236977" y="3307377"/>
            <a:ext cx="1797733" cy="1605741"/>
          </a:xfrm>
          <a:prstGeom prst="hexagon">
            <a:avLst/>
          </a:prstGeom>
          <a:solidFill>
            <a:schemeClr val="bg1"/>
          </a:solidFill>
          <a:ln w="3175">
            <a:solidFill>
              <a:srgbClr val="84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Hexagon 14">
            <a:extLst>
              <a:ext uri="{FF2B5EF4-FFF2-40B4-BE49-F238E27FC236}">
                <a16:creationId xmlns:a16="http://schemas.microsoft.com/office/drawing/2014/main" id="{4CC0A518-8F05-48CA-829C-E1C0602A250B}"/>
              </a:ext>
            </a:extLst>
          </p:cNvPr>
          <p:cNvSpPr/>
          <p:nvPr/>
        </p:nvSpPr>
        <p:spPr>
          <a:xfrm>
            <a:off x="6720330" y="4074291"/>
            <a:ext cx="1797733" cy="1605741"/>
          </a:xfrm>
          <a:prstGeom prst="hexagon">
            <a:avLst/>
          </a:prstGeom>
          <a:solidFill>
            <a:schemeClr val="accent2">
              <a:lumMod val="60000"/>
              <a:lumOff val="40000"/>
            </a:schemeClr>
          </a:solidFill>
          <a:ln w="3175">
            <a:solidFill>
              <a:srgbClr val="84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Hexagon 16">
            <a:extLst>
              <a:ext uri="{FF2B5EF4-FFF2-40B4-BE49-F238E27FC236}">
                <a16:creationId xmlns:a16="http://schemas.microsoft.com/office/drawing/2014/main" id="{5996007E-F323-4A5E-879C-968466FC69C6}"/>
              </a:ext>
            </a:extLst>
          </p:cNvPr>
          <p:cNvSpPr/>
          <p:nvPr/>
        </p:nvSpPr>
        <p:spPr>
          <a:xfrm>
            <a:off x="8231036" y="3206891"/>
            <a:ext cx="1797733" cy="1605741"/>
          </a:xfrm>
          <a:prstGeom prst="hexagon">
            <a:avLst/>
          </a:prstGeom>
          <a:solidFill>
            <a:schemeClr val="bg1"/>
          </a:solidFill>
          <a:ln w="3175">
            <a:solidFill>
              <a:srgbClr val="84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Hexagon 18">
            <a:extLst>
              <a:ext uri="{FF2B5EF4-FFF2-40B4-BE49-F238E27FC236}">
                <a16:creationId xmlns:a16="http://schemas.microsoft.com/office/drawing/2014/main" id="{CFCD8675-C712-4744-BBF0-5EB7A3482478}"/>
              </a:ext>
            </a:extLst>
          </p:cNvPr>
          <p:cNvSpPr/>
          <p:nvPr/>
        </p:nvSpPr>
        <p:spPr>
          <a:xfrm>
            <a:off x="9773996" y="2404020"/>
            <a:ext cx="1797733" cy="1605741"/>
          </a:xfrm>
          <a:prstGeom prst="hexagon">
            <a:avLst/>
          </a:prstGeom>
          <a:solidFill>
            <a:schemeClr val="accent2"/>
          </a:solidFill>
          <a:ln w="3175">
            <a:solidFill>
              <a:srgbClr val="84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Hexagon 19">
            <a:extLst>
              <a:ext uri="{FF2B5EF4-FFF2-40B4-BE49-F238E27FC236}">
                <a16:creationId xmlns:a16="http://schemas.microsoft.com/office/drawing/2014/main" id="{3693E3D6-EC28-4092-B0FA-40E498A91218}"/>
              </a:ext>
            </a:extLst>
          </p:cNvPr>
          <p:cNvSpPr/>
          <p:nvPr/>
        </p:nvSpPr>
        <p:spPr>
          <a:xfrm>
            <a:off x="9791490" y="4083744"/>
            <a:ext cx="1797733" cy="1605741"/>
          </a:xfrm>
          <a:prstGeom prst="hexagon">
            <a:avLst/>
          </a:prstGeom>
          <a:solidFill>
            <a:schemeClr val="accent1">
              <a:lumMod val="90000"/>
              <a:lumOff val="10000"/>
            </a:schemeClr>
          </a:solidFill>
          <a:ln w="3175">
            <a:solidFill>
              <a:srgbClr val="84AB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A13A7072-D06B-4776-ADE1-EE4496D5AFDD}"/>
              </a:ext>
            </a:extLst>
          </p:cNvPr>
          <p:cNvSpPr txBox="1"/>
          <p:nvPr/>
        </p:nvSpPr>
        <p:spPr>
          <a:xfrm>
            <a:off x="956323" y="2747242"/>
            <a:ext cx="1380353" cy="1015663"/>
          </a:xfrm>
          <a:prstGeom prst="rect">
            <a:avLst/>
          </a:prstGeom>
          <a:noFill/>
        </p:spPr>
        <p:txBody>
          <a:bodyPr wrap="square" rtlCol="0">
            <a:spAutoFit/>
          </a:bodyPr>
          <a:lstStyle/>
          <a:p>
            <a:pPr algn="ctr"/>
            <a:r>
              <a:rPr lang="en-GB" sz="2000">
                <a:solidFill>
                  <a:schemeClr val="bg1"/>
                </a:solidFill>
              </a:rPr>
              <a:t>Personal Tutor System</a:t>
            </a:r>
          </a:p>
        </p:txBody>
      </p:sp>
      <p:sp>
        <p:nvSpPr>
          <p:cNvPr id="22" name="TextBox 21">
            <a:extLst>
              <a:ext uri="{FF2B5EF4-FFF2-40B4-BE49-F238E27FC236}">
                <a16:creationId xmlns:a16="http://schemas.microsoft.com/office/drawing/2014/main" id="{4629AC50-308F-444C-A9B8-9724D5384145}"/>
              </a:ext>
            </a:extLst>
          </p:cNvPr>
          <p:cNvSpPr txBox="1"/>
          <p:nvPr/>
        </p:nvSpPr>
        <p:spPr>
          <a:xfrm>
            <a:off x="869558" y="4498276"/>
            <a:ext cx="1499714" cy="1015663"/>
          </a:xfrm>
          <a:prstGeom prst="rect">
            <a:avLst/>
          </a:prstGeom>
          <a:noFill/>
        </p:spPr>
        <p:txBody>
          <a:bodyPr wrap="square" rtlCol="0">
            <a:spAutoFit/>
          </a:bodyPr>
          <a:lstStyle/>
          <a:p>
            <a:pPr algn="ctr"/>
            <a:r>
              <a:rPr lang="en-GB" sz="2000">
                <a:solidFill>
                  <a:schemeClr val="bg1"/>
                </a:solidFill>
              </a:rPr>
              <a:t>Residential Community Team</a:t>
            </a:r>
          </a:p>
        </p:txBody>
      </p:sp>
      <p:sp>
        <p:nvSpPr>
          <p:cNvPr id="23" name="TextBox 22">
            <a:extLst>
              <a:ext uri="{FF2B5EF4-FFF2-40B4-BE49-F238E27FC236}">
                <a16:creationId xmlns:a16="http://schemas.microsoft.com/office/drawing/2014/main" id="{5697D90B-D057-4D19-816D-6CD1523CE658}"/>
              </a:ext>
            </a:extLst>
          </p:cNvPr>
          <p:cNvSpPr txBox="1"/>
          <p:nvPr/>
        </p:nvSpPr>
        <p:spPr>
          <a:xfrm>
            <a:off x="2442880" y="3785068"/>
            <a:ext cx="1380353" cy="707886"/>
          </a:xfrm>
          <a:prstGeom prst="rect">
            <a:avLst/>
          </a:prstGeom>
          <a:noFill/>
        </p:spPr>
        <p:txBody>
          <a:bodyPr wrap="square" rtlCol="0">
            <a:spAutoFit/>
          </a:bodyPr>
          <a:lstStyle/>
          <a:p>
            <a:pPr algn="ctr"/>
            <a:r>
              <a:rPr lang="en-GB" sz="2000">
                <a:solidFill>
                  <a:srgbClr val="557E78"/>
                </a:solidFill>
              </a:rPr>
              <a:t>SU Advice Centre</a:t>
            </a:r>
          </a:p>
        </p:txBody>
      </p:sp>
      <p:sp>
        <p:nvSpPr>
          <p:cNvPr id="24" name="TextBox 23">
            <a:extLst>
              <a:ext uri="{FF2B5EF4-FFF2-40B4-BE49-F238E27FC236}">
                <a16:creationId xmlns:a16="http://schemas.microsoft.com/office/drawing/2014/main" id="{47482CBF-6312-409A-9205-FA6F4460585C}"/>
              </a:ext>
            </a:extLst>
          </p:cNvPr>
          <p:cNvSpPr txBox="1"/>
          <p:nvPr/>
        </p:nvSpPr>
        <p:spPr>
          <a:xfrm>
            <a:off x="3958255" y="2884830"/>
            <a:ext cx="1380353" cy="707886"/>
          </a:xfrm>
          <a:prstGeom prst="rect">
            <a:avLst/>
          </a:prstGeom>
          <a:noFill/>
        </p:spPr>
        <p:txBody>
          <a:bodyPr wrap="square" rtlCol="0">
            <a:spAutoFit/>
          </a:bodyPr>
          <a:lstStyle/>
          <a:p>
            <a:pPr algn="ctr"/>
            <a:r>
              <a:rPr lang="en-GB" sz="2000">
                <a:solidFill>
                  <a:schemeClr val="bg1"/>
                </a:solidFill>
              </a:rPr>
              <a:t>The Health Centre</a:t>
            </a:r>
          </a:p>
        </p:txBody>
      </p:sp>
      <p:sp>
        <p:nvSpPr>
          <p:cNvPr id="25" name="TextBox 24">
            <a:extLst>
              <a:ext uri="{FF2B5EF4-FFF2-40B4-BE49-F238E27FC236}">
                <a16:creationId xmlns:a16="http://schemas.microsoft.com/office/drawing/2014/main" id="{E8430547-1EE5-449B-9B6A-A2666E76CD4A}"/>
              </a:ext>
            </a:extLst>
          </p:cNvPr>
          <p:cNvSpPr txBox="1"/>
          <p:nvPr/>
        </p:nvSpPr>
        <p:spPr>
          <a:xfrm>
            <a:off x="3737559" y="4446368"/>
            <a:ext cx="1777823" cy="707886"/>
          </a:xfrm>
          <a:prstGeom prst="rect">
            <a:avLst/>
          </a:prstGeom>
          <a:noFill/>
        </p:spPr>
        <p:txBody>
          <a:bodyPr wrap="square" lIns="91440" tIns="45720" rIns="91440" bIns="45720" rtlCol="0" anchor="t">
            <a:spAutoFit/>
          </a:bodyPr>
          <a:lstStyle/>
          <a:p>
            <a:pPr algn="ctr"/>
            <a:r>
              <a:rPr lang="en-GB" sz="2000">
                <a:solidFill>
                  <a:schemeClr val="bg1"/>
                </a:solidFill>
              </a:rPr>
              <a:t>Doctoral College</a:t>
            </a:r>
          </a:p>
        </p:txBody>
      </p:sp>
      <p:sp>
        <p:nvSpPr>
          <p:cNvPr id="26" name="TextBox 25">
            <a:extLst>
              <a:ext uri="{FF2B5EF4-FFF2-40B4-BE49-F238E27FC236}">
                <a16:creationId xmlns:a16="http://schemas.microsoft.com/office/drawing/2014/main" id="{FF37B0B8-31E6-4C33-A4CB-EA9DFB18609D}"/>
              </a:ext>
            </a:extLst>
          </p:cNvPr>
          <p:cNvSpPr txBox="1"/>
          <p:nvPr/>
        </p:nvSpPr>
        <p:spPr>
          <a:xfrm>
            <a:off x="5314097" y="3734190"/>
            <a:ext cx="1618986" cy="707886"/>
          </a:xfrm>
          <a:prstGeom prst="rect">
            <a:avLst/>
          </a:prstGeom>
          <a:noFill/>
        </p:spPr>
        <p:txBody>
          <a:bodyPr wrap="square" rtlCol="0">
            <a:spAutoFit/>
          </a:bodyPr>
          <a:lstStyle/>
          <a:p>
            <a:pPr algn="ctr"/>
            <a:r>
              <a:rPr lang="en-GB" sz="2000">
                <a:solidFill>
                  <a:schemeClr val="accent6">
                    <a:lumMod val="50000"/>
                  </a:schemeClr>
                </a:solidFill>
              </a:rPr>
              <a:t>Community Safety</a:t>
            </a:r>
          </a:p>
        </p:txBody>
      </p:sp>
      <p:sp>
        <p:nvSpPr>
          <p:cNvPr id="27" name="TextBox 26">
            <a:extLst>
              <a:ext uri="{FF2B5EF4-FFF2-40B4-BE49-F238E27FC236}">
                <a16:creationId xmlns:a16="http://schemas.microsoft.com/office/drawing/2014/main" id="{F99C6ABA-6FCA-46A9-9180-577270E5BBB2}"/>
              </a:ext>
            </a:extLst>
          </p:cNvPr>
          <p:cNvSpPr txBox="1"/>
          <p:nvPr/>
        </p:nvSpPr>
        <p:spPr>
          <a:xfrm>
            <a:off x="6947704" y="2875255"/>
            <a:ext cx="1380353" cy="707886"/>
          </a:xfrm>
          <a:prstGeom prst="rect">
            <a:avLst/>
          </a:prstGeom>
          <a:noFill/>
        </p:spPr>
        <p:txBody>
          <a:bodyPr wrap="square" rtlCol="0">
            <a:spAutoFit/>
          </a:bodyPr>
          <a:lstStyle/>
          <a:p>
            <a:pPr algn="ctr"/>
            <a:r>
              <a:rPr lang="en-GB" sz="2000">
                <a:solidFill>
                  <a:schemeClr val="bg1"/>
                </a:solidFill>
              </a:rPr>
              <a:t>Report + Support</a:t>
            </a:r>
          </a:p>
        </p:txBody>
      </p:sp>
      <p:sp>
        <p:nvSpPr>
          <p:cNvPr id="28" name="TextBox 27">
            <a:extLst>
              <a:ext uri="{FF2B5EF4-FFF2-40B4-BE49-F238E27FC236}">
                <a16:creationId xmlns:a16="http://schemas.microsoft.com/office/drawing/2014/main" id="{B3952D44-D7D4-4ED0-B78B-BC378C4DA1A8}"/>
              </a:ext>
            </a:extLst>
          </p:cNvPr>
          <p:cNvSpPr txBox="1"/>
          <p:nvPr/>
        </p:nvSpPr>
        <p:spPr>
          <a:xfrm>
            <a:off x="6833973" y="4681774"/>
            <a:ext cx="1494084" cy="400110"/>
          </a:xfrm>
          <a:prstGeom prst="rect">
            <a:avLst/>
          </a:prstGeom>
          <a:noFill/>
        </p:spPr>
        <p:txBody>
          <a:bodyPr wrap="square" lIns="91440" tIns="45720" rIns="91440" bIns="45720" rtlCol="0" anchor="t">
            <a:spAutoFit/>
          </a:bodyPr>
          <a:lstStyle/>
          <a:p>
            <a:pPr algn="ctr"/>
            <a:r>
              <a:rPr lang="en-GB" sz="2000">
                <a:solidFill>
                  <a:schemeClr val="bg1"/>
                </a:solidFill>
              </a:rPr>
              <a:t>Chaplaincy</a:t>
            </a:r>
          </a:p>
        </p:txBody>
      </p:sp>
      <p:sp>
        <p:nvSpPr>
          <p:cNvPr id="29" name="TextBox 28">
            <a:extLst>
              <a:ext uri="{FF2B5EF4-FFF2-40B4-BE49-F238E27FC236}">
                <a16:creationId xmlns:a16="http://schemas.microsoft.com/office/drawing/2014/main" id="{1B78A2D2-3934-4CB0-9CBD-13F004569F74}"/>
              </a:ext>
            </a:extLst>
          </p:cNvPr>
          <p:cNvSpPr txBox="1"/>
          <p:nvPr/>
        </p:nvSpPr>
        <p:spPr>
          <a:xfrm>
            <a:off x="8439725" y="3692810"/>
            <a:ext cx="1380353" cy="707886"/>
          </a:xfrm>
          <a:prstGeom prst="rect">
            <a:avLst/>
          </a:prstGeom>
          <a:noFill/>
        </p:spPr>
        <p:txBody>
          <a:bodyPr wrap="square" rtlCol="0">
            <a:spAutoFit/>
          </a:bodyPr>
          <a:lstStyle/>
          <a:p>
            <a:pPr algn="ctr"/>
            <a:r>
              <a:rPr lang="en-GB" sz="2000">
                <a:solidFill>
                  <a:srgbClr val="557E78"/>
                </a:solidFill>
              </a:rPr>
              <a:t>Student Funding</a:t>
            </a:r>
          </a:p>
        </p:txBody>
      </p:sp>
      <p:sp>
        <p:nvSpPr>
          <p:cNvPr id="30" name="TextBox 29">
            <a:extLst>
              <a:ext uri="{FF2B5EF4-FFF2-40B4-BE49-F238E27FC236}">
                <a16:creationId xmlns:a16="http://schemas.microsoft.com/office/drawing/2014/main" id="{6BBCAECE-5852-4007-982C-ED9CC0A8E523}"/>
              </a:ext>
            </a:extLst>
          </p:cNvPr>
          <p:cNvSpPr txBox="1"/>
          <p:nvPr/>
        </p:nvSpPr>
        <p:spPr>
          <a:xfrm>
            <a:off x="9645661" y="2708512"/>
            <a:ext cx="1984866" cy="1015663"/>
          </a:xfrm>
          <a:prstGeom prst="rect">
            <a:avLst/>
          </a:prstGeom>
          <a:noFill/>
        </p:spPr>
        <p:txBody>
          <a:bodyPr wrap="square" rtlCol="0">
            <a:spAutoFit/>
          </a:bodyPr>
          <a:lstStyle/>
          <a:p>
            <a:pPr algn="ctr"/>
            <a:r>
              <a:rPr lang="en-GB" sz="2000">
                <a:solidFill>
                  <a:schemeClr val="bg1"/>
                </a:solidFill>
              </a:rPr>
              <a:t>Student Immigration &amp; Compliance</a:t>
            </a:r>
          </a:p>
        </p:txBody>
      </p:sp>
      <p:sp>
        <p:nvSpPr>
          <p:cNvPr id="31" name="TextBox 30">
            <a:extLst>
              <a:ext uri="{FF2B5EF4-FFF2-40B4-BE49-F238E27FC236}">
                <a16:creationId xmlns:a16="http://schemas.microsoft.com/office/drawing/2014/main" id="{B89E70C8-E874-44AB-BD39-5D4C19F450F7}"/>
              </a:ext>
            </a:extLst>
          </p:cNvPr>
          <p:cNvSpPr txBox="1"/>
          <p:nvPr/>
        </p:nvSpPr>
        <p:spPr>
          <a:xfrm>
            <a:off x="10000179" y="4497085"/>
            <a:ext cx="1380353" cy="1015663"/>
          </a:xfrm>
          <a:prstGeom prst="rect">
            <a:avLst/>
          </a:prstGeom>
          <a:noFill/>
        </p:spPr>
        <p:txBody>
          <a:bodyPr wrap="square" rtlCol="0">
            <a:spAutoFit/>
          </a:bodyPr>
          <a:lstStyle/>
          <a:p>
            <a:pPr algn="ctr"/>
            <a:r>
              <a:rPr lang="en-GB" sz="2000">
                <a:solidFill>
                  <a:schemeClr val="bg1"/>
                </a:solidFill>
              </a:rPr>
              <a:t>Local Police/</a:t>
            </a:r>
          </a:p>
          <a:p>
            <a:pPr algn="ctr"/>
            <a:r>
              <a:rPr lang="en-GB" sz="2000">
                <a:solidFill>
                  <a:schemeClr val="bg1"/>
                </a:solidFill>
              </a:rPr>
              <a:t>PCSO</a:t>
            </a:r>
          </a:p>
        </p:txBody>
      </p:sp>
      <p:sp>
        <p:nvSpPr>
          <p:cNvPr id="32" name="Title 31">
            <a:extLst>
              <a:ext uri="{FF2B5EF4-FFF2-40B4-BE49-F238E27FC236}">
                <a16:creationId xmlns:a16="http://schemas.microsoft.com/office/drawing/2014/main" id="{1E47F6AF-853B-52F9-3FBB-58E0645CEC5C}"/>
              </a:ext>
            </a:extLst>
          </p:cNvPr>
          <p:cNvSpPr>
            <a:spLocks noGrp="1"/>
          </p:cNvSpPr>
          <p:nvPr>
            <p:ph type="title"/>
          </p:nvPr>
        </p:nvSpPr>
        <p:spPr/>
        <p:txBody>
          <a:bodyPr/>
          <a:lstStyle/>
          <a:p>
            <a:r>
              <a:rPr lang="en-GB"/>
              <a:t>Wider support at Warwick</a:t>
            </a:r>
          </a:p>
        </p:txBody>
      </p:sp>
    </p:spTree>
    <p:extLst>
      <p:ext uri="{BB962C8B-B14F-4D97-AF65-F5344CB8AC3E}">
        <p14:creationId xmlns:p14="http://schemas.microsoft.com/office/powerpoint/2010/main" val="1139255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44DCAA6-99E9-E6D8-8989-6C84E4F26A46}"/>
              </a:ext>
            </a:extLst>
          </p:cNvPr>
          <p:cNvSpPr txBox="1"/>
          <p:nvPr/>
        </p:nvSpPr>
        <p:spPr>
          <a:xfrm>
            <a:off x="682388" y="3098042"/>
            <a:ext cx="5308979" cy="852985"/>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b="1" kern="1200">
                <a:solidFill>
                  <a:srgbClr val="FFFFFF"/>
                </a:solidFill>
                <a:latin typeface="+mj-lt"/>
                <a:ea typeface="+mj-ea"/>
                <a:cs typeface="+mj-cs"/>
              </a:rPr>
              <a:t>    Counselling and Psychotherapy Services</a:t>
            </a:r>
          </a:p>
        </p:txBody>
      </p:sp>
      <p:sp>
        <p:nvSpPr>
          <p:cNvPr id="6" name="Title 5">
            <a:extLst>
              <a:ext uri="{FF2B5EF4-FFF2-40B4-BE49-F238E27FC236}">
                <a16:creationId xmlns:a16="http://schemas.microsoft.com/office/drawing/2014/main" id="{7C508ADC-53FC-7AEB-2CC4-21AB22CA0D83}"/>
              </a:ext>
            </a:extLst>
          </p:cNvPr>
          <p:cNvSpPr>
            <a:spLocks noGrp="1"/>
          </p:cNvSpPr>
          <p:nvPr>
            <p:ph type="title"/>
          </p:nvPr>
        </p:nvSpPr>
        <p:spPr/>
        <p:txBody>
          <a:bodyPr/>
          <a:lstStyle/>
          <a:p>
            <a:r>
              <a:rPr lang="en-GB"/>
              <a:t>Counselling &amp; Psychotherapy Services </a:t>
            </a:r>
          </a:p>
        </p:txBody>
      </p:sp>
      <p:sp>
        <p:nvSpPr>
          <p:cNvPr id="7" name="Text Placeholder 6">
            <a:extLst>
              <a:ext uri="{FF2B5EF4-FFF2-40B4-BE49-F238E27FC236}">
                <a16:creationId xmlns:a16="http://schemas.microsoft.com/office/drawing/2014/main" id="{C055E664-9303-75E8-9C1F-C91AD952328F}"/>
              </a:ext>
            </a:extLst>
          </p:cNvPr>
          <p:cNvSpPr>
            <a:spLocks noGrp="1"/>
          </p:cNvSpPr>
          <p:nvPr>
            <p:ph type="body" sz="quarter" idx="12"/>
          </p:nvPr>
        </p:nvSpPr>
        <p:spPr/>
        <p:txBody>
          <a:bodyPr/>
          <a:lstStyle/>
          <a:p>
            <a:r>
              <a:rPr lang="en-GB"/>
              <a:t>CAPS</a:t>
            </a:r>
          </a:p>
        </p:txBody>
      </p:sp>
      <p:sp>
        <p:nvSpPr>
          <p:cNvPr id="8" name="Content Placeholder 7">
            <a:extLst>
              <a:ext uri="{FF2B5EF4-FFF2-40B4-BE49-F238E27FC236}">
                <a16:creationId xmlns:a16="http://schemas.microsoft.com/office/drawing/2014/main" id="{3B355A31-5314-0538-D491-11FC50B9BA2F}"/>
              </a:ext>
            </a:extLst>
          </p:cNvPr>
          <p:cNvSpPr>
            <a:spLocks noGrp="1"/>
          </p:cNvSpPr>
          <p:nvPr>
            <p:ph type="body" sz="quarter" idx="13"/>
          </p:nvPr>
        </p:nvSpPr>
        <p:spPr/>
        <p:txBody>
          <a:bodyPr/>
          <a:lstStyle/>
          <a:p>
            <a:r>
              <a:rPr lang="en-GB"/>
              <a:t>Help for a range of personal, psychological and emotional issues from a team of qualified, professional Counsellors and Psychologists.</a:t>
            </a:r>
          </a:p>
          <a:p>
            <a:endParaRPr lang="en-GB"/>
          </a:p>
          <a:p>
            <a:r>
              <a:rPr lang="en-GB"/>
              <a:t>The aim of therapy is to support you to thrive and help you understand how you can make some positive changes.</a:t>
            </a:r>
          </a:p>
          <a:p>
            <a:endParaRPr lang="en-GB"/>
          </a:p>
          <a:p>
            <a:r>
              <a:rPr lang="en-GB"/>
              <a:t>Ways to engage include:</a:t>
            </a:r>
          </a:p>
          <a:p>
            <a:pPr marL="285750" indent="-285750">
              <a:buFont typeface="Arial" panose="020B0604020202020204" pitchFamily="34" charset="0"/>
              <a:buChar char="•"/>
            </a:pPr>
            <a:r>
              <a:rPr lang="en-GB"/>
              <a:t>Face to face therapy</a:t>
            </a:r>
          </a:p>
          <a:p>
            <a:pPr marL="285750" indent="-285750">
              <a:buFont typeface="Arial" panose="020B0604020202020204" pitchFamily="34" charset="0"/>
              <a:buChar char="•"/>
            </a:pPr>
            <a:r>
              <a:rPr lang="en-GB"/>
              <a:t>Video therapy</a:t>
            </a:r>
          </a:p>
          <a:p>
            <a:pPr marL="285750" indent="-285750">
              <a:buFont typeface="Arial" panose="020B0604020202020204" pitchFamily="34" charset="0"/>
              <a:buChar char="•"/>
            </a:pPr>
            <a:r>
              <a:rPr lang="en-GB"/>
              <a:t>Email therapy (self-referral available)</a:t>
            </a:r>
          </a:p>
          <a:p>
            <a:pPr marL="285750" indent="-285750">
              <a:buFont typeface="Arial" panose="020B0604020202020204" pitchFamily="34" charset="0"/>
              <a:buChar char="•"/>
            </a:pPr>
            <a:r>
              <a:rPr lang="en-GB"/>
              <a:t>Group therapy</a:t>
            </a:r>
          </a:p>
          <a:p>
            <a:pPr marL="285750" indent="-285750">
              <a:buFont typeface="Arial" panose="020B0604020202020204" pitchFamily="34" charset="0"/>
              <a:buChar char="•"/>
            </a:pPr>
            <a:endParaRPr lang="en-GB"/>
          </a:p>
          <a:p>
            <a:endParaRPr lang="en-GB"/>
          </a:p>
          <a:p>
            <a:endParaRPr lang="en-GB"/>
          </a:p>
        </p:txBody>
      </p:sp>
      <p:pic>
        <p:nvPicPr>
          <p:cNvPr id="20" name="Picture Placeholder 19" descr="Women waving in video chat on smartphone">
            <a:extLst>
              <a:ext uri="{FF2B5EF4-FFF2-40B4-BE49-F238E27FC236}">
                <a16:creationId xmlns:a16="http://schemas.microsoft.com/office/drawing/2014/main" id="{A85C1ABF-BFCF-2884-E36E-243034FFC66F}"/>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18115" r="18115"/>
          <a:stretch/>
        </p:blipFill>
        <p:spPr/>
      </p:pic>
      <p:pic>
        <p:nvPicPr>
          <p:cNvPr id="22" name="Picture Placeholder 21" descr="Hands of person wearing gray sweater typing on laptop with a tablet, digital pen, and cup of coffee">
            <a:extLst>
              <a:ext uri="{FF2B5EF4-FFF2-40B4-BE49-F238E27FC236}">
                <a16:creationId xmlns:a16="http://schemas.microsoft.com/office/drawing/2014/main" id="{3597D01F-2265-4A8E-2BF4-6CDA3F7C49C4}"/>
              </a:ext>
            </a:extLst>
          </p:cNvPr>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l="1835" t="16622" r="24804"/>
          <a:stretch/>
        </p:blipFill>
        <p:spPr>
          <a:xfrm>
            <a:off x="8384482" y="3968750"/>
            <a:ext cx="3807519" cy="2889250"/>
          </a:xfrm>
        </p:spPr>
      </p:pic>
      <p:pic>
        <p:nvPicPr>
          <p:cNvPr id="24" name="Picture Placeholder 23" descr="Counselor and patient">
            <a:extLst>
              <a:ext uri="{FF2B5EF4-FFF2-40B4-BE49-F238E27FC236}">
                <a16:creationId xmlns:a16="http://schemas.microsoft.com/office/drawing/2014/main" id="{1566C4CA-62CE-670E-E4F6-BBDE5F04E19D}"/>
              </a:ext>
            </a:extLst>
          </p:cNvPr>
          <p:cNvPicPr>
            <a:picLocks noGrp="1" noChangeAspect="1"/>
          </p:cNvPicPr>
          <p:nvPr>
            <p:ph type="pic" sz="quarter" idx="17"/>
          </p:nvPr>
        </p:nvPicPr>
        <p:blipFill>
          <a:blip r:embed="rId5">
            <a:extLst>
              <a:ext uri="{28A0092B-C50C-407E-A947-70E740481C1C}">
                <a14:useLocalDpi xmlns:a14="http://schemas.microsoft.com/office/drawing/2010/main" val="0"/>
              </a:ext>
            </a:extLst>
          </a:blip>
          <a:srcRect l="17368" t="6491" r="46477" b="1497"/>
          <a:stretch/>
        </p:blipFill>
        <p:spPr>
          <a:xfrm>
            <a:off x="9888994" y="0"/>
            <a:ext cx="2303006" cy="3905250"/>
          </a:xfrm>
        </p:spPr>
      </p:pic>
    </p:spTree>
    <p:extLst>
      <p:ext uri="{BB962C8B-B14F-4D97-AF65-F5344CB8AC3E}">
        <p14:creationId xmlns:p14="http://schemas.microsoft.com/office/powerpoint/2010/main" val="138661087"/>
      </p:ext>
    </p:extLst>
  </p:cSld>
  <p:clrMapOvr>
    <a:masterClrMapping/>
  </p:clrMapOvr>
  <mc:AlternateContent xmlns:mc="http://schemas.openxmlformats.org/markup-compatibility/2006" xmlns:p14="http://schemas.microsoft.com/office/powerpoint/2010/main">
    <mc:Choice Requires="p14">
      <p:transition spd="slow" p14:dur="2000" advTm="189668"/>
    </mc:Choice>
    <mc:Fallback xmlns="">
      <p:transition spd="slow" advTm="189668"/>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PRESGUID" val="0c4b2974-b076-4de0-abb9-2a1dba2ff14f"/>
  <p:tag name="ARTICULATE_DESIGN_ID_5_UNIVERSITY OF WARWICK" val="Rm1u8kJp"/>
  <p:tag name="ARTICULATE_DESIGN_ID_UNIVERSITY OF WARWICK" val="76Q5vuZC"/>
  <p:tag name="ARTICULATE_PROJECT_OPEN" val="0"/>
  <p:tag name="ARTICULATE_DESIGN_ID_1_UNIVERSITY OF WARWICK" val="8P3AOuwW"/>
  <p:tag name="ARTICULATE_DESIGN_ID_BRIGHT TEAL" val="9kJ2EVKG"/>
  <p:tag name="ARTICULATE_DESIGN_ID_1_BRIGHT TEAL" val="DsamqdXS"/>
  <p:tag name="ARTICULATE_DESIGN_ID_BRIGHT BLUE" val="uV00Dvu6"/>
  <p:tag name="ARTICULATE_DESIGN_ID_1_BRIGHT BLUE" val="uZ3judsJ"/>
  <p:tag name="ARTICULATE_DESIGN_ID_BRIGHT ORANGE" val="WLP2QPCx"/>
  <p:tag name="ARTICULATE_DESIGN_ID_1_BRIGHT ORANGE" val="pOoiGpez"/>
  <p:tag name="ARTICULATE_DESIGN_ID_BRIGHT RUBY" val="TYXO80EN"/>
  <p:tag name="ARTICULATE_DESIGN_ID_BRIGHT GOLD" val="ml7Vg9xM"/>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Bright 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1026240F-7360-42FC-A9DA-A44170D985CB}"/>
    </a:ext>
  </a:extLst>
</a:theme>
</file>

<file path=ppt/theme/theme5.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6.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6009315BE3E1544BA77B7E9573FA42F" ma:contentTypeVersion="13" ma:contentTypeDescription="Create a new document." ma:contentTypeScope="" ma:versionID="eeccb3eb7fc3f216b06bd57b36a55360">
  <xsd:schema xmlns:xsd="http://www.w3.org/2001/XMLSchema" xmlns:xs="http://www.w3.org/2001/XMLSchema" xmlns:p="http://schemas.microsoft.com/office/2006/metadata/properties" xmlns:ns2="811aa1b6-8224-469d-a5ed-282d2de3c8aa" xmlns:ns3="f565402d-26a2-4c9f-a0b8-e8285aa29b6c" targetNamespace="http://schemas.microsoft.com/office/2006/metadata/properties" ma:root="true" ma:fieldsID="27f137876bf2efc3f7154d406e71b40e" ns2:_="" ns3:_="">
    <xsd:import namespace="811aa1b6-8224-469d-a5ed-282d2de3c8aa"/>
    <xsd:import namespace="f565402d-26a2-4c9f-a0b8-e8285aa29b6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3:SharedWithUsers" minOccurs="0"/>
                <xsd:element ref="ns3:SharedWithDetails" minOccurs="0"/>
                <xsd:element ref="ns2:MediaServiceObjectDetectorVersions" minOccurs="0"/>
                <xsd:element ref="ns2:MediaServiceGenerationTime" minOccurs="0"/>
                <xsd:element ref="ns2:MediaServiceEventHashCode"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1aa1b6-8224-469d-a5ed-282d2de3c8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565402d-26a2-4c9f-a0b8-e8285aa29b6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7EA575-E8F1-4C52-AF19-C740A15B77B9}">
  <ds:schemaRefs>
    <ds:schemaRef ds:uri="811aa1b6-8224-469d-a5ed-282d2de3c8aa"/>
    <ds:schemaRef ds:uri="f565402d-26a2-4c9f-a0b8-e8285aa29b6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E7DD0E8-A386-4E68-BC01-6BBB0598F628}">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9D4C586E-3069-41DF-8415-27CD00D0D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University_of_Warwick_Template_v9</Template>
  <TotalTime>1</TotalTime>
  <Words>1455</Words>
  <Application>Microsoft Office PowerPoint</Application>
  <PresentationFormat>Widescreen</PresentationFormat>
  <Paragraphs>211</Paragraphs>
  <Slides>25</Slides>
  <Notes>15</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25</vt:i4>
      </vt:variant>
    </vt:vector>
  </HeadingPairs>
  <TitlesOfParts>
    <vt:vector size="36" baseType="lpstr">
      <vt:lpstr>Arial</vt:lpstr>
      <vt:lpstr>Avenir Next Demi Bold</vt:lpstr>
      <vt:lpstr>Calibri</vt:lpstr>
      <vt:lpstr>Calibri Light</vt:lpstr>
      <vt:lpstr>Wingdings</vt:lpstr>
      <vt:lpstr>University of Warwick</vt:lpstr>
      <vt:lpstr>Bright Teal</vt:lpstr>
      <vt:lpstr>Bright Blue</vt:lpstr>
      <vt:lpstr>Bright Orange</vt:lpstr>
      <vt:lpstr>Dark Ruby</vt:lpstr>
      <vt:lpstr>Bright Gold</vt:lpstr>
      <vt:lpstr>Wellbeing &amp; Student Support</vt:lpstr>
      <vt:lpstr>Who we are</vt:lpstr>
      <vt:lpstr>Wellbeing &amp; Student Support</vt:lpstr>
      <vt:lpstr>WHAT WE DO</vt:lpstr>
      <vt:lpstr>What’s On  </vt:lpstr>
      <vt:lpstr>Wellbeing Support Team</vt:lpstr>
      <vt:lpstr>Brief consultations</vt:lpstr>
      <vt:lpstr>Wider support at Warwick</vt:lpstr>
      <vt:lpstr>Counselling &amp; Psychotherapy Services </vt:lpstr>
      <vt:lpstr>Therapy Groups</vt:lpstr>
      <vt:lpstr>Disability Services</vt:lpstr>
      <vt:lpstr>What is a ‘disability’?</vt:lpstr>
      <vt:lpstr>PowerPoint Presentation</vt:lpstr>
      <vt:lpstr>HOW TO get in touch</vt:lpstr>
      <vt:lpstr>PowerPoint Presentation</vt:lpstr>
      <vt:lpstr>Using the Wellbeing Portal</vt:lpstr>
      <vt:lpstr>When to see us</vt:lpstr>
      <vt:lpstr>Common signs of wellbeing declining</vt:lpstr>
      <vt:lpstr>Top wellbeing tips</vt:lpstr>
      <vt:lpstr>Get in touch early</vt:lpstr>
      <vt:lpstr>Additional resources</vt:lpstr>
      <vt:lpstr>Explore our website</vt:lpstr>
      <vt:lpstr>Togetherall</vt:lpstr>
      <vt:lpstr>Q&amp;A</vt:lpstr>
      <vt:lpstr>Thank you</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Kelleher, Lucy</dc:creator>
  <cp:lastModifiedBy>Winter, Janet</cp:lastModifiedBy>
  <cp:revision>4</cp:revision>
  <dcterms:created xsi:type="dcterms:W3CDTF">2023-11-28T11:44:59Z</dcterms:created>
  <dcterms:modified xsi:type="dcterms:W3CDTF">2025-02-12T09:30:56Z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y fmtid="{D5CDD505-2E9C-101B-9397-08002B2CF9AE}" pid="4" name="ContentTypeId">
    <vt:lpwstr>0x01010006009315BE3E1544BA77B7E9573FA42F</vt:lpwstr>
  </property>
</Properties>
</file>