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ABCABE-3672-4EEA-A61E-B31A35A1E1C6}" v="137" dt="2026-09-02T09:51:33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nderwood, Michele" userId="a155d4df-ffcd-4ce5-aba5-ff1407faa0bc" providerId="ADAL" clId="{6A6380B4-A166-4E32-A207-127672EE41E4}"/>
    <pc:docChg chg="undo custSel addSld delSld modSld">
      <pc:chgData name="Underwood, Michele" userId="a155d4df-ffcd-4ce5-aba5-ff1407faa0bc" providerId="ADAL" clId="{6A6380B4-A166-4E32-A207-127672EE41E4}" dt="2026-09-02T09:51:33.626" v="567"/>
      <pc:docMkLst>
        <pc:docMk/>
      </pc:docMkLst>
      <pc:sldChg chg="addSp delSp modSp mod">
        <pc:chgData name="Underwood, Michele" userId="a155d4df-ffcd-4ce5-aba5-ff1407faa0bc" providerId="ADAL" clId="{6A6380B4-A166-4E32-A207-127672EE41E4}" dt="2026-09-01T16:43:50.370" v="464" actId="21"/>
        <pc:sldMkLst>
          <pc:docMk/>
          <pc:sldMk cId="949853541" sldId="256"/>
        </pc:sldMkLst>
        <pc:spChg chg="mod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2" creationId="{AE6CB4C9-C818-D71F-B138-CDFF00905DD1}"/>
          </ac:spMkLst>
        </pc:spChg>
        <pc:spChg chg="del mod">
          <ac:chgData name="Underwood, Michele" userId="a155d4df-ffcd-4ce5-aba5-ff1407faa0bc" providerId="ADAL" clId="{6A6380B4-A166-4E32-A207-127672EE41E4}" dt="2026-09-01T16:43:50.370" v="464" actId="21"/>
          <ac:spMkLst>
            <pc:docMk/>
            <pc:sldMk cId="949853541" sldId="256"/>
            <ac:spMk id="3" creationId="{69D5DC39-FCF0-4E23-332A-F26C8C47A9AE}"/>
          </ac:spMkLst>
        </pc:spChg>
        <pc:spChg chg="add del">
          <ac:chgData name="Underwood, Michele" userId="a155d4df-ffcd-4ce5-aba5-ff1407faa0bc" providerId="ADAL" clId="{6A6380B4-A166-4E32-A207-127672EE41E4}" dt="2026-09-01T16:07:05.406" v="97" actId="26606"/>
          <ac:spMkLst>
            <pc:docMk/>
            <pc:sldMk cId="949853541" sldId="256"/>
            <ac:spMk id="10" creationId="{2F84762E-7FCC-4EAF-B9E7-CE7214491E0D}"/>
          </ac:spMkLst>
        </pc:spChg>
        <pc:spChg chg="add del">
          <ac:chgData name="Underwood, Michele" userId="a155d4df-ffcd-4ce5-aba5-ff1407faa0bc" providerId="ADAL" clId="{6A6380B4-A166-4E32-A207-127672EE41E4}" dt="2026-09-01T16:07:05.406" v="97" actId="26606"/>
          <ac:spMkLst>
            <pc:docMk/>
            <pc:sldMk cId="949853541" sldId="256"/>
            <ac:spMk id="14" creationId="{A1038667-0C3F-4764-A24D-DA9D9B474851}"/>
          </ac:spMkLst>
        </pc:spChg>
        <pc:spChg chg="add del">
          <ac:chgData name="Underwood, Michele" userId="a155d4df-ffcd-4ce5-aba5-ff1407faa0bc" providerId="ADAL" clId="{6A6380B4-A166-4E32-A207-127672EE41E4}" dt="2026-09-01T16:07:05.406" v="97" actId="26606"/>
          <ac:spMkLst>
            <pc:docMk/>
            <pc:sldMk cId="949853541" sldId="256"/>
            <ac:spMk id="18" creationId="{571EEFCA-9235-4BC2-85C3-A4EC6EE57AC4}"/>
          </ac:spMkLst>
        </pc:spChg>
        <pc:spChg chg="add del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20" creationId="{00573A24-AD84-4562-A993-7D04E1D18209}"/>
          </ac:spMkLst>
        </pc:spChg>
        <pc:spChg chg="add del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22" creationId="{FC49D257-5737-4C0D-89EA-9C311AF2B8B5}"/>
          </ac:spMkLst>
        </pc:spChg>
        <pc:spChg chg="add del">
          <ac:chgData name="Underwood, Michele" userId="a155d4df-ffcd-4ce5-aba5-ff1407faa0bc" providerId="ADAL" clId="{6A6380B4-A166-4E32-A207-127672EE41E4}" dt="2026-09-01T16:06:59.851" v="96" actId="26606"/>
          <ac:spMkLst>
            <pc:docMk/>
            <pc:sldMk cId="949853541" sldId="256"/>
            <ac:spMk id="23" creationId="{4930BBBA-6F9F-4D27-AD61-45935240C80A}"/>
          </ac:spMkLst>
        </pc:spChg>
        <pc:spChg chg="add del">
          <ac:chgData name="Underwood, Michele" userId="a155d4df-ffcd-4ce5-aba5-ff1407faa0bc" providerId="ADAL" clId="{6A6380B4-A166-4E32-A207-127672EE41E4}" dt="2026-09-01T16:06:59.851" v="96" actId="26606"/>
          <ac:spMkLst>
            <pc:docMk/>
            <pc:sldMk cId="949853541" sldId="256"/>
            <ac:spMk id="29" creationId="{929B6C0D-2AB5-4965-B573-1D00F1D0B76C}"/>
          </ac:spMkLst>
        </pc:spChg>
        <pc:spChg chg="add del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31" creationId="{46CE3EB2-91DF-4F5D-8874-744AAAE311E1}"/>
          </ac:spMkLst>
        </pc:spChg>
        <pc:spChg chg="add del">
          <ac:chgData name="Underwood, Michele" userId="a155d4df-ffcd-4ce5-aba5-ff1407faa0bc" providerId="ADAL" clId="{6A6380B4-A166-4E32-A207-127672EE41E4}" dt="2026-09-01T16:12:53.526" v="119" actId="26606"/>
          <ac:spMkLst>
            <pc:docMk/>
            <pc:sldMk cId="949853541" sldId="256"/>
            <ac:spMk id="33" creationId="{36D3E543-BA33-4032-9109-5319CFC6E57F}"/>
          </ac:spMkLst>
        </pc:spChg>
        <pc:spChg chg="add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35" creationId="{01C0974B-9596-486D-A3E1-C514881CAA92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36" creationId="{36D3E543-BA33-4032-9109-5319CFC6E57F}"/>
          </ac:spMkLst>
        </pc:spChg>
        <pc:spChg chg="add del">
          <ac:chgData name="Underwood, Michele" userId="a155d4df-ffcd-4ce5-aba5-ff1407faa0bc" providerId="ADAL" clId="{6A6380B4-A166-4E32-A207-127672EE41E4}" dt="2026-09-01T16:12:53.526" v="119" actId="26606"/>
          <ac:spMkLst>
            <pc:docMk/>
            <pc:sldMk cId="949853541" sldId="256"/>
            <ac:spMk id="39" creationId="{C847CE57-4E8E-44ED-8880-7121DD7E6D21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40" creationId="{01C0974B-9596-486D-A3E1-C514881CAA92}"/>
          </ac:spMkLst>
        </pc:spChg>
        <pc:spChg chg="add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41" creationId="{CE5DA429-7B11-42AB-B0D2-6A26BA9CBF67}"/>
          </ac:spMkLst>
        </pc:spChg>
        <pc:spChg chg="add del">
          <ac:chgData name="Underwood, Michele" userId="a155d4df-ffcd-4ce5-aba5-ff1407faa0bc" providerId="ADAL" clId="{6A6380B4-A166-4E32-A207-127672EE41E4}" dt="2026-09-01T16:12:53.526" v="119" actId="26606"/>
          <ac:spMkLst>
            <pc:docMk/>
            <pc:sldMk cId="949853541" sldId="256"/>
            <ac:spMk id="43" creationId="{6EAFF8FD-6C40-4AAF-A821-6BF662704D2C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44" creationId="{C847CE57-4E8E-44ED-8880-7121DD7E6D21}"/>
          </ac:spMkLst>
        </pc:spChg>
        <pc:spChg chg="add">
          <ac:chgData name="Underwood, Michele" userId="a155d4df-ffcd-4ce5-aba5-ff1407faa0bc" providerId="ADAL" clId="{6A6380B4-A166-4E32-A207-127672EE41E4}" dt="2026-09-01T16:12:32.434" v="116" actId="26606"/>
          <ac:spMkLst>
            <pc:docMk/>
            <pc:sldMk cId="949853541" sldId="256"/>
            <ac:spMk id="45" creationId="{E944E3A2-9CEB-4AC5-BC4E-8CA6E0D4FB5A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46" creationId="{CE5DA429-7B11-42AB-B0D2-6A26BA9CBF67}"/>
          </ac:spMkLst>
        </pc:spChg>
        <pc:spChg chg="add del">
          <ac:chgData name="Underwood, Michele" userId="a155d4df-ffcd-4ce5-aba5-ff1407faa0bc" providerId="ADAL" clId="{6A6380B4-A166-4E32-A207-127672EE41E4}" dt="2026-09-01T16:12:53.526" v="119" actId="26606"/>
          <ac:spMkLst>
            <pc:docMk/>
            <pc:sldMk cId="949853541" sldId="256"/>
            <ac:spMk id="47" creationId="{D512AA75-CE2F-405F-9BDC-DDA374F8C5DB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48" creationId="{6EAFF8FD-6C40-4AAF-A821-6BF662704D2C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49" creationId="{36D3E543-BA33-4032-9109-5319CFC6E57F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50" creationId="{E944E3A2-9CEB-4AC5-BC4E-8CA6E0D4FB5A}"/>
          </ac:spMkLst>
        </pc:spChg>
        <pc:spChg chg="add del">
          <ac:chgData name="Underwood, Michele" userId="a155d4df-ffcd-4ce5-aba5-ff1407faa0bc" providerId="ADAL" clId="{6A6380B4-A166-4E32-A207-127672EE41E4}" dt="2026-09-01T16:12:19.704" v="115" actId="26606"/>
          <ac:spMkLst>
            <pc:docMk/>
            <pc:sldMk cId="949853541" sldId="256"/>
            <ac:spMk id="52" creationId="{D512AA75-CE2F-405F-9BDC-DDA374F8C5DB}"/>
          </ac:spMkLst>
        </pc:spChg>
        <pc:spChg chg="add del">
          <ac:chgData name="Underwood, Michele" userId="a155d4df-ffcd-4ce5-aba5-ff1407faa0bc" providerId="ADAL" clId="{6A6380B4-A166-4E32-A207-127672EE41E4}" dt="2026-09-01T16:11:41.531" v="107" actId="26606"/>
          <ac:spMkLst>
            <pc:docMk/>
            <pc:sldMk cId="949853541" sldId="256"/>
            <ac:spMk id="57" creationId="{EAB26C5E-8FF3-4679-B4DF-8B646646F907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60" creationId="{C847CE57-4E8E-44ED-8880-7121DD7E6D21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62" creationId="{CE5DA429-7B11-42AB-B0D2-6A26BA9CBF67}"/>
          </ac:spMkLst>
        </pc:spChg>
        <pc:spChg chg="add del">
          <ac:chgData name="Underwood, Michele" userId="a155d4df-ffcd-4ce5-aba5-ff1407faa0bc" providerId="ADAL" clId="{6A6380B4-A166-4E32-A207-127672EE41E4}" dt="2026-09-01T16:11:41.531" v="107" actId="26606"/>
          <ac:spMkLst>
            <pc:docMk/>
            <pc:sldMk cId="949853541" sldId="256"/>
            <ac:spMk id="63" creationId="{E3B86EAE-8310-46C2-897E-12342537FCDD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64" creationId="{6EAFF8FD-6C40-4AAF-A821-6BF662704D2C}"/>
          </ac:spMkLst>
        </pc:spChg>
        <pc:spChg chg="add del">
          <ac:chgData name="Underwood, Michele" userId="a155d4df-ffcd-4ce5-aba5-ff1407faa0bc" providerId="ADAL" clId="{6A6380B4-A166-4E32-A207-127672EE41E4}" dt="2026-09-01T16:11:41.531" v="107" actId="26606"/>
          <ac:spMkLst>
            <pc:docMk/>
            <pc:sldMk cId="949853541" sldId="256"/>
            <ac:spMk id="65" creationId="{F00CC86D-BD60-45DC-90F6-6251A979076E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66" creationId="{E944E3A2-9CEB-4AC5-BC4E-8CA6E0D4FB5A}"/>
          </ac:spMkLst>
        </pc:spChg>
        <pc:spChg chg="add del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68" creationId="{D512AA75-CE2F-405F-9BDC-DDA374F8C5DB}"/>
          </ac:spMkLst>
        </pc:spChg>
        <pc:spChg chg="add del">
          <ac:chgData name="Underwood, Michele" userId="a155d4df-ffcd-4ce5-aba5-ff1407faa0bc" providerId="ADAL" clId="{6A6380B4-A166-4E32-A207-127672EE41E4}" dt="2026-09-01T16:11:41.531" v="107" actId="26606"/>
          <ac:spMkLst>
            <pc:docMk/>
            <pc:sldMk cId="949853541" sldId="256"/>
            <ac:spMk id="69" creationId="{A1B0BA4C-F454-42D2-87ED-466CA793BCA9}"/>
          </ac:spMkLst>
        </pc:spChg>
        <pc:spChg chg="add del">
          <ac:chgData name="Underwood, Michele" userId="a155d4df-ffcd-4ce5-aba5-ff1407faa0bc" providerId="ADAL" clId="{6A6380B4-A166-4E32-A207-127672EE41E4}" dt="2026-09-01T16:12:14.449" v="111" actId="26606"/>
          <ac:spMkLst>
            <pc:docMk/>
            <pc:sldMk cId="949853541" sldId="256"/>
            <ac:spMk id="73" creationId="{2973F561-4980-4F97-87C0-DDD1B1E85D32}"/>
          </ac:spMkLst>
        </pc:spChg>
        <pc:spChg chg="add del">
          <ac:chgData name="Underwood, Michele" userId="a155d4df-ffcd-4ce5-aba5-ff1407faa0bc" providerId="ADAL" clId="{6A6380B4-A166-4E32-A207-127672EE41E4}" dt="2026-09-01T16:12:14.449" v="111" actId="26606"/>
          <ac:spMkLst>
            <pc:docMk/>
            <pc:sldMk cId="949853541" sldId="256"/>
            <ac:spMk id="75" creationId="{0F6CCE3D-8745-4600-92EA-D72AD31663D0}"/>
          </ac:spMkLst>
        </pc:spChg>
        <pc:spChg chg="add del">
          <ac:chgData name="Underwood, Michele" userId="a155d4df-ffcd-4ce5-aba5-ff1407faa0bc" providerId="ADAL" clId="{6A6380B4-A166-4E32-A207-127672EE41E4}" dt="2026-09-01T16:12:14.449" v="111" actId="26606"/>
          <ac:spMkLst>
            <pc:docMk/>
            <pc:sldMk cId="949853541" sldId="256"/>
            <ac:spMk id="78" creationId="{2FA71077-065E-40F0-94FB-CFBD284C43EE}"/>
          </ac:spMkLst>
        </pc:spChg>
        <pc:spChg chg="add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79" creationId="{ACA8B7CD-4C32-4DF2-B96E-2B432707C755}"/>
          </ac:spMkLst>
        </pc:spChg>
        <pc:spChg chg="add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83" creationId="{589B80DF-5D27-45E5-B4BC-AF179FC03CE5}"/>
          </ac:spMkLst>
        </pc:spChg>
        <pc:spChg chg="add">
          <ac:chgData name="Underwood, Michele" userId="a155d4df-ffcd-4ce5-aba5-ff1407faa0bc" providerId="ADAL" clId="{6A6380B4-A166-4E32-A207-127672EE41E4}" dt="2026-09-01T16:13:12.785" v="122" actId="26606"/>
          <ac:spMkLst>
            <pc:docMk/>
            <pc:sldMk cId="949853541" sldId="256"/>
            <ac:spMk id="87" creationId="{E01DAC29-F89D-4AA8-87C4-DBC8B397BDA1}"/>
          </ac:spMkLst>
        </pc:spChg>
        <pc:picChg chg="mod">
          <ac:chgData name="Underwood, Michele" userId="a155d4df-ffcd-4ce5-aba5-ff1407faa0bc" providerId="ADAL" clId="{6A6380B4-A166-4E32-A207-127672EE41E4}" dt="2026-09-01T16:07:05.406" v="97" actId="26606"/>
          <ac:picMkLst>
            <pc:docMk/>
            <pc:sldMk cId="949853541" sldId="256"/>
            <ac:picMk id="5" creationId="{4913F613-AD48-41A0-687F-9C86DDCD1AB9}"/>
          </ac:picMkLst>
        </pc:picChg>
        <pc:picChg chg="add del mod">
          <ac:chgData name="Underwood, Michele" userId="a155d4df-ffcd-4ce5-aba5-ff1407faa0bc" providerId="ADAL" clId="{6A6380B4-A166-4E32-A207-127672EE41E4}" dt="2026-09-01T16:12:36.047" v="117" actId="21"/>
          <ac:picMkLst>
            <pc:docMk/>
            <pc:sldMk cId="949853541" sldId="256"/>
            <ac:picMk id="6" creationId="{51A509B1-ED5F-F5C2-DB84-82B233326286}"/>
          </ac:picMkLst>
        </pc:picChg>
        <pc:picChg chg="add del mod">
          <ac:chgData name="Underwood, Michele" userId="a155d4df-ffcd-4ce5-aba5-ff1407faa0bc" providerId="ADAL" clId="{6A6380B4-A166-4E32-A207-127672EE41E4}" dt="2026-09-01T16:12:18.042" v="114" actId="931"/>
          <ac:picMkLst>
            <pc:docMk/>
            <pc:sldMk cId="949853541" sldId="256"/>
            <ac:picMk id="8" creationId="{5311CEA5-EC84-3BD2-E0AA-C5E08F472D7B}"/>
          </ac:picMkLst>
        </pc:picChg>
        <pc:picChg chg="add mod">
          <ac:chgData name="Underwood, Michele" userId="a155d4df-ffcd-4ce5-aba5-ff1407faa0bc" providerId="ADAL" clId="{6A6380B4-A166-4E32-A207-127672EE41E4}" dt="2026-09-01T16:13:02.106" v="121" actId="1076"/>
          <ac:picMkLst>
            <pc:docMk/>
            <pc:sldMk cId="949853541" sldId="256"/>
            <ac:picMk id="11" creationId="{5F61E781-F632-E320-675E-8CB40CBC393F}"/>
          </ac:picMkLst>
        </pc:picChg>
        <pc:picChg chg="add">
          <ac:chgData name="Underwood, Michele" userId="a155d4df-ffcd-4ce5-aba5-ff1407faa0bc" providerId="ADAL" clId="{6A6380B4-A166-4E32-A207-127672EE41E4}" dt="2026-09-01T16:07:05.406" v="97" actId="26606"/>
          <ac:picMkLst>
            <pc:docMk/>
            <pc:sldMk cId="949853541" sldId="256"/>
            <ac:picMk id="24" creationId="{E13D267A-94F5-488A-94C6-5D7156D9AF8C}"/>
          </ac:picMkLst>
        </pc:picChg>
        <pc:picChg chg="add del">
          <ac:chgData name="Underwood, Michele" userId="a155d4df-ffcd-4ce5-aba5-ff1407faa0bc" providerId="ADAL" clId="{6A6380B4-A166-4E32-A207-127672EE41E4}" dt="2026-09-01T16:06:59.851" v="96" actId="26606"/>
          <ac:picMkLst>
            <pc:docMk/>
            <pc:sldMk cId="949853541" sldId="256"/>
            <ac:picMk id="25" creationId="{4FED5ABE-AA8E-4BAE-B923-EB99ABDE02AA}"/>
          </ac:picMkLst>
        </pc:picChg>
        <pc:picChg chg="add del">
          <ac:chgData name="Underwood, Michele" userId="a155d4df-ffcd-4ce5-aba5-ff1407faa0bc" providerId="ADAL" clId="{6A6380B4-A166-4E32-A207-127672EE41E4}" dt="2026-09-01T16:06:59.851" v="96" actId="26606"/>
          <ac:picMkLst>
            <pc:docMk/>
            <pc:sldMk cId="949853541" sldId="256"/>
            <ac:picMk id="27" creationId="{E0811D79-2C71-4B37-82AD-761836DCBD17}"/>
          </ac:picMkLst>
        </pc:picChg>
      </pc:sldChg>
      <pc:sldChg chg="addSp modSp mod modTransition setBg">
        <pc:chgData name="Underwood, Michele" userId="a155d4df-ffcd-4ce5-aba5-ff1407faa0bc" providerId="ADAL" clId="{6A6380B4-A166-4E32-A207-127672EE41E4}" dt="2026-09-02T09:50:26.497" v="560"/>
        <pc:sldMkLst>
          <pc:docMk/>
          <pc:sldMk cId="2252211534" sldId="257"/>
        </pc:sldMkLst>
        <pc:spChg chg="mod">
          <ac:chgData name="Underwood, Michele" userId="a155d4df-ffcd-4ce5-aba5-ff1407faa0bc" providerId="ADAL" clId="{6A6380B4-A166-4E32-A207-127672EE41E4}" dt="2026-09-01T16:14:09.315" v="124" actId="26606"/>
          <ac:spMkLst>
            <pc:docMk/>
            <pc:sldMk cId="2252211534" sldId="257"/>
            <ac:spMk id="2" creationId="{5CA57589-EFFC-33E8-F77A-E362AE958743}"/>
          </ac:spMkLst>
        </pc:spChg>
        <pc:spChg chg="mod">
          <ac:chgData name="Underwood, Michele" userId="a155d4df-ffcd-4ce5-aba5-ff1407faa0bc" providerId="ADAL" clId="{6A6380B4-A166-4E32-A207-127672EE41E4}" dt="2026-09-02T09:35:13.361" v="481" actId="20577"/>
          <ac:spMkLst>
            <pc:docMk/>
            <pc:sldMk cId="2252211534" sldId="257"/>
            <ac:spMk id="3" creationId="{CCC4F868-5911-CF1F-0056-0AE87FA4B48F}"/>
          </ac:spMkLst>
        </pc:spChg>
        <pc:picChg chg="add mod">
          <ac:chgData name="Underwood, Michele" userId="a155d4df-ffcd-4ce5-aba5-ff1407faa0bc" providerId="ADAL" clId="{6A6380B4-A166-4E32-A207-127672EE41E4}" dt="2026-09-01T16:14:09.315" v="124" actId="26606"/>
          <ac:picMkLst>
            <pc:docMk/>
            <pc:sldMk cId="2252211534" sldId="257"/>
            <ac:picMk id="5" creationId="{C59FC329-29CD-4C24-CF1C-F1256C1E78DC}"/>
          </ac:picMkLst>
        </pc:picChg>
      </pc:sldChg>
      <pc:sldChg chg="addSp delSp modSp mod modTransition">
        <pc:chgData name="Underwood, Michele" userId="a155d4df-ffcd-4ce5-aba5-ff1407faa0bc" providerId="ADAL" clId="{6A6380B4-A166-4E32-A207-127672EE41E4}" dt="2026-09-02T09:50:33.377" v="562"/>
        <pc:sldMkLst>
          <pc:docMk/>
          <pc:sldMk cId="3364989767" sldId="258"/>
        </pc:sldMkLst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5" creationId="{4426A316-CB32-6483-72CD-1FC94619C31A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6" creationId="{A1A65101-4848-1576-4B0D-6BA936E94A16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7" creationId="{B017E9CB-B7FF-6A40-5335-C8077C286850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8" creationId="{96D96291-9E51-0388-4700-1BC5053661B1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9" creationId="{CA29A8DF-D4B3-8734-1070-371AA8AF3A9D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10" creationId="{B5F4FCCE-1C44-39D9-C820-1D43BF8EC28E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11" creationId="{231B287B-CCE5-16C8-E998-2063AEAE4689}"/>
          </ac:spMkLst>
        </pc:spChg>
        <pc:spChg chg="mod">
          <ac:chgData name="Underwood, Michele" userId="a155d4df-ffcd-4ce5-aba5-ff1407faa0bc" providerId="ADAL" clId="{6A6380B4-A166-4E32-A207-127672EE41E4}" dt="2026-09-01T16:03:39.702" v="83" actId="18245"/>
          <ac:spMkLst>
            <pc:docMk/>
            <pc:sldMk cId="3364989767" sldId="258"/>
            <ac:spMk id="12" creationId="{DE1726C9-0F0F-EBAB-6990-FB6C0EAB6247}"/>
          </ac:spMkLst>
        </pc:spChg>
        <pc:spChg chg="mod">
          <ac:chgData name="Underwood, Michele" userId="a155d4df-ffcd-4ce5-aba5-ff1407faa0bc" providerId="ADAL" clId="{6A6380B4-A166-4E32-A207-127672EE41E4}" dt="2026-09-01T16:03:32.734" v="82" actId="18245"/>
          <ac:spMkLst>
            <pc:docMk/>
            <pc:sldMk cId="3364989767" sldId="258"/>
            <ac:spMk id="13" creationId="{59D465D0-8BE5-8A67-D7BC-D21E0717382C}"/>
          </ac:spMkLst>
        </pc:spChg>
        <pc:grpChg chg="mod">
          <ac:chgData name="Underwood, Michele" userId="a155d4df-ffcd-4ce5-aba5-ff1407faa0bc" providerId="ADAL" clId="{6A6380B4-A166-4E32-A207-127672EE41E4}" dt="2026-09-01T16:03:39.702" v="83" actId="18245"/>
          <ac:grpSpMkLst>
            <pc:docMk/>
            <pc:sldMk cId="3364989767" sldId="258"/>
            <ac:grpSpMk id="3" creationId="{3781B67B-A42B-02DB-4AC6-88832CF1DC9E}"/>
          </ac:grpSpMkLst>
        </pc:grpChg>
        <pc:graphicFrameChg chg="add del mod modGraphic">
          <ac:chgData name="Underwood, Michele" userId="a155d4df-ffcd-4ce5-aba5-ff1407faa0bc" providerId="ADAL" clId="{6A6380B4-A166-4E32-A207-127672EE41E4}" dt="2026-09-02T09:48:24.581" v="559" actId="255"/>
          <ac:graphicFrameMkLst>
            <pc:docMk/>
            <pc:sldMk cId="3364989767" sldId="258"/>
            <ac:graphicFrameMk id="4" creationId="{CD4A7CF1-04E2-2F2D-B087-A90FB03F1F08}"/>
          </ac:graphicFrameMkLst>
        </pc:graphicFrameChg>
      </pc:sldChg>
      <pc:sldChg chg="addSp delSp modSp mod modTransition modAnim">
        <pc:chgData name="Underwood, Michele" userId="a155d4df-ffcd-4ce5-aba5-ff1407faa0bc" providerId="ADAL" clId="{6A6380B4-A166-4E32-A207-127672EE41E4}" dt="2026-09-02T09:50:29.936" v="561"/>
        <pc:sldMkLst>
          <pc:docMk/>
          <pc:sldMk cId="4281424965" sldId="259"/>
        </pc:sldMkLst>
        <pc:spChg chg="mod">
          <ac:chgData name="Underwood, Michele" userId="a155d4df-ffcd-4ce5-aba5-ff1407faa0bc" providerId="ADAL" clId="{6A6380B4-A166-4E32-A207-127672EE41E4}" dt="2026-09-01T16:17:30.355" v="135" actId="1076"/>
          <ac:spMkLst>
            <pc:docMk/>
            <pc:sldMk cId="4281424965" sldId="259"/>
            <ac:spMk id="4" creationId="{041A4DCD-1993-8313-B5AE-D5E0CF67D55C}"/>
          </ac:spMkLst>
        </pc:spChg>
        <pc:spChg chg="mod">
          <ac:chgData name="Underwood, Michele" userId="a155d4df-ffcd-4ce5-aba5-ff1407faa0bc" providerId="ADAL" clId="{6A6380B4-A166-4E32-A207-127672EE41E4}" dt="2026-09-01T16:29:34.977" v="240"/>
          <ac:spMkLst>
            <pc:docMk/>
            <pc:sldMk cId="4281424965" sldId="259"/>
            <ac:spMk id="6" creationId="{460A54FE-E5D5-923B-9B52-EF51B22C03B4}"/>
          </ac:spMkLst>
        </pc:spChg>
        <pc:spChg chg="mod">
          <ac:chgData name="Underwood, Michele" userId="a155d4df-ffcd-4ce5-aba5-ff1407faa0bc" providerId="ADAL" clId="{6A6380B4-A166-4E32-A207-127672EE41E4}" dt="2026-09-01T16:17:50.922" v="139" actId="21"/>
          <ac:spMkLst>
            <pc:docMk/>
            <pc:sldMk cId="4281424965" sldId="259"/>
            <ac:spMk id="8" creationId="{5C470F87-41C8-339A-898D-7DABC5400DE4}"/>
          </ac:spMkLst>
        </pc:spChg>
        <pc:spChg chg="add del mod">
          <ac:chgData name="Underwood, Michele" userId="a155d4df-ffcd-4ce5-aba5-ff1407faa0bc" providerId="ADAL" clId="{6A6380B4-A166-4E32-A207-127672EE41E4}" dt="2026-09-01T16:30:10.327" v="245"/>
          <ac:spMkLst>
            <pc:docMk/>
            <pc:sldMk cId="4281424965" sldId="259"/>
            <ac:spMk id="12" creationId="{2B0CE975-41EE-746F-1202-A9126B50ECDC}"/>
          </ac:spMkLst>
        </pc:spChg>
        <pc:picChg chg="add del mod">
          <ac:chgData name="Underwood, Michele" userId="a155d4df-ffcd-4ce5-aba5-ff1407faa0bc" providerId="ADAL" clId="{6A6380B4-A166-4E32-A207-127672EE41E4}" dt="2026-09-01T16:15:27.997" v="129" actId="21"/>
          <ac:picMkLst>
            <pc:docMk/>
            <pc:sldMk cId="4281424965" sldId="259"/>
            <ac:picMk id="5" creationId="{30607E18-639A-8D6A-3296-FE6055B86BAC}"/>
          </ac:picMkLst>
        </pc:picChg>
        <pc:picChg chg="add del mod">
          <ac:chgData name="Underwood, Michele" userId="a155d4df-ffcd-4ce5-aba5-ff1407faa0bc" providerId="ADAL" clId="{6A6380B4-A166-4E32-A207-127672EE41E4}" dt="2026-09-01T16:16:08.071" v="131" actId="21"/>
          <ac:picMkLst>
            <pc:docMk/>
            <pc:sldMk cId="4281424965" sldId="259"/>
            <ac:picMk id="9" creationId="{7ED588C2-D4D0-1605-96AB-0EB577B9CD1B}"/>
          </ac:picMkLst>
        </pc:picChg>
        <pc:picChg chg="add mod">
          <ac:chgData name="Underwood, Michele" userId="a155d4df-ffcd-4ce5-aba5-ff1407faa0bc" providerId="ADAL" clId="{6A6380B4-A166-4E32-A207-127672EE41E4}" dt="2026-09-01T16:17:44.355" v="138" actId="1076"/>
          <ac:picMkLst>
            <pc:docMk/>
            <pc:sldMk cId="4281424965" sldId="259"/>
            <ac:picMk id="11" creationId="{AFE8BF52-E07C-8F16-5EDF-0DC4EC6C7689}"/>
          </ac:picMkLst>
        </pc:picChg>
      </pc:sldChg>
      <pc:sldChg chg="addSp modSp mod modTransition">
        <pc:chgData name="Underwood, Michele" userId="a155d4df-ffcd-4ce5-aba5-ff1407faa0bc" providerId="ADAL" clId="{6A6380B4-A166-4E32-A207-127672EE41E4}" dt="2026-09-02T09:51:18.580" v="563"/>
        <pc:sldMkLst>
          <pc:docMk/>
          <pc:sldMk cId="2331094583" sldId="260"/>
        </pc:sldMkLst>
        <pc:spChg chg="mod">
          <ac:chgData name="Underwood, Michele" userId="a155d4df-ffcd-4ce5-aba5-ff1407faa0bc" providerId="ADAL" clId="{6A6380B4-A166-4E32-A207-127672EE41E4}" dt="2026-09-01T16:22:28.651" v="204"/>
          <ac:spMkLst>
            <pc:docMk/>
            <pc:sldMk cId="2331094583" sldId="260"/>
            <ac:spMk id="2" creationId="{EDC9F602-615F-DD99-8FCA-9C65990C5D88}"/>
          </ac:spMkLst>
        </pc:spChg>
        <pc:spChg chg="mod">
          <ac:chgData name="Underwood, Michele" userId="a155d4df-ffcd-4ce5-aba5-ff1407faa0bc" providerId="ADAL" clId="{6A6380B4-A166-4E32-A207-127672EE41E4}" dt="2026-09-01T16:21:41.081" v="149" actId="255"/>
          <ac:spMkLst>
            <pc:docMk/>
            <pc:sldMk cId="2331094583" sldId="260"/>
            <ac:spMk id="4" creationId="{3BF9BBF3-84A8-CD0E-B71A-DCD03A016D7B}"/>
          </ac:spMkLst>
        </pc:spChg>
        <pc:picChg chg="add mod">
          <ac:chgData name="Underwood, Michele" userId="a155d4df-ffcd-4ce5-aba5-ff1407faa0bc" providerId="ADAL" clId="{6A6380B4-A166-4E32-A207-127672EE41E4}" dt="2026-09-01T16:21:48.802" v="150" actId="1076"/>
          <ac:picMkLst>
            <pc:docMk/>
            <pc:sldMk cId="2331094583" sldId="260"/>
            <ac:picMk id="5" creationId="{777A7E5E-4727-C88C-3F9B-7D2328BC2979}"/>
          </ac:picMkLst>
        </pc:picChg>
      </pc:sldChg>
      <pc:sldChg chg="modSp mod modTransition">
        <pc:chgData name="Underwood, Michele" userId="a155d4df-ffcd-4ce5-aba5-ff1407faa0bc" providerId="ADAL" clId="{6A6380B4-A166-4E32-A207-127672EE41E4}" dt="2026-09-02T09:51:23.560" v="564"/>
        <pc:sldMkLst>
          <pc:docMk/>
          <pc:sldMk cId="3122723058" sldId="261"/>
        </pc:sldMkLst>
        <pc:spChg chg="mod">
          <ac:chgData name="Underwood, Michele" userId="a155d4df-ffcd-4ce5-aba5-ff1407faa0bc" providerId="ADAL" clId="{6A6380B4-A166-4E32-A207-127672EE41E4}" dt="2026-09-01T16:29:02.177" v="238" actId="20577"/>
          <ac:spMkLst>
            <pc:docMk/>
            <pc:sldMk cId="3122723058" sldId="261"/>
            <ac:spMk id="2" creationId="{1D6D8C68-C074-1E94-68EA-CA12A038A25D}"/>
          </ac:spMkLst>
        </pc:spChg>
        <pc:spChg chg="mod">
          <ac:chgData name="Underwood, Michele" userId="a155d4df-ffcd-4ce5-aba5-ff1407faa0bc" providerId="ADAL" clId="{6A6380B4-A166-4E32-A207-127672EE41E4}" dt="2026-09-01T16:44:32.802" v="472" actId="20577"/>
          <ac:spMkLst>
            <pc:docMk/>
            <pc:sldMk cId="3122723058" sldId="261"/>
            <ac:spMk id="3" creationId="{C74BC2B4-17FD-87DF-C8CD-05AC5CB5EFF1}"/>
          </ac:spMkLst>
        </pc:spChg>
      </pc:sldChg>
      <pc:sldChg chg="addSp delSp modSp mod modTransition">
        <pc:chgData name="Underwood, Michele" userId="a155d4df-ffcd-4ce5-aba5-ff1407faa0bc" providerId="ADAL" clId="{6A6380B4-A166-4E32-A207-127672EE41E4}" dt="2026-09-02T09:51:26.482" v="565"/>
        <pc:sldMkLst>
          <pc:docMk/>
          <pc:sldMk cId="440933635" sldId="262"/>
        </pc:sldMkLst>
        <pc:spChg chg="mod">
          <ac:chgData name="Underwood, Michele" userId="a155d4df-ffcd-4ce5-aba5-ff1407faa0bc" providerId="ADAL" clId="{6A6380B4-A166-4E32-A207-127672EE41E4}" dt="2026-09-01T16:44:43.411" v="473" actId="20577"/>
          <ac:spMkLst>
            <pc:docMk/>
            <pc:sldMk cId="440933635" sldId="262"/>
            <ac:spMk id="2" creationId="{B2D56E09-E955-8C90-4119-39896EE61D5E}"/>
          </ac:spMkLst>
        </pc:spChg>
        <pc:spChg chg="mod">
          <ac:chgData name="Underwood, Michele" userId="a155d4df-ffcd-4ce5-aba5-ff1407faa0bc" providerId="ADAL" clId="{6A6380B4-A166-4E32-A207-127672EE41E4}" dt="2026-09-01T15:39:55.331" v="18" actId="255"/>
          <ac:spMkLst>
            <pc:docMk/>
            <pc:sldMk cId="440933635" sldId="262"/>
            <ac:spMk id="3" creationId="{C5514EF6-BC50-D424-D189-432074FFF247}"/>
          </ac:spMkLst>
        </pc:spChg>
        <pc:spChg chg="add del">
          <ac:chgData name="Underwood, Michele" userId="a155d4df-ffcd-4ce5-aba5-ff1407faa0bc" providerId="ADAL" clId="{6A6380B4-A166-4E32-A207-127672EE41E4}" dt="2026-09-01T15:45:52.025" v="58" actId="22"/>
          <ac:spMkLst>
            <pc:docMk/>
            <pc:sldMk cId="440933635" sldId="262"/>
            <ac:spMk id="5" creationId="{0AAB3931-4F76-757B-4D3B-EF4EBBE05961}"/>
          </ac:spMkLst>
        </pc:spChg>
        <pc:picChg chg="add mod">
          <ac:chgData name="Underwood, Michele" userId="a155d4df-ffcd-4ce5-aba5-ff1407faa0bc" providerId="ADAL" clId="{6A6380B4-A166-4E32-A207-127672EE41E4}" dt="2026-09-01T15:49:20.174" v="64" actId="1076"/>
          <ac:picMkLst>
            <pc:docMk/>
            <pc:sldMk cId="440933635" sldId="262"/>
            <ac:picMk id="7" creationId="{942BEDB5-9633-E477-8D3B-8E7D7472EC7C}"/>
          </ac:picMkLst>
        </pc:picChg>
      </pc:sldChg>
      <pc:sldChg chg="addSp modSp mod modTransition">
        <pc:chgData name="Underwood, Michele" userId="a155d4df-ffcd-4ce5-aba5-ff1407faa0bc" providerId="ADAL" clId="{6A6380B4-A166-4E32-A207-127672EE41E4}" dt="2026-09-02T09:51:33.626" v="567"/>
        <pc:sldMkLst>
          <pc:docMk/>
          <pc:sldMk cId="1759501911" sldId="263"/>
        </pc:sldMkLst>
        <pc:spChg chg="mod">
          <ac:chgData name="Underwood, Michele" userId="a155d4df-ffcd-4ce5-aba5-ff1407faa0bc" providerId="ADAL" clId="{6A6380B4-A166-4E32-A207-127672EE41E4}" dt="2026-09-01T16:40:23.861" v="429" actId="21"/>
          <ac:spMkLst>
            <pc:docMk/>
            <pc:sldMk cId="1759501911" sldId="263"/>
            <ac:spMk id="2" creationId="{D43BB7D4-E8EE-5173-1F4C-A01569F1A792}"/>
          </ac:spMkLst>
        </pc:spChg>
        <pc:spChg chg="mod">
          <ac:chgData name="Underwood, Michele" userId="a155d4df-ffcd-4ce5-aba5-ff1407faa0bc" providerId="ADAL" clId="{6A6380B4-A166-4E32-A207-127672EE41E4}" dt="2026-09-01T16:40:46.606" v="433" actId="1076"/>
          <ac:spMkLst>
            <pc:docMk/>
            <pc:sldMk cId="1759501911" sldId="263"/>
            <ac:spMk id="3" creationId="{F7155A34-0ADF-A861-AB7C-68A448F93D46}"/>
          </ac:spMkLst>
        </pc:spChg>
        <pc:spChg chg="add mod">
          <ac:chgData name="Underwood, Michele" userId="a155d4df-ffcd-4ce5-aba5-ff1407faa0bc" providerId="ADAL" clId="{6A6380B4-A166-4E32-A207-127672EE41E4}" dt="2026-09-01T16:42:50.680" v="460" actId="20577"/>
          <ac:spMkLst>
            <pc:docMk/>
            <pc:sldMk cId="1759501911" sldId="263"/>
            <ac:spMk id="5" creationId="{EA030A96-AA78-3D55-0D4E-55DE70BF660F}"/>
          </ac:spMkLst>
        </pc:spChg>
        <pc:picChg chg="add mod">
          <ac:chgData name="Underwood, Michele" userId="a155d4df-ffcd-4ce5-aba5-ff1407faa0bc" providerId="ADAL" clId="{6A6380B4-A166-4E32-A207-127672EE41E4}" dt="2026-09-01T16:45:43.111" v="478" actId="14100"/>
          <ac:picMkLst>
            <pc:docMk/>
            <pc:sldMk cId="1759501911" sldId="263"/>
            <ac:picMk id="7" creationId="{E9930410-D178-DD10-099B-2817305AFF7D}"/>
          </ac:picMkLst>
        </pc:picChg>
      </pc:sldChg>
      <pc:sldChg chg="addSp delSp modSp mod modTransition modAnim">
        <pc:chgData name="Underwood, Michele" userId="a155d4df-ffcd-4ce5-aba5-ff1407faa0bc" providerId="ADAL" clId="{6A6380B4-A166-4E32-A207-127672EE41E4}" dt="2026-09-02T09:51:30.914" v="566"/>
        <pc:sldMkLst>
          <pc:docMk/>
          <pc:sldMk cId="398855564" sldId="264"/>
        </pc:sldMkLst>
        <pc:spChg chg="mod">
          <ac:chgData name="Underwood, Michele" userId="a155d4df-ffcd-4ce5-aba5-ff1407faa0bc" providerId="ADAL" clId="{6A6380B4-A166-4E32-A207-127672EE41E4}" dt="2026-09-02T09:46:05.599" v="501" actId="20577"/>
          <ac:spMkLst>
            <pc:docMk/>
            <pc:sldMk cId="398855564" sldId="264"/>
            <ac:spMk id="2" creationId="{FC41177F-49BF-4D3B-07FB-FC95D8A94771}"/>
          </ac:spMkLst>
        </pc:spChg>
        <pc:spChg chg="mod">
          <ac:chgData name="Underwood, Michele" userId="a155d4df-ffcd-4ce5-aba5-ff1407faa0bc" providerId="ADAL" clId="{6A6380B4-A166-4E32-A207-127672EE41E4}" dt="2026-09-01T15:38:22.700" v="3" actId="255"/>
          <ac:spMkLst>
            <pc:docMk/>
            <pc:sldMk cId="398855564" sldId="264"/>
            <ac:spMk id="3" creationId="{4438EFD8-474E-F6FD-6D3E-57BF1A4EF10C}"/>
          </ac:spMkLst>
        </pc:spChg>
        <pc:spChg chg="add del mod">
          <ac:chgData name="Underwood, Michele" userId="a155d4df-ffcd-4ce5-aba5-ff1407faa0bc" providerId="ADAL" clId="{6A6380B4-A166-4E32-A207-127672EE41E4}" dt="2026-09-01T16:25:28.237" v="214" actId="767"/>
          <ac:spMkLst>
            <pc:docMk/>
            <pc:sldMk cId="398855564" sldId="264"/>
            <ac:spMk id="4" creationId="{1C228FFB-0FD8-B5FB-5DBB-A1A9C33F5E71}"/>
          </ac:spMkLst>
        </pc:spChg>
        <pc:spChg chg="add mod">
          <ac:chgData name="Underwood, Michele" userId="a155d4df-ffcd-4ce5-aba5-ff1407faa0bc" providerId="ADAL" clId="{6A6380B4-A166-4E32-A207-127672EE41E4}" dt="2026-09-01T16:26:20.042" v="222" actId="255"/>
          <ac:spMkLst>
            <pc:docMk/>
            <pc:sldMk cId="398855564" sldId="264"/>
            <ac:spMk id="5" creationId="{9289A098-6BA7-DBE3-0118-A9E803462E49}"/>
          </ac:spMkLst>
        </pc:spChg>
      </pc:sldChg>
      <pc:sldChg chg="add del">
        <pc:chgData name="Underwood, Michele" userId="a155d4df-ffcd-4ce5-aba5-ff1407faa0bc" providerId="ADAL" clId="{6A6380B4-A166-4E32-A207-127672EE41E4}" dt="2026-09-01T16:28:30.137" v="234" actId="2696"/>
        <pc:sldMkLst>
          <pc:docMk/>
          <pc:sldMk cId="1119925159" sldId="26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7E707-3E03-4EE8-895E-8B8FD043698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E9684E-8A14-4559-B5A1-B7130ECE7B6F}">
      <dgm:prSet phldrT="[Text]" phldr="0"/>
      <dgm:spPr/>
      <dgm:t>
        <a:bodyPr/>
        <a:lstStyle/>
        <a:p>
          <a:r>
            <a:rPr lang="en-GB" b="1" dirty="0">
              <a:solidFill>
                <a:schemeClr val="bg2">
                  <a:lumMod val="75000"/>
                </a:schemeClr>
              </a:solidFill>
            </a:rPr>
            <a:t>Accelerator series </a:t>
          </a:r>
        </a:p>
      </dgm:t>
    </dgm:pt>
    <dgm:pt modelId="{B2173D8A-C1A7-4805-81B2-B3D9D4871E5C}" type="parTrans" cxnId="{3831A2B5-4354-4BCB-A7D4-1C997FEA0477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A462B29A-3BB6-449D-A58B-E15966C5EF88}" type="sibTrans" cxnId="{3831A2B5-4354-4BCB-A7D4-1C997FEA0477}">
      <dgm:prSet custT="1"/>
      <dgm:spPr/>
      <dgm:t>
        <a:bodyPr/>
        <a:lstStyle/>
        <a:p>
          <a:r>
            <a:rPr lang="en-GB" sz="1200" b="1" dirty="0">
              <a:solidFill>
                <a:schemeClr val="bg2">
                  <a:lumMod val="75000"/>
                </a:schemeClr>
              </a:solidFill>
            </a:rPr>
            <a:t>Careers and Next Steps</a:t>
          </a:r>
        </a:p>
      </dgm:t>
    </dgm:pt>
    <dgm:pt modelId="{41145709-336B-4C0B-8444-8DF3B7827DF8}">
      <dgm:prSet phldrT="[Text]" phldr="0"/>
      <dgm:spPr/>
      <dgm:t>
        <a:bodyPr/>
        <a:lstStyle/>
        <a:p>
          <a:endParaRPr lang="en-GB" dirty="0">
            <a:solidFill>
              <a:schemeClr val="bg2">
                <a:lumMod val="75000"/>
              </a:schemeClr>
            </a:solidFill>
          </a:endParaRPr>
        </a:p>
      </dgm:t>
    </dgm:pt>
    <dgm:pt modelId="{D43FB9C2-EAEA-4D7D-ACDB-B13A31E05A95}" type="parTrans" cxnId="{9E7DF31D-4D13-4970-9063-CE4553F6A6D2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DC5DBEAB-5FDB-4E7B-9943-571F59A50F8D}" type="sibTrans" cxnId="{9E7DF31D-4D13-4970-9063-CE4553F6A6D2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9FB2E65D-1B8A-4DA3-A681-C4D366F59867}">
      <dgm:prSet phldrT="[Text]" phldr="0"/>
      <dgm:spPr/>
      <dgm:t>
        <a:bodyPr/>
        <a:lstStyle/>
        <a:p>
          <a:r>
            <a:rPr lang="en-GB" b="1" dirty="0">
              <a:solidFill>
                <a:schemeClr val="bg2">
                  <a:lumMod val="75000"/>
                </a:schemeClr>
              </a:solidFill>
            </a:rPr>
            <a:t>PhD in second language</a:t>
          </a:r>
        </a:p>
      </dgm:t>
    </dgm:pt>
    <dgm:pt modelId="{EB93A408-0B97-48F2-A8DF-7607216A0FFE}" type="parTrans" cxnId="{F9651A9D-98A9-49BF-ABC6-9FE7576EE568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3088A701-5C78-41D8-86FC-1515E24153C2}" type="sibTrans" cxnId="{F9651A9D-98A9-49BF-ABC6-9FE7576EE568}">
      <dgm:prSet/>
      <dgm:spPr/>
      <dgm:t>
        <a:bodyPr/>
        <a:lstStyle/>
        <a:p>
          <a:r>
            <a:rPr lang="en-GB" b="1" dirty="0">
              <a:solidFill>
                <a:schemeClr val="bg2">
                  <a:lumMod val="75000"/>
                </a:schemeClr>
              </a:solidFill>
            </a:rPr>
            <a:t>Research Practises and Methodologies</a:t>
          </a:r>
        </a:p>
      </dgm:t>
    </dgm:pt>
    <dgm:pt modelId="{B426E0AB-41DB-4FC5-A4E4-2563E34E3BBA}">
      <dgm:prSet phldrT="[Text]" phldr="0" custT="1"/>
      <dgm:spPr/>
      <dgm:t>
        <a:bodyPr/>
        <a:lstStyle/>
        <a:p>
          <a:r>
            <a:rPr lang="en-GB" sz="2800" b="1" dirty="0">
              <a:solidFill>
                <a:schemeClr val="tx1"/>
              </a:solidFill>
            </a:rPr>
            <a:t>Your PhD journey</a:t>
          </a:r>
        </a:p>
      </dgm:t>
    </dgm:pt>
    <dgm:pt modelId="{A108607F-262D-4414-A37C-5B76C47C125A}" type="parTrans" cxnId="{1B66598B-B24A-4ED4-8A41-08CF9FE1321E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D58B0BDF-211E-447C-A786-2499CD9D71BA}" type="sibTrans" cxnId="{1B66598B-B24A-4ED4-8A41-08CF9FE1321E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D0E65FC3-B903-4879-B680-609DAF1223F5}">
      <dgm:prSet phldrT="[Text]" phldr="0"/>
      <dgm:spPr/>
      <dgm:t>
        <a:bodyPr/>
        <a:lstStyle/>
        <a:p>
          <a:r>
            <a:rPr lang="en-GB" b="1" dirty="0">
              <a:solidFill>
                <a:schemeClr val="bg2">
                  <a:lumMod val="75000"/>
                </a:schemeClr>
              </a:solidFill>
            </a:rPr>
            <a:t>Writing Support </a:t>
          </a:r>
        </a:p>
      </dgm:t>
    </dgm:pt>
    <dgm:pt modelId="{3FBEF067-AAE4-4634-A266-D48405C463C8}" type="sibTrans" cxnId="{FC6B2893-4ECB-40C0-BE58-A1DBADAA9C19}">
      <dgm:prSet custT="1"/>
      <dgm:spPr/>
      <dgm:t>
        <a:bodyPr/>
        <a:lstStyle/>
        <a:p>
          <a:r>
            <a:rPr lang="en-GB" sz="1200" b="1" dirty="0">
              <a:solidFill>
                <a:schemeClr val="bg2">
                  <a:lumMod val="75000"/>
                </a:schemeClr>
              </a:solidFill>
            </a:rPr>
            <a:t>PhD Essentials </a:t>
          </a:r>
        </a:p>
      </dgm:t>
    </dgm:pt>
    <dgm:pt modelId="{509CDF68-B500-458A-81F8-71F87A62DE0B}" type="parTrans" cxnId="{FC6B2893-4ECB-40C0-BE58-A1DBADAA9C19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5FAEF609-41A9-4C40-8718-7A397DD5EE58}">
      <dgm:prSet phldrT="[Text]" phldr="1"/>
      <dgm:spPr/>
      <dgm:t>
        <a:bodyPr/>
        <a:lstStyle/>
        <a:p>
          <a:endParaRPr lang="en-GB" dirty="0">
            <a:solidFill>
              <a:schemeClr val="bg2">
                <a:lumMod val="75000"/>
              </a:schemeClr>
            </a:solidFill>
          </a:endParaRPr>
        </a:p>
      </dgm:t>
    </dgm:pt>
    <dgm:pt modelId="{0AD3554E-EE17-4635-AA9A-4538B3F83B6F}" type="sibTrans" cxnId="{4D57240D-34DB-460C-A51D-30D47DB3CA65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3E1FCACA-B5DB-47EC-993F-869CC00C6710}" type="parTrans" cxnId="{4D57240D-34DB-460C-A51D-30D47DB3CA65}">
      <dgm:prSet/>
      <dgm:spPr/>
      <dgm:t>
        <a:bodyPr/>
        <a:lstStyle/>
        <a:p>
          <a:endParaRPr lang="en-GB">
            <a:solidFill>
              <a:schemeClr val="bg2">
                <a:lumMod val="75000"/>
              </a:schemeClr>
            </a:solidFill>
          </a:endParaRPr>
        </a:p>
      </dgm:t>
    </dgm:pt>
    <dgm:pt modelId="{8B5C4D3B-AD8E-4E67-ACFF-2891AE818B6E}" type="pres">
      <dgm:prSet presAssocID="{E0E7E707-3E03-4EE8-895E-8B8FD043698A}" presName="Name0" presStyleCnt="0">
        <dgm:presLayoutVars>
          <dgm:chMax/>
          <dgm:chPref/>
          <dgm:dir/>
          <dgm:animLvl val="lvl"/>
        </dgm:presLayoutVars>
      </dgm:prSet>
      <dgm:spPr/>
    </dgm:pt>
    <dgm:pt modelId="{0073D3E4-A10E-4EB2-A757-12667980D5EC}" type="pres">
      <dgm:prSet presAssocID="{EDE9684E-8A14-4559-B5A1-B7130ECE7B6F}" presName="composite" presStyleCnt="0"/>
      <dgm:spPr/>
    </dgm:pt>
    <dgm:pt modelId="{5FA4D093-C95E-4F94-84D1-440A3446E43B}" type="pres">
      <dgm:prSet presAssocID="{EDE9684E-8A14-4559-B5A1-B7130ECE7B6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8D65730F-9E43-4BFD-8276-72DC64D1C5A3}" type="pres">
      <dgm:prSet presAssocID="{EDE9684E-8A14-4559-B5A1-B7130ECE7B6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063078FC-A36F-4B43-887F-E9B48FA3F711}" type="pres">
      <dgm:prSet presAssocID="{EDE9684E-8A14-4559-B5A1-B7130ECE7B6F}" presName="BalanceSpacing" presStyleCnt="0"/>
      <dgm:spPr/>
    </dgm:pt>
    <dgm:pt modelId="{53FEAAA1-3052-4A2D-98FB-D64C1236E96F}" type="pres">
      <dgm:prSet presAssocID="{EDE9684E-8A14-4559-B5A1-B7130ECE7B6F}" presName="BalanceSpacing1" presStyleCnt="0"/>
      <dgm:spPr/>
    </dgm:pt>
    <dgm:pt modelId="{DD4FC7CE-FAE7-4611-B97D-F99082998401}" type="pres">
      <dgm:prSet presAssocID="{A462B29A-3BB6-449D-A58B-E15966C5EF88}" presName="Accent1Text" presStyleLbl="node1" presStyleIdx="1" presStyleCnt="6"/>
      <dgm:spPr/>
    </dgm:pt>
    <dgm:pt modelId="{AE3D7D1E-BF3B-4FFA-8B48-47F9F0D9B20A}" type="pres">
      <dgm:prSet presAssocID="{A462B29A-3BB6-449D-A58B-E15966C5EF88}" presName="spaceBetweenRectangles" presStyleCnt="0"/>
      <dgm:spPr/>
    </dgm:pt>
    <dgm:pt modelId="{2C119D15-8750-47EF-A2B4-DD0B41922B7A}" type="pres">
      <dgm:prSet presAssocID="{9FB2E65D-1B8A-4DA3-A681-C4D366F59867}" presName="composite" presStyleCnt="0"/>
      <dgm:spPr/>
    </dgm:pt>
    <dgm:pt modelId="{A5783FE7-D56D-44E2-9B26-D1CF4C246409}" type="pres">
      <dgm:prSet presAssocID="{9FB2E65D-1B8A-4DA3-A681-C4D366F5986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B29AFEE9-CBBA-40C2-84FE-907E6B732FE2}" type="pres">
      <dgm:prSet presAssocID="{9FB2E65D-1B8A-4DA3-A681-C4D366F5986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C3FB792-13CF-4F36-9F80-D1043710D941}" type="pres">
      <dgm:prSet presAssocID="{9FB2E65D-1B8A-4DA3-A681-C4D366F59867}" presName="BalanceSpacing" presStyleCnt="0"/>
      <dgm:spPr/>
    </dgm:pt>
    <dgm:pt modelId="{A16774D2-1D96-4022-9D3D-AEBF8AC85855}" type="pres">
      <dgm:prSet presAssocID="{9FB2E65D-1B8A-4DA3-A681-C4D366F59867}" presName="BalanceSpacing1" presStyleCnt="0"/>
      <dgm:spPr/>
    </dgm:pt>
    <dgm:pt modelId="{F5613D65-444B-4746-BF69-7A6B852F7441}" type="pres">
      <dgm:prSet presAssocID="{3088A701-5C78-41D8-86FC-1515E24153C2}" presName="Accent1Text" presStyleLbl="node1" presStyleIdx="3" presStyleCnt="6"/>
      <dgm:spPr/>
    </dgm:pt>
    <dgm:pt modelId="{18999C44-1BCB-4ADC-BE01-BF1DB6163120}" type="pres">
      <dgm:prSet presAssocID="{3088A701-5C78-41D8-86FC-1515E24153C2}" presName="spaceBetweenRectangles" presStyleCnt="0"/>
      <dgm:spPr/>
    </dgm:pt>
    <dgm:pt modelId="{8D25FC10-481A-4EF7-B874-27456991FC0F}" type="pres">
      <dgm:prSet presAssocID="{D0E65FC3-B903-4879-B680-609DAF1223F5}" presName="composite" presStyleCnt="0"/>
      <dgm:spPr/>
    </dgm:pt>
    <dgm:pt modelId="{E1D2D5E6-C551-43E9-B097-61CC858832A1}" type="pres">
      <dgm:prSet presAssocID="{D0E65FC3-B903-4879-B680-609DAF1223F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C7E5A721-5648-422C-9B11-FCB18E19F6BF}" type="pres">
      <dgm:prSet presAssocID="{D0E65FC3-B903-4879-B680-609DAF1223F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6F0695C-0551-4B06-BC15-DC318AFC448E}" type="pres">
      <dgm:prSet presAssocID="{D0E65FC3-B903-4879-B680-609DAF1223F5}" presName="BalanceSpacing" presStyleCnt="0"/>
      <dgm:spPr/>
    </dgm:pt>
    <dgm:pt modelId="{127AFE90-3EE1-49C4-95B0-072C13D93C82}" type="pres">
      <dgm:prSet presAssocID="{D0E65FC3-B903-4879-B680-609DAF1223F5}" presName="BalanceSpacing1" presStyleCnt="0"/>
      <dgm:spPr/>
    </dgm:pt>
    <dgm:pt modelId="{47DECF2A-7305-4DD6-9BD3-40813A36FD3F}" type="pres">
      <dgm:prSet presAssocID="{3FBEF067-AAE4-4634-A266-D48405C463C8}" presName="Accent1Text" presStyleLbl="node1" presStyleIdx="5" presStyleCnt="6"/>
      <dgm:spPr/>
    </dgm:pt>
  </dgm:ptLst>
  <dgm:cxnLst>
    <dgm:cxn modelId="{4D57240D-34DB-460C-A51D-30D47DB3CA65}" srcId="{D0E65FC3-B903-4879-B680-609DAF1223F5}" destId="{5FAEF609-41A9-4C40-8718-7A397DD5EE58}" srcOrd="0" destOrd="0" parTransId="{3E1FCACA-B5DB-47EC-993F-869CC00C6710}" sibTransId="{0AD3554E-EE17-4635-AA9A-4538B3F83B6F}"/>
    <dgm:cxn modelId="{9E7DF31D-4D13-4970-9063-CE4553F6A6D2}" srcId="{EDE9684E-8A14-4559-B5A1-B7130ECE7B6F}" destId="{41145709-336B-4C0B-8444-8DF3B7827DF8}" srcOrd="0" destOrd="0" parTransId="{D43FB9C2-EAEA-4D7D-ACDB-B13A31E05A95}" sibTransId="{DC5DBEAB-5FDB-4E7B-9943-571F59A50F8D}"/>
    <dgm:cxn modelId="{23A11633-9AB6-4E4B-97E2-33BF96333E79}" type="presOf" srcId="{3FBEF067-AAE4-4634-A266-D48405C463C8}" destId="{47DECF2A-7305-4DD6-9BD3-40813A36FD3F}" srcOrd="0" destOrd="0" presId="urn:microsoft.com/office/officeart/2008/layout/AlternatingHexagons"/>
    <dgm:cxn modelId="{D59DE035-F9A2-401D-A680-11EFD9837498}" type="presOf" srcId="{E0E7E707-3E03-4EE8-895E-8B8FD043698A}" destId="{8B5C4D3B-AD8E-4E67-ACFF-2891AE818B6E}" srcOrd="0" destOrd="0" presId="urn:microsoft.com/office/officeart/2008/layout/AlternatingHexagons"/>
    <dgm:cxn modelId="{604BAD3A-B327-46DB-86AF-30B5426324D6}" type="presOf" srcId="{41145709-336B-4C0B-8444-8DF3B7827DF8}" destId="{8D65730F-9E43-4BFD-8276-72DC64D1C5A3}" srcOrd="0" destOrd="0" presId="urn:microsoft.com/office/officeart/2008/layout/AlternatingHexagons"/>
    <dgm:cxn modelId="{84E08B46-F35A-4370-A4C8-6B05EF275D93}" type="presOf" srcId="{B426E0AB-41DB-4FC5-A4E4-2563E34E3BBA}" destId="{B29AFEE9-CBBA-40C2-84FE-907E6B732FE2}" srcOrd="0" destOrd="0" presId="urn:microsoft.com/office/officeart/2008/layout/AlternatingHexagons"/>
    <dgm:cxn modelId="{A13D8E56-E14E-4062-B648-1E7F91719C24}" type="presOf" srcId="{5FAEF609-41A9-4C40-8718-7A397DD5EE58}" destId="{C7E5A721-5648-422C-9B11-FCB18E19F6BF}" srcOrd="0" destOrd="0" presId="urn:microsoft.com/office/officeart/2008/layout/AlternatingHexagons"/>
    <dgm:cxn modelId="{1B66598B-B24A-4ED4-8A41-08CF9FE1321E}" srcId="{9FB2E65D-1B8A-4DA3-A681-C4D366F59867}" destId="{B426E0AB-41DB-4FC5-A4E4-2563E34E3BBA}" srcOrd="0" destOrd="0" parTransId="{A108607F-262D-4414-A37C-5B76C47C125A}" sibTransId="{D58B0BDF-211E-447C-A786-2499CD9D71BA}"/>
    <dgm:cxn modelId="{FC6B2893-4ECB-40C0-BE58-A1DBADAA9C19}" srcId="{E0E7E707-3E03-4EE8-895E-8B8FD043698A}" destId="{D0E65FC3-B903-4879-B680-609DAF1223F5}" srcOrd="2" destOrd="0" parTransId="{509CDF68-B500-458A-81F8-71F87A62DE0B}" sibTransId="{3FBEF067-AAE4-4634-A266-D48405C463C8}"/>
    <dgm:cxn modelId="{0448BA93-2230-4A9A-8B83-DD4B32EE6B50}" type="presOf" srcId="{EDE9684E-8A14-4559-B5A1-B7130ECE7B6F}" destId="{5FA4D093-C95E-4F94-84D1-440A3446E43B}" srcOrd="0" destOrd="0" presId="urn:microsoft.com/office/officeart/2008/layout/AlternatingHexagons"/>
    <dgm:cxn modelId="{F9651A9D-98A9-49BF-ABC6-9FE7576EE568}" srcId="{E0E7E707-3E03-4EE8-895E-8B8FD043698A}" destId="{9FB2E65D-1B8A-4DA3-A681-C4D366F59867}" srcOrd="1" destOrd="0" parTransId="{EB93A408-0B97-48F2-A8DF-7607216A0FFE}" sibTransId="{3088A701-5C78-41D8-86FC-1515E24153C2}"/>
    <dgm:cxn modelId="{3831A2B5-4354-4BCB-A7D4-1C997FEA0477}" srcId="{E0E7E707-3E03-4EE8-895E-8B8FD043698A}" destId="{EDE9684E-8A14-4559-B5A1-B7130ECE7B6F}" srcOrd="0" destOrd="0" parTransId="{B2173D8A-C1A7-4805-81B2-B3D9D4871E5C}" sibTransId="{A462B29A-3BB6-449D-A58B-E15966C5EF88}"/>
    <dgm:cxn modelId="{866162BA-1423-4203-A2B0-C5D4952827CE}" type="presOf" srcId="{A462B29A-3BB6-449D-A58B-E15966C5EF88}" destId="{DD4FC7CE-FAE7-4611-B97D-F99082998401}" srcOrd="0" destOrd="0" presId="urn:microsoft.com/office/officeart/2008/layout/AlternatingHexagons"/>
    <dgm:cxn modelId="{2937EBCD-BE3E-408F-A8AA-E745EB183F9B}" type="presOf" srcId="{9FB2E65D-1B8A-4DA3-A681-C4D366F59867}" destId="{A5783FE7-D56D-44E2-9B26-D1CF4C246409}" srcOrd="0" destOrd="0" presId="urn:microsoft.com/office/officeart/2008/layout/AlternatingHexagons"/>
    <dgm:cxn modelId="{6002ABE4-24BA-4170-8151-6B22925BDBE2}" type="presOf" srcId="{3088A701-5C78-41D8-86FC-1515E24153C2}" destId="{F5613D65-444B-4746-BF69-7A6B852F7441}" srcOrd="0" destOrd="0" presId="urn:microsoft.com/office/officeart/2008/layout/AlternatingHexagons"/>
    <dgm:cxn modelId="{45ED3FFC-5EA5-4F78-9A3B-0FFF633B6697}" type="presOf" srcId="{D0E65FC3-B903-4879-B680-609DAF1223F5}" destId="{E1D2D5E6-C551-43E9-B097-61CC858832A1}" srcOrd="0" destOrd="0" presId="urn:microsoft.com/office/officeart/2008/layout/AlternatingHexagons"/>
    <dgm:cxn modelId="{0FED5F0A-4DA9-4F77-8D2D-3F01AA8C1FEB}" type="presParOf" srcId="{8B5C4D3B-AD8E-4E67-ACFF-2891AE818B6E}" destId="{0073D3E4-A10E-4EB2-A757-12667980D5EC}" srcOrd="0" destOrd="0" presId="urn:microsoft.com/office/officeart/2008/layout/AlternatingHexagons"/>
    <dgm:cxn modelId="{A2C70646-2C75-46DE-8248-AB6BAF05287A}" type="presParOf" srcId="{0073D3E4-A10E-4EB2-A757-12667980D5EC}" destId="{5FA4D093-C95E-4F94-84D1-440A3446E43B}" srcOrd="0" destOrd="0" presId="urn:microsoft.com/office/officeart/2008/layout/AlternatingHexagons"/>
    <dgm:cxn modelId="{DBA4487F-99E6-44D8-A0DF-F4EE3CBFA2F5}" type="presParOf" srcId="{0073D3E4-A10E-4EB2-A757-12667980D5EC}" destId="{8D65730F-9E43-4BFD-8276-72DC64D1C5A3}" srcOrd="1" destOrd="0" presId="urn:microsoft.com/office/officeart/2008/layout/AlternatingHexagons"/>
    <dgm:cxn modelId="{07ADC65C-977E-45F2-AAF8-84B80292E6AE}" type="presParOf" srcId="{0073D3E4-A10E-4EB2-A757-12667980D5EC}" destId="{063078FC-A36F-4B43-887F-E9B48FA3F711}" srcOrd="2" destOrd="0" presId="urn:microsoft.com/office/officeart/2008/layout/AlternatingHexagons"/>
    <dgm:cxn modelId="{5BE8091C-4912-4151-B0F4-022A17C548E3}" type="presParOf" srcId="{0073D3E4-A10E-4EB2-A757-12667980D5EC}" destId="{53FEAAA1-3052-4A2D-98FB-D64C1236E96F}" srcOrd="3" destOrd="0" presId="urn:microsoft.com/office/officeart/2008/layout/AlternatingHexagons"/>
    <dgm:cxn modelId="{89BB4F74-12BA-469E-8891-060E2F375E46}" type="presParOf" srcId="{0073D3E4-A10E-4EB2-A757-12667980D5EC}" destId="{DD4FC7CE-FAE7-4611-B97D-F99082998401}" srcOrd="4" destOrd="0" presId="urn:microsoft.com/office/officeart/2008/layout/AlternatingHexagons"/>
    <dgm:cxn modelId="{87DBC31D-FB62-4F90-A8B9-A3A974CCE01A}" type="presParOf" srcId="{8B5C4D3B-AD8E-4E67-ACFF-2891AE818B6E}" destId="{AE3D7D1E-BF3B-4FFA-8B48-47F9F0D9B20A}" srcOrd="1" destOrd="0" presId="urn:microsoft.com/office/officeart/2008/layout/AlternatingHexagons"/>
    <dgm:cxn modelId="{1A10CD13-6E51-44A6-8DBF-FA6E0FA1F6A7}" type="presParOf" srcId="{8B5C4D3B-AD8E-4E67-ACFF-2891AE818B6E}" destId="{2C119D15-8750-47EF-A2B4-DD0B41922B7A}" srcOrd="2" destOrd="0" presId="urn:microsoft.com/office/officeart/2008/layout/AlternatingHexagons"/>
    <dgm:cxn modelId="{1650E77E-BE6D-4458-AD76-79EAF0B170B7}" type="presParOf" srcId="{2C119D15-8750-47EF-A2B4-DD0B41922B7A}" destId="{A5783FE7-D56D-44E2-9B26-D1CF4C246409}" srcOrd="0" destOrd="0" presId="urn:microsoft.com/office/officeart/2008/layout/AlternatingHexagons"/>
    <dgm:cxn modelId="{17FE7958-836A-4AF1-823F-2A8C31EB9D35}" type="presParOf" srcId="{2C119D15-8750-47EF-A2B4-DD0B41922B7A}" destId="{B29AFEE9-CBBA-40C2-84FE-907E6B732FE2}" srcOrd="1" destOrd="0" presId="urn:microsoft.com/office/officeart/2008/layout/AlternatingHexagons"/>
    <dgm:cxn modelId="{D26B5D54-4DBF-4C88-B33A-4E92B0AFC990}" type="presParOf" srcId="{2C119D15-8750-47EF-A2B4-DD0B41922B7A}" destId="{9C3FB792-13CF-4F36-9F80-D1043710D941}" srcOrd="2" destOrd="0" presId="urn:microsoft.com/office/officeart/2008/layout/AlternatingHexagons"/>
    <dgm:cxn modelId="{957C03D6-EF5F-4215-BFA6-A7D937F082A3}" type="presParOf" srcId="{2C119D15-8750-47EF-A2B4-DD0B41922B7A}" destId="{A16774D2-1D96-4022-9D3D-AEBF8AC85855}" srcOrd="3" destOrd="0" presId="urn:microsoft.com/office/officeart/2008/layout/AlternatingHexagons"/>
    <dgm:cxn modelId="{53144F5B-D9D5-457A-98D1-68DABEF1357C}" type="presParOf" srcId="{2C119D15-8750-47EF-A2B4-DD0B41922B7A}" destId="{F5613D65-444B-4746-BF69-7A6B852F7441}" srcOrd="4" destOrd="0" presId="urn:microsoft.com/office/officeart/2008/layout/AlternatingHexagons"/>
    <dgm:cxn modelId="{894D2714-D43A-4A55-94A1-B74C6B4FC719}" type="presParOf" srcId="{8B5C4D3B-AD8E-4E67-ACFF-2891AE818B6E}" destId="{18999C44-1BCB-4ADC-BE01-BF1DB6163120}" srcOrd="3" destOrd="0" presId="urn:microsoft.com/office/officeart/2008/layout/AlternatingHexagons"/>
    <dgm:cxn modelId="{D12CC741-B4B7-4541-A168-56551772F561}" type="presParOf" srcId="{8B5C4D3B-AD8E-4E67-ACFF-2891AE818B6E}" destId="{8D25FC10-481A-4EF7-B874-27456991FC0F}" srcOrd="4" destOrd="0" presId="urn:microsoft.com/office/officeart/2008/layout/AlternatingHexagons"/>
    <dgm:cxn modelId="{8FFFDA0D-D4BE-4726-AB2F-F6026936F573}" type="presParOf" srcId="{8D25FC10-481A-4EF7-B874-27456991FC0F}" destId="{E1D2D5E6-C551-43E9-B097-61CC858832A1}" srcOrd="0" destOrd="0" presId="urn:microsoft.com/office/officeart/2008/layout/AlternatingHexagons"/>
    <dgm:cxn modelId="{7181EE32-38CE-4234-8CA6-633B5F6FEE41}" type="presParOf" srcId="{8D25FC10-481A-4EF7-B874-27456991FC0F}" destId="{C7E5A721-5648-422C-9B11-FCB18E19F6BF}" srcOrd="1" destOrd="0" presId="urn:microsoft.com/office/officeart/2008/layout/AlternatingHexagons"/>
    <dgm:cxn modelId="{F434B3DB-7E11-4BEC-8DE2-911E657F6393}" type="presParOf" srcId="{8D25FC10-481A-4EF7-B874-27456991FC0F}" destId="{D6F0695C-0551-4B06-BC15-DC318AFC448E}" srcOrd="2" destOrd="0" presId="urn:microsoft.com/office/officeart/2008/layout/AlternatingHexagons"/>
    <dgm:cxn modelId="{63A9A454-0F5E-46A0-AFDE-2767886A8E7A}" type="presParOf" srcId="{8D25FC10-481A-4EF7-B874-27456991FC0F}" destId="{127AFE90-3EE1-49C4-95B0-072C13D93C82}" srcOrd="3" destOrd="0" presId="urn:microsoft.com/office/officeart/2008/layout/AlternatingHexagons"/>
    <dgm:cxn modelId="{97B9107E-802B-406B-9108-9B12F616F6F8}" type="presParOf" srcId="{8D25FC10-481A-4EF7-B874-27456991FC0F}" destId="{47DECF2A-7305-4DD6-9BD3-40813A36FD3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A4D093-C95E-4F94-84D1-440A3446E43B}">
      <dsp:nvSpPr>
        <dsp:cNvPr id="0" name=""/>
        <dsp:cNvSpPr/>
      </dsp:nvSpPr>
      <dsp:spPr>
        <a:xfrm rot="5400000">
          <a:off x="5200440" y="106789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bg2">
                  <a:lumMod val="75000"/>
                </a:schemeClr>
              </a:solidFill>
            </a:rPr>
            <a:t>Accelerator series </a:t>
          </a:r>
        </a:p>
      </dsp:txBody>
      <dsp:txXfrm rot="-5400000">
        <a:off x="5521029" y="251972"/>
        <a:ext cx="957170" cy="1100196"/>
      </dsp:txXfrm>
    </dsp:sp>
    <dsp:sp modelId="{8D65730F-9E43-4BFD-8276-72DC64D1C5A3}">
      <dsp:nvSpPr>
        <dsp:cNvPr id="0" name=""/>
        <dsp:cNvSpPr/>
      </dsp:nvSpPr>
      <dsp:spPr>
        <a:xfrm>
          <a:off x="6737092" y="322566"/>
          <a:ext cx="1783756" cy="959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6737092" y="322566"/>
        <a:ext cx="1783756" cy="959008"/>
      </dsp:txXfrm>
    </dsp:sp>
    <dsp:sp modelId="{DD4FC7CE-FAE7-4611-B97D-F99082998401}">
      <dsp:nvSpPr>
        <dsp:cNvPr id="0" name=""/>
        <dsp:cNvSpPr/>
      </dsp:nvSpPr>
      <dsp:spPr>
        <a:xfrm rot="5400000">
          <a:off x="3698632" y="106789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bg2">
                  <a:lumMod val="75000"/>
                </a:schemeClr>
              </a:solidFill>
            </a:rPr>
            <a:t>Careers and Next Steps</a:t>
          </a:r>
        </a:p>
      </dsp:txBody>
      <dsp:txXfrm rot="-5400000">
        <a:off x="4019221" y="251972"/>
        <a:ext cx="957170" cy="1100196"/>
      </dsp:txXfrm>
    </dsp:sp>
    <dsp:sp modelId="{A5783FE7-D56D-44E2-9B26-D1CF4C246409}">
      <dsp:nvSpPr>
        <dsp:cNvPr id="0" name=""/>
        <dsp:cNvSpPr/>
      </dsp:nvSpPr>
      <dsp:spPr>
        <a:xfrm rot="5400000">
          <a:off x="4446659" y="1463467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bg2">
                  <a:lumMod val="75000"/>
                </a:schemeClr>
              </a:solidFill>
            </a:rPr>
            <a:t>PhD in second language</a:t>
          </a:r>
        </a:p>
      </dsp:txBody>
      <dsp:txXfrm rot="-5400000">
        <a:off x="4767248" y="1608650"/>
        <a:ext cx="957170" cy="1100196"/>
      </dsp:txXfrm>
    </dsp:sp>
    <dsp:sp modelId="{B29AFEE9-CBBA-40C2-84FE-907E6B732FE2}">
      <dsp:nvSpPr>
        <dsp:cNvPr id="0" name=""/>
        <dsp:cNvSpPr/>
      </dsp:nvSpPr>
      <dsp:spPr>
        <a:xfrm>
          <a:off x="2766795" y="1679244"/>
          <a:ext cx="1726215" cy="959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>
              <a:solidFill>
                <a:schemeClr val="tx1"/>
              </a:solidFill>
            </a:rPr>
            <a:t>Your PhD journey</a:t>
          </a:r>
        </a:p>
      </dsp:txBody>
      <dsp:txXfrm>
        <a:off x="2766795" y="1679244"/>
        <a:ext cx="1726215" cy="959008"/>
      </dsp:txXfrm>
    </dsp:sp>
    <dsp:sp modelId="{F5613D65-444B-4746-BF69-7A6B852F7441}">
      <dsp:nvSpPr>
        <dsp:cNvPr id="0" name=""/>
        <dsp:cNvSpPr/>
      </dsp:nvSpPr>
      <dsp:spPr>
        <a:xfrm rot="5400000">
          <a:off x="5948467" y="1463467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>
              <a:solidFill>
                <a:schemeClr val="bg2">
                  <a:lumMod val="75000"/>
                </a:schemeClr>
              </a:solidFill>
            </a:rPr>
            <a:t>Research Practises and Methodologies</a:t>
          </a:r>
        </a:p>
      </dsp:txBody>
      <dsp:txXfrm rot="-5400000">
        <a:off x="6269056" y="1608650"/>
        <a:ext cx="957170" cy="1100196"/>
      </dsp:txXfrm>
    </dsp:sp>
    <dsp:sp modelId="{E1D2D5E6-C551-43E9-B097-61CC858832A1}">
      <dsp:nvSpPr>
        <dsp:cNvPr id="0" name=""/>
        <dsp:cNvSpPr/>
      </dsp:nvSpPr>
      <dsp:spPr>
        <a:xfrm rot="5400000">
          <a:off x="5200440" y="2820144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bg2">
                  <a:lumMod val="75000"/>
                </a:schemeClr>
              </a:solidFill>
            </a:rPr>
            <a:t>Writing Support </a:t>
          </a:r>
        </a:p>
      </dsp:txBody>
      <dsp:txXfrm rot="-5400000">
        <a:off x="5521029" y="2965327"/>
        <a:ext cx="957170" cy="1100196"/>
      </dsp:txXfrm>
    </dsp:sp>
    <dsp:sp modelId="{C7E5A721-5648-422C-9B11-FCB18E19F6BF}">
      <dsp:nvSpPr>
        <dsp:cNvPr id="0" name=""/>
        <dsp:cNvSpPr/>
      </dsp:nvSpPr>
      <dsp:spPr>
        <a:xfrm>
          <a:off x="6737092" y="3035921"/>
          <a:ext cx="1783756" cy="959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6737092" y="3035921"/>
        <a:ext cx="1783756" cy="959008"/>
      </dsp:txXfrm>
    </dsp:sp>
    <dsp:sp modelId="{47DECF2A-7305-4DD6-9BD3-40813A36FD3F}">
      <dsp:nvSpPr>
        <dsp:cNvPr id="0" name=""/>
        <dsp:cNvSpPr/>
      </dsp:nvSpPr>
      <dsp:spPr>
        <a:xfrm rot="5400000">
          <a:off x="3698632" y="2820144"/>
          <a:ext cx="1598348" cy="139056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1" kern="1200" dirty="0">
              <a:solidFill>
                <a:schemeClr val="bg2">
                  <a:lumMod val="75000"/>
                </a:schemeClr>
              </a:solidFill>
            </a:rPr>
            <a:t>PhD Essentials </a:t>
          </a:r>
        </a:p>
      </dsp:txBody>
      <dsp:txXfrm rot="-5400000">
        <a:off x="4019221" y="2965327"/>
        <a:ext cx="957170" cy="1100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hyperlink" Target="https://warwick.ac.uk/services/dc/training/pgr/" TargetMode="External"/><Relationship Id="rId7" Type="http://schemas.openxmlformats.org/officeDocument/2006/relationships/hyperlink" Target="https://eur01.safelinks.protection.outlook.com/?url=https%3A%2F%2Fwww.linkedin.com%2Fin%2Fresearcher-development-rdo-869786431%2F&amp;data=05%7C02%7CM.Underwood.2%40warwick.ac.uk%7C993b4e3cbe21419e286408df08294f28%7C09bacfbd47ef446592653546f2eaf6bc%7C0%7C0%7C639238645684491021%7CUnknown%7CTWFpbGZsb3d8eyJFbXB0eU1hcGkiOnRydWUsIlYiOiIwLjAuMDAwMCIsIlAiOiJXaW4zMiIsIkFOIjoiTWFpbCIsIldUIjoyfQ%3D%3D%7C0%7C%7C%7C&amp;sdata=68jfdg%2B1DRSYAHvTPkbB%2BjGdapzXWXnFnRePxkqRvag%3D&amp;reserved=0" TargetMode="External"/><Relationship Id="rId2" Type="http://schemas.openxmlformats.org/officeDocument/2006/relationships/hyperlink" Target="https://warwick.ac.uk/services/dc/training/pgr/tutors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RDContact@Warwick.ac.uk" TargetMode="External"/><Relationship Id="rId5" Type="http://schemas.openxmlformats.org/officeDocument/2006/relationships/hyperlink" Target="https://skillsforge.warwick.ac.uk/warwick/" TargetMode="External"/><Relationship Id="rId4" Type="http://schemas.openxmlformats.org/officeDocument/2006/relationships/hyperlink" Target="https://tinyurl.com/Researcher-Development-On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4EF2B093-EE03-4513-9CC1-3FED134DB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570CB42E-9381-4467-808D-9C9C9B34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97E5EB0-850D-4E1E-B5E1-15BDE5953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049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ACA8B7CD-4C32-4DF2-B96E-2B432707C7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6CB4C9-C818-D71F-B138-CDFF00905D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322" y="2063262"/>
            <a:ext cx="3957666" cy="2661138"/>
          </a:xfrm>
        </p:spPr>
        <p:txBody>
          <a:bodyPr>
            <a:normAutofit/>
          </a:bodyPr>
          <a:lstStyle/>
          <a:p>
            <a:r>
              <a:rPr lang="en-GB" sz="3000" b="1"/>
              <a:t>To help you get the best out of your time at Warwick and the best out of yourself.</a:t>
            </a:r>
            <a:br>
              <a:rPr lang="en-GB" sz="3000" b="1"/>
            </a:br>
            <a:endParaRPr lang="en-GB" sz="300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E5F4282-D045-4B94-88BF-ABB9DC224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61E781-F632-E320-675E-8CB40CBC3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941" y="1226282"/>
            <a:ext cx="3056465" cy="2040190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589B80DF-5D27-45E5-B4BC-AF179FC03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48087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428145A-0D28-4D99-ADCE-27370688D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01DAC29-F89D-4AA8-87C4-DBC8B397B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13F613-AD48-41A0-687F-9C86DDCD1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5072" y="3521018"/>
            <a:ext cx="2451617" cy="245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5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57589-EFFC-33E8-F77A-E362AE95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Why Researcher Development?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4F868-5911-CF1F-0056-0AE87FA4B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4931045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prime gain from doing a PhD is little to do with the subject.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It is the life skills; surviving countless struggles, persisting through difficult times, becoming a resourceful problem solver and independent thinker; and knowing when to ask for help.</a:t>
            </a:r>
          </a:p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Invaluable for any future role!</a:t>
            </a:r>
          </a:p>
          <a:p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9FC329-29CD-4C24-CF1C-F1256C1E7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658" y="2336800"/>
            <a:ext cx="3598863" cy="3598863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22115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3113D-13C6-DEE4-ACDD-E9DFAB7D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we believe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1A4DCD-1993-8313-B5AE-D5E0CF67D55C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276857" y="2235022"/>
            <a:ext cx="3049702" cy="2913513"/>
          </a:xfrm>
        </p:spPr>
        <p:txBody>
          <a:bodyPr/>
          <a:lstStyle/>
          <a:p>
            <a:r>
              <a:rPr lang="en-GB" sz="2000" dirty="0"/>
              <a:t>Designed by researchers for researchers</a:t>
            </a:r>
          </a:p>
          <a:p>
            <a:endParaRPr lang="en-GB" sz="2000" dirty="0"/>
          </a:p>
          <a:p>
            <a:r>
              <a:rPr lang="en-GB" sz="2000" dirty="0"/>
              <a:t>Researcher Development is here to help you thrive as a researcher and a person </a:t>
            </a:r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0A54FE-E5D5-923B-9B52-EF51B22C03B4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3248207" y="2877182"/>
            <a:ext cx="3063240" cy="2913513"/>
          </a:xfrm>
        </p:spPr>
        <p:txBody>
          <a:bodyPr>
            <a:normAutofit/>
          </a:bodyPr>
          <a:lstStyle/>
          <a:p>
            <a:r>
              <a:rPr lang="en-GB" sz="2000" dirty="0"/>
              <a:t>You are in charge of your own learning</a:t>
            </a:r>
          </a:p>
          <a:p>
            <a:endParaRPr lang="en-GB" sz="2000" dirty="0"/>
          </a:p>
          <a:p>
            <a:r>
              <a:rPr lang="en-GB" sz="2000" dirty="0"/>
              <a:t>You shape your own development </a:t>
            </a:r>
          </a:p>
          <a:p>
            <a:endParaRPr lang="en-GB" sz="2000" dirty="0"/>
          </a:p>
          <a:p>
            <a:r>
              <a:rPr lang="en-GB" sz="2000" dirty="0"/>
              <a:t>Build on existing strengths</a:t>
            </a:r>
          </a:p>
          <a:p>
            <a:endParaRPr lang="en-GB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470F87-41C8-339A-898D-7DABC5400DE4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020045" y="3294277"/>
            <a:ext cx="3070025" cy="2913513"/>
          </a:xfrm>
        </p:spPr>
        <p:txBody>
          <a:bodyPr>
            <a:normAutofit/>
          </a:bodyPr>
          <a:lstStyle/>
          <a:p>
            <a:r>
              <a:rPr lang="en-GB" sz="2000" dirty="0"/>
              <a:t>Gain skills for your research and beyond</a:t>
            </a:r>
          </a:p>
          <a:p>
            <a:endParaRPr lang="en-GB" sz="2000" dirty="0"/>
          </a:p>
          <a:p>
            <a:r>
              <a:rPr lang="en-GB" sz="2000" dirty="0"/>
              <a:t>Learn in the ways that suit you</a:t>
            </a:r>
          </a:p>
          <a:p>
            <a:endParaRPr lang="en-GB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E8BF52-E07C-8F16-5EDF-0DC4EC6C7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933" y="2666125"/>
            <a:ext cx="2656249" cy="354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4249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CC97A-079E-A9EF-1BFE-56668A66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Six Pillars of Development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D4A7CF1-04E2-2F2D-B087-A90FB03F1F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657170"/>
              </p:ext>
            </p:extLst>
          </p:nvPr>
        </p:nvGraphicFramePr>
        <p:xfrm>
          <a:off x="681037" y="2336799"/>
          <a:ext cx="11287644" cy="4317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49897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3E6C53-102E-4ACA-BCBB-3CC973B99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7B2B42C-0777-4D6E-9432-535281803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EAAB60-93E2-4DC6-99AC-939637BCE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EF5ECB8-D49C-48FB-A93E-88EB2FFDF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1B77A2-BD5C-432D-B52E-C12612C74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87C031CB-DEB3-405F-9996-5322C24A6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031F0E-C3FA-4DAF-BD13-4AC665CFF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E685C68-BF28-4330-A4FE-33ABD8851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49629"/>
            <a:ext cx="11525954" cy="27594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273350E1-40B5-47D9-8DDD-3C2A17B4B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1525954" cy="53794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F9BBF3-84A8-CD0E-B71A-DCD03A016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63113" y="756005"/>
            <a:ext cx="5874479" cy="12417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600" dirty="0">
                <a:solidFill>
                  <a:schemeClr val="accent1"/>
                </a:solidFill>
              </a:rPr>
              <a:t>RDO in numbers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C9F602-615F-DD99-8FCA-9C65990C5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3113" y="1997765"/>
            <a:ext cx="5872891" cy="26966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2000" dirty="0">
                <a:solidFill>
                  <a:srgbClr val="FFFFFF"/>
                </a:solidFill>
              </a:rPr>
              <a:t>97% of attendees would recommend the workshop</a:t>
            </a: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200+ workshops offered per year</a:t>
            </a: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Rating the workshop a good use of their time 4.67</a:t>
            </a:r>
            <a:br>
              <a:rPr lang="en-US" sz="2000" dirty="0">
                <a:solidFill>
                  <a:srgbClr val="FFFFFF"/>
                </a:solidFill>
              </a:rPr>
            </a:br>
            <a:br>
              <a:rPr lang="en-US" sz="2000" dirty="0">
                <a:solidFill>
                  <a:srgbClr val="FFFFFF"/>
                </a:solidFill>
              </a:rPr>
            </a:br>
            <a:r>
              <a:rPr lang="en-US" sz="2000" dirty="0">
                <a:solidFill>
                  <a:srgbClr val="FFFFFF"/>
                </a:solidFill>
              </a:rPr>
              <a:t>Community of 2500+ Researchers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1500D0A-0DCA-4E06-8B25-618E6299CC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4686838"/>
            <a:ext cx="1602997" cy="14427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08AC4DC-69B5-4DD1-84BC-850C5A286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85827" y="3034068"/>
            <a:ext cx="1602997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7A7E5E-4727-C88C-3F9B-7D2328BC29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20" y="5529877"/>
            <a:ext cx="2895749" cy="100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945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D8C68-C074-1E94-68EA-CA12A038A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04" y="609597"/>
            <a:ext cx="8583075" cy="3592750"/>
          </a:xfrm>
        </p:spPr>
        <p:txBody>
          <a:bodyPr/>
          <a:lstStyle/>
          <a:p>
            <a:br>
              <a:rPr lang="en-GB" sz="1200" dirty="0"/>
            </a:br>
            <a:br>
              <a:rPr lang="en-GB" sz="1200" dirty="0"/>
            </a:br>
            <a:r>
              <a:rPr lang="en-GB" sz="1800" dirty="0"/>
              <a:t>Global research community</a:t>
            </a:r>
            <a:br>
              <a:rPr lang="en-GB" sz="1800" dirty="0"/>
            </a:br>
            <a:r>
              <a:rPr lang="en-GB" sz="1800" dirty="0"/>
              <a:t>Flexible around research, work and caring commitments</a:t>
            </a:r>
            <a:br>
              <a:rPr lang="en-GB" sz="1800" dirty="0"/>
            </a:br>
            <a:r>
              <a:rPr lang="en-GB" sz="1800" dirty="0"/>
              <a:t>Connect with researchers worldwide</a:t>
            </a:r>
            <a:br>
              <a:rPr lang="en-GB" sz="1800" dirty="0"/>
            </a:br>
            <a:r>
              <a:rPr lang="en-GB" sz="1800" dirty="0"/>
              <a:t>Interactive small-group learning</a:t>
            </a:r>
            <a:br>
              <a:rPr lang="en-GB" sz="1800" dirty="0"/>
            </a:br>
            <a:br>
              <a:rPr lang="en-GB" sz="1800" dirty="0"/>
            </a:br>
            <a:br>
              <a:rPr lang="en-GB" sz="1800" dirty="0"/>
            </a:br>
            <a:br>
              <a:rPr lang="en-GB" sz="1200" dirty="0"/>
            </a:br>
            <a:r>
              <a:rPr lang="en-GB" sz="2400" b="1" dirty="0"/>
              <a:t>Not webinars. Not lectures. Conversations and development.</a:t>
            </a:r>
            <a:br>
              <a:rPr lang="en-GB" dirty="0"/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4BC2B4-17FD-87DF-C8CD-05AC5CB5E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Why are we online?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1227230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56E09-E955-8C90-4119-39896EE61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92" y="826880"/>
            <a:ext cx="9613858" cy="3592750"/>
          </a:xfrm>
        </p:spPr>
        <p:txBody>
          <a:bodyPr/>
          <a:lstStyle/>
          <a:p>
            <a:br>
              <a:rPr lang="en-GB" dirty="0"/>
            </a:br>
            <a:r>
              <a:rPr lang="en-GB" sz="1800" b="1" dirty="0"/>
              <a:t>2,500+ researchers connected</a:t>
            </a:r>
            <a:br>
              <a:rPr lang="en-GB" sz="1800" b="1" dirty="0"/>
            </a:br>
            <a:br>
              <a:rPr lang="en-GB" sz="1800" dirty="0"/>
            </a:br>
            <a:r>
              <a:rPr lang="en-GB" sz="1800" dirty="0"/>
              <a:t>Weekly Wednesday update from </a:t>
            </a:r>
            <a:r>
              <a:rPr lang="en-GB" sz="1800" b="1" dirty="0"/>
              <a:t>RDO Teams</a:t>
            </a:r>
            <a:r>
              <a:rPr lang="en-GB" sz="1800" dirty="0"/>
              <a:t> Channel</a:t>
            </a:r>
            <a:br>
              <a:rPr lang="en-GB" sz="1800" dirty="0"/>
            </a:br>
            <a:r>
              <a:rPr lang="en-GB" sz="1800" dirty="0"/>
              <a:t>Resource sharing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/>
              <a:t>Research Culture channel</a:t>
            </a:r>
            <a:br>
              <a:rPr lang="en-GB" sz="1800" dirty="0"/>
            </a:br>
            <a:r>
              <a:rPr lang="en-GB" sz="1800" dirty="0"/>
              <a:t>Parent Juggle community</a:t>
            </a:r>
            <a:br>
              <a:rPr lang="en-GB" sz="1800" dirty="0"/>
            </a:br>
            <a:r>
              <a:rPr lang="en-GB" sz="1800" dirty="0"/>
              <a:t>Part-time researcher community</a:t>
            </a:r>
            <a:br>
              <a:rPr lang="en-GB" sz="1800" dirty="0"/>
            </a:br>
            <a:br>
              <a:rPr lang="en-GB" dirty="0"/>
            </a:br>
            <a:r>
              <a:rPr lang="en-GB" sz="2400" b="1" dirty="0"/>
              <a:t>97% would recommend RDO workshops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14EF6-BC50-D424-D189-432074FFF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Join the Community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2BEDB5-9633-E477-8D3B-8E7D7472E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803" y="826880"/>
            <a:ext cx="3464756" cy="346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33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1177F-49BF-4D3B-07FB-FC95D8A94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48" y="1349823"/>
            <a:ext cx="9079314" cy="1409326"/>
          </a:xfrm>
        </p:spPr>
        <p:txBody>
          <a:bodyPr/>
          <a:lstStyle/>
          <a:p>
            <a:br>
              <a:rPr lang="en-GB" sz="1800" dirty="0"/>
            </a:br>
            <a:r>
              <a:rPr lang="en-GB" sz="1800" dirty="0"/>
              <a:t>Interactive</a:t>
            </a:r>
            <a:br>
              <a:rPr lang="en-GB" sz="1800" dirty="0"/>
            </a:br>
            <a:r>
              <a:rPr lang="en-GB" sz="1800" dirty="0"/>
              <a:t>Coaching-focused</a:t>
            </a:r>
            <a:br>
              <a:rPr lang="en-GB" sz="1800" dirty="0"/>
            </a:br>
            <a:r>
              <a:rPr lang="en-GB" sz="1800" dirty="0"/>
              <a:t>Discussion-based</a:t>
            </a:r>
            <a:br>
              <a:rPr lang="en-GB" sz="1800" dirty="0"/>
            </a:br>
            <a:r>
              <a:rPr lang="en-GB" sz="1800" dirty="0"/>
              <a:t>Practical</a:t>
            </a:r>
            <a:br>
              <a:rPr lang="en-GB" sz="1800" dirty="0"/>
            </a:br>
            <a:r>
              <a:rPr lang="en-GB" sz="1800" dirty="0"/>
              <a:t>Task achieved</a:t>
            </a:r>
            <a:br>
              <a:rPr lang="en-GB" sz="1800" dirty="0"/>
            </a:br>
            <a:br>
              <a:rPr lang="en-GB" sz="1800" dirty="0"/>
            </a:br>
            <a:r>
              <a:rPr lang="en-GB" sz="1800" dirty="0"/>
              <a:t>Many members of the Researcher Development team are Warwick PhD alumni, bringing first-hand insight into the opportunities and challenges of doctoral research.</a:t>
            </a:r>
            <a:br>
              <a:rPr lang="en-GB" sz="1800" dirty="0"/>
            </a:br>
            <a:br>
              <a:rPr lang="en-GB" dirty="0"/>
            </a:br>
            <a:r>
              <a:rPr lang="en-GB" dirty="0"/>
              <a:t> </a:t>
            </a:r>
            <a:br>
              <a:rPr lang="en-GB" dirty="0"/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8EFD8-474E-F6FD-6D3E-57BF1A4EF10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3600" b="1" dirty="0"/>
              <a:t>What to Expect in an RDO Session</a:t>
            </a:r>
            <a:endParaRPr lang="en-GB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9A098-6BA7-DBE3-0118-A9E803462E49}"/>
              </a:ext>
            </a:extLst>
          </p:cNvPr>
          <p:cNvSpPr txBox="1"/>
          <p:nvPr/>
        </p:nvSpPr>
        <p:spPr>
          <a:xfrm>
            <a:off x="905347" y="2969537"/>
            <a:ext cx="787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Come ready to think, contribute and learn from others.</a:t>
            </a:r>
          </a:p>
        </p:txBody>
      </p:sp>
    </p:spTree>
    <p:extLst>
      <p:ext uri="{BB962C8B-B14F-4D97-AF65-F5344CB8AC3E}">
        <p14:creationId xmlns:p14="http://schemas.microsoft.com/office/powerpoint/2010/main" val="3988555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BB7D4-E8EE-5173-1F4C-A01569F1A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567" y="3561026"/>
            <a:ext cx="9613858" cy="3592750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>
                <a:hlinkClick r:id="rId2"/>
              </a:rPr>
              <a:t>Meet the team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55A34-0ADF-A861-AB7C-68A448F93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6940" y="4605963"/>
            <a:ext cx="9613859" cy="1090789"/>
          </a:xfrm>
        </p:spPr>
        <p:txBody>
          <a:bodyPr>
            <a:normAutofit/>
          </a:bodyPr>
          <a:lstStyle/>
          <a:p>
            <a:r>
              <a:rPr lang="en-GB" sz="3600" dirty="0"/>
              <a:t>Find 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030A96-AA78-3D55-0D4E-55DE70BF660F}"/>
              </a:ext>
            </a:extLst>
          </p:cNvPr>
          <p:cNvSpPr txBox="1"/>
          <p:nvPr/>
        </p:nvSpPr>
        <p:spPr>
          <a:xfrm>
            <a:off x="1337649" y="860152"/>
            <a:ext cx="82680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3"/>
              </a:rPr>
              <a:t>Researcher Development</a:t>
            </a:r>
            <a:r>
              <a:rPr lang="en-GB" dirty="0"/>
              <a:t>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RDO Teams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5"/>
              </a:rPr>
              <a:t>SkillsForge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hlinkClick r:id="rId6"/>
              </a:rPr>
              <a:t>RDContact@Warwick.ac.uk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u="sng" dirty="0">
                <a:hlinkClick r:id="rId7"/>
              </a:rPr>
              <a:t>Researcher Development RDO | LinkedIn</a:t>
            </a:r>
            <a:endParaRPr lang="en-GB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@warwickrdo.bsky.social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3600" dirty="0">
                <a:hlinkClick r:id="rId2"/>
              </a:rPr>
              <a:t>Meet the team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930410-D178-DD10-099B-2817305AFF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36428" y="1141619"/>
            <a:ext cx="4271350" cy="28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5019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132</TotalTime>
  <Words>374</Words>
  <Application>Microsoft Office PowerPoint</Application>
  <PresentationFormat>Widescreen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Trebuchet MS</vt:lpstr>
      <vt:lpstr>Berlin</vt:lpstr>
      <vt:lpstr>To help you get the best out of your time at Warwick and the best out of yourself. </vt:lpstr>
      <vt:lpstr>Why Researcher Development?</vt:lpstr>
      <vt:lpstr>What we believe</vt:lpstr>
      <vt:lpstr>Six Pillars of Development </vt:lpstr>
      <vt:lpstr>97% of attendees would recommend the workshop  200+ workshops offered per year  Rating the workshop a good use of their time 4.67  Community of 2500+ Researchers</vt:lpstr>
      <vt:lpstr>  Global research community Flexible around research, work and caring commitments Connect with researchers worldwide Interactive small-group learning    Not webinars. Not lectures. Conversations and development.   </vt:lpstr>
      <vt:lpstr> 2,500+ researchers connected  Weekly Wednesday update from RDO Teams Channel Resource sharing  Research Culture channel Parent Juggle community Part-time researcher community  97% would recommend RDO workshops </vt:lpstr>
      <vt:lpstr> Interactive Coaching-focused Discussion-based Practical Task achieved  Many members of the Researcher Development team are Warwick PhD alumni, bringing first-hand insight into the opportunities and challenges of doctoral research.      </vt:lpstr>
      <vt:lpstr>         Meet the team</vt:lpstr>
    </vt:vector>
  </TitlesOfParts>
  <Company>University of Warwick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Underwood, Michele</dc:creator>
  <cp:lastModifiedBy>Underwood, Michele</cp:lastModifiedBy>
  <cp:revision>1</cp:revision>
  <dcterms:created xsi:type="dcterms:W3CDTF">2026-08-27T15:18:19Z</dcterms:created>
  <dcterms:modified xsi:type="dcterms:W3CDTF">2026-09-02T09:51:38Z</dcterms:modified>
</cp:coreProperties>
</file>